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58" r:id="rId7"/>
    <p:sldId id="259" r:id="rId8"/>
    <p:sldId id="260" r:id="rId9"/>
    <p:sldId id="266" r:id="rId10"/>
    <p:sldId id="268" r:id="rId11"/>
    <p:sldId id="269" r:id="rId12"/>
    <p:sldId id="270" r:id="rId13"/>
    <p:sldId id="271" r:id="rId14"/>
    <p:sldId id="261" r:id="rId15"/>
    <p:sldId id="262" r:id="rId16"/>
    <p:sldId id="263" r:id="rId17"/>
    <p:sldId id="264" r:id="rId18"/>
    <p:sldId id="272" r:id="rId19"/>
    <p:sldId id="273" r:id="rId20"/>
    <p:sldId id="265" r:id="rId21"/>
    <p:sldId id="274" r:id="rId22"/>
    <p:sldId id="275" r:id="rId23"/>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65F84D7-A889-F3CE-C30C-42C7F9CD49C1}" v="304" dt="2025-05-11T23:06:59.136"/>
    <p1510:client id="{B1D19124-5EC2-4549-8A4E-D98DF8AC4F45}" v="530" dt="2025-05-11T23:31:33.768"/>
    <p1510:client id="{B9039401-C2AA-065C-6633-2D325E9DD16F}" v="22" dt="2025-05-12T02:28:23.437"/>
    <p1510:client id="{BA47CC9A-A0B1-4E9D-9B4D-0FF8A59DA744}" v="1" dt="2025-05-12T02:30:22.236"/>
    <p1510:client id="{BCC80028-A9C5-A265-9D6C-6A42756DCC5A}" v="7" dt="2025-05-12T02:23:50.26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94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F225DDC-9F19-2CCE-B307-C0FA07D80F9E}"/>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a:extLst>
              <a:ext uri="{FF2B5EF4-FFF2-40B4-BE49-F238E27FC236}">
                <a16:creationId xmlns:a16="http://schemas.microsoft.com/office/drawing/2014/main" id="{F66F8528-179D-9782-94A2-B1250AD476B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a:extLst>
              <a:ext uri="{FF2B5EF4-FFF2-40B4-BE49-F238E27FC236}">
                <a16:creationId xmlns:a16="http://schemas.microsoft.com/office/drawing/2014/main" id="{2A3D84B3-C3FD-75BD-A92D-10E4A9655A4A}"/>
              </a:ext>
            </a:extLst>
          </p:cNvPr>
          <p:cNvSpPr>
            <a:spLocks noGrp="1"/>
          </p:cNvSpPr>
          <p:nvPr>
            <p:ph type="dt" sz="half" idx="10"/>
          </p:nvPr>
        </p:nvSpPr>
        <p:spPr/>
        <p:txBody>
          <a:bodyPr/>
          <a:lstStyle/>
          <a:p>
            <a:fld id="{DF5BEE97-EB24-4FA1-8871-B3B6BE44A241}" type="datetimeFigureOut">
              <a:rPr lang="es-CO" smtClean="0"/>
              <a:t>11/05/2025</a:t>
            </a:fld>
            <a:endParaRPr lang="es-CO"/>
          </a:p>
        </p:txBody>
      </p:sp>
      <p:sp>
        <p:nvSpPr>
          <p:cNvPr id="5" name="Marcador de pie de página 4">
            <a:extLst>
              <a:ext uri="{FF2B5EF4-FFF2-40B4-BE49-F238E27FC236}">
                <a16:creationId xmlns:a16="http://schemas.microsoft.com/office/drawing/2014/main" id="{3EFDB5CE-15EA-87A5-4D00-E7BA88C42907}"/>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D4B2A6FA-2227-0F3F-4C1E-6E4E23C57B14}"/>
              </a:ext>
            </a:extLst>
          </p:cNvPr>
          <p:cNvSpPr>
            <a:spLocks noGrp="1"/>
          </p:cNvSpPr>
          <p:nvPr>
            <p:ph type="sldNum" sz="quarter" idx="12"/>
          </p:nvPr>
        </p:nvSpPr>
        <p:spPr/>
        <p:txBody>
          <a:bodyPr/>
          <a:lstStyle/>
          <a:p>
            <a:fld id="{28B54B36-594B-4173-961F-78637FA7D601}" type="slidenum">
              <a:rPr lang="es-CO" smtClean="0"/>
              <a:t>‹Nº›</a:t>
            </a:fld>
            <a:endParaRPr lang="es-CO"/>
          </a:p>
        </p:txBody>
      </p:sp>
    </p:spTree>
    <p:extLst>
      <p:ext uri="{BB962C8B-B14F-4D97-AF65-F5344CB8AC3E}">
        <p14:creationId xmlns:p14="http://schemas.microsoft.com/office/powerpoint/2010/main" val="32475018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B9DA992-7FF4-DECA-BA9B-0E4AA9BF5687}"/>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2116D477-E4DF-9FF3-F7B5-2CC7D5030A51}"/>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6533C6FF-9A27-B0FD-345E-6EDF51F26642}"/>
              </a:ext>
            </a:extLst>
          </p:cNvPr>
          <p:cNvSpPr>
            <a:spLocks noGrp="1"/>
          </p:cNvSpPr>
          <p:nvPr>
            <p:ph type="dt" sz="half" idx="10"/>
          </p:nvPr>
        </p:nvSpPr>
        <p:spPr/>
        <p:txBody>
          <a:bodyPr/>
          <a:lstStyle/>
          <a:p>
            <a:fld id="{DF5BEE97-EB24-4FA1-8871-B3B6BE44A241}" type="datetimeFigureOut">
              <a:rPr lang="es-CO" smtClean="0"/>
              <a:t>11/05/2025</a:t>
            </a:fld>
            <a:endParaRPr lang="es-CO"/>
          </a:p>
        </p:txBody>
      </p:sp>
      <p:sp>
        <p:nvSpPr>
          <p:cNvPr id="5" name="Marcador de pie de página 4">
            <a:extLst>
              <a:ext uri="{FF2B5EF4-FFF2-40B4-BE49-F238E27FC236}">
                <a16:creationId xmlns:a16="http://schemas.microsoft.com/office/drawing/2014/main" id="{68706E3F-A453-E06E-647E-D482B99FD7A2}"/>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6832A1AF-FAD3-1C27-2CAA-E496DC8A8927}"/>
              </a:ext>
            </a:extLst>
          </p:cNvPr>
          <p:cNvSpPr>
            <a:spLocks noGrp="1"/>
          </p:cNvSpPr>
          <p:nvPr>
            <p:ph type="sldNum" sz="quarter" idx="12"/>
          </p:nvPr>
        </p:nvSpPr>
        <p:spPr/>
        <p:txBody>
          <a:bodyPr/>
          <a:lstStyle/>
          <a:p>
            <a:fld id="{28B54B36-594B-4173-961F-78637FA7D601}" type="slidenum">
              <a:rPr lang="es-CO" smtClean="0"/>
              <a:t>‹Nº›</a:t>
            </a:fld>
            <a:endParaRPr lang="es-CO"/>
          </a:p>
        </p:txBody>
      </p:sp>
    </p:spTree>
    <p:extLst>
      <p:ext uri="{BB962C8B-B14F-4D97-AF65-F5344CB8AC3E}">
        <p14:creationId xmlns:p14="http://schemas.microsoft.com/office/powerpoint/2010/main" val="5665492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FFFF029C-4C3D-36FA-42EE-1E96DAA6C00E}"/>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51AB2A69-D329-7AA5-910B-B1D079E40E31}"/>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3EB9F16B-D0C4-3C9C-3D72-B529FA9AFF1A}"/>
              </a:ext>
            </a:extLst>
          </p:cNvPr>
          <p:cNvSpPr>
            <a:spLocks noGrp="1"/>
          </p:cNvSpPr>
          <p:nvPr>
            <p:ph type="dt" sz="half" idx="10"/>
          </p:nvPr>
        </p:nvSpPr>
        <p:spPr/>
        <p:txBody>
          <a:bodyPr/>
          <a:lstStyle/>
          <a:p>
            <a:fld id="{DF5BEE97-EB24-4FA1-8871-B3B6BE44A241}" type="datetimeFigureOut">
              <a:rPr lang="es-CO" smtClean="0"/>
              <a:t>11/05/2025</a:t>
            </a:fld>
            <a:endParaRPr lang="es-CO"/>
          </a:p>
        </p:txBody>
      </p:sp>
      <p:sp>
        <p:nvSpPr>
          <p:cNvPr id="5" name="Marcador de pie de página 4">
            <a:extLst>
              <a:ext uri="{FF2B5EF4-FFF2-40B4-BE49-F238E27FC236}">
                <a16:creationId xmlns:a16="http://schemas.microsoft.com/office/drawing/2014/main" id="{B008168F-ADF3-BF4F-0F62-F9D2C19C7458}"/>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329D1912-77F8-D29F-EEC7-89DEBB18C6B8}"/>
              </a:ext>
            </a:extLst>
          </p:cNvPr>
          <p:cNvSpPr>
            <a:spLocks noGrp="1"/>
          </p:cNvSpPr>
          <p:nvPr>
            <p:ph type="sldNum" sz="quarter" idx="12"/>
          </p:nvPr>
        </p:nvSpPr>
        <p:spPr/>
        <p:txBody>
          <a:bodyPr/>
          <a:lstStyle/>
          <a:p>
            <a:fld id="{28B54B36-594B-4173-961F-78637FA7D601}" type="slidenum">
              <a:rPr lang="es-CO" smtClean="0"/>
              <a:t>‹Nº›</a:t>
            </a:fld>
            <a:endParaRPr lang="es-CO"/>
          </a:p>
        </p:txBody>
      </p:sp>
    </p:spTree>
    <p:extLst>
      <p:ext uri="{BB962C8B-B14F-4D97-AF65-F5344CB8AC3E}">
        <p14:creationId xmlns:p14="http://schemas.microsoft.com/office/powerpoint/2010/main" val="18391802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73FFD25-9774-3404-9CF9-C1DA98441A9E}"/>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F8547662-CD63-C0C9-2419-95CDA851A011}"/>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094A3B51-4EBE-B459-C756-25E8EA061FF6}"/>
              </a:ext>
            </a:extLst>
          </p:cNvPr>
          <p:cNvSpPr>
            <a:spLocks noGrp="1"/>
          </p:cNvSpPr>
          <p:nvPr>
            <p:ph type="dt" sz="half" idx="10"/>
          </p:nvPr>
        </p:nvSpPr>
        <p:spPr/>
        <p:txBody>
          <a:bodyPr/>
          <a:lstStyle/>
          <a:p>
            <a:fld id="{DF5BEE97-EB24-4FA1-8871-B3B6BE44A241}" type="datetimeFigureOut">
              <a:rPr lang="es-CO" smtClean="0"/>
              <a:t>11/05/2025</a:t>
            </a:fld>
            <a:endParaRPr lang="es-CO"/>
          </a:p>
        </p:txBody>
      </p:sp>
      <p:sp>
        <p:nvSpPr>
          <p:cNvPr id="5" name="Marcador de pie de página 4">
            <a:extLst>
              <a:ext uri="{FF2B5EF4-FFF2-40B4-BE49-F238E27FC236}">
                <a16:creationId xmlns:a16="http://schemas.microsoft.com/office/drawing/2014/main" id="{8F16ED41-C5B8-847D-4F38-C006BD0DD1C0}"/>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801E0DA1-814C-97CE-ECC4-90D0BD3939CD}"/>
              </a:ext>
            </a:extLst>
          </p:cNvPr>
          <p:cNvSpPr>
            <a:spLocks noGrp="1"/>
          </p:cNvSpPr>
          <p:nvPr>
            <p:ph type="sldNum" sz="quarter" idx="12"/>
          </p:nvPr>
        </p:nvSpPr>
        <p:spPr/>
        <p:txBody>
          <a:bodyPr/>
          <a:lstStyle/>
          <a:p>
            <a:fld id="{28B54B36-594B-4173-961F-78637FA7D601}" type="slidenum">
              <a:rPr lang="es-CO" smtClean="0"/>
              <a:t>‹Nº›</a:t>
            </a:fld>
            <a:endParaRPr lang="es-CO"/>
          </a:p>
        </p:txBody>
      </p:sp>
    </p:spTree>
    <p:extLst>
      <p:ext uri="{BB962C8B-B14F-4D97-AF65-F5344CB8AC3E}">
        <p14:creationId xmlns:p14="http://schemas.microsoft.com/office/powerpoint/2010/main" val="26505038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E5731B0-7781-CE47-8D4D-377FD13F1703}"/>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9C3D83EF-7BCC-9E02-C89B-E546414B3E6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8E96914B-23E2-5BE8-679E-E9FA04D86E69}"/>
              </a:ext>
            </a:extLst>
          </p:cNvPr>
          <p:cNvSpPr>
            <a:spLocks noGrp="1"/>
          </p:cNvSpPr>
          <p:nvPr>
            <p:ph type="dt" sz="half" idx="10"/>
          </p:nvPr>
        </p:nvSpPr>
        <p:spPr/>
        <p:txBody>
          <a:bodyPr/>
          <a:lstStyle/>
          <a:p>
            <a:fld id="{DF5BEE97-EB24-4FA1-8871-B3B6BE44A241}" type="datetimeFigureOut">
              <a:rPr lang="es-CO" smtClean="0"/>
              <a:t>11/05/2025</a:t>
            </a:fld>
            <a:endParaRPr lang="es-CO"/>
          </a:p>
        </p:txBody>
      </p:sp>
      <p:sp>
        <p:nvSpPr>
          <p:cNvPr id="5" name="Marcador de pie de página 4">
            <a:extLst>
              <a:ext uri="{FF2B5EF4-FFF2-40B4-BE49-F238E27FC236}">
                <a16:creationId xmlns:a16="http://schemas.microsoft.com/office/drawing/2014/main" id="{1B356C24-A3E1-837B-DE78-2D78FEFFCD15}"/>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831C7D23-492C-1C39-7A09-CD520E4EE5D6}"/>
              </a:ext>
            </a:extLst>
          </p:cNvPr>
          <p:cNvSpPr>
            <a:spLocks noGrp="1"/>
          </p:cNvSpPr>
          <p:nvPr>
            <p:ph type="sldNum" sz="quarter" idx="12"/>
          </p:nvPr>
        </p:nvSpPr>
        <p:spPr/>
        <p:txBody>
          <a:bodyPr/>
          <a:lstStyle/>
          <a:p>
            <a:fld id="{28B54B36-594B-4173-961F-78637FA7D601}" type="slidenum">
              <a:rPr lang="es-CO" smtClean="0"/>
              <a:t>‹Nº›</a:t>
            </a:fld>
            <a:endParaRPr lang="es-CO"/>
          </a:p>
        </p:txBody>
      </p:sp>
    </p:spTree>
    <p:extLst>
      <p:ext uri="{BB962C8B-B14F-4D97-AF65-F5344CB8AC3E}">
        <p14:creationId xmlns:p14="http://schemas.microsoft.com/office/powerpoint/2010/main" val="15477956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3B47A57-6165-9875-3BD6-C248EB8A89F9}"/>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8775EA46-8249-4DEB-BC2C-5C1082E58562}"/>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a:extLst>
              <a:ext uri="{FF2B5EF4-FFF2-40B4-BE49-F238E27FC236}">
                <a16:creationId xmlns:a16="http://schemas.microsoft.com/office/drawing/2014/main" id="{738E8747-E6FE-AB58-EE7C-E605D056614C}"/>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a:extLst>
              <a:ext uri="{FF2B5EF4-FFF2-40B4-BE49-F238E27FC236}">
                <a16:creationId xmlns:a16="http://schemas.microsoft.com/office/drawing/2014/main" id="{F853F1E6-EC62-A018-33E7-475661749039}"/>
              </a:ext>
            </a:extLst>
          </p:cNvPr>
          <p:cNvSpPr>
            <a:spLocks noGrp="1"/>
          </p:cNvSpPr>
          <p:nvPr>
            <p:ph type="dt" sz="half" idx="10"/>
          </p:nvPr>
        </p:nvSpPr>
        <p:spPr/>
        <p:txBody>
          <a:bodyPr/>
          <a:lstStyle/>
          <a:p>
            <a:fld id="{DF5BEE97-EB24-4FA1-8871-B3B6BE44A241}" type="datetimeFigureOut">
              <a:rPr lang="es-CO" smtClean="0"/>
              <a:t>11/05/2025</a:t>
            </a:fld>
            <a:endParaRPr lang="es-CO"/>
          </a:p>
        </p:txBody>
      </p:sp>
      <p:sp>
        <p:nvSpPr>
          <p:cNvPr id="6" name="Marcador de pie de página 5">
            <a:extLst>
              <a:ext uri="{FF2B5EF4-FFF2-40B4-BE49-F238E27FC236}">
                <a16:creationId xmlns:a16="http://schemas.microsoft.com/office/drawing/2014/main" id="{28883535-7127-D185-B474-AEC394FD36C5}"/>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ADB3CDC9-CD17-305B-F44E-4EA588DF0AC5}"/>
              </a:ext>
            </a:extLst>
          </p:cNvPr>
          <p:cNvSpPr>
            <a:spLocks noGrp="1"/>
          </p:cNvSpPr>
          <p:nvPr>
            <p:ph type="sldNum" sz="quarter" idx="12"/>
          </p:nvPr>
        </p:nvSpPr>
        <p:spPr/>
        <p:txBody>
          <a:bodyPr/>
          <a:lstStyle/>
          <a:p>
            <a:fld id="{28B54B36-594B-4173-961F-78637FA7D601}" type="slidenum">
              <a:rPr lang="es-CO" smtClean="0"/>
              <a:t>‹Nº›</a:t>
            </a:fld>
            <a:endParaRPr lang="es-CO"/>
          </a:p>
        </p:txBody>
      </p:sp>
    </p:spTree>
    <p:extLst>
      <p:ext uri="{BB962C8B-B14F-4D97-AF65-F5344CB8AC3E}">
        <p14:creationId xmlns:p14="http://schemas.microsoft.com/office/powerpoint/2010/main" val="2182244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9D33D3-39A3-51EE-8272-BD9999D0E3F0}"/>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92BC2BA2-1612-C5A7-AD06-65686400224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4BC4DE05-618D-D638-17CE-82E76A97A939}"/>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a:extLst>
              <a:ext uri="{FF2B5EF4-FFF2-40B4-BE49-F238E27FC236}">
                <a16:creationId xmlns:a16="http://schemas.microsoft.com/office/drawing/2014/main" id="{6E1F704A-F51D-FE09-5696-F961E91A54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5CB027EB-95E9-824D-F559-C3CBA44F8B22}"/>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a:extLst>
              <a:ext uri="{FF2B5EF4-FFF2-40B4-BE49-F238E27FC236}">
                <a16:creationId xmlns:a16="http://schemas.microsoft.com/office/drawing/2014/main" id="{E9A2BB6A-A82E-40AE-425E-9401641B1B24}"/>
              </a:ext>
            </a:extLst>
          </p:cNvPr>
          <p:cNvSpPr>
            <a:spLocks noGrp="1"/>
          </p:cNvSpPr>
          <p:nvPr>
            <p:ph type="dt" sz="half" idx="10"/>
          </p:nvPr>
        </p:nvSpPr>
        <p:spPr/>
        <p:txBody>
          <a:bodyPr/>
          <a:lstStyle/>
          <a:p>
            <a:fld id="{DF5BEE97-EB24-4FA1-8871-B3B6BE44A241}" type="datetimeFigureOut">
              <a:rPr lang="es-CO" smtClean="0"/>
              <a:t>11/05/2025</a:t>
            </a:fld>
            <a:endParaRPr lang="es-CO"/>
          </a:p>
        </p:txBody>
      </p:sp>
      <p:sp>
        <p:nvSpPr>
          <p:cNvPr id="8" name="Marcador de pie de página 7">
            <a:extLst>
              <a:ext uri="{FF2B5EF4-FFF2-40B4-BE49-F238E27FC236}">
                <a16:creationId xmlns:a16="http://schemas.microsoft.com/office/drawing/2014/main" id="{882B81B3-FBFB-7AB5-EDA6-02B77D8E1CEE}"/>
              </a:ext>
            </a:extLst>
          </p:cNvPr>
          <p:cNvSpPr>
            <a:spLocks noGrp="1"/>
          </p:cNvSpPr>
          <p:nvPr>
            <p:ph type="ftr" sz="quarter" idx="11"/>
          </p:nvPr>
        </p:nvSpPr>
        <p:spPr/>
        <p:txBody>
          <a:bodyPr/>
          <a:lstStyle/>
          <a:p>
            <a:endParaRPr lang="es-CO"/>
          </a:p>
        </p:txBody>
      </p:sp>
      <p:sp>
        <p:nvSpPr>
          <p:cNvPr id="9" name="Marcador de número de diapositiva 8">
            <a:extLst>
              <a:ext uri="{FF2B5EF4-FFF2-40B4-BE49-F238E27FC236}">
                <a16:creationId xmlns:a16="http://schemas.microsoft.com/office/drawing/2014/main" id="{0C70FC0C-128F-877E-B92E-789DD522F322}"/>
              </a:ext>
            </a:extLst>
          </p:cNvPr>
          <p:cNvSpPr>
            <a:spLocks noGrp="1"/>
          </p:cNvSpPr>
          <p:nvPr>
            <p:ph type="sldNum" sz="quarter" idx="12"/>
          </p:nvPr>
        </p:nvSpPr>
        <p:spPr/>
        <p:txBody>
          <a:bodyPr/>
          <a:lstStyle/>
          <a:p>
            <a:fld id="{28B54B36-594B-4173-961F-78637FA7D601}" type="slidenum">
              <a:rPr lang="es-CO" smtClean="0"/>
              <a:t>‹Nº›</a:t>
            </a:fld>
            <a:endParaRPr lang="es-CO"/>
          </a:p>
        </p:txBody>
      </p:sp>
    </p:spTree>
    <p:extLst>
      <p:ext uri="{BB962C8B-B14F-4D97-AF65-F5344CB8AC3E}">
        <p14:creationId xmlns:p14="http://schemas.microsoft.com/office/powerpoint/2010/main" val="24338195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ED10ACD-6BBD-B612-1830-A6C2C73B9794}"/>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90ED6E8E-33F7-08E5-318C-026E4C21B9E7}"/>
              </a:ext>
            </a:extLst>
          </p:cNvPr>
          <p:cNvSpPr>
            <a:spLocks noGrp="1"/>
          </p:cNvSpPr>
          <p:nvPr>
            <p:ph type="dt" sz="half" idx="10"/>
          </p:nvPr>
        </p:nvSpPr>
        <p:spPr/>
        <p:txBody>
          <a:bodyPr/>
          <a:lstStyle/>
          <a:p>
            <a:fld id="{DF5BEE97-EB24-4FA1-8871-B3B6BE44A241}" type="datetimeFigureOut">
              <a:rPr lang="es-CO" smtClean="0"/>
              <a:t>11/05/2025</a:t>
            </a:fld>
            <a:endParaRPr lang="es-CO"/>
          </a:p>
        </p:txBody>
      </p:sp>
      <p:sp>
        <p:nvSpPr>
          <p:cNvPr id="4" name="Marcador de pie de página 3">
            <a:extLst>
              <a:ext uri="{FF2B5EF4-FFF2-40B4-BE49-F238E27FC236}">
                <a16:creationId xmlns:a16="http://schemas.microsoft.com/office/drawing/2014/main" id="{BABEA811-4A59-3E12-AA3C-0942277E7296}"/>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4780993E-B3BD-4DE7-C73D-B4837EF3D03F}"/>
              </a:ext>
            </a:extLst>
          </p:cNvPr>
          <p:cNvSpPr>
            <a:spLocks noGrp="1"/>
          </p:cNvSpPr>
          <p:nvPr>
            <p:ph type="sldNum" sz="quarter" idx="12"/>
          </p:nvPr>
        </p:nvSpPr>
        <p:spPr/>
        <p:txBody>
          <a:bodyPr/>
          <a:lstStyle/>
          <a:p>
            <a:fld id="{28B54B36-594B-4173-961F-78637FA7D601}" type="slidenum">
              <a:rPr lang="es-CO" smtClean="0"/>
              <a:t>‹Nº›</a:t>
            </a:fld>
            <a:endParaRPr lang="es-CO"/>
          </a:p>
        </p:txBody>
      </p:sp>
    </p:spTree>
    <p:extLst>
      <p:ext uri="{BB962C8B-B14F-4D97-AF65-F5344CB8AC3E}">
        <p14:creationId xmlns:p14="http://schemas.microsoft.com/office/powerpoint/2010/main" val="19029836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3ACE9764-78FD-2DD3-54A6-141DD33619A2}"/>
              </a:ext>
            </a:extLst>
          </p:cNvPr>
          <p:cNvSpPr>
            <a:spLocks noGrp="1"/>
          </p:cNvSpPr>
          <p:nvPr>
            <p:ph type="dt" sz="half" idx="10"/>
          </p:nvPr>
        </p:nvSpPr>
        <p:spPr/>
        <p:txBody>
          <a:bodyPr/>
          <a:lstStyle/>
          <a:p>
            <a:fld id="{DF5BEE97-EB24-4FA1-8871-B3B6BE44A241}" type="datetimeFigureOut">
              <a:rPr lang="es-CO" smtClean="0"/>
              <a:t>11/05/2025</a:t>
            </a:fld>
            <a:endParaRPr lang="es-CO"/>
          </a:p>
        </p:txBody>
      </p:sp>
      <p:sp>
        <p:nvSpPr>
          <p:cNvPr id="3" name="Marcador de pie de página 2">
            <a:extLst>
              <a:ext uri="{FF2B5EF4-FFF2-40B4-BE49-F238E27FC236}">
                <a16:creationId xmlns:a16="http://schemas.microsoft.com/office/drawing/2014/main" id="{D9091BB2-85B0-6989-71BA-5C562DDA5186}"/>
              </a:ext>
            </a:extLst>
          </p:cNvPr>
          <p:cNvSpPr>
            <a:spLocks noGrp="1"/>
          </p:cNvSpPr>
          <p:nvPr>
            <p:ph type="ftr" sz="quarter" idx="11"/>
          </p:nvPr>
        </p:nvSpPr>
        <p:spPr/>
        <p:txBody>
          <a:bodyPr/>
          <a:lstStyle/>
          <a:p>
            <a:endParaRPr lang="es-CO"/>
          </a:p>
        </p:txBody>
      </p:sp>
      <p:sp>
        <p:nvSpPr>
          <p:cNvPr id="4" name="Marcador de número de diapositiva 3">
            <a:extLst>
              <a:ext uri="{FF2B5EF4-FFF2-40B4-BE49-F238E27FC236}">
                <a16:creationId xmlns:a16="http://schemas.microsoft.com/office/drawing/2014/main" id="{EDE21966-8BC3-8CB9-C9D0-15F7467E994C}"/>
              </a:ext>
            </a:extLst>
          </p:cNvPr>
          <p:cNvSpPr>
            <a:spLocks noGrp="1"/>
          </p:cNvSpPr>
          <p:nvPr>
            <p:ph type="sldNum" sz="quarter" idx="12"/>
          </p:nvPr>
        </p:nvSpPr>
        <p:spPr/>
        <p:txBody>
          <a:bodyPr/>
          <a:lstStyle/>
          <a:p>
            <a:fld id="{28B54B36-594B-4173-961F-78637FA7D601}" type="slidenum">
              <a:rPr lang="es-CO" smtClean="0"/>
              <a:t>‹Nº›</a:t>
            </a:fld>
            <a:endParaRPr lang="es-CO"/>
          </a:p>
        </p:txBody>
      </p:sp>
    </p:spTree>
    <p:extLst>
      <p:ext uri="{BB962C8B-B14F-4D97-AF65-F5344CB8AC3E}">
        <p14:creationId xmlns:p14="http://schemas.microsoft.com/office/powerpoint/2010/main" val="10526680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B2E752-F8B5-6131-5DFF-53831B5ADBD2}"/>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ADAF0D09-D42B-D481-59A6-DBF430C2AF4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a:extLst>
              <a:ext uri="{FF2B5EF4-FFF2-40B4-BE49-F238E27FC236}">
                <a16:creationId xmlns:a16="http://schemas.microsoft.com/office/drawing/2014/main" id="{F7B89D7E-6B1F-9B0A-0F45-F5D407B73F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660C2E30-9E90-78C2-2109-EF720C407DAE}"/>
              </a:ext>
            </a:extLst>
          </p:cNvPr>
          <p:cNvSpPr>
            <a:spLocks noGrp="1"/>
          </p:cNvSpPr>
          <p:nvPr>
            <p:ph type="dt" sz="half" idx="10"/>
          </p:nvPr>
        </p:nvSpPr>
        <p:spPr/>
        <p:txBody>
          <a:bodyPr/>
          <a:lstStyle/>
          <a:p>
            <a:fld id="{DF5BEE97-EB24-4FA1-8871-B3B6BE44A241}" type="datetimeFigureOut">
              <a:rPr lang="es-CO" smtClean="0"/>
              <a:t>11/05/2025</a:t>
            </a:fld>
            <a:endParaRPr lang="es-CO"/>
          </a:p>
        </p:txBody>
      </p:sp>
      <p:sp>
        <p:nvSpPr>
          <p:cNvPr id="6" name="Marcador de pie de página 5">
            <a:extLst>
              <a:ext uri="{FF2B5EF4-FFF2-40B4-BE49-F238E27FC236}">
                <a16:creationId xmlns:a16="http://schemas.microsoft.com/office/drawing/2014/main" id="{2C4AB5D8-F595-199B-C660-3859D2978369}"/>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300A80B2-A5FC-A4E1-72B4-9DC899ACC5C7}"/>
              </a:ext>
            </a:extLst>
          </p:cNvPr>
          <p:cNvSpPr>
            <a:spLocks noGrp="1"/>
          </p:cNvSpPr>
          <p:nvPr>
            <p:ph type="sldNum" sz="quarter" idx="12"/>
          </p:nvPr>
        </p:nvSpPr>
        <p:spPr/>
        <p:txBody>
          <a:bodyPr/>
          <a:lstStyle/>
          <a:p>
            <a:fld id="{28B54B36-594B-4173-961F-78637FA7D601}" type="slidenum">
              <a:rPr lang="es-CO" smtClean="0"/>
              <a:t>‹Nº›</a:t>
            </a:fld>
            <a:endParaRPr lang="es-CO"/>
          </a:p>
        </p:txBody>
      </p:sp>
    </p:spTree>
    <p:extLst>
      <p:ext uri="{BB962C8B-B14F-4D97-AF65-F5344CB8AC3E}">
        <p14:creationId xmlns:p14="http://schemas.microsoft.com/office/powerpoint/2010/main" val="30974057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8D8E0BA-9962-3370-26BA-BC621FD557C1}"/>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a:extLst>
              <a:ext uri="{FF2B5EF4-FFF2-40B4-BE49-F238E27FC236}">
                <a16:creationId xmlns:a16="http://schemas.microsoft.com/office/drawing/2014/main" id="{E319EE6C-3410-CD82-098E-296009C2B8D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a:extLst>
              <a:ext uri="{FF2B5EF4-FFF2-40B4-BE49-F238E27FC236}">
                <a16:creationId xmlns:a16="http://schemas.microsoft.com/office/drawing/2014/main" id="{CFD890E1-7A5F-0B43-4DCA-5BFB704347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15DD59E7-7439-A05D-C74C-972E7535CE76}"/>
              </a:ext>
            </a:extLst>
          </p:cNvPr>
          <p:cNvSpPr>
            <a:spLocks noGrp="1"/>
          </p:cNvSpPr>
          <p:nvPr>
            <p:ph type="dt" sz="half" idx="10"/>
          </p:nvPr>
        </p:nvSpPr>
        <p:spPr/>
        <p:txBody>
          <a:bodyPr/>
          <a:lstStyle/>
          <a:p>
            <a:fld id="{DF5BEE97-EB24-4FA1-8871-B3B6BE44A241}" type="datetimeFigureOut">
              <a:rPr lang="es-CO" smtClean="0"/>
              <a:t>11/05/2025</a:t>
            </a:fld>
            <a:endParaRPr lang="es-CO"/>
          </a:p>
        </p:txBody>
      </p:sp>
      <p:sp>
        <p:nvSpPr>
          <p:cNvPr id="6" name="Marcador de pie de página 5">
            <a:extLst>
              <a:ext uri="{FF2B5EF4-FFF2-40B4-BE49-F238E27FC236}">
                <a16:creationId xmlns:a16="http://schemas.microsoft.com/office/drawing/2014/main" id="{89711B16-B3A6-4FAE-B92D-3AF4D5F5F910}"/>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3EABE666-2610-8A09-F530-24062A49BD16}"/>
              </a:ext>
            </a:extLst>
          </p:cNvPr>
          <p:cNvSpPr>
            <a:spLocks noGrp="1"/>
          </p:cNvSpPr>
          <p:nvPr>
            <p:ph type="sldNum" sz="quarter" idx="12"/>
          </p:nvPr>
        </p:nvSpPr>
        <p:spPr/>
        <p:txBody>
          <a:bodyPr/>
          <a:lstStyle/>
          <a:p>
            <a:fld id="{28B54B36-594B-4173-961F-78637FA7D601}" type="slidenum">
              <a:rPr lang="es-CO" smtClean="0"/>
              <a:t>‹Nº›</a:t>
            </a:fld>
            <a:endParaRPr lang="es-CO"/>
          </a:p>
        </p:txBody>
      </p:sp>
    </p:spTree>
    <p:extLst>
      <p:ext uri="{BB962C8B-B14F-4D97-AF65-F5344CB8AC3E}">
        <p14:creationId xmlns:p14="http://schemas.microsoft.com/office/powerpoint/2010/main" val="34798042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9D50CEDE-522D-398E-BFBF-A701C629CCC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188F6313-A900-04D6-ED4D-0D1D535F3F3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4421CD52-2410-B8CE-8CB5-AD14DD18429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F5BEE97-EB24-4FA1-8871-B3B6BE44A241}" type="datetimeFigureOut">
              <a:rPr lang="es-CO" smtClean="0"/>
              <a:t>11/05/2025</a:t>
            </a:fld>
            <a:endParaRPr lang="es-CO"/>
          </a:p>
        </p:txBody>
      </p:sp>
      <p:sp>
        <p:nvSpPr>
          <p:cNvPr id="5" name="Marcador de pie de página 4">
            <a:extLst>
              <a:ext uri="{FF2B5EF4-FFF2-40B4-BE49-F238E27FC236}">
                <a16:creationId xmlns:a16="http://schemas.microsoft.com/office/drawing/2014/main" id="{40CF27DA-E95E-B1FD-9225-AEAE4A4D136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s-CO"/>
          </a:p>
        </p:txBody>
      </p:sp>
      <p:sp>
        <p:nvSpPr>
          <p:cNvPr id="6" name="Marcador de número de diapositiva 5">
            <a:extLst>
              <a:ext uri="{FF2B5EF4-FFF2-40B4-BE49-F238E27FC236}">
                <a16:creationId xmlns:a16="http://schemas.microsoft.com/office/drawing/2014/main" id="{34CF630E-05D1-8C47-E792-12C558B6ED3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8B54B36-594B-4173-961F-78637FA7D601}" type="slidenum">
              <a:rPr lang="es-CO" smtClean="0"/>
              <a:t>‹Nº›</a:t>
            </a:fld>
            <a:endParaRPr lang="es-CO"/>
          </a:p>
        </p:txBody>
      </p:sp>
    </p:spTree>
    <p:extLst>
      <p:ext uri="{BB962C8B-B14F-4D97-AF65-F5344CB8AC3E}">
        <p14:creationId xmlns:p14="http://schemas.microsoft.com/office/powerpoint/2010/main" val="25455251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www.figma.com/proto/jAMhF7QHSF893w9bYKe5kr/Fabrica-de-Talento?node-id=1-485&amp;t=N8qyR2ZjA8aVERmP-1"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devip98.github.io/moodboard.github.io/sketches_part3.html"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repository.unad.edu.co/handle/10596/40664" TargetMode="External"/><Relationship Id="rId2" Type="http://schemas.openxmlformats.org/officeDocument/2006/relationships/hyperlink" Target="https://elibro-net.bibliotecavirtual.unad.edu.co/es/ereader/unad/56326?page=140" TargetMode="External"/><Relationship Id="rId1" Type="http://schemas.openxmlformats.org/officeDocument/2006/relationships/slideLayout" Target="../slideLayouts/slideLayout2.xml"/><Relationship Id="rId4" Type="http://schemas.openxmlformats.org/officeDocument/2006/relationships/hyperlink" Target="http://www.facebook.com/groups/2725382127786132"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devip98.github.io/moodboard.github.io/sketches_part3.html" TargetMode="External"/><Relationship Id="rId2" Type="http://schemas.openxmlformats.org/officeDocument/2006/relationships/hyperlink" Target="https://excalidraw.com/#json=gd5GDttDyKqaiEoDn7m1i,YwMlk_MWLHwPp8ITeuJIeQ" TargetMode="External"/><Relationship Id="rId1" Type="http://schemas.openxmlformats.org/officeDocument/2006/relationships/slideLayout" Target="../slideLayouts/slideLayout2.xml"/><Relationship Id="rId4" Type="http://schemas.openxmlformats.org/officeDocument/2006/relationships/hyperlink" Target="https://drive.google.com/drive/folders/1J7puTVLJcvecCAkSgQvcD2zdRsQDNzrV?usp=sharing"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4751229-0244-4FBB-BED1-407467F4C9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2D469C1-6A69-2F13-0F5E-F51F29ED4940}"/>
              </a:ext>
            </a:extLst>
          </p:cNvPr>
          <p:cNvSpPr>
            <a:spLocks noGrp="1"/>
          </p:cNvSpPr>
          <p:nvPr>
            <p:ph type="ctrTitle"/>
          </p:nvPr>
        </p:nvSpPr>
        <p:spPr>
          <a:xfrm>
            <a:off x="2197101" y="735283"/>
            <a:ext cx="4978399" cy="3165045"/>
          </a:xfrm>
        </p:spPr>
        <p:txBody>
          <a:bodyPr anchor="b">
            <a:normAutofit/>
          </a:bodyPr>
          <a:lstStyle/>
          <a:p>
            <a:pPr algn="l"/>
            <a:r>
              <a:rPr lang="es-ES" sz="5200"/>
              <a:t>APRENDIZAJE BASADO EN PROYECTOS</a:t>
            </a:r>
            <a:endParaRPr lang="es-CO" sz="5200"/>
          </a:p>
        </p:txBody>
      </p:sp>
      <p:sp>
        <p:nvSpPr>
          <p:cNvPr id="3" name="Subtítulo 2">
            <a:extLst>
              <a:ext uri="{FF2B5EF4-FFF2-40B4-BE49-F238E27FC236}">
                <a16:creationId xmlns:a16="http://schemas.microsoft.com/office/drawing/2014/main" id="{E40A336A-33C9-6ED3-3A82-7E8AD57ED091}"/>
              </a:ext>
            </a:extLst>
          </p:cNvPr>
          <p:cNvSpPr>
            <a:spLocks noGrp="1"/>
          </p:cNvSpPr>
          <p:nvPr>
            <p:ph type="subTitle" idx="1"/>
          </p:nvPr>
        </p:nvSpPr>
        <p:spPr>
          <a:xfrm>
            <a:off x="2197101" y="4078423"/>
            <a:ext cx="4978399" cy="2058657"/>
          </a:xfrm>
        </p:spPr>
        <p:txBody>
          <a:bodyPr>
            <a:normAutofit/>
          </a:bodyPr>
          <a:lstStyle/>
          <a:p>
            <a:pPr algn="l"/>
            <a:r>
              <a:rPr lang="es-ES"/>
              <a:t>Jhon Jaime Rojas Salamanca</a:t>
            </a:r>
          </a:p>
          <a:p>
            <a:pPr algn="l"/>
            <a:r>
              <a:rPr lang="es-ES"/>
              <a:t>Ivan Felipe Ibanez Villamil</a:t>
            </a:r>
          </a:p>
          <a:p>
            <a:pPr algn="l"/>
            <a:r>
              <a:rPr lang="es-ES"/>
              <a:t>Ivan Andres Pineda Salazar</a:t>
            </a:r>
          </a:p>
          <a:p>
            <a:pPr algn="l"/>
            <a:r>
              <a:rPr lang="es-ES"/>
              <a:t>202016917_16</a:t>
            </a:r>
          </a:p>
          <a:p>
            <a:pPr algn="l"/>
            <a:endParaRPr lang="es-CO"/>
          </a:p>
        </p:txBody>
      </p:sp>
      <p:pic>
        <p:nvPicPr>
          <p:cNvPr id="7" name="Graphic 6" descr="Aula de clases">
            <a:extLst>
              <a:ext uri="{FF2B5EF4-FFF2-40B4-BE49-F238E27FC236}">
                <a16:creationId xmlns:a16="http://schemas.microsoft.com/office/drawing/2014/main" id="{1FA28AE0-32C9-E67D-FD3C-654F8014898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17549" y="2776619"/>
            <a:ext cx="1289051" cy="1289051"/>
          </a:xfrm>
          <a:prstGeom prst="rect">
            <a:avLst/>
          </a:prstGeom>
        </p:spPr>
      </p:pic>
      <p:pic>
        <p:nvPicPr>
          <p:cNvPr id="9" name="Graphic 8" descr="Aula de clases">
            <a:extLst>
              <a:ext uri="{FF2B5EF4-FFF2-40B4-BE49-F238E27FC236}">
                <a16:creationId xmlns:a16="http://schemas.microsoft.com/office/drawing/2014/main" id="{3E5CE6E3-CE5C-4852-B8D4-BBA5C2AD4B4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5000"/>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07815" y="716407"/>
            <a:ext cx="5411343" cy="5411343"/>
          </a:xfrm>
          <a:prstGeom prst="rect">
            <a:avLst/>
          </a:prstGeom>
        </p:spPr>
      </p:pic>
    </p:spTree>
    <p:extLst>
      <p:ext uri="{BB962C8B-B14F-4D97-AF65-F5344CB8AC3E}">
        <p14:creationId xmlns:p14="http://schemas.microsoft.com/office/powerpoint/2010/main" val="15496439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13FCE1B-2D11-8D6A-86BD-48E97F594F42}"/>
            </a:ext>
          </a:extLst>
        </p:cNvPr>
        <p:cNvGrpSpPr/>
        <p:nvPr/>
      </p:nvGrpSpPr>
      <p:grpSpPr>
        <a:xfrm>
          <a:off x="0" y="0"/>
          <a:ext cx="0" cy="0"/>
          <a:chOff x="0" y="0"/>
          <a:chExt cx="0" cy="0"/>
        </a:xfrm>
      </p:grpSpPr>
      <p:sp useBgFill="1">
        <p:nvSpPr>
          <p:cNvPr id="18" name="Rectangle 10">
            <a:extLst>
              <a:ext uri="{FF2B5EF4-FFF2-40B4-BE49-F238E27FC236}">
                <a16:creationId xmlns:a16="http://schemas.microsoft.com/office/drawing/2014/main" id="{9A724DBA-D2D9-471E-8ED7-2015DDD950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1E77BAD4-8509-743A-D23C-09FC4AF9776E}"/>
              </a:ext>
            </a:extLst>
          </p:cNvPr>
          <p:cNvSpPr>
            <a:spLocks noGrp="1"/>
          </p:cNvSpPr>
          <p:nvPr>
            <p:ph type="title"/>
          </p:nvPr>
        </p:nvSpPr>
        <p:spPr>
          <a:xfrm>
            <a:off x="7239014" y="525982"/>
            <a:ext cx="4282983" cy="1200361"/>
          </a:xfrm>
        </p:spPr>
        <p:txBody>
          <a:bodyPr anchor="b">
            <a:normAutofit/>
          </a:bodyPr>
          <a:lstStyle/>
          <a:p>
            <a:r>
              <a:rPr lang="es-ES" sz="3600"/>
              <a:t>Sketches Ian Felipe Ibanez</a:t>
            </a:r>
            <a:endParaRPr lang="es-CO" sz="3600"/>
          </a:p>
        </p:txBody>
      </p:sp>
      <p:sp>
        <p:nvSpPr>
          <p:cNvPr id="20" name="Rectangle 12">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4641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4">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0234"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agen 5">
            <a:extLst>
              <a:ext uri="{FF2B5EF4-FFF2-40B4-BE49-F238E27FC236}">
                <a16:creationId xmlns:a16="http://schemas.microsoft.com/office/drawing/2014/main" id="{0C2EAA36-FB62-CC18-2F79-F6C0244D9DE9}"/>
              </a:ext>
            </a:extLst>
          </p:cNvPr>
          <p:cNvPicPr>
            <a:picLocks noChangeAspect="1"/>
          </p:cNvPicPr>
          <p:nvPr/>
        </p:nvPicPr>
        <p:blipFill>
          <a:blip r:embed="rId2"/>
          <a:stretch>
            <a:fillRect/>
          </a:stretch>
        </p:blipFill>
        <p:spPr>
          <a:xfrm>
            <a:off x="576244" y="1321654"/>
            <a:ext cx="5628018" cy="3981822"/>
          </a:xfrm>
          <a:prstGeom prst="rect">
            <a:avLst/>
          </a:prstGeom>
        </p:spPr>
      </p:pic>
      <p:sp>
        <p:nvSpPr>
          <p:cNvPr id="17" name="Rectangle 16">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277786"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FF98E94B-4CDA-1355-E121-394F1EA5F687}"/>
              </a:ext>
            </a:extLst>
          </p:cNvPr>
          <p:cNvSpPr>
            <a:spLocks noGrp="1"/>
          </p:cNvSpPr>
          <p:nvPr>
            <p:ph idx="1"/>
          </p:nvPr>
        </p:nvSpPr>
        <p:spPr>
          <a:xfrm>
            <a:off x="7239012" y="2031101"/>
            <a:ext cx="4282984" cy="3511943"/>
          </a:xfrm>
        </p:spPr>
        <p:txBody>
          <a:bodyPr anchor="ctr">
            <a:normAutofit/>
          </a:bodyPr>
          <a:lstStyle/>
          <a:p>
            <a:pPr marL="0" indent="0">
              <a:buNone/>
            </a:pPr>
            <a:r>
              <a:rPr lang="es-ES" sz="1800" b="0" i="0">
                <a:effectLst/>
                <a:latin typeface="-apple-system"/>
              </a:rPr>
              <a:t>La pantalla de "Ofertas encontradas" muestra los resultados del filtrado, indicando el número de empleos disponibles. La pantalla "Detalle de oferta" proporciona información exhaustiva sobre un puesto específico, incluyendo descripción, requisitos, beneficios y detalles de la empresa, con un botón claro para postularse.</a:t>
            </a:r>
          </a:p>
          <a:p>
            <a:pPr>
              <a:buNone/>
            </a:pPr>
            <a:br>
              <a:rPr lang="es-ES" sz="1800"/>
            </a:br>
            <a:endParaRPr lang="es-CO" sz="1800"/>
          </a:p>
        </p:txBody>
      </p:sp>
      <p:sp>
        <p:nvSpPr>
          <p:cNvPr id="19" name="Rectangle 18">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677179"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743814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CFA957-46DC-E750-749D-DE433455BE90}"/>
              </a:ext>
            </a:extLst>
          </p:cNvPr>
          <p:cNvSpPr>
            <a:spLocks noGrp="1"/>
          </p:cNvSpPr>
          <p:nvPr>
            <p:ph type="title"/>
          </p:nvPr>
        </p:nvSpPr>
        <p:spPr/>
        <p:txBody>
          <a:bodyPr/>
          <a:lstStyle/>
          <a:p>
            <a:r>
              <a:rPr lang="es-ES"/>
              <a:t>Propuesta para diseño</a:t>
            </a:r>
            <a:endParaRPr lang="es-CO"/>
          </a:p>
        </p:txBody>
      </p:sp>
      <p:sp>
        <p:nvSpPr>
          <p:cNvPr id="3" name="Marcador de contenido 2">
            <a:extLst>
              <a:ext uri="{FF2B5EF4-FFF2-40B4-BE49-F238E27FC236}">
                <a16:creationId xmlns:a16="http://schemas.microsoft.com/office/drawing/2014/main" id="{7E6C4791-464F-1C0C-9D14-324635530D01}"/>
              </a:ext>
            </a:extLst>
          </p:cNvPr>
          <p:cNvSpPr>
            <a:spLocks noGrp="1"/>
          </p:cNvSpPr>
          <p:nvPr>
            <p:ph idx="1"/>
          </p:nvPr>
        </p:nvSpPr>
        <p:spPr/>
        <p:txBody>
          <a:bodyPr vert="horz" lIns="91440" tIns="45720" rIns="91440" bIns="45720" rtlCol="0" anchor="t">
            <a:normAutofit/>
          </a:bodyPr>
          <a:lstStyle/>
          <a:p>
            <a:pPr marL="0" indent="0">
              <a:buNone/>
            </a:pPr>
            <a:r>
              <a:rPr lang="es-CO"/>
              <a:t>De manera grupal se seleccionaron los sketches de Iván Pineda y de </a:t>
            </a:r>
            <a:r>
              <a:rPr lang="es-CO" err="1"/>
              <a:t>Jhon</a:t>
            </a:r>
            <a:r>
              <a:rPr lang="es-CO"/>
              <a:t> Rojas</a:t>
            </a:r>
          </a:p>
          <a:p>
            <a:pPr marL="0" indent="0">
              <a:buNone/>
            </a:pPr>
            <a:r>
              <a:rPr lang="es-CO"/>
              <a:t>Justificación: Los sketches cumplen con los requisitos que se solicitan, también cumplen en la solución de las problemáticas encontradas en las fases anteriores, la explicación que se entrega es correcta y bien fundamentada con los conocimientos necesarios de los ítems anteriores.</a:t>
            </a:r>
          </a:p>
        </p:txBody>
      </p:sp>
    </p:spTree>
    <p:extLst>
      <p:ext uri="{BB962C8B-B14F-4D97-AF65-F5344CB8AC3E}">
        <p14:creationId xmlns:p14="http://schemas.microsoft.com/office/powerpoint/2010/main" val="37567731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68A3E25-9AA2-8F92-2910-C95C72603E3C}"/>
              </a:ext>
            </a:extLst>
          </p:cNvPr>
          <p:cNvSpPr>
            <a:spLocks noGrp="1"/>
          </p:cNvSpPr>
          <p:nvPr>
            <p:ph type="title"/>
          </p:nvPr>
        </p:nvSpPr>
        <p:spPr>
          <a:xfrm>
            <a:off x="1043631" y="809898"/>
            <a:ext cx="9942716" cy="1554480"/>
          </a:xfrm>
        </p:spPr>
        <p:txBody>
          <a:bodyPr anchor="ctr">
            <a:normAutofit/>
          </a:bodyPr>
          <a:lstStyle/>
          <a:p>
            <a:r>
              <a:rPr lang="es-ES" sz="4800"/>
              <a:t>Prototipo 1</a:t>
            </a:r>
            <a:endParaRPr lang="es-CO" sz="4800"/>
          </a:p>
        </p:txBody>
      </p:sp>
      <p:sp>
        <p:nvSpPr>
          <p:cNvPr id="3" name="Marcador de contenido 2">
            <a:extLst>
              <a:ext uri="{FF2B5EF4-FFF2-40B4-BE49-F238E27FC236}">
                <a16:creationId xmlns:a16="http://schemas.microsoft.com/office/drawing/2014/main" id="{7D349D6A-8583-C20B-0451-2DB90E0BE4A2}"/>
              </a:ext>
            </a:extLst>
          </p:cNvPr>
          <p:cNvSpPr>
            <a:spLocks noGrp="1"/>
          </p:cNvSpPr>
          <p:nvPr>
            <p:ph idx="1"/>
          </p:nvPr>
        </p:nvSpPr>
        <p:spPr>
          <a:xfrm>
            <a:off x="1045028" y="3017522"/>
            <a:ext cx="9941319" cy="3124658"/>
          </a:xfrm>
        </p:spPr>
        <p:txBody>
          <a:bodyPr anchor="ctr">
            <a:normAutofit/>
          </a:bodyPr>
          <a:lstStyle/>
          <a:p>
            <a:pPr marL="0" indent="0">
              <a:buNone/>
            </a:pPr>
            <a:r>
              <a:rPr lang="es-CO" sz="1700">
                <a:hlinkClick r:id="rId2"/>
              </a:rPr>
              <a:t>https://www.figma.com/proto/jAMhF7QHSF893w9bYKe5kr/Fabrica-de-Talento?node-id=1-485&amp;t=N8qyR2ZjA8aVERmP-1</a:t>
            </a:r>
            <a:endParaRPr lang="es-CO" sz="1700"/>
          </a:p>
          <a:p>
            <a:pPr marL="0" indent="0">
              <a:buNone/>
            </a:pPr>
            <a:endParaRPr lang="es-CO" sz="1700"/>
          </a:p>
          <a:p>
            <a:r>
              <a:rPr lang="es-CO" sz="1700"/>
              <a:t>Exploración de empleos</a:t>
            </a:r>
          </a:p>
          <a:p>
            <a:r>
              <a:rPr lang="es-CO" sz="1700"/>
              <a:t>Perfil personal</a:t>
            </a:r>
          </a:p>
          <a:p>
            <a:r>
              <a:rPr lang="es-CO" sz="1700"/>
              <a:t>Información de empleo</a:t>
            </a:r>
          </a:p>
          <a:p>
            <a:r>
              <a:rPr lang="es-CO" sz="1700"/>
              <a:t>Alerta y notificaciones</a:t>
            </a:r>
          </a:p>
          <a:p>
            <a:r>
              <a:rPr lang="es-CO" sz="1700"/>
              <a:t>Perfil del empleador</a:t>
            </a:r>
          </a:p>
          <a:p>
            <a:r>
              <a:rPr lang="es-CO" sz="1700"/>
              <a:t>Reseña y valoraciones</a:t>
            </a: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310584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D0B0AC4-744E-7042-975E-F9579F39E55B}"/>
              </a:ext>
            </a:extLst>
          </p:cNvPr>
          <p:cNvSpPr>
            <a:spLocks noGrp="1"/>
          </p:cNvSpPr>
          <p:nvPr>
            <p:ph type="title"/>
          </p:nvPr>
        </p:nvSpPr>
        <p:spPr>
          <a:xfrm>
            <a:off x="1043631" y="809898"/>
            <a:ext cx="9942716" cy="1554480"/>
          </a:xfrm>
        </p:spPr>
        <p:txBody>
          <a:bodyPr anchor="ctr">
            <a:normAutofit/>
          </a:bodyPr>
          <a:lstStyle/>
          <a:p>
            <a:r>
              <a:rPr lang="es-ES" sz="4800"/>
              <a:t>Prototipo 2</a:t>
            </a:r>
            <a:endParaRPr lang="es-CO" sz="4800"/>
          </a:p>
        </p:txBody>
      </p:sp>
      <p:sp>
        <p:nvSpPr>
          <p:cNvPr id="3" name="Marcador de contenido 2">
            <a:extLst>
              <a:ext uri="{FF2B5EF4-FFF2-40B4-BE49-F238E27FC236}">
                <a16:creationId xmlns:a16="http://schemas.microsoft.com/office/drawing/2014/main" id="{EE4956FE-809B-5BF1-309F-E026E9684054}"/>
              </a:ext>
            </a:extLst>
          </p:cNvPr>
          <p:cNvSpPr>
            <a:spLocks noGrp="1"/>
          </p:cNvSpPr>
          <p:nvPr>
            <p:ph idx="1"/>
          </p:nvPr>
        </p:nvSpPr>
        <p:spPr>
          <a:xfrm>
            <a:off x="1045028" y="3017522"/>
            <a:ext cx="9941319" cy="3124658"/>
          </a:xfrm>
        </p:spPr>
        <p:txBody>
          <a:bodyPr anchor="ctr">
            <a:normAutofit/>
          </a:bodyPr>
          <a:lstStyle/>
          <a:p>
            <a:pPr marL="0" indent="0">
              <a:buNone/>
            </a:pPr>
            <a:r>
              <a:rPr lang="es-ES" sz="2400">
                <a:hlinkClick r:id="rId2"/>
              </a:rPr>
              <a:t>https://devip98.github.io/moodboard.github.io/sketches_part3.html</a:t>
            </a:r>
            <a:endParaRPr lang="es-ES" sz="2400"/>
          </a:p>
          <a:p>
            <a:r>
              <a:rPr lang="es-CO" sz="2400"/>
              <a:t>Personalización del perfil</a:t>
            </a:r>
          </a:p>
          <a:p>
            <a:r>
              <a:rPr lang="es-CO" sz="2400"/>
              <a:t>Dashboard del perfil</a:t>
            </a:r>
          </a:p>
          <a:p>
            <a:r>
              <a:rPr lang="es-CO" sz="2400"/>
              <a:t>Análisis de potencial</a:t>
            </a: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5493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22" name="Rectangle 21">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Rectangle 25">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672648AE-021D-F0ED-8849-0A32562DFABC}"/>
              </a:ext>
            </a:extLst>
          </p:cNvPr>
          <p:cNvSpPr>
            <a:spLocks noGrp="1"/>
          </p:cNvSpPr>
          <p:nvPr>
            <p:ph type="title"/>
          </p:nvPr>
        </p:nvSpPr>
        <p:spPr>
          <a:xfrm>
            <a:off x="1043631" y="809898"/>
            <a:ext cx="9942716" cy="1554480"/>
          </a:xfrm>
        </p:spPr>
        <p:txBody>
          <a:bodyPr anchor="ctr">
            <a:normAutofit/>
          </a:bodyPr>
          <a:lstStyle/>
          <a:p>
            <a:pPr marL="0" indent="0">
              <a:spcBef>
                <a:spcPts val="685"/>
              </a:spcBef>
              <a:buNone/>
            </a:pPr>
            <a:r>
              <a:rPr lang="es-ES" sz="4800" b="1" spc="-165">
                <a:latin typeface="Arial" panose="020B0604020202020204" pitchFamily="34" charset="0"/>
                <a:cs typeface="Arial" panose="020B0604020202020204" pitchFamily="34" charset="0"/>
              </a:rPr>
              <a:t>Hallazgo 1: Preferencia por una paleta de colores especifica</a:t>
            </a:r>
          </a:p>
        </p:txBody>
      </p:sp>
      <p:sp>
        <p:nvSpPr>
          <p:cNvPr id="3" name="Marcador de contenido 2">
            <a:extLst>
              <a:ext uri="{FF2B5EF4-FFF2-40B4-BE49-F238E27FC236}">
                <a16:creationId xmlns:a16="http://schemas.microsoft.com/office/drawing/2014/main" id="{39B7B3D4-B062-A55B-72B4-655752091B75}"/>
              </a:ext>
            </a:extLst>
          </p:cNvPr>
          <p:cNvSpPr>
            <a:spLocks noGrp="1"/>
          </p:cNvSpPr>
          <p:nvPr>
            <p:ph idx="1"/>
          </p:nvPr>
        </p:nvSpPr>
        <p:spPr>
          <a:xfrm>
            <a:off x="1045028" y="3017522"/>
            <a:ext cx="9941319" cy="3124658"/>
          </a:xfrm>
        </p:spPr>
        <p:txBody>
          <a:bodyPr anchor="ctr">
            <a:normAutofit/>
          </a:bodyPr>
          <a:lstStyle/>
          <a:p>
            <a:pPr marL="0" indent="0">
              <a:spcBef>
                <a:spcPts val="685"/>
              </a:spcBef>
              <a:buNone/>
            </a:pPr>
            <a:endParaRPr lang="es-ES" sz="1100" b="1" spc="-85">
              <a:latin typeface="Arial" panose="020B0604020202020204" pitchFamily="34" charset="0"/>
              <a:cs typeface="Arial" panose="020B0604020202020204" pitchFamily="34" charset="0"/>
            </a:endParaRPr>
          </a:p>
          <a:p>
            <a:pPr marL="0" marR="52705" indent="0">
              <a:spcBef>
                <a:spcPts val="10"/>
              </a:spcBef>
              <a:buNone/>
            </a:pPr>
            <a:r>
              <a:rPr lang="es-ES" sz="1100" spc="-165">
                <a:latin typeface="Arial" panose="020B0604020202020204" pitchFamily="34" charset="0"/>
                <a:cs typeface="Arial" panose="020B0604020202020204" pitchFamily="34" charset="0"/>
              </a:rPr>
              <a:t>Los </a:t>
            </a:r>
            <a:r>
              <a:rPr lang="es-ES" sz="1100" spc="70">
                <a:latin typeface="Arial" panose="020B0604020202020204" pitchFamily="34" charset="0"/>
                <a:cs typeface="Arial" panose="020B0604020202020204" pitchFamily="34" charset="0"/>
              </a:rPr>
              <a:t>usuarios</a:t>
            </a:r>
            <a:r>
              <a:rPr lang="es-ES" sz="1100" spc="-25">
                <a:latin typeface="Arial" panose="020B0604020202020204" pitchFamily="34" charset="0"/>
                <a:cs typeface="Arial" panose="020B0604020202020204" pitchFamily="34" charset="0"/>
              </a:rPr>
              <a:t> </a:t>
            </a:r>
            <a:r>
              <a:rPr lang="es-ES" sz="1100" spc="55">
                <a:latin typeface="Arial" panose="020B0604020202020204" pitchFamily="34" charset="0"/>
                <a:cs typeface="Arial" panose="020B0604020202020204" pitchFamily="34" charset="0"/>
              </a:rPr>
              <a:t>expresan</a:t>
            </a:r>
            <a:r>
              <a:rPr lang="es-ES" sz="1100" spc="-20">
                <a:latin typeface="Arial" panose="020B0604020202020204" pitchFamily="34" charset="0"/>
                <a:cs typeface="Arial" panose="020B0604020202020204" pitchFamily="34" charset="0"/>
              </a:rPr>
              <a:t> </a:t>
            </a:r>
            <a:r>
              <a:rPr lang="es-ES" sz="1100" spc="100">
                <a:latin typeface="Arial" panose="020B0604020202020204" pitchFamily="34" charset="0"/>
                <a:cs typeface="Arial" panose="020B0604020202020204" pitchFamily="34" charset="0"/>
              </a:rPr>
              <a:t>que</a:t>
            </a:r>
            <a:r>
              <a:rPr lang="es-ES" sz="1100" spc="-20">
                <a:latin typeface="Arial" panose="020B0604020202020204" pitchFamily="34" charset="0"/>
                <a:cs typeface="Arial" panose="020B0604020202020204" pitchFamily="34" charset="0"/>
              </a:rPr>
              <a:t> </a:t>
            </a:r>
            <a:r>
              <a:rPr lang="es-ES" sz="1100">
                <a:latin typeface="Arial" panose="020B0604020202020204" pitchFamily="34" charset="0"/>
                <a:cs typeface="Arial" panose="020B0604020202020204" pitchFamily="34" charset="0"/>
              </a:rPr>
              <a:t>los</a:t>
            </a:r>
            <a:r>
              <a:rPr lang="es-ES" sz="1100" spc="-5">
                <a:latin typeface="Arial" panose="020B0604020202020204" pitchFamily="34" charset="0"/>
                <a:cs typeface="Arial" panose="020B0604020202020204" pitchFamily="34" charset="0"/>
              </a:rPr>
              <a:t> </a:t>
            </a:r>
            <a:r>
              <a:rPr lang="es-ES" sz="1100" spc="55">
                <a:latin typeface="Arial" panose="020B0604020202020204" pitchFamily="34" charset="0"/>
                <a:cs typeface="Arial" panose="020B0604020202020204" pitchFamily="34" charset="0"/>
              </a:rPr>
              <a:t>colores</a:t>
            </a:r>
            <a:r>
              <a:rPr lang="es-ES" sz="1100" spc="-15">
                <a:latin typeface="Arial" panose="020B0604020202020204" pitchFamily="34" charset="0"/>
                <a:cs typeface="Arial" panose="020B0604020202020204" pitchFamily="34" charset="0"/>
              </a:rPr>
              <a:t> </a:t>
            </a:r>
            <a:r>
              <a:rPr lang="es-ES" sz="1100" spc="70">
                <a:latin typeface="Arial" panose="020B0604020202020204" pitchFamily="34" charset="0"/>
                <a:cs typeface="Arial" panose="020B0604020202020204" pitchFamily="34" charset="0"/>
              </a:rPr>
              <a:t>de</a:t>
            </a:r>
            <a:r>
              <a:rPr lang="es-ES" sz="1100" spc="-5">
                <a:latin typeface="Arial" panose="020B0604020202020204" pitchFamily="34" charset="0"/>
                <a:cs typeface="Arial" panose="020B0604020202020204" pitchFamily="34" charset="0"/>
              </a:rPr>
              <a:t> </a:t>
            </a:r>
            <a:r>
              <a:rPr lang="es-ES" sz="1100">
                <a:latin typeface="Arial" panose="020B0604020202020204" pitchFamily="34" charset="0"/>
                <a:cs typeface="Arial" panose="020B0604020202020204" pitchFamily="34" charset="0"/>
              </a:rPr>
              <a:t>la</a:t>
            </a:r>
            <a:r>
              <a:rPr lang="es-ES" sz="1100" spc="-20">
                <a:latin typeface="Arial" panose="020B0604020202020204" pitchFamily="34" charset="0"/>
                <a:cs typeface="Arial" panose="020B0604020202020204" pitchFamily="34" charset="0"/>
              </a:rPr>
              <a:t> </a:t>
            </a:r>
            <a:r>
              <a:rPr lang="es-ES" sz="1100" spc="85">
                <a:latin typeface="Arial" panose="020B0604020202020204" pitchFamily="34" charset="0"/>
                <a:cs typeface="Arial" panose="020B0604020202020204" pitchFamily="34" charset="0"/>
              </a:rPr>
              <a:t>interfaz</a:t>
            </a:r>
            <a:r>
              <a:rPr lang="es-ES" sz="1100" spc="-45">
                <a:latin typeface="Arial" panose="020B0604020202020204" pitchFamily="34" charset="0"/>
                <a:cs typeface="Arial" panose="020B0604020202020204" pitchFamily="34" charset="0"/>
              </a:rPr>
              <a:t> </a:t>
            </a:r>
            <a:r>
              <a:rPr lang="es-ES" sz="1100" spc="80">
                <a:latin typeface="Arial" panose="020B0604020202020204" pitchFamily="34" charset="0"/>
                <a:cs typeface="Arial" panose="020B0604020202020204" pitchFamily="34" charset="0"/>
              </a:rPr>
              <a:t>deben</a:t>
            </a:r>
            <a:r>
              <a:rPr lang="es-ES" sz="1100" spc="-10">
                <a:latin typeface="Arial" panose="020B0604020202020204" pitchFamily="34" charset="0"/>
                <a:cs typeface="Arial" panose="020B0604020202020204" pitchFamily="34" charset="0"/>
              </a:rPr>
              <a:t> </a:t>
            </a:r>
            <a:r>
              <a:rPr lang="es-ES" sz="1100" spc="114">
                <a:latin typeface="Arial" panose="020B0604020202020204" pitchFamily="34" charset="0"/>
                <a:cs typeface="Arial" panose="020B0604020202020204" pitchFamily="34" charset="0"/>
              </a:rPr>
              <a:t>transmitir </a:t>
            </a:r>
            <a:r>
              <a:rPr lang="es-ES" sz="1100" spc="65">
                <a:latin typeface="Arial" panose="020B0604020202020204" pitchFamily="34" charset="0"/>
                <a:cs typeface="Arial" panose="020B0604020202020204" pitchFamily="34" charset="0"/>
              </a:rPr>
              <a:t>emociones</a:t>
            </a:r>
            <a:r>
              <a:rPr lang="es-ES" sz="1100">
                <a:latin typeface="Arial" panose="020B0604020202020204" pitchFamily="34" charset="0"/>
                <a:cs typeface="Arial" panose="020B0604020202020204" pitchFamily="34" charset="0"/>
              </a:rPr>
              <a:t> </a:t>
            </a:r>
            <a:r>
              <a:rPr lang="es-ES" sz="1100" spc="55">
                <a:latin typeface="Arial" panose="020B0604020202020204" pitchFamily="34" charset="0"/>
                <a:cs typeface="Arial" panose="020B0604020202020204" pitchFamily="34" charset="0"/>
              </a:rPr>
              <a:t>positivas</a:t>
            </a:r>
            <a:r>
              <a:rPr lang="es-ES" sz="1100" spc="10">
                <a:latin typeface="Arial" panose="020B0604020202020204" pitchFamily="34" charset="0"/>
                <a:cs typeface="Arial" panose="020B0604020202020204" pitchFamily="34" charset="0"/>
              </a:rPr>
              <a:t> </a:t>
            </a:r>
            <a:r>
              <a:rPr lang="es-ES" sz="1100" spc="100">
                <a:latin typeface="Arial" panose="020B0604020202020204" pitchFamily="34" charset="0"/>
                <a:cs typeface="Arial" panose="020B0604020202020204" pitchFamily="34" charset="0"/>
              </a:rPr>
              <a:t>como</a:t>
            </a:r>
            <a:r>
              <a:rPr lang="es-ES" sz="1100" spc="20">
                <a:latin typeface="Arial" panose="020B0604020202020204" pitchFamily="34" charset="0"/>
                <a:cs typeface="Arial" panose="020B0604020202020204" pitchFamily="34" charset="0"/>
              </a:rPr>
              <a:t> </a:t>
            </a:r>
            <a:r>
              <a:rPr lang="es-ES" sz="1100">
                <a:latin typeface="Arial" panose="020B0604020202020204" pitchFamily="34" charset="0"/>
                <a:cs typeface="Arial" panose="020B0604020202020204" pitchFamily="34" charset="0"/>
              </a:rPr>
              <a:t>esperanza,</a:t>
            </a:r>
            <a:r>
              <a:rPr lang="es-ES" sz="1100" spc="15">
                <a:latin typeface="Arial" panose="020B0604020202020204" pitchFamily="34" charset="0"/>
                <a:cs typeface="Arial" panose="020B0604020202020204" pitchFamily="34" charset="0"/>
              </a:rPr>
              <a:t> </a:t>
            </a:r>
            <a:r>
              <a:rPr lang="es-ES" sz="1100" spc="50">
                <a:latin typeface="Arial" panose="020B0604020202020204" pitchFamily="34" charset="0"/>
                <a:cs typeface="Arial" panose="020B0604020202020204" pitchFamily="34" charset="0"/>
              </a:rPr>
              <a:t>confianza</a:t>
            </a:r>
            <a:r>
              <a:rPr lang="es-ES" sz="1100" spc="-5">
                <a:latin typeface="Arial" panose="020B0604020202020204" pitchFamily="34" charset="0"/>
                <a:cs typeface="Arial" panose="020B0604020202020204" pitchFamily="34" charset="0"/>
              </a:rPr>
              <a:t> </a:t>
            </a:r>
            <a:r>
              <a:rPr lang="es-ES" sz="1100">
                <a:latin typeface="Arial" panose="020B0604020202020204" pitchFamily="34" charset="0"/>
                <a:cs typeface="Arial" panose="020B0604020202020204" pitchFamily="34" charset="0"/>
              </a:rPr>
              <a:t>y</a:t>
            </a:r>
            <a:r>
              <a:rPr lang="es-ES" sz="1100" spc="15">
                <a:latin typeface="Arial" panose="020B0604020202020204" pitchFamily="34" charset="0"/>
                <a:cs typeface="Arial" panose="020B0604020202020204" pitchFamily="34" charset="0"/>
              </a:rPr>
              <a:t> </a:t>
            </a:r>
            <a:r>
              <a:rPr lang="es-ES" sz="1100" spc="80">
                <a:latin typeface="Arial" panose="020B0604020202020204" pitchFamily="34" charset="0"/>
                <a:cs typeface="Arial" panose="020B0604020202020204" pitchFamily="34" charset="0"/>
              </a:rPr>
              <a:t>profesionalismo.</a:t>
            </a:r>
            <a:r>
              <a:rPr lang="es-ES" sz="1100" spc="30">
                <a:latin typeface="Arial" panose="020B0604020202020204" pitchFamily="34" charset="0"/>
                <a:cs typeface="Arial" panose="020B0604020202020204" pitchFamily="34" charset="0"/>
              </a:rPr>
              <a:t> </a:t>
            </a:r>
            <a:r>
              <a:rPr lang="es-ES" sz="1100">
                <a:latin typeface="Arial" panose="020B0604020202020204" pitchFamily="34" charset="0"/>
                <a:cs typeface="Arial" panose="020B0604020202020204" pitchFamily="34" charset="0"/>
              </a:rPr>
              <a:t>Además,</a:t>
            </a:r>
            <a:r>
              <a:rPr lang="es-ES" sz="1100" spc="5">
                <a:latin typeface="Arial" panose="020B0604020202020204" pitchFamily="34" charset="0"/>
                <a:cs typeface="Arial" panose="020B0604020202020204" pitchFamily="34" charset="0"/>
              </a:rPr>
              <a:t> </a:t>
            </a:r>
            <a:r>
              <a:rPr lang="es-ES" sz="1100">
                <a:latin typeface="Arial" panose="020B0604020202020204" pitchFamily="34" charset="0"/>
                <a:cs typeface="Arial" panose="020B0604020202020204" pitchFamily="34" charset="0"/>
              </a:rPr>
              <a:t>se</a:t>
            </a:r>
            <a:r>
              <a:rPr lang="es-ES" sz="1100" spc="15">
                <a:latin typeface="Arial" panose="020B0604020202020204" pitchFamily="34" charset="0"/>
                <a:cs typeface="Arial" panose="020B0604020202020204" pitchFamily="34" charset="0"/>
              </a:rPr>
              <a:t> </a:t>
            </a:r>
            <a:r>
              <a:rPr lang="es-ES" sz="1100">
                <a:latin typeface="Arial" panose="020B0604020202020204" pitchFamily="34" charset="0"/>
                <a:cs typeface="Arial" panose="020B0604020202020204" pitchFamily="34" charset="0"/>
              </a:rPr>
              <a:t>destacó</a:t>
            </a:r>
            <a:r>
              <a:rPr lang="es-ES" sz="1100" spc="15">
                <a:latin typeface="Arial" panose="020B0604020202020204" pitchFamily="34" charset="0"/>
                <a:cs typeface="Arial" panose="020B0604020202020204" pitchFamily="34" charset="0"/>
              </a:rPr>
              <a:t> </a:t>
            </a:r>
            <a:r>
              <a:rPr lang="es-ES" sz="1100">
                <a:latin typeface="Arial" panose="020B0604020202020204" pitchFamily="34" charset="0"/>
                <a:cs typeface="Arial" panose="020B0604020202020204" pitchFamily="34" charset="0"/>
              </a:rPr>
              <a:t>la</a:t>
            </a:r>
            <a:r>
              <a:rPr lang="es-ES" sz="1100" spc="15">
                <a:latin typeface="Arial" panose="020B0604020202020204" pitchFamily="34" charset="0"/>
                <a:cs typeface="Arial" panose="020B0604020202020204" pitchFamily="34" charset="0"/>
              </a:rPr>
              <a:t> </a:t>
            </a:r>
            <a:r>
              <a:rPr lang="es-ES" sz="1100" spc="110">
                <a:latin typeface="Arial" panose="020B0604020202020204" pitchFamily="34" charset="0"/>
                <a:cs typeface="Arial" panose="020B0604020202020204" pitchFamily="34" charset="0"/>
              </a:rPr>
              <a:t>importancia</a:t>
            </a:r>
            <a:r>
              <a:rPr lang="es-ES" sz="1100" spc="-20">
                <a:latin typeface="Arial" panose="020B0604020202020204" pitchFamily="34" charset="0"/>
                <a:cs typeface="Arial" panose="020B0604020202020204" pitchFamily="34" charset="0"/>
              </a:rPr>
              <a:t> </a:t>
            </a:r>
            <a:r>
              <a:rPr lang="es-ES" sz="1100" spc="45">
                <a:latin typeface="Arial" panose="020B0604020202020204" pitchFamily="34" charset="0"/>
                <a:cs typeface="Arial" panose="020B0604020202020204" pitchFamily="34" charset="0"/>
              </a:rPr>
              <a:t>de </a:t>
            </a:r>
            <a:r>
              <a:rPr lang="es-ES" sz="1100" spc="114">
                <a:latin typeface="Arial" panose="020B0604020202020204" pitchFamily="34" charset="0"/>
                <a:cs typeface="Arial" panose="020B0604020202020204" pitchFamily="34" charset="0"/>
              </a:rPr>
              <a:t>tener</a:t>
            </a:r>
            <a:r>
              <a:rPr lang="es-ES" sz="1100" spc="-5">
                <a:latin typeface="Arial" panose="020B0604020202020204" pitchFamily="34" charset="0"/>
                <a:cs typeface="Arial" panose="020B0604020202020204" pitchFamily="34" charset="0"/>
              </a:rPr>
              <a:t> </a:t>
            </a:r>
            <a:r>
              <a:rPr lang="es-ES" sz="1100" spc="100">
                <a:latin typeface="Arial" panose="020B0604020202020204" pitchFamily="34" charset="0"/>
                <a:cs typeface="Arial" panose="020B0604020202020204" pitchFamily="34" charset="0"/>
              </a:rPr>
              <a:t>una</a:t>
            </a:r>
            <a:r>
              <a:rPr lang="es-ES" sz="1100" spc="10">
                <a:latin typeface="Arial" panose="020B0604020202020204" pitchFamily="34" charset="0"/>
                <a:cs typeface="Arial" panose="020B0604020202020204" pitchFamily="34" charset="0"/>
              </a:rPr>
              <a:t> </a:t>
            </a:r>
            <a:r>
              <a:rPr lang="es-ES" sz="1100">
                <a:latin typeface="Arial" panose="020B0604020202020204" pitchFamily="34" charset="0"/>
                <a:cs typeface="Arial" panose="020B0604020202020204" pitchFamily="34" charset="0"/>
              </a:rPr>
              <a:t>visualización</a:t>
            </a:r>
            <a:r>
              <a:rPr lang="es-ES" sz="1100" spc="15">
                <a:latin typeface="Arial" panose="020B0604020202020204" pitchFamily="34" charset="0"/>
                <a:cs typeface="Arial" panose="020B0604020202020204" pitchFamily="34" charset="0"/>
              </a:rPr>
              <a:t> </a:t>
            </a:r>
            <a:r>
              <a:rPr lang="es-ES" sz="1100">
                <a:latin typeface="Arial" panose="020B0604020202020204" pitchFamily="34" charset="0"/>
                <a:cs typeface="Arial" panose="020B0604020202020204" pitchFamily="34" charset="0"/>
              </a:rPr>
              <a:t>clara</a:t>
            </a:r>
            <a:r>
              <a:rPr lang="es-ES" sz="1100" spc="20">
                <a:latin typeface="Arial" panose="020B0604020202020204" pitchFamily="34" charset="0"/>
                <a:cs typeface="Arial" panose="020B0604020202020204" pitchFamily="34" charset="0"/>
              </a:rPr>
              <a:t> </a:t>
            </a:r>
            <a:r>
              <a:rPr lang="es-ES" sz="1100">
                <a:latin typeface="Arial" panose="020B0604020202020204" pitchFamily="34" charset="0"/>
                <a:cs typeface="Arial" panose="020B0604020202020204" pitchFamily="34" charset="0"/>
              </a:rPr>
              <a:t>y</a:t>
            </a:r>
            <a:r>
              <a:rPr lang="es-ES" sz="1100" spc="45">
                <a:latin typeface="Arial" panose="020B0604020202020204" pitchFamily="34" charset="0"/>
                <a:cs typeface="Arial" panose="020B0604020202020204" pitchFamily="34" charset="0"/>
              </a:rPr>
              <a:t> </a:t>
            </a:r>
            <a:r>
              <a:rPr lang="es-ES" sz="1100" spc="55">
                <a:latin typeface="Arial" panose="020B0604020202020204" pitchFamily="34" charset="0"/>
                <a:cs typeface="Arial" panose="020B0604020202020204" pitchFamily="34" charset="0"/>
              </a:rPr>
              <a:t>agradable</a:t>
            </a:r>
            <a:r>
              <a:rPr lang="es-ES" sz="1100" spc="5">
                <a:latin typeface="Arial" panose="020B0604020202020204" pitchFamily="34" charset="0"/>
                <a:cs typeface="Arial" panose="020B0604020202020204" pitchFamily="34" charset="0"/>
              </a:rPr>
              <a:t> </a:t>
            </a:r>
            <a:r>
              <a:rPr lang="es-ES" sz="1100" spc="80">
                <a:latin typeface="Arial" panose="020B0604020202020204" pitchFamily="34" charset="0"/>
                <a:cs typeface="Arial" panose="020B0604020202020204" pitchFamily="34" charset="0"/>
              </a:rPr>
              <a:t>para</a:t>
            </a:r>
            <a:r>
              <a:rPr lang="es-ES" sz="1100" spc="30">
                <a:latin typeface="Arial" panose="020B0604020202020204" pitchFamily="34" charset="0"/>
                <a:cs typeface="Arial" panose="020B0604020202020204" pitchFamily="34" charset="0"/>
              </a:rPr>
              <a:t> </a:t>
            </a:r>
            <a:r>
              <a:rPr lang="es-ES" sz="1100" spc="80">
                <a:latin typeface="Arial" panose="020B0604020202020204" pitchFamily="34" charset="0"/>
                <a:cs typeface="Arial" panose="020B0604020202020204" pitchFamily="34" charset="0"/>
              </a:rPr>
              <a:t>facilitar</a:t>
            </a:r>
            <a:r>
              <a:rPr lang="es-ES" sz="1100" spc="10">
                <a:latin typeface="Arial" panose="020B0604020202020204" pitchFamily="34" charset="0"/>
                <a:cs typeface="Arial" panose="020B0604020202020204" pitchFamily="34" charset="0"/>
              </a:rPr>
              <a:t> </a:t>
            </a:r>
            <a:r>
              <a:rPr lang="es-ES" sz="1100">
                <a:latin typeface="Arial" panose="020B0604020202020204" pitchFamily="34" charset="0"/>
                <a:cs typeface="Arial" panose="020B0604020202020204" pitchFamily="34" charset="0"/>
              </a:rPr>
              <a:t>la</a:t>
            </a:r>
            <a:r>
              <a:rPr lang="es-ES" sz="1100" spc="40">
                <a:latin typeface="Arial" panose="020B0604020202020204" pitchFamily="34" charset="0"/>
                <a:cs typeface="Arial" panose="020B0604020202020204" pitchFamily="34" charset="0"/>
              </a:rPr>
              <a:t> </a:t>
            </a:r>
            <a:r>
              <a:rPr lang="es-ES" sz="1100" spc="75">
                <a:latin typeface="Arial" panose="020B0604020202020204" pitchFamily="34" charset="0"/>
                <a:cs typeface="Arial" panose="020B0604020202020204" pitchFamily="34" charset="0"/>
              </a:rPr>
              <a:t>interacción</a:t>
            </a:r>
            <a:r>
              <a:rPr lang="es-ES" sz="1100" spc="15">
                <a:latin typeface="Arial" panose="020B0604020202020204" pitchFamily="34" charset="0"/>
                <a:cs typeface="Arial" panose="020B0604020202020204" pitchFamily="34" charset="0"/>
              </a:rPr>
              <a:t> </a:t>
            </a:r>
            <a:r>
              <a:rPr lang="es-ES" sz="1100" spc="60">
                <a:latin typeface="Arial" panose="020B0604020202020204" pitchFamily="34" charset="0"/>
                <a:cs typeface="Arial" panose="020B0604020202020204" pitchFamily="34" charset="0"/>
              </a:rPr>
              <a:t>con</a:t>
            </a:r>
            <a:r>
              <a:rPr lang="es-ES" sz="1100" spc="40">
                <a:latin typeface="Arial" panose="020B0604020202020204" pitchFamily="34" charset="0"/>
                <a:cs typeface="Arial" panose="020B0604020202020204" pitchFamily="34" charset="0"/>
              </a:rPr>
              <a:t> </a:t>
            </a:r>
            <a:r>
              <a:rPr lang="es-ES" sz="1100">
                <a:latin typeface="Arial" panose="020B0604020202020204" pitchFamily="34" charset="0"/>
                <a:cs typeface="Arial" panose="020B0604020202020204" pitchFamily="34" charset="0"/>
              </a:rPr>
              <a:t>la</a:t>
            </a:r>
            <a:r>
              <a:rPr lang="es-ES" sz="1100" spc="25">
                <a:latin typeface="Arial" panose="020B0604020202020204" pitchFamily="34" charset="0"/>
                <a:cs typeface="Arial" panose="020B0604020202020204" pitchFamily="34" charset="0"/>
              </a:rPr>
              <a:t> </a:t>
            </a:r>
            <a:r>
              <a:rPr lang="es-ES" sz="1100" spc="85">
                <a:latin typeface="Arial" panose="020B0604020202020204" pitchFamily="34" charset="0"/>
                <a:cs typeface="Arial" panose="020B0604020202020204" pitchFamily="34" charset="0"/>
              </a:rPr>
              <a:t>plataforma.</a:t>
            </a:r>
            <a:endParaRPr lang="es-ES" sz="1100">
              <a:latin typeface="Arial" panose="020B0604020202020204" pitchFamily="34" charset="0"/>
              <a:cs typeface="Arial" panose="020B0604020202020204" pitchFamily="34" charset="0"/>
            </a:endParaRPr>
          </a:p>
          <a:p>
            <a:pPr marL="0" marR="130810" indent="0">
              <a:spcBef>
                <a:spcPts val="5"/>
              </a:spcBef>
              <a:buNone/>
            </a:pPr>
            <a:endParaRPr lang="es-ES" sz="1100">
              <a:latin typeface="Arial" panose="020B0604020202020204" pitchFamily="34" charset="0"/>
              <a:cs typeface="Arial" panose="020B0604020202020204" pitchFamily="34" charset="0"/>
            </a:endParaRPr>
          </a:p>
          <a:p>
            <a:pPr marL="0" marR="130810" indent="0">
              <a:spcBef>
                <a:spcPts val="5"/>
              </a:spcBef>
              <a:buNone/>
            </a:pPr>
            <a:r>
              <a:rPr lang="es-ES" sz="1100">
                <a:latin typeface="Arial" panose="020B0604020202020204" pitchFamily="34" charset="0"/>
                <a:cs typeface="Arial" panose="020B0604020202020204" pitchFamily="34" charset="0"/>
              </a:rPr>
              <a:t>Solución</a:t>
            </a:r>
            <a:r>
              <a:rPr lang="es-ES" sz="1100" spc="10">
                <a:latin typeface="Arial" panose="020B0604020202020204" pitchFamily="34" charset="0"/>
                <a:cs typeface="Arial" panose="020B0604020202020204" pitchFamily="34" charset="0"/>
              </a:rPr>
              <a:t> </a:t>
            </a:r>
            <a:r>
              <a:rPr lang="es-ES" sz="1100" spc="105">
                <a:latin typeface="Arial" panose="020B0604020202020204" pitchFamily="34" charset="0"/>
                <a:cs typeface="Arial" panose="020B0604020202020204" pitchFamily="34" charset="0"/>
              </a:rPr>
              <a:t>Implementada</a:t>
            </a:r>
            <a:r>
              <a:rPr lang="es-ES" sz="1100" spc="-35">
                <a:latin typeface="Arial" panose="020B0604020202020204" pitchFamily="34" charset="0"/>
                <a:cs typeface="Arial" panose="020B0604020202020204" pitchFamily="34" charset="0"/>
              </a:rPr>
              <a:t> </a:t>
            </a:r>
            <a:r>
              <a:rPr lang="es-ES" sz="1100" spc="65">
                <a:latin typeface="Arial" panose="020B0604020202020204" pitchFamily="34" charset="0"/>
                <a:cs typeface="Arial" panose="020B0604020202020204" pitchFamily="34" charset="0"/>
              </a:rPr>
              <a:t>en</a:t>
            </a:r>
            <a:r>
              <a:rPr lang="es-ES" sz="1100" spc="15">
                <a:latin typeface="Arial" panose="020B0604020202020204" pitchFamily="34" charset="0"/>
                <a:cs typeface="Arial" panose="020B0604020202020204" pitchFamily="34" charset="0"/>
              </a:rPr>
              <a:t> </a:t>
            </a:r>
            <a:r>
              <a:rPr lang="es-ES" sz="1100">
                <a:latin typeface="Arial" panose="020B0604020202020204" pitchFamily="34" charset="0"/>
                <a:cs typeface="Arial" panose="020B0604020202020204" pitchFamily="34" charset="0"/>
              </a:rPr>
              <a:t>el</a:t>
            </a:r>
            <a:r>
              <a:rPr lang="es-ES" sz="1100" spc="10">
                <a:latin typeface="Arial" panose="020B0604020202020204" pitchFamily="34" charset="0"/>
                <a:cs typeface="Arial" panose="020B0604020202020204" pitchFamily="34" charset="0"/>
              </a:rPr>
              <a:t> </a:t>
            </a:r>
            <a:r>
              <a:rPr lang="es-ES" sz="1100" spc="95">
                <a:latin typeface="Arial" panose="020B0604020202020204" pitchFamily="34" charset="0"/>
                <a:cs typeface="Arial" panose="020B0604020202020204" pitchFamily="34" charset="0"/>
              </a:rPr>
              <a:t>Prototipo:</a:t>
            </a:r>
            <a:r>
              <a:rPr lang="es-ES" sz="1100" spc="5">
                <a:latin typeface="Arial" panose="020B0604020202020204" pitchFamily="34" charset="0"/>
                <a:cs typeface="Arial" panose="020B0604020202020204" pitchFamily="34" charset="0"/>
              </a:rPr>
              <a:t> </a:t>
            </a:r>
            <a:r>
              <a:rPr lang="es-ES" sz="1100" spc="-90">
                <a:latin typeface="Arial" panose="020B0604020202020204" pitchFamily="34" charset="0"/>
                <a:cs typeface="Arial" panose="020B0604020202020204" pitchFamily="34" charset="0"/>
              </a:rPr>
              <a:t>El</a:t>
            </a:r>
            <a:r>
              <a:rPr lang="es-ES" sz="1100" spc="10">
                <a:latin typeface="Arial" panose="020B0604020202020204" pitchFamily="34" charset="0"/>
                <a:cs typeface="Arial" panose="020B0604020202020204" pitchFamily="34" charset="0"/>
              </a:rPr>
              <a:t> </a:t>
            </a:r>
            <a:r>
              <a:rPr lang="es-ES" sz="1100" spc="145">
                <a:latin typeface="Arial" panose="020B0604020202020204" pitchFamily="34" charset="0"/>
                <a:cs typeface="Arial" panose="020B0604020202020204" pitchFamily="34" charset="0"/>
              </a:rPr>
              <a:t>prototipo</a:t>
            </a:r>
            <a:r>
              <a:rPr lang="es-ES" sz="1100">
                <a:latin typeface="Arial" panose="020B0604020202020204" pitchFamily="34" charset="0"/>
                <a:cs typeface="Arial" panose="020B0604020202020204" pitchFamily="34" charset="0"/>
              </a:rPr>
              <a:t> </a:t>
            </a:r>
            <a:r>
              <a:rPr lang="es-ES" sz="1100" spc="70">
                <a:latin typeface="Arial" panose="020B0604020202020204" pitchFamily="34" charset="0"/>
                <a:cs typeface="Arial" panose="020B0604020202020204" pitchFamily="34" charset="0"/>
              </a:rPr>
              <a:t>utiliza</a:t>
            </a:r>
            <a:r>
              <a:rPr lang="es-ES" sz="1100" spc="-5">
                <a:latin typeface="Arial" panose="020B0604020202020204" pitchFamily="34" charset="0"/>
                <a:cs typeface="Arial" panose="020B0604020202020204" pitchFamily="34" charset="0"/>
              </a:rPr>
              <a:t> </a:t>
            </a:r>
            <a:r>
              <a:rPr lang="es-ES" sz="1100" spc="100">
                <a:latin typeface="Arial" panose="020B0604020202020204" pitchFamily="34" charset="0"/>
                <a:cs typeface="Arial" panose="020B0604020202020204" pitchFamily="34" charset="0"/>
              </a:rPr>
              <a:t>una</a:t>
            </a:r>
            <a:r>
              <a:rPr lang="es-ES" sz="1100" spc="-10">
                <a:latin typeface="Arial" panose="020B0604020202020204" pitchFamily="34" charset="0"/>
                <a:cs typeface="Arial" panose="020B0604020202020204" pitchFamily="34" charset="0"/>
              </a:rPr>
              <a:t> </a:t>
            </a:r>
            <a:r>
              <a:rPr lang="es-ES" sz="1100" spc="70">
                <a:latin typeface="Arial" panose="020B0604020202020204" pitchFamily="34" charset="0"/>
                <a:cs typeface="Arial" panose="020B0604020202020204" pitchFamily="34" charset="0"/>
              </a:rPr>
              <a:t>paleta</a:t>
            </a:r>
            <a:r>
              <a:rPr lang="es-ES" sz="1100">
                <a:latin typeface="Arial" panose="020B0604020202020204" pitchFamily="34" charset="0"/>
                <a:cs typeface="Arial" panose="020B0604020202020204" pitchFamily="34" charset="0"/>
              </a:rPr>
              <a:t> </a:t>
            </a:r>
            <a:r>
              <a:rPr lang="es-ES" sz="1100" spc="70">
                <a:latin typeface="Arial" panose="020B0604020202020204" pitchFamily="34" charset="0"/>
                <a:cs typeface="Arial" panose="020B0604020202020204" pitchFamily="34" charset="0"/>
              </a:rPr>
              <a:t>de</a:t>
            </a:r>
            <a:r>
              <a:rPr lang="es-ES" sz="1100" spc="10">
                <a:latin typeface="Arial" panose="020B0604020202020204" pitchFamily="34" charset="0"/>
                <a:cs typeface="Arial" panose="020B0604020202020204" pitchFamily="34" charset="0"/>
              </a:rPr>
              <a:t> </a:t>
            </a:r>
            <a:r>
              <a:rPr lang="es-ES" sz="1100" spc="55">
                <a:latin typeface="Arial" panose="020B0604020202020204" pitchFamily="34" charset="0"/>
                <a:cs typeface="Arial" panose="020B0604020202020204" pitchFamily="34" charset="0"/>
              </a:rPr>
              <a:t>colores</a:t>
            </a:r>
            <a:r>
              <a:rPr lang="es-ES" sz="1100" spc="15">
                <a:latin typeface="Arial" panose="020B0604020202020204" pitchFamily="34" charset="0"/>
                <a:cs typeface="Arial" panose="020B0604020202020204" pitchFamily="34" charset="0"/>
              </a:rPr>
              <a:t> </a:t>
            </a:r>
            <a:r>
              <a:rPr lang="es-ES" sz="1100" spc="80">
                <a:latin typeface="Arial" panose="020B0604020202020204" pitchFamily="34" charset="0"/>
                <a:cs typeface="Arial" panose="020B0604020202020204" pitchFamily="34" charset="0"/>
              </a:rPr>
              <a:t>compuesta</a:t>
            </a:r>
            <a:r>
              <a:rPr lang="es-ES" sz="1100" spc="-10">
                <a:latin typeface="Arial" panose="020B0604020202020204" pitchFamily="34" charset="0"/>
                <a:cs typeface="Arial" panose="020B0604020202020204" pitchFamily="34" charset="0"/>
              </a:rPr>
              <a:t> </a:t>
            </a:r>
            <a:r>
              <a:rPr lang="es-ES" sz="1100" spc="150">
                <a:latin typeface="Arial" panose="020B0604020202020204" pitchFamily="34" charset="0"/>
                <a:cs typeface="Arial" panose="020B0604020202020204" pitchFamily="34" charset="0"/>
              </a:rPr>
              <a:t>por</a:t>
            </a:r>
            <a:r>
              <a:rPr lang="es-ES" sz="1100">
                <a:latin typeface="Arial" panose="020B0604020202020204" pitchFamily="34" charset="0"/>
                <a:cs typeface="Arial" panose="020B0604020202020204" pitchFamily="34" charset="0"/>
              </a:rPr>
              <a:t> verde,</a:t>
            </a:r>
            <a:r>
              <a:rPr lang="es-ES" sz="1100" spc="-10">
                <a:latin typeface="Arial" panose="020B0604020202020204" pitchFamily="34" charset="0"/>
                <a:cs typeface="Arial" panose="020B0604020202020204" pitchFamily="34" charset="0"/>
              </a:rPr>
              <a:t> </a:t>
            </a:r>
            <a:r>
              <a:rPr lang="es-ES" sz="1100">
                <a:latin typeface="Arial" panose="020B0604020202020204" pitchFamily="34" charset="0"/>
                <a:cs typeface="Arial" panose="020B0604020202020204" pitchFamily="34" charset="0"/>
              </a:rPr>
              <a:t>azul</a:t>
            </a:r>
            <a:r>
              <a:rPr lang="es-ES" sz="1100" spc="15">
                <a:latin typeface="Arial" panose="020B0604020202020204" pitchFamily="34" charset="0"/>
                <a:cs typeface="Arial" panose="020B0604020202020204" pitchFamily="34" charset="0"/>
              </a:rPr>
              <a:t> </a:t>
            </a:r>
            <a:r>
              <a:rPr lang="es-ES" sz="1100" spc="-50">
                <a:latin typeface="Arial" panose="020B0604020202020204" pitchFamily="34" charset="0"/>
                <a:cs typeface="Arial" panose="020B0604020202020204" pitchFamily="34" charset="0"/>
              </a:rPr>
              <a:t>y </a:t>
            </a:r>
            <a:r>
              <a:rPr lang="es-ES" sz="1100" spc="55">
                <a:latin typeface="Arial" panose="020B0604020202020204" pitchFamily="34" charset="0"/>
                <a:cs typeface="Arial" panose="020B0604020202020204" pitchFamily="34" charset="0"/>
              </a:rPr>
              <a:t>blanco.</a:t>
            </a:r>
            <a:r>
              <a:rPr lang="es-ES" sz="1100" spc="5">
                <a:latin typeface="Arial" panose="020B0604020202020204" pitchFamily="34" charset="0"/>
                <a:cs typeface="Arial" panose="020B0604020202020204" pitchFamily="34" charset="0"/>
              </a:rPr>
              <a:t> </a:t>
            </a:r>
            <a:r>
              <a:rPr lang="es-ES" sz="1100" spc="-90">
                <a:latin typeface="Arial" panose="020B0604020202020204" pitchFamily="34" charset="0"/>
                <a:cs typeface="Arial" panose="020B0604020202020204" pitchFamily="34" charset="0"/>
              </a:rPr>
              <a:t>El</a:t>
            </a:r>
            <a:r>
              <a:rPr lang="es-ES" sz="1100" spc="-5">
                <a:latin typeface="Arial" panose="020B0604020202020204" pitchFamily="34" charset="0"/>
                <a:cs typeface="Arial" panose="020B0604020202020204" pitchFamily="34" charset="0"/>
              </a:rPr>
              <a:t> </a:t>
            </a:r>
            <a:r>
              <a:rPr lang="es-ES" sz="1100" spc="70">
                <a:latin typeface="Arial" panose="020B0604020202020204" pitchFamily="34" charset="0"/>
                <a:cs typeface="Arial" panose="020B0604020202020204" pitchFamily="34" charset="0"/>
              </a:rPr>
              <a:t>verde</a:t>
            </a:r>
            <a:r>
              <a:rPr lang="es-ES" sz="1100" spc="-25">
                <a:latin typeface="Arial" panose="020B0604020202020204" pitchFamily="34" charset="0"/>
                <a:cs typeface="Arial" panose="020B0604020202020204" pitchFamily="34" charset="0"/>
              </a:rPr>
              <a:t> </a:t>
            </a:r>
            <a:r>
              <a:rPr lang="es-ES" sz="1100">
                <a:latin typeface="Arial" panose="020B0604020202020204" pitchFamily="34" charset="0"/>
                <a:cs typeface="Arial" panose="020B0604020202020204" pitchFamily="34" charset="0"/>
              </a:rPr>
              <a:t>se</a:t>
            </a:r>
            <a:r>
              <a:rPr lang="es-ES" sz="1100" spc="-10">
                <a:latin typeface="Arial" panose="020B0604020202020204" pitchFamily="34" charset="0"/>
                <a:cs typeface="Arial" panose="020B0604020202020204" pitchFamily="34" charset="0"/>
              </a:rPr>
              <a:t> </a:t>
            </a:r>
            <a:r>
              <a:rPr lang="es-ES" sz="1100">
                <a:latin typeface="Arial" panose="020B0604020202020204" pitchFamily="34" charset="0"/>
                <a:cs typeface="Arial" panose="020B0604020202020204" pitchFamily="34" charset="0"/>
              </a:rPr>
              <a:t>aplica</a:t>
            </a:r>
            <a:r>
              <a:rPr lang="es-ES" sz="1100" spc="5">
                <a:latin typeface="Arial" panose="020B0604020202020204" pitchFamily="34" charset="0"/>
                <a:cs typeface="Arial" panose="020B0604020202020204" pitchFamily="34" charset="0"/>
              </a:rPr>
              <a:t> </a:t>
            </a:r>
            <a:r>
              <a:rPr lang="es-ES" sz="1100" spc="65">
                <a:latin typeface="Arial" panose="020B0604020202020204" pitchFamily="34" charset="0"/>
                <a:cs typeface="Arial" panose="020B0604020202020204" pitchFamily="34" charset="0"/>
              </a:rPr>
              <a:t>en</a:t>
            </a:r>
            <a:r>
              <a:rPr lang="es-ES" sz="1100" spc="5">
                <a:latin typeface="Arial" panose="020B0604020202020204" pitchFamily="34" charset="0"/>
                <a:cs typeface="Arial" panose="020B0604020202020204" pitchFamily="34" charset="0"/>
              </a:rPr>
              <a:t> </a:t>
            </a:r>
            <a:r>
              <a:rPr lang="es-ES" sz="1100" spc="90">
                <a:latin typeface="Arial" panose="020B0604020202020204" pitchFamily="34" charset="0"/>
                <a:cs typeface="Arial" panose="020B0604020202020204" pitchFamily="34" charset="0"/>
              </a:rPr>
              <a:t>botones</a:t>
            </a:r>
            <a:r>
              <a:rPr lang="es-ES" sz="1100" spc="-25">
                <a:latin typeface="Arial" panose="020B0604020202020204" pitchFamily="34" charset="0"/>
                <a:cs typeface="Arial" panose="020B0604020202020204" pitchFamily="34" charset="0"/>
              </a:rPr>
              <a:t> </a:t>
            </a:r>
            <a:r>
              <a:rPr lang="es-ES" sz="1100">
                <a:latin typeface="Arial" panose="020B0604020202020204" pitchFamily="34" charset="0"/>
                <a:cs typeface="Arial" panose="020B0604020202020204" pitchFamily="34" charset="0"/>
              </a:rPr>
              <a:t>y</a:t>
            </a:r>
            <a:r>
              <a:rPr lang="es-ES" sz="1100" spc="5">
                <a:latin typeface="Arial" panose="020B0604020202020204" pitchFamily="34" charset="0"/>
                <a:cs typeface="Arial" panose="020B0604020202020204" pitchFamily="34" charset="0"/>
              </a:rPr>
              <a:t> </a:t>
            </a:r>
            <a:r>
              <a:rPr lang="es-ES" sz="1100" spc="85">
                <a:latin typeface="Arial" panose="020B0604020202020204" pitchFamily="34" charset="0"/>
                <a:cs typeface="Arial" panose="020B0604020202020204" pitchFamily="34" charset="0"/>
              </a:rPr>
              <a:t>elementos</a:t>
            </a:r>
            <a:r>
              <a:rPr lang="es-ES" sz="1100" spc="-30">
                <a:latin typeface="Arial" panose="020B0604020202020204" pitchFamily="34" charset="0"/>
                <a:cs typeface="Arial" panose="020B0604020202020204" pitchFamily="34" charset="0"/>
              </a:rPr>
              <a:t> </a:t>
            </a:r>
            <a:r>
              <a:rPr lang="es-ES" sz="1100">
                <a:latin typeface="Arial" panose="020B0604020202020204" pitchFamily="34" charset="0"/>
                <a:cs typeface="Arial" panose="020B0604020202020204" pitchFamily="34" charset="0"/>
              </a:rPr>
              <a:t>clave</a:t>
            </a:r>
            <a:r>
              <a:rPr lang="es-ES" sz="1100" spc="-20">
                <a:latin typeface="Arial" panose="020B0604020202020204" pitchFamily="34" charset="0"/>
                <a:cs typeface="Arial" panose="020B0604020202020204" pitchFamily="34" charset="0"/>
              </a:rPr>
              <a:t> </a:t>
            </a:r>
            <a:r>
              <a:rPr lang="es-ES" sz="1100" spc="70">
                <a:latin typeface="Arial" panose="020B0604020202020204" pitchFamily="34" charset="0"/>
                <a:cs typeface="Arial" panose="020B0604020202020204" pitchFamily="34" charset="0"/>
              </a:rPr>
              <a:t>de</a:t>
            </a:r>
            <a:r>
              <a:rPr lang="es-ES" sz="1100" spc="-15">
                <a:latin typeface="Arial" panose="020B0604020202020204" pitchFamily="34" charset="0"/>
                <a:cs typeface="Arial" panose="020B0604020202020204" pitchFamily="34" charset="0"/>
              </a:rPr>
              <a:t> </a:t>
            </a:r>
            <a:r>
              <a:rPr lang="es-ES" sz="1100" spc="65">
                <a:latin typeface="Arial" panose="020B0604020202020204" pitchFamily="34" charset="0"/>
                <a:cs typeface="Arial" panose="020B0604020202020204" pitchFamily="34" charset="0"/>
              </a:rPr>
              <a:t>interacción,</a:t>
            </a:r>
            <a:r>
              <a:rPr lang="es-ES" sz="1100" spc="-20">
                <a:latin typeface="Arial" panose="020B0604020202020204" pitchFamily="34" charset="0"/>
                <a:cs typeface="Arial" panose="020B0604020202020204" pitchFamily="34" charset="0"/>
              </a:rPr>
              <a:t> </a:t>
            </a:r>
            <a:r>
              <a:rPr lang="es-ES" sz="1100" spc="90">
                <a:latin typeface="Arial" panose="020B0604020202020204" pitchFamily="34" charset="0"/>
                <a:cs typeface="Arial" panose="020B0604020202020204" pitchFamily="34" charset="0"/>
              </a:rPr>
              <a:t>representando</a:t>
            </a:r>
            <a:r>
              <a:rPr lang="es-ES" sz="1100" spc="-30">
                <a:latin typeface="Arial" panose="020B0604020202020204" pitchFamily="34" charset="0"/>
                <a:cs typeface="Arial" panose="020B0604020202020204" pitchFamily="34" charset="0"/>
              </a:rPr>
              <a:t> </a:t>
            </a:r>
            <a:r>
              <a:rPr lang="es-ES" sz="1100">
                <a:latin typeface="Arial" panose="020B0604020202020204" pitchFamily="34" charset="0"/>
                <a:cs typeface="Arial" panose="020B0604020202020204" pitchFamily="34" charset="0"/>
              </a:rPr>
              <a:t>esperanza</a:t>
            </a:r>
            <a:r>
              <a:rPr lang="es-ES" sz="1100" spc="-25">
                <a:latin typeface="Arial" panose="020B0604020202020204" pitchFamily="34" charset="0"/>
                <a:cs typeface="Arial" panose="020B0604020202020204" pitchFamily="34" charset="0"/>
              </a:rPr>
              <a:t> </a:t>
            </a:r>
            <a:r>
              <a:rPr lang="es-ES" sz="1100">
                <a:latin typeface="Arial" panose="020B0604020202020204" pitchFamily="34" charset="0"/>
                <a:cs typeface="Arial" panose="020B0604020202020204" pitchFamily="34" charset="0"/>
              </a:rPr>
              <a:t>y</a:t>
            </a:r>
            <a:r>
              <a:rPr lang="es-ES" sz="1100" spc="5">
                <a:latin typeface="Arial" panose="020B0604020202020204" pitchFamily="34" charset="0"/>
                <a:cs typeface="Arial" panose="020B0604020202020204" pitchFamily="34" charset="0"/>
              </a:rPr>
              <a:t> </a:t>
            </a:r>
            <a:r>
              <a:rPr lang="es-ES" sz="1100">
                <a:latin typeface="Arial" panose="020B0604020202020204" pitchFamily="34" charset="0"/>
                <a:cs typeface="Arial" panose="020B0604020202020204" pitchFamily="34" charset="0"/>
              </a:rPr>
              <a:t>acción.</a:t>
            </a:r>
            <a:r>
              <a:rPr lang="es-ES" sz="1100" spc="-5">
                <a:latin typeface="Arial" panose="020B0604020202020204" pitchFamily="34" charset="0"/>
                <a:cs typeface="Arial" panose="020B0604020202020204" pitchFamily="34" charset="0"/>
              </a:rPr>
              <a:t> </a:t>
            </a:r>
            <a:r>
              <a:rPr lang="es-ES" sz="1100" spc="-25">
                <a:latin typeface="Arial" panose="020B0604020202020204" pitchFamily="34" charset="0"/>
                <a:cs typeface="Arial" panose="020B0604020202020204" pitchFamily="34" charset="0"/>
              </a:rPr>
              <a:t>El </a:t>
            </a:r>
            <a:r>
              <a:rPr lang="es-ES" sz="1100">
                <a:latin typeface="Arial" panose="020B0604020202020204" pitchFamily="34" charset="0"/>
                <a:cs typeface="Arial" panose="020B0604020202020204" pitchFamily="34" charset="0"/>
              </a:rPr>
              <a:t>azul</a:t>
            </a:r>
            <a:r>
              <a:rPr lang="es-ES" sz="1100" spc="-5">
                <a:latin typeface="Arial" panose="020B0604020202020204" pitchFamily="34" charset="0"/>
                <a:cs typeface="Arial" panose="020B0604020202020204" pitchFamily="34" charset="0"/>
              </a:rPr>
              <a:t> </a:t>
            </a:r>
            <a:r>
              <a:rPr lang="es-ES" sz="1100">
                <a:latin typeface="Arial" panose="020B0604020202020204" pitchFamily="34" charset="0"/>
                <a:cs typeface="Arial" panose="020B0604020202020204" pitchFamily="34" charset="0"/>
              </a:rPr>
              <a:t>se</a:t>
            </a:r>
            <a:r>
              <a:rPr lang="es-ES" sz="1100" spc="-15">
                <a:latin typeface="Arial" panose="020B0604020202020204" pitchFamily="34" charset="0"/>
                <a:cs typeface="Arial" panose="020B0604020202020204" pitchFamily="34" charset="0"/>
              </a:rPr>
              <a:t> </a:t>
            </a:r>
            <a:r>
              <a:rPr lang="es-ES" sz="1100" spc="75">
                <a:latin typeface="Arial" panose="020B0604020202020204" pitchFamily="34" charset="0"/>
                <a:cs typeface="Arial" panose="020B0604020202020204" pitchFamily="34" charset="0"/>
              </a:rPr>
              <a:t>utiliza</a:t>
            </a:r>
            <a:r>
              <a:rPr lang="es-ES" sz="1100" spc="-30">
                <a:latin typeface="Arial" panose="020B0604020202020204" pitchFamily="34" charset="0"/>
                <a:cs typeface="Arial" panose="020B0604020202020204" pitchFamily="34" charset="0"/>
              </a:rPr>
              <a:t> </a:t>
            </a:r>
            <a:r>
              <a:rPr lang="es-ES" sz="1100" spc="80">
                <a:latin typeface="Arial" panose="020B0604020202020204" pitchFamily="34" charset="0"/>
                <a:cs typeface="Arial" panose="020B0604020202020204" pitchFamily="34" charset="0"/>
              </a:rPr>
              <a:t>en</a:t>
            </a:r>
            <a:r>
              <a:rPr lang="es-ES" sz="1100">
                <a:latin typeface="Arial" panose="020B0604020202020204" pitchFamily="34" charset="0"/>
                <a:cs typeface="Arial" panose="020B0604020202020204" pitchFamily="34" charset="0"/>
              </a:rPr>
              <a:t> encabezados</a:t>
            </a:r>
            <a:r>
              <a:rPr lang="es-ES" sz="1100" spc="-10">
                <a:latin typeface="Arial" panose="020B0604020202020204" pitchFamily="34" charset="0"/>
                <a:cs typeface="Arial" panose="020B0604020202020204" pitchFamily="34" charset="0"/>
              </a:rPr>
              <a:t> </a:t>
            </a:r>
            <a:r>
              <a:rPr lang="es-ES" sz="1100">
                <a:latin typeface="Arial" panose="020B0604020202020204" pitchFamily="34" charset="0"/>
                <a:cs typeface="Arial" panose="020B0604020202020204" pitchFamily="34" charset="0"/>
              </a:rPr>
              <a:t>y</a:t>
            </a:r>
            <a:r>
              <a:rPr lang="es-ES" sz="1100" spc="5">
                <a:latin typeface="Arial" panose="020B0604020202020204" pitchFamily="34" charset="0"/>
                <a:cs typeface="Arial" panose="020B0604020202020204" pitchFamily="34" charset="0"/>
              </a:rPr>
              <a:t> </a:t>
            </a:r>
            <a:r>
              <a:rPr lang="es-ES" sz="1100" spc="70">
                <a:latin typeface="Arial" panose="020B0604020202020204" pitchFamily="34" charset="0"/>
                <a:cs typeface="Arial" panose="020B0604020202020204" pitchFamily="34" charset="0"/>
              </a:rPr>
              <a:t>menús,</a:t>
            </a:r>
            <a:r>
              <a:rPr lang="es-ES" sz="1100" spc="-35">
                <a:latin typeface="Arial" panose="020B0604020202020204" pitchFamily="34" charset="0"/>
                <a:cs typeface="Arial" panose="020B0604020202020204" pitchFamily="34" charset="0"/>
              </a:rPr>
              <a:t> </a:t>
            </a:r>
            <a:r>
              <a:rPr lang="es-ES" sz="1100" spc="55">
                <a:latin typeface="Arial" panose="020B0604020202020204" pitchFamily="34" charset="0"/>
                <a:cs typeface="Arial" panose="020B0604020202020204" pitchFamily="34" charset="0"/>
              </a:rPr>
              <a:t>evocando</a:t>
            </a:r>
            <a:r>
              <a:rPr lang="es-ES" sz="1100" spc="-20">
                <a:latin typeface="Arial" panose="020B0604020202020204" pitchFamily="34" charset="0"/>
                <a:cs typeface="Arial" panose="020B0604020202020204" pitchFamily="34" charset="0"/>
              </a:rPr>
              <a:t> </a:t>
            </a:r>
            <a:r>
              <a:rPr lang="es-ES" sz="1100" spc="75">
                <a:latin typeface="Arial" panose="020B0604020202020204" pitchFamily="34" charset="0"/>
                <a:cs typeface="Arial" panose="020B0604020202020204" pitchFamily="34" charset="0"/>
              </a:rPr>
              <a:t>profesionalismo,</a:t>
            </a:r>
            <a:r>
              <a:rPr lang="es-ES" sz="1100" spc="-15">
                <a:latin typeface="Arial" panose="020B0604020202020204" pitchFamily="34" charset="0"/>
                <a:cs typeface="Arial" panose="020B0604020202020204" pitchFamily="34" charset="0"/>
              </a:rPr>
              <a:t> </a:t>
            </a:r>
            <a:r>
              <a:rPr lang="es-ES" sz="1100" spc="105">
                <a:latin typeface="Arial" panose="020B0604020202020204" pitchFamily="34" charset="0"/>
                <a:cs typeface="Arial" panose="020B0604020202020204" pitchFamily="34" charset="0"/>
              </a:rPr>
              <a:t>mientras</a:t>
            </a:r>
            <a:r>
              <a:rPr lang="es-ES" sz="1100" spc="-50">
                <a:latin typeface="Arial" panose="020B0604020202020204" pitchFamily="34" charset="0"/>
                <a:cs typeface="Arial" panose="020B0604020202020204" pitchFamily="34" charset="0"/>
              </a:rPr>
              <a:t> </a:t>
            </a:r>
            <a:r>
              <a:rPr lang="es-ES" sz="1100" spc="100">
                <a:latin typeface="Arial" panose="020B0604020202020204" pitchFamily="34" charset="0"/>
                <a:cs typeface="Arial" panose="020B0604020202020204" pitchFamily="34" charset="0"/>
              </a:rPr>
              <a:t>que</a:t>
            </a:r>
            <a:r>
              <a:rPr lang="es-ES" sz="1100" spc="-15">
                <a:latin typeface="Arial" panose="020B0604020202020204" pitchFamily="34" charset="0"/>
                <a:cs typeface="Arial" panose="020B0604020202020204" pitchFamily="34" charset="0"/>
              </a:rPr>
              <a:t> </a:t>
            </a:r>
            <a:r>
              <a:rPr lang="es-ES" sz="1100">
                <a:latin typeface="Arial" panose="020B0604020202020204" pitchFamily="34" charset="0"/>
                <a:cs typeface="Arial" panose="020B0604020202020204" pitchFamily="34" charset="0"/>
              </a:rPr>
              <a:t>el</a:t>
            </a:r>
            <a:r>
              <a:rPr lang="es-ES" sz="1100" spc="-10">
                <a:latin typeface="Arial" panose="020B0604020202020204" pitchFamily="34" charset="0"/>
                <a:cs typeface="Arial" panose="020B0604020202020204" pitchFamily="34" charset="0"/>
              </a:rPr>
              <a:t> </a:t>
            </a:r>
            <a:r>
              <a:rPr lang="es-ES" sz="1100" spc="65">
                <a:latin typeface="Arial" panose="020B0604020202020204" pitchFamily="34" charset="0"/>
                <a:cs typeface="Arial" panose="020B0604020202020204" pitchFamily="34" charset="0"/>
              </a:rPr>
              <a:t>blanco</a:t>
            </a:r>
            <a:r>
              <a:rPr lang="es-ES" sz="1100" spc="-20">
                <a:latin typeface="Arial" panose="020B0604020202020204" pitchFamily="34" charset="0"/>
                <a:cs typeface="Arial" panose="020B0604020202020204" pitchFamily="34" charset="0"/>
              </a:rPr>
              <a:t> </a:t>
            </a:r>
            <a:r>
              <a:rPr lang="es-ES" sz="1100" spc="110">
                <a:latin typeface="Arial" panose="020B0604020202020204" pitchFamily="34" charset="0"/>
                <a:cs typeface="Arial" panose="020B0604020202020204" pitchFamily="34" charset="0"/>
              </a:rPr>
              <a:t>predomina</a:t>
            </a:r>
            <a:r>
              <a:rPr lang="es-ES" sz="1100" spc="-25">
                <a:latin typeface="Arial" panose="020B0604020202020204" pitchFamily="34" charset="0"/>
                <a:cs typeface="Arial" panose="020B0604020202020204" pitchFamily="34" charset="0"/>
              </a:rPr>
              <a:t> </a:t>
            </a:r>
            <a:r>
              <a:rPr lang="es-ES" sz="1100" spc="80">
                <a:latin typeface="Arial" panose="020B0604020202020204" pitchFamily="34" charset="0"/>
                <a:cs typeface="Arial" panose="020B0604020202020204" pitchFamily="34" charset="0"/>
              </a:rPr>
              <a:t>en</a:t>
            </a:r>
            <a:r>
              <a:rPr lang="es-ES" sz="1100" spc="-5">
                <a:latin typeface="Arial" panose="020B0604020202020204" pitchFamily="34" charset="0"/>
                <a:cs typeface="Arial" panose="020B0604020202020204" pitchFamily="34" charset="0"/>
              </a:rPr>
              <a:t> </a:t>
            </a:r>
            <a:r>
              <a:rPr lang="es-ES" sz="1100" spc="-25">
                <a:latin typeface="Arial" panose="020B0604020202020204" pitchFamily="34" charset="0"/>
                <a:cs typeface="Arial" panose="020B0604020202020204" pitchFamily="34" charset="0"/>
              </a:rPr>
              <a:t>los </a:t>
            </a:r>
            <a:r>
              <a:rPr lang="es-ES" sz="1100" spc="70">
                <a:latin typeface="Arial" panose="020B0604020202020204" pitchFamily="34" charset="0"/>
                <a:cs typeface="Arial" panose="020B0604020202020204" pitchFamily="34" charset="0"/>
              </a:rPr>
              <a:t>fondos,</a:t>
            </a:r>
            <a:r>
              <a:rPr lang="es-ES" sz="1100" spc="40">
                <a:latin typeface="Arial" panose="020B0604020202020204" pitchFamily="34" charset="0"/>
                <a:cs typeface="Arial" panose="020B0604020202020204" pitchFamily="34" charset="0"/>
              </a:rPr>
              <a:t> </a:t>
            </a:r>
            <a:r>
              <a:rPr lang="es-ES" sz="1100" spc="114">
                <a:latin typeface="Arial" panose="020B0604020202020204" pitchFamily="34" charset="0"/>
                <a:cs typeface="Arial" panose="020B0604020202020204" pitchFamily="34" charset="0"/>
              </a:rPr>
              <a:t>proporcionando</a:t>
            </a:r>
            <a:r>
              <a:rPr lang="es-ES" sz="1100" spc="25">
                <a:latin typeface="Arial" panose="020B0604020202020204" pitchFamily="34" charset="0"/>
                <a:cs typeface="Arial" panose="020B0604020202020204" pitchFamily="34" charset="0"/>
              </a:rPr>
              <a:t> </a:t>
            </a:r>
            <a:r>
              <a:rPr lang="es-ES" sz="1100" spc="65">
                <a:latin typeface="Arial" panose="020B0604020202020204" pitchFamily="34" charset="0"/>
                <a:cs typeface="Arial" panose="020B0604020202020204" pitchFamily="34" charset="0"/>
              </a:rPr>
              <a:t>claridad</a:t>
            </a:r>
            <a:r>
              <a:rPr lang="es-ES" sz="1100" spc="30">
                <a:latin typeface="Arial" panose="020B0604020202020204" pitchFamily="34" charset="0"/>
                <a:cs typeface="Arial" panose="020B0604020202020204" pitchFamily="34" charset="0"/>
              </a:rPr>
              <a:t> </a:t>
            </a:r>
            <a:r>
              <a:rPr lang="es-ES" sz="1100">
                <a:latin typeface="Arial" panose="020B0604020202020204" pitchFamily="34" charset="0"/>
                <a:cs typeface="Arial" panose="020B0604020202020204" pitchFamily="34" charset="0"/>
              </a:rPr>
              <a:t>y</a:t>
            </a:r>
            <a:r>
              <a:rPr lang="es-ES" sz="1100" spc="35">
                <a:latin typeface="Arial" panose="020B0604020202020204" pitchFamily="34" charset="0"/>
                <a:cs typeface="Arial" panose="020B0604020202020204" pitchFamily="34" charset="0"/>
              </a:rPr>
              <a:t> </a:t>
            </a:r>
            <a:r>
              <a:rPr lang="es-ES" sz="1100" spc="100">
                <a:latin typeface="Arial" panose="020B0604020202020204" pitchFamily="34" charset="0"/>
                <a:cs typeface="Arial" panose="020B0604020202020204" pitchFamily="34" charset="0"/>
              </a:rPr>
              <a:t>una</a:t>
            </a:r>
            <a:r>
              <a:rPr lang="es-ES" sz="1100" spc="15">
                <a:latin typeface="Arial" panose="020B0604020202020204" pitchFamily="34" charset="0"/>
                <a:cs typeface="Arial" panose="020B0604020202020204" pitchFamily="34" charset="0"/>
              </a:rPr>
              <a:t> </a:t>
            </a:r>
            <a:r>
              <a:rPr lang="es-ES" sz="1100">
                <a:latin typeface="Arial" panose="020B0604020202020204" pitchFamily="34" charset="0"/>
                <a:cs typeface="Arial" panose="020B0604020202020204" pitchFamily="34" charset="0"/>
              </a:rPr>
              <a:t>visualización</a:t>
            </a:r>
            <a:r>
              <a:rPr lang="es-ES" sz="1100" spc="10">
                <a:latin typeface="Arial" panose="020B0604020202020204" pitchFamily="34" charset="0"/>
                <a:cs typeface="Arial" panose="020B0604020202020204" pitchFamily="34" charset="0"/>
              </a:rPr>
              <a:t> </a:t>
            </a:r>
            <a:r>
              <a:rPr lang="es-ES" sz="1100" spc="100">
                <a:latin typeface="Arial" panose="020B0604020202020204" pitchFamily="34" charset="0"/>
                <a:cs typeface="Arial" panose="020B0604020202020204" pitchFamily="34" charset="0"/>
              </a:rPr>
              <a:t>limpia</a:t>
            </a:r>
            <a:r>
              <a:rPr lang="es-ES" sz="1100" spc="40">
                <a:latin typeface="Arial" panose="020B0604020202020204" pitchFamily="34" charset="0"/>
                <a:cs typeface="Arial" panose="020B0604020202020204" pitchFamily="34" charset="0"/>
              </a:rPr>
              <a:t> </a:t>
            </a:r>
            <a:r>
              <a:rPr lang="es-ES" sz="1100">
                <a:latin typeface="Arial" panose="020B0604020202020204" pitchFamily="34" charset="0"/>
                <a:cs typeface="Arial" panose="020B0604020202020204" pitchFamily="34" charset="0"/>
              </a:rPr>
              <a:t>y</a:t>
            </a:r>
            <a:r>
              <a:rPr lang="es-ES" sz="1100" spc="35">
                <a:latin typeface="Arial" panose="020B0604020202020204" pitchFamily="34" charset="0"/>
                <a:cs typeface="Arial" panose="020B0604020202020204" pitchFamily="34" charset="0"/>
              </a:rPr>
              <a:t> </a:t>
            </a:r>
            <a:r>
              <a:rPr lang="es-ES" sz="1100">
                <a:latin typeface="Arial" panose="020B0604020202020204" pitchFamily="34" charset="0"/>
                <a:cs typeface="Arial" panose="020B0604020202020204" pitchFamily="34" charset="0"/>
              </a:rPr>
              <a:t>fácil</a:t>
            </a:r>
            <a:r>
              <a:rPr lang="es-ES" sz="1100" spc="50">
                <a:latin typeface="Arial" panose="020B0604020202020204" pitchFamily="34" charset="0"/>
                <a:cs typeface="Arial" panose="020B0604020202020204" pitchFamily="34" charset="0"/>
              </a:rPr>
              <a:t> </a:t>
            </a:r>
            <a:r>
              <a:rPr lang="es-ES" sz="1100" spc="70">
                <a:latin typeface="Arial" panose="020B0604020202020204" pitchFamily="34" charset="0"/>
                <a:cs typeface="Arial" panose="020B0604020202020204" pitchFamily="34" charset="0"/>
              </a:rPr>
              <a:t>de</a:t>
            </a:r>
            <a:r>
              <a:rPr lang="es-ES" sz="1100" spc="25">
                <a:latin typeface="Arial" panose="020B0604020202020204" pitchFamily="34" charset="0"/>
                <a:cs typeface="Arial" panose="020B0604020202020204" pitchFamily="34" charset="0"/>
              </a:rPr>
              <a:t> </a:t>
            </a:r>
            <a:r>
              <a:rPr lang="es-ES" sz="1100" spc="40">
                <a:latin typeface="Arial" panose="020B0604020202020204" pitchFamily="34" charset="0"/>
                <a:cs typeface="Arial" panose="020B0604020202020204" pitchFamily="34" charset="0"/>
              </a:rPr>
              <a:t>leer.</a:t>
            </a:r>
            <a:endParaRPr lang="es-ES" sz="1100">
              <a:latin typeface="Arial" panose="020B0604020202020204" pitchFamily="34" charset="0"/>
              <a:cs typeface="Arial" panose="020B0604020202020204" pitchFamily="34" charset="0"/>
            </a:endParaRPr>
          </a:p>
          <a:p>
            <a:pPr>
              <a:spcBef>
                <a:spcPts val="710"/>
              </a:spcBef>
            </a:pPr>
            <a:endParaRPr lang="es-ES" sz="1100">
              <a:latin typeface="Arial" panose="020B0604020202020204" pitchFamily="34" charset="0"/>
              <a:cs typeface="Arial" panose="020B0604020202020204" pitchFamily="34" charset="0"/>
            </a:endParaRPr>
          </a:p>
          <a:p>
            <a:pPr marL="0" marR="5080" indent="0">
              <a:buNone/>
            </a:pPr>
            <a:r>
              <a:rPr lang="es-ES" sz="1100">
                <a:latin typeface="Arial" panose="020B0604020202020204" pitchFamily="34" charset="0"/>
                <a:cs typeface="Arial" panose="020B0604020202020204" pitchFamily="34" charset="0"/>
              </a:rPr>
              <a:t>Justificación:</a:t>
            </a:r>
            <a:r>
              <a:rPr lang="es-ES" sz="1100" spc="65">
                <a:latin typeface="Arial" panose="020B0604020202020204" pitchFamily="34" charset="0"/>
                <a:cs typeface="Arial" panose="020B0604020202020204" pitchFamily="34" charset="0"/>
              </a:rPr>
              <a:t> </a:t>
            </a:r>
            <a:r>
              <a:rPr lang="es-ES" sz="1100">
                <a:latin typeface="Arial" panose="020B0604020202020204" pitchFamily="34" charset="0"/>
                <a:cs typeface="Arial" panose="020B0604020202020204" pitchFamily="34" charset="0"/>
              </a:rPr>
              <a:t>Estos</a:t>
            </a:r>
            <a:r>
              <a:rPr lang="es-ES" sz="1100" spc="85">
                <a:latin typeface="Arial" panose="020B0604020202020204" pitchFamily="34" charset="0"/>
                <a:cs typeface="Arial" panose="020B0604020202020204" pitchFamily="34" charset="0"/>
              </a:rPr>
              <a:t> </a:t>
            </a:r>
            <a:r>
              <a:rPr lang="es-ES" sz="1100" spc="55">
                <a:latin typeface="Arial" panose="020B0604020202020204" pitchFamily="34" charset="0"/>
                <a:cs typeface="Arial" panose="020B0604020202020204" pitchFamily="34" charset="0"/>
              </a:rPr>
              <a:t>colores</a:t>
            </a:r>
            <a:r>
              <a:rPr lang="es-ES" sz="1100" spc="85">
                <a:latin typeface="Arial" panose="020B0604020202020204" pitchFamily="34" charset="0"/>
                <a:cs typeface="Arial" panose="020B0604020202020204" pitchFamily="34" charset="0"/>
              </a:rPr>
              <a:t> </a:t>
            </a:r>
            <a:r>
              <a:rPr lang="es-ES" sz="1100" spc="130">
                <a:latin typeface="Arial" panose="020B0604020202020204" pitchFamily="34" charset="0"/>
                <a:cs typeface="Arial" panose="020B0604020202020204" pitchFamily="34" charset="0"/>
              </a:rPr>
              <a:t>fueron</a:t>
            </a:r>
            <a:r>
              <a:rPr lang="es-ES" sz="1100" spc="70">
                <a:latin typeface="Arial" panose="020B0604020202020204" pitchFamily="34" charset="0"/>
                <a:cs typeface="Arial" panose="020B0604020202020204" pitchFamily="34" charset="0"/>
              </a:rPr>
              <a:t> </a:t>
            </a:r>
            <a:r>
              <a:rPr lang="es-ES" sz="1100">
                <a:latin typeface="Arial" panose="020B0604020202020204" pitchFamily="34" charset="0"/>
                <a:cs typeface="Arial" panose="020B0604020202020204" pitchFamily="34" charset="0"/>
              </a:rPr>
              <a:t>seleccionados</a:t>
            </a:r>
            <a:r>
              <a:rPr lang="es-ES" sz="1100" spc="95">
                <a:latin typeface="Arial" panose="020B0604020202020204" pitchFamily="34" charset="0"/>
                <a:cs typeface="Arial" panose="020B0604020202020204" pitchFamily="34" charset="0"/>
              </a:rPr>
              <a:t> </a:t>
            </a:r>
            <a:r>
              <a:rPr lang="es-ES" sz="1100" spc="80">
                <a:latin typeface="Arial" panose="020B0604020202020204" pitchFamily="34" charset="0"/>
                <a:cs typeface="Arial" panose="020B0604020202020204" pitchFamily="34" charset="0"/>
              </a:rPr>
              <a:t>para</a:t>
            </a:r>
            <a:r>
              <a:rPr lang="es-ES" sz="1100" spc="85">
                <a:latin typeface="Arial" panose="020B0604020202020204" pitchFamily="34" charset="0"/>
                <a:cs typeface="Arial" panose="020B0604020202020204" pitchFamily="34" charset="0"/>
              </a:rPr>
              <a:t> </a:t>
            </a:r>
            <a:r>
              <a:rPr lang="es-ES" sz="1100">
                <a:latin typeface="Arial" panose="020B0604020202020204" pitchFamily="34" charset="0"/>
                <a:cs typeface="Arial" panose="020B0604020202020204" pitchFamily="34" charset="0"/>
              </a:rPr>
              <a:t>alinearse</a:t>
            </a:r>
            <a:r>
              <a:rPr lang="es-ES" sz="1100" spc="45">
                <a:latin typeface="Arial" panose="020B0604020202020204" pitchFamily="34" charset="0"/>
                <a:cs typeface="Arial" panose="020B0604020202020204" pitchFamily="34" charset="0"/>
              </a:rPr>
              <a:t> </a:t>
            </a:r>
            <a:r>
              <a:rPr lang="es-ES" sz="1100" spc="60">
                <a:latin typeface="Arial" panose="020B0604020202020204" pitchFamily="34" charset="0"/>
                <a:cs typeface="Arial" panose="020B0604020202020204" pitchFamily="34" charset="0"/>
              </a:rPr>
              <a:t>con</a:t>
            </a:r>
            <a:r>
              <a:rPr lang="es-ES" sz="1100" spc="100">
                <a:latin typeface="Arial" panose="020B0604020202020204" pitchFamily="34" charset="0"/>
                <a:cs typeface="Arial" panose="020B0604020202020204" pitchFamily="34" charset="0"/>
              </a:rPr>
              <a:t> </a:t>
            </a:r>
            <a:r>
              <a:rPr lang="es-ES" sz="1100">
                <a:latin typeface="Arial" panose="020B0604020202020204" pitchFamily="34" charset="0"/>
                <a:cs typeface="Arial" panose="020B0604020202020204" pitchFamily="34" charset="0"/>
              </a:rPr>
              <a:t>las</a:t>
            </a:r>
            <a:r>
              <a:rPr lang="es-ES" sz="1100" spc="75">
                <a:latin typeface="Arial" panose="020B0604020202020204" pitchFamily="34" charset="0"/>
                <a:cs typeface="Arial" panose="020B0604020202020204" pitchFamily="34" charset="0"/>
              </a:rPr>
              <a:t> </a:t>
            </a:r>
            <a:r>
              <a:rPr lang="es-ES" sz="1100" spc="65">
                <a:latin typeface="Arial" panose="020B0604020202020204" pitchFamily="34" charset="0"/>
                <a:cs typeface="Arial" panose="020B0604020202020204" pitchFamily="34" charset="0"/>
              </a:rPr>
              <a:t>preferencias </a:t>
            </a:r>
            <a:r>
              <a:rPr lang="es-ES" sz="1100">
                <a:latin typeface="Arial" panose="020B0604020202020204" pitchFamily="34" charset="0"/>
                <a:cs typeface="Arial" panose="020B0604020202020204" pitchFamily="34" charset="0"/>
              </a:rPr>
              <a:t>y</a:t>
            </a:r>
            <a:r>
              <a:rPr lang="es-ES" sz="1100" spc="95">
                <a:latin typeface="Arial" panose="020B0604020202020204" pitchFamily="34" charset="0"/>
                <a:cs typeface="Arial" panose="020B0604020202020204" pitchFamily="34" charset="0"/>
              </a:rPr>
              <a:t> </a:t>
            </a:r>
            <a:r>
              <a:rPr lang="es-ES" sz="1100">
                <a:latin typeface="Arial" panose="020B0604020202020204" pitchFamily="34" charset="0"/>
                <a:cs typeface="Arial" panose="020B0604020202020204" pitchFamily="34" charset="0"/>
              </a:rPr>
              <a:t>expectativas</a:t>
            </a:r>
            <a:r>
              <a:rPr lang="es-ES" sz="1100" spc="40">
                <a:latin typeface="Arial" panose="020B0604020202020204" pitchFamily="34" charset="0"/>
                <a:cs typeface="Arial" panose="020B0604020202020204" pitchFamily="34" charset="0"/>
              </a:rPr>
              <a:t> </a:t>
            </a:r>
            <a:r>
              <a:rPr lang="es-ES" sz="1100" spc="-10">
                <a:latin typeface="Arial" panose="020B0604020202020204" pitchFamily="34" charset="0"/>
                <a:cs typeface="Arial" panose="020B0604020202020204" pitchFamily="34" charset="0"/>
              </a:rPr>
              <a:t>expresadas </a:t>
            </a:r>
            <a:r>
              <a:rPr lang="es-ES" sz="1100" spc="150">
                <a:latin typeface="Arial" panose="020B0604020202020204" pitchFamily="34" charset="0"/>
                <a:cs typeface="Arial" panose="020B0604020202020204" pitchFamily="34" charset="0"/>
              </a:rPr>
              <a:t>por</a:t>
            </a:r>
            <a:r>
              <a:rPr lang="es-ES" sz="1100">
                <a:latin typeface="Arial" panose="020B0604020202020204" pitchFamily="34" charset="0"/>
                <a:cs typeface="Arial" panose="020B0604020202020204" pitchFamily="34" charset="0"/>
              </a:rPr>
              <a:t> los</a:t>
            </a:r>
            <a:r>
              <a:rPr lang="es-ES" sz="1100" spc="15">
                <a:latin typeface="Arial" panose="020B0604020202020204" pitchFamily="34" charset="0"/>
                <a:cs typeface="Arial" panose="020B0604020202020204" pitchFamily="34" charset="0"/>
              </a:rPr>
              <a:t> </a:t>
            </a:r>
            <a:r>
              <a:rPr lang="es-ES" sz="1100" spc="70">
                <a:latin typeface="Arial" panose="020B0604020202020204" pitchFamily="34" charset="0"/>
                <a:cs typeface="Arial" panose="020B0604020202020204" pitchFamily="34" charset="0"/>
              </a:rPr>
              <a:t>usuarios</a:t>
            </a:r>
            <a:r>
              <a:rPr lang="es-ES" sz="1100" spc="-20">
                <a:latin typeface="Arial" panose="020B0604020202020204" pitchFamily="34" charset="0"/>
                <a:cs typeface="Arial" panose="020B0604020202020204" pitchFamily="34" charset="0"/>
              </a:rPr>
              <a:t> </a:t>
            </a:r>
            <a:r>
              <a:rPr lang="es-ES" sz="1100" spc="80">
                <a:latin typeface="Arial" panose="020B0604020202020204" pitchFamily="34" charset="0"/>
                <a:cs typeface="Arial" panose="020B0604020202020204" pitchFamily="34" charset="0"/>
              </a:rPr>
              <a:t>en</a:t>
            </a:r>
            <a:r>
              <a:rPr lang="es-ES" sz="1100" spc="10">
                <a:latin typeface="Arial" panose="020B0604020202020204" pitchFamily="34" charset="0"/>
                <a:cs typeface="Arial" panose="020B0604020202020204" pitchFamily="34" charset="0"/>
              </a:rPr>
              <a:t> </a:t>
            </a:r>
            <a:r>
              <a:rPr lang="es-ES" sz="1100">
                <a:latin typeface="Arial" panose="020B0604020202020204" pitchFamily="34" charset="0"/>
                <a:cs typeface="Arial" panose="020B0604020202020204" pitchFamily="34" charset="0"/>
              </a:rPr>
              <a:t>la fase</a:t>
            </a:r>
            <a:r>
              <a:rPr lang="es-ES" sz="1100" spc="-5">
                <a:latin typeface="Arial" panose="020B0604020202020204" pitchFamily="34" charset="0"/>
                <a:cs typeface="Arial" panose="020B0604020202020204" pitchFamily="34" charset="0"/>
              </a:rPr>
              <a:t> </a:t>
            </a:r>
            <a:r>
              <a:rPr lang="es-ES" sz="1100" spc="105">
                <a:latin typeface="Arial" panose="020B0604020202020204" pitchFamily="34" charset="0"/>
                <a:cs typeface="Arial" panose="020B0604020202020204" pitchFamily="34" charset="0"/>
              </a:rPr>
              <a:t>anterior.</a:t>
            </a:r>
            <a:r>
              <a:rPr lang="es-ES" sz="1100" spc="-25">
                <a:latin typeface="Arial" panose="020B0604020202020204" pitchFamily="34" charset="0"/>
                <a:cs typeface="Arial" panose="020B0604020202020204" pitchFamily="34" charset="0"/>
              </a:rPr>
              <a:t> </a:t>
            </a:r>
            <a:r>
              <a:rPr lang="es-ES" sz="1100" spc="-90">
                <a:latin typeface="Arial" panose="020B0604020202020204" pitchFamily="34" charset="0"/>
                <a:cs typeface="Arial" panose="020B0604020202020204" pitchFamily="34" charset="0"/>
              </a:rPr>
              <a:t>El</a:t>
            </a:r>
            <a:r>
              <a:rPr lang="es-ES" sz="1100" spc="5">
                <a:latin typeface="Arial" panose="020B0604020202020204" pitchFamily="34" charset="0"/>
                <a:cs typeface="Arial" panose="020B0604020202020204" pitchFamily="34" charset="0"/>
              </a:rPr>
              <a:t> </a:t>
            </a:r>
            <a:r>
              <a:rPr lang="es-ES" sz="1100" spc="70">
                <a:latin typeface="Arial" panose="020B0604020202020204" pitchFamily="34" charset="0"/>
                <a:cs typeface="Arial" panose="020B0604020202020204" pitchFamily="34" charset="0"/>
              </a:rPr>
              <a:t>verde</a:t>
            </a:r>
            <a:r>
              <a:rPr lang="es-ES" sz="1100" spc="-10">
                <a:latin typeface="Arial" panose="020B0604020202020204" pitchFamily="34" charset="0"/>
                <a:cs typeface="Arial" panose="020B0604020202020204" pitchFamily="34" charset="0"/>
              </a:rPr>
              <a:t> </a:t>
            </a:r>
            <a:r>
              <a:rPr lang="es-ES" sz="1100" spc="105">
                <a:latin typeface="Arial" panose="020B0604020202020204" pitchFamily="34" charset="0"/>
                <a:cs typeface="Arial" panose="020B0604020202020204" pitchFamily="34" charset="0"/>
              </a:rPr>
              <a:t>fue</a:t>
            </a:r>
            <a:r>
              <a:rPr lang="es-ES" sz="1100" spc="-20">
                <a:latin typeface="Arial" panose="020B0604020202020204" pitchFamily="34" charset="0"/>
                <a:cs typeface="Arial" panose="020B0604020202020204" pitchFamily="34" charset="0"/>
              </a:rPr>
              <a:t> </a:t>
            </a:r>
            <a:r>
              <a:rPr lang="es-ES" sz="1100" spc="55">
                <a:latin typeface="Arial" panose="020B0604020202020204" pitchFamily="34" charset="0"/>
                <a:cs typeface="Arial" panose="020B0604020202020204" pitchFamily="34" charset="0"/>
              </a:rPr>
              <a:t>elegido</a:t>
            </a:r>
            <a:r>
              <a:rPr lang="es-ES" sz="1100" spc="15">
                <a:latin typeface="Arial" panose="020B0604020202020204" pitchFamily="34" charset="0"/>
                <a:cs typeface="Arial" panose="020B0604020202020204" pitchFamily="34" charset="0"/>
              </a:rPr>
              <a:t> </a:t>
            </a:r>
            <a:r>
              <a:rPr lang="es-ES" sz="1100" spc="85">
                <a:latin typeface="Arial" panose="020B0604020202020204" pitchFamily="34" charset="0"/>
                <a:cs typeface="Arial" panose="020B0604020202020204" pitchFamily="34" charset="0"/>
              </a:rPr>
              <a:t>para</a:t>
            </a:r>
            <a:r>
              <a:rPr lang="es-ES" sz="1100" spc="5">
                <a:latin typeface="Arial" panose="020B0604020202020204" pitchFamily="34" charset="0"/>
                <a:cs typeface="Arial" panose="020B0604020202020204" pitchFamily="34" charset="0"/>
              </a:rPr>
              <a:t> </a:t>
            </a:r>
            <a:r>
              <a:rPr lang="es-ES" sz="1100" spc="70">
                <a:latin typeface="Arial" panose="020B0604020202020204" pitchFamily="34" charset="0"/>
                <a:cs typeface="Arial" panose="020B0604020202020204" pitchFamily="34" charset="0"/>
              </a:rPr>
              <a:t>generar</a:t>
            </a:r>
            <a:r>
              <a:rPr lang="es-ES" sz="1100" spc="-30">
                <a:latin typeface="Arial" panose="020B0604020202020204" pitchFamily="34" charset="0"/>
                <a:cs typeface="Arial" panose="020B0604020202020204" pitchFamily="34" charset="0"/>
              </a:rPr>
              <a:t> </a:t>
            </a:r>
            <a:r>
              <a:rPr lang="es-ES" sz="1100" spc="100">
                <a:latin typeface="Arial" panose="020B0604020202020204" pitchFamily="34" charset="0"/>
                <a:cs typeface="Arial" panose="020B0604020202020204" pitchFamily="34" charset="0"/>
              </a:rPr>
              <a:t>una</a:t>
            </a:r>
            <a:r>
              <a:rPr lang="es-ES" sz="1100" spc="-30">
                <a:latin typeface="Arial" panose="020B0604020202020204" pitchFamily="34" charset="0"/>
                <a:cs typeface="Arial" panose="020B0604020202020204" pitchFamily="34" charset="0"/>
              </a:rPr>
              <a:t> </a:t>
            </a:r>
            <a:r>
              <a:rPr lang="es-ES" sz="1100">
                <a:latin typeface="Arial" panose="020B0604020202020204" pitchFamily="34" charset="0"/>
                <a:cs typeface="Arial" panose="020B0604020202020204" pitchFamily="34" charset="0"/>
              </a:rPr>
              <a:t>sensación</a:t>
            </a:r>
            <a:r>
              <a:rPr lang="es-ES" sz="1100" spc="10">
                <a:latin typeface="Arial" panose="020B0604020202020204" pitchFamily="34" charset="0"/>
                <a:cs typeface="Arial" panose="020B0604020202020204" pitchFamily="34" charset="0"/>
              </a:rPr>
              <a:t> </a:t>
            </a:r>
            <a:r>
              <a:rPr lang="es-ES" sz="1100" spc="70">
                <a:latin typeface="Arial" panose="020B0604020202020204" pitchFamily="34" charset="0"/>
                <a:cs typeface="Arial" panose="020B0604020202020204" pitchFamily="34" charset="0"/>
              </a:rPr>
              <a:t>de</a:t>
            </a:r>
            <a:r>
              <a:rPr lang="es-ES" sz="1100" spc="-5">
                <a:latin typeface="Arial" panose="020B0604020202020204" pitchFamily="34" charset="0"/>
                <a:cs typeface="Arial" panose="020B0604020202020204" pitchFamily="34" charset="0"/>
              </a:rPr>
              <a:t> </a:t>
            </a:r>
            <a:r>
              <a:rPr lang="es-ES" sz="1100">
                <a:latin typeface="Arial" panose="020B0604020202020204" pitchFamily="34" charset="0"/>
                <a:cs typeface="Arial" panose="020B0604020202020204" pitchFamily="34" charset="0"/>
              </a:rPr>
              <a:t>esperanza</a:t>
            </a:r>
            <a:r>
              <a:rPr lang="es-ES" sz="1100" spc="-5">
                <a:latin typeface="Arial" panose="020B0604020202020204" pitchFamily="34" charset="0"/>
                <a:cs typeface="Arial" panose="020B0604020202020204" pitchFamily="34" charset="0"/>
              </a:rPr>
              <a:t> </a:t>
            </a:r>
            <a:r>
              <a:rPr lang="es-ES" sz="1100">
                <a:latin typeface="Arial" panose="020B0604020202020204" pitchFamily="34" charset="0"/>
                <a:cs typeface="Arial" panose="020B0604020202020204" pitchFamily="34" charset="0"/>
              </a:rPr>
              <a:t>y</a:t>
            </a:r>
            <a:r>
              <a:rPr lang="es-ES" sz="1100" spc="5">
                <a:latin typeface="Arial" panose="020B0604020202020204" pitchFamily="34" charset="0"/>
                <a:cs typeface="Arial" panose="020B0604020202020204" pitchFamily="34" charset="0"/>
              </a:rPr>
              <a:t> </a:t>
            </a:r>
            <a:r>
              <a:rPr lang="es-ES" sz="1100" spc="-10">
                <a:latin typeface="Arial" panose="020B0604020202020204" pitchFamily="34" charset="0"/>
                <a:cs typeface="Arial" panose="020B0604020202020204" pitchFamily="34" charset="0"/>
              </a:rPr>
              <a:t>acción, </a:t>
            </a:r>
            <a:r>
              <a:rPr lang="es-ES" sz="1100" spc="85">
                <a:latin typeface="Arial" panose="020B0604020202020204" pitchFamily="34" charset="0"/>
                <a:cs typeface="Arial" panose="020B0604020202020204" pitchFamily="34" charset="0"/>
              </a:rPr>
              <a:t>elementos</a:t>
            </a:r>
            <a:r>
              <a:rPr lang="es-ES" sz="1100" spc="-30">
                <a:latin typeface="Arial" panose="020B0604020202020204" pitchFamily="34" charset="0"/>
                <a:cs typeface="Arial" panose="020B0604020202020204" pitchFamily="34" charset="0"/>
              </a:rPr>
              <a:t> </a:t>
            </a:r>
            <a:r>
              <a:rPr lang="es-ES" sz="1100" spc="100">
                <a:latin typeface="Arial" panose="020B0604020202020204" pitchFamily="34" charset="0"/>
                <a:cs typeface="Arial" panose="020B0604020202020204" pitchFamily="34" charset="0"/>
              </a:rPr>
              <a:t>que</a:t>
            </a:r>
            <a:r>
              <a:rPr lang="es-ES" sz="1100" spc="-5">
                <a:latin typeface="Arial" panose="020B0604020202020204" pitchFamily="34" charset="0"/>
                <a:cs typeface="Arial" panose="020B0604020202020204" pitchFamily="34" charset="0"/>
              </a:rPr>
              <a:t> </a:t>
            </a:r>
            <a:r>
              <a:rPr lang="es-ES" sz="1100">
                <a:latin typeface="Arial" panose="020B0604020202020204" pitchFamily="34" charset="0"/>
                <a:cs typeface="Arial" panose="020B0604020202020204" pitchFamily="34" charset="0"/>
              </a:rPr>
              <a:t>los</a:t>
            </a:r>
            <a:r>
              <a:rPr lang="es-ES" sz="1100" spc="15">
                <a:latin typeface="Arial" panose="020B0604020202020204" pitchFamily="34" charset="0"/>
                <a:cs typeface="Arial" panose="020B0604020202020204" pitchFamily="34" charset="0"/>
              </a:rPr>
              <a:t> </a:t>
            </a:r>
            <a:r>
              <a:rPr lang="es-ES" sz="1100" spc="70">
                <a:latin typeface="Arial" panose="020B0604020202020204" pitchFamily="34" charset="0"/>
                <a:cs typeface="Arial" panose="020B0604020202020204" pitchFamily="34" charset="0"/>
              </a:rPr>
              <a:t>usuarios</a:t>
            </a:r>
            <a:r>
              <a:rPr lang="es-ES" sz="1100" spc="-15">
                <a:latin typeface="Arial" panose="020B0604020202020204" pitchFamily="34" charset="0"/>
                <a:cs typeface="Arial" panose="020B0604020202020204" pitchFamily="34" charset="0"/>
              </a:rPr>
              <a:t> </a:t>
            </a:r>
            <a:r>
              <a:rPr lang="es-ES" sz="1100" spc="50">
                <a:latin typeface="Arial" panose="020B0604020202020204" pitchFamily="34" charset="0"/>
                <a:cs typeface="Arial" panose="020B0604020202020204" pitchFamily="34" charset="0"/>
              </a:rPr>
              <a:t>asociaron</a:t>
            </a:r>
            <a:r>
              <a:rPr lang="es-ES" sz="1100" spc="15">
                <a:latin typeface="Arial" panose="020B0604020202020204" pitchFamily="34" charset="0"/>
                <a:cs typeface="Arial" panose="020B0604020202020204" pitchFamily="34" charset="0"/>
              </a:rPr>
              <a:t> </a:t>
            </a:r>
            <a:r>
              <a:rPr lang="es-ES" sz="1100" spc="90">
                <a:latin typeface="Arial" panose="020B0604020202020204" pitchFamily="34" charset="0"/>
                <a:cs typeface="Arial" panose="020B0604020202020204" pitchFamily="34" charset="0"/>
              </a:rPr>
              <a:t>positivamente</a:t>
            </a:r>
            <a:r>
              <a:rPr lang="es-ES" sz="1100" spc="-60">
                <a:latin typeface="Arial" panose="020B0604020202020204" pitchFamily="34" charset="0"/>
                <a:cs typeface="Arial" panose="020B0604020202020204" pitchFamily="34" charset="0"/>
              </a:rPr>
              <a:t> </a:t>
            </a:r>
            <a:r>
              <a:rPr lang="es-ES" sz="1100" spc="60">
                <a:latin typeface="Arial" panose="020B0604020202020204" pitchFamily="34" charset="0"/>
                <a:cs typeface="Arial" panose="020B0604020202020204" pitchFamily="34" charset="0"/>
              </a:rPr>
              <a:t>con</a:t>
            </a:r>
            <a:r>
              <a:rPr lang="es-ES" sz="1100" spc="10">
                <a:latin typeface="Arial" panose="020B0604020202020204" pitchFamily="34" charset="0"/>
                <a:cs typeface="Arial" panose="020B0604020202020204" pitchFamily="34" charset="0"/>
              </a:rPr>
              <a:t> </a:t>
            </a:r>
            <a:r>
              <a:rPr lang="es-ES" sz="1100">
                <a:latin typeface="Arial" panose="020B0604020202020204" pitchFamily="34" charset="0"/>
                <a:cs typeface="Arial" panose="020B0604020202020204" pitchFamily="34" charset="0"/>
              </a:rPr>
              <a:t>la</a:t>
            </a:r>
            <a:r>
              <a:rPr lang="es-ES" sz="1100" spc="10">
                <a:latin typeface="Arial" panose="020B0604020202020204" pitchFamily="34" charset="0"/>
                <a:cs typeface="Arial" panose="020B0604020202020204" pitchFamily="34" charset="0"/>
              </a:rPr>
              <a:t> </a:t>
            </a:r>
            <a:r>
              <a:rPr lang="es-ES" sz="1100" spc="95">
                <a:latin typeface="Arial" panose="020B0604020202020204" pitchFamily="34" charset="0"/>
                <a:cs typeface="Arial" panose="020B0604020202020204" pitchFamily="34" charset="0"/>
              </a:rPr>
              <a:t>plataforma.</a:t>
            </a:r>
            <a:r>
              <a:rPr lang="es-ES" sz="1100" spc="-25">
                <a:latin typeface="Arial" panose="020B0604020202020204" pitchFamily="34" charset="0"/>
                <a:cs typeface="Arial" panose="020B0604020202020204" pitchFamily="34" charset="0"/>
              </a:rPr>
              <a:t> </a:t>
            </a:r>
            <a:r>
              <a:rPr lang="es-ES" sz="1100" spc="-90">
                <a:latin typeface="Arial" panose="020B0604020202020204" pitchFamily="34" charset="0"/>
                <a:cs typeface="Arial" panose="020B0604020202020204" pitchFamily="34" charset="0"/>
              </a:rPr>
              <a:t>El</a:t>
            </a:r>
            <a:r>
              <a:rPr lang="es-ES" sz="1100">
                <a:latin typeface="Arial" panose="020B0604020202020204" pitchFamily="34" charset="0"/>
                <a:cs typeface="Arial" panose="020B0604020202020204" pitchFamily="34" charset="0"/>
              </a:rPr>
              <a:t> azul,</a:t>
            </a:r>
            <a:r>
              <a:rPr lang="es-ES" sz="1100" spc="-5">
                <a:latin typeface="Arial" panose="020B0604020202020204" pitchFamily="34" charset="0"/>
                <a:cs typeface="Arial" panose="020B0604020202020204" pitchFamily="34" charset="0"/>
              </a:rPr>
              <a:t> </a:t>
            </a:r>
            <a:r>
              <a:rPr lang="es-ES" sz="1100">
                <a:latin typeface="Arial" panose="020B0604020202020204" pitchFamily="34" charset="0"/>
                <a:cs typeface="Arial" panose="020B0604020202020204" pitchFamily="34" charset="0"/>
              </a:rPr>
              <a:t>asociado</a:t>
            </a:r>
            <a:r>
              <a:rPr lang="es-ES" sz="1100" spc="10">
                <a:latin typeface="Arial" panose="020B0604020202020204" pitchFamily="34" charset="0"/>
                <a:cs typeface="Arial" panose="020B0604020202020204" pitchFamily="34" charset="0"/>
              </a:rPr>
              <a:t> </a:t>
            </a:r>
            <a:r>
              <a:rPr lang="es-ES" sz="1100" spc="60">
                <a:latin typeface="Arial" panose="020B0604020202020204" pitchFamily="34" charset="0"/>
                <a:cs typeface="Arial" panose="020B0604020202020204" pitchFamily="34" charset="0"/>
              </a:rPr>
              <a:t>con</a:t>
            </a:r>
            <a:r>
              <a:rPr lang="es-ES" sz="1100" spc="5">
                <a:latin typeface="Arial" panose="020B0604020202020204" pitchFamily="34" charset="0"/>
                <a:cs typeface="Arial" panose="020B0604020202020204" pitchFamily="34" charset="0"/>
              </a:rPr>
              <a:t> </a:t>
            </a:r>
            <a:r>
              <a:rPr lang="es-ES" sz="1100" spc="50">
                <a:latin typeface="Arial" panose="020B0604020202020204" pitchFamily="34" charset="0"/>
                <a:cs typeface="Arial" panose="020B0604020202020204" pitchFamily="34" charset="0"/>
              </a:rPr>
              <a:t>confianza</a:t>
            </a:r>
            <a:r>
              <a:rPr lang="es-ES" sz="1100" spc="-15">
                <a:latin typeface="Arial" panose="020B0604020202020204" pitchFamily="34" charset="0"/>
                <a:cs typeface="Arial" panose="020B0604020202020204" pitchFamily="34" charset="0"/>
              </a:rPr>
              <a:t> </a:t>
            </a:r>
            <a:r>
              <a:rPr lang="es-ES" sz="1100" spc="-50">
                <a:latin typeface="Arial" panose="020B0604020202020204" pitchFamily="34" charset="0"/>
                <a:cs typeface="Arial" panose="020B0604020202020204" pitchFamily="34" charset="0"/>
              </a:rPr>
              <a:t>y </a:t>
            </a:r>
            <a:r>
              <a:rPr lang="es-ES" sz="1100" spc="80">
                <a:latin typeface="Arial" panose="020B0604020202020204" pitchFamily="34" charset="0"/>
                <a:cs typeface="Arial" panose="020B0604020202020204" pitchFamily="34" charset="0"/>
              </a:rPr>
              <a:t>profesionalismo,</a:t>
            </a:r>
            <a:r>
              <a:rPr lang="es-ES" sz="1100" spc="20">
                <a:latin typeface="Arial" panose="020B0604020202020204" pitchFamily="34" charset="0"/>
                <a:cs typeface="Arial" panose="020B0604020202020204" pitchFamily="34" charset="0"/>
              </a:rPr>
              <a:t> </a:t>
            </a:r>
            <a:r>
              <a:rPr lang="es-ES" sz="1100">
                <a:latin typeface="Arial" panose="020B0604020202020204" pitchFamily="34" charset="0"/>
                <a:cs typeface="Arial" panose="020B0604020202020204" pitchFamily="34" charset="0"/>
              </a:rPr>
              <a:t>se</a:t>
            </a:r>
            <a:r>
              <a:rPr lang="es-ES" sz="1100" spc="15">
                <a:latin typeface="Arial" panose="020B0604020202020204" pitchFamily="34" charset="0"/>
                <a:cs typeface="Arial" panose="020B0604020202020204" pitchFamily="34" charset="0"/>
              </a:rPr>
              <a:t> </a:t>
            </a:r>
            <a:r>
              <a:rPr lang="es-ES" sz="1100" spc="100">
                <a:latin typeface="Arial" panose="020B0604020202020204" pitchFamily="34" charset="0"/>
                <a:cs typeface="Arial" panose="020B0604020202020204" pitchFamily="34" charset="0"/>
              </a:rPr>
              <a:t>incorpora</a:t>
            </a:r>
            <a:r>
              <a:rPr lang="es-ES" sz="1100" spc="20">
                <a:latin typeface="Arial" panose="020B0604020202020204" pitchFamily="34" charset="0"/>
                <a:cs typeface="Arial" panose="020B0604020202020204" pitchFamily="34" charset="0"/>
              </a:rPr>
              <a:t> </a:t>
            </a:r>
            <a:r>
              <a:rPr lang="es-ES" sz="1100" spc="65">
                <a:latin typeface="Arial" panose="020B0604020202020204" pitchFamily="34" charset="0"/>
                <a:cs typeface="Arial" panose="020B0604020202020204" pitchFamily="34" charset="0"/>
              </a:rPr>
              <a:t>en</a:t>
            </a:r>
            <a:r>
              <a:rPr lang="es-ES" sz="1100" spc="30">
                <a:latin typeface="Arial" panose="020B0604020202020204" pitchFamily="34" charset="0"/>
                <a:cs typeface="Arial" panose="020B0604020202020204" pitchFamily="34" charset="0"/>
              </a:rPr>
              <a:t> </a:t>
            </a:r>
            <a:r>
              <a:rPr lang="es-ES" sz="1100">
                <a:latin typeface="Arial" panose="020B0604020202020204" pitchFamily="34" charset="0"/>
                <a:cs typeface="Arial" panose="020B0604020202020204" pitchFamily="34" charset="0"/>
              </a:rPr>
              <a:t>los</a:t>
            </a:r>
            <a:r>
              <a:rPr lang="es-ES" sz="1100" spc="25">
                <a:latin typeface="Arial" panose="020B0604020202020204" pitchFamily="34" charset="0"/>
                <a:cs typeface="Arial" panose="020B0604020202020204" pitchFamily="34" charset="0"/>
              </a:rPr>
              <a:t> </a:t>
            </a:r>
            <a:r>
              <a:rPr lang="es-ES" sz="1100">
                <a:latin typeface="Arial" panose="020B0604020202020204" pitchFamily="34" charset="0"/>
                <a:cs typeface="Arial" panose="020B0604020202020204" pitchFamily="34" charset="0"/>
              </a:rPr>
              <a:t>encabezados</a:t>
            </a:r>
            <a:r>
              <a:rPr lang="es-ES" sz="1100" spc="30">
                <a:latin typeface="Arial" panose="020B0604020202020204" pitchFamily="34" charset="0"/>
                <a:cs typeface="Arial" panose="020B0604020202020204" pitchFamily="34" charset="0"/>
              </a:rPr>
              <a:t> </a:t>
            </a:r>
            <a:r>
              <a:rPr lang="es-ES" sz="1100" spc="80">
                <a:latin typeface="Arial" panose="020B0604020202020204" pitchFamily="34" charset="0"/>
                <a:cs typeface="Arial" panose="020B0604020202020204" pitchFamily="34" charset="0"/>
              </a:rPr>
              <a:t>para</a:t>
            </a:r>
            <a:r>
              <a:rPr lang="es-ES" sz="1100" spc="25">
                <a:latin typeface="Arial" panose="020B0604020202020204" pitchFamily="34" charset="0"/>
                <a:cs typeface="Arial" panose="020B0604020202020204" pitchFamily="34" charset="0"/>
              </a:rPr>
              <a:t> </a:t>
            </a:r>
            <a:r>
              <a:rPr lang="es-ES" sz="1100">
                <a:latin typeface="Arial" panose="020B0604020202020204" pitchFamily="34" charset="0"/>
                <a:cs typeface="Arial" panose="020B0604020202020204" pitchFamily="34" charset="0"/>
              </a:rPr>
              <a:t>estos</a:t>
            </a:r>
            <a:r>
              <a:rPr lang="es-ES" sz="1100" spc="5">
                <a:latin typeface="Arial" panose="020B0604020202020204" pitchFamily="34" charset="0"/>
                <a:cs typeface="Arial" panose="020B0604020202020204" pitchFamily="34" charset="0"/>
              </a:rPr>
              <a:t> </a:t>
            </a:r>
            <a:r>
              <a:rPr lang="es-ES" sz="1100" spc="90">
                <a:latin typeface="Arial" panose="020B0604020202020204" pitchFamily="34" charset="0"/>
                <a:cs typeface="Arial" panose="020B0604020202020204" pitchFamily="34" charset="0"/>
              </a:rPr>
              <a:t>reflejar</a:t>
            </a:r>
            <a:r>
              <a:rPr lang="es-ES" sz="1100" spc="10">
                <a:latin typeface="Arial" panose="020B0604020202020204" pitchFamily="34" charset="0"/>
                <a:cs typeface="Arial" panose="020B0604020202020204" pitchFamily="34" charset="0"/>
              </a:rPr>
              <a:t> </a:t>
            </a:r>
            <a:r>
              <a:rPr lang="es-ES" sz="1100">
                <a:latin typeface="Arial" panose="020B0604020202020204" pitchFamily="34" charset="0"/>
                <a:cs typeface="Arial" panose="020B0604020202020204" pitchFamily="34" charset="0"/>
              </a:rPr>
              <a:t>valores,</a:t>
            </a:r>
            <a:r>
              <a:rPr lang="es-ES" sz="1100" spc="5">
                <a:latin typeface="Arial" panose="020B0604020202020204" pitchFamily="34" charset="0"/>
                <a:cs typeface="Arial" panose="020B0604020202020204" pitchFamily="34" charset="0"/>
              </a:rPr>
              <a:t> </a:t>
            </a:r>
            <a:r>
              <a:rPr lang="es-ES" sz="1100">
                <a:latin typeface="Arial" panose="020B0604020202020204" pitchFamily="34" charset="0"/>
                <a:cs typeface="Arial" panose="020B0604020202020204" pitchFamily="34" charset="0"/>
              </a:rPr>
              <a:t>y</a:t>
            </a:r>
            <a:r>
              <a:rPr lang="es-ES" sz="1100" spc="35">
                <a:latin typeface="Arial" panose="020B0604020202020204" pitchFamily="34" charset="0"/>
                <a:cs typeface="Arial" panose="020B0604020202020204" pitchFamily="34" charset="0"/>
              </a:rPr>
              <a:t> </a:t>
            </a:r>
            <a:r>
              <a:rPr lang="es-ES" sz="1100">
                <a:latin typeface="Arial" panose="020B0604020202020204" pitchFamily="34" charset="0"/>
                <a:cs typeface="Arial" panose="020B0604020202020204" pitchFamily="34" charset="0"/>
              </a:rPr>
              <a:t>el</a:t>
            </a:r>
            <a:r>
              <a:rPr lang="es-ES" sz="1100" spc="25">
                <a:latin typeface="Arial" panose="020B0604020202020204" pitchFamily="34" charset="0"/>
                <a:cs typeface="Arial" panose="020B0604020202020204" pitchFamily="34" charset="0"/>
              </a:rPr>
              <a:t> </a:t>
            </a:r>
            <a:r>
              <a:rPr lang="es-ES" sz="1100" spc="75">
                <a:latin typeface="Arial" panose="020B0604020202020204" pitchFamily="34" charset="0"/>
                <a:cs typeface="Arial" panose="020B0604020202020204" pitchFamily="34" charset="0"/>
              </a:rPr>
              <a:t>blanco</a:t>
            </a:r>
            <a:r>
              <a:rPr lang="es-ES" sz="1100" spc="25">
                <a:latin typeface="Arial" panose="020B0604020202020204" pitchFamily="34" charset="0"/>
                <a:cs typeface="Arial" panose="020B0604020202020204" pitchFamily="34" charset="0"/>
              </a:rPr>
              <a:t> </a:t>
            </a:r>
            <a:r>
              <a:rPr lang="es-ES" sz="1100" spc="50">
                <a:latin typeface="Arial" panose="020B0604020202020204" pitchFamily="34" charset="0"/>
                <a:cs typeface="Arial" panose="020B0604020202020204" pitchFamily="34" charset="0"/>
              </a:rPr>
              <a:t>garantiza</a:t>
            </a:r>
            <a:r>
              <a:rPr lang="es-ES" sz="1100" spc="-25">
                <a:latin typeface="Arial" panose="020B0604020202020204" pitchFamily="34" charset="0"/>
                <a:cs typeface="Arial" panose="020B0604020202020204" pitchFamily="34" charset="0"/>
              </a:rPr>
              <a:t> </a:t>
            </a:r>
            <a:r>
              <a:rPr lang="es-ES" sz="1100" spc="80">
                <a:latin typeface="Arial" panose="020B0604020202020204" pitchFamily="34" charset="0"/>
                <a:cs typeface="Arial" panose="020B0604020202020204" pitchFamily="34" charset="0"/>
              </a:rPr>
              <a:t>una </a:t>
            </a:r>
            <a:r>
              <a:rPr lang="es-ES" sz="1100" spc="60">
                <a:latin typeface="Arial" panose="020B0604020202020204" pitchFamily="34" charset="0"/>
                <a:cs typeface="Arial" panose="020B0604020202020204" pitchFamily="34" charset="0"/>
              </a:rPr>
              <a:t>experiencia</a:t>
            </a:r>
            <a:r>
              <a:rPr lang="es-ES" sz="1100" spc="30">
                <a:latin typeface="Arial" panose="020B0604020202020204" pitchFamily="34" charset="0"/>
                <a:cs typeface="Arial" panose="020B0604020202020204" pitchFamily="34" charset="0"/>
              </a:rPr>
              <a:t> </a:t>
            </a:r>
            <a:r>
              <a:rPr lang="es-ES" sz="1100">
                <a:latin typeface="Arial" panose="020B0604020202020204" pitchFamily="34" charset="0"/>
                <a:cs typeface="Arial" panose="020B0604020202020204" pitchFamily="34" charset="0"/>
              </a:rPr>
              <a:t>visual</a:t>
            </a:r>
            <a:r>
              <a:rPr lang="es-ES" sz="1100" spc="70">
                <a:latin typeface="Arial" panose="020B0604020202020204" pitchFamily="34" charset="0"/>
                <a:cs typeface="Arial" panose="020B0604020202020204" pitchFamily="34" charset="0"/>
              </a:rPr>
              <a:t> </a:t>
            </a:r>
            <a:r>
              <a:rPr lang="es-ES" sz="1100" spc="65">
                <a:latin typeface="Arial" panose="020B0604020202020204" pitchFamily="34" charset="0"/>
                <a:cs typeface="Arial" panose="020B0604020202020204" pitchFamily="34" charset="0"/>
              </a:rPr>
              <a:t>más </a:t>
            </a:r>
            <a:r>
              <a:rPr lang="es-ES" sz="1100">
                <a:latin typeface="Arial" panose="020B0604020202020204" pitchFamily="34" charset="0"/>
                <a:cs typeface="Arial" panose="020B0604020202020204" pitchFamily="34" charset="0"/>
              </a:rPr>
              <a:t>clara</a:t>
            </a:r>
            <a:r>
              <a:rPr lang="es-ES" sz="1100" spc="55">
                <a:latin typeface="Arial" panose="020B0604020202020204" pitchFamily="34" charset="0"/>
                <a:cs typeface="Arial" panose="020B0604020202020204" pitchFamily="34" charset="0"/>
              </a:rPr>
              <a:t> </a:t>
            </a:r>
            <a:r>
              <a:rPr lang="es-ES" sz="1100">
                <a:latin typeface="Arial" panose="020B0604020202020204" pitchFamily="34" charset="0"/>
                <a:cs typeface="Arial" panose="020B0604020202020204" pitchFamily="34" charset="0"/>
              </a:rPr>
              <a:t>y</a:t>
            </a:r>
            <a:r>
              <a:rPr lang="es-ES" sz="1100" spc="65">
                <a:latin typeface="Arial" panose="020B0604020202020204" pitchFamily="34" charset="0"/>
                <a:cs typeface="Arial" panose="020B0604020202020204" pitchFamily="34" charset="0"/>
              </a:rPr>
              <a:t> </a:t>
            </a:r>
            <a:r>
              <a:rPr lang="es-ES" sz="1100">
                <a:latin typeface="Arial" panose="020B0604020202020204" pitchFamily="34" charset="0"/>
                <a:cs typeface="Arial" panose="020B0604020202020204" pitchFamily="34" charset="0"/>
              </a:rPr>
              <a:t>agradable,</a:t>
            </a:r>
            <a:r>
              <a:rPr lang="es-ES" sz="1100" spc="55">
                <a:latin typeface="Arial" panose="020B0604020202020204" pitchFamily="34" charset="0"/>
                <a:cs typeface="Arial" panose="020B0604020202020204" pitchFamily="34" charset="0"/>
              </a:rPr>
              <a:t> </a:t>
            </a:r>
            <a:r>
              <a:rPr lang="es-ES" sz="1100" spc="80">
                <a:latin typeface="Arial" panose="020B0604020202020204" pitchFamily="34" charset="0"/>
                <a:cs typeface="Arial" panose="020B0604020202020204" pitchFamily="34" charset="0"/>
              </a:rPr>
              <a:t>facilitando</a:t>
            </a:r>
            <a:r>
              <a:rPr lang="es-ES" sz="1100" spc="65">
                <a:latin typeface="Arial" panose="020B0604020202020204" pitchFamily="34" charset="0"/>
                <a:cs typeface="Arial" panose="020B0604020202020204" pitchFamily="34" charset="0"/>
              </a:rPr>
              <a:t> </a:t>
            </a:r>
            <a:r>
              <a:rPr lang="es-ES" sz="1100">
                <a:latin typeface="Arial" panose="020B0604020202020204" pitchFamily="34" charset="0"/>
                <a:cs typeface="Arial" panose="020B0604020202020204" pitchFamily="34" charset="0"/>
              </a:rPr>
              <a:t>la</a:t>
            </a:r>
            <a:r>
              <a:rPr lang="es-ES" sz="1100" spc="65">
                <a:latin typeface="Arial" panose="020B0604020202020204" pitchFamily="34" charset="0"/>
                <a:cs typeface="Arial" panose="020B0604020202020204" pitchFamily="34" charset="0"/>
              </a:rPr>
              <a:t> </a:t>
            </a:r>
            <a:r>
              <a:rPr lang="es-ES" sz="1100">
                <a:latin typeface="Arial" panose="020B0604020202020204" pitchFamily="34" charset="0"/>
                <a:cs typeface="Arial" panose="020B0604020202020204" pitchFamily="34" charset="0"/>
              </a:rPr>
              <a:t>navegación</a:t>
            </a:r>
            <a:r>
              <a:rPr lang="es-ES" sz="1100" spc="40">
                <a:latin typeface="Arial" panose="020B0604020202020204" pitchFamily="34" charset="0"/>
                <a:cs typeface="Arial" panose="020B0604020202020204" pitchFamily="34" charset="0"/>
              </a:rPr>
              <a:t> </a:t>
            </a:r>
            <a:r>
              <a:rPr lang="es-ES" sz="1100">
                <a:latin typeface="Arial" panose="020B0604020202020204" pitchFamily="34" charset="0"/>
                <a:cs typeface="Arial" panose="020B0604020202020204" pitchFamily="34" charset="0"/>
              </a:rPr>
              <a:t>y</a:t>
            </a:r>
            <a:r>
              <a:rPr lang="es-ES" sz="1100" spc="75">
                <a:latin typeface="Arial" panose="020B0604020202020204" pitchFamily="34" charset="0"/>
                <a:cs typeface="Arial" panose="020B0604020202020204" pitchFamily="34" charset="0"/>
              </a:rPr>
              <a:t> </a:t>
            </a:r>
            <a:r>
              <a:rPr lang="es-ES" sz="1100" spc="65">
                <a:latin typeface="Arial" panose="020B0604020202020204" pitchFamily="34" charset="0"/>
                <a:cs typeface="Arial" panose="020B0604020202020204" pitchFamily="34" charset="0"/>
              </a:rPr>
              <a:t>destacando</a:t>
            </a:r>
            <a:r>
              <a:rPr lang="es-ES" sz="1100" spc="40">
                <a:latin typeface="Arial" panose="020B0604020202020204" pitchFamily="34" charset="0"/>
                <a:cs typeface="Arial" panose="020B0604020202020204" pitchFamily="34" charset="0"/>
              </a:rPr>
              <a:t> </a:t>
            </a:r>
            <a:r>
              <a:rPr lang="es-ES" sz="1100">
                <a:latin typeface="Arial" panose="020B0604020202020204" pitchFamily="34" charset="0"/>
                <a:cs typeface="Arial" panose="020B0604020202020204" pitchFamily="34" charset="0"/>
              </a:rPr>
              <a:t>la</a:t>
            </a:r>
            <a:r>
              <a:rPr lang="es-ES" sz="1100" spc="75">
                <a:latin typeface="Arial" panose="020B0604020202020204" pitchFamily="34" charset="0"/>
                <a:cs typeface="Arial" panose="020B0604020202020204" pitchFamily="34" charset="0"/>
              </a:rPr>
              <a:t> </a:t>
            </a:r>
            <a:r>
              <a:rPr lang="es-ES" sz="1100" spc="110">
                <a:latin typeface="Arial" panose="020B0604020202020204" pitchFamily="34" charset="0"/>
                <a:cs typeface="Arial" panose="020B0604020202020204" pitchFamily="34" charset="0"/>
              </a:rPr>
              <a:t>información</a:t>
            </a:r>
            <a:r>
              <a:rPr lang="es-ES" sz="1100" spc="40">
                <a:latin typeface="Arial" panose="020B0604020202020204" pitchFamily="34" charset="0"/>
                <a:cs typeface="Arial" panose="020B0604020202020204" pitchFamily="34" charset="0"/>
              </a:rPr>
              <a:t> </a:t>
            </a:r>
            <a:r>
              <a:rPr lang="es-ES" sz="1100" spc="105">
                <a:latin typeface="Arial" panose="020B0604020202020204" pitchFamily="34" charset="0"/>
                <a:cs typeface="Arial" panose="020B0604020202020204" pitchFamily="34" charset="0"/>
              </a:rPr>
              <a:t>importante. </a:t>
            </a:r>
            <a:r>
              <a:rPr lang="es-ES" sz="1100" spc="-20">
                <a:latin typeface="Arial" panose="020B0604020202020204" pitchFamily="34" charset="0"/>
                <a:cs typeface="Arial" panose="020B0604020202020204" pitchFamily="34" charset="0"/>
              </a:rPr>
              <a:t>Esta</a:t>
            </a:r>
            <a:r>
              <a:rPr lang="es-ES" sz="1100" spc="5">
                <a:latin typeface="Arial" panose="020B0604020202020204" pitchFamily="34" charset="0"/>
                <a:cs typeface="Arial" panose="020B0604020202020204" pitchFamily="34" charset="0"/>
              </a:rPr>
              <a:t> </a:t>
            </a:r>
            <a:r>
              <a:rPr lang="es-ES" sz="1100">
                <a:latin typeface="Arial" panose="020B0604020202020204" pitchFamily="34" charset="0"/>
                <a:cs typeface="Arial" panose="020B0604020202020204" pitchFamily="34" charset="0"/>
              </a:rPr>
              <a:t>busca</a:t>
            </a:r>
            <a:r>
              <a:rPr lang="es-ES" sz="1100" spc="25">
                <a:latin typeface="Arial" panose="020B0604020202020204" pitchFamily="34" charset="0"/>
                <a:cs typeface="Arial" panose="020B0604020202020204" pitchFamily="34" charset="0"/>
              </a:rPr>
              <a:t> </a:t>
            </a:r>
            <a:r>
              <a:rPr lang="es-ES" sz="1100" spc="114">
                <a:latin typeface="Arial" panose="020B0604020202020204" pitchFamily="34" charset="0"/>
                <a:cs typeface="Arial" panose="020B0604020202020204" pitchFamily="34" charset="0"/>
              </a:rPr>
              <a:t>proporcionar</a:t>
            </a:r>
            <a:r>
              <a:rPr lang="es-ES" sz="1100" spc="20">
                <a:latin typeface="Arial" panose="020B0604020202020204" pitchFamily="34" charset="0"/>
                <a:cs typeface="Arial" panose="020B0604020202020204" pitchFamily="34" charset="0"/>
              </a:rPr>
              <a:t> </a:t>
            </a:r>
            <a:r>
              <a:rPr lang="es-ES" sz="1100" spc="100">
                <a:latin typeface="Arial" panose="020B0604020202020204" pitchFamily="34" charset="0"/>
                <a:cs typeface="Arial" panose="020B0604020202020204" pitchFamily="34" charset="0"/>
              </a:rPr>
              <a:t>una</a:t>
            </a:r>
            <a:r>
              <a:rPr lang="es-ES" sz="1100" spc="10">
                <a:latin typeface="Arial" panose="020B0604020202020204" pitchFamily="34" charset="0"/>
                <a:cs typeface="Arial" panose="020B0604020202020204" pitchFamily="34" charset="0"/>
              </a:rPr>
              <a:t> </a:t>
            </a:r>
            <a:r>
              <a:rPr lang="es-ES" sz="1100" spc="60">
                <a:latin typeface="Arial" panose="020B0604020202020204" pitchFamily="34" charset="0"/>
                <a:cs typeface="Arial" panose="020B0604020202020204" pitchFamily="34" charset="0"/>
              </a:rPr>
              <a:t>experiencia</a:t>
            </a:r>
            <a:r>
              <a:rPr lang="es-ES" sz="1100">
                <a:latin typeface="Arial" panose="020B0604020202020204" pitchFamily="34" charset="0"/>
                <a:cs typeface="Arial" panose="020B0604020202020204" pitchFamily="34" charset="0"/>
              </a:rPr>
              <a:t> visual</a:t>
            </a:r>
            <a:r>
              <a:rPr lang="es-ES" sz="1100" spc="20">
                <a:latin typeface="Arial" panose="020B0604020202020204" pitchFamily="34" charset="0"/>
                <a:cs typeface="Arial" panose="020B0604020202020204" pitchFamily="34" charset="0"/>
              </a:rPr>
              <a:t> </a:t>
            </a:r>
            <a:r>
              <a:rPr lang="es-ES" sz="1100" spc="80">
                <a:latin typeface="Arial" panose="020B0604020202020204" pitchFamily="34" charset="0"/>
                <a:cs typeface="Arial" panose="020B0604020202020204" pitchFamily="34" charset="0"/>
              </a:rPr>
              <a:t>coherente</a:t>
            </a:r>
            <a:r>
              <a:rPr lang="es-ES" sz="1100" spc="-5">
                <a:latin typeface="Arial" panose="020B0604020202020204" pitchFamily="34" charset="0"/>
                <a:cs typeface="Arial" panose="020B0604020202020204" pitchFamily="34" charset="0"/>
              </a:rPr>
              <a:t> </a:t>
            </a:r>
            <a:r>
              <a:rPr lang="es-ES" sz="1100" spc="60">
                <a:latin typeface="Arial" panose="020B0604020202020204" pitchFamily="34" charset="0"/>
                <a:cs typeface="Arial" panose="020B0604020202020204" pitchFamily="34" charset="0"/>
              </a:rPr>
              <a:t>con</a:t>
            </a:r>
            <a:r>
              <a:rPr lang="es-ES" sz="1100" spc="30">
                <a:latin typeface="Arial" panose="020B0604020202020204" pitchFamily="34" charset="0"/>
                <a:cs typeface="Arial" panose="020B0604020202020204" pitchFamily="34" charset="0"/>
              </a:rPr>
              <a:t> </a:t>
            </a:r>
            <a:r>
              <a:rPr lang="es-ES" sz="1100">
                <a:latin typeface="Arial" panose="020B0604020202020204" pitchFamily="34" charset="0"/>
                <a:cs typeface="Arial" panose="020B0604020202020204" pitchFamily="34" charset="0"/>
              </a:rPr>
              <a:t>los</a:t>
            </a:r>
            <a:r>
              <a:rPr lang="es-ES" sz="1100" spc="35">
                <a:latin typeface="Arial" panose="020B0604020202020204" pitchFamily="34" charset="0"/>
                <a:cs typeface="Arial" panose="020B0604020202020204" pitchFamily="34" charset="0"/>
              </a:rPr>
              <a:t> </a:t>
            </a:r>
            <a:r>
              <a:rPr lang="es-ES" sz="1100">
                <a:latin typeface="Arial" panose="020B0604020202020204" pitchFamily="34" charset="0"/>
                <a:cs typeface="Arial" panose="020B0604020202020204" pitchFamily="34" charset="0"/>
              </a:rPr>
              <a:t>valores</a:t>
            </a:r>
            <a:r>
              <a:rPr lang="es-ES" sz="1100" spc="5">
                <a:latin typeface="Arial" panose="020B0604020202020204" pitchFamily="34" charset="0"/>
                <a:cs typeface="Arial" panose="020B0604020202020204" pitchFamily="34" charset="0"/>
              </a:rPr>
              <a:t> </a:t>
            </a:r>
            <a:r>
              <a:rPr lang="es-ES" sz="1100" spc="100">
                <a:latin typeface="Arial" panose="020B0604020202020204" pitchFamily="34" charset="0"/>
                <a:cs typeface="Arial" panose="020B0604020202020204" pitchFamily="34" charset="0"/>
              </a:rPr>
              <a:t>que</a:t>
            </a:r>
            <a:r>
              <a:rPr lang="es-ES" sz="1100" spc="15">
                <a:latin typeface="Arial" panose="020B0604020202020204" pitchFamily="34" charset="0"/>
                <a:cs typeface="Arial" panose="020B0604020202020204" pitchFamily="34" charset="0"/>
              </a:rPr>
              <a:t> </a:t>
            </a:r>
            <a:r>
              <a:rPr lang="es-ES" sz="1100">
                <a:latin typeface="Arial" panose="020B0604020202020204" pitchFamily="34" charset="0"/>
                <a:cs typeface="Arial" panose="020B0604020202020204" pitchFamily="34" charset="0"/>
              </a:rPr>
              <a:t>los</a:t>
            </a:r>
            <a:r>
              <a:rPr lang="es-ES" sz="1100" spc="35">
                <a:latin typeface="Arial" panose="020B0604020202020204" pitchFamily="34" charset="0"/>
                <a:cs typeface="Arial" panose="020B0604020202020204" pitchFamily="34" charset="0"/>
              </a:rPr>
              <a:t> </a:t>
            </a:r>
            <a:r>
              <a:rPr lang="es-ES" sz="1100" spc="70">
                <a:latin typeface="Arial" panose="020B0604020202020204" pitchFamily="34" charset="0"/>
                <a:cs typeface="Arial" panose="020B0604020202020204" pitchFamily="34" charset="0"/>
              </a:rPr>
              <a:t>usuarios</a:t>
            </a:r>
            <a:r>
              <a:rPr lang="es-ES" sz="1100">
                <a:latin typeface="Arial" panose="020B0604020202020204" pitchFamily="34" charset="0"/>
                <a:cs typeface="Arial" panose="020B0604020202020204" pitchFamily="34" charset="0"/>
              </a:rPr>
              <a:t> </a:t>
            </a:r>
            <a:r>
              <a:rPr lang="es-ES" sz="1100" spc="55">
                <a:latin typeface="Arial" panose="020B0604020202020204" pitchFamily="34" charset="0"/>
                <a:cs typeface="Arial" panose="020B0604020202020204" pitchFamily="34" charset="0"/>
              </a:rPr>
              <a:t>consideran </a:t>
            </a:r>
            <a:r>
              <a:rPr lang="es-ES" sz="1100" spc="90">
                <a:latin typeface="Arial" panose="020B0604020202020204" pitchFamily="34" charset="0"/>
                <a:cs typeface="Arial" panose="020B0604020202020204" pitchFamily="34" charset="0"/>
              </a:rPr>
              <a:t>fundamentales</a:t>
            </a:r>
            <a:r>
              <a:rPr lang="es-ES" sz="1100" spc="-40">
                <a:latin typeface="Arial" panose="020B0604020202020204" pitchFamily="34" charset="0"/>
                <a:cs typeface="Arial" panose="020B0604020202020204" pitchFamily="34" charset="0"/>
              </a:rPr>
              <a:t> </a:t>
            </a:r>
            <a:r>
              <a:rPr lang="es-ES" sz="1100" spc="65">
                <a:latin typeface="Arial" panose="020B0604020202020204" pitchFamily="34" charset="0"/>
                <a:cs typeface="Arial" panose="020B0604020202020204" pitchFamily="34" charset="0"/>
              </a:rPr>
              <a:t>en</a:t>
            </a:r>
            <a:r>
              <a:rPr lang="es-ES" sz="1100">
                <a:latin typeface="Arial" panose="020B0604020202020204" pitchFamily="34" charset="0"/>
                <a:cs typeface="Arial" panose="020B0604020202020204" pitchFamily="34" charset="0"/>
              </a:rPr>
              <a:t> la</a:t>
            </a:r>
            <a:r>
              <a:rPr lang="es-ES" sz="1100" spc="-15">
                <a:latin typeface="Arial" panose="020B0604020202020204" pitchFamily="34" charset="0"/>
                <a:cs typeface="Arial" panose="020B0604020202020204" pitchFamily="34" charset="0"/>
              </a:rPr>
              <a:t> </a:t>
            </a:r>
            <a:r>
              <a:rPr lang="es-ES" sz="1100" spc="-10">
                <a:latin typeface="Arial" panose="020B0604020202020204" pitchFamily="34" charset="0"/>
                <a:cs typeface="Arial" panose="020B0604020202020204" pitchFamily="34" charset="0"/>
              </a:rPr>
              <a:t>selección.</a:t>
            </a:r>
            <a:endParaRPr lang="es-ES" sz="1100">
              <a:latin typeface="Arial" panose="020B0604020202020204" pitchFamily="34" charset="0"/>
              <a:cs typeface="Arial" panose="020B0604020202020204" pitchFamily="34" charset="0"/>
            </a:endParaRPr>
          </a:p>
          <a:p>
            <a:pPr marL="0" indent="0">
              <a:buNone/>
            </a:pPr>
            <a:endParaRPr lang="es-CO" sz="1100"/>
          </a:p>
        </p:txBody>
      </p:sp>
      <p:cxnSp>
        <p:nvCxnSpPr>
          <p:cNvPr id="28" name="Straight Connector 27">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53093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B92656E-D52B-5D56-012B-F3944F0181E9}"/>
            </a:ext>
          </a:extLst>
        </p:cNvPr>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25" name="Rectangle 24">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9" name="Rectangle 28">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F805484D-CD2C-0090-0C39-31A049A2343A}"/>
              </a:ext>
            </a:extLst>
          </p:cNvPr>
          <p:cNvSpPr>
            <a:spLocks noGrp="1"/>
          </p:cNvSpPr>
          <p:nvPr>
            <p:ph type="title"/>
          </p:nvPr>
        </p:nvSpPr>
        <p:spPr>
          <a:xfrm>
            <a:off x="1043631" y="809898"/>
            <a:ext cx="9942716" cy="1554480"/>
          </a:xfrm>
        </p:spPr>
        <p:txBody>
          <a:bodyPr anchor="ctr">
            <a:normAutofit/>
          </a:bodyPr>
          <a:lstStyle/>
          <a:p>
            <a:pPr marL="0" indent="0">
              <a:spcBef>
                <a:spcPts val="705"/>
              </a:spcBef>
              <a:buNone/>
            </a:pPr>
            <a:r>
              <a:rPr lang="es-ES" sz="4800" spc="-150">
                <a:latin typeface="Arial" panose="020B0604020202020204" pitchFamily="34" charset="0"/>
                <a:cs typeface="Arial" panose="020B0604020202020204" pitchFamily="34" charset="0"/>
              </a:rPr>
              <a:t>Hallazgo</a:t>
            </a:r>
            <a:r>
              <a:rPr lang="es-ES" sz="4800" spc="-165">
                <a:latin typeface="Arial" panose="020B0604020202020204" pitchFamily="34" charset="0"/>
                <a:cs typeface="Arial" panose="020B0604020202020204" pitchFamily="34" charset="0"/>
              </a:rPr>
              <a:t> </a:t>
            </a:r>
            <a:r>
              <a:rPr lang="es-ES" sz="4800" spc="-195">
                <a:latin typeface="Arial" panose="020B0604020202020204" pitchFamily="34" charset="0"/>
                <a:cs typeface="Arial" panose="020B0604020202020204" pitchFamily="34" charset="0"/>
              </a:rPr>
              <a:t>2:</a:t>
            </a:r>
            <a:r>
              <a:rPr lang="es-ES" sz="4800" spc="-175">
                <a:latin typeface="Arial" panose="020B0604020202020204" pitchFamily="34" charset="0"/>
                <a:cs typeface="Arial" panose="020B0604020202020204" pitchFamily="34" charset="0"/>
              </a:rPr>
              <a:t> </a:t>
            </a:r>
            <a:r>
              <a:rPr lang="es-ES" sz="4800" spc="-165">
                <a:latin typeface="Arial" panose="020B0604020202020204" pitchFamily="34" charset="0"/>
                <a:cs typeface="Arial" panose="020B0604020202020204" pitchFamily="34" charset="0"/>
              </a:rPr>
              <a:t>Necesidad</a:t>
            </a:r>
            <a:r>
              <a:rPr lang="es-ES" sz="4800" spc="-145">
                <a:latin typeface="Arial" panose="020B0604020202020204" pitchFamily="34" charset="0"/>
                <a:cs typeface="Arial" panose="020B0604020202020204" pitchFamily="34" charset="0"/>
              </a:rPr>
              <a:t> </a:t>
            </a:r>
            <a:r>
              <a:rPr lang="es-ES" sz="4800" spc="-150">
                <a:latin typeface="Arial" panose="020B0604020202020204" pitchFamily="34" charset="0"/>
                <a:cs typeface="Arial" panose="020B0604020202020204" pitchFamily="34" charset="0"/>
              </a:rPr>
              <a:t>de</a:t>
            </a:r>
            <a:r>
              <a:rPr lang="es-ES" sz="4800" spc="-170">
                <a:latin typeface="Arial" panose="020B0604020202020204" pitchFamily="34" charset="0"/>
                <a:cs typeface="Arial" panose="020B0604020202020204" pitchFamily="34" charset="0"/>
              </a:rPr>
              <a:t> </a:t>
            </a:r>
            <a:r>
              <a:rPr lang="es-ES" sz="4800" spc="-125">
                <a:latin typeface="Arial" panose="020B0604020202020204" pitchFamily="34" charset="0"/>
                <a:cs typeface="Arial" panose="020B0604020202020204" pitchFamily="34" charset="0"/>
              </a:rPr>
              <a:t>Filtros</a:t>
            </a:r>
            <a:r>
              <a:rPr lang="es-ES" sz="4800" spc="-165">
                <a:latin typeface="Arial" panose="020B0604020202020204" pitchFamily="34" charset="0"/>
                <a:cs typeface="Arial" panose="020B0604020202020204" pitchFamily="34" charset="0"/>
              </a:rPr>
              <a:t> </a:t>
            </a:r>
            <a:r>
              <a:rPr lang="es-ES" sz="4800" spc="-65">
                <a:latin typeface="Arial" panose="020B0604020202020204" pitchFamily="34" charset="0"/>
                <a:cs typeface="Arial" panose="020B0604020202020204" pitchFamily="34" charset="0"/>
              </a:rPr>
              <a:t>Personalizables</a:t>
            </a:r>
          </a:p>
        </p:txBody>
      </p:sp>
      <p:sp>
        <p:nvSpPr>
          <p:cNvPr id="3" name="Marcador de contenido 2">
            <a:extLst>
              <a:ext uri="{FF2B5EF4-FFF2-40B4-BE49-F238E27FC236}">
                <a16:creationId xmlns:a16="http://schemas.microsoft.com/office/drawing/2014/main" id="{A0164DFE-2CD6-89B5-7F80-938A1552D717}"/>
              </a:ext>
            </a:extLst>
          </p:cNvPr>
          <p:cNvSpPr>
            <a:spLocks noGrp="1"/>
          </p:cNvSpPr>
          <p:nvPr>
            <p:ph idx="1"/>
          </p:nvPr>
        </p:nvSpPr>
        <p:spPr>
          <a:xfrm>
            <a:off x="1045028" y="3017522"/>
            <a:ext cx="9941319" cy="3124658"/>
          </a:xfrm>
        </p:spPr>
        <p:txBody>
          <a:bodyPr anchor="ctr">
            <a:normAutofit/>
          </a:bodyPr>
          <a:lstStyle/>
          <a:p>
            <a:pPr marL="0" indent="0">
              <a:spcBef>
                <a:spcPts val="705"/>
              </a:spcBef>
              <a:buNone/>
            </a:pPr>
            <a:endParaRPr lang="es-ES" sz="1300">
              <a:latin typeface="Arial Black"/>
              <a:cs typeface="Arial Black"/>
            </a:endParaRPr>
          </a:p>
          <a:p>
            <a:pPr marL="0" marR="15240" indent="0">
              <a:spcBef>
                <a:spcPts val="220"/>
              </a:spcBef>
              <a:buNone/>
            </a:pPr>
            <a:r>
              <a:rPr lang="es-ES" sz="1300">
                <a:latin typeface="Arial" panose="020B0604020202020204" pitchFamily="34" charset="0"/>
                <a:cs typeface="Arial" panose="020B0604020202020204" pitchFamily="34" charset="0"/>
              </a:rPr>
              <a:t>Los</a:t>
            </a:r>
            <a:r>
              <a:rPr lang="es-ES" sz="1300" spc="-20">
                <a:latin typeface="Arial" panose="020B0604020202020204" pitchFamily="34" charset="0"/>
                <a:cs typeface="Arial" panose="020B0604020202020204" pitchFamily="34" charset="0"/>
              </a:rPr>
              <a:t> </a:t>
            </a:r>
            <a:r>
              <a:rPr lang="es-ES" sz="1300" spc="75">
                <a:latin typeface="Arial" panose="020B0604020202020204" pitchFamily="34" charset="0"/>
                <a:cs typeface="Arial" panose="020B0604020202020204" pitchFamily="34" charset="0"/>
              </a:rPr>
              <a:t>usuarios</a:t>
            </a:r>
            <a:r>
              <a:rPr lang="es-ES" sz="1300" spc="15">
                <a:latin typeface="Arial" panose="020B0604020202020204" pitchFamily="34" charset="0"/>
                <a:cs typeface="Arial" panose="020B0604020202020204" pitchFamily="34" charset="0"/>
              </a:rPr>
              <a:t> </a:t>
            </a:r>
            <a:r>
              <a:rPr lang="es-ES" sz="1300" spc="90">
                <a:latin typeface="Arial" panose="020B0604020202020204" pitchFamily="34" charset="0"/>
                <a:cs typeface="Arial" panose="020B0604020202020204" pitchFamily="34" charset="0"/>
              </a:rPr>
              <a:t>identifican</a:t>
            </a:r>
            <a:r>
              <a:rPr lang="es-ES" sz="1300" spc="20">
                <a:latin typeface="Arial" panose="020B0604020202020204" pitchFamily="34" charset="0"/>
                <a:cs typeface="Arial" panose="020B0604020202020204" pitchFamily="34" charset="0"/>
              </a:rPr>
              <a:t> </a:t>
            </a:r>
            <a:r>
              <a:rPr lang="es-ES" sz="1300" spc="110">
                <a:latin typeface="Arial" panose="020B0604020202020204" pitchFamily="34" charset="0"/>
                <a:cs typeface="Arial" panose="020B0604020202020204" pitchFamily="34" charset="0"/>
              </a:rPr>
              <a:t>como</a:t>
            </a:r>
            <a:r>
              <a:rPr lang="es-ES" sz="1300" spc="15">
                <a:latin typeface="Arial" panose="020B0604020202020204" pitchFamily="34" charset="0"/>
                <a:cs typeface="Arial" panose="020B0604020202020204" pitchFamily="34" charset="0"/>
              </a:rPr>
              <a:t> </a:t>
            </a:r>
            <a:r>
              <a:rPr lang="es-ES" sz="1300" spc="105">
                <a:latin typeface="Arial" panose="020B0604020202020204" pitchFamily="34" charset="0"/>
                <a:cs typeface="Arial" panose="020B0604020202020204" pitchFamily="34" charset="0"/>
              </a:rPr>
              <a:t>una</a:t>
            </a:r>
            <a:r>
              <a:rPr lang="es-ES" sz="1300" spc="-10">
                <a:latin typeface="Arial" panose="020B0604020202020204" pitchFamily="34" charset="0"/>
                <a:cs typeface="Arial" panose="020B0604020202020204" pitchFamily="34" charset="0"/>
              </a:rPr>
              <a:t> </a:t>
            </a:r>
            <a:r>
              <a:rPr lang="es-ES" sz="1300" spc="125">
                <a:latin typeface="Arial" panose="020B0604020202020204" pitchFamily="34" charset="0"/>
                <a:cs typeface="Arial" panose="020B0604020202020204" pitchFamily="34" charset="0"/>
              </a:rPr>
              <a:t>prioridad</a:t>
            </a:r>
            <a:r>
              <a:rPr lang="es-ES" sz="1300" spc="20">
                <a:latin typeface="Arial" panose="020B0604020202020204" pitchFamily="34" charset="0"/>
                <a:cs typeface="Arial" panose="020B0604020202020204" pitchFamily="34" charset="0"/>
              </a:rPr>
              <a:t> </a:t>
            </a:r>
            <a:r>
              <a:rPr lang="es-ES" sz="1300">
                <a:latin typeface="Arial" panose="020B0604020202020204" pitchFamily="34" charset="0"/>
                <a:cs typeface="Arial" panose="020B0604020202020204" pitchFamily="34" charset="0"/>
              </a:rPr>
              <a:t>la</a:t>
            </a:r>
            <a:r>
              <a:rPr lang="es-ES" sz="1300" spc="-10">
                <a:latin typeface="Arial" panose="020B0604020202020204" pitchFamily="34" charset="0"/>
                <a:cs typeface="Arial" panose="020B0604020202020204" pitchFamily="34" charset="0"/>
              </a:rPr>
              <a:t> </a:t>
            </a:r>
            <a:r>
              <a:rPr lang="es-ES" sz="1300" spc="85">
                <a:latin typeface="Arial" panose="020B0604020202020204" pitchFamily="34" charset="0"/>
                <a:cs typeface="Arial" panose="020B0604020202020204" pitchFamily="34" charset="0"/>
              </a:rPr>
              <a:t>posibilidad</a:t>
            </a:r>
            <a:r>
              <a:rPr lang="es-ES" sz="1300" spc="25">
                <a:latin typeface="Arial" panose="020B0604020202020204" pitchFamily="34" charset="0"/>
                <a:cs typeface="Arial" panose="020B0604020202020204" pitchFamily="34" charset="0"/>
              </a:rPr>
              <a:t> </a:t>
            </a:r>
            <a:r>
              <a:rPr lang="es-ES" sz="1300" spc="85">
                <a:latin typeface="Arial" panose="020B0604020202020204" pitchFamily="34" charset="0"/>
                <a:cs typeface="Arial" panose="020B0604020202020204" pitchFamily="34" charset="0"/>
              </a:rPr>
              <a:t>de</a:t>
            </a:r>
            <a:r>
              <a:rPr lang="es-ES" sz="1300" spc="-20">
                <a:latin typeface="Arial" panose="020B0604020202020204" pitchFamily="34" charset="0"/>
                <a:cs typeface="Arial" panose="020B0604020202020204" pitchFamily="34" charset="0"/>
              </a:rPr>
              <a:t> </a:t>
            </a:r>
            <a:r>
              <a:rPr lang="es-ES" sz="1300" spc="60">
                <a:latin typeface="Arial" panose="020B0604020202020204" pitchFamily="34" charset="0"/>
                <a:cs typeface="Arial" panose="020B0604020202020204" pitchFamily="34" charset="0"/>
              </a:rPr>
              <a:t>realizar</a:t>
            </a:r>
            <a:r>
              <a:rPr lang="es-ES" sz="1300" spc="15">
                <a:latin typeface="Arial" panose="020B0604020202020204" pitchFamily="34" charset="0"/>
                <a:cs typeface="Arial" panose="020B0604020202020204" pitchFamily="34" charset="0"/>
              </a:rPr>
              <a:t> </a:t>
            </a:r>
            <a:r>
              <a:rPr lang="es-ES" sz="1300" spc="60">
                <a:latin typeface="Arial" panose="020B0604020202020204" pitchFamily="34" charset="0"/>
                <a:cs typeface="Arial" panose="020B0604020202020204" pitchFamily="34" charset="0"/>
              </a:rPr>
              <a:t>búsquedas </a:t>
            </a:r>
            <a:r>
              <a:rPr lang="es-ES" sz="1300" spc="70">
                <a:latin typeface="Arial" panose="020B0604020202020204" pitchFamily="34" charset="0"/>
                <a:cs typeface="Arial" panose="020B0604020202020204" pitchFamily="34" charset="0"/>
              </a:rPr>
              <a:t>rápidas</a:t>
            </a:r>
            <a:r>
              <a:rPr lang="es-ES" sz="1300" spc="10">
                <a:latin typeface="Arial" panose="020B0604020202020204" pitchFamily="34" charset="0"/>
                <a:cs typeface="Arial" panose="020B0604020202020204" pitchFamily="34" charset="0"/>
              </a:rPr>
              <a:t> </a:t>
            </a:r>
            <a:r>
              <a:rPr lang="es-ES" sz="1300">
                <a:latin typeface="Arial" panose="020B0604020202020204" pitchFamily="34" charset="0"/>
                <a:cs typeface="Arial" panose="020B0604020202020204" pitchFamily="34" charset="0"/>
              </a:rPr>
              <a:t>y</a:t>
            </a:r>
            <a:r>
              <a:rPr lang="es-ES" sz="1300" spc="-15">
                <a:latin typeface="Arial" panose="020B0604020202020204" pitchFamily="34" charset="0"/>
                <a:cs typeface="Arial" panose="020B0604020202020204" pitchFamily="34" charset="0"/>
              </a:rPr>
              <a:t> </a:t>
            </a:r>
            <a:r>
              <a:rPr lang="es-ES" sz="1300">
                <a:latin typeface="Arial" panose="020B0604020202020204" pitchFamily="34" charset="0"/>
                <a:cs typeface="Arial" panose="020B0604020202020204" pitchFamily="34" charset="0"/>
              </a:rPr>
              <a:t>específicas,</a:t>
            </a:r>
            <a:r>
              <a:rPr lang="es-ES" sz="1300" spc="25">
                <a:latin typeface="Arial" panose="020B0604020202020204" pitchFamily="34" charset="0"/>
                <a:cs typeface="Arial" panose="020B0604020202020204" pitchFamily="34" charset="0"/>
              </a:rPr>
              <a:t> </a:t>
            </a:r>
            <a:r>
              <a:rPr lang="es-ES" sz="1300" spc="75">
                <a:latin typeface="Arial" panose="020B0604020202020204" pitchFamily="34" charset="0"/>
                <a:cs typeface="Arial" panose="020B0604020202020204" pitchFamily="34" charset="0"/>
              </a:rPr>
              <a:t>destacando</a:t>
            </a:r>
            <a:r>
              <a:rPr lang="es-ES" sz="1300" spc="25">
                <a:latin typeface="Arial" panose="020B0604020202020204" pitchFamily="34" charset="0"/>
                <a:cs typeface="Arial" panose="020B0604020202020204" pitchFamily="34" charset="0"/>
              </a:rPr>
              <a:t> </a:t>
            </a:r>
            <a:r>
              <a:rPr lang="es-ES" sz="1300">
                <a:latin typeface="Arial" panose="020B0604020202020204" pitchFamily="34" charset="0"/>
                <a:cs typeface="Arial" panose="020B0604020202020204" pitchFamily="34" charset="0"/>
              </a:rPr>
              <a:t>la</a:t>
            </a:r>
            <a:r>
              <a:rPr lang="es-ES" sz="1300" spc="-5">
                <a:latin typeface="Arial" panose="020B0604020202020204" pitchFamily="34" charset="0"/>
                <a:cs typeface="Arial" panose="020B0604020202020204" pitchFamily="34" charset="0"/>
              </a:rPr>
              <a:t> </a:t>
            </a:r>
            <a:r>
              <a:rPr lang="es-ES" sz="1300" spc="45">
                <a:latin typeface="Arial" panose="020B0604020202020204" pitchFamily="34" charset="0"/>
                <a:cs typeface="Arial" panose="020B0604020202020204" pitchFamily="34" charset="0"/>
              </a:rPr>
              <a:t>necesidad</a:t>
            </a:r>
            <a:r>
              <a:rPr lang="es-ES" sz="1300" spc="20">
                <a:latin typeface="Arial" panose="020B0604020202020204" pitchFamily="34" charset="0"/>
                <a:cs typeface="Arial" panose="020B0604020202020204" pitchFamily="34" charset="0"/>
              </a:rPr>
              <a:t> </a:t>
            </a:r>
            <a:r>
              <a:rPr lang="es-ES" sz="1300" spc="85">
                <a:latin typeface="Arial" panose="020B0604020202020204" pitchFamily="34" charset="0"/>
                <a:cs typeface="Arial" panose="020B0604020202020204" pitchFamily="34" charset="0"/>
              </a:rPr>
              <a:t>de</a:t>
            </a:r>
            <a:r>
              <a:rPr lang="es-ES" sz="1300" spc="-15">
                <a:latin typeface="Arial" panose="020B0604020202020204" pitchFamily="34" charset="0"/>
                <a:cs typeface="Arial" panose="020B0604020202020204" pitchFamily="34" charset="0"/>
              </a:rPr>
              <a:t> </a:t>
            </a:r>
            <a:r>
              <a:rPr lang="es-ES" sz="1300" spc="105">
                <a:latin typeface="Arial" panose="020B0604020202020204" pitchFamily="34" charset="0"/>
                <a:cs typeface="Arial" panose="020B0604020202020204" pitchFamily="34" charset="0"/>
              </a:rPr>
              <a:t>filtros</a:t>
            </a:r>
            <a:r>
              <a:rPr lang="es-ES" sz="1300" spc="15">
                <a:latin typeface="Arial" panose="020B0604020202020204" pitchFamily="34" charset="0"/>
                <a:cs typeface="Arial" panose="020B0604020202020204" pitchFamily="34" charset="0"/>
              </a:rPr>
              <a:t> </a:t>
            </a:r>
            <a:r>
              <a:rPr lang="es-ES" sz="1300" spc="55">
                <a:latin typeface="Arial" panose="020B0604020202020204" pitchFamily="34" charset="0"/>
                <a:cs typeface="Arial" panose="020B0604020202020204" pitchFamily="34" charset="0"/>
              </a:rPr>
              <a:t>personalizables</a:t>
            </a:r>
            <a:r>
              <a:rPr lang="es-ES" sz="1300" spc="25">
                <a:latin typeface="Arial" panose="020B0604020202020204" pitchFamily="34" charset="0"/>
                <a:cs typeface="Arial" panose="020B0604020202020204" pitchFamily="34" charset="0"/>
              </a:rPr>
              <a:t> </a:t>
            </a:r>
            <a:r>
              <a:rPr lang="es-ES" sz="1300" spc="114">
                <a:latin typeface="Arial" panose="020B0604020202020204" pitchFamily="34" charset="0"/>
                <a:cs typeface="Arial" panose="020B0604020202020204" pitchFamily="34" charset="0"/>
              </a:rPr>
              <a:t>que</a:t>
            </a:r>
            <a:r>
              <a:rPr lang="es-ES" sz="1300" spc="-5">
                <a:latin typeface="Arial" panose="020B0604020202020204" pitchFamily="34" charset="0"/>
                <a:cs typeface="Arial" panose="020B0604020202020204" pitchFamily="34" charset="0"/>
              </a:rPr>
              <a:t> </a:t>
            </a:r>
            <a:r>
              <a:rPr lang="es-ES" sz="1300">
                <a:latin typeface="Arial" panose="020B0604020202020204" pitchFamily="34" charset="0"/>
                <a:cs typeface="Arial" panose="020B0604020202020204" pitchFamily="34" charset="0"/>
              </a:rPr>
              <a:t>les</a:t>
            </a:r>
            <a:r>
              <a:rPr lang="es-ES" sz="1300" spc="-5">
                <a:latin typeface="Arial" panose="020B0604020202020204" pitchFamily="34" charset="0"/>
                <a:cs typeface="Arial" panose="020B0604020202020204" pitchFamily="34" charset="0"/>
              </a:rPr>
              <a:t> </a:t>
            </a:r>
            <a:r>
              <a:rPr lang="es-ES" sz="1300" spc="130">
                <a:latin typeface="Arial" panose="020B0604020202020204" pitchFamily="34" charset="0"/>
                <a:cs typeface="Arial" panose="020B0604020202020204" pitchFamily="34" charset="0"/>
              </a:rPr>
              <a:t>permitan</a:t>
            </a:r>
            <a:r>
              <a:rPr lang="es-ES" sz="1300" spc="35">
                <a:latin typeface="Arial" panose="020B0604020202020204" pitchFamily="34" charset="0"/>
                <a:cs typeface="Arial" panose="020B0604020202020204" pitchFamily="34" charset="0"/>
              </a:rPr>
              <a:t> </a:t>
            </a:r>
            <a:r>
              <a:rPr lang="es-ES" sz="1300" spc="100">
                <a:latin typeface="Arial" panose="020B0604020202020204" pitchFamily="34" charset="0"/>
                <a:cs typeface="Arial" panose="020B0604020202020204" pitchFamily="34" charset="0"/>
              </a:rPr>
              <a:t>encontrar</a:t>
            </a:r>
            <a:endParaRPr lang="es-ES" sz="1300">
              <a:latin typeface="Arial" panose="020B0604020202020204" pitchFamily="34" charset="0"/>
              <a:cs typeface="Arial" panose="020B0604020202020204" pitchFamily="34" charset="0"/>
            </a:endParaRPr>
          </a:p>
          <a:p>
            <a:pPr marL="0" indent="0">
              <a:spcBef>
                <a:spcPts val="405"/>
              </a:spcBef>
              <a:buNone/>
            </a:pPr>
            <a:r>
              <a:rPr lang="es-ES" sz="1300" spc="95">
                <a:latin typeface="Arial" panose="020B0604020202020204" pitchFamily="34" charset="0"/>
                <a:cs typeface="Arial" panose="020B0604020202020204" pitchFamily="34" charset="0"/>
              </a:rPr>
              <a:t>ofertas</a:t>
            </a:r>
            <a:r>
              <a:rPr lang="es-ES" sz="1300" spc="-25">
                <a:latin typeface="Arial" panose="020B0604020202020204" pitchFamily="34" charset="0"/>
                <a:cs typeface="Arial" panose="020B0604020202020204" pitchFamily="34" charset="0"/>
              </a:rPr>
              <a:t> </a:t>
            </a:r>
            <a:r>
              <a:rPr lang="es-ES" sz="1300" spc="65">
                <a:latin typeface="Arial" panose="020B0604020202020204" pitchFamily="34" charset="0"/>
                <a:cs typeface="Arial" panose="020B0604020202020204" pitchFamily="34" charset="0"/>
              </a:rPr>
              <a:t>laborales</a:t>
            </a:r>
            <a:r>
              <a:rPr lang="es-ES" sz="1300" spc="-15">
                <a:latin typeface="Arial" panose="020B0604020202020204" pitchFamily="34" charset="0"/>
                <a:cs typeface="Arial" panose="020B0604020202020204" pitchFamily="34" charset="0"/>
              </a:rPr>
              <a:t> </a:t>
            </a:r>
            <a:r>
              <a:rPr lang="es-ES" sz="1300" spc="60">
                <a:latin typeface="Arial" panose="020B0604020202020204" pitchFamily="34" charset="0"/>
                <a:cs typeface="Arial" panose="020B0604020202020204" pitchFamily="34" charset="0"/>
              </a:rPr>
              <a:t>relevantes</a:t>
            </a:r>
            <a:r>
              <a:rPr lang="es-ES" sz="1300" spc="-5">
                <a:latin typeface="Arial" panose="020B0604020202020204" pitchFamily="34" charset="0"/>
                <a:cs typeface="Arial" panose="020B0604020202020204" pitchFamily="34" charset="0"/>
              </a:rPr>
              <a:t> </a:t>
            </a:r>
            <a:r>
              <a:rPr lang="es-ES" sz="1300" spc="80">
                <a:latin typeface="Arial" panose="020B0604020202020204" pitchFamily="34" charset="0"/>
                <a:cs typeface="Arial" panose="020B0604020202020204" pitchFamily="34" charset="0"/>
              </a:rPr>
              <a:t>con</a:t>
            </a:r>
            <a:r>
              <a:rPr lang="es-ES" sz="1300" spc="-20">
                <a:latin typeface="Arial" panose="020B0604020202020204" pitchFamily="34" charset="0"/>
                <a:cs typeface="Arial" panose="020B0604020202020204" pitchFamily="34" charset="0"/>
              </a:rPr>
              <a:t> </a:t>
            </a:r>
            <a:r>
              <a:rPr lang="es-ES" sz="1300" spc="114">
                <a:latin typeface="Arial" panose="020B0604020202020204" pitchFamily="34" charset="0"/>
                <a:cs typeface="Arial" panose="020B0604020202020204" pitchFamily="34" charset="0"/>
              </a:rPr>
              <a:t>mayor</a:t>
            </a:r>
            <a:r>
              <a:rPr lang="es-ES" sz="1300" spc="-20">
                <a:latin typeface="Arial" panose="020B0604020202020204" pitchFamily="34" charset="0"/>
                <a:cs typeface="Arial" panose="020B0604020202020204" pitchFamily="34" charset="0"/>
              </a:rPr>
              <a:t> </a:t>
            </a:r>
            <a:r>
              <a:rPr lang="es-ES" sz="1300" spc="50">
                <a:latin typeface="Arial" panose="020B0604020202020204" pitchFamily="34" charset="0"/>
                <a:cs typeface="Arial" panose="020B0604020202020204" pitchFamily="34" charset="0"/>
              </a:rPr>
              <a:t>facilidad.</a:t>
            </a:r>
          </a:p>
          <a:p>
            <a:pPr marL="0" indent="0">
              <a:spcBef>
                <a:spcPts val="405"/>
              </a:spcBef>
              <a:buNone/>
            </a:pPr>
            <a:endParaRPr lang="es-ES" sz="1300">
              <a:latin typeface="Arial" panose="020B0604020202020204" pitchFamily="34" charset="0"/>
              <a:cs typeface="Arial" panose="020B0604020202020204" pitchFamily="34" charset="0"/>
            </a:endParaRPr>
          </a:p>
          <a:p>
            <a:pPr marL="0" marR="5080" indent="0">
              <a:spcBef>
                <a:spcPts val="220"/>
              </a:spcBef>
              <a:buNone/>
            </a:pPr>
            <a:r>
              <a:rPr lang="es-ES" sz="1300">
                <a:latin typeface="Arial" panose="020B0604020202020204" pitchFamily="34" charset="0"/>
                <a:cs typeface="Arial" panose="020B0604020202020204" pitchFamily="34" charset="0"/>
              </a:rPr>
              <a:t>Solución</a:t>
            </a:r>
            <a:r>
              <a:rPr lang="es-ES" sz="1300" spc="70">
                <a:latin typeface="Arial" panose="020B0604020202020204" pitchFamily="34" charset="0"/>
                <a:cs typeface="Arial" panose="020B0604020202020204" pitchFamily="34" charset="0"/>
              </a:rPr>
              <a:t> </a:t>
            </a:r>
            <a:r>
              <a:rPr lang="es-ES" sz="1300" spc="100">
                <a:latin typeface="Arial" panose="020B0604020202020204" pitchFamily="34" charset="0"/>
                <a:cs typeface="Arial" panose="020B0604020202020204" pitchFamily="34" charset="0"/>
              </a:rPr>
              <a:t>Implementada</a:t>
            </a:r>
            <a:r>
              <a:rPr lang="es-ES" sz="1300" spc="90">
                <a:latin typeface="Arial" panose="020B0604020202020204" pitchFamily="34" charset="0"/>
                <a:cs typeface="Arial" panose="020B0604020202020204" pitchFamily="34" charset="0"/>
              </a:rPr>
              <a:t> </a:t>
            </a:r>
            <a:r>
              <a:rPr lang="es-ES" sz="1300" spc="85">
                <a:latin typeface="Arial" panose="020B0604020202020204" pitchFamily="34" charset="0"/>
                <a:cs typeface="Arial" panose="020B0604020202020204" pitchFamily="34" charset="0"/>
              </a:rPr>
              <a:t>en</a:t>
            </a:r>
            <a:r>
              <a:rPr lang="es-ES" sz="1300" spc="35">
                <a:latin typeface="Arial" panose="020B0604020202020204" pitchFamily="34" charset="0"/>
                <a:cs typeface="Arial" panose="020B0604020202020204" pitchFamily="34" charset="0"/>
              </a:rPr>
              <a:t> </a:t>
            </a:r>
            <a:r>
              <a:rPr lang="es-ES" sz="1300">
                <a:latin typeface="Arial" panose="020B0604020202020204" pitchFamily="34" charset="0"/>
                <a:cs typeface="Arial" panose="020B0604020202020204" pitchFamily="34" charset="0"/>
              </a:rPr>
              <a:t>el</a:t>
            </a:r>
            <a:r>
              <a:rPr lang="es-ES" sz="1300" spc="20">
                <a:latin typeface="Arial" panose="020B0604020202020204" pitchFamily="34" charset="0"/>
                <a:cs typeface="Arial" panose="020B0604020202020204" pitchFamily="34" charset="0"/>
              </a:rPr>
              <a:t> </a:t>
            </a:r>
            <a:r>
              <a:rPr lang="es-ES" sz="1300" spc="95">
                <a:latin typeface="Arial" panose="020B0604020202020204" pitchFamily="34" charset="0"/>
                <a:cs typeface="Arial" panose="020B0604020202020204" pitchFamily="34" charset="0"/>
              </a:rPr>
              <a:t>Prototipo:</a:t>
            </a:r>
            <a:r>
              <a:rPr lang="es-ES" sz="1300" spc="70">
                <a:latin typeface="Arial" panose="020B0604020202020204" pitchFamily="34" charset="0"/>
                <a:cs typeface="Arial" panose="020B0604020202020204" pitchFamily="34" charset="0"/>
              </a:rPr>
              <a:t> </a:t>
            </a:r>
            <a:r>
              <a:rPr lang="es-ES" sz="1300" spc="-140">
                <a:latin typeface="Arial" panose="020B0604020202020204" pitchFamily="34" charset="0"/>
                <a:cs typeface="Arial" panose="020B0604020202020204" pitchFamily="34" charset="0"/>
              </a:rPr>
              <a:t>Se</a:t>
            </a:r>
            <a:r>
              <a:rPr lang="es-ES" sz="1300" spc="45">
                <a:latin typeface="Arial" panose="020B0604020202020204" pitchFamily="34" charset="0"/>
                <a:cs typeface="Arial" panose="020B0604020202020204" pitchFamily="34" charset="0"/>
              </a:rPr>
              <a:t> </a:t>
            </a:r>
            <a:r>
              <a:rPr lang="es-ES" sz="1300" spc="90">
                <a:latin typeface="Arial" panose="020B0604020202020204" pitchFamily="34" charset="0"/>
                <a:cs typeface="Arial" panose="020B0604020202020204" pitchFamily="34" charset="0"/>
              </a:rPr>
              <a:t>desarrolló</a:t>
            </a:r>
            <a:r>
              <a:rPr lang="es-ES" sz="1300" spc="50">
                <a:latin typeface="Arial" panose="020B0604020202020204" pitchFamily="34" charset="0"/>
                <a:cs typeface="Arial" panose="020B0604020202020204" pitchFamily="34" charset="0"/>
              </a:rPr>
              <a:t> </a:t>
            </a:r>
            <a:r>
              <a:rPr lang="es-ES" sz="1300" spc="155">
                <a:latin typeface="Arial" panose="020B0604020202020204" pitchFamily="34" charset="0"/>
                <a:cs typeface="Arial" panose="020B0604020202020204" pitchFamily="34" charset="0"/>
              </a:rPr>
              <a:t>un</a:t>
            </a:r>
            <a:r>
              <a:rPr lang="es-ES" sz="1300" spc="40">
                <a:latin typeface="Arial" panose="020B0604020202020204" pitchFamily="34" charset="0"/>
                <a:cs typeface="Arial" panose="020B0604020202020204" pitchFamily="34" charset="0"/>
              </a:rPr>
              <a:t> </a:t>
            </a:r>
            <a:r>
              <a:rPr lang="es-ES" sz="1300" spc="60">
                <a:latin typeface="Arial" panose="020B0604020202020204" pitchFamily="34" charset="0"/>
                <a:cs typeface="Arial" panose="020B0604020202020204" pitchFamily="34" charset="0"/>
              </a:rPr>
              <a:t>sistema</a:t>
            </a:r>
            <a:r>
              <a:rPr lang="es-ES" sz="1300" spc="55">
                <a:latin typeface="Arial" panose="020B0604020202020204" pitchFamily="34" charset="0"/>
                <a:cs typeface="Arial" panose="020B0604020202020204" pitchFamily="34" charset="0"/>
              </a:rPr>
              <a:t> </a:t>
            </a:r>
            <a:r>
              <a:rPr lang="es-ES" sz="1300" spc="85">
                <a:latin typeface="Arial" panose="020B0604020202020204" pitchFamily="34" charset="0"/>
                <a:cs typeface="Arial" panose="020B0604020202020204" pitchFamily="34" charset="0"/>
              </a:rPr>
              <a:t>de</a:t>
            </a:r>
            <a:r>
              <a:rPr lang="es-ES" sz="1300" spc="30">
                <a:latin typeface="Arial" panose="020B0604020202020204" pitchFamily="34" charset="0"/>
                <a:cs typeface="Arial" panose="020B0604020202020204" pitchFamily="34" charset="0"/>
              </a:rPr>
              <a:t> </a:t>
            </a:r>
            <a:r>
              <a:rPr lang="es-ES" sz="1300" spc="105">
                <a:latin typeface="Arial" panose="020B0604020202020204" pitchFamily="34" charset="0"/>
                <a:cs typeface="Arial" panose="020B0604020202020204" pitchFamily="34" charset="0"/>
              </a:rPr>
              <a:t>filtros</a:t>
            </a:r>
            <a:r>
              <a:rPr lang="es-ES" sz="1300" spc="40">
                <a:latin typeface="Arial" panose="020B0604020202020204" pitchFamily="34" charset="0"/>
                <a:cs typeface="Arial" panose="020B0604020202020204" pitchFamily="34" charset="0"/>
              </a:rPr>
              <a:t> </a:t>
            </a:r>
            <a:r>
              <a:rPr lang="es-ES" sz="1300">
                <a:latin typeface="Arial" panose="020B0604020202020204" pitchFamily="34" charset="0"/>
                <a:cs typeface="Arial" panose="020B0604020202020204" pitchFamily="34" charset="0"/>
              </a:rPr>
              <a:t>avanzados</a:t>
            </a:r>
            <a:r>
              <a:rPr lang="es-ES" sz="1300" spc="40">
                <a:latin typeface="Arial" panose="020B0604020202020204" pitchFamily="34" charset="0"/>
                <a:cs typeface="Arial" panose="020B0604020202020204" pitchFamily="34" charset="0"/>
              </a:rPr>
              <a:t> </a:t>
            </a:r>
            <a:r>
              <a:rPr lang="es-ES" sz="1300" spc="114">
                <a:latin typeface="Arial" panose="020B0604020202020204" pitchFamily="34" charset="0"/>
                <a:cs typeface="Arial" panose="020B0604020202020204" pitchFamily="34" charset="0"/>
              </a:rPr>
              <a:t>que</a:t>
            </a:r>
            <a:r>
              <a:rPr lang="es-ES" sz="1300" spc="45">
                <a:latin typeface="Arial" panose="020B0604020202020204" pitchFamily="34" charset="0"/>
                <a:cs typeface="Arial" panose="020B0604020202020204" pitchFamily="34" charset="0"/>
              </a:rPr>
              <a:t> </a:t>
            </a:r>
            <a:r>
              <a:rPr lang="es-ES" sz="1300" spc="130">
                <a:latin typeface="Arial" panose="020B0604020202020204" pitchFamily="34" charset="0"/>
                <a:cs typeface="Arial" panose="020B0604020202020204" pitchFamily="34" charset="0"/>
              </a:rPr>
              <a:t>permite</a:t>
            </a:r>
            <a:r>
              <a:rPr lang="es-ES" sz="1300" spc="50">
                <a:latin typeface="Arial" panose="020B0604020202020204" pitchFamily="34" charset="0"/>
                <a:cs typeface="Arial" panose="020B0604020202020204" pitchFamily="34" charset="0"/>
              </a:rPr>
              <a:t> </a:t>
            </a:r>
            <a:r>
              <a:rPr lang="es-ES" sz="1300">
                <a:latin typeface="Arial" panose="020B0604020202020204" pitchFamily="34" charset="0"/>
                <a:cs typeface="Arial" panose="020B0604020202020204" pitchFamily="34" charset="0"/>
              </a:rPr>
              <a:t>a</a:t>
            </a:r>
            <a:r>
              <a:rPr lang="es-ES" sz="1300" spc="30">
                <a:latin typeface="Arial" panose="020B0604020202020204" pitchFamily="34" charset="0"/>
                <a:cs typeface="Arial" panose="020B0604020202020204" pitchFamily="34" charset="0"/>
              </a:rPr>
              <a:t> los </a:t>
            </a:r>
            <a:r>
              <a:rPr lang="es-ES" sz="1300" spc="75">
                <a:latin typeface="Arial" panose="020B0604020202020204" pitchFamily="34" charset="0"/>
                <a:cs typeface="Arial" panose="020B0604020202020204" pitchFamily="34" charset="0"/>
              </a:rPr>
              <a:t>usuarios</a:t>
            </a:r>
            <a:r>
              <a:rPr lang="es-ES" sz="1300" spc="85">
                <a:latin typeface="Arial" panose="020B0604020202020204" pitchFamily="34" charset="0"/>
                <a:cs typeface="Arial" panose="020B0604020202020204" pitchFamily="34" charset="0"/>
              </a:rPr>
              <a:t> </a:t>
            </a:r>
            <a:r>
              <a:rPr lang="es-ES" sz="1300">
                <a:latin typeface="Arial" panose="020B0604020202020204" pitchFamily="34" charset="0"/>
                <a:cs typeface="Arial" panose="020B0604020202020204" pitchFamily="34" charset="0"/>
              </a:rPr>
              <a:t>seleccionar</a:t>
            </a:r>
            <a:r>
              <a:rPr lang="es-ES" sz="1300" spc="90">
                <a:latin typeface="Arial" panose="020B0604020202020204" pitchFamily="34" charset="0"/>
                <a:cs typeface="Arial" panose="020B0604020202020204" pitchFamily="34" charset="0"/>
              </a:rPr>
              <a:t> </a:t>
            </a:r>
            <a:r>
              <a:rPr lang="es-ES" sz="1300" spc="85">
                <a:latin typeface="Arial" panose="020B0604020202020204" pitchFamily="34" charset="0"/>
                <a:cs typeface="Arial" panose="020B0604020202020204" pitchFamily="34" charset="0"/>
              </a:rPr>
              <a:t>criterios</a:t>
            </a:r>
            <a:r>
              <a:rPr lang="es-ES" sz="1300" spc="90">
                <a:latin typeface="Arial" panose="020B0604020202020204" pitchFamily="34" charset="0"/>
                <a:cs typeface="Arial" panose="020B0604020202020204" pitchFamily="34" charset="0"/>
              </a:rPr>
              <a:t> </a:t>
            </a:r>
            <a:r>
              <a:rPr lang="es-ES" sz="1300" spc="110">
                <a:latin typeface="Arial" panose="020B0604020202020204" pitchFamily="34" charset="0"/>
                <a:cs typeface="Arial" panose="020B0604020202020204" pitchFamily="34" charset="0"/>
              </a:rPr>
              <a:t>como</a:t>
            </a:r>
            <a:r>
              <a:rPr lang="es-ES" sz="1300" spc="70">
                <a:latin typeface="Arial" panose="020B0604020202020204" pitchFamily="34" charset="0"/>
                <a:cs typeface="Arial" panose="020B0604020202020204" pitchFamily="34" charset="0"/>
              </a:rPr>
              <a:t> </a:t>
            </a:r>
            <a:r>
              <a:rPr lang="es-ES" sz="1300" spc="55">
                <a:latin typeface="Arial" panose="020B0604020202020204" pitchFamily="34" charset="0"/>
                <a:cs typeface="Arial" panose="020B0604020202020204" pitchFamily="34" charset="0"/>
              </a:rPr>
              <a:t>ubicación,</a:t>
            </a:r>
            <a:r>
              <a:rPr lang="es-ES" sz="1300" spc="114">
                <a:latin typeface="Arial" panose="020B0604020202020204" pitchFamily="34" charset="0"/>
                <a:cs typeface="Arial" panose="020B0604020202020204" pitchFamily="34" charset="0"/>
              </a:rPr>
              <a:t> </a:t>
            </a:r>
            <a:r>
              <a:rPr lang="es-ES" sz="1300" spc="105">
                <a:latin typeface="Arial" panose="020B0604020202020204" pitchFamily="34" charset="0"/>
                <a:cs typeface="Arial" panose="020B0604020202020204" pitchFamily="34" charset="0"/>
              </a:rPr>
              <a:t>modalidad</a:t>
            </a:r>
            <a:r>
              <a:rPr lang="es-ES" sz="1300" spc="90">
                <a:latin typeface="Arial" panose="020B0604020202020204" pitchFamily="34" charset="0"/>
                <a:cs typeface="Arial" panose="020B0604020202020204" pitchFamily="34" charset="0"/>
              </a:rPr>
              <a:t> </a:t>
            </a:r>
            <a:r>
              <a:rPr lang="es-ES" sz="1300" spc="85">
                <a:latin typeface="Arial" panose="020B0604020202020204" pitchFamily="34" charset="0"/>
                <a:cs typeface="Arial" panose="020B0604020202020204" pitchFamily="34" charset="0"/>
              </a:rPr>
              <a:t>de</a:t>
            </a:r>
            <a:r>
              <a:rPr lang="es-ES" sz="1300" spc="45">
                <a:latin typeface="Arial" panose="020B0604020202020204" pitchFamily="34" charset="0"/>
                <a:cs typeface="Arial" panose="020B0604020202020204" pitchFamily="34" charset="0"/>
              </a:rPr>
              <a:t> </a:t>
            </a:r>
            <a:r>
              <a:rPr lang="es-ES" sz="1300" spc="110">
                <a:latin typeface="Arial" panose="020B0604020202020204" pitchFamily="34" charset="0"/>
                <a:cs typeface="Arial" panose="020B0604020202020204" pitchFamily="34" charset="0"/>
              </a:rPr>
              <a:t>trabajo</a:t>
            </a:r>
            <a:r>
              <a:rPr lang="es-ES" sz="1300" spc="75">
                <a:latin typeface="Arial" panose="020B0604020202020204" pitchFamily="34" charset="0"/>
                <a:cs typeface="Arial" panose="020B0604020202020204" pitchFamily="34" charset="0"/>
              </a:rPr>
              <a:t> </a:t>
            </a:r>
            <a:r>
              <a:rPr lang="es-ES" sz="1300">
                <a:latin typeface="Arial" panose="020B0604020202020204" pitchFamily="34" charset="0"/>
                <a:cs typeface="Arial" panose="020B0604020202020204" pitchFamily="34" charset="0"/>
              </a:rPr>
              <a:t>(presencial</a:t>
            </a:r>
            <a:r>
              <a:rPr lang="es-ES" sz="1300" spc="95">
                <a:latin typeface="Arial" panose="020B0604020202020204" pitchFamily="34" charset="0"/>
                <a:cs typeface="Arial" panose="020B0604020202020204" pitchFamily="34" charset="0"/>
              </a:rPr>
              <a:t> </a:t>
            </a:r>
            <a:r>
              <a:rPr lang="es-ES" sz="1300" spc="130">
                <a:latin typeface="Arial" panose="020B0604020202020204" pitchFamily="34" charset="0"/>
                <a:cs typeface="Arial" panose="020B0604020202020204" pitchFamily="34" charset="0"/>
              </a:rPr>
              <a:t>o</a:t>
            </a:r>
            <a:r>
              <a:rPr lang="es-ES" sz="1300" spc="65">
                <a:latin typeface="Arial" panose="020B0604020202020204" pitchFamily="34" charset="0"/>
                <a:cs typeface="Arial" panose="020B0604020202020204" pitchFamily="34" charset="0"/>
              </a:rPr>
              <a:t> </a:t>
            </a:r>
            <a:r>
              <a:rPr lang="es-ES" sz="1300" spc="95">
                <a:latin typeface="Arial" panose="020B0604020202020204" pitchFamily="34" charset="0"/>
                <a:cs typeface="Arial" panose="020B0604020202020204" pitchFamily="34" charset="0"/>
              </a:rPr>
              <a:t>remoto),</a:t>
            </a:r>
            <a:r>
              <a:rPr lang="es-ES" sz="1300" spc="105">
                <a:latin typeface="Arial" panose="020B0604020202020204" pitchFamily="34" charset="0"/>
                <a:cs typeface="Arial" panose="020B0604020202020204" pitchFamily="34" charset="0"/>
              </a:rPr>
              <a:t> </a:t>
            </a:r>
            <a:r>
              <a:rPr lang="es-ES" sz="1300" spc="85">
                <a:latin typeface="Arial" panose="020B0604020202020204" pitchFamily="34" charset="0"/>
                <a:cs typeface="Arial" panose="020B0604020202020204" pitchFamily="34" charset="0"/>
              </a:rPr>
              <a:t>rango </a:t>
            </a:r>
            <a:r>
              <a:rPr lang="es-ES" sz="1300">
                <a:latin typeface="Arial" panose="020B0604020202020204" pitchFamily="34" charset="0"/>
                <a:cs typeface="Arial" panose="020B0604020202020204" pitchFamily="34" charset="0"/>
              </a:rPr>
              <a:t>salarial</a:t>
            </a:r>
            <a:r>
              <a:rPr lang="es-ES" sz="1300" spc="45">
                <a:latin typeface="Arial" panose="020B0604020202020204" pitchFamily="34" charset="0"/>
                <a:cs typeface="Arial" panose="020B0604020202020204" pitchFamily="34" charset="0"/>
              </a:rPr>
              <a:t> </a:t>
            </a:r>
            <a:r>
              <a:rPr lang="es-ES" sz="1300">
                <a:latin typeface="Arial" panose="020B0604020202020204" pitchFamily="34" charset="0"/>
                <a:cs typeface="Arial" panose="020B0604020202020204" pitchFamily="34" charset="0"/>
              </a:rPr>
              <a:t>y</a:t>
            </a:r>
            <a:r>
              <a:rPr lang="es-ES" sz="1300" spc="20">
                <a:latin typeface="Arial" panose="020B0604020202020204" pitchFamily="34" charset="0"/>
                <a:cs typeface="Arial" panose="020B0604020202020204" pitchFamily="34" charset="0"/>
              </a:rPr>
              <a:t> </a:t>
            </a:r>
            <a:r>
              <a:rPr lang="es-ES" sz="1300" spc="70">
                <a:latin typeface="Arial" panose="020B0604020202020204" pitchFamily="34" charset="0"/>
                <a:cs typeface="Arial" panose="020B0604020202020204" pitchFamily="34" charset="0"/>
              </a:rPr>
              <a:t>nivel</a:t>
            </a:r>
            <a:r>
              <a:rPr lang="es-ES" sz="1300" spc="30">
                <a:latin typeface="Arial" panose="020B0604020202020204" pitchFamily="34" charset="0"/>
                <a:cs typeface="Arial" panose="020B0604020202020204" pitchFamily="34" charset="0"/>
              </a:rPr>
              <a:t> </a:t>
            </a:r>
            <a:r>
              <a:rPr lang="es-ES" sz="1300" spc="85">
                <a:latin typeface="Arial" panose="020B0604020202020204" pitchFamily="34" charset="0"/>
                <a:cs typeface="Arial" panose="020B0604020202020204" pitchFamily="34" charset="0"/>
              </a:rPr>
              <a:t>de</a:t>
            </a:r>
            <a:r>
              <a:rPr lang="es-ES" sz="1300" spc="30">
                <a:latin typeface="Arial" panose="020B0604020202020204" pitchFamily="34" charset="0"/>
                <a:cs typeface="Arial" panose="020B0604020202020204" pitchFamily="34" charset="0"/>
              </a:rPr>
              <a:t> </a:t>
            </a:r>
            <a:r>
              <a:rPr lang="es-ES" sz="1300" spc="60">
                <a:latin typeface="Arial" panose="020B0604020202020204" pitchFamily="34" charset="0"/>
                <a:cs typeface="Arial" panose="020B0604020202020204" pitchFamily="34" charset="0"/>
              </a:rPr>
              <a:t>experiencia. </a:t>
            </a:r>
            <a:r>
              <a:rPr lang="es-ES" sz="1300">
                <a:latin typeface="Arial" panose="020B0604020202020204" pitchFamily="34" charset="0"/>
                <a:cs typeface="Arial" panose="020B0604020202020204" pitchFamily="34" charset="0"/>
              </a:rPr>
              <a:t>Estos</a:t>
            </a:r>
            <a:r>
              <a:rPr lang="es-ES" sz="1300" spc="30">
                <a:latin typeface="Arial" panose="020B0604020202020204" pitchFamily="34" charset="0"/>
                <a:cs typeface="Arial" panose="020B0604020202020204" pitchFamily="34" charset="0"/>
              </a:rPr>
              <a:t> </a:t>
            </a:r>
            <a:r>
              <a:rPr lang="es-ES" sz="1300" spc="110">
                <a:latin typeface="Arial" panose="020B0604020202020204" pitchFamily="34" charset="0"/>
                <a:cs typeface="Arial" panose="020B0604020202020204" pitchFamily="34" charset="0"/>
              </a:rPr>
              <a:t>filtros</a:t>
            </a:r>
            <a:r>
              <a:rPr lang="es-ES" sz="1300" spc="65">
                <a:latin typeface="Arial" panose="020B0604020202020204" pitchFamily="34" charset="0"/>
                <a:cs typeface="Arial" panose="020B0604020202020204" pitchFamily="34" charset="0"/>
              </a:rPr>
              <a:t> </a:t>
            </a:r>
            <a:r>
              <a:rPr lang="es-ES" sz="1300" spc="60">
                <a:latin typeface="Arial" panose="020B0604020202020204" pitchFamily="34" charset="0"/>
                <a:cs typeface="Arial" panose="020B0604020202020204" pitchFamily="34" charset="0"/>
              </a:rPr>
              <a:t>están</a:t>
            </a:r>
            <a:r>
              <a:rPr lang="es-ES" sz="1300" spc="35">
                <a:latin typeface="Arial" panose="020B0604020202020204" pitchFamily="34" charset="0"/>
                <a:cs typeface="Arial" panose="020B0604020202020204" pitchFamily="34" charset="0"/>
              </a:rPr>
              <a:t> </a:t>
            </a:r>
            <a:r>
              <a:rPr lang="es-ES" sz="1300" spc="70">
                <a:latin typeface="Arial" panose="020B0604020202020204" pitchFamily="34" charset="0"/>
                <a:cs typeface="Arial" panose="020B0604020202020204" pitchFamily="34" charset="0"/>
              </a:rPr>
              <a:t>ubicados</a:t>
            </a:r>
            <a:r>
              <a:rPr lang="es-ES" sz="1300" spc="65">
                <a:latin typeface="Arial" panose="020B0604020202020204" pitchFamily="34" charset="0"/>
                <a:cs typeface="Arial" panose="020B0604020202020204" pitchFamily="34" charset="0"/>
              </a:rPr>
              <a:t> </a:t>
            </a:r>
            <a:r>
              <a:rPr lang="es-ES" sz="1300" spc="85">
                <a:latin typeface="Arial" panose="020B0604020202020204" pitchFamily="34" charset="0"/>
                <a:cs typeface="Arial" panose="020B0604020202020204" pitchFamily="34" charset="0"/>
              </a:rPr>
              <a:t>de</a:t>
            </a:r>
            <a:r>
              <a:rPr lang="es-ES" sz="1300" spc="20">
                <a:latin typeface="Arial" panose="020B0604020202020204" pitchFamily="34" charset="0"/>
                <a:cs typeface="Arial" panose="020B0604020202020204" pitchFamily="34" charset="0"/>
              </a:rPr>
              <a:t> </a:t>
            </a:r>
            <a:r>
              <a:rPr lang="es-ES" sz="1300" spc="95">
                <a:latin typeface="Arial" panose="020B0604020202020204" pitchFamily="34" charset="0"/>
                <a:cs typeface="Arial" panose="020B0604020202020204" pitchFamily="34" charset="0"/>
              </a:rPr>
              <a:t>manera</a:t>
            </a:r>
            <a:r>
              <a:rPr lang="es-ES" sz="1300" spc="75">
                <a:latin typeface="Arial" panose="020B0604020202020204" pitchFamily="34" charset="0"/>
                <a:cs typeface="Arial" panose="020B0604020202020204" pitchFamily="34" charset="0"/>
              </a:rPr>
              <a:t> </a:t>
            </a:r>
            <a:r>
              <a:rPr lang="es-ES" sz="1300">
                <a:latin typeface="Arial" panose="020B0604020202020204" pitchFamily="34" charset="0"/>
                <a:cs typeface="Arial" panose="020B0604020202020204" pitchFamily="34" charset="0"/>
              </a:rPr>
              <a:t>estratégica</a:t>
            </a:r>
            <a:r>
              <a:rPr lang="es-ES" sz="1300" spc="45">
                <a:latin typeface="Arial" panose="020B0604020202020204" pitchFamily="34" charset="0"/>
                <a:cs typeface="Arial" panose="020B0604020202020204" pitchFamily="34" charset="0"/>
              </a:rPr>
              <a:t> </a:t>
            </a:r>
            <a:r>
              <a:rPr lang="es-ES" sz="1300" spc="85">
                <a:latin typeface="Arial" panose="020B0604020202020204" pitchFamily="34" charset="0"/>
                <a:cs typeface="Arial" panose="020B0604020202020204" pitchFamily="34" charset="0"/>
              </a:rPr>
              <a:t>en</a:t>
            </a:r>
            <a:r>
              <a:rPr lang="es-ES" sz="1300" spc="40">
                <a:latin typeface="Arial" panose="020B0604020202020204" pitchFamily="34" charset="0"/>
                <a:cs typeface="Arial" panose="020B0604020202020204" pitchFamily="34" charset="0"/>
              </a:rPr>
              <a:t> </a:t>
            </a:r>
            <a:r>
              <a:rPr lang="es-ES" sz="1300">
                <a:latin typeface="Arial" panose="020B0604020202020204" pitchFamily="34" charset="0"/>
                <a:cs typeface="Arial" panose="020B0604020202020204" pitchFamily="34" charset="0"/>
              </a:rPr>
              <a:t>la</a:t>
            </a:r>
            <a:r>
              <a:rPr lang="es-ES" sz="1300" spc="30">
                <a:latin typeface="Arial" panose="020B0604020202020204" pitchFamily="34" charset="0"/>
                <a:cs typeface="Arial" panose="020B0604020202020204" pitchFamily="34" charset="0"/>
              </a:rPr>
              <a:t> </a:t>
            </a:r>
            <a:r>
              <a:rPr lang="es-ES" sz="1300" spc="114">
                <a:latin typeface="Arial" panose="020B0604020202020204" pitchFamily="34" charset="0"/>
                <a:cs typeface="Arial" panose="020B0604020202020204" pitchFamily="34" charset="0"/>
              </a:rPr>
              <a:t>parte</a:t>
            </a:r>
            <a:r>
              <a:rPr lang="es-ES" sz="1300" spc="45">
                <a:latin typeface="Arial" panose="020B0604020202020204" pitchFamily="34" charset="0"/>
                <a:cs typeface="Arial" panose="020B0604020202020204" pitchFamily="34" charset="0"/>
              </a:rPr>
              <a:t> </a:t>
            </a:r>
            <a:r>
              <a:rPr lang="es-ES" sz="1300" spc="110">
                <a:latin typeface="Arial" panose="020B0604020202020204" pitchFamily="34" charset="0"/>
                <a:cs typeface="Arial" panose="020B0604020202020204" pitchFamily="34" charset="0"/>
              </a:rPr>
              <a:t>superior</a:t>
            </a:r>
            <a:r>
              <a:rPr lang="es-ES" sz="1300" spc="70">
                <a:latin typeface="Arial" panose="020B0604020202020204" pitchFamily="34" charset="0"/>
                <a:cs typeface="Arial" panose="020B0604020202020204" pitchFamily="34" charset="0"/>
              </a:rPr>
              <a:t> </a:t>
            </a:r>
            <a:r>
              <a:rPr lang="es-ES" sz="1300" spc="60">
                <a:latin typeface="Arial" panose="020B0604020202020204" pitchFamily="34" charset="0"/>
                <a:cs typeface="Arial" panose="020B0604020202020204" pitchFamily="34" charset="0"/>
              </a:rPr>
              <a:t>de </a:t>
            </a:r>
            <a:r>
              <a:rPr lang="es-ES" sz="1300">
                <a:latin typeface="Arial" panose="020B0604020202020204" pitchFamily="34" charset="0"/>
                <a:cs typeface="Arial" panose="020B0604020202020204" pitchFamily="34" charset="0"/>
              </a:rPr>
              <a:t>la</a:t>
            </a:r>
            <a:r>
              <a:rPr lang="es-ES" sz="1300" spc="-15">
                <a:latin typeface="Arial" panose="020B0604020202020204" pitchFamily="34" charset="0"/>
                <a:cs typeface="Arial" panose="020B0604020202020204" pitchFamily="34" charset="0"/>
              </a:rPr>
              <a:t> </a:t>
            </a:r>
            <a:r>
              <a:rPr lang="es-ES" sz="1300" spc="55">
                <a:latin typeface="Arial" panose="020B0604020202020204" pitchFamily="34" charset="0"/>
                <a:cs typeface="Arial" panose="020B0604020202020204" pitchFamily="34" charset="0"/>
              </a:rPr>
              <a:t>página</a:t>
            </a:r>
            <a:r>
              <a:rPr lang="es-ES" sz="1300" spc="-10">
                <a:latin typeface="Arial" panose="020B0604020202020204" pitchFamily="34" charset="0"/>
                <a:cs typeface="Arial" panose="020B0604020202020204" pitchFamily="34" charset="0"/>
              </a:rPr>
              <a:t> </a:t>
            </a:r>
            <a:r>
              <a:rPr lang="es-ES" sz="1300" spc="85">
                <a:latin typeface="Arial" panose="020B0604020202020204" pitchFamily="34" charset="0"/>
                <a:cs typeface="Arial" panose="020B0604020202020204" pitchFamily="34" charset="0"/>
              </a:rPr>
              <a:t>de</a:t>
            </a:r>
            <a:r>
              <a:rPr lang="es-ES" sz="1300" spc="-20">
                <a:latin typeface="Arial" panose="020B0604020202020204" pitchFamily="34" charset="0"/>
                <a:cs typeface="Arial" panose="020B0604020202020204" pitchFamily="34" charset="0"/>
              </a:rPr>
              <a:t> </a:t>
            </a:r>
            <a:r>
              <a:rPr lang="es-ES" sz="1300" spc="90">
                <a:latin typeface="Arial" panose="020B0604020202020204" pitchFamily="34" charset="0"/>
                <a:cs typeface="Arial" panose="020B0604020202020204" pitchFamily="34" charset="0"/>
              </a:rPr>
              <a:t>búsqueda</a:t>
            </a:r>
            <a:r>
              <a:rPr lang="es-ES" sz="1300" spc="10">
                <a:latin typeface="Arial" panose="020B0604020202020204" pitchFamily="34" charset="0"/>
                <a:cs typeface="Arial" panose="020B0604020202020204" pitchFamily="34" charset="0"/>
              </a:rPr>
              <a:t> </a:t>
            </a:r>
            <a:r>
              <a:rPr lang="es-ES" sz="1300" spc="80">
                <a:latin typeface="Arial" panose="020B0604020202020204" pitchFamily="34" charset="0"/>
                <a:cs typeface="Arial" panose="020B0604020202020204" pitchFamily="34" charset="0"/>
              </a:rPr>
              <a:t>para</a:t>
            </a:r>
            <a:r>
              <a:rPr lang="es-ES" sz="1300" spc="-10">
                <a:latin typeface="Arial" panose="020B0604020202020204" pitchFamily="34" charset="0"/>
                <a:cs typeface="Arial" panose="020B0604020202020204" pitchFamily="34" charset="0"/>
              </a:rPr>
              <a:t> </a:t>
            </a:r>
            <a:r>
              <a:rPr lang="es-ES" sz="1300" spc="85">
                <a:latin typeface="Arial" panose="020B0604020202020204" pitchFamily="34" charset="0"/>
                <a:cs typeface="Arial" panose="020B0604020202020204" pitchFamily="34" charset="0"/>
              </a:rPr>
              <a:t>facilitar</a:t>
            </a:r>
            <a:r>
              <a:rPr lang="es-ES" sz="1300">
                <a:latin typeface="Arial" panose="020B0604020202020204" pitchFamily="34" charset="0"/>
                <a:cs typeface="Arial" panose="020B0604020202020204" pitchFamily="34" charset="0"/>
              </a:rPr>
              <a:t> </a:t>
            </a:r>
            <a:r>
              <a:rPr lang="es-ES" sz="1300" spc="50">
                <a:latin typeface="Arial" panose="020B0604020202020204" pitchFamily="34" charset="0"/>
                <a:cs typeface="Arial" panose="020B0604020202020204" pitchFamily="34" charset="0"/>
              </a:rPr>
              <a:t>su</a:t>
            </a:r>
            <a:r>
              <a:rPr lang="es-ES" sz="1300" spc="-15">
                <a:latin typeface="Arial" panose="020B0604020202020204" pitchFamily="34" charset="0"/>
                <a:cs typeface="Arial" panose="020B0604020202020204" pitchFamily="34" charset="0"/>
              </a:rPr>
              <a:t> </a:t>
            </a:r>
            <a:r>
              <a:rPr lang="es-ES" sz="1300">
                <a:latin typeface="Arial" panose="020B0604020202020204" pitchFamily="34" charset="0"/>
                <a:cs typeface="Arial" panose="020B0604020202020204" pitchFamily="34" charset="0"/>
              </a:rPr>
              <a:t>acceso</a:t>
            </a:r>
            <a:r>
              <a:rPr lang="es-ES" sz="1300" spc="-5">
                <a:latin typeface="Arial" panose="020B0604020202020204" pitchFamily="34" charset="0"/>
                <a:cs typeface="Arial" panose="020B0604020202020204" pitchFamily="34" charset="0"/>
              </a:rPr>
              <a:t> </a:t>
            </a:r>
            <a:r>
              <a:rPr lang="es-ES" sz="1300" spc="114">
                <a:latin typeface="Arial" panose="020B0604020202020204" pitchFamily="34" charset="0"/>
                <a:cs typeface="Arial" panose="020B0604020202020204" pitchFamily="34" charset="0"/>
              </a:rPr>
              <a:t>inmediato</a:t>
            </a:r>
            <a:r>
              <a:rPr lang="es-ES" sz="1300" spc="10">
                <a:latin typeface="Arial" panose="020B0604020202020204" pitchFamily="34" charset="0"/>
                <a:cs typeface="Arial" panose="020B0604020202020204" pitchFamily="34" charset="0"/>
              </a:rPr>
              <a:t> </a:t>
            </a:r>
            <a:r>
              <a:rPr lang="es-ES" sz="1300">
                <a:latin typeface="Arial" panose="020B0604020202020204" pitchFamily="34" charset="0"/>
                <a:cs typeface="Arial" panose="020B0604020202020204" pitchFamily="34" charset="0"/>
              </a:rPr>
              <a:t>y</a:t>
            </a:r>
            <a:r>
              <a:rPr lang="es-ES" sz="1300" spc="-25">
                <a:latin typeface="Arial" panose="020B0604020202020204" pitchFamily="34" charset="0"/>
                <a:cs typeface="Arial" panose="020B0604020202020204" pitchFamily="34" charset="0"/>
              </a:rPr>
              <a:t> </a:t>
            </a:r>
            <a:r>
              <a:rPr lang="es-ES" sz="1300" spc="50">
                <a:latin typeface="Arial" panose="020B0604020202020204" pitchFamily="34" charset="0"/>
                <a:cs typeface="Arial" panose="020B0604020202020204" pitchFamily="34" charset="0"/>
              </a:rPr>
              <a:t>eficiente.</a:t>
            </a:r>
          </a:p>
          <a:p>
            <a:pPr marL="0" marR="5080" indent="0">
              <a:spcBef>
                <a:spcPts val="220"/>
              </a:spcBef>
              <a:buNone/>
            </a:pPr>
            <a:endParaRPr lang="es-ES" sz="1300">
              <a:latin typeface="Arial" panose="020B0604020202020204" pitchFamily="34" charset="0"/>
              <a:cs typeface="Arial" panose="020B0604020202020204" pitchFamily="34" charset="0"/>
            </a:endParaRPr>
          </a:p>
          <a:p>
            <a:pPr marL="0" indent="0">
              <a:spcBef>
                <a:spcPts val="400"/>
              </a:spcBef>
              <a:buNone/>
            </a:pPr>
            <a:r>
              <a:rPr lang="es-ES" sz="1300">
                <a:latin typeface="Arial" panose="020B0604020202020204" pitchFamily="34" charset="0"/>
                <a:cs typeface="Arial" panose="020B0604020202020204" pitchFamily="34" charset="0"/>
              </a:rPr>
              <a:t>Justificación:</a:t>
            </a:r>
            <a:r>
              <a:rPr lang="es-ES" sz="1300" spc="65">
                <a:latin typeface="Arial" panose="020B0604020202020204" pitchFamily="34" charset="0"/>
                <a:cs typeface="Arial" panose="020B0604020202020204" pitchFamily="34" charset="0"/>
              </a:rPr>
              <a:t> </a:t>
            </a:r>
            <a:r>
              <a:rPr lang="es-ES" sz="1300">
                <a:latin typeface="Arial" panose="020B0604020202020204" pitchFamily="34" charset="0"/>
                <a:cs typeface="Arial" panose="020B0604020202020204" pitchFamily="34" charset="0"/>
              </a:rPr>
              <a:t>Esta</a:t>
            </a:r>
            <a:r>
              <a:rPr lang="es-ES" sz="1300" spc="30">
                <a:latin typeface="Arial" panose="020B0604020202020204" pitchFamily="34" charset="0"/>
                <a:cs typeface="Arial" panose="020B0604020202020204" pitchFamily="34" charset="0"/>
              </a:rPr>
              <a:t> </a:t>
            </a:r>
            <a:r>
              <a:rPr lang="es-ES" sz="1300" spc="90">
                <a:latin typeface="Arial" panose="020B0604020202020204" pitchFamily="34" charset="0"/>
                <a:cs typeface="Arial" panose="020B0604020202020204" pitchFamily="34" charset="0"/>
              </a:rPr>
              <a:t>funcionalidad</a:t>
            </a:r>
            <a:r>
              <a:rPr lang="es-ES" sz="1300" spc="60">
                <a:latin typeface="Arial" panose="020B0604020202020204" pitchFamily="34" charset="0"/>
                <a:cs typeface="Arial" panose="020B0604020202020204" pitchFamily="34" charset="0"/>
              </a:rPr>
              <a:t> </a:t>
            </a:r>
            <a:r>
              <a:rPr lang="es-ES" sz="1300" spc="95">
                <a:latin typeface="Arial" panose="020B0604020202020204" pitchFamily="34" charset="0"/>
                <a:cs typeface="Arial" panose="020B0604020202020204" pitchFamily="34" charset="0"/>
              </a:rPr>
              <a:t>responde</a:t>
            </a:r>
            <a:r>
              <a:rPr lang="es-ES" sz="1300" spc="50">
                <a:latin typeface="Arial" panose="020B0604020202020204" pitchFamily="34" charset="0"/>
                <a:cs typeface="Arial" panose="020B0604020202020204" pitchFamily="34" charset="0"/>
              </a:rPr>
              <a:t> </a:t>
            </a:r>
            <a:r>
              <a:rPr lang="es-ES" sz="1300" spc="105">
                <a:latin typeface="Arial" panose="020B0604020202020204" pitchFamily="34" charset="0"/>
                <a:cs typeface="Arial" panose="020B0604020202020204" pitchFamily="34" charset="0"/>
              </a:rPr>
              <a:t>directamente</a:t>
            </a:r>
            <a:r>
              <a:rPr lang="es-ES" sz="1300" spc="65">
                <a:latin typeface="Arial" panose="020B0604020202020204" pitchFamily="34" charset="0"/>
                <a:cs typeface="Arial" panose="020B0604020202020204" pitchFamily="34" charset="0"/>
              </a:rPr>
              <a:t> </a:t>
            </a:r>
            <a:r>
              <a:rPr lang="es-ES" sz="1300">
                <a:latin typeface="Arial" panose="020B0604020202020204" pitchFamily="34" charset="0"/>
                <a:cs typeface="Arial" panose="020B0604020202020204" pitchFamily="34" charset="0"/>
              </a:rPr>
              <a:t>a</a:t>
            </a:r>
            <a:r>
              <a:rPr lang="es-ES" sz="1300" spc="20">
                <a:latin typeface="Arial" panose="020B0604020202020204" pitchFamily="34" charset="0"/>
                <a:cs typeface="Arial" panose="020B0604020202020204" pitchFamily="34" charset="0"/>
              </a:rPr>
              <a:t> </a:t>
            </a:r>
            <a:r>
              <a:rPr lang="es-ES" sz="1300">
                <a:latin typeface="Arial" panose="020B0604020202020204" pitchFamily="34" charset="0"/>
                <a:cs typeface="Arial" panose="020B0604020202020204" pitchFamily="34" charset="0"/>
              </a:rPr>
              <a:t>las</a:t>
            </a:r>
            <a:r>
              <a:rPr lang="es-ES" sz="1300" spc="20">
                <a:latin typeface="Arial" panose="020B0604020202020204" pitchFamily="34" charset="0"/>
                <a:cs typeface="Arial" panose="020B0604020202020204" pitchFamily="34" charset="0"/>
              </a:rPr>
              <a:t> </a:t>
            </a:r>
            <a:r>
              <a:rPr lang="es-ES" sz="1300">
                <a:latin typeface="Arial" panose="020B0604020202020204" pitchFamily="34" charset="0"/>
                <a:cs typeface="Arial" panose="020B0604020202020204" pitchFamily="34" charset="0"/>
              </a:rPr>
              <a:t>necesidades</a:t>
            </a:r>
            <a:r>
              <a:rPr lang="es-ES" sz="1300" spc="50">
                <a:latin typeface="Arial" panose="020B0604020202020204" pitchFamily="34" charset="0"/>
                <a:cs typeface="Arial" panose="020B0604020202020204" pitchFamily="34" charset="0"/>
              </a:rPr>
              <a:t> </a:t>
            </a:r>
            <a:r>
              <a:rPr lang="es-ES" sz="1300" spc="70">
                <a:latin typeface="Arial" panose="020B0604020202020204" pitchFamily="34" charset="0"/>
                <a:cs typeface="Arial" panose="020B0604020202020204" pitchFamily="34" charset="0"/>
              </a:rPr>
              <a:t>planteadas</a:t>
            </a:r>
            <a:r>
              <a:rPr lang="es-ES" sz="1300" spc="40">
                <a:latin typeface="Arial" panose="020B0604020202020204" pitchFamily="34" charset="0"/>
                <a:cs typeface="Arial" panose="020B0604020202020204" pitchFamily="34" charset="0"/>
              </a:rPr>
              <a:t> </a:t>
            </a:r>
            <a:r>
              <a:rPr lang="es-ES" sz="1300" spc="160">
                <a:latin typeface="Arial" panose="020B0604020202020204" pitchFamily="34" charset="0"/>
                <a:cs typeface="Arial" panose="020B0604020202020204" pitchFamily="34" charset="0"/>
              </a:rPr>
              <a:t>por</a:t>
            </a:r>
            <a:r>
              <a:rPr lang="es-ES" sz="1300" spc="35">
                <a:latin typeface="Arial" panose="020B0604020202020204" pitchFamily="34" charset="0"/>
                <a:cs typeface="Arial" panose="020B0604020202020204" pitchFamily="34" charset="0"/>
              </a:rPr>
              <a:t> </a:t>
            </a:r>
            <a:r>
              <a:rPr lang="es-ES" sz="1300" spc="55">
                <a:latin typeface="Arial" panose="020B0604020202020204" pitchFamily="34" charset="0"/>
                <a:cs typeface="Arial" panose="020B0604020202020204" pitchFamily="34" charset="0"/>
              </a:rPr>
              <a:t>los</a:t>
            </a:r>
            <a:r>
              <a:rPr lang="es-ES" sz="1300" spc="20">
                <a:latin typeface="Arial" panose="020B0604020202020204" pitchFamily="34" charset="0"/>
                <a:cs typeface="Arial" panose="020B0604020202020204" pitchFamily="34" charset="0"/>
              </a:rPr>
              <a:t> </a:t>
            </a:r>
            <a:r>
              <a:rPr lang="es-ES" sz="1300" spc="50">
                <a:latin typeface="Arial" panose="020B0604020202020204" pitchFamily="34" charset="0"/>
                <a:cs typeface="Arial" panose="020B0604020202020204" pitchFamily="34" charset="0"/>
              </a:rPr>
              <a:t>usuarios, quienes</a:t>
            </a:r>
            <a:r>
              <a:rPr lang="es-ES" sz="1300">
                <a:latin typeface="Arial" panose="020B0604020202020204" pitchFamily="34" charset="0"/>
                <a:cs typeface="Arial" panose="020B0604020202020204" pitchFamily="34" charset="0"/>
              </a:rPr>
              <a:t> </a:t>
            </a:r>
            <a:r>
              <a:rPr lang="es-ES" sz="1300" spc="110">
                <a:latin typeface="Arial" panose="020B0604020202020204" pitchFamily="34" charset="0"/>
                <a:cs typeface="Arial" panose="020B0604020202020204" pitchFamily="34" charset="0"/>
              </a:rPr>
              <a:t>manifestaron</a:t>
            </a:r>
            <a:r>
              <a:rPr lang="es-ES" sz="1300" spc="45">
                <a:latin typeface="Arial" panose="020B0604020202020204" pitchFamily="34" charset="0"/>
                <a:cs typeface="Arial" panose="020B0604020202020204" pitchFamily="34" charset="0"/>
              </a:rPr>
              <a:t> </a:t>
            </a:r>
            <a:r>
              <a:rPr lang="es-ES" sz="1300" spc="114">
                <a:latin typeface="Arial" panose="020B0604020202020204" pitchFamily="34" charset="0"/>
                <a:cs typeface="Arial" panose="020B0604020202020204" pitchFamily="34" charset="0"/>
              </a:rPr>
              <a:t>que</a:t>
            </a:r>
            <a:r>
              <a:rPr lang="es-ES" sz="1300" spc="-15">
                <a:latin typeface="Arial" panose="020B0604020202020204" pitchFamily="34" charset="0"/>
                <a:cs typeface="Arial" panose="020B0604020202020204" pitchFamily="34" charset="0"/>
              </a:rPr>
              <a:t> </a:t>
            </a:r>
            <a:r>
              <a:rPr lang="es-ES" sz="1300">
                <a:latin typeface="Arial" panose="020B0604020202020204" pitchFamily="34" charset="0"/>
                <a:cs typeface="Arial" panose="020B0604020202020204" pitchFamily="34" charset="0"/>
              </a:rPr>
              <a:t>la</a:t>
            </a:r>
            <a:r>
              <a:rPr lang="es-ES" sz="1300" spc="-15">
                <a:latin typeface="Arial" panose="020B0604020202020204" pitchFamily="34" charset="0"/>
                <a:cs typeface="Arial" panose="020B0604020202020204" pitchFamily="34" charset="0"/>
              </a:rPr>
              <a:t> </a:t>
            </a:r>
            <a:r>
              <a:rPr lang="es-ES" sz="1300" spc="90">
                <a:latin typeface="Arial" panose="020B0604020202020204" pitchFamily="34" charset="0"/>
                <a:cs typeface="Arial" panose="020B0604020202020204" pitchFamily="34" charset="0"/>
              </a:rPr>
              <a:t>posibilidad</a:t>
            </a:r>
            <a:r>
              <a:rPr lang="es-ES" sz="1300" spc="25">
                <a:latin typeface="Arial" panose="020B0604020202020204" pitchFamily="34" charset="0"/>
                <a:cs typeface="Arial" panose="020B0604020202020204" pitchFamily="34" charset="0"/>
              </a:rPr>
              <a:t> </a:t>
            </a:r>
            <a:r>
              <a:rPr lang="es-ES" sz="1300" spc="85">
                <a:latin typeface="Arial" panose="020B0604020202020204" pitchFamily="34" charset="0"/>
                <a:cs typeface="Arial" panose="020B0604020202020204" pitchFamily="34" charset="0"/>
              </a:rPr>
              <a:t>de</a:t>
            </a:r>
            <a:r>
              <a:rPr lang="es-ES" sz="1300" spc="-15">
                <a:latin typeface="Arial" panose="020B0604020202020204" pitchFamily="34" charset="0"/>
                <a:cs typeface="Arial" panose="020B0604020202020204" pitchFamily="34" charset="0"/>
              </a:rPr>
              <a:t> </a:t>
            </a:r>
            <a:r>
              <a:rPr lang="es-ES" sz="1300" spc="70">
                <a:latin typeface="Arial" panose="020B0604020202020204" pitchFamily="34" charset="0"/>
                <a:cs typeface="Arial" panose="020B0604020202020204" pitchFamily="34" charset="0"/>
              </a:rPr>
              <a:t>personalizar</a:t>
            </a:r>
            <a:r>
              <a:rPr lang="es-ES" sz="1300" spc="35">
                <a:latin typeface="Arial" panose="020B0604020202020204" pitchFamily="34" charset="0"/>
                <a:cs typeface="Arial" panose="020B0604020202020204" pitchFamily="34" charset="0"/>
              </a:rPr>
              <a:t> </a:t>
            </a:r>
            <a:r>
              <a:rPr lang="es-ES" sz="1300">
                <a:latin typeface="Arial" panose="020B0604020202020204" pitchFamily="34" charset="0"/>
                <a:cs typeface="Arial" panose="020B0604020202020204" pitchFamily="34" charset="0"/>
              </a:rPr>
              <a:t>las</a:t>
            </a:r>
            <a:r>
              <a:rPr lang="es-ES" sz="1300" spc="-15">
                <a:latin typeface="Arial" panose="020B0604020202020204" pitchFamily="34" charset="0"/>
                <a:cs typeface="Arial" panose="020B0604020202020204" pitchFamily="34" charset="0"/>
              </a:rPr>
              <a:t> </a:t>
            </a:r>
            <a:r>
              <a:rPr lang="es-ES" sz="1300" spc="70">
                <a:latin typeface="Arial" panose="020B0604020202020204" pitchFamily="34" charset="0"/>
                <a:cs typeface="Arial" panose="020B0604020202020204" pitchFamily="34" charset="0"/>
              </a:rPr>
              <a:t>búsquedas</a:t>
            </a:r>
            <a:r>
              <a:rPr lang="es-ES" sz="1300" spc="15">
                <a:latin typeface="Arial" panose="020B0604020202020204" pitchFamily="34" charset="0"/>
                <a:cs typeface="Arial" panose="020B0604020202020204" pitchFamily="34" charset="0"/>
              </a:rPr>
              <a:t> </a:t>
            </a:r>
            <a:r>
              <a:rPr lang="es-ES" sz="1300">
                <a:latin typeface="Arial" panose="020B0604020202020204" pitchFamily="34" charset="0"/>
                <a:cs typeface="Arial" panose="020B0604020202020204" pitchFamily="34" charset="0"/>
              </a:rPr>
              <a:t>les</a:t>
            </a:r>
            <a:r>
              <a:rPr lang="es-ES" sz="1300" spc="-15">
                <a:latin typeface="Arial" panose="020B0604020202020204" pitchFamily="34" charset="0"/>
                <a:cs typeface="Arial" panose="020B0604020202020204" pitchFamily="34" charset="0"/>
              </a:rPr>
              <a:t> </a:t>
            </a:r>
            <a:r>
              <a:rPr lang="es-ES" sz="1300" spc="60">
                <a:latin typeface="Arial" panose="020B0604020202020204" pitchFamily="34" charset="0"/>
                <a:cs typeface="Arial" panose="020B0604020202020204" pitchFamily="34" charset="0"/>
              </a:rPr>
              <a:t>ayudaría</a:t>
            </a:r>
            <a:r>
              <a:rPr lang="es-ES" sz="1300" spc="-10">
                <a:latin typeface="Arial" panose="020B0604020202020204" pitchFamily="34" charset="0"/>
                <a:cs typeface="Arial" panose="020B0604020202020204" pitchFamily="34" charset="0"/>
              </a:rPr>
              <a:t> </a:t>
            </a:r>
            <a:r>
              <a:rPr lang="es-ES" sz="1300">
                <a:latin typeface="Arial" panose="020B0604020202020204" pitchFamily="34" charset="0"/>
                <a:cs typeface="Arial" panose="020B0604020202020204" pitchFamily="34" charset="0"/>
              </a:rPr>
              <a:t>a</a:t>
            </a:r>
            <a:r>
              <a:rPr lang="es-ES" sz="1300" spc="-15">
                <a:latin typeface="Arial" panose="020B0604020202020204" pitchFamily="34" charset="0"/>
                <a:cs typeface="Arial" panose="020B0604020202020204" pitchFamily="34" charset="0"/>
              </a:rPr>
              <a:t> </a:t>
            </a:r>
            <a:r>
              <a:rPr lang="es-ES" sz="1300" spc="114">
                <a:latin typeface="Arial" panose="020B0604020202020204" pitchFamily="34" charset="0"/>
                <a:cs typeface="Arial" panose="020B0604020202020204" pitchFamily="34" charset="0"/>
              </a:rPr>
              <a:t>obtener </a:t>
            </a:r>
            <a:r>
              <a:rPr lang="es-ES" sz="1300" spc="80">
                <a:latin typeface="Arial" panose="020B0604020202020204" pitchFamily="34" charset="0"/>
                <a:cs typeface="Arial" panose="020B0604020202020204" pitchFamily="34" charset="0"/>
              </a:rPr>
              <a:t>resultados</a:t>
            </a:r>
            <a:r>
              <a:rPr lang="es-ES" sz="1300" spc="35">
                <a:latin typeface="Arial" panose="020B0604020202020204" pitchFamily="34" charset="0"/>
                <a:cs typeface="Arial" panose="020B0604020202020204" pitchFamily="34" charset="0"/>
              </a:rPr>
              <a:t> </a:t>
            </a:r>
            <a:r>
              <a:rPr lang="es-ES" sz="1300" spc="65">
                <a:latin typeface="Arial" panose="020B0604020202020204" pitchFamily="34" charset="0"/>
                <a:cs typeface="Arial" panose="020B0604020202020204" pitchFamily="34" charset="0"/>
              </a:rPr>
              <a:t>más</a:t>
            </a:r>
            <a:r>
              <a:rPr lang="es-ES" sz="1300" spc="20">
                <a:latin typeface="Arial" panose="020B0604020202020204" pitchFamily="34" charset="0"/>
                <a:cs typeface="Arial" panose="020B0604020202020204" pitchFamily="34" charset="0"/>
              </a:rPr>
              <a:t> </a:t>
            </a:r>
            <a:r>
              <a:rPr lang="es-ES" sz="1300" spc="50">
                <a:latin typeface="Arial" panose="020B0604020202020204" pitchFamily="34" charset="0"/>
                <a:cs typeface="Arial" panose="020B0604020202020204" pitchFamily="34" charset="0"/>
              </a:rPr>
              <a:t>relevantes.</a:t>
            </a:r>
            <a:r>
              <a:rPr lang="es-ES" sz="1300" spc="35">
                <a:latin typeface="Arial" panose="020B0604020202020204" pitchFamily="34" charset="0"/>
                <a:cs typeface="Arial" panose="020B0604020202020204" pitchFamily="34" charset="0"/>
              </a:rPr>
              <a:t> </a:t>
            </a:r>
            <a:r>
              <a:rPr lang="es-ES" sz="1300">
                <a:latin typeface="Arial" panose="020B0604020202020204" pitchFamily="34" charset="0"/>
                <a:cs typeface="Arial" panose="020B0604020202020204" pitchFamily="34" charset="0"/>
              </a:rPr>
              <a:t>Al</a:t>
            </a:r>
            <a:r>
              <a:rPr lang="es-ES" sz="1300" spc="15">
                <a:latin typeface="Arial" panose="020B0604020202020204" pitchFamily="34" charset="0"/>
                <a:cs typeface="Arial" panose="020B0604020202020204" pitchFamily="34" charset="0"/>
              </a:rPr>
              <a:t> </a:t>
            </a:r>
            <a:r>
              <a:rPr lang="es-ES" sz="1300" spc="105">
                <a:latin typeface="Arial" panose="020B0604020202020204" pitchFamily="34" charset="0"/>
                <a:cs typeface="Arial" panose="020B0604020202020204" pitchFamily="34" charset="0"/>
              </a:rPr>
              <a:t>integrar</a:t>
            </a:r>
            <a:r>
              <a:rPr lang="es-ES" sz="1300" spc="35">
                <a:latin typeface="Arial" panose="020B0604020202020204" pitchFamily="34" charset="0"/>
                <a:cs typeface="Arial" panose="020B0604020202020204" pitchFamily="34" charset="0"/>
              </a:rPr>
              <a:t> </a:t>
            </a:r>
            <a:r>
              <a:rPr lang="es-ES" sz="1300">
                <a:latin typeface="Arial" panose="020B0604020202020204" pitchFamily="34" charset="0"/>
                <a:cs typeface="Arial" panose="020B0604020202020204" pitchFamily="34" charset="0"/>
              </a:rPr>
              <a:t>estos </a:t>
            </a:r>
            <a:r>
              <a:rPr lang="es-ES" sz="1300" spc="85">
                <a:latin typeface="Arial" panose="020B0604020202020204" pitchFamily="34" charset="0"/>
                <a:cs typeface="Arial" panose="020B0604020202020204" pitchFamily="34" charset="0"/>
              </a:rPr>
              <a:t>filtros,</a:t>
            </a:r>
            <a:r>
              <a:rPr lang="es-ES" sz="1300" spc="50">
                <a:latin typeface="Arial" panose="020B0604020202020204" pitchFamily="34" charset="0"/>
                <a:cs typeface="Arial" panose="020B0604020202020204" pitchFamily="34" charset="0"/>
              </a:rPr>
              <a:t> </a:t>
            </a:r>
            <a:r>
              <a:rPr lang="es-ES" sz="1300">
                <a:latin typeface="Arial" panose="020B0604020202020204" pitchFamily="34" charset="0"/>
                <a:cs typeface="Arial" panose="020B0604020202020204" pitchFamily="34" charset="0"/>
              </a:rPr>
              <a:t>el </a:t>
            </a:r>
            <a:r>
              <a:rPr lang="es-ES" sz="1300" spc="145">
                <a:latin typeface="Arial" panose="020B0604020202020204" pitchFamily="34" charset="0"/>
                <a:cs typeface="Arial" panose="020B0604020202020204" pitchFamily="34" charset="0"/>
              </a:rPr>
              <a:t>prototipo</a:t>
            </a:r>
            <a:r>
              <a:rPr lang="es-ES" sz="1300" spc="50">
                <a:latin typeface="Arial" panose="020B0604020202020204" pitchFamily="34" charset="0"/>
                <a:cs typeface="Arial" panose="020B0604020202020204" pitchFamily="34" charset="0"/>
              </a:rPr>
              <a:t> </a:t>
            </a:r>
            <a:r>
              <a:rPr lang="es-ES" sz="1300" spc="100">
                <a:latin typeface="Arial" panose="020B0604020202020204" pitchFamily="34" charset="0"/>
                <a:cs typeface="Arial" panose="020B0604020202020204" pitchFamily="34" charset="0"/>
              </a:rPr>
              <a:t>optimiza</a:t>
            </a:r>
            <a:r>
              <a:rPr lang="es-ES" sz="1300" spc="45">
                <a:latin typeface="Arial" panose="020B0604020202020204" pitchFamily="34" charset="0"/>
                <a:cs typeface="Arial" panose="020B0604020202020204" pitchFamily="34" charset="0"/>
              </a:rPr>
              <a:t> </a:t>
            </a:r>
            <a:r>
              <a:rPr lang="es-ES" sz="1300">
                <a:latin typeface="Arial" panose="020B0604020202020204" pitchFamily="34" charset="0"/>
                <a:cs typeface="Arial" panose="020B0604020202020204" pitchFamily="34" charset="0"/>
              </a:rPr>
              <a:t>la</a:t>
            </a:r>
            <a:r>
              <a:rPr lang="es-ES" sz="1300" spc="15">
                <a:latin typeface="Arial" panose="020B0604020202020204" pitchFamily="34" charset="0"/>
                <a:cs typeface="Arial" panose="020B0604020202020204" pitchFamily="34" charset="0"/>
              </a:rPr>
              <a:t> </a:t>
            </a:r>
            <a:r>
              <a:rPr lang="es-ES" sz="1300" spc="65">
                <a:latin typeface="Arial" panose="020B0604020202020204" pitchFamily="34" charset="0"/>
                <a:cs typeface="Arial" panose="020B0604020202020204" pitchFamily="34" charset="0"/>
              </a:rPr>
              <a:t>experiencia</a:t>
            </a:r>
            <a:r>
              <a:rPr lang="es-ES" sz="1300" spc="30">
                <a:latin typeface="Arial" panose="020B0604020202020204" pitchFamily="34" charset="0"/>
                <a:cs typeface="Arial" panose="020B0604020202020204" pitchFamily="34" charset="0"/>
              </a:rPr>
              <a:t> </a:t>
            </a:r>
            <a:r>
              <a:rPr lang="es-ES" sz="1300" spc="80">
                <a:latin typeface="Arial" panose="020B0604020202020204" pitchFamily="34" charset="0"/>
                <a:cs typeface="Arial" panose="020B0604020202020204" pitchFamily="34" charset="0"/>
              </a:rPr>
              <a:t>del</a:t>
            </a:r>
            <a:r>
              <a:rPr lang="es-ES" sz="1300" spc="15">
                <a:latin typeface="Arial" panose="020B0604020202020204" pitchFamily="34" charset="0"/>
                <a:cs typeface="Arial" panose="020B0604020202020204" pitchFamily="34" charset="0"/>
              </a:rPr>
              <a:t> </a:t>
            </a:r>
            <a:r>
              <a:rPr lang="es-ES" sz="1300" spc="70">
                <a:latin typeface="Arial" panose="020B0604020202020204" pitchFamily="34" charset="0"/>
                <a:cs typeface="Arial" panose="020B0604020202020204" pitchFamily="34" charset="0"/>
              </a:rPr>
              <a:t>usuario, </a:t>
            </a:r>
            <a:r>
              <a:rPr lang="es-ES" sz="1300" spc="130">
                <a:latin typeface="Arial" panose="020B0604020202020204" pitchFamily="34" charset="0"/>
                <a:cs typeface="Arial" panose="020B0604020202020204" pitchFamily="34" charset="0"/>
              </a:rPr>
              <a:t>permitiendo</a:t>
            </a:r>
            <a:r>
              <a:rPr lang="es-ES" sz="1300" spc="20">
                <a:latin typeface="Arial" panose="020B0604020202020204" pitchFamily="34" charset="0"/>
                <a:cs typeface="Arial" panose="020B0604020202020204" pitchFamily="34" charset="0"/>
              </a:rPr>
              <a:t> </a:t>
            </a:r>
            <a:r>
              <a:rPr lang="es-ES" sz="1300" spc="114">
                <a:latin typeface="Arial" panose="020B0604020202020204" pitchFamily="34" charset="0"/>
                <a:cs typeface="Arial" panose="020B0604020202020204" pitchFamily="34" charset="0"/>
              </a:rPr>
              <a:t>que</a:t>
            </a:r>
            <a:r>
              <a:rPr lang="es-ES" sz="1300" spc="-30">
                <a:latin typeface="Arial" panose="020B0604020202020204" pitchFamily="34" charset="0"/>
                <a:cs typeface="Arial" panose="020B0604020202020204" pitchFamily="34" charset="0"/>
              </a:rPr>
              <a:t> </a:t>
            </a:r>
            <a:r>
              <a:rPr lang="es-ES" sz="1300" spc="100">
                <a:latin typeface="Arial" panose="020B0604020202020204" pitchFamily="34" charset="0"/>
                <a:cs typeface="Arial" panose="020B0604020202020204" pitchFamily="34" charset="0"/>
              </a:rPr>
              <a:t>encuentren</a:t>
            </a:r>
            <a:r>
              <a:rPr lang="es-ES" sz="1300" spc="5">
                <a:latin typeface="Arial" panose="020B0604020202020204" pitchFamily="34" charset="0"/>
                <a:cs typeface="Arial" panose="020B0604020202020204" pitchFamily="34" charset="0"/>
              </a:rPr>
              <a:t> </a:t>
            </a:r>
            <a:r>
              <a:rPr lang="es-ES" sz="1300" spc="95">
                <a:latin typeface="Arial" panose="020B0604020202020204" pitchFamily="34" charset="0"/>
                <a:cs typeface="Arial" panose="020B0604020202020204" pitchFamily="34" charset="0"/>
              </a:rPr>
              <a:t>ofertas</a:t>
            </a:r>
            <a:r>
              <a:rPr lang="es-ES" sz="1300" spc="-30">
                <a:latin typeface="Arial" panose="020B0604020202020204" pitchFamily="34" charset="0"/>
                <a:cs typeface="Arial" panose="020B0604020202020204" pitchFamily="34" charset="0"/>
              </a:rPr>
              <a:t> </a:t>
            </a:r>
            <a:r>
              <a:rPr lang="es-ES" sz="1300" spc="65">
                <a:latin typeface="Arial" panose="020B0604020202020204" pitchFamily="34" charset="0"/>
                <a:cs typeface="Arial" panose="020B0604020202020204" pitchFamily="34" charset="0"/>
              </a:rPr>
              <a:t>laborales</a:t>
            </a:r>
            <a:r>
              <a:rPr lang="es-ES" sz="1300">
                <a:latin typeface="Arial" panose="020B0604020202020204" pitchFamily="34" charset="0"/>
                <a:cs typeface="Arial" panose="020B0604020202020204" pitchFamily="34" charset="0"/>
              </a:rPr>
              <a:t> </a:t>
            </a:r>
            <a:r>
              <a:rPr lang="es-ES" sz="1300" spc="114">
                <a:latin typeface="Arial" panose="020B0604020202020204" pitchFamily="34" charset="0"/>
                <a:cs typeface="Arial" panose="020B0604020202020204" pitchFamily="34" charset="0"/>
              </a:rPr>
              <a:t>que</a:t>
            </a:r>
            <a:r>
              <a:rPr lang="es-ES" sz="1300" spc="-30">
                <a:latin typeface="Arial" panose="020B0604020202020204" pitchFamily="34" charset="0"/>
                <a:cs typeface="Arial" panose="020B0604020202020204" pitchFamily="34" charset="0"/>
              </a:rPr>
              <a:t> </a:t>
            </a:r>
            <a:r>
              <a:rPr lang="es-ES" sz="1300">
                <a:latin typeface="Arial" panose="020B0604020202020204" pitchFamily="34" charset="0"/>
                <a:cs typeface="Arial" panose="020B0604020202020204" pitchFamily="34" charset="0"/>
              </a:rPr>
              <a:t>se</a:t>
            </a:r>
            <a:r>
              <a:rPr lang="es-ES" sz="1300" spc="-25">
                <a:latin typeface="Arial" panose="020B0604020202020204" pitchFamily="34" charset="0"/>
                <a:cs typeface="Arial" panose="020B0604020202020204" pitchFamily="34" charset="0"/>
              </a:rPr>
              <a:t> </a:t>
            </a:r>
            <a:r>
              <a:rPr lang="es-ES" sz="1300" spc="80">
                <a:latin typeface="Arial" panose="020B0604020202020204" pitchFamily="34" charset="0"/>
                <a:cs typeface="Arial" panose="020B0604020202020204" pitchFamily="34" charset="0"/>
              </a:rPr>
              <a:t>ajusten</a:t>
            </a:r>
            <a:r>
              <a:rPr lang="es-ES" sz="1300" spc="-10">
                <a:latin typeface="Arial" panose="020B0604020202020204" pitchFamily="34" charset="0"/>
                <a:cs typeface="Arial" panose="020B0604020202020204" pitchFamily="34" charset="0"/>
              </a:rPr>
              <a:t> </a:t>
            </a:r>
            <a:r>
              <a:rPr lang="es-ES" sz="1300" spc="60">
                <a:latin typeface="Arial" panose="020B0604020202020204" pitchFamily="34" charset="0"/>
                <a:cs typeface="Arial" panose="020B0604020202020204" pitchFamily="34" charset="0"/>
              </a:rPr>
              <a:t>específicamente</a:t>
            </a:r>
            <a:r>
              <a:rPr lang="es-ES" sz="1300" spc="10">
                <a:latin typeface="Arial" panose="020B0604020202020204" pitchFamily="34" charset="0"/>
                <a:cs typeface="Arial" panose="020B0604020202020204" pitchFamily="34" charset="0"/>
              </a:rPr>
              <a:t> </a:t>
            </a:r>
            <a:r>
              <a:rPr lang="es-ES" sz="1300">
                <a:latin typeface="Arial" panose="020B0604020202020204" pitchFamily="34" charset="0"/>
                <a:cs typeface="Arial" panose="020B0604020202020204" pitchFamily="34" charset="0"/>
              </a:rPr>
              <a:t>a</a:t>
            </a:r>
            <a:r>
              <a:rPr lang="es-ES" sz="1300" spc="-30">
                <a:latin typeface="Arial" panose="020B0604020202020204" pitchFamily="34" charset="0"/>
                <a:cs typeface="Arial" panose="020B0604020202020204" pitchFamily="34" charset="0"/>
              </a:rPr>
              <a:t> </a:t>
            </a:r>
            <a:r>
              <a:rPr lang="es-ES" sz="1300">
                <a:latin typeface="Arial" panose="020B0604020202020204" pitchFamily="34" charset="0"/>
                <a:cs typeface="Arial" panose="020B0604020202020204" pitchFamily="34" charset="0"/>
              </a:rPr>
              <a:t>sus</a:t>
            </a:r>
            <a:r>
              <a:rPr lang="es-ES" sz="1300" spc="-30">
                <a:latin typeface="Arial" panose="020B0604020202020204" pitchFamily="34" charset="0"/>
                <a:cs typeface="Arial" panose="020B0604020202020204" pitchFamily="34" charset="0"/>
              </a:rPr>
              <a:t> </a:t>
            </a:r>
            <a:r>
              <a:rPr lang="es-ES" sz="1300" spc="50">
                <a:latin typeface="Arial" panose="020B0604020202020204" pitchFamily="34" charset="0"/>
                <a:cs typeface="Arial" panose="020B0604020202020204" pitchFamily="34" charset="0"/>
              </a:rPr>
              <a:t>intereses,</a:t>
            </a:r>
            <a:r>
              <a:rPr lang="es-ES" sz="1300" spc="10">
                <a:latin typeface="Arial" panose="020B0604020202020204" pitchFamily="34" charset="0"/>
                <a:cs typeface="Arial" panose="020B0604020202020204" pitchFamily="34" charset="0"/>
              </a:rPr>
              <a:t> </a:t>
            </a:r>
            <a:r>
              <a:rPr lang="es-ES" sz="1300" spc="100">
                <a:latin typeface="Arial" panose="020B0604020202020204" pitchFamily="34" charset="0"/>
                <a:cs typeface="Arial" panose="020B0604020202020204" pitchFamily="34" charset="0"/>
              </a:rPr>
              <a:t>lo</a:t>
            </a:r>
            <a:r>
              <a:rPr lang="es-ES" sz="1300" spc="-30">
                <a:latin typeface="Arial" panose="020B0604020202020204" pitchFamily="34" charset="0"/>
                <a:cs typeface="Arial" panose="020B0604020202020204" pitchFamily="34" charset="0"/>
              </a:rPr>
              <a:t> </a:t>
            </a:r>
            <a:r>
              <a:rPr lang="es-ES" sz="1300" spc="90">
                <a:latin typeface="Arial" panose="020B0604020202020204" pitchFamily="34" charset="0"/>
                <a:cs typeface="Arial" panose="020B0604020202020204" pitchFamily="34" charset="0"/>
              </a:rPr>
              <a:t>que </a:t>
            </a:r>
            <a:r>
              <a:rPr lang="es-ES" sz="1300" spc="105">
                <a:latin typeface="Arial" panose="020B0604020202020204" pitchFamily="34" charset="0"/>
                <a:cs typeface="Arial" panose="020B0604020202020204" pitchFamily="34" charset="0"/>
              </a:rPr>
              <a:t>mejora</a:t>
            </a:r>
            <a:r>
              <a:rPr lang="es-ES" sz="1300" spc="90">
                <a:latin typeface="Arial" panose="020B0604020202020204" pitchFamily="34" charset="0"/>
                <a:cs typeface="Arial" panose="020B0604020202020204" pitchFamily="34" charset="0"/>
              </a:rPr>
              <a:t> </a:t>
            </a:r>
            <a:r>
              <a:rPr lang="es-ES" sz="1300">
                <a:latin typeface="Arial" panose="020B0604020202020204" pitchFamily="34" charset="0"/>
                <a:cs typeface="Arial" panose="020B0604020202020204" pitchFamily="34" charset="0"/>
              </a:rPr>
              <a:t>la</a:t>
            </a:r>
            <a:r>
              <a:rPr lang="es-ES" sz="1300" spc="70">
                <a:latin typeface="Arial" panose="020B0604020202020204" pitchFamily="34" charset="0"/>
                <a:cs typeface="Arial" panose="020B0604020202020204" pitchFamily="34" charset="0"/>
              </a:rPr>
              <a:t> </a:t>
            </a:r>
            <a:r>
              <a:rPr lang="es-ES" sz="1300">
                <a:latin typeface="Arial" panose="020B0604020202020204" pitchFamily="34" charset="0"/>
                <a:cs typeface="Arial" panose="020B0604020202020204" pitchFamily="34" charset="0"/>
              </a:rPr>
              <a:t>eficiencia</a:t>
            </a:r>
            <a:r>
              <a:rPr lang="es-ES" sz="1300" spc="105">
                <a:latin typeface="Arial" panose="020B0604020202020204" pitchFamily="34" charset="0"/>
                <a:cs typeface="Arial" panose="020B0604020202020204" pitchFamily="34" charset="0"/>
              </a:rPr>
              <a:t> </a:t>
            </a:r>
            <a:r>
              <a:rPr lang="es-ES" sz="1300" spc="80">
                <a:latin typeface="Arial" panose="020B0604020202020204" pitchFamily="34" charset="0"/>
                <a:cs typeface="Arial" panose="020B0604020202020204" pitchFamily="34" charset="0"/>
              </a:rPr>
              <a:t>del</a:t>
            </a:r>
            <a:r>
              <a:rPr lang="es-ES" sz="1300" spc="65">
                <a:latin typeface="Arial" panose="020B0604020202020204" pitchFamily="34" charset="0"/>
                <a:cs typeface="Arial" panose="020B0604020202020204" pitchFamily="34" charset="0"/>
              </a:rPr>
              <a:t> </a:t>
            </a:r>
            <a:r>
              <a:rPr lang="es-ES" sz="1300" spc="70">
                <a:latin typeface="Arial" panose="020B0604020202020204" pitchFamily="34" charset="0"/>
                <a:cs typeface="Arial" panose="020B0604020202020204" pitchFamily="34" charset="0"/>
              </a:rPr>
              <a:t>proceso</a:t>
            </a:r>
            <a:r>
              <a:rPr lang="es-ES" sz="1300" spc="85">
                <a:latin typeface="Arial" panose="020B0604020202020204" pitchFamily="34" charset="0"/>
                <a:cs typeface="Arial" panose="020B0604020202020204" pitchFamily="34" charset="0"/>
              </a:rPr>
              <a:t> de</a:t>
            </a:r>
            <a:r>
              <a:rPr lang="es-ES" sz="1300" spc="65">
                <a:latin typeface="Arial" panose="020B0604020202020204" pitchFamily="34" charset="0"/>
                <a:cs typeface="Arial" panose="020B0604020202020204" pitchFamily="34" charset="0"/>
              </a:rPr>
              <a:t> búsqueda.</a:t>
            </a:r>
            <a:endParaRPr lang="es-ES" sz="1300">
              <a:latin typeface="Arial" panose="020B0604020202020204" pitchFamily="34" charset="0"/>
              <a:cs typeface="Arial" panose="020B0604020202020204" pitchFamily="34" charset="0"/>
            </a:endParaRPr>
          </a:p>
          <a:p>
            <a:pPr marL="0" indent="0">
              <a:buNone/>
            </a:pPr>
            <a:endParaRPr lang="es-CO" sz="1300"/>
          </a:p>
        </p:txBody>
      </p:sp>
      <p:cxnSp>
        <p:nvCxnSpPr>
          <p:cNvPr id="31" name="Straight Connector 30">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87205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E9A83A0-3B30-F214-FEAC-E43FB70B1E6F}"/>
            </a:ext>
          </a:extLst>
        </p:cNvPr>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22" name="Rectangle 21">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Rectangle 25">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8FD41232-7397-E4E6-CD58-1C8455D4EFC2}"/>
              </a:ext>
            </a:extLst>
          </p:cNvPr>
          <p:cNvSpPr>
            <a:spLocks noGrp="1"/>
          </p:cNvSpPr>
          <p:nvPr>
            <p:ph type="title"/>
          </p:nvPr>
        </p:nvSpPr>
        <p:spPr>
          <a:xfrm>
            <a:off x="1043631" y="809898"/>
            <a:ext cx="9942716" cy="1554480"/>
          </a:xfrm>
        </p:spPr>
        <p:txBody>
          <a:bodyPr anchor="ctr">
            <a:normAutofit/>
          </a:bodyPr>
          <a:lstStyle/>
          <a:p>
            <a:pPr marL="0" indent="0">
              <a:spcBef>
                <a:spcPts val="710"/>
              </a:spcBef>
              <a:buNone/>
            </a:pPr>
            <a:r>
              <a:rPr lang="es-ES" spc="-155">
                <a:latin typeface="Arial" panose="020B0604020202020204" pitchFamily="34" charset="0"/>
                <a:cs typeface="Arial" panose="020B0604020202020204" pitchFamily="34" charset="0"/>
              </a:rPr>
              <a:t>Hallazgo</a:t>
            </a:r>
            <a:r>
              <a:rPr lang="es-ES" spc="-135">
                <a:latin typeface="Arial" panose="020B0604020202020204" pitchFamily="34" charset="0"/>
                <a:cs typeface="Arial" panose="020B0604020202020204" pitchFamily="34" charset="0"/>
              </a:rPr>
              <a:t> </a:t>
            </a:r>
            <a:r>
              <a:rPr lang="es-ES" spc="-195">
                <a:latin typeface="Arial" panose="020B0604020202020204" pitchFamily="34" charset="0"/>
                <a:cs typeface="Arial" panose="020B0604020202020204" pitchFamily="34" charset="0"/>
              </a:rPr>
              <a:t>3:</a:t>
            </a:r>
            <a:r>
              <a:rPr lang="es-ES" spc="-160">
                <a:latin typeface="Arial" panose="020B0604020202020204" pitchFamily="34" charset="0"/>
                <a:cs typeface="Arial" panose="020B0604020202020204" pitchFamily="34" charset="0"/>
              </a:rPr>
              <a:t> </a:t>
            </a:r>
            <a:r>
              <a:rPr lang="es-ES" spc="-85">
                <a:latin typeface="Arial" panose="020B0604020202020204" pitchFamily="34" charset="0"/>
                <a:cs typeface="Arial" panose="020B0604020202020204" pitchFamily="34" charset="0"/>
              </a:rPr>
              <a:t>Interfaz</a:t>
            </a:r>
            <a:r>
              <a:rPr lang="es-ES" spc="-135">
                <a:latin typeface="Arial" panose="020B0604020202020204" pitchFamily="34" charset="0"/>
                <a:cs typeface="Arial" panose="020B0604020202020204" pitchFamily="34" charset="0"/>
              </a:rPr>
              <a:t> </a:t>
            </a:r>
            <a:r>
              <a:rPr lang="es-ES" spc="-95">
                <a:latin typeface="Arial" panose="020B0604020202020204" pitchFamily="34" charset="0"/>
                <a:cs typeface="Arial" panose="020B0604020202020204" pitchFamily="34" charset="0"/>
              </a:rPr>
              <a:t>minimalista</a:t>
            </a:r>
            <a:r>
              <a:rPr lang="es-ES" spc="-135">
                <a:latin typeface="Arial" panose="020B0604020202020204" pitchFamily="34" charset="0"/>
                <a:cs typeface="Arial" panose="020B0604020202020204" pitchFamily="34" charset="0"/>
              </a:rPr>
              <a:t> </a:t>
            </a:r>
            <a:r>
              <a:rPr lang="es-ES" spc="-90">
                <a:latin typeface="Arial" panose="020B0604020202020204" pitchFamily="34" charset="0"/>
                <a:cs typeface="Arial" panose="020B0604020202020204" pitchFamily="34" charset="0"/>
              </a:rPr>
              <a:t>para</a:t>
            </a:r>
            <a:r>
              <a:rPr lang="es-ES" spc="-135">
                <a:latin typeface="Arial" panose="020B0604020202020204" pitchFamily="34" charset="0"/>
                <a:cs typeface="Arial" panose="020B0604020202020204" pitchFamily="34" charset="0"/>
              </a:rPr>
              <a:t> </a:t>
            </a:r>
            <a:r>
              <a:rPr lang="es-ES" spc="-75">
                <a:latin typeface="Arial" panose="020B0604020202020204" pitchFamily="34" charset="0"/>
                <a:cs typeface="Arial" panose="020B0604020202020204" pitchFamily="34" charset="0"/>
              </a:rPr>
              <a:t>una</a:t>
            </a:r>
            <a:r>
              <a:rPr lang="es-ES" spc="-155">
                <a:latin typeface="Arial" panose="020B0604020202020204" pitchFamily="34" charset="0"/>
                <a:cs typeface="Arial" panose="020B0604020202020204" pitchFamily="34" charset="0"/>
              </a:rPr>
              <a:t> navegación</a:t>
            </a:r>
            <a:r>
              <a:rPr lang="es-ES" spc="-140">
                <a:latin typeface="Arial" panose="020B0604020202020204" pitchFamily="34" charset="0"/>
                <a:cs typeface="Arial" panose="020B0604020202020204" pitchFamily="34" charset="0"/>
              </a:rPr>
              <a:t> </a:t>
            </a:r>
            <a:r>
              <a:rPr lang="es-ES" spc="-10">
                <a:latin typeface="Arial" panose="020B0604020202020204" pitchFamily="34" charset="0"/>
                <a:cs typeface="Arial" panose="020B0604020202020204" pitchFamily="34" charset="0"/>
              </a:rPr>
              <a:t>intuitiva</a:t>
            </a:r>
          </a:p>
        </p:txBody>
      </p:sp>
      <p:sp>
        <p:nvSpPr>
          <p:cNvPr id="3" name="Marcador de contenido 2">
            <a:extLst>
              <a:ext uri="{FF2B5EF4-FFF2-40B4-BE49-F238E27FC236}">
                <a16:creationId xmlns:a16="http://schemas.microsoft.com/office/drawing/2014/main" id="{F42B8659-62EE-2302-3DC0-6A8143363559}"/>
              </a:ext>
            </a:extLst>
          </p:cNvPr>
          <p:cNvSpPr>
            <a:spLocks noGrp="1"/>
          </p:cNvSpPr>
          <p:nvPr>
            <p:ph idx="1"/>
          </p:nvPr>
        </p:nvSpPr>
        <p:spPr>
          <a:xfrm>
            <a:off x="1045028" y="3017522"/>
            <a:ext cx="9941319" cy="3124658"/>
          </a:xfrm>
        </p:spPr>
        <p:txBody>
          <a:bodyPr anchor="ctr">
            <a:normAutofit/>
          </a:bodyPr>
          <a:lstStyle/>
          <a:p>
            <a:pPr marL="0" indent="0">
              <a:spcBef>
                <a:spcPts val="710"/>
              </a:spcBef>
              <a:buNone/>
            </a:pPr>
            <a:endParaRPr lang="es-ES" sz="1300">
              <a:latin typeface="Arial" panose="020B0604020202020204" pitchFamily="34" charset="0"/>
              <a:cs typeface="Arial" panose="020B0604020202020204" pitchFamily="34" charset="0"/>
            </a:endParaRPr>
          </a:p>
          <a:p>
            <a:pPr marL="0" marR="74295" indent="0">
              <a:spcBef>
                <a:spcPts val="225"/>
              </a:spcBef>
              <a:buNone/>
            </a:pPr>
            <a:r>
              <a:rPr lang="es-ES" sz="1300">
                <a:latin typeface="Arial" panose="020B0604020202020204" pitchFamily="34" charset="0"/>
                <a:cs typeface="Arial" panose="020B0604020202020204" pitchFamily="34" charset="0"/>
              </a:rPr>
              <a:t>Los</a:t>
            </a:r>
            <a:r>
              <a:rPr lang="es-ES" sz="1300" spc="-25">
                <a:latin typeface="Arial" panose="020B0604020202020204" pitchFamily="34" charset="0"/>
                <a:cs typeface="Arial" panose="020B0604020202020204" pitchFamily="34" charset="0"/>
              </a:rPr>
              <a:t> </a:t>
            </a:r>
            <a:r>
              <a:rPr lang="es-ES" sz="1300" spc="75">
                <a:latin typeface="Arial" panose="020B0604020202020204" pitchFamily="34" charset="0"/>
                <a:cs typeface="Arial" panose="020B0604020202020204" pitchFamily="34" charset="0"/>
              </a:rPr>
              <a:t>usuarios</a:t>
            </a:r>
            <a:r>
              <a:rPr lang="es-ES" sz="1300" spc="15">
                <a:latin typeface="Arial" panose="020B0604020202020204" pitchFamily="34" charset="0"/>
                <a:cs typeface="Arial" panose="020B0604020202020204" pitchFamily="34" charset="0"/>
              </a:rPr>
              <a:t> </a:t>
            </a:r>
            <a:r>
              <a:rPr lang="es-ES" sz="1300" spc="95">
                <a:latin typeface="Arial" panose="020B0604020202020204" pitchFamily="34" charset="0"/>
                <a:cs typeface="Arial" panose="020B0604020202020204" pitchFamily="34" charset="0"/>
              </a:rPr>
              <a:t>enfatizaron</a:t>
            </a:r>
            <a:r>
              <a:rPr lang="es-ES" sz="1300" spc="20">
                <a:latin typeface="Arial" panose="020B0604020202020204" pitchFamily="34" charset="0"/>
                <a:cs typeface="Arial" panose="020B0604020202020204" pitchFamily="34" charset="0"/>
              </a:rPr>
              <a:t> </a:t>
            </a:r>
            <a:r>
              <a:rPr lang="es-ES" sz="1300">
                <a:latin typeface="Arial" panose="020B0604020202020204" pitchFamily="34" charset="0"/>
                <a:cs typeface="Arial" panose="020B0604020202020204" pitchFamily="34" charset="0"/>
              </a:rPr>
              <a:t>la</a:t>
            </a:r>
            <a:r>
              <a:rPr lang="es-ES" sz="1300" spc="-10">
                <a:latin typeface="Arial" panose="020B0604020202020204" pitchFamily="34" charset="0"/>
                <a:cs typeface="Arial" panose="020B0604020202020204" pitchFamily="34" charset="0"/>
              </a:rPr>
              <a:t> </a:t>
            </a:r>
            <a:r>
              <a:rPr lang="es-ES" sz="1300" spc="110">
                <a:latin typeface="Arial" panose="020B0604020202020204" pitchFamily="34" charset="0"/>
                <a:cs typeface="Arial" panose="020B0604020202020204" pitchFamily="34" charset="0"/>
              </a:rPr>
              <a:t>importancia</a:t>
            </a:r>
            <a:r>
              <a:rPr lang="es-ES" sz="1300" spc="20">
                <a:latin typeface="Arial" panose="020B0604020202020204" pitchFamily="34" charset="0"/>
                <a:cs typeface="Arial" panose="020B0604020202020204" pitchFamily="34" charset="0"/>
              </a:rPr>
              <a:t> </a:t>
            </a:r>
            <a:r>
              <a:rPr lang="es-ES" sz="1300" spc="85">
                <a:latin typeface="Arial" panose="020B0604020202020204" pitchFamily="34" charset="0"/>
                <a:cs typeface="Arial" panose="020B0604020202020204" pitchFamily="34" charset="0"/>
              </a:rPr>
              <a:t>de</a:t>
            </a:r>
            <a:r>
              <a:rPr lang="es-ES" sz="1300" spc="-20">
                <a:latin typeface="Arial" panose="020B0604020202020204" pitchFamily="34" charset="0"/>
                <a:cs typeface="Arial" panose="020B0604020202020204" pitchFamily="34" charset="0"/>
              </a:rPr>
              <a:t> </a:t>
            </a:r>
            <a:r>
              <a:rPr lang="es-ES" sz="1300" spc="110">
                <a:latin typeface="Arial" panose="020B0604020202020204" pitchFamily="34" charset="0"/>
                <a:cs typeface="Arial" panose="020B0604020202020204" pitchFamily="34" charset="0"/>
              </a:rPr>
              <a:t>contar</a:t>
            </a:r>
            <a:r>
              <a:rPr lang="es-ES" sz="1300" spc="20">
                <a:latin typeface="Arial" panose="020B0604020202020204" pitchFamily="34" charset="0"/>
                <a:cs typeface="Arial" panose="020B0604020202020204" pitchFamily="34" charset="0"/>
              </a:rPr>
              <a:t> </a:t>
            </a:r>
            <a:r>
              <a:rPr lang="es-ES" sz="1300" spc="80">
                <a:latin typeface="Arial" panose="020B0604020202020204" pitchFamily="34" charset="0"/>
                <a:cs typeface="Arial" panose="020B0604020202020204" pitchFamily="34" charset="0"/>
              </a:rPr>
              <a:t>con</a:t>
            </a:r>
            <a:r>
              <a:rPr lang="es-ES" sz="1300" spc="-10">
                <a:latin typeface="Arial" panose="020B0604020202020204" pitchFamily="34" charset="0"/>
                <a:cs typeface="Arial" panose="020B0604020202020204" pitchFamily="34" charset="0"/>
              </a:rPr>
              <a:t> </a:t>
            </a:r>
            <a:r>
              <a:rPr lang="es-ES" sz="1300" spc="105">
                <a:latin typeface="Arial" panose="020B0604020202020204" pitchFamily="34" charset="0"/>
                <a:cs typeface="Arial" panose="020B0604020202020204" pitchFamily="34" charset="0"/>
              </a:rPr>
              <a:t>una</a:t>
            </a:r>
            <a:r>
              <a:rPr lang="es-ES" sz="1300" spc="-10">
                <a:latin typeface="Arial" panose="020B0604020202020204" pitchFamily="34" charset="0"/>
                <a:cs typeface="Arial" panose="020B0604020202020204" pitchFamily="34" charset="0"/>
              </a:rPr>
              <a:t> </a:t>
            </a:r>
            <a:r>
              <a:rPr lang="es-ES" sz="1300" spc="95">
                <a:latin typeface="Arial" panose="020B0604020202020204" pitchFamily="34" charset="0"/>
                <a:cs typeface="Arial" panose="020B0604020202020204" pitchFamily="34" charset="0"/>
              </a:rPr>
              <a:t>interfaz</a:t>
            </a:r>
            <a:r>
              <a:rPr lang="es-ES" sz="1300" spc="10">
                <a:latin typeface="Arial" panose="020B0604020202020204" pitchFamily="34" charset="0"/>
                <a:cs typeface="Arial" panose="020B0604020202020204" pitchFamily="34" charset="0"/>
              </a:rPr>
              <a:t> </a:t>
            </a:r>
            <a:r>
              <a:rPr lang="es-ES" sz="1300" spc="90">
                <a:latin typeface="Arial" panose="020B0604020202020204" pitchFamily="34" charset="0"/>
                <a:cs typeface="Arial" panose="020B0604020202020204" pitchFamily="34" charset="0"/>
              </a:rPr>
              <a:t>limpia,</a:t>
            </a:r>
            <a:r>
              <a:rPr lang="es-ES" sz="1300" spc="25">
                <a:latin typeface="Arial" panose="020B0604020202020204" pitchFamily="34" charset="0"/>
                <a:cs typeface="Arial" panose="020B0604020202020204" pitchFamily="34" charset="0"/>
              </a:rPr>
              <a:t> </a:t>
            </a:r>
            <a:r>
              <a:rPr lang="es-ES" sz="1300" spc="35">
                <a:latin typeface="Arial" panose="020B0604020202020204" pitchFamily="34" charset="0"/>
                <a:cs typeface="Arial" panose="020B0604020202020204" pitchFamily="34" charset="0"/>
              </a:rPr>
              <a:t>sin </a:t>
            </a:r>
            <a:r>
              <a:rPr lang="es-ES" sz="1300" spc="70">
                <a:latin typeface="Arial" panose="020B0604020202020204" pitchFamily="34" charset="0"/>
                <a:cs typeface="Arial" panose="020B0604020202020204" pitchFamily="34" charset="0"/>
              </a:rPr>
              <a:t>sobrecargar</a:t>
            </a:r>
            <a:r>
              <a:rPr lang="es-ES" sz="1300">
                <a:latin typeface="Arial" panose="020B0604020202020204" pitchFamily="34" charset="0"/>
                <a:cs typeface="Arial" panose="020B0604020202020204" pitchFamily="34" charset="0"/>
              </a:rPr>
              <a:t> </a:t>
            </a:r>
            <a:r>
              <a:rPr lang="es-ES" sz="1300" spc="85">
                <a:latin typeface="Arial" panose="020B0604020202020204" pitchFamily="34" charset="0"/>
                <a:cs typeface="Arial" panose="020B0604020202020204" pitchFamily="34" charset="0"/>
              </a:rPr>
              <a:t>de</a:t>
            </a:r>
            <a:r>
              <a:rPr lang="es-ES" sz="1300" spc="-20">
                <a:latin typeface="Arial" panose="020B0604020202020204" pitchFamily="34" charset="0"/>
                <a:cs typeface="Arial" panose="020B0604020202020204" pitchFamily="34" charset="0"/>
              </a:rPr>
              <a:t> </a:t>
            </a:r>
            <a:r>
              <a:rPr lang="es-ES" sz="1300" spc="110">
                <a:latin typeface="Arial" panose="020B0604020202020204" pitchFamily="34" charset="0"/>
                <a:cs typeface="Arial" panose="020B0604020202020204" pitchFamily="34" charset="0"/>
              </a:rPr>
              <a:t>información</a:t>
            </a:r>
            <a:r>
              <a:rPr lang="es-ES" sz="1300" spc="35">
                <a:latin typeface="Arial" panose="020B0604020202020204" pitchFamily="34" charset="0"/>
                <a:cs typeface="Arial" panose="020B0604020202020204" pitchFamily="34" charset="0"/>
              </a:rPr>
              <a:t> </a:t>
            </a:r>
            <a:r>
              <a:rPr lang="es-ES" sz="1300" spc="120">
                <a:latin typeface="Arial" panose="020B0604020202020204" pitchFamily="34" charset="0"/>
                <a:cs typeface="Arial" panose="020B0604020202020204" pitchFamily="34" charset="0"/>
              </a:rPr>
              <a:t>ni</a:t>
            </a:r>
            <a:r>
              <a:rPr lang="es-ES" sz="1300" spc="-15">
                <a:latin typeface="Arial" panose="020B0604020202020204" pitchFamily="34" charset="0"/>
                <a:cs typeface="Arial" panose="020B0604020202020204" pitchFamily="34" charset="0"/>
              </a:rPr>
              <a:t> </a:t>
            </a:r>
            <a:r>
              <a:rPr lang="es-ES" sz="1300" spc="50">
                <a:latin typeface="Arial" panose="020B0604020202020204" pitchFamily="34" charset="0"/>
                <a:cs typeface="Arial" panose="020B0604020202020204" pitchFamily="34" charset="0"/>
              </a:rPr>
              <a:t>distracciones,</a:t>
            </a:r>
            <a:r>
              <a:rPr lang="es-ES" sz="1300" spc="30">
                <a:latin typeface="Arial" panose="020B0604020202020204" pitchFamily="34" charset="0"/>
                <a:cs typeface="Arial" panose="020B0604020202020204" pitchFamily="34" charset="0"/>
              </a:rPr>
              <a:t> </a:t>
            </a:r>
            <a:r>
              <a:rPr lang="es-ES" sz="1300" spc="80">
                <a:latin typeface="Arial" panose="020B0604020202020204" pitchFamily="34" charset="0"/>
                <a:cs typeface="Arial" panose="020B0604020202020204" pitchFamily="34" charset="0"/>
              </a:rPr>
              <a:t>para</a:t>
            </a:r>
            <a:r>
              <a:rPr lang="es-ES" sz="1300" spc="-10">
                <a:latin typeface="Arial" panose="020B0604020202020204" pitchFamily="34" charset="0"/>
                <a:cs typeface="Arial" panose="020B0604020202020204" pitchFamily="34" charset="0"/>
              </a:rPr>
              <a:t> </a:t>
            </a:r>
            <a:r>
              <a:rPr lang="es-ES" sz="1300" spc="110">
                <a:latin typeface="Arial" panose="020B0604020202020204" pitchFamily="34" charset="0"/>
                <a:cs typeface="Arial" panose="020B0604020202020204" pitchFamily="34" charset="0"/>
              </a:rPr>
              <a:t>permitirles</a:t>
            </a:r>
            <a:r>
              <a:rPr lang="es-ES" sz="1300" spc="25">
                <a:latin typeface="Arial" panose="020B0604020202020204" pitchFamily="34" charset="0"/>
                <a:cs typeface="Arial" panose="020B0604020202020204" pitchFamily="34" charset="0"/>
              </a:rPr>
              <a:t> </a:t>
            </a:r>
            <a:r>
              <a:rPr lang="es-ES" sz="1300" spc="80">
                <a:latin typeface="Arial" panose="020B0604020202020204" pitchFamily="34" charset="0"/>
                <a:cs typeface="Arial" panose="020B0604020202020204" pitchFamily="34" charset="0"/>
              </a:rPr>
              <a:t>concentrarse</a:t>
            </a:r>
            <a:r>
              <a:rPr lang="es-ES" sz="1300" spc="20">
                <a:latin typeface="Arial" panose="020B0604020202020204" pitchFamily="34" charset="0"/>
                <a:cs typeface="Arial" panose="020B0604020202020204" pitchFamily="34" charset="0"/>
              </a:rPr>
              <a:t> </a:t>
            </a:r>
            <a:r>
              <a:rPr lang="es-ES" sz="1300" spc="85">
                <a:latin typeface="Arial" panose="020B0604020202020204" pitchFamily="34" charset="0"/>
                <a:cs typeface="Arial" panose="020B0604020202020204" pitchFamily="34" charset="0"/>
              </a:rPr>
              <a:t>en</a:t>
            </a:r>
            <a:r>
              <a:rPr lang="es-ES" sz="1300" spc="-15">
                <a:latin typeface="Arial" panose="020B0604020202020204" pitchFamily="34" charset="0"/>
                <a:cs typeface="Arial" panose="020B0604020202020204" pitchFamily="34" charset="0"/>
              </a:rPr>
              <a:t> </a:t>
            </a:r>
            <a:r>
              <a:rPr lang="es-ES" sz="1300">
                <a:latin typeface="Arial" panose="020B0604020202020204" pitchFamily="34" charset="0"/>
                <a:cs typeface="Arial" panose="020B0604020202020204" pitchFamily="34" charset="0"/>
              </a:rPr>
              <a:t>las</a:t>
            </a:r>
            <a:r>
              <a:rPr lang="es-ES" sz="1300" spc="-20">
                <a:latin typeface="Arial" panose="020B0604020202020204" pitchFamily="34" charset="0"/>
                <a:cs typeface="Arial" panose="020B0604020202020204" pitchFamily="34" charset="0"/>
              </a:rPr>
              <a:t> </a:t>
            </a:r>
            <a:r>
              <a:rPr lang="es-ES" sz="1300" spc="70">
                <a:latin typeface="Arial" panose="020B0604020202020204" pitchFamily="34" charset="0"/>
                <a:cs typeface="Arial" panose="020B0604020202020204" pitchFamily="34" charset="0"/>
              </a:rPr>
              <a:t>principales</a:t>
            </a:r>
            <a:r>
              <a:rPr lang="es-ES" sz="1300" spc="15">
                <a:latin typeface="Arial" panose="020B0604020202020204" pitchFamily="34" charset="0"/>
                <a:cs typeface="Arial" panose="020B0604020202020204" pitchFamily="34" charset="0"/>
              </a:rPr>
              <a:t> </a:t>
            </a:r>
            <a:r>
              <a:rPr lang="es-ES" sz="1300" spc="45">
                <a:latin typeface="Arial" panose="020B0604020202020204" pitchFamily="34" charset="0"/>
                <a:cs typeface="Arial" panose="020B0604020202020204" pitchFamily="34" charset="0"/>
              </a:rPr>
              <a:t>tareas.</a:t>
            </a:r>
            <a:r>
              <a:rPr lang="es-ES" sz="1300" spc="-20">
                <a:latin typeface="Arial" panose="020B0604020202020204" pitchFamily="34" charset="0"/>
                <a:cs typeface="Arial" panose="020B0604020202020204" pitchFamily="34" charset="0"/>
              </a:rPr>
              <a:t> </a:t>
            </a:r>
            <a:r>
              <a:rPr lang="es-ES" sz="1300" spc="-25">
                <a:latin typeface="Arial" panose="020B0604020202020204" pitchFamily="34" charset="0"/>
                <a:cs typeface="Arial" panose="020B0604020202020204" pitchFamily="34" charset="0"/>
              </a:rPr>
              <a:t>La </a:t>
            </a:r>
            <a:r>
              <a:rPr lang="es-ES" sz="1300" spc="80">
                <a:latin typeface="Arial" panose="020B0604020202020204" pitchFamily="34" charset="0"/>
                <a:cs typeface="Arial" panose="020B0604020202020204" pitchFamily="34" charset="0"/>
              </a:rPr>
              <a:t>simplicidad</a:t>
            </a:r>
            <a:r>
              <a:rPr lang="es-ES" sz="1300" spc="45">
                <a:latin typeface="Arial" panose="020B0604020202020204" pitchFamily="34" charset="0"/>
                <a:cs typeface="Arial" panose="020B0604020202020204" pitchFamily="34" charset="0"/>
              </a:rPr>
              <a:t> </a:t>
            </a:r>
            <a:r>
              <a:rPr lang="es-ES" sz="1300" spc="75">
                <a:latin typeface="Arial" panose="020B0604020202020204" pitchFamily="34" charset="0"/>
                <a:cs typeface="Arial" panose="020B0604020202020204" pitchFamily="34" charset="0"/>
              </a:rPr>
              <a:t>era</a:t>
            </a:r>
            <a:r>
              <a:rPr lang="es-ES" sz="1300" spc="-5">
                <a:latin typeface="Arial" panose="020B0604020202020204" pitchFamily="34" charset="0"/>
                <a:cs typeface="Arial" panose="020B0604020202020204" pitchFamily="34" charset="0"/>
              </a:rPr>
              <a:t> </a:t>
            </a:r>
            <a:r>
              <a:rPr lang="es-ES" sz="1300">
                <a:latin typeface="Arial" panose="020B0604020202020204" pitchFamily="34" charset="0"/>
                <a:cs typeface="Arial" panose="020B0604020202020204" pitchFamily="34" charset="0"/>
              </a:rPr>
              <a:t>vista</a:t>
            </a:r>
            <a:r>
              <a:rPr lang="es-ES" sz="1300" spc="15">
                <a:latin typeface="Arial" panose="020B0604020202020204" pitchFamily="34" charset="0"/>
                <a:cs typeface="Arial" panose="020B0604020202020204" pitchFamily="34" charset="0"/>
              </a:rPr>
              <a:t> </a:t>
            </a:r>
            <a:r>
              <a:rPr lang="es-ES" sz="1300" spc="110">
                <a:latin typeface="Arial" panose="020B0604020202020204" pitchFamily="34" charset="0"/>
                <a:cs typeface="Arial" panose="020B0604020202020204" pitchFamily="34" charset="0"/>
              </a:rPr>
              <a:t>como</a:t>
            </a:r>
            <a:r>
              <a:rPr lang="es-ES" sz="1300" spc="15">
                <a:latin typeface="Arial" panose="020B0604020202020204" pitchFamily="34" charset="0"/>
                <a:cs typeface="Arial" panose="020B0604020202020204" pitchFamily="34" charset="0"/>
              </a:rPr>
              <a:t> </a:t>
            </a:r>
            <a:r>
              <a:rPr lang="es-ES" sz="1300" spc="155">
                <a:latin typeface="Arial" panose="020B0604020202020204" pitchFamily="34" charset="0"/>
                <a:cs typeface="Arial" panose="020B0604020202020204" pitchFamily="34" charset="0"/>
              </a:rPr>
              <a:t>un</a:t>
            </a:r>
            <a:r>
              <a:rPr lang="es-ES" sz="1300" spc="5">
                <a:latin typeface="Arial" panose="020B0604020202020204" pitchFamily="34" charset="0"/>
                <a:cs typeface="Arial" panose="020B0604020202020204" pitchFamily="34" charset="0"/>
              </a:rPr>
              <a:t> </a:t>
            </a:r>
            <a:r>
              <a:rPr lang="es-ES" sz="1300" spc="110">
                <a:latin typeface="Arial" panose="020B0604020202020204" pitchFamily="34" charset="0"/>
                <a:cs typeface="Arial" panose="020B0604020202020204" pitchFamily="34" charset="0"/>
              </a:rPr>
              <a:t>factor</a:t>
            </a:r>
            <a:r>
              <a:rPr lang="es-ES" sz="1300" spc="5">
                <a:latin typeface="Arial" panose="020B0604020202020204" pitchFamily="34" charset="0"/>
                <a:cs typeface="Arial" panose="020B0604020202020204" pitchFamily="34" charset="0"/>
              </a:rPr>
              <a:t> </a:t>
            </a:r>
            <a:r>
              <a:rPr lang="es-ES" sz="1300">
                <a:latin typeface="Arial" panose="020B0604020202020204" pitchFamily="34" charset="0"/>
                <a:cs typeface="Arial" panose="020B0604020202020204" pitchFamily="34" charset="0"/>
              </a:rPr>
              <a:t>clave</a:t>
            </a:r>
            <a:r>
              <a:rPr lang="es-ES" sz="1300" spc="-5">
                <a:latin typeface="Arial" panose="020B0604020202020204" pitchFamily="34" charset="0"/>
                <a:cs typeface="Arial" panose="020B0604020202020204" pitchFamily="34" charset="0"/>
              </a:rPr>
              <a:t> </a:t>
            </a:r>
            <a:r>
              <a:rPr lang="es-ES" sz="1300" spc="80">
                <a:latin typeface="Arial" panose="020B0604020202020204" pitchFamily="34" charset="0"/>
                <a:cs typeface="Arial" panose="020B0604020202020204" pitchFamily="34" charset="0"/>
              </a:rPr>
              <a:t>para</a:t>
            </a:r>
            <a:r>
              <a:rPr lang="es-ES" sz="1300" spc="5">
                <a:latin typeface="Arial" panose="020B0604020202020204" pitchFamily="34" charset="0"/>
                <a:cs typeface="Arial" panose="020B0604020202020204" pitchFamily="34" charset="0"/>
              </a:rPr>
              <a:t> </a:t>
            </a:r>
            <a:r>
              <a:rPr lang="es-ES" sz="1300" spc="100">
                <a:latin typeface="Arial" panose="020B0604020202020204" pitchFamily="34" charset="0"/>
                <a:cs typeface="Arial" panose="020B0604020202020204" pitchFamily="34" charset="0"/>
              </a:rPr>
              <a:t>una</a:t>
            </a:r>
            <a:r>
              <a:rPr lang="es-ES" sz="1300" spc="20">
                <a:latin typeface="Arial" panose="020B0604020202020204" pitchFamily="34" charset="0"/>
                <a:cs typeface="Arial" panose="020B0604020202020204" pitchFamily="34" charset="0"/>
              </a:rPr>
              <a:t> </a:t>
            </a:r>
            <a:r>
              <a:rPr lang="es-ES" sz="1300" spc="50">
                <a:latin typeface="Arial" panose="020B0604020202020204" pitchFamily="34" charset="0"/>
                <a:cs typeface="Arial" panose="020B0604020202020204" pitchFamily="34" charset="0"/>
              </a:rPr>
              <a:t>navegación</a:t>
            </a:r>
            <a:r>
              <a:rPr lang="es-ES" sz="1300" spc="15">
                <a:latin typeface="Arial" panose="020B0604020202020204" pitchFamily="34" charset="0"/>
                <a:cs typeface="Arial" panose="020B0604020202020204" pitchFamily="34" charset="0"/>
              </a:rPr>
              <a:t> </a:t>
            </a:r>
            <a:r>
              <a:rPr lang="es-ES" sz="1300" spc="65">
                <a:latin typeface="Arial" panose="020B0604020202020204" pitchFamily="34" charset="0"/>
                <a:cs typeface="Arial" panose="020B0604020202020204" pitchFamily="34" charset="0"/>
              </a:rPr>
              <a:t>más</a:t>
            </a:r>
            <a:r>
              <a:rPr lang="es-ES" sz="1300" spc="5">
                <a:latin typeface="Arial" panose="020B0604020202020204" pitchFamily="34" charset="0"/>
                <a:cs typeface="Arial" panose="020B0604020202020204" pitchFamily="34" charset="0"/>
              </a:rPr>
              <a:t> </a:t>
            </a:r>
            <a:r>
              <a:rPr lang="es-ES" sz="1300" spc="55">
                <a:latin typeface="Arial" panose="020B0604020202020204" pitchFamily="34" charset="0"/>
                <a:cs typeface="Arial" panose="020B0604020202020204" pitchFamily="34" charset="0"/>
              </a:rPr>
              <a:t>eficiente.</a:t>
            </a:r>
            <a:endParaRPr lang="es-ES" sz="1300">
              <a:latin typeface="Arial" panose="020B0604020202020204" pitchFamily="34" charset="0"/>
              <a:cs typeface="Arial" panose="020B0604020202020204" pitchFamily="34" charset="0"/>
            </a:endParaRPr>
          </a:p>
          <a:p>
            <a:pPr marL="0" indent="0">
              <a:spcBef>
                <a:spcPts val="525"/>
              </a:spcBef>
              <a:buNone/>
            </a:pPr>
            <a:endParaRPr lang="es-ES" sz="1300">
              <a:latin typeface="Arial" panose="020B0604020202020204" pitchFamily="34" charset="0"/>
              <a:cs typeface="Arial" panose="020B0604020202020204" pitchFamily="34" charset="0"/>
            </a:endParaRPr>
          </a:p>
          <a:p>
            <a:pPr marL="0" marR="193040" indent="0">
              <a:spcBef>
                <a:spcPts val="5"/>
              </a:spcBef>
              <a:buNone/>
            </a:pPr>
            <a:r>
              <a:rPr lang="es-ES" sz="1300">
                <a:latin typeface="Arial" panose="020B0604020202020204" pitchFamily="34" charset="0"/>
                <a:cs typeface="Arial" panose="020B0604020202020204" pitchFamily="34" charset="0"/>
              </a:rPr>
              <a:t>Solución</a:t>
            </a:r>
            <a:r>
              <a:rPr lang="es-ES" sz="1300" spc="35">
                <a:latin typeface="Arial" panose="020B0604020202020204" pitchFamily="34" charset="0"/>
                <a:cs typeface="Arial" panose="020B0604020202020204" pitchFamily="34" charset="0"/>
              </a:rPr>
              <a:t> </a:t>
            </a:r>
            <a:r>
              <a:rPr lang="es-ES" sz="1300" spc="100">
                <a:latin typeface="Arial" panose="020B0604020202020204" pitchFamily="34" charset="0"/>
                <a:cs typeface="Arial" panose="020B0604020202020204" pitchFamily="34" charset="0"/>
              </a:rPr>
              <a:t>Implementada</a:t>
            </a:r>
            <a:r>
              <a:rPr lang="es-ES" sz="1300" spc="55">
                <a:latin typeface="Arial" panose="020B0604020202020204" pitchFamily="34" charset="0"/>
                <a:cs typeface="Arial" panose="020B0604020202020204" pitchFamily="34" charset="0"/>
              </a:rPr>
              <a:t> </a:t>
            </a:r>
            <a:r>
              <a:rPr lang="es-ES" sz="1300" spc="85">
                <a:latin typeface="Arial" panose="020B0604020202020204" pitchFamily="34" charset="0"/>
                <a:cs typeface="Arial" panose="020B0604020202020204" pitchFamily="34" charset="0"/>
              </a:rPr>
              <a:t>en</a:t>
            </a:r>
            <a:r>
              <a:rPr lang="es-ES" sz="1300" spc="5">
                <a:latin typeface="Arial" panose="020B0604020202020204" pitchFamily="34" charset="0"/>
                <a:cs typeface="Arial" panose="020B0604020202020204" pitchFamily="34" charset="0"/>
              </a:rPr>
              <a:t> </a:t>
            </a:r>
            <a:r>
              <a:rPr lang="es-ES" sz="1300">
                <a:latin typeface="Arial" panose="020B0604020202020204" pitchFamily="34" charset="0"/>
                <a:cs typeface="Arial" panose="020B0604020202020204" pitchFamily="34" charset="0"/>
              </a:rPr>
              <a:t>el</a:t>
            </a:r>
            <a:r>
              <a:rPr lang="es-ES" sz="1300" spc="-10">
                <a:latin typeface="Arial" panose="020B0604020202020204" pitchFamily="34" charset="0"/>
                <a:cs typeface="Arial" panose="020B0604020202020204" pitchFamily="34" charset="0"/>
              </a:rPr>
              <a:t> </a:t>
            </a:r>
            <a:r>
              <a:rPr lang="es-ES" sz="1300" spc="95">
                <a:latin typeface="Arial" panose="020B0604020202020204" pitchFamily="34" charset="0"/>
                <a:cs typeface="Arial" panose="020B0604020202020204" pitchFamily="34" charset="0"/>
              </a:rPr>
              <a:t>Prototipo:</a:t>
            </a:r>
            <a:r>
              <a:rPr lang="es-ES" sz="1300" spc="35">
                <a:latin typeface="Arial" panose="020B0604020202020204" pitchFamily="34" charset="0"/>
                <a:cs typeface="Arial" panose="020B0604020202020204" pitchFamily="34" charset="0"/>
              </a:rPr>
              <a:t> </a:t>
            </a:r>
            <a:r>
              <a:rPr lang="es-ES" sz="1300" spc="-50">
                <a:latin typeface="Arial" panose="020B0604020202020204" pitchFamily="34" charset="0"/>
                <a:cs typeface="Arial" panose="020B0604020202020204" pitchFamily="34" charset="0"/>
              </a:rPr>
              <a:t>El</a:t>
            </a:r>
            <a:r>
              <a:rPr lang="es-ES" sz="1300">
                <a:latin typeface="Arial" panose="020B0604020202020204" pitchFamily="34" charset="0"/>
                <a:cs typeface="Arial" panose="020B0604020202020204" pitchFamily="34" charset="0"/>
              </a:rPr>
              <a:t> </a:t>
            </a:r>
            <a:r>
              <a:rPr lang="es-ES" sz="1300" spc="80">
                <a:latin typeface="Arial" panose="020B0604020202020204" pitchFamily="34" charset="0"/>
                <a:cs typeface="Arial" panose="020B0604020202020204" pitchFamily="34" charset="0"/>
              </a:rPr>
              <a:t>diseño</a:t>
            </a:r>
            <a:r>
              <a:rPr lang="es-ES" sz="1300" spc="20">
                <a:latin typeface="Arial" panose="020B0604020202020204" pitchFamily="34" charset="0"/>
                <a:cs typeface="Arial" panose="020B0604020202020204" pitchFamily="34" charset="0"/>
              </a:rPr>
              <a:t> </a:t>
            </a:r>
            <a:r>
              <a:rPr lang="es-ES" sz="1300">
                <a:latin typeface="Arial" panose="020B0604020202020204" pitchFamily="34" charset="0"/>
                <a:cs typeface="Arial" panose="020B0604020202020204" pitchFamily="34" charset="0"/>
              </a:rPr>
              <a:t>se</a:t>
            </a:r>
            <a:r>
              <a:rPr lang="es-ES" sz="1300" spc="-5">
                <a:latin typeface="Arial" panose="020B0604020202020204" pitchFamily="34" charset="0"/>
                <a:cs typeface="Arial" panose="020B0604020202020204" pitchFamily="34" charset="0"/>
              </a:rPr>
              <a:t> </a:t>
            </a:r>
            <a:r>
              <a:rPr lang="es-ES" sz="1300" spc="110">
                <a:latin typeface="Arial" panose="020B0604020202020204" pitchFamily="34" charset="0"/>
                <a:cs typeface="Arial" panose="020B0604020202020204" pitchFamily="34" charset="0"/>
              </a:rPr>
              <a:t>centró</a:t>
            </a:r>
            <a:r>
              <a:rPr lang="es-ES" sz="1300" spc="10">
                <a:latin typeface="Arial" panose="020B0604020202020204" pitchFamily="34" charset="0"/>
                <a:cs typeface="Arial" panose="020B0604020202020204" pitchFamily="34" charset="0"/>
              </a:rPr>
              <a:t> </a:t>
            </a:r>
            <a:r>
              <a:rPr lang="es-ES" sz="1300" spc="85">
                <a:latin typeface="Arial" panose="020B0604020202020204" pitchFamily="34" charset="0"/>
                <a:cs typeface="Arial" panose="020B0604020202020204" pitchFamily="34" charset="0"/>
              </a:rPr>
              <a:t>en</a:t>
            </a:r>
            <a:r>
              <a:rPr lang="es-ES" sz="1300">
                <a:latin typeface="Arial" panose="020B0604020202020204" pitchFamily="34" charset="0"/>
                <a:cs typeface="Arial" panose="020B0604020202020204" pitchFamily="34" charset="0"/>
              </a:rPr>
              <a:t> </a:t>
            </a:r>
            <a:r>
              <a:rPr lang="es-ES" sz="1300" spc="100">
                <a:latin typeface="Arial" panose="020B0604020202020204" pitchFamily="34" charset="0"/>
                <a:cs typeface="Arial" panose="020B0604020202020204" pitchFamily="34" charset="0"/>
              </a:rPr>
              <a:t>una</a:t>
            </a:r>
            <a:r>
              <a:rPr lang="es-ES" sz="1300" spc="15">
                <a:latin typeface="Arial" panose="020B0604020202020204" pitchFamily="34" charset="0"/>
                <a:cs typeface="Arial" panose="020B0604020202020204" pitchFamily="34" charset="0"/>
              </a:rPr>
              <a:t> </a:t>
            </a:r>
            <a:r>
              <a:rPr lang="es-ES" sz="1300" spc="100">
                <a:latin typeface="Arial" panose="020B0604020202020204" pitchFamily="34" charset="0"/>
                <a:cs typeface="Arial" panose="020B0604020202020204" pitchFamily="34" charset="0"/>
              </a:rPr>
              <a:t>estructura</a:t>
            </a:r>
            <a:r>
              <a:rPr lang="es-ES" sz="1300" spc="40">
                <a:latin typeface="Arial" panose="020B0604020202020204" pitchFamily="34" charset="0"/>
                <a:cs typeface="Arial" panose="020B0604020202020204" pitchFamily="34" charset="0"/>
              </a:rPr>
              <a:t> </a:t>
            </a:r>
            <a:r>
              <a:rPr lang="es-ES" sz="1300" spc="90">
                <a:latin typeface="Arial" panose="020B0604020202020204" pitchFamily="34" charset="0"/>
                <a:cs typeface="Arial" panose="020B0604020202020204" pitchFamily="34" charset="0"/>
              </a:rPr>
              <a:t>minimalista,</a:t>
            </a:r>
            <a:r>
              <a:rPr lang="es-ES" sz="1300" spc="60">
                <a:latin typeface="Arial" panose="020B0604020202020204" pitchFamily="34" charset="0"/>
                <a:cs typeface="Arial" panose="020B0604020202020204" pitchFamily="34" charset="0"/>
              </a:rPr>
              <a:t> </a:t>
            </a:r>
            <a:r>
              <a:rPr lang="es-ES" sz="1300" spc="90">
                <a:latin typeface="Arial" panose="020B0604020202020204" pitchFamily="34" charset="0"/>
                <a:cs typeface="Arial" panose="020B0604020202020204" pitchFamily="34" charset="0"/>
              </a:rPr>
              <a:t>reduciendo </a:t>
            </a:r>
            <a:r>
              <a:rPr lang="es-ES" sz="1300">
                <a:latin typeface="Arial" panose="020B0604020202020204" pitchFamily="34" charset="0"/>
                <a:cs typeface="Arial" panose="020B0604020202020204" pitchFamily="34" charset="0"/>
              </a:rPr>
              <a:t>el</a:t>
            </a:r>
            <a:r>
              <a:rPr lang="es-ES" sz="1300" spc="10">
                <a:latin typeface="Arial" panose="020B0604020202020204" pitchFamily="34" charset="0"/>
                <a:cs typeface="Arial" panose="020B0604020202020204" pitchFamily="34" charset="0"/>
              </a:rPr>
              <a:t> </a:t>
            </a:r>
            <a:r>
              <a:rPr lang="es-ES" sz="1300" spc="145">
                <a:latin typeface="Arial" panose="020B0604020202020204" pitchFamily="34" charset="0"/>
                <a:cs typeface="Arial" panose="020B0604020202020204" pitchFamily="34" charset="0"/>
              </a:rPr>
              <a:t>menú</a:t>
            </a:r>
            <a:r>
              <a:rPr lang="es-ES" sz="1300" spc="50">
                <a:latin typeface="Arial" panose="020B0604020202020204" pitchFamily="34" charset="0"/>
                <a:cs typeface="Arial" panose="020B0604020202020204" pitchFamily="34" charset="0"/>
              </a:rPr>
              <a:t> </a:t>
            </a:r>
            <a:r>
              <a:rPr lang="es-ES" sz="1300" spc="85">
                <a:latin typeface="Arial" panose="020B0604020202020204" pitchFamily="34" charset="0"/>
                <a:cs typeface="Arial" panose="020B0604020202020204" pitchFamily="34" charset="0"/>
              </a:rPr>
              <a:t>de</a:t>
            </a:r>
            <a:r>
              <a:rPr lang="es-ES" sz="1300" spc="30">
                <a:latin typeface="Arial" panose="020B0604020202020204" pitchFamily="34" charset="0"/>
                <a:cs typeface="Arial" panose="020B0604020202020204" pitchFamily="34" charset="0"/>
              </a:rPr>
              <a:t> </a:t>
            </a:r>
            <a:r>
              <a:rPr lang="es-ES" sz="1300" spc="50">
                <a:latin typeface="Arial" panose="020B0604020202020204" pitchFamily="34" charset="0"/>
                <a:cs typeface="Arial" panose="020B0604020202020204" pitchFamily="34" charset="0"/>
              </a:rPr>
              <a:t>navegación </a:t>
            </a:r>
            <a:r>
              <a:rPr lang="es-ES" sz="1300">
                <a:latin typeface="Arial" panose="020B0604020202020204" pitchFamily="34" charset="0"/>
                <a:cs typeface="Arial" panose="020B0604020202020204" pitchFamily="34" charset="0"/>
              </a:rPr>
              <a:t>a</a:t>
            </a:r>
            <a:r>
              <a:rPr lang="es-ES" sz="1300" spc="40">
                <a:latin typeface="Arial" panose="020B0604020202020204" pitchFamily="34" charset="0"/>
                <a:cs typeface="Arial" panose="020B0604020202020204" pitchFamily="34" charset="0"/>
              </a:rPr>
              <a:t> </a:t>
            </a:r>
            <a:r>
              <a:rPr lang="es-ES" sz="1300" spc="90">
                <a:latin typeface="Arial" panose="020B0604020202020204" pitchFamily="34" charset="0"/>
                <a:cs typeface="Arial" panose="020B0604020202020204" pitchFamily="34" charset="0"/>
              </a:rPr>
              <a:t>tres</a:t>
            </a:r>
            <a:r>
              <a:rPr lang="es-ES" sz="1300" spc="30">
                <a:latin typeface="Arial" panose="020B0604020202020204" pitchFamily="34" charset="0"/>
                <a:cs typeface="Arial" panose="020B0604020202020204" pitchFamily="34" charset="0"/>
              </a:rPr>
              <a:t> </a:t>
            </a:r>
            <a:r>
              <a:rPr lang="es-ES" sz="1300" spc="65">
                <a:latin typeface="Arial" panose="020B0604020202020204" pitchFamily="34" charset="0"/>
                <a:cs typeface="Arial" panose="020B0604020202020204" pitchFamily="34" charset="0"/>
              </a:rPr>
              <a:t>opciones</a:t>
            </a:r>
            <a:r>
              <a:rPr lang="es-ES" sz="1300" spc="55">
                <a:latin typeface="Arial" panose="020B0604020202020204" pitchFamily="34" charset="0"/>
                <a:cs typeface="Arial" panose="020B0604020202020204" pitchFamily="34" charset="0"/>
              </a:rPr>
              <a:t> </a:t>
            </a:r>
            <a:r>
              <a:rPr lang="es-ES" sz="1300" spc="60">
                <a:latin typeface="Arial" panose="020B0604020202020204" pitchFamily="34" charset="0"/>
                <a:cs typeface="Arial" panose="020B0604020202020204" pitchFamily="34" charset="0"/>
              </a:rPr>
              <a:t>principales:</a:t>
            </a:r>
            <a:r>
              <a:rPr lang="es-ES" sz="1300" spc="65">
                <a:latin typeface="Arial" panose="020B0604020202020204" pitchFamily="34" charset="0"/>
                <a:cs typeface="Arial" panose="020B0604020202020204" pitchFamily="34" charset="0"/>
              </a:rPr>
              <a:t> </a:t>
            </a:r>
            <a:r>
              <a:rPr lang="es-ES" sz="1300">
                <a:latin typeface="Arial" panose="020B0604020202020204" pitchFamily="34" charset="0"/>
                <a:cs typeface="Arial" panose="020B0604020202020204" pitchFamily="34" charset="0"/>
              </a:rPr>
              <a:t>Inicio,</a:t>
            </a:r>
            <a:r>
              <a:rPr lang="es-ES" sz="1300" spc="60">
                <a:latin typeface="Arial" panose="020B0604020202020204" pitchFamily="34" charset="0"/>
                <a:cs typeface="Arial" panose="020B0604020202020204" pitchFamily="34" charset="0"/>
              </a:rPr>
              <a:t> </a:t>
            </a:r>
            <a:r>
              <a:rPr lang="es-ES" sz="1300">
                <a:latin typeface="Arial" panose="020B0604020202020204" pitchFamily="34" charset="0"/>
                <a:cs typeface="Arial" panose="020B0604020202020204" pitchFamily="34" charset="0"/>
              </a:rPr>
              <a:t>Buscar</a:t>
            </a:r>
            <a:r>
              <a:rPr lang="es-ES" sz="1300" spc="60">
                <a:latin typeface="Arial" panose="020B0604020202020204" pitchFamily="34" charset="0"/>
                <a:cs typeface="Arial" panose="020B0604020202020204" pitchFamily="34" charset="0"/>
              </a:rPr>
              <a:t> </a:t>
            </a:r>
            <a:r>
              <a:rPr lang="es-ES" sz="1300" spc="55">
                <a:latin typeface="Arial" panose="020B0604020202020204" pitchFamily="34" charset="0"/>
                <a:cs typeface="Arial" panose="020B0604020202020204" pitchFamily="34" charset="0"/>
              </a:rPr>
              <a:t>Empleo</a:t>
            </a:r>
            <a:r>
              <a:rPr lang="es-ES" sz="1300" spc="35">
                <a:latin typeface="Arial" panose="020B0604020202020204" pitchFamily="34" charset="0"/>
                <a:cs typeface="Arial" panose="020B0604020202020204" pitchFamily="34" charset="0"/>
              </a:rPr>
              <a:t> </a:t>
            </a:r>
            <a:r>
              <a:rPr lang="es-ES" sz="1300">
                <a:latin typeface="Arial" panose="020B0604020202020204" pitchFamily="34" charset="0"/>
                <a:cs typeface="Arial" panose="020B0604020202020204" pitchFamily="34" charset="0"/>
              </a:rPr>
              <a:t>y</a:t>
            </a:r>
            <a:r>
              <a:rPr lang="es-ES" sz="1300" spc="25">
                <a:latin typeface="Arial" panose="020B0604020202020204" pitchFamily="34" charset="0"/>
                <a:cs typeface="Arial" panose="020B0604020202020204" pitchFamily="34" charset="0"/>
              </a:rPr>
              <a:t> </a:t>
            </a:r>
            <a:r>
              <a:rPr lang="es-ES" sz="1300" spc="130">
                <a:latin typeface="Arial" panose="020B0604020202020204" pitchFamily="34" charset="0"/>
                <a:cs typeface="Arial" panose="020B0604020202020204" pitchFamily="34" charset="0"/>
              </a:rPr>
              <a:t>Mi</a:t>
            </a:r>
            <a:r>
              <a:rPr lang="es-ES" sz="1300" spc="35">
                <a:latin typeface="Arial" panose="020B0604020202020204" pitchFamily="34" charset="0"/>
                <a:cs typeface="Arial" panose="020B0604020202020204" pitchFamily="34" charset="0"/>
              </a:rPr>
              <a:t> </a:t>
            </a:r>
            <a:r>
              <a:rPr lang="es-ES" sz="1300" spc="45">
                <a:latin typeface="Arial" panose="020B0604020202020204" pitchFamily="34" charset="0"/>
                <a:cs typeface="Arial" panose="020B0604020202020204" pitchFamily="34" charset="0"/>
              </a:rPr>
              <a:t>Perfil.</a:t>
            </a:r>
            <a:r>
              <a:rPr lang="es-ES" sz="1300" spc="40">
                <a:latin typeface="Arial" panose="020B0604020202020204" pitchFamily="34" charset="0"/>
                <a:cs typeface="Arial" panose="020B0604020202020204" pitchFamily="34" charset="0"/>
              </a:rPr>
              <a:t> </a:t>
            </a:r>
            <a:r>
              <a:rPr lang="es-ES" sz="1300">
                <a:latin typeface="Arial" panose="020B0604020202020204" pitchFamily="34" charset="0"/>
                <a:cs typeface="Arial" panose="020B0604020202020204" pitchFamily="34" charset="0"/>
              </a:rPr>
              <a:t>Además,</a:t>
            </a:r>
            <a:r>
              <a:rPr lang="es-ES" sz="1300" spc="70">
                <a:latin typeface="Arial" panose="020B0604020202020204" pitchFamily="34" charset="0"/>
                <a:cs typeface="Arial" panose="020B0604020202020204" pitchFamily="34" charset="0"/>
              </a:rPr>
              <a:t> </a:t>
            </a:r>
            <a:r>
              <a:rPr lang="es-ES" sz="1300" spc="-25">
                <a:latin typeface="Arial" panose="020B0604020202020204" pitchFamily="34" charset="0"/>
                <a:cs typeface="Arial" panose="020B0604020202020204" pitchFamily="34" charset="0"/>
              </a:rPr>
              <a:t>la </a:t>
            </a:r>
            <a:r>
              <a:rPr lang="es-ES" sz="1300" spc="110">
                <a:latin typeface="Arial" panose="020B0604020202020204" pitchFamily="34" charset="0"/>
                <a:cs typeface="Arial" panose="020B0604020202020204" pitchFamily="34" charset="0"/>
              </a:rPr>
              <a:t>información</a:t>
            </a:r>
            <a:r>
              <a:rPr lang="es-ES" sz="1300" spc="40">
                <a:latin typeface="Arial" panose="020B0604020202020204" pitchFamily="34" charset="0"/>
                <a:cs typeface="Arial" panose="020B0604020202020204" pitchFamily="34" charset="0"/>
              </a:rPr>
              <a:t> </a:t>
            </a:r>
            <a:r>
              <a:rPr lang="es-ES" sz="1300">
                <a:latin typeface="Arial" panose="020B0604020202020204" pitchFamily="34" charset="0"/>
                <a:cs typeface="Arial" panose="020B0604020202020204" pitchFamily="34" charset="0"/>
              </a:rPr>
              <a:t>está</a:t>
            </a:r>
            <a:r>
              <a:rPr lang="es-ES" sz="1300" spc="-5">
                <a:latin typeface="Arial" panose="020B0604020202020204" pitchFamily="34" charset="0"/>
                <a:cs typeface="Arial" panose="020B0604020202020204" pitchFamily="34" charset="0"/>
              </a:rPr>
              <a:t> </a:t>
            </a:r>
            <a:r>
              <a:rPr lang="es-ES" sz="1300" spc="65">
                <a:latin typeface="Arial" panose="020B0604020202020204" pitchFamily="34" charset="0"/>
                <a:cs typeface="Arial" panose="020B0604020202020204" pitchFamily="34" charset="0"/>
              </a:rPr>
              <a:t>organizada</a:t>
            </a:r>
            <a:r>
              <a:rPr lang="es-ES" sz="1300" spc="15">
                <a:latin typeface="Arial" panose="020B0604020202020204" pitchFamily="34" charset="0"/>
                <a:cs typeface="Arial" panose="020B0604020202020204" pitchFamily="34" charset="0"/>
              </a:rPr>
              <a:t> </a:t>
            </a:r>
            <a:r>
              <a:rPr lang="es-ES" sz="1300" spc="85">
                <a:latin typeface="Arial" panose="020B0604020202020204" pitchFamily="34" charset="0"/>
                <a:cs typeface="Arial" panose="020B0604020202020204" pitchFamily="34" charset="0"/>
              </a:rPr>
              <a:t>en</a:t>
            </a:r>
            <a:r>
              <a:rPr lang="es-ES" sz="1300">
                <a:latin typeface="Arial" panose="020B0604020202020204" pitchFamily="34" charset="0"/>
                <a:cs typeface="Arial" panose="020B0604020202020204" pitchFamily="34" charset="0"/>
              </a:rPr>
              <a:t> </a:t>
            </a:r>
            <a:r>
              <a:rPr lang="es-ES" sz="1300" spc="90">
                <a:latin typeface="Arial" panose="020B0604020202020204" pitchFamily="34" charset="0"/>
                <a:cs typeface="Arial" panose="020B0604020202020204" pitchFamily="34" charset="0"/>
              </a:rPr>
              <a:t>bloques</a:t>
            </a:r>
            <a:r>
              <a:rPr lang="es-ES" sz="1300" spc="10">
                <a:latin typeface="Arial" panose="020B0604020202020204" pitchFamily="34" charset="0"/>
                <a:cs typeface="Arial" panose="020B0604020202020204" pitchFamily="34" charset="0"/>
              </a:rPr>
              <a:t> </a:t>
            </a:r>
            <a:r>
              <a:rPr lang="es-ES" sz="1300" spc="85">
                <a:latin typeface="Arial" panose="020B0604020202020204" pitchFamily="34" charset="0"/>
                <a:cs typeface="Arial" panose="020B0604020202020204" pitchFamily="34" charset="0"/>
              </a:rPr>
              <a:t>claramente</a:t>
            </a:r>
            <a:r>
              <a:rPr lang="es-ES" sz="1300" spc="30">
                <a:latin typeface="Arial" panose="020B0604020202020204" pitchFamily="34" charset="0"/>
                <a:cs typeface="Arial" panose="020B0604020202020204" pitchFamily="34" charset="0"/>
              </a:rPr>
              <a:t> </a:t>
            </a:r>
            <a:r>
              <a:rPr lang="es-ES" sz="1300" spc="70">
                <a:latin typeface="Arial" panose="020B0604020202020204" pitchFamily="34" charset="0"/>
                <a:cs typeface="Arial" panose="020B0604020202020204" pitchFamily="34" charset="0"/>
              </a:rPr>
              <a:t>diferenciados,</a:t>
            </a:r>
            <a:r>
              <a:rPr lang="es-ES" sz="1300" spc="45">
                <a:latin typeface="Arial" panose="020B0604020202020204" pitchFamily="34" charset="0"/>
                <a:cs typeface="Arial" panose="020B0604020202020204" pitchFamily="34" charset="0"/>
              </a:rPr>
              <a:t> </a:t>
            </a:r>
            <a:r>
              <a:rPr lang="es-ES" sz="1300" spc="100">
                <a:latin typeface="Arial" panose="020B0604020202020204" pitchFamily="34" charset="0"/>
                <a:cs typeface="Arial" panose="020B0604020202020204" pitchFamily="34" charset="0"/>
              </a:rPr>
              <a:t>lo</a:t>
            </a:r>
            <a:r>
              <a:rPr lang="es-ES" sz="1300" spc="-10">
                <a:latin typeface="Arial" panose="020B0604020202020204" pitchFamily="34" charset="0"/>
                <a:cs typeface="Arial" panose="020B0604020202020204" pitchFamily="34" charset="0"/>
              </a:rPr>
              <a:t> </a:t>
            </a:r>
            <a:r>
              <a:rPr lang="es-ES" sz="1300" spc="114">
                <a:latin typeface="Arial" panose="020B0604020202020204" pitchFamily="34" charset="0"/>
                <a:cs typeface="Arial" panose="020B0604020202020204" pitchFamily="34" charset="0"/>
              </a:rPr>
              <a:t>que</a:t>
            </a:r>
            <a:r>
              <a:rPr lang="es-ES" sz="1300" spc="5">
                <a:latin typeface="Arial" panose="020B0604020202020204" pitchFamily="34" charset="0"/>
                <a:cs typeface="Arial" panose="020B0604020202020204" pitchFamily="34" charset="0"/>
              </a:rPr>
              <a:t> </a:t>
            </a:r>
            <a:r>
              <a:rPr lang="es-ES" sz="1300" spc="70">
                <a:latin typeface="Arial" panose="020B0604020202020204" pitchFamily="34" charset="0"/>
                <a:cs typeface="Arial" panose="020B0604020202020204" pitchFamily="34" charset="0"/>
              </a:rPr>
              <a:t>facilita</a:t>
            </a:r>
            <a:r>
              <a:rPr lang="es-ES" sz="1300" spc="20">
                <a:latin typeface="Arial" panose="020B0604020202020204" pitchFamily="34" charset="0"/>
                <a:cs typeface="Arial" panose="020B0604020202020204" pitchFamily="34" charset="0"/>
              </a:rPr>
              <a:t> </a:t>
            </a:r>
            <a:r>
              <a:rPr lang="es-ES" sz="1300">
                <a:latin typeface="Arial" panose="020B0604020202020204" pitchFamily="34" charset="0"/>
                <a:cs typeface="Arial" panose="020B0604020202020204" pitchFamily="34" charset="0"/>
              </a:rPr>
              <a:t>el</a:t>
            </a:r>
            <a:r>
              <a:rPr lang="es-ES" sz="1300" spc="-15">
                <a:latin typeface="Arial" panose="020B0604020202020204" pitchFamily="34" charset="0"/>
                <a:cs typeface="Arial" panose="020B0604020202020204" pitchFamily="34" charset="0"/>
              </a:rPr>
              <a:t> </a:t>
            </a:r>
            <a:r>
              <a:rPr lang="es-ES" sz="1300">
                <a:latin typeface="Arial" panose="020B0604020202020204" pitchFamily="34" charset="0"/>
                <a:cs typeface="Arial" panose="020B0604020202020204" pitchFamily="34" charset="0"/>
              </a:rPr>
              <a:t>acceso</a:t>
            </a:r>
            <a:r>
              <a:rPr lang="es-ES" sz="1300" spc="15">
                <a:latin typeface="Arial" panose="020B0604020202020204" pitchFamily="34" charset="0"/>
                <a:cs typeface="Arial" panose="020B0604020202020204" pitchFamily="34" charset="0"/>
              </a:rPr>
              <a:t> </a:t>
            </a:r>
            <a:r>
              <a:rPr lang="es-ES" sz="1300" spc="-50">
                <a:latin typeface="Arial" panose="020B0604020202020204" pitchFamily="34" charset="0"/>
                <a:cs typeface="Arial" panose="020B0604020202020204" pitchFamily="34" charset="0"/>
              </a:rPr>
              <a:t>y </a:t>
            </a:r>
            <a:r>
              <a:rPr lang="es-ES" sz="1300" spc="105">
                <a:latin typeface="Arial" panose="020B0604020202020204" pitchFamily="34" charset="0"/>
                <a:cs typeface="Arial" panose="020B0604020202020204" pitchFamily="34" charset="0"/>
              </a:rPr>
              <a:t>comprensión</a:t>
            </a:r>
            <a:r>
              <a:rPr lang="es-ES" sz="1300" spc="30">
                <a:latin typeface="Arial" panose="020B0604020202020204" pitchFamily="34" charset="0"/>
                <a:cs typeface="Arial" panose="020B0604020202020204" pitchFamily="34" charset="0"/>
              </a:rPr>
              <a:t> </a:t>
            </a:r>
            <a:r>
              <a:rPr lang="es-ES" sz="1300" spc="85">
                <a:latin typeface="Arial" panose="020B0604020202020204" pitchFamily="34" charset="0"/>
                <a:cs typeface="Arial" panose="020B0604020202020204" pitchFamily="34" charset="0"/>
              </a:rPr>
              <a:t>de</a:t>
            </a:r>
            <a:r>
              <a:rPr lang="es-ES" sz="1300" spc="-25">
                <a:latin typeface="Arial" panose="020B0604020202020204" pitchFamily="34" charset="0"/>
                <a:cs typeface="Arial" panose="020B0604020202020204" pitchFamily="34" charset="0"/>
              </a:rPr>
              <a:t> </a:t>
            </a:r>
            <a:r>
              <a:rPr lang="es-ES" sz="1300" spc="55">
                <a:latin typeface="Arial" panose="020B0604020202020204" pitchFamily="34" charset="0"/>
                <a:cs typeface="Arial" panose="020B0604020202020204" pitchFamily="34" charset="0"/>
              </a:rPr>
              <a:t>los</a:t>
            </a:r>
            <a:r>
              <a:rPr lang="es-ES" sz="1300" spc="-25">
                <a:latin typeface="Arial" panose="020B0604020202020204" pitchFamily="34" charset="0"/>
                <a:cs typeface="Arial" panose="020B0604020202020204" pitchFamily="34" charset="0"/>
              </a:rPr>
              <a:t> </a:t>
            </a:r>
            <a:r>
              <a:rPr lang="es-ES" sz="1300" spc="90">
                <a:latin typeface="Arial" panose="020B0604020202020204" pitchFamily="34" charset="0"/>
                <a:cs typeface="Arial" panose="020B0604020202020204" pitchFamily="34" charset="0"/>
              </a:rPr>
              <a:t>contenidos</a:t>
            </a:r>
            <a:r>
              <a:rPr lang="es-ES" sz="1300" spc="20">
                <a:latin typeface="Arial" panose="020B0604020202020204" pitchFamily="34" charset="0"/>
                <a:cs typeface="Arial" panose="020B0604020202020204" pitchFamily="34" charset="0"/>
              </a:rPr>
              <a:t> </a:t>
            </a:r>
            <a:r>
              <a:rPr lang="es-ES" sz="1300" spc="65">
                <a:latin typeface="Arial" panose="020B0604020202020204" pitchFamily="34" charset="0"/>
                <a:cs typeface="Arial" panose="020B0604020202020204" pitchFamily="34" charset="0"/>
              </a:rPr>
              <a:t>más</a:t>
            </a:r>
            <a:r>
              <a:rPr lang="es-ES" sz="1300" spc="-10">
                <a:latin typeface="Arial" panose="020B0604020202020204" pitchFamily="34" charset="0"/>
                <a:cs typeface="Arial" panose="020B0604020202020204" pitchFamily="34" charset="0"/>
              </a:rPr>
              <a:t> </a:t>
            </a:r>
            <a:r>
              <a:rPr lang="es-ES" sz="1300" spc="105">
                <a:latin typeface="Arial" panose="020B0604020202020204" pitchFamily="34" charset="0"/>
                <a:cs typeface="Arial" panose="020B0604020202020204" pitchFamily="34" charset="0"/>
              </a:rPr>
              <a:t>importantes,</a:t>
            </a:r>
            <a:r>
              <a:rPr lang="es-ES" sz="1300" spc="20">
                <a:latin typeface="Arial" panose="020B0604020202020204" pitchFamily="34" charset="0"/>
                <a:cs typeface="Arial" panose="020B0604020202020204" pitchFamily="34" charset="0"/>
              </a:rPr>
              <a:t> </a:t>
            </a:r>
            <a:r>
              <a:rPr lang="es-ES" sz="1300" spc="95">
                <a:latin typeface="Arial" panose="020B0604020202020204" pitchFamily="34" charset="0"/>
                <a:cs typeface="Arial" panose="020B0604020202020204" pitchFamily="34" charset="0"/>
              </a:rPr>
              <a:t>evitando</a:t>
            </a:r>
            <a:r>
              <a:rPr lang="es-ES" sz="1300">
                <a:latin typeface="Arial" panose="020B0604020202020204" pitchFamily="34" charset="0"/>
                <a:cs typeface="Arial" panose="020B0604020202020204" pitchFamily="34" charset="0"/>
              </a:rPr>
              <a:t> la</a:t>
            </a:r>
            <a:r>
              <a:rPr lang="es-ES" sz="1300" spc="-20">
                <a:latin typeface="Arial" panose="020B0604020202020204" pitchFamily="34" charset="0"/>
                <a:cs typeface="Arial" panose="020B0604020202020204" pitchFamily="34" charset="0"/>
              </a:rPr>
              <a:t> </a:t>
            </a:r>
            <a:r>
              <a:rPr lang="es-ES" sz="1300" spc="55">
                <a:latin typeface="Arial" panose="020B0604020202020204" pitchFamily="34" charset="0"/>
                <a:cs typeface="Arial" panose="020B0604020202020204" pitchFamily="34" charset="0"/>
              </a:rPr>
              <a:t>sobrecarga</a:t>
            </a:r>
            <a:r>
              <a:rPr lang="es-ES" sz="1300" spc="5">
                <a:latin typeface="Arial" panose="020B0604020202020204" pitchFamily="34" charset="0"/>
                <a:cs typeface="Arial" panose="020B0604020202020204" pitchFamily="34" charset="0"/>
              </a:rPr>
              <a:t> </a:t>
            </a:r>
            <a:r>
              <a:rPr lang="es-ES" sz="1300" spc="85">
                <a:latin typeface="Arial" panose="020B0604020202020204" pitchFamily="34" charset="0"/>
                <a:cs typeface="Arial" panose="020B0604020202020204" pitchFamily="34" charset="0"/>
              </a:rPr>
              <a:t>de</a:t>
            </a:r>
            <a:r>
              <a:rPr lang="es-ES" sz="1300" spc="-25">
                <a:latin typeface="Arial" panose="020B0604020202020204" pitchFamily="34" charset="0"/>
                <a:cs typeface="Arial" panose="020B0604020202020204" pitchFamily="34" charset="0"/>
              </a:rPr>
              <a:t> </a:t>
            </a:r>
            <a:r>
              <a:rPr lang="es-ES" sz="1300" spc="114">
                <a:latin typeface="Arial" panose="020B0604020202020204" pitchFamily="34" charset="0"/>
                <a:cs typeface="Arial" panose="020B0604020202020204" pitchFamily="34" charset="0"/>
              </a:rPr>
              <a:t>información</a:t>
            </a:r>
            <a:r>
              <a:rPr lang="es-ES" sz="1300" spc="35">
                <a:latin typeface="Arial" panose="020B0604020202020204" pitchFamily="34" charset="0"/>
                <a:cs typeface="Arial" panose="020B0604020202020204" pitchFamily="34" charset="0"/>
              </a:rPr>
              <a:t> </a:t>
            </a:r>
            <a:r>
              <a:rPr lang="es-ES" sz="1300" spc="-10">
                <a:latin typeface="Arial" panose="020B0604020202020204" pitchFamily="34" charset="0"/>
                <a:cs typeface="Arial" panose="020B0604020202020204" pitchFamily="34" charset="0"/>
              </a:rPr>
              <a:t>visual.</a:t>
            </a:r>
            <a:endParaRPr lang="es-ES" sz="1300">
              <a:latin typeface="Arial" panose="020B0604020202020204" pitchFamily="34" charset="0"/>
              <a:cs typeface="Arial" panose="020B0604020202020204" pitchFamily="34" charset="0"/>
            </a:endParaRPr>
          </a:p>
          <a:p>
            <a:pPr marL="0" indent="0">
              <a:spcBef>
                <a:spcPts val="745"/>
              </a:spcBef>
              <a:buNone/>
            </a:pPr>
            <a:endParaRPr lang="es-ES" sz="1300">
              <a:latin typeface="Arial" panose="020B0604020202020204" pitchFamily="34" charset="0"/>
              <a:cs typeface="Arial" panose="020B0604020202020204" pitchFamily="34" charset="0"/>
            </a:endParaRPr>
          </a:p>
          <a:p>
            <a:pPr marL="0" marR="5080" indent="0">
              <a:buNone/>
            </a:pPr>
            <a:r>
              <a:rPr lang="es-ES" sz="1300">
                <a:latin typeface="Arial" panose="020B0604020202020204" pitchFamily="34" charset="0"/>
                <a:cs typeface="Arial" panose="020B0604020202020204" pitchFamily="34" charset="0"/>
              </a:rPr>
              <a:t>Justificación:</a:t>
            </a:r>
            <a:r>
              <a:rPr lang="es-ES" sz="1300" spc="30">
                <a:latin typeface="Arial" panose="020B0604020202020204" pitchFamily="34" charset="0"/>
                <a:cs typeface="Arial" panose="020B0604020202020204" pitchFamily="34" charset="0"/>
              </a:rPr>
              <a:t> </a:t>
            </a:r>
            <a:r>
              <a:rPr lang="es-ES" sz="1300">
                <a:latin typeface="Arial" panose="020B0604020202020204" pitchFamily="34" charset="0"/>
                <a:cs typeface="Arial" panose="020B0604020202020204" pitchFamily="34" charset="0"/>
              </a:rPr>
              <a:t>La</a:t>
            </a:r>
            <a:r>
              <a:rPr lang="es-ES" sz="1300" spc="-15">
                <a:latin typeface="Arial" panose="020B0604020202020204" pitchFamily="34" charset="0"/>
                <a:cs typeface="Arial" panose="020B0604020202020204" pitchFamily="34" charset="0"/>
              </a:rPr>
              <a:t> </a:t>
            </a:r>
            <a:r>
              <a:rPr lang="es-ES" sz="1300" spc="80">
                <a:latin typeface="Arial" panose="020B0604020202020204" pitchFamily="34" charset="0"/>
                <a:cs typeface="Arial" panose="020B0604020202020204" pitchFamily="34" charset="0"/>
              </a:rPr>
              <a:t>simplicidad</a:t>
            </a:r>
            <a:r>
              <a:rPr lang="es-ES" sz="1300" spc="40">
                <a:latin typeface="Arial" panose="020B0604020202020204" pitchFamily="34" charset="0"/>
                <a:cs typeface="Arial" panose="020B0604020202020204" pitchFamily="34" charset="0"/>
              </a:rPr>
              <a:t> </a:t>
            </a:r>
            <a:r>
              <a:rPr lang="es-ES" sz="1300" spc="85">
                <a:latin typeface="Arial" panose="020B0604020202020204" pitchFamily="34" charset="0"/>
                <a:cs typeface="Arial" panose="020B0604020202020204" pitchFamily="34" charset="0"/>
              </a:rPr>
              <a:t>de</a:t>
            </a:r>
            <a:r>
              <a:rPr lang="es-ES" sz="1300" spc="-25">
                <a:latin typeface="Arial" panose="020B0604020202020204" pitchFamily="34" charset="0"/>
                <a:cs typeface="Arial" panose="020B0604020202020204" pitchFamily="34" charset="0"/>
              </a:rPr>
              <a:t> </a:t>
            </a:r>
            <a:r>
              <a:rPr lang="es-ES" sz="1300">
                <a:latin typeface="Arial" panose="020B0604020202020204" pitchFamily="34" charset="0"/>
                <a:cs typeface="Arial" panose="020B0604020202020204" pitchFamily="34" charset="0"/>
              </a:rPr>
              <a:t>la</a:t>
            </a:r>
            <a:r>
              <a:rPr lang="es-ES" sz="1300" spc="-5">
                <a:latin typeface="Arial" panose="020B0604020202020204" pitchFamily="34" charset="0"/>
                <a:cs typeface="Arial" panose="020B0604020202020204" pitchFamily="34" charset="0"/>
              </a:rPr>
              <a:t> </a:t>
            </a:r>
            <a:r>
              <a:rPr lang="es-ES" sz="1300" spc="90">
                <a:latin typeface="Arial" panose="020B0604020202020204" pitchFamily="34" charset="0"/>
                <a:cs typeface="Arial" panose="020B0604020202020204" pitchFamily="34" charset="0"/>
              </a:rPr>
              <a:t>interfaz</a:t>
            </a:r>
            <a:r>
              <a:rPr lang="es-ES" sz="1300" spc="10">
                <a:latin typeface="Arial" panose="020B0604020202020204" pitchFamily="34" charset="0"/>
                <a:cs typeface="Arial" panose="020B0604020202020204" pitchFamily="34" charset="0"/>
              </a:rPr>
              <a:t> </a:t>
            </a:r>
            <a:r>
              <a:rPr lang="es-ES" sz="1300" spc="110">
                <a:latin typeface="Arial" panose="020B0604020202020204" pitchFamily="34" charset="0"/>
                <a:cs typeface="Arial" panose="020B0604020202020204" pitchFamily="34" charset="0"/>
              </a:rPr>
              <a:t>fue</a:t>
            </a:r>
            <a:r>
              <a:rPr lang="es-ES" sz="1300">
                <a:latin typeface="Arial" panose="020B0604020202020204" pitchFamily="34" charset="0"/>
                <a:cs typeface="Arial" panose="020B0604020202020204" pitchFamily="34" charset="0"/>
              </a:rPr>
              <a:t> </a:t>
            </a:r>
            <a:r>
              <a:rPr lang="es-ES" sz="1300" spc="60">
                <a:latin typeface="Arial" panose="020B0604020202020204" pitchFamily="34" charset="0"/>
                <a:cs typeface="Arial" panose="020B0604020202020204" pitchFamily="34" charset="0"/>
              </a:rPr>
              <a:t>diseñada</a:t>
            </a:r>
            <a:r>
              <a:rPr lang="es-ES" sz="1300" spc="5">
                <a:latin typeface="Arial" panose="020B0604020202020204" pitchFamily="34" charset="0"/>
                <a:cs typeface="Arial" panose="020B0604020202020204" pitchFamily="34" charset="0"/>
              </a:rPr>
              <a:t> </a:t>
            </a:r>
            <a:r>
              <a:rPr lang="es-ES" sz="1300" spc="60">
                <a:latin typeface="Arial" panose="020B0604020202020204" pitchFamily="34" charset="0"/>
                <a:cs typeface="Arial" panose="020B0604020202020204" pitchFamily="34" charset="0"/>
              </a:rPr>
              <a:t>específicamente</a:t>
            </a:r>
            <a:r>
              <a:rPr lang="es-ES" sz="1300" spc="25">
                <a:latin typeface="Arial" panose="020B0604020202020204" pitchFamily="34" charset="0"/>
                <a:cs typeface="Arial" panose="020B0604020202020204" pitchFamily="34" charset="0"/>
              </a:rPr>
              <a:t> </a:t>
            </a:r>
            <a:r>
              <a:rPr lang="es-ES" sz="1300" spc="80">
                <a:latin typeface="Arial" panose="020B0604020202020204" pitchFamily="34" charset="0"/>
                <a:cs typeface="Arial" panose="020B0604020202020204" pitchFamily="34" charset="0"/>
              </a:rPr>
              <a:t>para</a:t>
            </a:r>
            <a:r>
              <a:rPr lang="es-ES" sz="1300">
                <a:latin typeface="Arial" panose="020B0604020202020204" pitchFamily="34" charset="0"/>
                <a:cs typeface="Arial" panose="020B0604020202020204" pitchFamily="34" charset="0"/>
              </a:rPr>
              <a:t> </a:t>
            </a:r>
            <a:r>
              <a:rPr lang="es-ES" sz="1300" spc="125">
                <a:latin typeface="Arial" panose="020B0604020202020204" pitchFamily="34" charset="0"/>
                <a:cs typeface="Arial" panose="020B0604020202020204" pitchFamily="34" charset="0"/>
              </a:rPr>
              <a:t>cumplir</a:t>
            </a:r>
            <a:r>
              <a:rPr lang="es-ES" sz="1300" spc="40">
                <a:latin typeface="Arial" panose="020B0604020202020204" pitchFamily="34" charset="0"/>
                <a:cs typeface="Arial" panose="020B0604020202020204" pitchFamily="34" charset="0"/>
              </a:rPr>
              <a:t> </a:t>
            </a:r>
            <a:r>
              <a:rPr lang="es-ES" sz="1300" spc="80">
                <a:latin typeface="Arial" panose="020B0604020202020204" pitchFamily="34" charset="0"/>
                <a:cs typeface="Arial" panose="020B0604020202020204" pitchFamily="34" charset="0"/>
              </a:rPr>
              <a:t>con</a:t>
            </a:r>
            <a:r>
              <a:rPr lang="es-ES" sz="1300">
                <a:latin typeface="Arial" panose="020B0604020202020204" pitchFamily="34" charset="0"/>
                <a:cs typeface="Arial" panose="020B0604020202020204" pitchFamily="34" charset="0"/>
              </a:rPr>
              <a:t> </a:t>
            </a:r>
            <a:r>
              <a:rPr lang="es-ES" sz="1300" spc="-25">
                <a:latin typeface="Arial" panose="020B0604020202020204" pitchFamily="34" charset="0"/>
                <a:cs typeface="Arial" panose="020B0604020202020204" pitchFamily="34" charset="0"/>
              </a:rPr>
              <a:t>las </a:t>
            </a:r>
            <a:r>
              <a:rPr lang="es-ES" sz="1300" spc="55">
                <a:latin typeface="Arial" panose="020B0604020202020204" pitchFamily="34" charset="0"/>
                <a:cs typeface="Arial" panose="020B0604020202020204" pitchFamily="34" charset="0"/>
              </a:rPr>
              <a:t>expectativas</a:t>
            </a:r>
            <a:r>
              <a:rPr lang="es-ES" sz="1300" spc="10">
                <a:latin typeface="Arial" panose="020B0604020202020204" pitchFamily="34" charset="0"/>
                <a:cs typeface="Arial" panose="020B0604020202020204" pitchFamily="34" charset="0"/>
              </a:rPr>
              <a:t> </a:t>
            </a:r>
            <a:r>
              <a:rPr lang="es-ES" sz="1300" spc="85">
                <a:latin typeface="Arial" panose="020B0604020202020204" pitchFamily="34" charset="0"/>
                <a:cs typeface="Arial" panose="020B0604020202020204" pitchFamily="34" charset="0"/>
              </a:rPr>
              <a:t>de</a:t>
            </a:r>
            <a:r>
              <a:rPr lang="es-ES" sz="1300">
                <a:latin typeface="Arial" panose="020B0604020202020204" pitchFamily="34" charset="0"/>
                <a:cs typeface="Arial" panose="020B0604020202020204" pitchFamily="34" charset="0"/>
              </a:rPr>
              <a:t> </a:t>
            </a:r>
            <a:r>
              <a:rPr lang="es-ES" sz="1300" spc="55">
                <a:latin typeface="Arial" panose="020B0604020202020204" pitchFamily="34" charset="0"/>
                <a:cs typeface="Arial" panose="020B0604020202020204" pitchFamily="34" charset="0"/>
              </a:rPr>
              <a:t>los</a:t>
            </a:r>
            <a:r>
              <a:rPr lang="es-ES" sz="1300">
                <a:latin typeface="Arial" panose="020B0604020202020204" pitchFamily="34" charset="0"/>
                <a:cs typeface="Arial" panose="020B0604020202020204" pitchFamily="34" charset="0"/>
              </a:rPr>
              <a:t> </a:t>
            </a:r>
            <a:r>
              <a:rPr lang="es-ES" sz="1300" spc="75">
                <a:latin typeface="Arial" panose="020B0604020202020204" pitchFamily="34" charset="0"/>
                <a:cs typeface="Arial" panose="020B0604020202020204" pitchFamily="34" charset="0"/>
              </a:rPr>
              <a:t>usuarios</a:t>
            </a:r>
            <a:r>
              <a:rPr lang="es-ES" sz="1300" spc="25">
                <a:latin typeface="Arial" panose="020B0604020202020204" pitchFamily="34" charset="0"/>
                <a:cs typeface="Arial" panose="020B0604020202020204" pitchFamily="34" charset="0"/>
              </a:rPr>
              <a:t> </a:t>
            </a:r>
            <a:r>
              <a:rPr lang="es-ES" sz="1300" spc="85">
                <a:latin typeface="Arial" panose="020B0604020202020204" pitchFamily="34" charset="0"/>
                <a:cs typeface="Arial" panose="020B0604020202020204" pitchFamily="34" charset="0"/>
              </a:rPr>
              <a:t>de</a:t>
            </a:r>
            <a:r>
              <a:rPr lang="es-ES" sz="1300">
                <a:latin typeface="Arial" panose="020B0604020202020204" pitchFamily="34" charset="0"/>
                <a:cs typeface="Arial" panose="020B0604020202020204" pitchFamily="34" charset="0"/>
              </a:rPr>
              <a:t> </a:t>
            </a:r>
            <a:r>
              <a:rPr lang="es-ES" sz="1300" spc="100">
                <a:latin typeface="Arial" panose="020B0604020202020204" pitchFamily="34" charset="0"/>
                <a:cs typeface="Arial" panose="020B0604020202020204" pitchFamily="34" charset="0"/>
              </a:rPr>
              <a:t>una</a:t>
            </a:r>
            <a:r>
              <a:rPr lang="es-ES" sz="1300" spc="20">
                <a:latin typeface="Arial" panose="020B0604020202020204" pitchFamily="34" charset="0"/>
                <a:cs typeface="Arial" panose="020B0604020202020204" pitchFamily="34" charset="0"/>
              </a:rPr>
              <a:t> </a:t>
            </a:r>
            <a:r>
              <a:rPr lang="es-ES" sz="1300" spc="50">
                <a:latin typeface="Arial" panose="020B0604020202020204" pitchFamily="34" charset="0"/>
                <a:cs typeface="Arial" panose="020B0604020202020204" pitchFamily="34" charset="0"/>
              </a:rPr>
              <a:t>navegación</a:t>
            </a:r>
            <a:r>
              <a:rPr lang="es-ES" sz="1300" spc="35">
                <a:latin typeface="Arial" panose="020B0604020202020204" pitchFamily="34" charset="0"/>
                <a:cs typeface="Arial" panose="020B0604020202020204" pitchFamily="34" charset="0"/>
              </a:rPr>
              <a:t> </a:t>
            </a:r>
            <a:r>
              <a:rPr lang="es-ES" sz="1300" spc="75">
                <a:latin typeface="Arial" panose="020B0604020202020204" pitchFamily="34" charset="0"/>
                <a:cs typeface="Arial" panose="020B0604020202020204" pitchFamily="34" charset="0"/>
              </a:rPr>
              <a:t>eficiente</a:t>
            </a:r>
            <a:r>
              <a:rPr lang="es-ES" sz="1300">
                <a:latin typeface="Arial" panose="020B0604020202020204" pitchFamily="34" charset="0"/>
                <a:cs typeface="Arial" panose="020B0604020202020204" pitchFamily="34" charset="0"/>
              </a:rPr>
              <a:t> y</a:t>
            </a:r>
            <a:r>
              <a:rPr lang="es-ES" sz="1300" spc="5">
                <a:latin typeface="Arial" panose="020B0604020202020204" pitchFamily="34" charset="0"/>
                <a:cs typeface="Arial" panose="020B0604020202020204" pitchFamily="34" charset="0"/>
              </a:rPr>
              <a:t> </a:t>
            </a:r>
            <a:r>
              <a:rPr lang="es-ES" sz="1300" spc="60">
                <a:latin typeface="Arial" panose="020B0604020202020204" pitchFamily="34" charset="0"/>
                <a:cs typeface="Arial" panose="020B0604020202020204" pitchFamily="34" charset="0"/>
              </a:rPr>
              <a:t>sin</a:t>
            </a:r>
            <a:r>
              <a:rPr lang="es-ES" sz="1300" spc="20">
                <a:latin typeface="Arial" panose="020B0604020202020204" pitchFamily="34" charset="0"/>
                <a:cs typeface="Arial" panose="020B0604020202020204" pitchFamily="34" charset="0"/>
              </a:rPr>
              <a:t> </a:t>
            </a:r>
            <a:r>
              <a:rPr lang="es-ES" sz="1300" spc="60">
                <a:latin typeface="Arial" panose="020B0604020202020204" pitchFamily="34" charset="0"/>
                <a:cs typeface="Arial" panose="020B0604020202020204" pitchFamily="34" charset="0"/>
              </a:rPr>
              <a:t>distracciones</a:t>
            </a:r>
            <a:r>
              <a:rPr lang="es-ES" sz="1300" spc="35">
                <a:latin typeface="Arial" panose="020B0604020202020204" pitchFamily="34" charset="0"/>
                <a:cs typeface="Arial" panose="020B0604020202020204" pitchFamily="34" charset="0"/>
              </a:rPr>
              <a:t> </a:t>
            </a:r>
            <a:r>
              <a:rPr lang="es-ES" sz="1300">
                <a:latin typeface="Arial" panose="020B0604020202020204" pitchFamily="34" charset="0"/>
                <a:cs typeface="Arial" panose="020B0604020202020204" pitchFamily="34" charset="0"/>
              </a:rPr>
              <a:t>innecesarias.</a:t>
            </a:r>
            <a:r>
              <a:rPr lang="es-ES" sz="1300" spc="25">
                <a:latin typeface="Arial" panose="020B0604020202020204" pitchFamily="34" charset="0"/>
                <a:cs typeface="Arial" panose="020B0604020202020204" pitchFamily="34" charset="0"/>
              </a:rPr>
              <a:t> </a:t>
            </a:r>
            <a:r>
              <a:rPr lang="es-ES" sz="1300" spc="-50">
                <a:latin typeface="Arial" panose="020B0604020202020204" pitchFamily="34" charset="0"/>
                <a:cs typeface="Arial" panose="020B0604020202020204" pitchFamily="34" charset="0"/>
              </a:rPr>
              <a:t>El</a:t>
            </a:r>
            <a:r>
              <a:rPr lang="es-ES" sz="1300" spc="5">
                <a:latin typeface="Arial" panose="020B0604020202020204" pitchFamily="34" charset="0"/>
                <a:cs typeface="Arial" panose="020B0604020202020204" pitchFamily="34" charset="0"/>
              </a:rPr>
              <a:t> </a:t>
            </a:r>
            <a:r>
              <a:rPr lang="es-ES" sz="1300" spc="120">
                <a:latin typeface="Arial" panose="020B0604020202020204" pitchFamily="34" charset="0"/>
                <a:cs typeface="Arial" panose="020B0604020202020204" pitchFamily="34" charset="0"/>
              </a:rPr>
              <a:t>menú </a:t>
            </a:r>
            <a:r>
              <a:rPr lang="es-ES" sz="1300" spc="100">
                <a:latin typeface="Arial" panose="020B0604020202020204" pitchFamily="34" charset="0"/>
                <a:cs typeface="Arial" panose="020B0604020202020204" pitchFamily="34" charset="0"/>
              </a:rPr>
              <a:t>reducido</a:t>
            </a:r>
            <a:r>
              <a:rPr lang="es-ES" sz="1300" spc="30">
                <a:latin typeface="Arial" panose="020B0604020202020204" pitchFamily="34" charset="0"/>
                <a:cs typeface="Arial" panose="020B0604020202020204" pitchFamily="34" charset="0"/>
              </a:rPr>
              <a:t> </a:t>
            </a:r>
            <a:r>
              <a:rPr lang="es-ES" sz="1300">
                <a:latin typeface="Arial" panose="020B0604020202020204" pitchFamily="34" charset="0"/>
                <a:cs typeface="Arial" panose="020B0604020202020204" pitchFamily="34" charset="0"/>
              </a:rPr>
              <a:t>y la</a:t>
            </a:r>
            <a:r>
              <a:rPr lang="es-ES" sz="1300" spc="5">
                <a:latin typeface="Arial" panose="020B0604020202020204" pitchFamily="34" charset="0"/>
                <a:cs typeface="Arial" panose="020B0604020202020204" pitchFamily="34" charset="0"/>
              </a:rPr>
              <a:t> </a:t>
            </a:r>
            <a:r>
              <a:rPr lang="es-ES" sz="1300" spc="65">
                <a:latin typeface="Arial" panose="020B0604020202020204" pitchFamily="34" charset="0"/>
                <a:cs typeface="Arial" panose="020B0604020202020204" pitchFamily="34" charset="0"/>
              </a:rPr>
              <a:t>organización</a:t>
            </a:r>
            <a:r>
              <a:rPr lang="es-ES" sz="1300" spc="25">
                <a:latin typeface="Arial" panose="020B0604020202020204" pitchFamily="34" charset="0"/>
                <a:cs typeface="Arial" panose="020B0604020202020204" pitchFamily="34" charset="0"/>
              </a:rPr>
              <a:t> </a:t>
            </a:r>
            <a:r>
              <a:rPr lang="es-ES" sz="1300">
                <a:latin typeface="Arial" panose="020B0604020202020204" pitchFamily="34" charset="0"/>
                <a:cs typeface="Arial" panose="020B0604020202020204" pitchFamily="34" charset="0"/>
              </a:rPr>
              <a:t>clara</a:t>
            </a:r>
            <a:r>
              <a:rPr lang="es-ES" sz="1300" spc="10">
                <a:latin typeface="Arial" panose="020B0604020202020204" pitchFamily="34" charset="0"/>
                <a:cs typeface="Arial" panose="020B0604020202020204" pitchFamily="34" charset="0"/>
              </a:rPr>
              <a:t> </a:t>
            </a:r>
            <a:r>
              <a:rPr lang="es-ES" sz="1300" spc="85">
                <a:latin typeface="Arial" panose="020B0604020202020204" pitchFamily="34" charset="0"/>
                <a:cs typeface="Arial" panose="020B0604020202020204" pitchFamily="34" charset="0"/>
              </a:rPr>
              <a:t>de</a:t>
            </a:r>
            <a:r>
              <a:rPr lang="es-ES" sz="1300" spc="-15">
                <a:latin typeface="Arial" panose="020B0604020202020204" pitchFamily="34" charset="0"/>
                <a:cs typeface="Arial" panose="020B0604020202020204" pitchFamily="34" charset="0"/>
              </a:rPr>
              <a:t> </a:t>
            </a:r>
            <a:r>
              <a:rPr lang="es-ES" sz="1300">
                <a:latin typeface="Arial" panose="020B0604020202020204" pitchFamily="34" charset="0"/>
                <a:cs typeface="Arial" panose="020B0604020202020204" pitchFamily="34" charset="0"/>
              </a:rPr>
              <a:t>la </a:t>
            </a:r>
            <a:r>
              <a:rPr lang="es-ES" sz="1300" spc="110">
                <a:latin typeface="Arial" panose="020B0604020202020204" pitchFamily="34" charset="0"/>
                <a:cs typeface="Arial" panose="020B0604020202020204" pitchFamily="34" charset="0"/>
              </a:rPr>
              <a:t>información</a:t>
            </a:r>
            <a:r>
              <a:rPr lang="es-ES" sz="1300" spc="50">
                <a:latin typeface="Arial" panose="020B0604020202020204" pitchFamily="34" charset="0"/>
                <a:cs typeface="Arial" panose="020B0604020202020204" pitchFamily="34" charset="0"/>
              </a:rPr>
              <a:t> </a:t>
            </a:r>
            <a:r>
              <a:rPr lang="es-ES" sz="1300" spc="60">
                <a:latin typeface="Arial" panose="020B0604020202020204" pitchFamily="34" charset="0"/>
                <a:cs typeface="Arial" panose="020B0604020202020204" pitchFamily="34" charset="0"/>
              </a:rPr>
              <a:t>buscan</a:t>
            </a:r>
            <a:r>
              <a:rPr lang="es-ES" sz="1300" spc="20">
                <a:latin typeface="Arial" panose="020B0604020202020204" pitchFamily="34" charset="0"/>
                <a:cs typeface="Arial" panose="020B0604020202020204" pitchFamily="34" charset="0"/>
              </a:rPr>
              <a:t> </a:t>
            </a:r>
            <a:r>
              <a:rPr lang="es-ES" sz="1300" spc="95">
                <a:latin typeface="Arial" panose="020B0604020202020204" pitchFamily="34" charset="0"/>
                <a:cs typeface="Arial" panose="020B0604020202020204" pitchFamily="34" charset="0"/>
              </a:rPr>
              <a:t>ofrecer</a:t>
            </a:r>
            <a:r>
              <a:rPr lang="es-ES" sz="1300" spc="10">
                <a:latin typeface="Arial" panose="020B0604020202020204" pitchFamily="34" charset="0"/>
                <a:cs typeface="Arial" panose="020B0604020202020204" pitchFamily="34" charset="0"/>
              </a:rPr>
              <a:t> </a:t>
            </a:r>
            <a:r>
              <a:rPr lang="es-ES" sz="1300" spc="100">
                <a:latin typeface="Arial" panose="020B0604020202020204" pitchFamily="34" charset="0"/>
                <a:cs typeface="Arial" panose="020B0604020202020204" pitchFamily="34" charset="0"/>
              </a:rPr>
              <a:t>una</a:t>
            </a:r>
            <a:r>
              <a:rPr lang="es-ES" sz="1300" spc="30">
                <a:latin typeface="Arial" panose="020B0604020202020204" pitchFamily="34" charset="0"/>
                <a:cs typeface="Arial" panose="020B0604020202020204" pitchFamily="34" charset="0"/>
              </a:rPr>
              <a:t> </a:t>
            </a:r>
            <a:r>
              <a:rPr lang="es-ES" sz="1300" spc="65">
                <a:latin typeface="Arial" panose="020B0604020202020204" pitchFamily="34" charset="0"/>
                <a:cs typeface="Arial" panose="020B0604020202020204" pitchFamily="34" charset="0"/>
              </a:rPr>
              <a:t>experiencia</a:t>
            </a:r>
            <a:r>
              <a:rPr lang="es-ES" sz="1300" spc="15">
                <a:latin typeface="Arial" panose="020B0604020202020204" pitchFamily="34" charset="0"/>
                <a:cs typeface="Arial" panose="020B0604020202020204" pitchFamily="34" charset="0"/>
              </a:rPr>
              <a:t> </a:t>
            </a:r>
            <a:r>
              <a:rPr lang="es-ES" sz="1300" spc="85">
                <a:latin typeface="Arial" panose="020B0604020202020204" pitchFamily="34" charset="0"/>
                <a:cs typeface="Arial" panose="020B0604020202020204" pitchFamily="34" charset="0"/>
              </a:rPr>
              <a:t>de</a:t>
            </a:r>
            <a:r>
              <a:rPr lang="es-ES" sz="1300" spc="-5">
                <a:latin typeface="Arial" panose="020B0604020202020204" pitchFamily="34" charset="0"/>
                <a:cs typeface="Arial" panose="020B0604020202020204" pitchFamily="34" charset="0"/>
              </a:rPr>
              <a:t> </a:t>
            </a:r>
            <a:r>
              <a:rPr lang="es-ES" sz="1300" spc="95">
                <a:latin typeface="Arial" panose="020B0604020202020204" pitchFamily="34" charset="0"/>
                <a:cs typeface="Arial" panose="020B0604020202020204" pitchFamily="34" charset="0"/>
              </a:rPr>
              <a:t>usuario</a:t>
            </a:r>
            <a:r>
              <a:rPr lang="es-ES" sz="1300" spc="30">
                <a:latin typeface="Arial" panose="020B0604020202020204" pitchFamily="34" charset="0"/>
                <a:cs typeface="Arial" panose="020B0604020202020204" pitchFamily="34" charset="0"/>
              </a:rPr>
              <a:t> </a:t>
            </a:r>
            <a:r>
              <a:rPr lang="es-ES" sz="1300" spc="90">
                <a:latin typeface="Arial" panose="020B0604020202020204" pitchFamily="34" charset="0"/>
                <a:cs typeface="Arial" panose="020B0604020202020204" pitchFamily="34" charset="0"/>
              </a:rPr>
              <a:t>que </a:t>
            </a:r>
            <a:r>
              <a:rPr lang="es-ES" sz="1300" spc="70">
                <a:latin typeface="Arial" panose="020B0604020202020204" pitchFamily="34" charset="0"/>
                <a:cs typeface="Arial" panose="020B0604020202020204" pitchFamily="34" charset="0"/>
              </a:rPr>
              <a:t>facilite</a:t>
            </a:r>
            <a:r>
              <a:rPr lang="es-ES" sz="1300" spc="-25">
                <a:latin typeface="Arial" panose="020B0604020202020204" pitchFamily="34" charset="0"/>
                <a:cs typeface="Arial" panose="020B0604020202020204" pitchFamily="34" charset="0"/>
              </a:rPr>
              <a:t> </a:t>
            </a:r>
            <a:r>
              <a:rPr lang="es-ES" sz="1300">
                <a:latin typeface="Arial" panose="020B0604020202020204" pitchFamily="34" charset="0"/>
                <a:cs typeface="Arial" panose="020B0604020202020204" pitchFamily="34" charset="0"/>
              </a:rPr>
              <a:t>la</a:t>
            </a:r>
            <a:r>
              <a:rPr lang="es-ES" sz="1300" spc="-25">
                <a:latin typeface="Arial" panose="020B0604020202020204" pitchFamily="34" charset="0"/>
                <a:cs typeface="Arial" panose="020B0604020202020204" pitchFamily="34" charset="0"/>
              </a:rPr>
              <a:t> </a:t>
            </a:r>
            <a:r>
              <a:rPr lang="es-ES" sz="1300" spc="50">
                <a:latin typeface="Arial" panose="020B0604020202020204" pitchFamily="34" charset="0"/>
                <a:cs typeface="Arial" panose="020B0604020202020204" pitchFamily="34" charset="0"/>
              </a:rPr>
              <a:t>realización</a:t>
            </a:r>
            <a:r>
              <a:rPr lang="es-ES" sz="1300" spc="10">
                <a:latin typeface="Arial" panose="020B0604020202020204" pitchFamily="34" charset="0"/>
                <a:cs typeface="Arial" panose="020B0604020202020204" pitchFamily="34" charset="0"/>
              </a:rPr>
              <a:t> </a:t>
            </a:r>
            <a:r>
              <a:rPr lang="es-ES" sz="1300" spc="85">
                <a:latin typeface="Arial" panose="020B0604020202020204" pitchFamily="34" charset="0"/>
                <a:cs typeface="Arial" panose="020B0604020202020204" pitchFamily="34" charset="0"/>
              </a:rPr>
              <a:t>de</a:t>
            </a:r>
            <a:r>
              <a:rPr lang="es-ES" sz="1300" spc="-30">
                <a:latin typeface="Arial" panose="020B0604020202020204" pitchFamily="34" charset="0"/>
                <a:cs typeface="Arial" panose="020B0604020202020204" pitchFamily="34" charset="0"/>
              </a:rPr>
              <a:t> </a:t>
            </a:r>
            <a:r>
              <a:rPr lang="es-ES" sz="1300" spc="65">
                <a:latin typeface="Arial" panose="020B0604020202020204" pitchFamily="34" charset="0"/>
                <a:cs typeface="Arial" panose="020B0604020202020204" pitchFamily="34" charset="0"/>
              </a:rPr>
              <a:t>tareas</a:t>
            </a:r>
            <a:r>
              <a:rPr lang="es-ES" sz="1300" spc="-25">
                <a:latin typeface="Arial" panose="020B0604020202020204" pitchFamily="34" charset="0"/>
                <a:cs typeface="Arial" panose="020B0604020202020204" pitchFamily="34" charset="0"/>
              </a:rPr>
              <a:t> </a:t>
            </a:r>
            <a:r>
              <a:rPr lang="es-ES" sz="1300">
                <a:latin typeface="Arial" panose="020B0604020202020204" pitchFamily="34" charset="0"/>
                <a:cs typeface="Arial" panose="020B0604020202020204" pitchFamily="34" charset="0"/>
              </a:rPr>
              <a:t>clave</a:t>
            </a:r>
            <a:r>
              <a:rPr lang="es-ES" sz="1300" spc="-15">
                <a:latin typeface="Arial" panose="020B0604020202020204" pitchFamily="34" charset="0"/>
                <a:cs typeface="Arial" panose="020B0604020202020204" pitchFamily="34" charset="0"/>
              </a:rPr>
              <a:t> </a:t>
            </a:r>
            <a:r>
              <a:rPr lang="es-ES" sz="1300" spc="60">
                <a:latin typeface="Arial" panose="020B0604020202020204" pitchFamily="34" charset="0"/>
                <a:cs typeface="Arial" panose="020B0604020202020204" pitchFamily="34" charset="0"/>
              </a:rPr>
              <a:t>sin</a:t>
            </a:r>
            <a:r>
              <a:rPr lang="es-ES" sz="1300" spc="-25">
                <a:latin typeface="Arial" panose="020B0604020202020204" pitchFamily="34" charset="0"/>
                <a:cs typeface="Arial" panose="020B0604020202020204" pitchFamily="34" charset="0"/>
              </a:rPr>
              <a:t> </a:t>
            </a:r>
            <a:r>
              <a:rPr lang="es-ES" sz="1300" spc="120">
                <a:latin typeface="Arial" panose="020B0604020202020204" pitchFamily="34" charset="0"/>
                <a:cs typeface="Arial" panose="020B0604020202020204" pitchFamily="34" charset="0"/>
              </a:rPr>
              <a:t>perder</a:t>
            </a:r>
            <a:r>
              <a:rPr lang="es-ES" sz="1300" spc="-15">
                <a:latin typeface="Arial" panose="020B0604020202020204" pitchFamily="34" charset="0"/>
                <a:cs typeface="Arial" panose="020B0604020202020204" pitchFamily="34" charset="0"/>
              </a:rPr>
              <a:t> </a:t>
            </a:r>
            <a:r>
              <a:rPr lang="es-ES" sz="1300" spc="135">
                <a:latin typeface="Arial" panose="020B0604020202020204" pitchFamily="34" charset="0"/>
                <a:cs typeface="Arial" panose="020B0604020202020204" pitchFamily="34" charset="0"/>
              </a:rPr>
              <a:t>tiempo</a:t>
            </a:r>
            <a:r>
              <a:rPr lang="es-ES" sz="1300" spc="5">
                <a:latin typeface="Arial" panose="020B0604020202020204" pitchFamily="34" charset="0"/>
                <a:cs typeface="Arial" panose="020B0604020202020204" pitchFamily="34" charset="0"/>
              </a:rPr>
              <a:t> </a:t>
            </a:r>
            <a:r>
              <a:rPr lang="es-ES" sz="1300" spc="85">
                <a:latin typeface="Arial" panose="020B0604020202020204" pitchFamily="34" charset="0"/>
                <a:cs typeface="Arial" panose="020B0604020202020204" pitchFamily="34" charset="0"/>
              </a:rPr>
              <a:t>en</a:t>
            </a:r>
            <a:r>
              <a:rPr lang="es-ES" sz="1300" spc="-25">
                <a:latin typeface="Arial" panose="020B0604020202020204" pitchFamily="34" charset="0"/>
                <a:cs typeface="Arial" panose="020B0604020202020204" pitchFamily="34" charset="0"/>
              </a:rPr>
              <a:t> </a:t>
            </a:r>
            <a:r>
              <a:rPr lang="es-ES" sz="1300" spc="90">
                <a:latin typeface="Arial" panose="020B0604020202020204" pitchFamily="34" charset="0"/>
                <a:cs typeface="Arial" panose="020B0604020202020204" pitchFamily="34" charset="0"/>
              </a:rPr>
              <a:t>elementos</a:t>
            </a:r>
            <a:r>
              <a:rPr lang="es-ES" sz="1300">
                <a:latin typeface="Arial" panose="020B0604020202020204" pitchFamily="34" charset="0"/>
                <a:cs typeface="Arial" panose="020B0604020202020204" pitchFamily="34" charset="0"/>
              </a:rPr>
              <a:t> </a:t>
            </a:r>
            <a:r>
              <a:rPr lang="es-ES" sz="1300" spc="55">
                <a:latin typeface="Arial" panose="020B0604020202020204" pitchFamily="34" charset="0"/>
                <a:cs typeface="Arial" panose="020B0604020202020204" pitchFamily="34" charset="0"/>
              </a:rPr>
              <a:t>secundarios.</a:t>
            </a:r>
            <a:r>
              <a:rPr lang="es-ES" sz="1300" spc="5">
                <a:latin typeface="Arial" panose="020B0604020202020204" pitchFamily="34" charset="0"/>
                <a:cs typeface="Arial" panose="020B0604020202020204" pitchFamily="34" charset="0"/>
              </a:rPr>
              <a:t> </a:t>
            </a:r>
            <a:r>
              <a:rPr lang="es-ES" sz="1300">
                <a:latin typeface="Arial" panose="020B0604020202020204" pitchFamily="34" charset="0"/>
                <a:cs typeface="Arial" panose="020B0604020202020204" pitchFamily="34" charset="0"/>
              </a:rPr>
              <a:t>Esta</a:t>
            </a:r>
            <a:r>
              <a:rPr lang="es-ES" sz="1300" spc="-20">
                <a:latin typeface="Arial" panose="020B0604020202020204" pitchFamily="34" charset="0"/>
                <a:cs typeface="Arial" panose="020B0604020202020204" pitchFamily="34" charset="0"/>
              </a:rPr>
              <a:t> </a:t>
            </a:r>
            <a:r>
              <a:rPr lang="es-ES" sz="1300" spc="100">
                <a:latin typeface="Arial" panose="020B0604020202020204" pitchFamily="34" charset="0"/>
                <a:cs typeface="Arial" panose="020B0604020202020204" pitchFamily="34" charset="0"/>
              </a:rPr>
              <a:t>estructura</a:t>
            </a:r>
            <a:r>
              <a:rPr lang="es-ES" sz="1300" spc="15">
                <a:latin typeface="Arial" panose="020B0604020202020204" pitchFamily="34" charset="0"/>
                <a:cs typeface="Arial" panose="020B0604020202020204" pitchFamily="34" charset="0"/>
              </a:rPr>
              <a:t> </a:t>
            </a:r>
            <a:r>
              <a:rPr lang="es-ES" sz="1300" spc="-25">
                <a:latin typeface="Arial" panose="020B0604020202020204" pitchFamily="34" charset="0"/>
                <a:cs typeface="Arial" panose="020B0604020202020204" pitchFamily="34" charset="0"/>
              </a:rPr>
              <a:t>se </a:t>
            </a:r>
            <a:r>
              <a:rPr lang="es-ES" sz="1300" spc="55">
                <a:latin typeface="Arial" panose="020B0604020202020204" pitchFamily="34" charset="0"/>
                <a:cs typeface="Arial" panose="020B0604020202020204" pitchFamily="34" charset="0"/>
              </a:rPr>
              <a:t>alinea</a:t>
            </a:r>
            <a:r>
              <a:rPr lang="es-ES" sz="1300" spc="30">
                <a:latin typeface="Arial" panose="020B0604020202020204" pitchFamily="34" charset="0"/>
                <a:cs typeface="Arial" panose="020B0604020202020204" pitchFamily="34" charset="0"/>
              </a:rPr>
              <a:t> </a:t>
            </a:r>
            <a:r>
              <a:rPr lang="es-ES" sz="1300" spc="80">
                <a:latin typeface="Arial" panose="020B0604020202020204" pitchFamily="34" charset="0"/>
                <a:cs typeface="Arial" panose="020B0604020202020204" pitchFamily="34" charset="0"/>
              </a:rPr>
              <a:t>con</a:t>
            </a:r>
            <a:r>
              <a:rPr lang="es-ES" sz="1300" spc="55">
                <a:latin typeface="Arial" panose="020B0604020202020204" pitchFamily="34" charset="0"/>
                <a:cs typeface="Arial" panose="020B0604020202020204" pitchFamily="34" charset="0"/>
              </a:rPr>
              <a:t> </a:t>
            </a:r>
            <a:r>
              <a:rPr lang="es-ES" sz="1300">
                <a:latin typeface="Arial" panose="020B0604020202020204" pitchFamily="34" charset="0"/>
                <a:cs typeface="Arial" panose="020B0604020202020204" pitchFamily="34" charset="0"/>
              </a:rPr>
              <a:t>el</a:t>
            </a:r>
            <a:r>
              <a:rPr lang="es-ES" sz="1300" spc="30">
                <a:latin typeface="Arial" panose="020B0604020202020204" pitchFamily="34" charset="0"/>
                <a:cs typeface="Arial" panose="020B0604020202020204" pitchFamily="34" charset="0"/>
              </a:rPr>
              <a:t> </a:t>
            </a:r>
            <a:r>
              <a:rPr lang="es-ES" sz="1300">
                <a:latin typeface="Arial" panose="020B0604020202020204" pitchFamily="34" charset="0"/>
                <a:cs typeface="Arial" panose="020B0604020202020204" pitchFamily="34" charset="0"/>
              </a:rPr>
              <a:t>hallazgo</a:t>
            </a:r>
            <a:r>
              <a:rPr lang="es-ES" sz="1300" spc="45">
                <a:latin typeface="Arial" panose="020B0604020202020204" pitchFamily="34" charset="0"/>
                <a:cs typeface="Arial" panose="020B0604020202020204" pitchFamily="34" charset="0"/>
              </a:rPr>
              <a:t> </a:t>
            </a:r>
            <a:r>
              <a:rPr lang="es-ES" sz="1300" spc="85">
                <a:latin typeface="Arial" panose="020B0604020202020204" pitchFamily="34" charset="0"/>
                <a:cs typeface="Arial" panose="020B0604020202020204" pitchFamily="34" charset="0"/>
              </a:rPr>
              <a:t>de</a:t>
            </a:r>
            <a:r>
              <a:rPr lang="es-ES" sz="1300" spc="30">
                <a:latin typeface="Arial" panose="020B0604020202020204" pitchFamily="34" charset="0"/>
                <a:cs typeface="Arial" panose="020B0604020202020204" pitchFamily="34" charset="0"/>
              </a:rPr>
              <a:t> </a:t>
            </a:r>
            <a:r>
              <a:rPr lang="es-ES" sz="1300">
                <a:latin typeface="Arial" panose="020B0604020202020204" pitchFamily="34" charset="0"/>
                <a:cs typeface="Arial" panose="020B0604020202020204" pitchFamily="34" charset="0"/>
              </a:rPr>
              <a:t>la</a:t>
            </a:r>
            <a:r>
              <a:rPr lang="es-ES" sz="1300" spc="35">
                <a:latin typeface="Arial" panose="020B0604020202020204" pitchFamily="34" charset="0"/>
                <a:cs typeface="Arial" panose="020B0604020202020204" pitchFamily="34" charset="0"/>
              </a:rPr>
              <a:t> </a:t>
            </a:r>
            <a:r>
              <a:rPr lang="es-ES" sz="1300">
                <a:latin typeface="Arial" panose="020B0604020202020204" pitchFamily="34" charset="0"/>
                <a:cs typeface="Arial" panose="020B0604020202020204" pitchFamily="34" charset="0"/>
              </a:rPr>
              <a:t>fase</a:t>
            </a:r>
            <a:r>
              <a:rPr lang="es-ES" sz="1300" spc="30">
                <a:latin typeface="Arial" panose="020B0604020202020204" pitchFamily="34" charset="0"/>
                <a:cs typeface="Arial" panose="020B0604020202020204" pitchFamily="34" charset="0"/>
              </a:rPr>
              <a:t> </a:t>
            </a:r>
            <a:r>
              <a:rPr lang="es-ES" sz="1300" spc="100">
                <a:latin typeface="Arial" panose="020B0604020202020204" pitchFamily="34" charset="0"/>
                <a:cs typeface="Arial" panose="020B0604020202020204" pitchFamily="34" charset="0"/>
              </a:rPr>
              <a:t>anterior,</a:t>
            </a:r>
            <a:r>
              <a:rPr lang="es-ES" sz="1300" spc="65">
                <a:latin typeface="Arial" panose="020B0604020202020204" pitchFamily="34" charset="0"/>
                <a:cs typeface="Arial" panose="020B0604020202020204" pitchFamily="34" charset="0"/>
              </a:rPr>
              <a:t> </a:t>
            </a:r>
            <a:r>
              <a:rPr lang="es-ES" sz="1300" spc="85">
                <a:latin typeface="Arial" panose="020B0604020202020204" pitchFamily="34" charset="0"/>
                <a:cs typeface="Arial" panose="020B0604020202020204" pitchFamily="34" charset="0"/>
              </a:rPr>
              <a:t>garantizando</a:t>
            </a:r>
            <a:r>
              <a:rPr lang="es-ES" sz="1300" spc="60">
                <a:latin typeface="Arial" panose="020B0604020202020204" pitchFamily="34" charset="0"/>
                <a:cs typeface="Arial" panose="020B0604020202020204" pitchFamily="34" charset="0"/>
              </a:rPr>
              <a:t> </a:t>
            </a:r>
            <a:r>
              <a:rPr lang="es-ES" sz="1300" spc="114">
                <a:latin typeface="Arial" panose="020B0604020202020204" pitchFamily="34" charset="0"/>
                <a:cs typeface="Arial" panose="020B0604020202020204" pitchFamily="34" charset="0"/>
              </a:rPr>
              <a:t>que</a:t>
            </a:r>
            <a:r>
              <a:rPr lang="es-ES" sz="1300" spc="50">
                <a:latin typeface="Arial" panose="020B0604020202020204" pitchFamily="34" charset="0"/>
                <a:cs typeface="Arial" panose="020B0604020202020204" pitchFamily="34" charset="0"/>
              </a:rPr>
              <a:t> </a:t>
            </a:r>
            <a:r>
              <a:rPr lang="es-ES" sz="1300" spc="55">
                <a:latin typeface="Arial" panose="020B0604020202020204" pitchFamily="34" charset="0"/>
                <a:cs typeface="Arial" panose="020B0604020202020204" pitchFamily="34" charset="0"/>
              </a:rPr>
              <a:t>los</a:t>
            </a:r>
            <a:r>
              <a:rPr lang="es-ES" sz="1300" spc="35">
                <a:latin typeface="Arial" panose="020B0604020202020204" pitchFamily="34" charset="0"/>
                <a:cs typeface="Arial" panose="020B0604020202020204" pitchFamily="34" charset="0"/>
              </a:rPr>
              <a:t> </a:t>
            </a:r>
            <a:r>
              <a:rPr lang="es-ES" sz="1300" spc="75">
                <a:latin typeface="Arial" panose="020B0604020202020204" pitchFamily="34" charset="0"/>
                <a:cs typeface="Arial" panose="020B0604020202020204" pitchFamily="34" charset="0"/>
              </a:rPr>
              <a:t>usuarios</a:t>
            </a:r>
            <a:r>
              <a:rPr lang="es-ES" sz="1300" spc="55">
                <a:latin typeface="Arial" panose="020B0604020202020204" pitchFamily="34" charset="0"/>
                <a:cs typeface="Arial" panose="020B0604020202020204" pitchFamily="34" charset="0"/>
              </a:rPr>
              <a:t> </a:t>
            </a:r>
            <a:r>
              <a:rPr lang="es-ES" sz="1300" spc="100">
                <a:latin typeface="Arial" panose="020B0604020202020204" pitchFamily="34" charset="0"/>
                <a:cs typeface="Arial" panose="020B0604020202020204" pitchFamily="34" charset="0"/>
              </a:rPr>
              <a:t>puedan</a:t>
            </a:r>
            <a:r>
              <a:rPr lang="es-ES" sz="1300" spc="55">
                <a:latin typeface="Arial" panose="020B0604020202020204" pitchFamily="34" charset="0"/>
                <a:cs typeface="Arial" panose="020B0604020202020204" pitchFamily="34" charset="0"/>
              </a:rPr>
              <a:t> </a:t>
            </a:r>
            <a:r>
              <a:rPr lang="es-ES" sz="1300">
                <a:latin typeface="Arial" panose="020B0604020202020204" pitchFamily="34" charset="0"/>
                <a:cs typeface="Arial" panose="020B0604020202020204" pitchFamily="34" charset="0"/>
              </a:rPr>
              <a:t>acceder</a:t>
            </a:r>
            <a:r>
              <a:rPr lang="es-ES" sz="1300" spc="55">
                <a:latin typeface="Arial" panose="020B0604020202020204" pitchFamily="34" charset="0"/>
                <a:cs typeface="Arial" panose="020B0604020202020204" pitchFamily="34" charset="0"/>
              </a:rPr>
              <a:t> </a:t>
            </a:r>
            <a:r>
              <a:rPr lang="es-ES" sz="1300">
                <a:latin typeface="Arial" panose="020B0604020202020204" pitchFamily="34" charset="0"/>
                <a:cs typeface="Arial" panose="020B0604020202020204" pitchFamily="34" charset="0"/>
              </a:rPr>
              <a:t>a</a:t>
            </a:r>
            <a:r>
              <a:rPr lang="es-ES" sz="1300" spc="30">
                <a:latin typeface="Arial" panose="020B0604020202020204" pitchFamily="34" charset="0"/>
                <a:cs typeface="Arial" panose="020B0604020202020204" pitchFamily="34" charset="0"/>
              </a:rPr>
              <a:t> </a:t>
            </a:r>
            <a:r>
              <a:rPr lang="es-ES" sz="1300">
                <a:latin typeface="Arial" panose="020B0604020202020204" pitchFamily="34" charset="0"/>
                <a:cs typeface="Arial" panose="020B0604020202020204" pitchFamily="34" charset="0"/>
              </a:rPr>
              <a:t>las</a:t>
            </a:r>
            <a:r>
              <a:rPr lang="es-ES" sz="1300" spc="30">
                <a:latin typeface="Arial" panose="020B0604020202020204" pitchFamily="34" charset="0"/>
                <a:cs typeface="Arial" panose="020B0604020202020204" pitchFamily="34" charset="0"/>
              </a:rPr>
              <a:t> </a:t>
            </a:r>
            <a:r>
              <a:rPr lang="es-ES" sz="1300" spc="75">
                <a:latin typeface="Arial" panose="020B0604020202020204" pitchFamily="34" charset="0"/>
                <a:cs typeface="Arial" panose="020B0604020202020204" pitchFamily="34" charset="0"/>
              </a:rPr>
              <a:t>funciones </a:t>
            </a:r>
            <a:r>
              <a:rPr lang="es-ES" sz="1300">
                <a:latin typeface="Arial" panose="020B0604020202020204" pitchFamily="34" charset="0"/>
                <a:cs typeface="Arial" panose="020B0604020202020204" pitchFamily="34" charset="0"/>
              </a:rPr>
              <a:t>esenciales</a:t>
            </a:r>
            <a:r>
              <a:rPr lang="es-ES" sz="1300" spc="15">
                <a:latin typeface="Arial" panose="020B0604020202020204" pitchFamily="34" charset="0"/>
                <a:cs typeface="Arial" panose="020B0604020202020204" pitchFamily="34" charset="0"/>
              </a:rPr>
              <a:t> </a:t>
            </a:r>
            <a:r>
              <a:rPr lang="es-ES" sz="1300" spc="85">
                <a:latin typeface="Arial" panose="020B0604020202020204" pitchFamily="34" charset="0"/>
                <a:cs typeface="Arial" panose="020B0604020202020204" pitchFamily="34" charset="0"/>
              </a:rPr>
              <a:t>de</a:t>
            </a:r>
            <a:r>
              <a:rPr lang="es-ES" sz="1300" spc="20">
                <a:latin typeface="Arial" panose="020B0604020202020204" pitchFamily="34" charset="0"/>
                <a:cs typeface="Arial" panose="020B0604020202020204" pitchFamily="34" charset="0"/>
              </a:rPr>
              <a:t> </a:t>
            </a:r>
            <a:r>
              <a:rPr lang="es-ES" sz="1300" spc="95">
                <a:latin typeface="Arial" panose="020B0604020202020204" pitchFamily="34" charset="0"/>
                <a:cs typeface="Arial" panose="020B0604020202020204" pitchFamily="34" charset="0"/>
              </a:rPr>
              <a:t>manera</a:t>
            </a:r>
            <a:r>
              <a:rPr lang="es-ES" sz="1300" spc="60">
                <a:latin typeface="Arial" panose="020B0604020202020204" pitchFamily="34" charset="0"/>
                <a:cs typeface="Arial" panose="020B0604020202020204" pitchFamily="34" charset="0"/>
              </a:rPr>
              <a:t> </a:t>
            </a:r>
            <a:r>
              <a:rPr lang="es-ES" sz="1300" spc="95">
                <a:latin typeface="Arial" panose="020B0604020202020204" pitchFamily="34" charset="0"/>
                <a:cs typeface="Arial" panose="020B0604020202020204" pitchFamily="34" charset="0"/>
              </a:rPr>
              <a:t>rápida</a:t>
            </a:r>
            <a:r>
              <a:rPr lang="es-ES" sz="1300" spc="40">
                <a:latin typeface="Arial" panose="020B0604020202020204" pitchFamily="34" charset="0"/>
                <a:cs typeface="Arial" panose="020B0604020202020204" pitchFamily="34" charset="0"/>
              </a:rPr>
              <a:t> </a:t>
            </a:r>
            <a:r>
              <a:rPr lang="es-ES" sz="1300">
                <a:latin typeface="Arial" panose="020B0604020202020204" pitchFamily="34" charset="0"/>
                <a:cs typeface="Arial" panose="020B0604020202020204" pitchFamily="34" charset="0"/>
              </a:rPr>
              <a:t>y</a:t>
            </a:r>
            <a:r>
              <a:rPr lang="es-ES" sz="1300" spc="10">
                <a:latin typeface="Arial" panose="020B0604020202020204" pitchFamily="34" charset="0"/>
                <a:cs typeface="Arial" panose="020B0604020202020204" pitchFamily="34" charset="0"/>
              </a:rPr>
              <a:t> </a:t>
            </a:r>
            <a:r>
              <a:rPr lang="es-ES" sz="1300" spc="-10">
                <a:latin typeface="Arial" panose="020B0604020202020204" pitchFamily="34" charset="0"/>
                <a:cs typeface="Arial" panose="020B0604020202020204" pitchFamily="34" charset="0"/>
              </a:rPr>
              <a:t>efectiva.</a:t>
            </a:r>
            <a:endParaRPr lang="es-ES" sz="1300">
              <a:latin typeface="Arial" panose="020B0604020202020204" pitchFamily="34" charset="0"/>
              <a:cs typeface="Arial" panose="020B0604020202020204" pitchFamily="34" charset="0"/>
            </a:endParaRPr>
          </a:p>
          <a:p>
            <a:pPr marL="0" indent="0">
              <a:buNone/>
            </a:pPr>
            <a:endParaRPr lang="es-CO" sz="1300"/>
          </a:p>
        </p:txBody>
      </p:sp>
      <p:cxnSp>
        <p:nvCxnSpPr>
          <p:cNvPr id="28" name="Straight Connector 27">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8083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C6888F3D-F688-CC99-C716-654BA7D744E8}"/>
              </a:ext>
            </a:extLst>
          </p:cNvPr>
          <p:cNvSpPr>
            <a:spLocks noGrp="1"/>
          </p:cNvSpPr>
          <p:nvPr>
            <p:ph type="title"/>
          </p:nvPr>
        </p:nvSpPr>
        <p:spPr>
          <a:xfrm>
            <a:off x="1043631" y="809898"/>
            <a:ext cx="9942716" cy="1554480"/>
          </a:xfrm>
        </p:spPr>
        <p:txBody>
          <a:bodyPr anchor="ctr">
            <a:normAutofit/>
          </a:bodyPr>
          <a:lstStyle/>
          <a:p>
            <a:r>
              <a:rPr lang="es-ES" sz="4800"/>
              <a:t>Flujo de Tareas</a:t>
            </a:r>
            <a:endParaRPr lang="es-CO" sz="4800"/>
          </a:p>
        </p:txBody>
      </p:sp>
      <p:sp>
        <p:nvSpPr>
          <p:cNvPr id="3" name="Marcador de contenido 2">
            <a:extLst>
              <a:ext uri="{FF2B5EF4-FFF2-40B4-BE49-F238E27FC236}">
                <a16:creationId xmlns:a16="http://schemas.microsoft.com/office/drawing/2014/main" id="{B449E21F-C73F-7639-EE4C-3E06A2A39F9C}"/>
              </a:ext>
            </a:extLst>
          </p:cNvPr>
          <p:cNvSpPr>
            <a:spLocks noGrp="1"/>
          </p:cNvSpPr>
          <p:nvPr>
            <p:ph idx="1"/>
          </p:nvPr>
        </p:nvSpPr>
        <p:spPr>
          <a:xfrm>
            <a:off x="1045028" y="3017522"/>
            <a:ext cx="9941319" cy="3124658"/>
          </a:xfrm>
        </p:spPr>
        <p:txBody>
          <a:bodyPr anchor="ctr">
            <a:normAutofit/>
          </a:bodyPr>
          <a:lstStyle/>
          <a:p>
            <a:pPr marL="0" indent="0">
              <a:spcBef>
                <a:spcPts val="100"/>
              </a:spcBef>
              <a:buNone/>
            </a:pPr>
            <a:r>
              <a:rPr lang="es-ES" sz="1300" b="1" spc="-204">
                <a:latin typeface="Arial" panose="020B0604020202020204" pitchFamily="34" charset="0"/>
                <a:cs typeface="Arial" panose="020B0604020202020204" pitchFamily="34" charset="0"/>
              </a:rPr>
              <a:t>Tarea</a:t>
            </a:r>
            <a:r>
              <a:rPr lang="es-ES" sz="1300" b="1" spc="-165">
                <a:latin typeface="Arial" panose="020B0604020202020204" pitchFamily="34" charset="0"/>
                <a:cs typeface="Arial" panose="020B0604020202020204" pitchFamily="34" charset="0"/>
              </a:rPr>
              <a:t> </a:t>
            </a:r>
            <a:r>
              <a:rPr lang="es-ES" sz="1300" b="1" spc="-180">
                <a:latin typeface="Arial" panose="020B0604020202020204" pitchFamily="34" charset="0"/>
                <a:cs typeface="Arial" panose="020B0604020202020204" pitchFamily="34" charset="0"/>
              </a:rPr>
              <a:t>asignada:</a:t>
            </a:r>
            <a:r>
              <a:rPr lang="es-ES" sz="1300" b="1" spc="-135">
                <a:latin typeface="Arial" panose="020B0604020202020204" pitchFamily="34" charset="0"/>
                <a:cs typeface="Arial" panose="020B0604020202020204" pitchFamily="34" charset="0"/>
              </a:rPr>
              <a:t> </a:t>
            </a:r>
            <a:r>
              <a:rPr lang="es-ES" sz="1300" b="1" spc="-160">
                <a:latin typeface="Arial" panose="020B0604020202020204" pitchFamily="34" charset="0"/>
                <a:cs typeface="Arial" panose="020B0604020202020204" pitchFamily="34" charset="0"/>
              </a:rPr>
              <a:t>Crear </a:t>
            </a:r>
            <a:r>
              <a:rPr lang="es-ES" sz="1300" b="1" spc="-95">
                <a:latin typeface="Arial" panose="020B0604020202020204" pitchFamily="34" charset="0"/>
                <a:cs typeface="Arial" panose="020B0604020202020204" pitchFamily="34" charset="0"/>
              </a:rPr>
              <a:t>una</a:t>
            </a:r>
            <a:r>
              <a:rPr lang="es-ES" sz="1300" b="1" spc="-165">
                <a:latin typeface="Arial" panose="020B0604020202020204" pitchFamily="34" charset="0"/>
                <a:cs typeface="Arial" panose="020B0604020202020204" pitchFamily="34" charset="0"/>
              </a:rPr>
              <a:t> </a:t>
            </a:r>
            <a:r>
              <a:rPr lang="es-ES" sz="1300" b="1" spc="-170">
                <a:latin typeface="Arial" panose="020B0604020202020204" pitchFamily="34" charset="0"/>
                <a:cs typeface="Arial" panose="020B0604020202020204" pitchFamily="34" charset="0"/>
              </a:rPr>
              <a:t>cuenta</a:t>
            </a:r>
            <a:r>
              <a:rPr lang="es-ES" sz="1300" b="1" spc="-145">
                <a:latin typeface="Arial" panose="020B0604020202020204" pitchFamily="34" charset="0"/>
                <a:cs typeface="Arial" panose="020B0604020202020204" pitchFamily="34" charset="0"/>
              </a:rPr>
              <a:t> </a:t>
            </a:r>
            <a:r>
              <a:rPr lang="es-ES" sz="1300" b="1" spc="-140">
                <a:latin typeface="Arial" panose="020B0604020202020204" pitchFamily="34" charset="0"/>
                <a:cs typeface="Arial" panose="020B0604020202020204" pitchFamily="34" charset="0"/>
              </a:rPr>
              <a:t>en</a:t>
            </a:r>
            <a:r>
              <a:rPr lang="es-ES" sz="1300" b="1" spc="-165">
                <a:latin typeface="Arial" panose="020B0604020202020204" pitchFamily="34" charset="0"/>
                <a:cs typeface="Arial" panose="020B0604020202020204" pitchFamily="34" charset="0"/>
              </a:rPr>
              <a:t> </a:t>
            </a:r>
            <a:r>
              <a:rPr lang="es-ES" sz="1300" b="1" spc="-160">
                <a:latin typeface="Arial" panose="020B0604020202020204" pitchFamily="34" charset="0"/>
                <a:cs typeface="Arial" panose="020B0604020202020204" pitchFamily="34" charset="0"/>
              </a:rPr>
              <a:t>el </a:t>
            </a:r>
            <a:r>
              <a:rPr lang="es-ES" sz="1300" b="1" spc="-140">
                <a:latin typeface="Arial" panose="020B0604020202020204" pitchFamily="34" charset="0"/>
                <a:cs typeface="Arial" panose="020B0604020202020204" pitchFamily="34" charset="0"/>
              </a:rPr>
              <a:t>sitio</a:t>
            </a:r>
            <a:r>
              <a:rPr lang="es-ES" sz="1300" b="1" spc="-135">
                <a:latin typeface="Arial" panose="020B0604020202020204" pitchFamily="34" charset="0"/>
                <a:cs typeface="Arial" panose="020B0604020202020204" pitchFamily="34" charset="0"/>
              </a:rPr>
              <a:t> </a:t>
            </a:r>
            <a:r>
              <a:rPr lang="es-ES" sz="1300" b="1" spc="-20">
                <a:latin typeface="Arial" panose="020B0604020202020204" pitchFamily="34" charset="0"/>
                <a:cs typeface="Arial" panose="020B0604020202020204" pitchFamily="34" charset="0"/>
              </a:rPr>
              <a:t>web.</a:t>
            </a:r>
            <a:endParaRPr lang="es-ES" sz="1300" b="1">
              <a:latin typeface="Arial" panose="020B0604020202020204" pitchFamily="34" charset="0"/>
              <a:cs typeface="Arial" panose="020B0604020202020204" pitchFamily="34" charset="0"/>
            </a:endParaRPr>
          </a:p>
          <a:p>
            <a:pPr>
              <a:spcBef>
                <a:spcPts val="640"/>
              </a:spcBef>
            </a:pPr>
            <a:endParaRPr lang="es-ES" sz="1300" b="1">
              <a:latin typeface="Arial" panose="020B0604020202020204" pitchFamily="34" charset="0"/>
              <a:cs typeface="Arial" panose="020B0604020202020204" pitchFamily="34" charset="0"/>
            </a:endParaRPr>
          </a:p>
          <a:p>
            <a:pPr marL="0" indent="0">
              <a:buNone/>
            </a:pPr>
            <a:r>
              <a:rPr lang="es-ES" sz="1300" b="1" spc="-270">
                <a:latin typeface="Arial" panose="020B0604020202020204" pitchFamily="34" charset="0"/>
                <a:cs typeface="Arial" panose="020B0604020202020204" pitchFamily="34" charset="0"/>
              </a:rPr>
              <a:t>Caso</a:t>
            </a:r>
            <a:r>
              <a:rPr lang="es-ES" sz="1300" b="1" spc="-160">
                <a:latin typeface="Arial" panose="020B0604020202020204" pitchFamily="34" charset="0"/>
                <a:cs typeface="Arial" panose="020B0604020202020204" pitchFamily="34" charset="0"/>
              </a:rPr>
              <a:t> </a:t>
            </a:r>
            <a:r>
              <a:rPr lang="es-ES" sz="1300" b="1" spc="-180">
                <a:latin typeface="Arial" panose="020B0604020202020204" pitchFamily="34" charset="0"/>
                <a:cs typeface="Arial" panose="020B0604020202020204" pitchFamily="34" charset="0"/>
              </a:rPr>
              <a:t>de</a:t>
            </a:r>
            <a:r>
              <a:rPr lang="es-ES" sz="1300" b="1" spc="-175">
                <a:latin typeface="Arial" panose="020B0604020202020204" pitchFamily="34" charset="0"/>
                <a:cs typeface="Arial" panose="020B0604020202020204" pitchFamily="34" charset="0"/>
              </a:rPr>
              <a:t> </a:t>
            </a:r>
            <a:r>
              <a:rPr lang="es-ES" sz="1300" b="1" spc="-10">
                <a:latin typeface="Arial" panose="020B0604020202020204" pitchFamily="34" charset="0"/>
                <a:cs typeface="Arial" panose="020B0604020202020204" pitchFamily="34" charset="0"/>
              </a:rPr>
              <a:t>éxito:</a:t>
            </a:r>
            <a:endParaRPr lang="es-ES" sz="1300" b="1">
              <a:latin typeface="Arial" panose="020B0604020202020204" pitchFamily="34" charset="0"/>
              <a:cs typeface="Arial" panose="020B0604020202020204" pitchFamily="34" charset="0"/>
            </a:endParaRPr>
          </a:p>
          <a:p>
            <a:pPr>
              <a:spcBef>
                <a:spcPts val="630"/>
              </a:spcBef>
            </a:pPr>
            <a:endParaRPr lang="es-ES" sz="1300">
              <a:latin typeface="Arial Black"/>
              <a:cs typeface="Arial Black"/>
            </a:endParaRPr>
          </a:p>
          <a:p>
            <a:pPr marL="638175" indent="-313055">
              <a:buSzPct val="96551"/>
              <a:buAutoNum type="arabicPeriod"/>
              <a:tabLst>
                <a:tab pos="638175" algn="l"/>
              </a:tabLst>
            </a:pPr>
            <a:r>
              <a:rPr lang="es-ES" sz="1300" spc="-75">
                <a:latin typeface="Arial MT"/>
                <a:cs typeface="Arial MT"/>
              </a:rPr>
              <a:t>El</a:t>
            </a:r>
            <a:r>
              <a:rPr lang="es-ES" sz="1300" spc="30">
                <a:latin typeface="Arial MT"/>
                <a:cs typeface="Arial MT"/>
              </a:rPr>
              <a:t> </a:t>
            </a:r>
            <a:r>
              <a:rPr lang="es-ES" sz="1300" spc="100">
                <a:latin typeface="Arial MT"/>
                <a:cs typeface="Arial MT"/>
              </a:rPr>
              <a:t>usuario</a:t>
            </a:r>
            <a:r>
              <a:rPr lang="es-ES" sz="1300" spc="60">
                <a:latin typeface="Arial MT"/>
                <a:cs typeface="Arial MT"/>
              </a:rPr>
              <a:t> </a:t>
            </a:r>
            <a:r>
              <a:rPr lang="es-ES" sz="1300">
                <a:latin typeface="Arial MT"/>
                <a:cs typeface="Arial MT"/>
              </a:rPr>
              <a:t>accede</a:t>
            </a:r>
            <a:r>
              <a:rPr lang="es-ES" sz="1300" spc="5">
                <a:latin typeface="Arial MT"/>
                <a:cs typeface="Arial MT"/>
              </a:rPr>
              <a:t> </a:t>
            </a:r>
            <a:r>
              <a:rPr lang="es-ES" sz="1300">
                <a:latin typeface="Arial MT"/>
                <a:cs typeface="Arial MT"/>
              </a:rPr>
              <a:t>al</a:t>
            </a:r>
            <a:r>
              <a:rPr lang="es-ES" sz="1300" spc="35">
                <a:latin typeface="Arial MT"/>
                <a:cs typeface="Arial MT"/>
              </a:rPr>
              <a:t> </a:t>
            </a:r>
            <a:r>
              <a:rPr lang="es-ES" sz="1300" spc="90">
                <a:latin typeface="Arial MT"/>
                <a:cs typeface="Arial MT"/>
              </a:rPr>
              <a:t>sitio</a:t>
            </a:r>
            <a:r>
              <a:rPr lang="es-ES" sz="1300" spc="60">
                <a:latin typeface="Arial MT"/>
                <a:cs typeface="Arial MT"/>
              </a:rPr>
              <a:t> </a:t>
            </a:r>
            <a:r>
              <a:rPr lang="es-ES" sz="1300" spc="110">
                <a:latin typeface="Arial MT"/>
                <a:cs typeface="Arial MT"/>
              </a:rPr>
              <a:t>web</a:t>
            </a:r>
            <a:r>
              <a:rPr lang="es-ES" sz="1300" spc="5">
                <a:latin typeface="Arial MT"/>
                <a:cs typeface="Arial MT"/>
              </a:rPr>
              <a:t> </a:t>
            </a:r>
            <a:r>
              <a:rPr lang="es-ES" sz="1300">
                <a:latin typeface="Arial MT"/>
                <a:cs typeface="Arial MT"/>
              </a:rPr>
              <a:t>y</a:t>
            </a:r>
            <a:r>
              <a:rPr lang="es-ES" sz="1300" spc="-5">
                <a:latin typeface="Arial MT"/>
                <a:cs typeface="Arial MT"/>
              </a:rPr>
              <a:t> </a:t>
            </a:r>
            <a:r>
              <a:rPr lang="es-ES" sz="1300">
                <a:latin typeface="Arial MT"/>
                <a:cs typeface="Arial MT"/>
              </a:rPr>
              <a:t>selecciona</a:t>
            </a:r>
            <a:r>
              <a:rPr lang="es-ES" sz="1300" spc="60">
                <a:latin typeface="Arial MT"/>
                <a:cs typeface="Arial MT"/>
              </a:rPr>
              <a:t> </a:t>
            </a:r>
            <a:r>
              <a:rPr lang="es-ES" sz="1300" spc="50">
                <a:latin typeface="Arial MT"/>
                <a:cs typeface="Arial MT"/>
              </a:rPr>
              <a:t>el</a:t>
            </a:r>
            <a:r>
              <a:rPr lang="es-ES" sz="1300" spc="5">
                <a:latin typeface="Arial MT"/>
                <a:cs typeface="Arial MT"/>
              </a:rPr>
              <a:t> </a:t>
            </a:r>
            <a:r>
              <a:rPr lang="es-ES" sz="1300" spc="165">
                <a:latin typeface="Arial MT"/>
                <a:cs typeface="Arial MT"/>
              </a:rPr>
              <a:t>botón</a:t>
            </a:r>
            <a:r>
              <a:rPr lang="es-ES" sz="1300" spc="25">
                <a:latin typeface="Arial MT"/>
                <a:cs typeface="Arial MT"/>
              </a:rPr>
              <a:t> </a:t>
            </a:r>
            <a:r>
              <a:rPr lang="es-ES" sz="1300" spc="45">
                <a:latin typeface="Arial MT"/>
                <a:cs typeface="Arial MT"/>
              </a:rPr>
              <a:t>"Registrarse"</a:t>
            </a:r>
            <a:r>
              <a:rPr lang="es-ES" sz="1300" spc="65">
                <a:latin typeface="Arial MT"/>
                <a:cs typeface="Arial MT"/>
              </a:rPr>
              <a:t> </a:t>
            </a:r>
            <a:r>
              <a:rPr lang="es-ES" sz="1300" spc="90">
                <a:latin typeface="Arial MT"/>
                <a:cs typeface="Arial MT"/>
              </a:rPr>
              <a:t>en</a:t>
            </a:r>
            <a:r>
              <a:rPr lang="es-ES" sz="1300">
                <a:latin typeface="Arial MT"/>
                <a:cs typeface="Arial MT"/>
              </a:rPr>
              <a:t> la</a:t>
            </a:r>
            <a:r>
              <a:rPr lang="es-ES" sz="1300" spc="15">
                <a:latin typeface="Arial MT"/>
                <a:cs typeface="Arial MT"/>
              </a:rPr>
              <a:t> </a:t>
            </a:r>
            <a:r>
              <a:rPr lang="es-ES" sz="1300" spc="90">
                <a:latin typeface="Arial MT"/>
                <a:cs typeface="Arial MT"/>
              </a:rPr>
              <a:t>pantalla</a:t>
            </a:r>
            <a:r>
              <a:rPr lang="es-ES" sz="1300" spc="65">
                <a:latin typeface="Arial MT"/>
                <a:cs typeface="Arial MT"/>
              </a:rPr>
              <a:t> </a:t>
            </a:r>
            <a:r>
              <a:rPr lang="es-ES" sz="1300" spc="35">
                <a:latin typeface="Arial MT"/>
                <a:cs typeface="Arial MT"/>
              </a:rPr>
              <a:t>inicial.</a:t>
            </a:r>
            <a:endParaRPr lang="es-ES" sz="1300">
              <a:latin typeface="Arial MT"/>
              <a:cs typeface="Arial MT"/>
            </a:endParaRPr>
          </a:p>
          <a:p>
            <a:pPr marL="637540" marR="5080" indent="-313055">
              <a:spcBef>
                <a:spcPts val="10"/>
              </a:spcBef>
              <a:buSzPct val="96551"/>
              <a:buAutoNum type="arabicPeriod"/>
              <a:tabLst>
                <a:tab pos="638810" algn="l"/>
              </a:tabLst>
            </a:pPr>
            <a:r>
              <a:rPr lang="es-ES" sz="1300" spc="-210">
                <a:latin typeface="Arial MT"/>
                <a:cs typeface="Arial MT"/>
              </a:rPr>
              <a:t>Es</a:t>
            </a:r>
            <a:r>
              <a:rPr lang="es-ES" sz="1300" spc="10">
                <a:latin typeface="Arial MT"/>
                <a:cs typeface="Arial MT"/>
              </a:rPr>
              <a:t> </a:t>
            </a:r>
            <a:r>
              <a:rPr lang="es-ES" sz="1300" spc="114">
                <a:latin typeface="Arial MT"/>
                <a:cs typeface="Arial MT"/>
              </a:rPr>
              <a:t>redirigido</a:t>
            </a:r>
            <a:r>
              <a:rPr lang="es-ES" sz="1300" spc="50">
                <a:latin typeface="Arial MT"/>
                <a:cs typeface="Arial MT"/>
              </a:rPr>
              <a:t> </a:t>
            </a:r>
            <a:r>
              <a:rPr lang="es-ES" sz="1300">
                <a:latin typeface="Arial MT"/>
                <a:cs typeface="Arial MT"/>
              </a:rPr>
              <a:t>a la</a:t>
            </a:r>
            <a:r>
              <a:rPr lang="es-ES" sz="1300" spc="15">
                <a:latin typeface="Arial MT"/>
                <a:cs typeface="Arial MT"/>
              </a:rPr>
              <a:t> </a:t>
            </a:r>
            <a:r>
              <a:rPr lang="es-ES" sz="1300" spc="55">
                <a:latin typeface="Arial MT"/>
                <a:cs typeface="Arial MT"/>
              </a:rPr>
              <a:t>página</a:t>
            </a:r>
            <a:r>
              <a:rPr lang="es-ES" sz="1300" spc="30">
                <a:latin typeface="Arial MT"/>
                <a:cs typeface="Arial MT"/>
              </a:rPr>
              <a:t> </a:t>
            </a:r>
            <a:r>
              <a:rPr lang="es-ES" sz="1300" spc="90">
                <a:latin typeface="Arial MT"/>
                <a:cs typeface="Arial MT"/>
              </a:rPr>
              <a:t>de</a:t>
            </a:r>
            <a:r>
              <a:rPr lang="es-ES" sz="1300" spc="5">
                <a:latin typeface="Arial MT"/>
                <a:cs typeface="Arial MT"/>
              </a:rPr>
              <a:t> </a:t>
            </a:r>
            <a:r>
              <a:rPr lang="es-ES" sz="1300" spc="85">
                <a:latin typeface="Arial MT"/>
                <a:cs typeface="Arial MT"/>
              </a:rPr>
              <a:t>registro,</a:t>
            </a:r>
            <a:r>
              <a:rPr lang="es-ES" sz="1300" spc="40">
                <a:latin typeface="Arial MT"/>
                <a:cs typeface="Arial MT"/>
              </a:rPr>
              <a:t> </a:t>
            </a:r>
            <a:r>
              <a:rPr lang="es-ES" sz="1300" spc="130">
                <a:latin typeface="Arial MT"/>
                <a:cs typeface="Arial MT"/>
              </a:rPr>
              <a:t>donde</a:t>
            </a:r>
            <a:r>
              <a:rPr lang="es-ES" sz="1300" spc="5">
                <a:latin typeface="Arial MT"/>
                <a:cs typeface="Arial MT"/>
              </a:rPr>
              <a:t> </a:t>
            </a:r>
            <a:r>
              <a:rPr lang="es-ES" sz="1300" spc="90">
                <a:latin typeface="Arial MT"/>
                <a:cs typeface="Arial MT"/>
              </a:rPr>
              <a:t>debe</a:t>
            </a:r>
            <a:r>
              <a:rPr lang="es-ES" sz="1300" spc="-15">
                <a:latin typeface="Arial MT"/>
                <a:cs typeface="Arial MT"/>
              </a:rPr>
              <a:t> </a:t>
            </a:r>
            <a:r>
              <a:rPr lang="es-ES" sz="1300" spc="114">
                <a:latin typeface="Arial MT"/>
                <a:cs typeface="Arial MT"/>
              </a:rPr>
              <a:t>completar</a:t>
            </a:r>
            <a:r>
              <a:rPr lang="es-ES" sz="1300" spc="50">
                <a:latin typeface="Arial MT"/>
                <a:cs typeface="Arial MT"/>
              </a:rPr>
              <a:t> </a:t>
            </a:r>
            <a:r>
              <a:rPr lang="es-ES" sz="1300" spc="155">
                <a:latin typeface="Arial MT"/>
                <a:cs typeface="Arial MT"/>
              </a:rPr>
              <a:t>un</a:t>
            </a:r>
            <a:r>
              <a:rPr lang="es-ES" sz="1300" spc="-15">
                <a:latin typeface="Arial MT"/>
                <a:cs typeface="Arial MT"/>
              </a:rPr>
              <a:t> </a:t>
            </a:r>
            <a:r>
              <a:rPr lang="es-ES" sz="1300" spc="145">
                <a:latin typeface="Arial MT"/>
                <a:cs typeface="Arial MT"/>
              </a:rPr>
              <a:t>formulario</a:t>
            </a:r>
            <a:r>
              <a:rPr lang="es-ES" sz="1300" spc="60">
                <a:latin typeface="Arial MT"/>
                <a:cs typeface="Arial MT"/>
              </a:rPr>
              <a:t> </a:t>
            </a:r>
            <a:r>
              <a:rPr lang="es-ES" sz="1300" spc="75">
                <a:latin typeface="Arial MT"/>
                <a:cs typeface="Arial MT"/>
              </a:rPr>
              <a:t>con</a:t>
            </a:r>
            <a:r>
              <a:rPr lang="es-ES" sz="1300">
                <a:latin typeface="Arial MT"/>
                <a:cs typeface="Arial MT"/>
              </a:rPr>
              <a:t> su </a:t>
            </a:r>
            <a:r>
              <a:rPr lang="es-ES" sz="1300" spc="160">
                <a:latin typeface="Arial MT"/>
                <a:cs typeface="Arial MT"/>
              </a:rPr>
              <a:t>nombre</a:t>
            </a:r>
            <a:r>
              <a:rPr lang="es-ES" sz="1300" spc="15">
                <a:latin typeface="Arial MT"/>
                <a:cs typeface="Arial MT"/>
              </a:rPr>
              <a:t> </a:t>
            </a:r>
            <a:r>
              <a:rPr lang="es-ES" sz="1300" spc="65">
                <a:latin typeface="Arial MT"/>
                <a:cs typeface="Arial MT"/>
              </a:rPr>
              <a:t>de </a:t>
            </a:r>
            <a:r>
              <a:rPr lang="es-ES" sz="1300" spc="80">
                <a:latin typeface="Arial MT"/>
                <a:cs typeface="Arial MT"/>
              </a:rPr>
              <a:t>usuario,</a:t>
            </a:r>
            <a:r>
              <a:rPr lang="es-ES" sz="1300" spc="25">
                <a:latin typeface="Arial MT"/>
                <a:cs typeface="Arial MT"/>
              </a:rPr>
              <a:t> </a:t>
            </a:r>
            <a:r>
              <a:rPr lang="es-ES" sz="1300" spc="110">
                <a:latin typeface="Arial MT"/>
                <a:cs typeface="Arial MT"/>
              </a:rPr>
              <a:t>correo</a:t>
            </a:r>
            <a:r>
              <a:rPr lang="es-ES" sz="1300" spc="-5">
                <a:latin typeface="Arial MT"/>
                <a:cs typeface="Arial MT"/>
              </a:rPr>
              <a:t> </a:t>
            </a:r>
            <a:r>
              <a:rPr lang="es-ES" sz="1300" spc="90">
                <a:latin typeface="Arial MT"/>
                <a:cs typeface="Arial MT"/>
              </a:rPr>
              <a:t>electrónico</a:t>
            </a:r>
            <a:r>
              <a:rPr lang="es-ES" sz="1300" spc="15">
                <a:latin typeface="Arial MT"/>
                <a:cs typeface="Arial MT"/>
              </a:rPr>
              <a:t> </a:t>
            </a:r>
            <a:r>
              <a:rPr lang="es-ES" sz="1300">
                <a:latin typeface="Arial MT"/>
                <a:cs typeface="Arial MT"/>
              </a:rPr>
              <a:t>y</a:t>
            </a:r>
            <a:r>
              <a:rPr lang="es-ES" sz="1300" spc="-10">
                <a:latin typeface="Arial MT"/>
                <a:cs typeface="Arial MT"/>
              </a:rPr>
              <a:t> </a:t>
            </a:r>
            <a:r>
              <a:rPr lang="es-ES" sz="1300" spc="55">
                <a:latin typeface="Arial MT"/>
                <a:cs typeface="Arial MT"/>
              </a:rPr>
              <a:t>contraseña.</a:t>
            </a:r>
            <a:endParaRPr lang="es-ES" sz="1300">
              <a:latin typeface="Arial MT"/>
              <a:cs typeface="Arial MT"/>
            </a:endParaRPr>
          </a:p>
          <a:p>
            <a:pPr marL="638175" indent="-313055">
              <a:spcBef>
                <a:spcPts val="630"/>
              </a:spcBef>
              <a:buSzPct val="96551"/>
              <a:buAutoNum type="arabicPeriod"/>
              <a:tabLst>
                <a:tab pos="638175" algn="l"/>
              </a:tabLst>
            </a:pPr>
            <a:r>
              <a:rPr lang="es-ES" sz="1300" spc="-75">
                <a:latin typeface="Arial MT"/>
                <a:cs typeface="Arial MT"/>
              </a:rPr>
              <a:t>El</a:t>
            </a:r>
            <a:r>
              <a:rPr lang="es-ES" sz="1300" spc="20">
                <a:latin typeface="Arial MT"/>
                <a:cs typeface="Arial MT"/>
              </a:rPr>
              <a:t> </a:t>
            </a:r>
            <a:r>
              <a:rPr lang="es-ES" sz="1300" spc="100">
                <a:latin typeface="Arial MT"/>
                <a:cs typeface="Arial MT"/>
              </a:rPr>
              <a:t>usuario</a:t>
            </a:r>
            <a:r>
              <a:rPr lang="es-ES" sz="1300" spc="45">
                <a:latin typeface="Arial MT"/>
                <a:cs typeface="Arial MT"/>
              </a:rPr>
              <a:t> </a:t>
            </a:r>
            <a:r>
              <a:rPr lang="es-ES" sz="1300" spc="50">
                <a:latin typeface="Arial MT"/>
                <a:cs typeface="Arial MT"/>
              </a:rPr>
              <a:t>ingresa</a:t>
            </a:r>
            <a:r>
              <a:rPr lang="es-ES" sz="1300" spc="30">
                <a:latin typeface="Arial MT"/>
                <a:cs typeface="Arial MT"/>
              </a:rPr>
              <a:t> </a:t>
            </a:r>
            <a:r>
              <a:rPr lang="es-ES" sz="1300">
                <a:latin typeface="Arial MT"/>
                <a:cs typeface="Arial MT"/>
              </a:rPr>
              <a:t>la</a:t>
            </a:r>
            <a:r>
              <a:rPr lang="es-ES" sz="1300" spc="20">
                <a:latin typeface="Arial MT"/>
                <a:cs typeface="Arial MT"/>
              </a:rPr>
              <a:t> </a:t>
            </a:r>
            <a:r>
              <a:rPr lang="es-ES" sz="1300" spc="125">
                <a:latin typeface="Arial MT"/>
                <a:cs typeface="Arial MT"/>
              </a:rPr>
              <a:t>información</a:t>
            </a:r>
            <a:r>
              <a:rPr lang="es-ES" sz="1300" spc="50">
                <a:latin typeface="Arial MT"/>
                <a:cs typeface="Arial MT"/>
              </a:rPr>
              <a:t> </a:t>
            </a:r>
            <a:r>
              <a:rPr lang="es-ES" sz="1300" spc="65">
                <a:latin typeface="Arial MT"/>
                <a:cs typeface="Arial MT"/>
              </a:rPr>
              <a:t>solicitada</a:t>
            </a:r>
            <a:r>
              <a:rPr lang="es-ES" sz="1300" spc="50">
                <a:latin typeface="Arial MT"/>
                <a:cs typeface="Arial MT"/>
              </a:rPr>
              <a:t> </a:t>
            </a:r>
            <a:r>
              <a:rPr lang="es-ES" sz="1300" spc="90">
                <a:latin typeface="Arial MT"/>
                <a:cs typeface="Arial MT"/>
              </a:rPr>
              <a:t>en</a:t>
            </a:r>
            <a:r>
              <a:rPr lang="es-ES" sz="1300" spc="-10">
                <a:latin typeface="Arial MT"/>
                <a:cs typeface="Arial MT"/>
              </a:rPr>
              <a:t> </a:t>
            </a:r>
            <a:r>
              <a:rPr lang="es-ES" sz="1300">
                <a:latin typeface="Arial MT"/>
                <a:cs typeface="Arial MT"/>
              </a:rPr>
              <a:t>los</a:t>
            </a:r>
            <a:r>
              <a:rPr lang="es-ES" sz="1300" spc="20">
                <a:latin typeface="Arial MT"/>
                <a:cs typeface="Arial MT"/>
              </a:rPr>
              <a:t> </a:t>
            </a:r>
            <a:r>
              <a:rPr lang="es-ES" sz="1300" spc="70">
                <a:latin typeface="Arial MT"/>
                <a:cs typeface="Arial MT"/>
              </a:rPr>
              <a:t>campos</a:t>
            </a:r>
            <a:r>
              <a:rPr lang="es-ES" sz="1300" spc="25">
                <a:latin typeface="Arial MT"/>
                <a:cs typeface="Arial MT"/>
              </a:rPr>
              <a:t> </a:t>
            </a:r>
            <a:r>
              <a:rPr lang="es-ES" sz="1300" spc="80">
                <a:latin typeface="Arial MT"/>
                <a:cs typeface="Arial MT"/>
              </a:rPr>
              <a:t>correspondientes.</a:t>
            </a:r>
            <a:endParaRPr lang="es-ES" sz="1300">
              <a:latin typeface="Arial MT"/>
              <a:cs typeface="Arial MT"/>
            </a:endParaRPr>
          </a:p>
          <a:p>
            <a:pPr marL="638175" indent="-313055">
              <a:spcBef>
                <a:spcPts val="620"/>
              </a:spcBef>
              <a:buSzPct val="96551"/>
              <a:buAutoNum type="arabicPeriod"/>
              <a:tabLst>
                <a:tab pos="638175" algn="l"/>
              </a:tabLst>
            </a:pPr>
            <a:r>
              <a:rPr lang="es-ES" sz="1300">
                <a:latin typeface="Arial MT"/>
                <a:cs typeface="Arial MT"/>
              </a:rPr>
              <a:t>Tras</a:t>
            </a:r>
            <a:r>
              <a:rPr lang="es-ES" sz="1300" spc="45">
                <a:latin typeface="Arial MT"/>
                <a:cs typeface="Arial MT"/>
              </a:rPr>
              <a:t> </a:t>
            </a:r>
            <a:r>
              <a:rPr lang="es-ES" sz="1300" spc="80">
                <a:latin typeface="Arial MT"/>
                <a:cs typeface="Arial MT"/>
              </a:rPr>
              <a:t>verificar</a:t>
            </a:r>
            <a:r>
              <a:rPr lang="es-ES" sz="1300" spc="60">
                <a:latin typeface="Arial MT"/>
                <a:cs typeface="Arial MT"/>
              </a:rPr>
              <a:t> </a:t>
            </a:r>
            <a:r>
              <a:rPr lang="es-ES" sz="1300" spc="105">
                <a:latin typeface="Arial MT"/>
                <a:cs typeface="Arial MT"/>
              </a:rPr>
              <a:t>que</a:t>
            </a:r>
            <a:r>
              <a:rPr lang="es-ES" sz="1300" spc="10">
                <a:latin typeface="Arial MT"/>
                <a:cs typeface="Arial MT"/>
              </a:rPr>
              <a:t> </a:t>
            </a:r>
            <a:r>
              <a:rPr lang="es-ES" sz="1300">
                <a:latin typeface="Arial MT"/>
                <a:cs typeface="Arial MT"/>
              </a:rPr>
              <a:t>los</a:t>
            </a:r>
            <a:r>
              <a:rPr lang="es-ES" sz="1300" spc="30">
                <a:latin typeface="Arial MT"/>
                <a:cs typeface="Arial MT"/>
              </a:rPr>
              <a:t> </a:t>
            </a:r>
            <a:r>
              <a:rPr lang="es-ES" sz="1300" spc="90">
                <a:latin typeface="Arial MT"/>
                <a:cs typeface="Arial MT"/>
              </a:rPr>
              <a:t>datos</a:t>
            </a:r>
            <a:r>
              <a:rPr lang="es-ES" sz="1300" spc="50">
                <a:latin typeface="Arial MT"/>
                <a:cs typeface="Arial MT"/>
              </a:rPr>
              <a:t> </a:t>
            </a:r>
            <a:r>
              <a:rPr lang="es-ES" sz="1300" spc="80">
                <a:latin typeface="Arial MT"/>
                <a:cs typeface="Arial MT"/>
              </a:rPr>
              <a:t>son</a:t>
            </a:r>
            <a:r>
              <a:rPr lang="es-ES" sz="1300" spc="15">
                <a:latin typeface="Arial MT"/>
                <a:cs typeface="Arial MT"/>
              </a:rPr>
              <a:t> </a:t>
            </a:r>
            <a:r>
              <a:rPr lang="es-ES" sz="1300" spc="70">
                <a:latin typeface="Arial MT"/>
                <a:cs typeface="Arial MT"/>
              </a:rPr>
              <a:t>correctos,</a:t>
            </a:r>
            <a:r>
              <a:rPr lang="es-ES" sz="1300" spc="55">
                <a:latin typeface="Arial MT"/>
                <a:cs typeface="Arial MT"/>
              </a:rPr>
              <a:t> </a:t>
            </a:r>
            <a:r>
              <a:rPr lang="es-ES" sz="1300" spc="50">
                <a:latin typeface="Arial MT"/>
                <a:cs typeface="Arial MT"/>
              </a:rPr>
              <a:t>el</a:t>
            </a:r>
            <a:r>
              <a:rPr lang="es-ES" sz="1300" spc="20">
                <a:latin typeface="Arial MT"/>
                <a:cs typeface="Arial MT"/>
              </a:rPr>
              <a:t> </a:t>
            </a:r>
            <a:r>
              <a:rPr lang="es-ES" sz="1300" spc="100">
                <a:latin typeface="Arial MT"/>
                <a:cs typeface="Arial MT"/>
              </a:rPr>
              <a:t>usuario</a:t>
            </a:r>
            <a:r>
              <a:rPr lang="es-ES" sz="1300" spc="60">
                <a:latin typeface="Arial MT"/>
                <a:cs typeface="Arial MT"/>
              </a:rPr>
              <a:t> </a:t>
            </a:r>
            <a:r>
              <a:rPr lang="es-ES" sz="1300">
                <a:latin typeface="Arial MT"/>
                <a:cs typeface="Arial MT"/>
              </a:rPr>
              <a:t>hace</a:t>
            </a:r>
            <a:r>
              <a:rPr lang="es-ES" sz="1300" spc="20">
                <a:latin typeface="Arial MT"/>
                <a:cs typeface="Arial MT"/>
              </a:rPr>
              <a:t> </a:t>
            </a:r>
            <a:r>
              <a:rPr lang="es-ES" sz="1300">
                <a:latin typeface="Arial MT"/>
                <a:cs typeface="Arial MT"/>
              </a:rPr>
              <a:t>clic</a:t>
            </a:r>
            <a:r>
              <a:rPr lang="es-ES" sz="1300" spc="15">
                <a:latin typeface="Arial MT"/>
                <a:cs typeface="Arial MT"/>
              </a:rPr>
              <a:t> </a:t>
            </a:r>
            <a:r>
              <a:rPr lang="es-ES" sz="1300" spc="90">
                <a:latin typeface="Arial MT"/>
                <a:cs typeface="Arial MT"/>
              </a:rPr>
              <a:t>en</a:t>
            </a:r>
            <a:r>
              <a:rPr lang="es-ES" sz="1300" spc="5">
                <a:latin typeface="Arial MT"/>
                <a:cs typeface="Arial MT"/>
              </a:rPr>
              <a:t> </a:t>
            </a:r>
            <a:r>
              <a:rPr lang="es-ES" sz="1300" spc="50">
                <a:latin typeface="Arial MT"/>
                <a:cs typeface="Arial MT"/>
              </a:rPr>
              <a:t>el</a:t>
            </a:r>
            <a:r>
              <a:rPr lang="es-ES" sz="1300" spc="20">
                <a:latin typeface="Arial MT"/>
                <a:cs typeface="Arial MT"/>
              </a:rPr>
              <a:t> </a:t>
            </a:r>
            <a:r>
              <a:rPr lang="es-ES" sz="1300" spc="165">
                <a:latin typeface="Arial MT"/>
                <a:cs typeface="Arial MT"/>
              </a:rPr>
              <a:t>botón</a:t>
            </a:r>
            <a:r>
              <a:rPr lang="es-ES" sz="1300" spc="25">
                <a:latin typeface="Arial MT"/>
                <a:cs typeface="Arial MT"/>
              </a:rPr>
              <a:t> </a:t>
            </a:r>
            <a:r>
              <a:rPr lang="es-ES" sz="1300" spc="-10">
                <a:latin typeface="Arial MT"/>
                <a:cs typeface="Arial MT"/>
              </a:rPr>
              <a:t>"Registrarse".</a:t>
            </a:r>
            <a:endParaRPr lang="es-ES" sz="1300">
              <a:latin typeface="Arial MT"/>
              <a:cs typeface="Arial MT"/>
            </a:endParaRPr>
          </a:p>
          <a:p>
            <a:pPr marL="638175" indent="-313055">
              <a:spcBef>
                <a:spcPts val="615"/>
              </a:spcBef>
              <a:buSzPct val="96551"/>
              <a:buAutoNum type="arabicPeriod"/>
              <a:tabLst>
                <a:tab pos="638175" algn="l"/>
              </a:tabLst>
            </a:pPr>
            <a:r>
              <a:rPr lang="es-ES" sz="1300" spc="-75">
                <a:latin typeface="Arial MT"/>
                <a:cs typeface="Arial MT"/>
              </a:rPr>
              <a:t>El</a:t>
            </a:r>
            <a:r>
              <a:rPr lang="es-ES" sz="1300" spc="15">
                <a:latin typeface="Arial MT"/>
                <a:cs typeface="Arial MT"/>
              </a:rPr>
              <a:t> </a:t>
            </a:r>
            <a:r>
              <a:rPr lang="es-ES" sz="1300" spc="65">
                <a:latin typeface="Arial MT"/>
                <a:cs typeface="Arial MT"/>
              </a:rPr>
              <a:t>sistema</a:t>
            </a:r>
            <a:r>
              <a:rPr lang="es-ES" sz="1300" spc="30">
                <a:latin typeface="Arial MT"/>
                <a:cs typeface="Arial MT"/>
              </a:rPr>
              <a:t> </a:t>
            </a:r>
            <a:r>
              <a:rPr lang="es-ES" sz="1300" spc="55">
                <a:latin typeface="Arial MT"/>
                <a:cs typeface="Arial MT"/>
              </a:rPr>
              <a:t>procesa</a:t>
            </a:r>
            <a:r>
              <a:rPr lang="es-ES" sz="1300" spc="25">
                <a:latin typeface="Arial MT"/>
                <a:cs typeface="Arial MT"/>
              </a:rPr>
              <a:t> </a:t>
            </a:r>
            <a:r>
              <a:rPr lang="es-ES" sz="1300">
                <a:latin typeface="Arial MT"/>
                <a:cs typeface="Arial MT"/>
              </a:rPr>
              <a:t>la</a:t>
            </a:r>
            <a:r>
              <a:rPr lang="es-ES" sz="1300" spc="10">
                <a:latin typeface="Arial MT"/>
                <a:cs typeface="Arial MT"/>
              </a:rPr>
              <a:t> </a:t>
            </a:r>
            <a:r>
              <a:rPr lang="es-ES" sz="1300" spc="90">
                <a:latin typeface="Arial MT"/>
                <a:cs typeface="Arial MT"/>
              </a:rPr>
              <a:t>solicitud</a:t>
            </a:r>
            <a:r>
              <a:rPr lang="es-ES" sz="1300" spc="55">
                <a:latin typeface="Arial MT"/>
                <a:cs typeface="Arial MT"/>
              </a:rPr>
              <a:t> </a:t>
            </a:r>
            <a:r>
              <a:rPr lang="es-ES" sz="1300">
                <a:latin typeface="Arial MT"/>
                <a:cs typeface="Arial MT"/>
              </a:rPr>
              <a:t>y</a:t>
            </a:r>
            <a:r>
              <a:rPr lang="es-ES" sz="1300" spc="-20">
                <a:latin typeface="Arial MT"/>
                <a:cs typeface="Arial MT"/>
              </a:rPr>
              <a:t> </a:t>
            </a:r>
            <a:r>
              <a:rPr lang="es-ES" sz="1300">
                <a:latin typeface="Arial MT"/>
                <a:cs typeface="Arial MT"/>
              </a:rPr>
              <a:t>crea</a:t>
            </a:r>
            <a:r>
              <a:rPr lang="es-ES" sz="1300" spc="-5">
                <a:latin typeface="Arial MT"/>
                <a:cs typeface="Arial MT"/>
              </a:rPr>
              <a:t> </a:t>
            </a:r>
            <a:r>
              <a:rPr lang="es-ES" sz="1300" spc="105">
                <a:latin typeface="Arial MT"/>
                <a:cs typeface="Arial MT"/>
              </a:rPr>
              <a:t>una</a:t>
            </a:r>
            <a:r>
              <a:rPr lang="es-ES" sz="1300" spc="-5">
                <a:latin typeface="Arial MT"/>
                <a:cs typeface="Arial MT"/>
              </a:rPr>
              <a:t> </a:t>
            </a:r>
            <a:r>
              <a:rPr lang="es-ES" sz="1300" spc="70">
                <a:latin typeface="Arial MT"/>
                <a:cs typeface="Arial MT"/>
              </a:rPr>
              <a:t>nueva</a:t>
            </a:r>
            <a:r>
              <a:rPr lang="es-ES" sz="1300" spc="10">
                <a:latin typeface="Arial MT"/>
                <a:cs typeface="Arial MT"/>
              </a:rPr>
              <a:t> </a:t>
            </a:r>
            <a:r>
              <a:rPr lang="es-ES" sz="1300" spc="80">
                <a:latin typeface="Arial MT"/>
                <a:cs typeface="Arial MT"/>
              </a:rPr>
              <a:t>cuenta</a:t>
            </a:r>
            <a:r>
              <a:rPr lang="es-ES" sz="1300" spc="10">
                <a:latin typeface="Arial MT"/>
                <a:cs typeface="Arial MT"/>
              </a:rPr>
              <a:t> </a:t>
            </a:r>
            <a:r>
              <a:rPr lang="es-ES" sz="1300" spc="95">
                <a:latin typeface="Arial MT"/>
                <a:cs typeface="Arial MT"/>
              </a:rPr>
              <a:t>para</a:t>
            </a:r>
            <a:r>
              <a:rPr lang="es-ES" sz="1300" spc="15">
                <a:latin typeface="Arial MT"/>
                <a:cs typeface="Arial MT"/>
              </a:rPr>
              <a:t> </a:t>
            </a:r>
            <a:r>
              <a:rPr lang="es-ES" sz="1300" spc="50">
                <a:latin typeface="Arial MT"/>
                <a:cs typeface="Arial MT"/>
              </a:rPr>
              <a:t>el</a:t>
            </a:r>
            <a:r>
              <a:rPr lang="es-ES" sz="1300">
                <a:latin typeface="Arial MT"/>
                <a:cs typeface="Arial MT"/>
              </a:rPr>
              <a:t> </a:t>
            </a:r>
            <a:r>
              <a:rPr lang="es-ES" sz="1300" spc="75">
                <a:latin typeface="Arial MT"/>
                <a:cs typeface="Arial MT"/>
              </a:rPr>
              <a:t>usuario.</a:t>
            </a:r>
            <a:endParaRPr lang="es-ES" sz="1300">
              <a:latin typeface="Arial MT"/>
              <a:cs typeface="Arial MT"/>
            </a:endParaRPr>
          </a:p>
          <a:p>
            <a:pPr marL="638810" marR="5080" indent="-314325">
              <a:spcBef>
                <a:spcPts val="90"/>
              </a:spcBef>
              <a:buSzPct val="96551"/>
              <a:buAutoNum type="arabicPeriod"/>
              <a:tabLst>
                <a:tab pos="638810" algn="l"/>
              </a:tabLst>
            </a:pPr>
            <a:r>
              <a:rPr lang="es-ES" sz="1300" spc="-170">
                <a:latin typeface="Arial MT"/>
                <a:cs typeface="Arial MT"/>
              </a:rPr>
              <a:t>Se</a:t>
            </a:r>
            <a:r>
              <a:rPr lang="es-ES" sz="1300" spc="-30">
                <a:latin typeface="Arial MT"/>
                <a:cs typeface="Arial MT"/>
              </a:rPr>
              <a:t> </a:t>
            </a:r>
            <a:r>
              <a:rPr lang="es-ES" sz="1300" spc="114">
                <a:latin typeface="Arial MT"/>
                <a:cs typeface="Arial MT"/>
              </a:rPr>
              <a:t>muestra</a:t>
            </a:r>
            <a:r>
              <a:rPr lang="es-ES" sz="1300" spc="25">
                <a:latin typeface="Arial MT"/>
                <a:cs typeface="Arial MT"/>
              </a:rPr>
              <a:t> </a:t>
            </a:r>
            <a:r>
              <a:rPr lang="es-ES" sz="1300" spc="155">
                <a:latin typeface="Arial MT"/>
                <a:cs typeface="Arial MT"/>
              </a:rPr>
              <a:t>un</a:t>
            </a:r>
            <a:r>
              <a:rPr lang="es-ES" sz="1300" spc="-10">
                <a:latin typeface="Arial MT"/>
                <a:cs typeface="Arial MT"/>
              </a:rPr>
              <a:t> </a:t>
            </a:r>
            <a:r>
              <a:rPr lang="es-ES" sz="1300" spc="65">
                <a:latin typeface="Arial MT"/>
                <a:cs typeface="Arial MT"/>
              </a:rPr>
              <a:t>mensaje</a:t>
            </a:r>
            <a:r>
              <a:rPr lang="es-ES" sz="1300" spc="20">
                <a:latin typeface="Arial MT"/>
                <a:cs typeface="Arial MT"/>
              </a:rPr>
              <a:t> </a:t>
            </a:r>
            <a:r>
              <a:rPr lang="es-ES" sz="1300" spc="90">
                <a:latin typeface="Arial MT"/>
                <a:cs typeface="Arial MT"/>
              </a:rPr>
              <a:t>de</a:t>
            </a:r>
            <a:r>
              <a:rPr lang="es-ES" sz="1300" spc="-20">
                <a:latin typeface="Arial MT"/>
                <a:cs typeface="Arial MT"/>
              </a:rPr>
              <a:t> </a:t>
            </a:r>
            <a:r>
              <a:rPr lang="es-ES" sz="1300" spc="105">
                <a:latin typeface="Arial MT"/>
                <a:cs typeface="Arial MT"/>
              </a:rPr>
              <a:t>confirmación</a:t>
            </a:r>
            <a:r>
              <a:rPr lang="es-ES" sz="1300" spc="35">
                <a:latin typeface="Arial MT"/>
                <a:cs typeface="Arial MT"/>
              </a:rPr>
              <a:t> </a:t>
            </a:r>
            <a:r>
              <a:rPr lang="es-ES" sz="1300" spc="100">
                <a:latin typeface="Arial MT"/>
                <a:cs typeface="Arial MT"/>
              </a:rPr>
              <a:t>indicando</a:t>
            </a:r>
            <a:r>
              <a:rPr lang="es-ES" sz="1300" spc="35">
                <a:latin typeface="Arial MT"/>
                <a:cs typeface="Arial MT"/>
              </a:rPr>
              <a:t> </a:t>
            </a:r>
            <a:r>
              <a:rPr lang="es-ES" sz="1300" spc="105">
                <a:latin typeface="Arial MT"/>
                <a:cs typeface="Arial MT"/>
              </a:rPr>
              <a:t>que</a:t>
            </a:r>
            <a:r>
              <a:rPr lang="es-ES" sz="1300" spc="-15">
                <a:latin typeface="Arial MT"/>
                <a:cs typeface="Arial MT"/>
              </a:rPr>
              <a:t> </a:t>
            </a:r>
            <a:r>
              <a:rPr lang="es-ES" sz="1300" spc="50">
                <a:latin typeface="Arial MT"/>
                <a:cs typeface="Arial MT"/>
              </a:rPr>
              <a:t>el</a:t>
            </a:r>
            <a:r>
              <a:rPr lang="es-ES" sz="1300" spc="-10">
                <a:latin typeface="Arial MT"/>
                <a:cs typeface="Arial MT"/>
              </a:rPr>
              <a:t> </a:t>
            </a:r>
            <a:r>
              <a:rPr lang="es-ES" sz="1300" spc="100">
                <a:latin typeface="Arial MT"/>
                <a:cs typeface="Arial MT"/>
              </a:rPr>
              <a:t>registro</a:t>
            </a:r>
            <a:r>
              <a:rPr lang="es-ES" sz="1300" spc="35">
                <a:latin typeface="Arial MT"/>
                <a:cs typeface="Arial MT"/>
              </a:rPr>
              <a:t> </a:t>
            </a:r>
            <a:r>
              <a:rPr lang="es-ES" sz="1300" spc="114">
                <a:latin typeface="Arial MT"/>
                <a:cs typeface="Arial MT"/>
              </a:rPr>
              <a:t>fue</a:t>
            </a:r>
            <a:r>
              <a:rPr lang="es-ES" sz="1300" spc="-5">
                <a:latin typeface="Arial MT"/>
                <a:cs typeface="Arial MT"/>
              </a:rPr>
              <a:t> </a:t>
            </a:r>
            <a:r>
              <a:rPr lang="es-ES" sz="1300" spc="85">
                <a:latin typeface="Arial MT"/>
                <a:cs typeface="Arial MT"/>
              </a:rPr>
              <a:t>exitoso</a:t>
            </a:r>
            <a:r>
              <a:rPr lang="es-ES" sz="1300" spc="15">
                <a:latin typeface="Arial MT"/>
                <a:cs typeface="Arial MT"/>
              </a:rPr>
              <a:t> </a:t>
            </a:r>
            <a:r>
              <a:rPr lang="es-ES" sz="1300">
                <a:latin typeface="Arial MT"/>
                <a:cs typeface="Arial MT"/>
              </a:rPr>
              <a:t>y</a:t>
            </a:r>
            <a:r>
              <a:rPr lang="es-ES" sz="1300" spc="-10">
                <a:latin typeface="Arial MT"/>
                <a:cs typeface="Arial MT"/>
              </a:rPr>
              <a:t> </a:t>
            </a:r>
            <a:r>
              <a:rPr lang="es-ES" sz="1300" spc="50">
                <a:latin typeface="Arial MT"/>
                <a:cs typeface="Arial MT"/>
              </a:rPr>
              <a:t>el</a:t>
            </a:r>
            <a:r>
              <a:rPr lang="es-ES" sz="1300" spc="-20">
                <a:latin typeface="Arial MT"/>
                <a:cs typeface="Arial MT"/>
              </a:rPr>
              <a:t> </a:t>
            </a:r>
            <a:r>
              <a:rPr lang="es-ES" sz="1300" spc="100">
                <a:latin typeface="Arial MT"/>
                <a:cs typeface="Arial MT"/>
              </a:rPr>
              <a:t>usuario</a:t>
            </a:r>
            <a:r>
              <a:rPr lang="es-ES" sz="1300" spc="35">
                <a:latin typeface="Arial MT"/>
                <a:cs typeface="Arial MT"/>
              </a:rPr>
              <a:t> </a:t>
            </a:r>
            <a:r>
              <a:rPr lang="es-ES" sz="1300" spc="-25">
                <a:latin typeface="Arial MT"/>
                <a:cs typeface="Arial MT"/>
              </a:rPr>
              <a:t>es </a:t>
            </a:r>
            <a:r>
              <a:rPr lang="es-ES" sz="1300" spc="114">
                <a:latin typeface="Arial MT"/>
                <a:cs typeface="Arial MT"/>
              </a:rPr>
              <a:t>redirigido</a:t>
            </a:r>
            <a:r>
              <a:rPr lang="es-ES" sz="1300" spc="65">
                <a:latin typeface="Arial MT"/>
                <a:cs typeface="Arial MT"/>
              </a:rPr>
              <a:t> </a:t>
            </a:r>
            <a:r>
              <a:rPr lang="es-ES" sz="1300">
                <a:latin typeface="Arial MT"/>
                <a:cs typeface="Arial MT"/>
              </a:rPr>
              <a:t>a</a:t>
            </a:r>
            <a:r>
              <a:rPr lang="es-ES" sz="1300" spc="-5">
                <a:latin typeface="Arial MT"/>
                <a:cs typeface="Arial MT"/>
              </a:rPr>
              <a:t> </a:t>
            </a:r>
            <a:r>
              <a:rPr lang="es-ES" sz="1300">
                <a:latin typeface="Arial MT"/>
                <a:cs typeface="Arial MT"/>
              </a:rPr>
              <a:t>la</a:t>
            </a:r>
            <a:r>
              <a:rPr lang="es-ES" sz="1300" spc="30">
                <a:latin typeface="Arial MT"/>
                <a:cs typeface="Arial MT"/>
              </a:rPr>
              <a:t> </a:t>
            </a:r>
            <a:r>
              <a:rPr lang="es-ES" sz="1300" spc="55">
                <a:latin typeface="Arial MT"/>
                <a:cs typeface="Arial MT"/>
              </a:rPr>
              <a:t>página </a:t>
            </a:r>
            <a:r>
              <a:rPr lang="es-ES" sz="1300" spc="90">
                <a:latin typeface="Arial MT"/>
                <a:cs typeface="Arial MT"/>
              </a:rPr>
              <a:t>de</a:t>
            </a:r>
            <a:r>
              <a:rPr lang="es-ES" sz="1300" spc="5">
                <a:latin typeface="Arial MT"/>
                <a:cs typeface="Arial MT"/>
              </a:rPr>
              <a:t> </a:t>
            </a:r>
            <a:r>
              <a:rPr lang="es-ES" sz="1300" spc="80">
                <a:latin typeface="Arial MT"/>
                <a:cs typeface="Arial MT"/>
              </a:rPr>
              <a:t>inicio</a:t>
            </a:r>
            <a:r>
              <a:rPr lang="es-ES" sz="1300" spc="40">
                <a:latin typeface="Arial MT"/>
                <a:cs typeface="Arial MT"/>
              </a:rPr>
              <a:t> </a:t>
            </a:r>
            <a:r>
              <a:rPr lang="es-ES" sz="1300" spc="90">
                <a:latin typeface="Arial MT"/>
                <a:cs typeface="Arial MT"/>
              </a:rPr>
              <a:t>de</a:t>
            </a:r>
            <a:r>
              <a:rPr lang="es-ES" sz="1300">
                <a:latin typeface="Arial MT"/>
                <a:cs typeface="Arial MT"/>
              </a:rPr>
              <a:t> sesión</a:t>
            </a:r>
            <a:r>
              <a:rPr lang="es-ES" sz="1300" spc="40">
                <a:latin typeface="Arial MT"/>
                <a:cs typeface="Arial MT"/>
              </a:rPr>
              <a:t> </a:t>
            </a:r>
            <a:r>
              <a:rPr lang="es-ES" sz="1300" spc="95">
                <a:latin typeface="Arial MT"/>
                <a:cs typeface="Arial MT"/>
              </a:rPr>
              <a:t>para</a:t>
            </a:r>
            <a:r>
              <a:rPr lang="es-ES" sz="1300" spc="35">
                <a:latin typeface="Arial MT"/>
                <a:cs typeface="Arial MT"/>
              </a:rPr>
              <a:t> </a:t>
            </a:r>
            <a:r>
              <a:rPr lang="es-ES" sz="1300" spc="45">
                <a:latin typeface="Arial MT"/>
                <a:cs typeface="Arial MT"/>
              </a:rPr>
              <a:t>acceder</a:t>
            </a:r>
            <a:r>
              <a:rPr lang="es-ES" sz="1300" spc="20">
                <a:latin typeface="Arial MT"/>
                <a:cs typeface="Arial MT"/>
              </a:rPr>
              <a:t> </a:t>
            </a:r>
            <a:r>
              <a:rPr lang="es-ES" sz="1300">
                <a:latin typeface="Arial MT"/>
                <a:cs typeface="Arial MT"/>
              </a:rPr>
              <a:t>a</a:t>
            </a:r>
            <a:r>
              <a:rPr lang="es-ES" sz="1300" spc="-5">
                <a:latin typeface="Arial MT"/>
                <a:cs typeface="Arial MT"/>
              </a:rPr>
              <a:t> </a:t>
            </a:r>
            <a:r>
              <a:rPr lang="es-ES" sz="1300">
                <a:latin typeface="Arial MT"/>
                <a:cs typeface="Arial MT"/>
              </a:rPr>
              <a:t>su</a:t>
            </a:r>
            <a:r>
              <a:rPr lang="es-ES" sz="1300" spc="30">
                <a:latin typeface="Arial MT"/>
                <a:cs typeface="Arial MT"/>
              </a:rPr>
              <a:t> </a:t>
            </a:r>
            <a:r>
              <a:rPr lang="es-ES" sz="1300" spc="80">
                <a:latin typeface="Arial MT"/>
                <a:cs typeface="Arial MT"/>
              </a:rPr>
              <a:t>cuenta</a:t>
            </a:r>
            <a:r>
              <a:rPr lang="es-ES" sz="1300" spc="25">
                <a:latin typeface="Arial MT"/>
                <a:cs typeface="Arial MT"/>
              </a:rPr>
              <a:t> </a:t>
            </a:r>
            <a:r>
              <a:rPr lang="es-ES" sz="1300" spc="75">
                <a:latin typeface="Arial MT"/>
                <a:cs typeface="Arial MT"/>
              </a:rPr>
              <a:t>recién</a:t>
            </a:r>
            <a:r>
              <a:rPr lang="es-ES" sz="1300" spc="15">
                <a:latin typeface="Arial MT"/>
                <a:cs typeface="Arial MT"/>
              </a:rPr>
              <a:t> </a:t>
            </a:r>
            <a:r>
              <a:rPr lang="es-ES" sz="1300" spc="-10">
                <a:latin typeface="Arial MT"/>
                <a:cs typeface="Arial MT"/>
              </a:rPr>
              <a:t>creada.</a:t>
            </a:r>
            <a:endParaRPr lang="es-ES" sz="1300">
              <a:latin typeface="Arial MT"/>
              <a:cs typeface="Arial MT"/>
            </a:endParaRPr>
          </a:p>
          <a:p>
            <a:pPr marL="0" indent="0">
              <a:buNone/>
            </a:pPr>
            <a:endParaRPr lang="es-CO" sz="1300"/>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72080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9D9BAD9-228B-664F-90D8-7F753235FCD5}"/>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144C02E-D447-900F-E572-2C1563563D91}"/>
              </a:ext>
            </a:extLst>
          </p:cNvPr>
          <p:cNvSpPr>
            <a:spLocks noGrp="1"/>
          </p:cNvSpPr>
          <p:nvPr>
            <p:ph type="title"/>
          </p:nvPr>
        </p:nvSpPr>
        <p:spPr>
          <a:xfrm>
            <a:off x="1043631" y="809898"/>
            <a:ext cx="9942716" cy="1554480"/>
          </a:xfrm>
        </p:spPr>
        <p:txBody>
          <a:bodyPr anchor="ctr">
            <a:normAutofit/>
          </a:bodyPr>
          <a:lstStyle/>
          <a:p>
            <a:r>
              <a:rPr lang="es-ES" sz="4800"/>
              <a:t>Flujo de Tareas</a:t>
            </a:r>
            <a:endParaRPr lang="es-CO" sz="4800"/>
          </a:p>
        </p:txBody>
      </p:sp>
      <p:sp>
        <p:nvSpPr>
          <p:cNvPr id="3" name="Marcador de contenido 2">
            <a:extLst>
              <a:ext uri="{FF2B5EF4-FFF2-40B4-BE49-F238E27FC236}">
                <a16:creationId xmlns:a16="http://schemas.microsoft.com/office/drawing/2014/main" id="{DECA92E4-AE63-BA0E-D4D9-56B232B04E4B}"/>
              </a:ext>
            </a:extLst>
          </p:cNvPr>
          <p:cNvSpPr>
            <a:spLocks noGrp="1"/>
          </p:cNvSpPr>
          <p:nvPr>
            <p:ph idx="1"/>
          </p:nvPr>
        </p:nvSpPr>
        <p:spPr>
          <a:xfrm>
            <a:off x="1045028" y="3017522"/>
            <a:ext cx="9941319" cy="3124658"/>
          </a:xfrm>
        </p:spPr>
        <p:txBody>
          <a:bodyPr anchor="ctr">
            <a:normAutofit/>
          </a:bodyPr>
          <a:lstStyle/>
          <a:p>
            <a:pPr marL="0" indent="0">
              <a:spcBef>
                <a:spcPts val="100"/>
              </a:spcBef>
              <a:buNone/>
            </a:pPr>
            <a:r>
              <a:rPr lang="es-ES" sz="1100" spc="-190">
                <a:latin typeface="Arial Black"/>
                <a:cs typeface="Arial Black"/>
              </a:rPr>
              <a:t>Posibles</a:t>
            </a:r>
            <a:r>
              <a:rPr lang="es-ES" sz="1100" spc="-114">
                <a:latin typeface="Arial Black"/>
                <a:cs typeface="Arial Black"/>
              </a:rPr>
              <a:t> </a:t>
            </a:r>
            <a:r>
              <a:rPr lang="es-ES" sz="1100" spc="-270">
                <a:latin typeface="Arial Black"/>
                <a:cs typeface="Arial Black"/>
              </a:rPr>
              <a:t>casos</a:t>
            </a:r>
            <a:r>
              <a:rPr lang="es-ES" sz="1100" spc="-150">
                <a:latin typeface="Arial Black"/>
                <a:cs typeface="Arial Black"/>
              </a:rPr>
              <a:t> </a:t>
            </a:r>
            <a:r>
              <a:rPr lang="es-ES" sz="1100" spc="-170">
                <a:latin typeface="Arial Black"/>
                <a:cs typeface="Arial Black"/>
              </a:rPr>
              <a:t>de</a:t>
            </a:r>
            <a:r>
              <a:rPr lang="es-ES" sz="1100" spc="-125">
                <a:latin typeface="Arial Black"/>
                <a:cs typeface="Arial Black"/>
              </a:rPr>
              <a:t> </a:t>
            </a:r>
            <a:r>
              <a:rPr lang="es-ES" sz="1100" spc="-10">
                <a:latin typeface="Arial Black"/>
                <a:cs typeface="Arial Black"/>
              </a:rPr>
              <a:t>error:</a:t>
            </a:r>
            <a:endParaRPr lang="es-ES" sz="1100">
              <a:latin typeface="Arial Black"/>
              <a:cs typeface="Arial Black"/>
            </a:endParaRPr>
          </a:p>
          <a:p>
            <a:pPr>
              <a:spcBef>
                <a:spcPts val="545"/>
              </a:spcBef>
            </a:pPr>
            <a:endParaRPr lang="es-ES" sz="1100">
              <a:latin typeface="Arial Black"/>
              <a:cs typeface="Arial Black"/>
            </a:endParaRPr>
          </a:p>
          <a:p>
            <a:pPr marL="601345" indent="-342900">
              <a:buSzPct val="96296"/>
              <a:buAutoNum type="arabicPeriod"/>
              <a:tabLst>
                <a:tab pos="601345" algn="l"/>
              </a:tabLst>
            </a:pPr>
            <a:r>
              <a:rPr lang="es-ES" sz="1100" spc="-110">
                <a:latin typeface="Arial Black"/>
                <a:cs typeface="Arial Black"/>
              </a:rPr>
              <a:t>Error</a:t>
            </a:r>
            <a:r>
              <a:rPr lang="es-ES" sz="1100" spc="-135">
                <a:latin typeface="Arial Black"/>
                <a:cs typeface="Arial Black"/>
              </a:rPr>
              <a:t> </a:t>
            </a:r>
            <a:r>
              <a:rPr lang="es-ES" sz="1100" spc="-130">
                <a:latin typeface="Arial Black"/>
                <a:cs typeface="Arial Black"/>
              </a:rPr>
              <a:t>en</a:t>
            </a:r>
            <a:r>
              <a:rPr lang="es-ES" sz="1100" spc="-145">
                <a:latin typeface="Arial Black"/>
                <a:cs typeface="Arial Black"/>
              </a:rPr>
              <a:t> </a:t>
            </a:r>
            <a:r>
              <a:rPr lang="es-ES" sz="1100" spc="-135">
                <a:latin typeface="Arial Black"/>
                <a:cs typeface="Arial Black"/>
              </a:rPr>
              <a:t>la</a:t>
            </a:r>
            <a:r>
              <a:rPr lang="es-ES" sz="1100" spc="-165">
                <a:latin typeface="Arial Black"/>
                <a:cs typeface="Arial Black"/>
              </a:rPr>
              <a:t> </a:t>
            </a:r>
            <a:r>
              <a:rPr lang="es-ES" sz="1100" spc="-135">
                <a:latin typeface="Arial Black"/>
                <a:cs typeface="Arial Black"/>
              </a:rPr>
              <a:t>validación</a:t>
            </a:r>
            <a:r>
              <a:rPr lang="es-ES" sz="1100" spc="-130">
                <a:latin typeface="Arial Black"/>
                <a:cs typeface="Arial Black"/>
              </a:rPr>
              <a:t> </a:t>
            </a:r>
            <a:r>
              <a:rPr lang="es-ES" sz="1100" spc="-170">
                <a:latin typeface="Arial Black"/>
                <a:cs typeface="Arial Black"/>
              </a:rPr>
              <a:t>de</a:t>
            </a:r>
            <a:r>
              <a:rPr lang="es-ES" sz="1100" spc="-120">
                <a:latin typeface="Arial Black"/>
                <a:cs typeface="Arial Black"/>
              </a:rPr>
              <a:t> </a:t>
            </a:r>
            <a:r>
              <a:rPr lang="es-ES" sz="1100" spc="-180">
                <a:latin typeface="Arial Black"/>
                <a:cs typeface="Arial Black"/>
              </a:rPr>
              <a:t>los</a:t>
            </a:r>
            <a:r>
              <a:rPr lang="es-ES" sz="1100" spc="-155">
                <a:latin typeface="Arial Black"/>
                <a:cs typeface="Arial Black"/>
              </a:rPr>
              <a:t> </a:t>
            </a:r>
            <a:r>
              <a:rPr lang="es-ES" sz="1100" spc="-20">
                <a:latin typeface="Arial Black"/>
                <a:cs typeface="Arial Black"/>
              </a:rPr>
              <a:t>campos:</a:t>
            </a:r>
            <a:endParaRPr lang="es-ES" sz="1100">
              <a:latin typeface="Arial Black"/>
              <a:cs typeface="Arial Black"/>
            </a:endParaRPr>
          </a:p>
          <a:p>
            <a:pPr marL="789305" marR="546735" lvl="1" indent="0">
              <a:spcBef>
                <a:spcPts val="5"/>
              </a:spcBef>
              <a:buNone/>
              <a:tabLst>
                <a:tab pos="1177925" algn="l"/>
              </a:tabLst>
            </a:pPr>
            <a:r>
              <a:rPr lang="es-ES" sz="1100" spc="-65">
                <a:latin typeface="Arial MT"/>
                <a:cs typeface="Arial MT"/>
              </a:rPr>
              <a:t>Si</a:t>
            </a:r>
            <a:r>
              <a:rPr lang="es-ES" sz="1100" spc="5">
                <a:latin typeface="Arial MT"/>
                <a:cs typeface="Arial MT"/>
              </a:rPr>
              <a:t> </a:t>
            </a:r>
            <a:r>
              <a:rPr lang="es-ES" sz="1100">
                <a:latin typeface="Arial MT"/>
                <a:cs typeface="Arial MT"/>
              </a:rPr>
              <a:t>el</a:t>
            </a:r>
            <a:r>
              <a:rPr lang="es-ES" sz="1100" spc="-5">
                <a:latin typeface="Arial MT"/>
                <a:cs typeface="Arial MT"/>
              </a:rPr>
              <a:t> </a:t>
            </a:r>
            <a:r>
              <a:rPr lang="es-ES" sz="1100" spc="95">
                <a:latin typeface="Arial MT"/>
                <a:cs typeface="Arial MT"/>
              </a:rPr>
              <a:t>usuario</a:t>
            </a:r>
            <a:r>
              <a:rPr lang="es-ES" sz="1100" spc="5">
                <a:latin typeface="Arial MT"/>
                <a:cs typeface="Arial MT"/>
              </a:rPr>
              <a:t> </a:t>
            </a:r>
            <a:r>
              <a:rPr lang="es-ES" sz="1100" spc="60">
                <a:latin typeface="Arial MT"/>
                <a:cs typeface="Arial MT"/>
              </a:rPr>
              <a:t>deja</a:t>
            </a:r>
            <a:r>
              <a:rPr lang="es-ES" sz="1100">
                <a:latin typeface="Arial MT"/>
                <a:cs typeface="Arial MT"/>
              </a:rPr>
              <a:t> </a:t>
            </a:r>
            <a:r>
              <a:rPr lang="es-ES" sz="1100" spc="70">
                <a:latin typeface="Arial MT"/>
                <a:cs typeface="Arial MT"/>
              </a:rPr>
              <a:t>algún</a:t>
            </a:r>
            <a:r>
              <a:rPr lang="es-ES" sz="1100" spc="-20">
                <a:latin typeface="Arial MT"/>
                <a:cs typeface="Arial MT"/>
              </a:rPr>
              <a:t> </a:t>
            </a:r>
            <a:r>
              <a:rPr lang="es-ES" sz="1100" spc="90">
                <a:latin typeface="Arial MT"/>
                <a:cs typeface="Arial MT"/>
              </a:rPr>
              <a:t>campo</a:t>
            </a:r>
            <a:r>
              <a:rPr lang="es-ES" sz="1100">
                <a:latin typeface="Arial MT"/>
                <a:cs typeface="Arial MT"/>
              </a:rPr>
              <a:t> vacío</a:t>
            </a:r>
            <a:r>
              <a:rPr lang="es-ES" sz="1100" spc="5">
                <a:latin typeface="Arial MT"/>
                <a:cs typeface="Arial MT"/>
              </a:rPr>
              <a:t> </a:t>
            </a:r>
            <a:r>
              <a:rPr lang="es-ES" sz="1100" spc="120">
                <a:latin typeface="Arial MT"/>
                <a:cs typeface="Arial MT"/>
              </a:rPr>
              <a:t>o</a:t>
            </a:r>
            <a:r>
              <a:rPr lang="es-ES" sz="1100" spc="-15">
                <a:latin typeface="Arial MT"/>
                <a:cs typeface="Arial MT"/>
              </a:rPr>
              <a:t> </a:t>
            </a:r>
            <a:r>
              <a:rPr lang="es-ES" sz="1100" spc="114">
                <a:latin typeface="Arial MT"/>
                <a:cs typeface="Arial MT"/>
              </a:rPr>
              <a:t>introduce</a:t>
            </a:r>
            <a:r>
              <a:rPr lang="es-ES" sz="1100" spc="-5">
                <a:latin typeface="Arial MT"/>
                <a:cs typeface="Arial MT"/>
              </a:rPr>
              <a:t> </a:t>
            </a:r>
            <a:r>
              <a:rPr lang="es-ES" sz="1100" spc="110">
                <a:latin typeface="Arial MT"/>
                <a:cs typeface="Arial MT"/>
              </a:rPr>
              <a:t>información</a:t>
            </a:r>
            <a:r>
              <a:rPr lang="es-ES" sz="1100" spc="40">
                <a:latin typeface="Arial MT"/>
                <a:cs typeface="Arial MT"/>
              </a:rPr>
              <a:t> </a:t>
            </a:r>
            <a:r>
              <a:rPr lang="es-ES" sz="1100" spc="85">
                <a:latin typeface="Arial MT"/>
                <a:cs typeface="Arial MT"/>
              </a:rPr>
              <a:t>incorrecta</a:t>
            </a:r>
            <a:r>
              <a:rPr lang="es-ES" sz="1100" spc="-5">
                <a:latin typeface="Arial MT"/>
                <a:cs typeface="Arial MT"/>
              </a:rPr>
              <a:t> </a:t>
            </a:r>
            <a:r>
              <a:rPr lang="es-ES" sz="1100" spc="90">
                <a:latin typeface="Arial MT"/>
                <a:cs typeface="Arial MT"/>
              </a:rPr>
              <a:t>(por</a:t>
            </a:r>
            <a:r>
              <a:rPr lang="es-ES" sz="1100" spc="5">
                <a:latin typeface="Arial MT"/>
                <a:cs typeface="Arial MT"/>
              </a:rPr>
              <a:t> </a:t>
            </a:r>
            <a:r>
              <a:rPr lang="es-ES" sz="1100" spc="80">
                <a:latin typeface="Arial MT"/>
                <a:cs typeface="Arial MT"/>
              </a:rPr>
              <a:t>ejemplo,</a:t>
            </a:r>
            <a:r>
              <a:rPr lang="es-ES" sz="1100" spc="35">
                <a:latin typeface="Arial MT"/>
                <a:cs typeface="Arial MT"/>
              </a:rPr>
              <a:t> </a:t>
            </a:r>
            <a:r>
              <a:rPr lang="es-ES" sz="1100" spc="75">
                <a:latin typeface="Arial MT"/>
                <a:cs typeface="Arial MT"/>
              </a:rPr>
              <a:t>una </a:t>
            </a:r>
            <a:r>
              <a:rPr lang="es-ES" sz="1100" spc="70">
                <a:latin typeface="Arial MT"/>
                <a:cs typeface="Arial MT"/>
              </a:rPr>
              <a:t>contraseña</a:t>
            </a:r>
            <a:r>
              <a:rPr lang="es-ES" sz="1100" spc="50">
                <a:latin typeface="Arial MT"/>
                <a:cs typeface="Arial MT"/>
              </a:rPr>
              <a:t> </a:t>
            </a:r>
            <a:r>
              <a:rPr lang="es-ES" sz="1100" spc="80">
                <a:latin typeface="Arial MT"/>
                <a:cs typeface="Arial MT"/>
              </a:rPr>
              <a:t>demasiado</a:t>
            </a:r>
            <a:r>
              <a:rPr lang="es-ES" sz="1100" spc="55">
                <a:latin typeface="Arial MT"/>
                <a:cs typeface="Arial MT"/>
              </a:rPr>
              <a:t> </a:t>
            </a:r>
            <a:r>
              <a:rPr lang="es-ES" sz="1100">
                <a:latin typeface="Arial MT"/>
                <a:cs typeface="Arial MT"/>
              </a:rPr>
              <a:t>corta),</a:t>
            </a:r>
            <a:r>
              <a:rPr lang="es-ES" sz="1100" spc="65">
                <a:latin typeface="Arial MT"/>
                <a:cs typeface="Arial MT"/>
              </a:rPr>
              <a:t> </a:t>
            </a:r>
            <a:r>
              <a:rPr lang="es-ES" sz="1100">
                <a:latin typeface="Arial MT"/>
                <a:cs typeface="Arial MT"/>
              </a:rPr>
              <a:t>el</a:t>
            </a:r>
            <a:r>
              <a:rPr lang="es-ES" sz="1100" spc="35">
                <a:latin typeface="Arial MT"/>
                <a:cs typeface="Arial MT"/>
              </a:rPr>
              <a:t> </a:t>
            </a:r>
            <a:r>
              <a:rPr lang="es-ES" sz="1100" spc="60">
                <a:latin typeface="Arial MT"/>
                <a:cs typeface="Arial MT"/>
              </a:rPr>
              <a:t>sistema</a:t>
            </a:r>
            <a:r>
              <a:rPr lang="es-ES" sz="1100" spc="70">
                <a:latin typeface="Arial MT"/>
                <a:cs typeface="Arial MT"/>
              </a:rPr>
              <a:t> </a:t>
            </a:r>
            <a:r>
              <a:rPr lang="es-ES" sz="1100" spc="105">
                <a:latin typeface="Arial MT"/>
                <a:cs typeface="Arial MT"/>
              </a:rPr>
              <a:t>muestra</a:t>
            </a:r>
            <a:r>
              <a:rPr lang="es-ES" sz="1100" spc="50">
                <a:latin typeface="Arial MT"/>
                <a:cs typeface="Arial MT"/>
              </a:rPr>
              <a:t> </a:t>
            </a:r>
            <a:r>
              <a:rPr lang="es-ES" sz="1100" spc="155">
                <a:latin typeface="Arial MT"/>
                <a:cs typeface="Arial MT"/>
              </a:rPr>
              <a:t>un</a:t>
            </a:r>
            <a:r>
              <a:rPr lang="es-ES" sz="1100" spc="5">
                <a:latin typeface="Arial MT"/>
                <a:cs typeface="Arial MT"/>
              </a:rPr>
              <a:t> </a:t>
            </a:r>
            <a:r>
              <a:rPr lang="es-ES" sz="1100" spc="65">
                <a:latin typeface="Arial MT"/>
                <a:cs typeface="Arial MT"/>
              </a:rPr>
              <a:t>mensaje</a:t>
            </a:r>
            <a:r>
              <a:rPr lang="es-ES" sz="1100" spc="55">
                <a:latin typeface="Arial MT"/>
                <a:cs typeface="Arial MT"/>
              </a:rPr>
              <a:t> </a:t>
            </a:r>
            <a:r>
              <a:rPr lang="es-ES" sz="1100" spc="85">
                <a:latin typeface="Arial MT"/>
                <a:cs typeface="Arial MT"/>
              </a:rPr>
              <a:t>de</a:t>
            </a:r>
            <a:r>
              <a:rPr lang="es-ES" sz="1100" spc="10">
                <a:latin typeface="Arial MT"/>
                <a:cs typeface="Arial MT"/>
              </a:rPr>
              <a:t> </a:t>
            </a:r>
            <a:r>
              <a:rPr lang="es-ES" sz="1100" spc="145">
                <a:latin typeface="Arial MT"/>
                <a:cs typeface="Arial MT"/>
              </a:rPr>
              <a:t>error</a:t>
            </a:r>
            <a:r>
              <a:rPr lang="es-ES" sz="1100" spc="45">
                <a:latin typeface="Arial MT"/>
                <a:cs typeface="Arial MT"/>
              </a:rPr>
              <a:t> </a:t>
            </a:r>
            <a:r>
              <a:rPr lang="es-ES" sz="1100" spc="95">
                <a:latin typeface="Arial MT"/>
                <a:cs typeface="Arial MT"/>
              </a:rPr>
              <a:t>indicando</a:t>
            </a:r>
            <a:r>
              <a:rPr lang="es-ES" sz="1100" spc="35">
                <a:latin typeface="Arial MT"/>
                <a:cs typeface="Arial MT"/>
              </a:rPr>
              <a:t> </a:t>
            </a:r>
            <a:r>
              <a:rPr lang="es-ES" sz="1100" spc="110">
                <a:latin typeface="Arial MT"/>
                <a:cs typeface="Arial MT"/>
              </a:rPr>
              <a:t>qué</a:t>
            </a:r>
            <a:r>
              <a:rPr lang="es-ES" sz="1100" spc="15">
                <a:latin typeface="Arial MT"/>
                <a:cs typeface="Arial MT"/>
              </a:rPr>
              <a:t> </a:t>
            </a:r>
            <a:r>
              <a:rPr lang="es-ES" sz="1100" spc="55">
                <a:latin typeface="Arial MT"/>
                <a:cs typeface="Arial MT"/>
              </a:rPr>
              <a:t>campos </a:t>
            </a:r>
            <a:r>
              <a:rPr lang="es-ES" sz="1100" spc="90">
                <a:latin typeface="Arial MT"/>
                <a:cs typeface="Arial MT"/>
              </a:rPr>
              <a:t>deben</a:t>
            </a:r>
            <a:r>
              <a:rPr lang="es-ES" sz="1100" spc="-10">
                <a:latin typeface="Arial MT"/>
                <a:cs typeface="Arial MT"/>
              </a:rPr>
              <a:t> </a:t>
            </a:r>
            <a:r>
              <a:rPr lang="es-ES" sz="1100" spc="45">
                <a:latin typeface="Arial MT"/>
                <a:cs typeface="Arial MT"/>
              </a:rPr>
              <a:t>corregirse.</a:t>
            </a:r>
            <a:endParaRPr lang="es-ES" sz="1100">
              <a:latin typeface="Arial MT"/>
              <a:cs typeface="Arial MT"/>
            </a:endParaRPr>
          </a:p>
          <a:p>
            <a:pPr marL="601345" indent="-342900">
              <a:spcBef>
                <a:spcPts val="565"/>
              </a:spcBef>
              <a:buSzPct val="96296"/>
              <a:buAutoNum type="arabicPeriod"/>
              <a:tabLst>
                <a:tab pos="601345" algn="l"/>
              </a:tabLst>
            </a:pPr>
            <a:r>
              <a:rPr lang="es-ES" sz="1100" spc="-145">
                <a:latin typeface="Arial Black"/>
                <a:cs typeface="Arial Black"/>
              </a:rPr>
              <a:t>Correo</a:t>
            </a:r>
            <a:r>
              <a:rPr lang="es-ES" sz="1100" spc="-85">
                <a:latin typeface="Arial Black"/>
                <a:cs typeface="Arial Black"/>
              </a:rPr>
              <a:t> </a:t>
            </a:r>
            <a:r>
              <a:rPr lang="es-ES" sz="1100" spc="-160">
                <a:latin typeface="Arial Black"/>
                <a:cs typeface="Arial Black"/>
              </a:rPr>
              <a:t>electrónico</a:t>
            </a:r>
            <a:r>
              <a:rPr lang="es-ES" sz="1100" spc="-85">
                <a:latin typeface="Arial Black"/>
                <a:cs typeface="Arial Black"/>
              </a:rPr>
              <a:t> </a:t>
            </a:r>
            <a:r>
              <a:rPr lang="es-ES" sz="1100" spc="-155">
                <a:latin typeface="Arial Black"/>
                <a:cs typeface="Arial Black"/>
              </a:rPr>
              <a:t>ya</a:t>
            </a:r>
            <a:r>
              <a:rPr lang="es-ES" sz="1100" spc="-130">
                <a:latin typeface="Arial Black"/>
                <a:cs typeface="Arial Black"/>
              </a:rPr>
              <a:t> </a:t>
            </a:r>
            <a:r>
              <a:rPr lang="es-ES" sz="1100" spc="-25">
                <a:latin typeface="Arial Black"/>
                <a:cs typeface="Arial Black"/>
              </a:rPr>
              <a:t>registrado:</a:t>
            </a:r>
            <a:endParaRPr lang="es-ES" sz="1100">
              <a:latin typeface="Arial Black"/>
              <a:cs typeface="Arial Black"/>
            </a:endParaRPr>
          </a:p>
          <a:p>
            <a:pPr marL="789305" marR="5080" lvl="1" indent="0">
              <a:spcBef>
                <a:spcPts val="204"/>
              </a:spcBef>
              <a:buNone/>
              <a:tabLst>
                <a:tab pos="1177925" algn="l"/>
              </a:tabLst>
            </a:pPr>
            <a:r>
              <a:rPr lang="es-ES" sz="1100" spc="-65">
                <a:latin typeface="Arial MT"/>
                <a:cs typeface="Arial MT"/>
              </a:rPr>
              <a:t>Si</a:t>
            </a:r>
            <a:r>
              <a:rPr lang="es-ES" sz="1100" spc="10">
                <a:latin typeface="Arial MT"/>
                <a:cs typeface="Arial MT"/>
              </a:rPr>
              <a:t> </a:t>
            </a:r>
            <a:r>
              <a:rPr lang="es-ES" sz="1100">
                <a:latin typeface="Arial MT"/>
                <a:cs typeface="Arial MT"/>
              </a:rPr>
              <a:t>el </a:t>
            </a:r>
            <a:r>
              <a:rPr lang="es-ES" sz="1100" spc="95">
                <a:latin typeface="Arial MT"/>
                <a:cs typeface="Arial MT"/>
              </a:rPr>
              <a:t>usuario</a:t>
            </a:r>
            <a:r>
              <a:rPr lang="es-ES" sz="1100" spc="10">
                <a:latin typeface="Arial MT"/>
                <a:cs typeface="Arial MT"/>
              </a:rPr>
              <a:t> </a:t>
            </a:r>
            <a:r>
              <a:rPr lang="es-ES" sz="1100" spc="114">
                <a:latin typeface="Arial MT"/>
                <a:cs typeface="Arial MT"/>
              </a:rPr>
              <a:t>intenta</a:t>
            </a:r>
            <a:r>
              <a:rPr lang="es-ES" sz="1100" spc="15">
                <a:latin typeface="Arial MT"/>
                <a:cs typeface="Arial MT"/>
              </a:rPr>
              <a:t> </a:t>
            </a:r>
            <a:r>
              <a:rPr lang="es-ES" sz="1100" spc="70">
                <a:latin typeface="Arial MT"/>
                <a:cs typeface="Arial MT"/>
              </a:rPr>
              <a:t>registrarse</a:t>
            </a:r>
            <a:r>
              <a:rPr lang="es-ES" sz="1100" spc="30">
                <a:latin typeface="Arial MT"/>
                <a:cs typeface="Arial MT"/>
              </a:rPr>
              <a:t> </a:t>
            </a:r>
            <a:r>
              <a:rPr lang="es-ES" sz="1100" spc="65">
                <a:latin typeface="Arial MT"/>
                <a:cs typeface="Arial MT"/>
              </a:rPr>
              <a:t>con</a:t>
            </a:r>
            <a:r>
              <a:rPr lang="es-ES" sz="1100" spc="-5">
                <a:latin typeface="Arial MT"/>
                <a:cs typeface="Arial MT"/>
              </a:rPr>
              <a:t> </a:t>
            </a:r>
            <a:r>
              <a:rPr lang="es-ES" sz="1100" spc="150">
                <a:latin typeface="Arial MT"/>
                <a:cs typeface="Arial MT"/>
              </a:rPr>
              <a:t>un</a:t>
            </a:r>
            <a:r>
              <a:rPr lang="es-ES" sz="1100" spc="-30">
                <a:latin typeface="Arial MT"/>
                <a:cs typeface="Arial MT"/>
              </a:rPr>
              <a:t> </a:t>
            </a:r>
            <a:r>
              <a:rPr lang="es-ES" sz="1100" spc="95">
                <a:latin typeface="Arial MT"/>
                <a:cs typeface="Arial MT"/>
              </a:rPr>
              <a:t>correo</a:t>
            </a:r>
            <a:r>
              <a:rPr lang="es-ES" sz="1100">
                <a:latin typeface="Arial MT"/>
                <a:cs typeface="Arial MT"/>
              </a:rPr>
              <a:t> </a:t>
            </a:r>
            <a:r>
              <a:rPr lang="es-ES" sz="1100" spc="80">
                <a:latin typeface="Arial MT"/>
                <a:cs typeface="Arial MT"/>
              </a:rPr>
              <a:t>electrónico</a:t>
            </a:r>
            <a:r>
              <a:rPr lang="es-ES" sz="1100" spc="30">
                <a:latin typeface="Arial MT"/>
                <a:cs typeface="Arial MT"/>
              </a:rPr>
              <a:t> </a:t>
            </a:r>
            <a:r>
              <a:rPr lang="es-ES" sz="1100" spc="110">
                <a:latin typeface="Arial MT"/>
                <a:cs typeface="Arial MT"/>
              </a:rPr>
              <a:t>que</a:t>
            </a:r>
            <a:r>
              <a:rPr lang="es-ES" sz="1100" spc="-15">
                <a:latin typeface="Arial MT"/>
                <a:cs typeface="Arial MT"/>
              </a:rPr>
              <a:t> </a:t>
            </a:r>
            <a:r>
              <a:rPr lang="es-ES" sz="1100">
                <a:latin typeface="Arial MT"/>
                <a:cs typeface="Arial MT"/>
              </a:rPr>
              <a:t>ya</a:t>
            </a:r>
            <a:r>
              <a:rPr lang="es-ES" sz="1100" spc="-5">
                <a:latin typeface="Arial MT"/>
                <a:cs typeface="Arial MT"/>
              </a:rPr>
              <a:t> </a:t>
            </a:r>
            <a:r>
              <a:rPr lang="es-ES" sz="1100">
                <a:latin typeface="Arial MT"/>
                <a:cs typeface="Arial MT"/>
              </a:rPr>
              <a:t>está </a:t>
            </a:r>
            <a:r>
              <a:rPr lang="es-ES" sz="1100" spc="45">
                <a:latin typeface="Arial MT"/>
                <a:cs typeface="Arial MT"/>
              </a:rPr>
              <a:t>asociado</a:t>
            </a:r>
            <a:r>
              <a:rPr lang="es-ES" sz="1100" spc="30">
                <a:latin typeface="Arial MT"/>
                <a:cs typeface="Arial MT"/>
              </a:rPr>
              <a:t> </a:t>
            </a:r>
            <a:r>
              <a:rPr lang="es-ES" sz="1100">
                <a:latin typeface="Arial MT"/>
                <a:cs typeface="Arial MT"/>
              </a:rPr>
              <a:t>a</a:t>
            </a:r>
            <a:r>
              <a:rPr lang="es-ES" sz="1100" spc="-10">
                <a:latin typeface="Arial MT"/>
                <a:cs typeface="Arial MT"/>
              </a:rPr>
              <a:t> </a:t>
            </a:r>
            <a:r>
              <a:rPr lang="es-ES" sz="1100" spc="100">
                <a:latin typeface="Arial MT"/>
                <a:cs typeface="Arial MT"/>
              </a:rPr>
              <a:t>una</a:t>
            </a:r>
            <a:r>
              <a:rPr lang="es-ES" sz="1100" spc="-20">
                <a:latin typeface="Arial MT"/>
                <a:cs typeface="Arial MT"/>
              </a:rPr>
              <a:t> </a:t>
            </a:r>
            <a:r>
              <a:rPr lang="es-ES" sz="1100" spc="65">
                <a:latin typeface="Arial MT"/>
                <a:cs typeface="Arial MT"/>
              </a:rPr>
              <a:t>cuenta </a:t>
            </a:r>
            <a:r>
              <a:rPr lang="es-ES" sz="1100" spc="60">
                <a:latin typeface="Arial MT"/>
                <a:cs typeface="Arial MT"/>
              </a:rPr>
              <a:t>existente, </a:t>
            </a:r>
            <a:r>
              <a:rPr lang="es-ES" sz="1100">
                <a:latin typeface="Arial MT"/>
                <a:cs typeface="Arial MT"/>
              </a:rPr>
              <a:t>el</a:t>
            </a:r>
            <a:r>
              <a:rPr lang="es-ES" sz="1100" spc="20">
                <a:latin typeface="Arial MT"/>
                <a:cs typeface="Arial MT"/>
              </a:rPr>
              <a:t> </a:t>
            </a:r>
            <a:r>
              <a:rPr lang="es-ES" sz="1100" spc="60">
                <a:latin typeface="Arial MT"/>
                <a:cs typeface="Arial MT"/>
              </a:rPr>
              <a:t>sistema </a:t>
            </a:r>
            <a:r>
              <a:rPr lang="es-ES" sz="1100" spc="105">
                <a:latin typeface="Arial MT"/>
                <a:cs typeface="Arial MT"/>
              </a:rPr>
              <a:t>muestra</a:t>
            </a:r>
            <a:r>
              <a:rPr lang="es-ES" sz="1100" spc="35">
                <a:latin typeface="Arial MT"/>
                <a:cs typeface="Arial MT"/>
              </a:rPr>
              <a:t> </a:t>
            </a:r>
            <a:r>
              <a:rPr lang="es-ES" sz="1100" spc="155">
                <a:latin typeface="Arial MT"/>
                <a:cs typeface="Arial MT"/>
              </a:rPr>
              <a:t>un</a:t>
            </a:r>
            <a:r>
              <a:rPr lang="es-ES" sz="1100" spc="-5">
                <a:latin typeface="Arial MT"/>
                <a:cs typeface="Arial MT"/>
              </a:rPr>
              <a:t> </a:t>
            </a:r>
            <a:r>
              <a:rPr lang="es-ES" sz="1100" spc="65">
                <a:latin typeface="Arial MT"/>
                <a:cs typeface="Arial MT"/>
              </a:rPr>
              <a:t>mensaje</a:t>
            </a:r>
            <a:r>
              <a:rPr lang="es-ES" sz="1100" spc="45">
                <a:latin typeface="Arial MT"/>
                <a:cs typeface="Arial MT"/>
              </a:rPr>
              <a:t> </a:t>
            </a:r>
            <a:r>
              <a:rPr lang="es-ES" sz="1100" spc="85">
                <a:latin typeface="Arial MT"/>
                <a:cs typeface="Arial MT"/>
              </a:rPr>
              <a:t>de</a:t>
            </a:r>
            <a:r>
              <a:rPr lang="es-ES" sz="1100" spc="5">
                <a:latin typeface="Arial MT"/>
                <a:cs typeface="Arial MT"/>
              </a:rPr>
              <a:t> </a:t>
            </a:r>
            <a:r>
              <a:rPr lang="es-ES" sz="1100" spc="145">
                <a:latin typeface="Arial MT"/>
                <a:cs typeface="Arial MT"/>
              </a:rPr>
              <a:t>error</a:t>
            </a:r>
            <a:r>
              <a:rPr lang="es-ES" sz="1100" spc="20">
                <a:latin typeface="Arial MT"/>
                <a:cs typeface="Arial MT"/>
              </a:rPr>
              <a:t> </a:t>
            </a:r>
            <a:r>
              <a:rPr lang="es-ES" sz="1100" spc="95">
                <a:latin typeface="Arial MT"/>
                <a:cs typeface="Arial MT"/>
              </a:rPr>
              <a:t>indicando</a:t>
            </a:r>
            <a:r>
              <a:rPr lang="es-ES" sz="1100" spc="20">
                <a:latin typeface="Arial MT"/>
                <a:cs typeface="Arial MT"/>
              </a:rPr>
              <a:t> </a:t>
            </a:r>
            <a:r>
              <a:rPr lang="es-ES" sz="1100" spc="110">
                <a:latin typeface="Arial MT"/>
                <a:cs typeface="Arial MT"/>
              </a:rPr>
              <a:t>que</a:t>
            </a:r>
            <a:r>
              <a:rPr lang="es-ES" sz="1100" spc="5">
                <a:latin typeface="Arial MT"/>
                <a:cs typeface="Arial MT"/>
              </a:rPr>
              <a:t> </a:t>
            </a:r>
            <a:r>
              <a:rPr lang="es-ES" sz="1100">
                <a:latin typeface="Arial MT"/>
                <a:cs typeface="Arial MT"/>
              </a:rPr>
              <a:t>el</a:t>
            </a:r>
            <a:r>
              <a:rPr lang="es-ES" sz="1100" spc="35">
                <a:latin typeface="Arial MT"/>
                <a:cs typeface="Arial MT"/>
              </a:rPr>
              <a:t> </a:t>
            </a:r>
            <a:r>
              <a:rPr lang="es-ES" sz="1100" spc="95">
                <a:latin typeface="Arial MT"/>
                <a:cs typeface="Arial MT"/>
              </a:rPr>
              <a:t>correo</a:t>
            </a:r>
            <a:r>
              <a:rPr lang="es-ES" sz="1100" spc="25">
                <a:latin typeface="Arial MT"/>
                <a:cs typeface="Arial MT"/>
              </a:rPr>
              <a:t> </a:t>
            </a:r>
            <a:r>
              <a:rPr lang="es-ES" sz="1100" spc="80">
                <a:latin typeface="Arial MT"/>
                <a:cs typeface="Arial MT"/>
              </a:rPr>
              <a:t>electrónico</a:t>
            </a:r>
            <a:r>
              <a:rPr lang="es-ES" sz="1100" spc="40">
                <a:latin typeface="Arial MT"/>
                <a:cs typeface="Arial MT"/>
              </a:rPr>
              <a:t> </a:t>
            </a:r>
            <a:r>
              <a:rPr lang="es-ES" sz="1100">
                <a:latin typeface="Arial MT"/>
                <a:cs typeface="Arial MT"/>
              </a:rPr>
              <a:t>ya</a:t>
            </a:r>
            <a:r>
              <a:rPr lang="es-ES" sz="1100" spc="-5">
                <a:latin typeface="Arial MT"/>
                <a:cs typeface="Arial MT"/>
              </a:rPr>
              <a:t> </a:t>
            </a:r>
            <a:r>
              <a:rPr lang="es-ES" sz="1100">
                <a:latin typeface="Arial MT"/>
                <a:cs typeface="Arial MT"/>
              </a:rPr>
              <a:t>está</a:t>
            </a:r>
            <a:r>
              <a:rPr lang="es-ES" sz="1100" spc="40">
                <a:latin typeface="Arial MT"/>
                <a:cs typeface="Arial MT"/>
              </a:rPr>
              <a:t> </a:t>
            </a:r>
            <a:r>
              <a:rPr lang="es-ES" sz="1100" spc="45" err="1">
                <a:latin typeface="Arial MT"/>
                <a:cs typeface="Arial MT"/>
              </a:rPr>
              <a:t>en</a:t>
            </a:r>
            <a:r>
              <a:rPr lang="es-ES" sz="1100" err="1">
                <a:latin typeface="Arial MT"/>
                <a:cs typeface="Arial MT"/>
              </a:rPr>
              <a:t>uso</a:t>
            </a:r>
            <a:r>
              <a:rPr lang="es-ES" sz="1100">
                <a:latin typeface="Arial MT"/>
                <a:cs typeface="Arial MT"/>
              </a:rPr>
              <a:t>.</a:t>
            </a:r>
            <a:r>
              <a:rPr lang="es-ES" sz="1100" spc="50">
                <a:latin typeface="Arial MT"/>
                <a:cs typeface="Arial MT"/>
              </a:rPr>
              <a:t> </a:t>
            </a:r>
            <a:r>
              <a:rPr lang="es-ES" sz="1100">
                <a:latin typeface="Arial MT"/>
                <a:cs typeface="Arial MT"/>
              </a:rPr>
              <a:t>Además,</a:t>
            </a:r>
            <a:r>
              <a:rPr lang="es-ES" sz="1100" spc="55">
                <a:latin typeface="Arial MT"/>
                <a:cs typeface="Arial MT"/>
              </a:rPr>
              <a:t> </a:t>
            </a:r>
            <a:r>
              <a:rPr lang="es-ES" sz="1100" spc="75">
                <a:latin typeface="Arial MT"/>
                <a:cs typeface="Arial MT"/>
              </a:rPr>
              <a:t>ofrece</a:t>
            </a:r>
            <a:r>
              <a:rPr lang="es-ES" sz="1100" spc="30">
                <a:latin typeface="Arial MT"/>
                <a:cs typeface="Arial MT"/>
              </a:rPr>
              <a:t> </a:t>
            </a:r>
            <a:r>
              <a:rPr lang="es-ES" sz="1100" spc="65">
                <a:latin typeface="Arial MT"/>
                <a:cs typeface="Arial MT"/>
              </a:rPr>
              <a:t>opciones</a:t>
            </a:r>
            <a:r>
              <a:rPr lang="es-ES" sz="1100" spc="50">
                <a:latin typeface="Arial MT"/>
                <a:cs typeface="Arial MT"/>
              </a:rPr>
              <a:t> </a:t>
            </a:r>
            <a:r>
              <a:rPr lang="es-ES" sz="1100" spc="90">
                <a:latin typeface="Arial MT"/>
                <a:cs typeface="Arial MT"/>
              </a:rPr>
              <a:t>para</a:t>
            </a:r>
            <a:r>
              <a:rPr lang="es-ES" sz="1100" spc="20">
                <a:latin typeface="Arial MT"/>
                <a:cs typeface="Arial MT"/>
              </a:rPr>
              <a:t> </a:t>
            </a:r>
            <a:r>
              <a:rPr lang="es-ES" sz="1100" spc="100">
                <a:latin typeface="Arial MT"/>
                <a:cs typeface="Arial MT"/>
              </a:rPr>
              <a:t>recuperar</a:t>
            </a:r>
            <a:r>
              <a:rPr lang="es-ES" sz="1100" spc="25">
                <a:latin typeface="Arial MT"/>
                <a:cs typeface="Arial MT"/>
              </a:rPr>
              <a:t> </a:t>
            </a:r>
            <a:r>
              <a:rPr lang="es-ES" sz="1100">
                <a:latin typeface="Arial MT"/>
                <a:cs typeface="Arial MT"/>
              </a:rPr>
              <a:t>la</a:t>
            </a:r>
            <a:r>
              <a:rPr lang="es-ES" sz="1100" spc="30">
                <a:latin typeface="Arial MT"/>
                <a:cs typeface="Arial MT"/>
              </a:rPr>
              <a:t> </a:t>
            </a:r>
            <a:r>
              <a:rPr lang="es-ES" sz="1100" spc="70">
                <a:latin typeface="Arial MT"/>
                <a:cs typeface="Arial MT"/>
              </a:rPr>
              <a:t>contraseña</a:t>
            </a:r>
            <a:r>
              <a:rPr lang="es-ES" sz="1100" spc="50">
                <a:latin typeface="Arial MT"/>
                <a:cs typeface="Arial MT"/>
              </a:rPr>
              <a:t> </a:t>
            </a:r>
            <a:r>
              <a:rPr lang="es-ES" sz="1100" spc="120">
                <a:latin typeface="Arial MT"/>
                <a:cs typeface="Arial MT"/>
              </a:rPr>
              <a:t>o</a:t>
            </a:r>
            <a:r>
              <a:rPr lang="es-ES" sz="1100" spc="15">
                <a:latin typeface="Arial MT"/>
                <a:cs typeface="Arial MT"/>
              </a:rPr>
              <a:t> </a:t>
            </a:r>
            <a:r>
              <a:rPr lang="es-ES" sz="1100" spc="75">
                <a:latin typeface="Arial MT"/>
                <a:cs typeface="Arial MT"/>
              </a:rPr>
              <a:t>usar</a:t>
            </a:r>
            <a:r>
              <a:rPr lang="es-ES" sz="1100" spc="30">
                <a:latin typeface="Arial MT"/>
                <a:cs typeface="Arial MT"/>
              </a:rPr>
              <a:t> </a:t>
            </a:r>
            <a:r>
              <a:rPr lang="es-ES" sz="1100" spc="105">
                <a:latin typeface="Arial MT"/>
                <a:cs typeface="Arial MT"/>
              </a:rPr>
              <a:t>una</a:t>
            </a:r>
            <a:r>
              <a:rPr lang="es-ES" sz="1100" spc="5">
                <a:latin typeface="Arial MT"/>
                <a:cs typeface="Arial MT"/>
              </a:rPr>
              <a:t> </a:t>
            </a:r>
            <a:r>
              <a:rPr lang="es-ES" sz="1100" spc="75">
                <a:latin typeface="Arial MT"/>
                <a:cs typeface="Arial MT"/>
              </a:rPr>
              <a:t>dirección</a:t>
            </a:r>
            <a:r>
              <a:rPr lang="es-ES" sz="1100" spc="40">
                <a:latin typeface="Arial MT"/>
                <a:cs typeface="Arial MT"/>
              </a:rPr>
              <a:t> </a:t>
            </a:r>
            <a:r>
              <a:rPr lang="es-ES" sz="1100" spc="85">
                <a:latin typeface="Arial MT"/>
                <a:cs typeface="Arial MT"/>
              </a:rPr>
              <a:t>de</a:t>
            </a:r>
            <a:r>
              <a:rPr lang="es-ES" sz="1100" spc="15">
                <a:latin typeface="Arial MT"/>
                <a:cs typeface="Arial MT"/>
              </a:rPr>
              <a:t> </a:t>
            </a:r>
            <a:r>
              <a:rPr lang="es-ES" sz="1100" spc="85">
                <a:latin typeface="Arial MT"/>
                <a:cs typeface="Arial MT"/>
              </a:rPr>
              <a:t>correo </a:t>
            </a:r>
            <a:r>
              <a:rPr lang="es-ES" sz="1100" spc="80">
                <a:latin typeface="Arial MT"/>
                <a:cs typeface="Arial MT"/>
              </a:rPr>
              <a:t>electrónico</a:t>
            </a:r>
            <a:r>
              <a:rPr lang="es-ES" sz="1100" spc="25">
                <a:latin typeface="Arial MT"/>
                <a:cs typeface="Arial MT"/>
              </a:rPr>
              <a:t> </a:t>
            </a:r>
            <a:r>
              <a:rPr lang="es-ES" sz="1100" spc="85">
                <a:latin typeface="Arial MT"/>
                <a:cs typeface="Arial MT"/>
              </a:rPr>
              <a:t>diferente.</a:t>
            </a:r>
            <a:endParaRPr lang="es-ES" sz="1100">
              <a:latin typeface="Arial MT"/>
              <a:cs typeface="Arial MT"/>
            </a:endParaRPr>
          </a:p>
          <a:p>
            <a:pPr marL="601345" indent="-342900">
              <a:spcBef>
                <a:spcPts val="350"/>
              </a:spcBef>
              <a:buSzPct val="96296"/>
              <a:buAutoNum type="arabicPeriod" startAt="3"/>
              <a:tabLst>
                <a:tab pos="601345" algn="l"/>
              </a:tabLst>
            </a:pPr>
            <a:r>
              <a:rPr lang="es-ES" sz="1100" spc="-90">
                <a:latin typeface="Arial Black"/>
                <a:cs typeface="Arial Black"/>
              </a:rPr>
              <a:t>Nombre</a:t>
            </a:r>
            <a:r>
              <a:rPr lang="es-ES" sz="1100" spc="-110">
                <a:latin typeface="Arial Black"/>
                <a:cs typeface="Arial Black"/>
              </a:rPr>
              <a:t> </a:t>
            </a:r>
            <a:r>
              <a:rPr lang="es-ES" sz="1100" spc="-170">
                <a:latin typeface="Arial Black"/>
                <a:cs typeface="Arial Black"/>
              </a:rPr>
              <a:t>de</a:t>
            </a:r>
            <a:r>
              <a:rPr lang="es-ES" sz="1100" spc="-140">
                <a:latin typeface="Arial Black"/>
                <a:cs typeface="Arial Black"/>
              </a:rPr>
              <a:t> </a:t>
            </a:r>
            <a:r>
              <a:rPr lang="es-ES" sz="1100" spc="-110">
                <a:latin typeface="Arial Black"/>
                <a:cs typeface="Arial Black"/>
              </a:rPr>
              <a:t>usuario</a:t>
            </a:r>
            <a:r>
              <a:rPr lang="es-ES" sz="1100" spc="-145">
                <a:latin typeface="Arial Black"/>
                <a:cs typeface="Arial Black"/>
              </a:rPr>
              <a:t> </a:t>
            </a:r>
            <a:r>
              <a:rPr lang="es-ES" sz="1100" spc="-90">
                <a:latin typeface="Arial Black"/>
                <a:cs typeface="Arial Black"/>
              </a:rPr>
              <a:t>no</a:t>
            </a:r>
            <a:r>
              <a:rPr lang="es-ES" sz="1100" spc="-140">
                <a:latin typeface="Arial Black"/>
                <a:cs typeface="Arial Black"/>
              </a:rPr>
              <a:t> </a:t>
            </a:r>
            <a:r>
              <a:rPr lang="es-ES" sz="1100" spc="-10">
                <a:latin typeface="Arial Black"/>
                <a:cs typeface="Arial Black"/>
              </a:rPr>
              <a:t>disponible:</a:t>
            </a:r>
            <a:endParaRPr lang="es-ES" sz="1100">
              <a:latin typeface="Arial Black"/>
              <a:cs typeface="Arial Black"/>
            </a:endParaRPr>
          </a:p>
          <a:p>
            <a:pPr marL="789305" marR="78740" lvl="1" indent="0">
              <a:spcBef>
                <a:spcPts val="5"/>
              </a:spcBef>
              <a:buNone/>
              <a:tabLst>
                <a:tab pos="1177925" algn="l"/>
              </a:tabLst>
            </a:pPr>
            <a:r>
              <a:rPr lang="es-ES" sz="1100" spc="-75">
                <a:latin typeface="Arial MT"/>
                <a:cs typeface="Arial MT"/>
              </a:rPr>
              <a:t>Si</a:t>
            </a:r>
            <a:r>
              <a:rPr lang="es-ES" sz="1100" spc="20">
                <a:latin typeface="Arial MT"/>
                <a:cs typeface="Arial MT"/>
              </a:rPr>
              <a:t> </a:t>
            </a:r>
            <a:r>
              <a:rPr lang="es-ES" sz="1100">
                <a:latin typeface="Arial MT"/>
                <a:cs typeface="Arial MT"/>
              </a:rPr>
              <a:t>el</a:t>
            </a:r>
            <a:r>
              <a:rPr lang="es-ES" sz="1100" spc="20">
                <a:latin typeface="Arial MT"/>
                <a:cs typeface="Arial MT"/>
              </a:rPr>
              <a:t> </a:t>
            </a:r>
            <a:r>
              <a:rPr lang="es-ES" sz="1100" spc="145">
                <a:latin typeface="Arial MT"/>
                <a:cs typeface="Arial MT"/>
              </a:rPr>
              <a:t>nombre</a:t>
            </a:r>
            <a:r>
              <a:rPr lang="es-ES" sz="1100" spc="20">
                <a:latin typeface="Arial MT"/>
                <a:cs typeface="Arial MT"/>
              </a:rPr>
              <a:t> </a:t>
            </a:r>
            <a:r>
              <a:rPr lang="es-ES" sz="1100" spc="85">
                <a:latin typeface="Arial MT"/>
                <a:cs typeface="Arial MT"/>
              </a:rPr>
              <a:t>de</a:t>
            </a:r>
            <a:r>
              <a:rPr lang="es-ES" sz="1100" spc="5">
                <a:latin typeface="Arial MT"/>
                <a:cs typeface="Arial MT"/>
              </a:rPr>
              <a:t> </a:t>
            </a:r>
            <a:r>
              <a:rPr lang="es-ES" sz="1100" spc="95">
                <a:latin typeface="Arial MT"/>
                <a:cs typeface="Arial MT"/>
              </a:rPr>
              <a:t>usuario</a:t>
            </a:r>
            <a:r>
              <a:rPr lang="es-ES" sz="1100" spc="25">
                <a:latin typeface="Arial MT"/>
                <a:cs typeface="Arial MT"/>
              </a:rPr>
              <a:t> </a:t>
            </a:r>
            <a:r>
              <a:rPr lang="es-ES" sz="1100" spc="60">
                <a:latin typeface="Arial MT"/>
                <a:cs typeface="Arial MT"/>
              </a:rPr>
              <a:t>elegido</a:t>
            </a:r>
            <a:r>
              <a:rPr lang="es-ES" sz="1100" spc="30">
                <a:latin typeface="Arial MT"/>
                <a:cs typeface="Arial MT"/>
              </a:rPr>
              <a:t> </a:t>
            </a:r>
            <a:r>
              <a:rPr lang="es-ES" sz="1100" spc="155">
                <a:latin typeface="Arial MT"/>
                <a:cs typeface="Arial MT"/>
              </a:rPr>
              <a:t>por</a:t>
            </a:r>
            <a:r>
              <a:rPr lang="es-ES" sz="1100" spc="30">
                <a:latin typeface="Arial MT"/>
                <a:cs typeface="Arial MT"/>
              </a:rPr>
              <a:t> </a:t>
            </a:r>
            <a:r>
              <a:rPr lang="es-ES" sz="1100">
                <a:latin typeface="Arial MT"/>
                <a:cs typeface="Arial MT"/>
              </a:rPr>
              <a:t>el</a:t>
            </a:r>
            <a:r>
              <a:rPr lang="es-ES" sz="1100" spc="20">
                <a:latin typeface="Arial MT"/>
                <a:cs typeface="Arial MT"/>
              </a:rPr>
              <a:t> </a:t>
            </a:r>
            <a:r>
              <a:rPr lang="es-ES" sz="1100" spc="95">
                <a:latin typeface="Arial MT"/>
                <a:cs typeface="Arial MT"/>
              </a:rPr>
              <a:t>usuario</a:t>
            </a:r>
            <a:r>
              <a:rPr lang="es-ES" sz="1100" spc="30">
                <a:latin typeface="Arial MT"/>
                <a:cs typeface="Arial MT"/>
              </a:rPr>
              <a:t> </a:t>
            </a:r>
            <a:r>
              <a:rPr lang="es-ES" sz="1100">
                <a:latin typeface="Arial MT"/>
                <a:cs typeface="Arial MT"/>
              </a:rPr>
              <a:t>ya</a:t>
            </a:r>
            <a:r>
              <a:rPr lang="es-ES" sz="1100" spc="10">
                <a:latin typeface="Arial MT"/>
                <a:cs typeface="Arial MT"/>
              </a:rPr>
              <a:t> </a:t>
            </a:r>
            <a:r>
              <a:rPr lang="es-ES" sz="1100">
                <a:latin typeface="Arial MT"/>
                <a:cs typeface="Arial MT"/>
              </a:rPr>
              <a:t>está</a:t>
            </a:r>
            <a:r>
              <a:rPr lang="es-ES" sz="1100" spc="15">
                <a:latin typeface="Arial MT"/>
                <a:cs typeface="Arial MT"/>
              </a:rPr>
              <a:t> </a:t>
            </a:r>
            <a:r>
              <a:rPr lang="es-ES" sz="1100" spc="70">
                <a:latin typeface="Arial MT"/>
                <a:cs typeface="Arial MT"/>
              </a:rPr>
              <a:t>en</a:t>
            </a:r>
            <a:r>
              <a:rPr lang="es-ES" sz="1100" spc="15">
                <a:latin typeface="Arial MT"/>
                <a:cs typeface="Arial MT"/>
              </a:rPr>
              <a:t> </a:t>
            </a:r>
            <a:r>
              <a:rPr lang="es-ES" sz="1100">
                <a:latin typeface="Arial MT"/>
                <a:cs typeface="Arial MT"/>
              </a:rPr>
              <a:t>uso,</a:t>
            </a:r>
            <a:r>
              <a:rPr lang="es-ES" sz="1100" spc="40">
                <a:latin typeface="Arial MT"/>
                <a:cs typeface="Arial MT"/>
              </a:rPr>
              <a:t> </a:t>
            </a:r>
            <a:r>
              <a:rPr lang="es-ES" sz="1100">
                <a:latin typeface="Arial MT"/>
                <a:cs typeface="Arial MT"/>
              </a:rPr>
              <a:t>el</a:t>
            </a:r>
            <a:r>
              <a:rPr lang="es-ES" sz="1100" spc="20">
                <a:latin typeface="Arial MT"/>
                <a:cs typeface="Arial MT"/>
              </a:rPr>
              <a:t> </a:t>
            </a:r>
            <a:r>
              <a:rPr lang="es-ES" sz="1100" spc="60">
                <a:latin typeface="Arial MT"/>
                <a:cs typeface="Arial MT"/>
              </a:rPr>
              <a:t>sistema</a:t>
            </a:r>
            <a:r>
              <a:rPr lang="es-ES" sz="1100" spc="55">
                <a:latin typeface="Arial MT"/>
                <a:cs typeface="Arial MT"/>
              </a:rPr>
              <a:t> </a:t>
            </a:r>
            <a:r>
              <a:rPr lang="es-ES" sz="1100" spc="105">
                <a:latin typeface="Arial MT"/>
                <a:cs typeface="Arial MT"/>
              </a:rPr>
              <a:t>muestra</a:t>
            </a:r>
            <a:r>
              <a:rPr lang="es-ES" sz="1100" spc="35">
                <a:latin typeface="Arial MT"/>
                <a:cs typeface="Arial MT"/>
              </a:rPr>
              <a:t> </a:t>
            </a:r>
            <a:r>
              <a:rPr lang="es-ES" sz="1100" spc="155">
                <a:latin typeface="Arial MT"/>
                <a:cs typeface="Arial MT"/>
              </a:rPr>
              <a:t>un</a:t>
            </a:r>
            <a:r>
              <a:rPr lang="es-ES" sz="1100" spc="-5">
                <a:latin typeface="Arial MT"/>
                <a:cs typeface="Arial MT"/>
              </a:rPr>
              <a:t> </a:t>
            </a:r>
            <a:r>
              <a:rPr lang="es-ES" sz="1100" spc="65">
                <a:latin typeface="Arial MT"/>
                <a:cs typeface="Arial MT"/>
              </a:rPr>
              <a:t>mensaje</a:t>
            </a:r>
            <a:r>
              <a:rPr lang="es-ES" sz="1100" spc="40">
                <a:latin typeface="Arial MT"/>
                <a:cs typeface="Arial MT"/>
              </a:rPr>
              <a:t> </a:t>
            </a:r>
            <a:r>
              <a:rPr lang="es-ES" sz="1100" spc="60">
                <a:latin typeface="Arial MT"/>
                <a:cs typeface="Arial MT"/>
              </a:rPr>
              <a:t>de 	</a:t>
            </a:r>
            <a:r>
              <a:rPr lang="es-ES" sz="1100" spc="145">
                <a:latin typeface="Arial MT"/>
                <a:cs typeface="Arial MT"/>
              </a:rPr>
              <a:t>error</a:t>
            </a:r>
            <a:r>
              <a:rPr lang="es-ES" sz="1100" spc="20">
                <a:latin typeface="Arial MT"/>
                <a:cs typeface="Arial MT"/>
              </a:rPr>
              <a:t> </a:t>
            </a:r>
            <a:r>
              <a:rPr lang="es-ES" sz="1100" spc="110">
                <a:latin typeface="Arial MT"/>
                <a:cs typeface="Arial MT"/>
              </a:rPr>
              <a:t>notificando</a:t>
            </a:r>
            <a:r>
              <a:rPr lang="es-ES" sz="1100" spc="30">
                <a:latin typeface="Arial MT"/>
                <a:cs typeface="Arial MT"/>
              </a:rPr>
              <a:t> </a:t>
            </a:r>
            <a:r>
              <a:rPr lang="es-ES" sz="1100" spc="110">
                <a:latin typeface="Arial MT"/>
                <a:cs typeface="Arial MT"/>
              </a:rPr>
              <a:t>que</a:t>
            </a:r>
            <a:r>
              <a:rPr lang="es-ES" sz="1100" spc="-15">
                <a:latin typeface="Arial MT"/>
                <a:cs typeface="Arial MT"/>
              </a:rPr>
              <a:t> </a:t>
            </a:r>
            <a:r>
              <a:rPr lang="es-ES" sz="1100">
                <a:latin typeface="Arial MT"/>
                <a:cs typeface="Arial MT"/>
              </a:rPr>
              <a:t>el</a:t>
            </a:r>
            <a:r>
              <a:rPr lang="es-ES" sz="1100" spc="20">
                <a:latin typeface="Arial MT"/>
                <a:cs typeface="Arial MT"/>
              </a:rPr>
              <a:t> </a:t>
            </a:r>
            <a:r>
              <a:rPr lang="es-ES" sz="1100" spc="145">
                <a:latin typeface="Arial MT"/>
                <a:cs typeface="Arial MT"/>
              </a:rPr>
              <a:t>nombre</a:t>
            </a:r>
            <a:r>
              <a:rPr lang="es-ES" sz="1100" spc="10">
                <a:latin typeface="Arial MT"/>
                <a:cs typeface="Arial MT"/>
              </a:rPr>
              <a:t> </a:t>
            </a:r>
            <a:r>
              <a:rPr lang="es-ES" sz="1100" spc="85">
                <a:latin typeface="Arial MT"/>
                <a:cs typeface="Arial MT"/>
              </a:rPr>
              <a:t>de</a:t>
            </a:r>
            <a:r>
              <a:rPr lang="es-ES" sz="1100" spc="-5">
                <a:latin typeface="Arial MT"/>
                <a:cs typeface="Arial MT"/>
              </a:rPr>
              <a:t> </a:t>
            </a:r>
            <a:r>
              <a:rPr lang="es-ES" sz="1100" spc="95">
                <a:latin typeface="Arial MT"/>
                <a:cs typeface="Arial MT"/>
              </a:rPr>
              <a:t>usuario</a:t>
            </a:r>
            <a:r>
              <a:rPr lang="es-ES" sz="1100" spc="20">
                <a:latin typeface="Arial MT"/>
                <a:cs typeface="Arial MT"/>
              </a:rPr>
              <a:t> </a:t>
            </a:r>
            <a:r>
              <a:rPr lang="es-ES" sz="1100" spc="140">
                <a:latin typeface="Arial MT"/>
                <a:cs typeface="Arial MT"/>
              </a:rPr>
              <a:t>no</a:t>
            </a:r>
            <a:r>
              <a:rPr lang="es-ES" sz="1100">
                <a:latin typeface="Arial MT"/>
                <a:cs typeface="Arial MT"/>
              </a:rPr>
              <a:t> está</a:t>
            </a:r>
            <a:r>
              <a:rPr lang="es-ES" sz="1100" spc="10">
                <a:latin typeface="Arial MT"/>
                <a:cs typeface="Arial MT"/>
              </a:rPr>
              <a:t> </a:t>
            </a:r>
            <a:r>
              <a:rPr lang="es-ES" sz="1100" spc="80">
                <a:latin typeface="Arial MT"/>
                <a:cs typeface="Arial MT"/>
              </a:rPr>
              <a:t>disponible.</a:t>
            </a:r>
            <a:r>
              <a:rPr lang="es-ES" sz="1100" spc="50">
                <a:latin typeface="Arial MT"/>
                <a:cs typeface="Arial MT"/>
              </a:rPr>
              <a:t> </a:t>
            </a:r>
            <a:r>
              <a:rPr lang="es-ES" sz="1100" spc="-60">
                <a:latin typeface="Arial MT"/>
                <a:cs typeface="Arial MT"/>
              </a:rPr>
              <a:t>El</a:t>
            </a:r>
            <a:r>
              <a:rPr lang="es-ES" sz="1100" spc="5">
                <a:latin typeface="Arial MT"/>
                <a:cs typeface="Arial MT"/>
              </a:rPr>
              <a:t> </a:t>
            </a:r>
            <a:r>
              <a:rPr lang="es-ES" sz="1100" spc="60">
                <a:latin typeface="Arial MT"/>
                <a:cs typeface="Arial MT"/>
              </a:rPr>
              <a:t>sistema</a:t>
            </a:r>
            <a:r>
              <a:rPr lang="es-ES" sz="1100" spc="50">
                <a:latin typeface="Arial MT"/>
                <a:cs typeface="Arial MT"/>
              </a:rPr>
              <a:t> </a:t>
            </a:r>
            <a:r>
              <a:rPr lang="es-ES" sz="1100" spc="55">
                <a:latin typeface="Arial MT"/>
                <a:cs typeface="Arial MT"/>
              </a:rPr>
              <a:t>solicita</a:t>
            </a:r>
            <a:r>
              <a:rPr lang="es-ES" sz="1100" spc="35">
                <a:latin typeface="Arial MT"/>
                <a:cs typeface="Arial MT"/>
              </a:rPr>
              <a:t> </a:t>
            </a:r>
            <a:r>
              <a:rPr lang="es-ES" sz="1100">
                <a:latin typeface="Arial MT"/>
                <a:cs typeface="Arial MT"/>
              </a:rPr>
              <a:t>al</a:t>
            </a:r>
            <a:r>
              <a:rPr lang="es-ES" sz="1100" spc="15">
                <a:latin typeface="Arial MT"/>
                <a:cs typeface="Arial MT"/>
              </a:rPr>
              <a:t> </a:t>
            </a:r>
            <a:r>
              <a:rPr lang="es-ES" sz="1100" spc="95">
                <a:latin typeface="Arial MT"/>
                <a:cs typeface="Arial MT"/>
              </a:rPr>
              <a:t>usuario</a:t>
            </a:r>
            <a:r>
              <a:rPr lang="es-ES" sz="1100" spc="20">
                <a:latin typeface="Arial MT"/>
                <a:cs typeface="Arial MT"/>
              </a:rPr>
              <a:t> </a:t>
            </a:r>
            <a:r>
              <a:rPr lang="es-ES" sz="1100" spc="85">
                <a:latin typeface="Arial MT"/>
                <a:cs typeface="Arial MT"/>
              </a:rPr>
              <a:t>que 	</a:t>
            </a:r>
            <a:r>
              <a:rPr lang="es-ES" sz="1100" spc="50">
                <a:latin typeface="Arial MT"/>
                <a:cs typeface="Arial MT"/>
              </a:rPr>
              <a:t>elija</a:t>
            </a:r>
            <a:r>
              <a:rPr lang="es-ES" sz="1100" spc="10">
                <a:latin typeface="Arial MT"/>
                <a:cs typeface="Arial MT"/>
              </a:rPr>
              <a:t> </a:t>
            </a:r>
            <a:r>
              <a:rPr lang="es-ES" sz="1100" spc="160">
                <a:latin typeface="Arial MT"/>
                <a:cs typeface="Arial MT"/>
              </a:rPr>
              <a:t>otro</a:t>
            </a:r>
            <a:r>
              <a:rPr lang="es-ES" sz="1100" spc="5">
                <a:latin typeface="Arial MT"/>
                <a:cs typeface="Arial MT"/>
              </a:rPr>
              <a:t> </a:t>
            </a:r>
            <a:r>
              <a:rPr lang="es-ES" sz="1100" spc="145">
                <a:latin typeface="Arial MT"/>
                <a:cs typeface="Arial MT"/>
              </a:rPr>
              <a:t>nombre</a:t>
            </a:r>
            <a:r>
              <a:rPr lang="es-ES" sz="1100" spc="-5">
                <a:latin typeface="Arial MT"/>
                <a:cs typeface="Arial MT"/>
              </a:rPr>
              <a:t> </a:t>
            </a:r>
            <a:r>
              <a:rPr lang="es-ES" sz="1100" spc="85">
                <a:latin typeface="Arial MT"/>
                <a:cs typeface="Arial MT"/>
              </a:rPr>
              <a:t>de</a:t>
            </a:r>
            <a:r>
              <a:rPr lang="es-ES" sz="1100" spc="-20">
                <a:latin typeface="Arial MT"/>
                <a:cs typeface="Arial MT"/>
              </a:rPr>
              <a:t> </a:t>
            </a:r>
            <a:r>
              <a:rPr lang="es-ES" sz="1100" spc="65">
                <a:latin typeface="Arial MT"/>
                <a:cs typeface="Arial MT"/>
              </a:rPr>
              <a:t>usuario.</a:t>
            </a:r>
            <a:endParaRPr lang="es-ES" sz="1100">
              <a:latin typeface="Arial MT"/>
              <a:cs typeface="Arial MT"/>
            </a:endParaRPr>
          </a:p>
          <a:p>
            <a:pPr marL="601345" indent="-342900">
              <a:spcBef>
                <a:spcPts val="565"/>
              </a:spcBef>
              <a:buSzPct val="96296"/>
              <a:buAutoNum type="arabicPeriod" startAt="3"/>
              <a:tabLst>
                <a:tab pos="601345" algn="l"/>
              </a:tabLst>
            </a:pPr>
            <a:r>
              <a:rPr lang="es-ES" sz="1100" spc="-155">
                <a:latin typeface="Arial Black"/>
                <a:cs typeface="Arial Black"/>
              </a:rPr>
              <a:t>Problemas</a:t>
            </a:r>
            <a:r>
              <a:rPr lang="es-ES" sz="1100" spc="-40">
                <a:latin typeface="Arial Black"/>
                <a:cs typeface="Arial Black"/>
              </a:rPr>
              <a:t> </a:t>
            </a:r>
            <a:r>
              <a:rPr lang="es-ES" sz="1100" spc="-75">
                <a:latin typeface="Arial Black"/>
                <a:cs typeface="Arial Black"/>
              </a:rPr>
              <a:t>técnicos:</a:t>
            </a:r>
            <a:endParaRPr lang="es-ES" sz="1100">
              <a:latin typeface="Arial Black"/>
              <a:cs typeface="Arial Black"/>
            </a:endParaRPr>
          </a:p>
          <a:p>
            <a:pPr marL="789305" marR="589280" lvl="1" indent="0">
              <a:spcBef>
                <a:spcPts val="105"/>
              </a:spcBef>
              <a:buNone/>
              <a:tabLst>
                <a:tab pos="1177925" algn="l"/>
              </a:tabLst>
            </a:pPr>
            <a:r>
              <a:rPr lang="es-ES" sz="1100" spc="-75">
                <a:latin typeface="Arial MT"/>
                <a:cs typeface="Arial MT"/>
              </a:rPr>
              <a:t>Si</a:t>
            </a:r>
            <a:r>
              <a:rPr lang="es-ES" sz="1100" spc="40">
                <a:latin typeface="Arial MT"/>
                <a:cs typeface="Arial MT"/>
              </a:rPr>
              <a:t> </a:t>
            </a:r>
            <a:r>
              <a:rPr lang="es-ES" sz="1100" spc="110">
                <a:latin typeface="Arial MT"/>
                <a:cs typeface="Arial MT"/>
              </a:rPr>
              <a:t>ocurren</a:t>
            </a:r>
            <a:r>
              <a:rPr lang="es-ES" sz="1100" spc="30">
                <a:latin typeface="Arial MT"/>
                <a:cs typeface="Arial MT"/>
              </a:rPr>
              <a:t> </a:t>
            </a:r>
            <a:r>
              <a:rPr lang="es-ES" sz="1100" spc="105">
                <a:latin typeface="Arial MT"/>
                <a:cs typeface="Arial MT"/>
              </a:rPr>
              <a:t>problemas</a:t>
            </a:r>
            <a:r>
              <a:rPr lang="es-ES" sz="1100" spc="50">
                <a:latin typeface="Arial MT"/>
                <a:cs typeface="Arial MT"/>
              </a:rPr>
              <a:t> </a:t>
            </a:r>
            <a:r>
              <a:rPr lang="es-ES" sz="1100">
                <a:latin typeface="Arial MT"/>
                <a:cs typeface="Arial MT"/>
              </a:rPr>
              <a:t>técnicos,</a:t>
            </a:r>
            <a:r>
              <a:rPr lang="es-ES" sz="1100" spc="60">
                <a:latin typeface="Arial MT"/>
                <a:cs typeface="Arial MT"/>
              </a:rPr>
              <a:t> </a:t>
            </a:r>
            <a:r>
              <a:rPr lang="es-ES" sz="1100" spc="100">
                <a:latin typeface="Arial MT"/>
                <a:cs typeface="Arial MT"/>
              </a:rPr>
              <a:t>como</a:t>
            </a:r>
            <a:r>
              <a:rPr lang="es-ES" sz="1100" spc="35">
                <a:latin typeface="Arial MT"/>
                <a:cs typeface="Arial MT"/>
              </a:rPr>
              <a:t> </a:t>
            </a:r>
            <a:r>
              <a:rPr lang="es-ES" sz="1100">
                <a:latin typeface="Arial MT"/>
                <a:cs typeface="Arial MT"/>
              </a:rPr>
              <a:t>fallas</a:t>
            </a:r>
            <a:r>
              <a:rPr lang="es-ES" sz="1100" spc="60">
                <a:latin typeface="Arial MT"/>
                <a:cs typeface="Arial MT"/>
              </a:rPr>
              <a:t> </a:t>
            </a:r>
            <a:r>
              <a:rPr lang="es-ES" sz="1100" spc="70">
                <a:latin typeface="Arial MT"/>
                <a:cs typeface="Arial MT"/>
              </a:rPr>
              <a:t>en</a:t>
            </a:r>
            <a:r>
              <a:rPr lang="es-ES" sz="1100" spc="30">
                <a:latin typeface="Arial MT"/>
                <a:cs typeface="Arial MT"/>
              </a:rPr>
              <a:t> </a:t>
            </a:r>
            <a:r>
              <a:rPr lang="es-ES" sz="1100">
                <a:latin typeface="Arial MT"/>
                <a:cs typeface="Arial MT"/>
              </a:rPr>
              <a:t>la</a:t>
            </a:r>
            <a:r>
              <a:rPr lang="es-ES" sz="1100" spc="30">
                <a:latin typeface="Arial MT"/>
                <a:cs typeface="Arial MT"/>
              </a:rPr>
              <a:t> </a:t>
            </a:r>
            <a:r>
              <a:rPr lang="es-ES" sz="1100" spc="80">
                <a:latin typeface="Arial MT"/>
                <a:cs typeface="Arial MT"/>
              </a:rPr>
              <a:t>conexión</a:t>
            </a:r>
            <a:r>
              <a:rPr lang="es-ES" sz="1100" spc="60">
                <a:latin typeface="Arial MT"/>
                <a:cs typeface="Arial MT"/>
              </a:rPr>
              <a:t> </a:t>
            </a:r>
            <a:r>
              <a:rPr lang="es-ES" sz="1100">
                <a:latin typeface="Arial MT"/>
                <a:cs typeface="Arial MT"/>
              </a:rPr>
              <a:t>a</a:t>
            </a:r>
            <a:r>
              <a:rPr lang="es-ES" sz="1100" spc="25">
                <a:latin typeface="Arial MT"/>
                <a:cs typeface="Arial MT"/>
              </a:rPr>
              <a:t> </a:t>
            </a:r>
            <a:r>
              <a:rPr lang="es-ES" sz="1100" spc="120">
                <a:latin typeface="Arial MT"/>
                <a:cs typeface="Arial MT"/>
              </a:rPr>
              <a:t>Internet</a:t>
            </a:r>
            <a:r>
              <a:rPr lang="es-ES" sz="1100" spc="40">
                <a:latin typeface="Arial MT"/>
                <a:cs typeface="Arial MT"/>
              </a:rPr>
              <a:t> </a:t>
            </a:r>
            <a:r>
              <a:rPr lang="es-ES" sz="1100" spc="120">
                <a:latin typeface="Arial MT"/>
                <a:cs typeface="Arial MT"/>
              </a:rPr>
              <a:t>o</a:t>
            </a:r>
            <a:r>
              <a:rPr lang="es-ES" sz="1100" spc="25">
                <a:latin typeface="Arial MT"/>
                <a:cs typeface="Arial MT"/>
              </a:rPr>
              <a:t> </a:t>
            </a:r>
            <a:r>
              <a:rPr lang="es-ES" sz="1100" spc="105">
                <a:latin typeface="Arial MT"/>
                <a:cs typeface="Arial MT"/>
              </a:rPr>
              <a:t>problemas</a:t>
            </a:r>
            <a:r>
              <a:rPr lang="es-ES" sz="1100" spc="60">
                <a:latin typeface="Arial MT"/>
                <a:cs typeface="Arial MT"/>
              </a:rPr>
              <a:t> </a:t>
            </a:r>
            <a:r>
              <a:rPr lang="es-ES" sz="1100" spc="65">
                <a:latin typeface="Arial MT"/>
                <a:cs typeface="Arial MT"/>
              </a:rPr>
              <a:t>con</a:t>
            </a:r>
            <a:r>
              <a:rPr lang="es-ES" sz="1100" spc="30">
                <a:latin typeface="Arial MT"/>
                <a:cs typeface="Arial MT"/>
              </a:rPr>
              <a:t> </a:t>
            </a:r>
            <a:r>
              <a:rPr lang="es-ES" sz="1100" spc="-25">
                <a:latin typeface="Arial MT"/>
                <a:cs typeface="Arial MT"/>
              </a:rPr>
              <a:t>el </a:t>
            </a:r>
            <a:r>
              <a:rPr lang="es-ES" sz="1100" spc="75">
                <a:latin typeface="Arial MT"/>
                <a:cs typeface="Arial MT"/>
              </a:rPr>
              <a:t>servidor,</a:t>
            </a:r>
            <a:r>
              <a:rPr lang="es-ES" sz="1100" spc="20">
                <a:latin typeface="Arial MT"/>
                <a:cs typeface="Arial MT"/>
              </a:rPr>
              <a:t> </a:t>
            </a:r>
            <a:r>
              <a:rPr lang="es-ES" sz="1100">
                <a:latin typeface="Arial MT"/>
                <a:cs typeface="Arial MT"/>
              </a:rPr>
              <a:t>el</a:t>
            </a:r>
            <a:r>
              <a:rPr lang="es-ES" sz="1100" spc="10">
                <a:latin typeface="Arial MT"/>
                <a:cs typeface="Arial MT"/>
              </a:rPr>
              <a:t> </a:t>
            </a:r>
            <a:r>
              <a:rPr lang="es-ES" sz="1100" spc="60">
                <a:latin typeface="Arial MT"/>
                <a:cs typeface="Arial MT"/>
              </a:rPr>
              <a:t>sistema</a:t>
            </a:r>
            <a:r>
              <a:rPr lang="es-ES" sz="1100" spc="35">
                <a:latin typeface="Arial MT"/>
                <a:cs typeface="Arial MT"/>
              </a:rPr>
              <a:t> </a:t>
            </a:r>
            <a:r>
              <a:rPr lang="es-ES" sz="1100" spc="105">
                <a:latin typeface="Arial MT"/>
                <a:cs typeface="Arial MT"/>
              </a:rPr>
              <a:t>muestra</a:t>
            </a:r>
            <a:r>
              <a:rPr lang="es-ES" sz="1100" spc="20">
                <a:latin typeface="Arial MT"/>
                <a:cs typeface="Arial MT"/>
              </a:rPr>
              <a:t> </a:t>
            </a:r>
            <a:r>
              <a:rPr lang="es-ES" sz="1100" spc="155">
                <a:latin typeface="Arial MT"/>
                <a:cs typeface="Arial MT"/>
              </a:rPr>
              <a:t>un</a:t>
            </a:r>
            <a:r>
              <a:rPr lang="es-ES" sz="1100" spc="-25">
                <a:latin typeface="Arial MT"/>
                <a:cs typeface="Arial MT"/>
              </a:rPr>
              <a:t> </a:t>
            </a:r>
            <a:r>
              <a:rPr lang="es-ES" sz="1100" spc="65">
                <a:latin typeface="Arial MT"/>
                <a:cs typeface="Arial MT"/>
              </a:rPr>
              <a:t>mensaje</a:t>
            </a:r>
            <a:r>
              <a:rPr lang="es-ES" sz="1100" spc="10">
                <a:latin typeface="Arial MT"/>
                <a:cs typeface="Arial MT"/>
              </a:rPr>
              <a:t> </a:t>
            </a:r>
            <a:r>
              <a:rPr lang="es-ES" sz="1100" spc="60">
                <a:latin typeface="Arial MT"/>
                <a:cs typeface="Arial MT"/>
              </a:rPr>
              <a:t>genérico</a:t>
            </a:r>
            <a:r>
              <a:rPr lang="es-ES" sz="1100" spc="10">
                <a:latin typeface="Arial MT"/>
                <a:cs typeface="Arial MT"/>
              </a:rPr>
              <a:t> </a:t>
            </a:r>
            <a:r>
              <a:rPr lang="es-ES" sz="1100" spc="85">
                <a:latin typeface="Arial MT"/>
                <a:cs typeface="Arial MT"/>
              </a:rPr>
              <a:t>de</a:t>
            </a:r>
            <a:r>
              <a:rPr lang="es-ES" sz="1100" spc="-10">
                <a:latin typeface="Arial MT"/>
                <a:cs typeface="Arial MT"/>
              </a:rPr>
              <a:t> </a:t>
            </a:r>
            <a:r>
              <a:rPr lang="es-ES" sz="1100" spc="145">
                <a:latin typeface="Arial MT"/>
                <a:cs typeface="Arial MT"/>
              </a:rPr>
              <a:t>error</a:t>
            </a:r>
            <a:r>
              <a:rPr lang="es-ES" sz="1100" spc="10">
                <a:latin typeface="Arial MT"/>
                <a:cs typeface="Arial MT"/>
              </a:rPr>
              <a:t> </a:t>
            </a:r>
            <a:r>
              <a:rPr lang="es-ES" sz="1100" spc="95">
                <a:latin typeface="Arial MT"/>
                <a:cs typeface="Arial MT"/>
              </a:rPr>
              <a:t>indicando</a:t>
            </a:r>
            <a:r>
              <a:rPr lang="es-ES" sz="1100" spc="-15">
                <a:latin typeface="Arial MT"/>
                <a:cs typeface="Arial MT"/>
              </a:rPr>
              <a:t> </a:t>
            </a:r>
            <a:r>
              <a:rPr lang="es-ES" sz="1100" spc="110">
                <a:latin typeface="Arial MT"/>
                <a:cs typeface="Arial MT"/>
              </a:rPr>
              <a:t>que</a:t>
            </a:r>
            <a:r>
              <a:rPr lang="es-ES" sz="1100" spc="-15">
                <a:latin typeface="Arial MT"/>
                <a:cs typeface="Arial MT"/>
              </a:rPr>
              <a:t> </a:t>
            </a:r>
            <a:r>
              <a:rPr lang="es-ES" sz="1100">
                <a:latin typeface="Arial MT"/>
                <a:cs typeface="Arial MT"/>
              </a:rPr>
              <a:t>se </a:t>
            </a:r>
            <a:r>
              <a:rPr lang="es-ES" sz="1100" spc="80">
                <a:latin typeface="Arial MT"/>
                <a:cs typeface="Arial MT"/>
              </a:rPr>
              <a:t>ha</a:t>
            </a:r>
            <a:r>
              <a:rPr lang="es-ES" sz="1100" spc="-5">
                <a:latin typeface="Arial MT"/>
                <a:cs typeface="Arial MT"/>
              </a:rPr>
              <a:t> </a:t>
            </a:r>
            <a:r>
              <a:rPr lang="es-ES" sz="1100" spc="120">
                <a:latin typeface="Arial MT"/>
                <a:cs typeface="Arial MT"/>
              </a:rPr>
              <a:t>producido</a:t>
            </a:r>
            <a:r>
              <a:rPr lang="es-ES" sz="1100" spc="-15">
                <a:latin typeface="Arial MT"/>
                <a:cs typeface="Arial MT"/>
              </a:rPr>
              <a:t> </a:t>
            </a:r>
            <a:r>
              <a:rPr lang="es-ES" sz="1100" spc="130">
                <a:latin typeface="Arial MT"/>
                <a:cs typeface="Arial MT"/>
              </a:rPr>
              <a:t>un </a:t>
            </a:r>
            <a:r>
              <a:rPr lang="es-ES" sz="1100" spc="125">
                <a:latin typeface="Arial MT"/>
                <a:cs typeface="Arial MT"/>
              </a:rPr>
              <a:t>problema</a:t>
            </a:r>
            <a:r>
              <a:rPr lang="es-ES" sz="1100" spc="20">
                <a:latin typeface="Arial MT"/>
                <a:cs typeface="Arial MT"/>
              </a:rPr>
              <a:t> </a:t>
            </a:r>
            <a:r>
              <a:rPr lang="es-ES" sz="1100">
                <a:latin typeface="Arial MT"/>
                <a:cs typeface="Arial MT"/>
              </a:rPr>
              <a:t>y</a:t>
            </a:r>
            <a:r>
              <a:rPr lang="es-ES" sz="1100" spc="-5">
                <a:latin typeface="Arial MT"/>
                <a:cs typeface="Arial MT"/>
              </a:rPr>
              <a:t> </a:t>
            </a:r>
            <a:r>
              <a:rPr lang="es-ES" sz="1100" spc="55">
                <a:latin typeface="Arial MT"/>
                <a:cs typeface="Arial MT"/>
              </a:rPr>
              <a:t>sugiere</a:t>
            </a:r>
            <a:r>
              <a:rPr lang="es-ES" sz="1100" spc="5">
                <a:latin typeface="Arial MT"/>
                <a:cs typeface="Arial MT"/>
              </a:rPr>
              <a:t> </a:t>
            </a:r>
            <a:r>
              <a:rPr lang="es-ES" sz="1100">
                <a:latin typeface="Arial MT"/>
                <a:cs typeface="Arial MT"/>
              </a:rPr>
              <a:t>al</a:t>
            </a:r>
            <a:r>
              <a:rPr lang="es-ES" sz="1100" spc="10">
                <a:latin typeface="Arial MT"/>
                <a:cs typeface="Arial MT"/>
              </a:rPr>
              <a:t> </a:t>
            </a:r>
            <a:r>
              <a:rPr lang="es-ES" sz="1100" spc="95">
                <a:latin typeface="Arial MT"/>
                <a:cs typeface="Arial MT"/>
              </a:rPr>
              <a:t>usuario</a:t>
            </a:r>
            <a:r>
              <a:rPr lang="es-ES" sz="1100" spc="15">
                <a:latin typeface="Arial MT"/>
                <a:cs typeface="Arial MT"/>
              </a:rPr>
              <a:t> </a:t>
            </a:r>
            <a:r>
              <a:rPr lang="es-ES" sz="1100" spc="130">
                <a:latin typeface="Arial MT"/>
                <a:cs typeface="Arial MT"/>
              </a:rPr>
              <a:t>intentar</a:t>
            </a:r>
            <a:r>
              <a:rPr lang="es-ES" sz="1100" spc="5">
                <a:latin typeface="Arial MT"/>
                <a:cs typeface="Arial MT"/>
              </a:rPr>
              <a:t> </a:t>
            </a:r>
            <a:r>
              <a:rPr lang="es-ES" sz="1100" spc="70">
                <a:latin typeface="Arial MT"/>
                <a:cs typeface="Arial MT"/>
              </a:rPr>
              <a:t>registrarse</a:t>
            </a:r>
            <a:r>
              <a:rPr lang="es-ES" sz="1100" spc="40">
                <a:latin typeface="Arial MT"/>
                <a:cs typeface="Arial MT"/>
              </a:rPr>
              <a:t> </a:t>
            </a:r>
            <a:r>
              <a:rPr lang="es-ES" sz="1100" spc="95">
                <a:latin typeface="Arial MT"/>
                <a:cs typeface="Arial MT"/>
              </a:rPr>
              <a:t>nuevamente</a:t>
            </a:r>
            <a:r>
              <a:rPr lang="es-ES" sz="1100" spc="15">
                <a:latin typeface="Arial MT"/>
                <a:cs typeface="Arial MT"/>
              </a:rPr>
              <a:t> </a:t>
            </a:r>
            <a:r>
              <a:rPr lang="es-ES" sz="1100" spc="55">
                <a:latin typeface="Arial MT"/>
                <a:cs typeface="Arial MT"/>
              </a:rPr>
              <a:t>más</a:t>
            </a:r>
            <a:r>
              <a:rPr lang="es-ES" sz="1100" spc="15">
                <a:latin typeface="Arial MT"/>
                <a:cs typeface="Arial MT"/>
              </a:rPr>
              <a:t> </a:t>
            </a:r>
            <a:r>
              <a:rPr lang="es-ES" sz="1100" spc="75">
                <a:latin typeface="Arial MT"/>
                <a:cs typeface="Arial MT"/>
              </a:rPr>
              <a:t>tarde.</a:t>
            </a:r>
            <a:endParaRPr lang="es-ES" sz="1100">
              <a:latin typeface="Arial MT"/>
              <a:cs typeface="Arial MT"/>
            </a:endParaRPr>
          </a:p>
          <a:p>
            <a:pPr marL="0" indent="0">
              <a:buNone/>
            </a:pPr>
            <a:endParaRPr lang="es-CO" sz="1100"/>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19498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5376D1B-6CEB-ED3A-1633-85348AE52EB7}"/>
            </a:ext>
          </a:extLst>
        </p:cNvPr>
        <p:cNvGrpSpPr/>
        <p:nvPr/>
      </p:nvGrpSpPr>
      <p:grpSpPr>
        <a:xfrm>
          <a:off x="0" y="0"/>
          <a:ext cx="0" cy="0"/>
          <a:chOff x="0" y="0"/>
          <a:chExt cx="0" cy="0"/>
        </a:xfrm>
      </p:grpSpPr>
      <p:sp useBgFill="1">
        <p:nvSpPr>
          <p:cNvPr id="23" name="Rectangle 7">
            <a:extLst>
              <a:ext uri="{FF2B5EF4-FFF2-40B4-BE49-F238E27FC236}">
                <a16:creationId xmlns:a16="http://schemas.microsoft.com/office/drawing/2014/main" id="{6CC7D015-0DD8-420F-A568-AC4FEDC412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426D7D50-AF70-60C9-60DF-D2C309B5E806}"/>
              </a:ext>
            </a:extLst>
          </p:cNvPr>
          <p:cNvSpPr>
            <a:spLocks noGrp="1"/>
          </p:cNvSpPr>
          <p:nvPr>
            <p:ph type="title"/>
          </p:nvPr>
        </p:nvSpPr>
        <p:spPr>
          <a:xfrm>
            <a:off x="838200" y="557189"/>
            <a:ext cx="4155825" cy="5571898"/>
          </a:xfrm>
        </p:spPr>
        <p:txBody>
          <a:bodyPr>
            <a:normAutofit/>
          </a:bodyPr>
          <a:lstStyle/>
          <a:p>
            <a:r>
              <a:rPr lang="es-ES"/>
              <a:t>Referencias Bibliograficas</a:t>
            </a:r>
            <a:endParaRPr lang="es-CO"/>
          </a:p>
        </p:txBody>
      </p:sp>
      <p:sp>
        <p:nvSpPr>
          <p:cNvPr id="3" name="Marcador de contenido 2">
            <a:extLst>
              <a:ext uri="{FF2B5EF4-FFF2-40B4-BE49-F238E27FC236}">
                <a16:creationId xmlns:a16="http://schemas.microsoft.com/office/drawing/2014/main" id="{429C88E6-3BE8-C717-58AE-921116136945}"/>
              </a:ext>
            </a:extLst>
          </p:cNvPr>
          <p:cNvSpPr>
            <a:spLocks noGrp="1"/>
          </p:cNvSpPr>
          <p:nvPr>
            <p:ph idx="1"/>
          </p:nvPr>
        </p:nvSpPr>
        <p:spPr>
          <a:xfrm>
            <a:off x="5186552" y="557189"/>
            <a:ext cx="6167246" cy="5571898"/>
          </a:xfrm>
        </p:spPr>
        <p:txBody>
          <a:bodyPr anchor="ctr">
            <a:normAutofit/>
          </a:bodyPr>
          <a:lstStyle/>
          <a:p>
            <a:pPr marL="239396" marR="5080" indent="0">
              <a:spcBef>
                <a:spcPts val="95"/>
              </a:spcBef>
              <a:buNone/>
              <a:tabLst>
                <a:tab pos="466725" algn="l"/>
              </a:tabLst>
            </a:pPr>
            <a:r>
              <a:rPr lang="es-CO" sz="1000">
                <a:latin typeface="Arial" panose="020B0604020202020204" pitchFamily="34" charset="0"/>
                <a:cs typeface="Arial" panose="020B0604020202020204" pitchFamily="34" charset="0"/>
              </a:rPr>
              <a:t>Granollers,</a:t>
            </a:r>
            <a:r>
              <a:rPr lang="es-CO" sz="1000" spc="50">
                <a:latin typeface="Arial" panose="020B0604020202020204" pitchFamily="34" charset="0"/>
                <a:cs typeface="Arial" panose="020B0604020202020204" pitchFamily="34" charset="0"/>
              </a:rPr>
              <a:t> </a:t>
            </a:r>
            <a:r>
              <a:rPr lang="es-CO" sz="1000" spc="-55">
                <a:latin typeface="Arial" panose="020B0604020202020204" pitchFamily="34" charset="0"/>
                <a:cs typeface="Arial" panose="020B0604020202020204" pitchFamily="34" charset="0"/>
              </a:rPr>
              <a:t>T.,</a:t>
            </a:r>
            <a:r>
              <a:rPr lang="es-CO" sz="1000" spc="25">
                <a:latin typeface="Arial" panose="020B0604020202020204" pitchFamily="34" charset="0"/>
                <a:cs typeface="Arial" panose="020B0604020202020204" pitchFamily="34" charset="0"/>
              </a:rPr>
              <a:t> </a:t>
            </a:r>
            <a:r>
              <a:rPr lang="es-CO" sz="1000">
                <a:latin typeface="Arial" panose="020B0604020202020204" pitchFamily="34" charset="0"/>
                <a:cs typeface="Arial" panose="020B0604020202020204" pitchFamily="34" charset="0"/>
              </a:rPr>
              <a:t>Lorés,</a:t>
            </a:r>
            <a:r>
              <a:rPr lang="es-CO" sz="1000" spc="65">
                <a:latin typeface="Arial" panose="020B0604020202020204" pitchFamily="34" charset="0"/>
                <a:cs typeface="Arial" panose="020B0604020202020204" pitchFamily="34" charset="0"/>
              </a:rPr>
              <a:t> </a:t>
            </a:r>
            <a:r>
              <a:rPr lang="es-CO" sz="1000" spc="-265">
                <a:latin typeface="Arial" panose="020B0604020202020204" pitchFamily="34" charset="0"/>
                <a:cs typeface="Arial" panose="020B0604020202020204" pitchFamily="34" charset="0"/>
              </a:rPr>
              <a:t>J.</a:t>
            </a:r>
            <a:r>
              <a:rPr lang="es-CO" sz="1000" spc="35">
                <a:latin typeface="Arial" panose="020B0604020202020204" pitchFamily="34" charset="0"/>
                <a:cs typeface="Arial" panose="020B0604020202020204" pitchFamily="34" charset="0"/>
              </a:rPr>
              <a:t> </a:t>
            </a:r>
            <a:r>
              <a:rPr lang="es-CO" sz="1000">
                <a:latin typeface="Arial" panose="020B0604020202020204" pitchFamily="34" charset="0"/>
                <a:cs typeface="Arial" panose="020B0604020202020204" pitchFamily="34" charset="0"/>
              </a:rPr>
              <a:t>y</a:t>
            </a:r>
            <a:r>
              <a:rPr lang="es-CO" sz="1000" spc="40">
                <a:latin typeface="Arial" panose="020B0604020202020204" pitchFamily="34" charset="0"/>
                <a:cs typeface="Arial" panose="020B0604020202020204" pitchFamily="34" charset="0"/>
              </a:rPr>
              <a:t> </a:t>
            </a:r>
            <a:r>
              <a:rPr lang="es-CO" sz="1000" spc="-10">
                <a:latin typeface="Arial" panose="020B0604020202020204" pitchFamily="34" charset="0"/>
                <a:cs typeface="Arial" panose="020B0604020202020204" pitchFamily="34" charset="0"/>
              </a:rPr>
              <a:t>Cañas,</a:t>
            </a:r>
            <a:r>
              <a:rPr lang="es-CO" sz="1000" spc="65">
                <a:latin typeface="Arial" panose="020B0604020202020204" pitchFamily="34" charset="0"/>
                <a:cs typeface="Arial" panose="020B0604020202020204" pitchFamily="34" charset="0"/>
              </a:rPr>
              <a:t> </a:t>
            </a:r>
            <a:r>
              <a:rPr lang="es-CO" sz="1000" spc="-265">
                <a:latin typeface="Arial" panose="020B0604020202020204" pitchFamily="34" charset="0"/>
                <a:cs typeface="Arial" panose="020B0604020202020204" pitchFamily="34" charset="0"/>
              </a:rPr>
              <a:t>J.</a:t>
            </a:r>
            <a:r>
              <a:rPr lang="es-CO" sz="1000" spc="30">
                <a:latin typeface="Arial" panose="020B0604020202020204" pitchFamily="34" charset="0"/>
                <a:cs typeface="Arial" panose="020B0604020202020204" pitchFamily="34" charset="0"/>
              </a:rPr>
              <a:t> </a:t>
            </a:r>
            <a:r>
              <a:rPr lang="es-CO" sz="1000" spc="-260">
                <a:latin typeface="Arial" panose="020B0604020202020204" pitchFamily="34" charset="0"/>
                <a:cs typeface="Arial" panose="020B0604020202020204" pitchFamily="34" charset="0"/>
              </a:rPr>
              <a:t>J.</a:t>
            </a:r>
            <a:r>
              <a:rPr lang="es-CO" sz="1000" spc="55">
                <a:latin typeface="Arial" panose="020B0604020202020204" pitchFamily="34" charset="0"/>
                <a:cs typeface="Arial" panose="020B0604020202020204" pitchFamily="34" charset="0"/>
              </a:rPr>
              <a:t> </a:t>
            </a:r>
            <a:r>
              <a:rPr lang="es-CO" sz="1000">
                <a:latin typeface="Arial" panose="020B0604020202020204" pitchFamily="34" charset="0"/>
                <a:cs typeface="Arial" panose="020B0604020202020204" pitchFamily="34" charset="0"/>
              </a:rPr>
              <a:t>(2005).</a:t>
            </a:r>
            <a:r>
              <a:rPr lang="es-CO" sz="1000" spc="155">
                <a:latin typeface="Arial" panose="020B0604020202020204" pitchFamily="34" charset="0"/>
                <a:cs typeface="Arial" panose="020B0604020202020204" pitchFamily="34" charset="0"/>
              </a:rPr>
              <a:t> </a:t>
            </a:r>
            <a:r>
              <a:rPr lang="es-CO" sz="1000" u="sng">
                <a:uFill>
                  <a:solidFill>
                    <a:srgbClr val="0000FF"/>
                  </a:solidFill>
                </a:uFill>
                <a:latin typeface="Arial" panose="020B0604020202020204" pitchFamily="34" charset="0"/>
                <a:cs typeface="Arial" panose="020B0604020202020204" pitchFamily="34" charset="0"/>
                <a:hlinkClick r:id="rId2"/>
              </a:rPr>
              <a:t>Capítulo</a:t>
            </a:r>
            <a:r>
              <a:rPr lang="es-CO" sz="1000" u="sng" spc="60">
                <a:uFill>
                  <a:solidFill>
                    <a:srgbClr val="0000FF"/>
                  </a:solidFill>
                </a:uFill>
                <a:latin typeface="Arial" panose="020B0604020202020204" pitchFamily="34" charset="0"/>
                <a:cs typeface="Arial" panose="020B0604020202020204" pitchFamily="34" charset="0"/>
                <a:hlinkClick r:id="rId2"/>
              </a:rPr>
              <a:t> </a:t>
            </a:r>
            <a:r>
              <a:rPr lang="es-CO" sz="1000" u="sng" spc="-40">
                <a:uFill>
                  <a:solidFill>
                    <a:srgbClr val="0000FF"/>
                  </a:solidFill>
                </a:uFill>
                <a:latin typeface="Arial" panose="020B0604020202020204" pitchFamily="34" charset="0"/>
                <a:cs typeface="Arial" panose="020B0604020202020204" pitchFamily="34" charset="0"/>
                <a:hlinkClick r:id="rId2"/>
              </a:rPr>
              <a:t>IV:</a:t>
            </a:r>
            <a:r>
              <a:rPr lang="es-CO" sz="1000" u="sng" spc="30">
                <a:uFill>
                  <a:solidFill>
                    <a:srgbClr val="0000FF"/>
                  </a:solidFill>
                </a:uFill>
                <a:latin typeface="Arial" panose="020B0604020202020204" pitchFamily="34" charset="0"/>
                <a:cs typeface="Arial" panose="020B0604020202020204" pitchFamily="34" charset="0"/>
                <a:hlinkClick r:id="rId2"/>
              </a:rPr>
              <a:t> </a:t>
            </a:r>
            <a:r>
              <a:rPr lang="es-CO" sz="1000" u="sng" spc="80">
                <a:uFill>
                  <a:solidFill>
                    <a:srgbClr val="0000FF"/>
                  </a:solidFill>
                </a:uFill>
                <a:latin typeface="Arial" panose="020B0604020202020204" pitchFamily="34" charset="0"/>
                <a:cs typeface="Arial" panose="020B0604020202020204" pitchFamily="34" charset="0"/>
                <a:hlinkClick r:id="rId2"/>
              </a:rPr>
              <a:t>Prototipado</a:t>
            </a:r>
            <a:r>
              <a:rPr lang="es-CO" sz="1000" spc="80">
                <a:latin typeface="Arial" panose="020B0604020202020204" pitchFamily="34" charset="0"/>
                <a:cs typeface="Arial" panose="020B0604020202020204" pitchFamily="34" charset="0"/>
              </a:rPr>
              <a:t>.</a:t>
            </a:r>
            <a:r>
              <a:rPr lang="es-CO" sz="1000" spc="75">
                <a:latin typeface="Arial" panose="020B0604020202020204" pitchFamily="34" charset="0"/>
                <a:cs typeface="Arial" panose="020B0604020202020204" pitchFamily="34" charset="0"/>
              </a:rPr>
              <a:t> </a:t>
            </a:r>
            <a:r>
              <a:rPr lang="es-CO" sz="1000">
                <a:latin typeface="Arial" panose="020B0604020202020204" pitchFamily="34" charset="0"/>
                <a:cs typeface="Arial" panose="020B0604020202020204" pitchFamily="34" charset="0"/>
              </a:rPr>
              <a:t>En</a:t>
            </a:r>
            <a:r>
              <a:rPr lang="es-CO" sz="1000" spc="50">
                <a:latin typeface="Arial" panose="020B0604020202020204" pitchFamily="34" charset="0"/>
                <a:cs typeface="Arial" panose="020B0604020202020204" pitchFamily="34" charset="0"/>
              </a:rPr>
              <a:t> </a:t>
            </a:r>
            <a:r>
              <a:rPr lang="es-CO" sz="1000">
                <a:latin typeface="Arial" panose="020B0604020202020204" pitchFamily="34" charset="0"/>
                <a:cs typeface="Arial" panose="020B0604020202020204" pitchFamily="34" charset="0"/>
              </a:rPr>
              <a:t>Granollers,</a:t>
            </a:r>
            <a:r>
              <a:rPr lang="es-CO" sz="1000" spc="50">
                <a:latin typeface="Arial" panose="020B0604020202020204" pitchFamily="34" charset="0"/>
                <a:cs typeface="Arial" panose="020B0604020202020204" pitchFamily="34" charset="0"/>
              </a:rPr>
              <a:t> </a:t>
            </a:r>
            <a:r>
              <a:rPr lang="es-CO" sz="1000" spc="-60">
                <a:latin typeface="Arial" panose="020B0604020202020204" pitchFamily="34" charset="0"/>
                <a:cs typeface="Arial" panose="020B0604020202020204" pitchFamily="34" charset="0"/>
              </a:rPr>
              <a:t>T.,</a:t>
            </a:r>
            <a:r>
              <a:rPr lang="es-CO" sz="1000" spc="25">
                <a:latin typeface="Arial" panose="020B0604020202020204" pitchFamily="34" charset="0"/>
                <a:cs typeface="Arial" panose="020B0604020202020204" pitchFamily="34" charset="0"/>
              </a:rPr>
              <a:t> </a:t>
            </a:r>
            <a:r>
              <a:rPr lang="es-CO" sz="1000">
                <a:latin typeface="Arial" panose="020B0604020202020204" pitchFamily="34" charset="0"/>
                <a:cs typeface="Arial" panose="020B0604020202020204" pitchFamily="34" charset="0"/>
              </a:rPr>
              <a:t>Lorés</a:t>
            </a:r>
            <a:r>
              <a:rPr lang="es-CO" sz="1000" spc="60">
                <a:latin typeface="Arial" panose="020B0604020202020204" pitchFamily="34" charset="0"/>
                <a:cs typeface="Arial" panose="020B0604020202020204" pitchFamily="34" charset="0"/>
              </a:rPr>
              <a:t> </a:t>
            </a:r>
            <a:r>
              <a:rPr lang="es-CO" sz="1000">
                <a:latin typeface="Arial" panose="020B0604020202020204" pitchFamily="34" charset="0"/>
                <a:cs typeface="Arial" panose="020B0604020202020204" pitchFamily="34" charset="0"/>
              </a:rPr>
              <a:t>Vidal,</a:t>
            </a:r>
            <a:r>
              <a:rPr lang="es-CO" sz="1000" spc="25">
                <a:latin typeface="Arial" panose="020B0604020202020204" pitchFamily="34" charset="0"/>
                <a:cs typeface="Arial" panose="020B0604020202020204" pitchFamily="34" charset="0"/>
              </a:rPr>
              <a:t> </a:t>
            </a:r>
            <a:r>
              <a:rPr lang="es-CO" sz="1000" spc="-195">
                <a:latin typeface="Arial" panose="020B0604020202020204" pitchFamily="34" charset="0"/>
                <a:cs typeface="Arial" panose="020B0604020202020204" pitchFamily="34" charset="0"/>
              </a:rPr>
              <a:t>J.,</a:t>
            </a:r>
            <a:r>
              <a:rPr lang="es-CO" sz="1000" spc="45">
                <a:latin typeface="Arial" panose="020B0604020202020204" pitchFamily="34" charset="0"/>
                <a:cs typeface="Arial" panose="020B0604020202020204" pitchFamily="34" charset="0"/>
              </a:rPr>
              <a:t> </a:t>
            </a:r>
            <a:r>
              <a:rPr lang="es-CO" sz="1000" spc="-10">
                <a:latin typeface="Arial" panose="020B0604020202020204" pitchFamily="34" charset="0"/>
                <a:cs typeface="Arial" panose="020B0604020202020204" pitchFamily="34" charset="0"/>
              </a:rPr>
              <a:t>Cañas,</a:t>
            </a:r>
            <a:r>
              <a:rPr lang="es-CO" sz="1000" spc="50">
                <a:latin typeface="Arial" panose="020B0604020202020204" pitchFamily="34" charset="0"/>
                <a:cs typeface="Arial" panose="020B0604020202020204" pitchFamily="34" charset="0"/>
              </a:rPr>
              <a:t> </a:t>
            </a:r>
            <a:r>
              <a:rPr lang="es-CO" sz="1000" spc="-265">
                <a:latin typeface="Arial" panose="020B0604020202020204" pitchFamily="34" charset="0"/>
                <a:cs typeface="Arial" panose="020B0604020202020204" pitchFamily="34" charset="0"/>
              </a:rPr>
              <a:t>J.</a:t>
            </a:r>
            <a:r>
              <a:rPr lang="es-CO" sz="1000" spc="30">
                <a:latin typeface="Arial" panose="020B0604020202020204" pitchFamily="34" charset="0"/>
                <a:cs typeface="Arial" panose="020B0604020202020204" pitchFamily="34" charset="0"/>
              </a:rPr>
              <a:t> </a:t>
            </a:r>
            <a:r>
              <a:rPr lang="es-CO" sz="1000" spc="-495">
                <a:latin typeface="Arial" panose="020B0604020202020204" pitchFamily="34" charset="0"/>
                <a:cs typeface="Arial" panose="020B0604020202020204" pitchFamily="34" charset="0"/>
              </a:rPr>
              <a:t>J</a:t>
            </a:r>
            <a:r>
              <a:rPr lang="es-CO" sz="1000" spc="60">
                <a:latin typeface="Arial" panose="020B0604020202020204" pitchFamily="34" charset="0"/>
                <a:cs typeface="Arial" panose="020B0604020202020204" pitchFamily="34" charset="0"/>
              </a:rPr>
              <a:t> </a:t>
            </a:r>
            <a:r>
              <a:rPr lang="es-CO" sz="1000" spc="-40">
                <a:latin typeface="Arial" panose="020B0604020202020204" pitchFamily="34" charset="0"/>
                <a:cs typeface="Arial" panose="020B0604020202020204" pitchFamily="34" charset="0"/>
              </a:rPr>
              <a:t>(Eds.).</a:t>
            </a:r>
            <a:r>
              <a:rPr lang="es-CO" sz="1000" spc="55">
                <a:latin typeface="Arial" panose="020B0604020202020204" pitchFamily="34" charset="0"/>
                <a:cs typeface="Arial" panose="020B0604020202020204" pitchFamily="34" charset="0"/>
              </a:rPr>
              <a:t> </a:t>
            </a:r>
            <a:r>
              <a:rPr lang="es-CO" sz="1000">
                <a:latin typeface="Arial" panose="020B0604020202020204" pitchFamily="34" charset="0"/>
                <a:cs typeface="Arial" panose="020B0604020202020204" pitchFamily="34" charset="0"/>
              </a:rPr>
              <a:t>Diseño</a:t>
            </a:r>
            <a:r>
              <a:rPr lang="es-CO" sz="1000" spc="60">
                <a:latin typeface="Arial" panose="020B0604020202020204" pitchFamily="34" charset="0"/>
                <a:cs typeface="Arial" panose="020B0604020202020204" pitchFamily="34" charset="0"/>
              </a:rPr>
              <a:t> </a:t>
            </a:r>
            <a:r>
              <a:rPr lang="es-CO" sz="1000" spc="40">
                <a:latin typeface="Arial" panose="020B0604020202020204" pitchFamily="34" charset="0"/>
                <a:cs typeface="Arial" panose="020B0604020202020204" pitchFamily="34" charset="0"/>
              </a:rPr>
              <a:t>de </a:t>
            </a:r>
            <a:r>
              <a:rPr lang="es-CO" sz="1000">
                <a:latin typeface="Arial" panose="020B0604020202020204" pitchFamily="34" charset="0"/>
                <a:cs typeface="Arial" panose="020B0604020202020204" pitchFamily="34" charset="0"/>
              </a:rPr>
              <a:t>sistemas</a:t>
            </a:r>
            <a:r>
              <a:rPr lang="es-CO" sz="1000" spc="30">
                <a:latin typeface="Arial" panose="020B0604020202020204" pitchFamily="34" charset="0"/>
                <a:cs typeface="Arial" panose="020B0604020202020204" pitchFamily="34" charset="0"/>
              </a:rPr>
              <a:t> </a:t>
            </a:r>
            <a:r>
              <a:rPr lang="es-CO" sz="1000" spc="60">
                <a:latin typeface="Arial" panose="020B0604020202020204" pitchFamily="34" charset="0"/>
                <a:cs typeface="Arial" panose="020B0604020202020204" pitchFamily="34" charset="0"/>
              </a:rPr>
              <a:t>interactivos</a:t>
            </a:r>
            <a:r>
              <a:rPr lang="es-CO" sz="1000" spc="45">
                <a:latin typeface="Arial" panose="020B0604020202020204" pitchFamily="34" charset="0"/>
                <a:cs typeface="Arial" panose="020B0604020202020204" pitchFamily="34" charset="0"/>
              </a:rPr>
              <a:t> </a:t>
            </a:r>
            <a:r>
              <a:rPr lang="es-CO" sz="1000" spc="65">
                <a:latin typeface="Arial" panose="020B0604020202020204" pitchFamily="34" charset="0"/>
                <a:cs typeface="Arial" panose="020B0604020202020204" pitchFamily="34" charset="0"/>
              </a:rPr>
              <a:t>centrados</a:t>
            </a:r>
            <a:r>
              <a:rPr lang="es-CO" sz="1000" spc="35">
                <a:latin typeface="Arial" panose="020B0604020202020204" pitchFamily="34" charset="0"/>
                <a:cs typeface="Arial" panose="020B0604020202020204" pitchFamily="34" charset="0"/>
              </a:rPr>
              <a:t> </a:t>
            </a:r>
            <a:r>
              <a:rPr lang="es-CO" sz="1000" spc="65">
                <a:latin typeface="Arial" panose="020B0604020202020204" pitchFamily="34" charset="0"/>
                <a:cs typeface="Arial" panose="020B0604020202020204" pitchFamily="34" charset="0"/>
              </a:rPr>
              <a:t>en</a:t>
            </a:r>
            <a:r>
              <a:rPr lang="es-CO" sz="1000" spc="40">
                <a:latin typeface="Arial" panose="020B0604020202020204" pitchFamily="34" charset="0"/>
                <a:cs typeface="Arial" panose="020B0604020202020204" pitchFamily="34" charset="0"/>
              </a:rPr>
              <a:t> </a:t>
            </a:r>
            <a:r>
              <a:rPr lang="es-CO" sz="1000">
                <a:latin typeface="Arial" panose="020B0604020202020204" pitchFamily="34" charset="0"/>
                <a:cs typeface="Arial" panose="020B0604020202020204" pitchFamily="34" charset="0"/>
              </a:rPr>
              <a:t>el</a:t>
            </a:r>
            <a:r>
              <a:rPr lang="es-CO" sz="1000" spc="15">
                <a:latin typeface="Arial" panose="020B0604020202020204" pitchFamily="34" charset="0"/>
                <a:cs typeface="Arial" panose="020B0604020202020204" pitchFamily="34" charset="0"/>
              </a:rPr>
              <a:t> </a:t>
            </a:r>
            <a:r>
              <a:rPr lang="es-CO" sz="1000" spc="70">
                <a:latin typeface="Arial" panose="020B0604020202020204" pitchFamily="34" charset="0"/>
                <a:cs typeface="Arial" panose="020B0604020202020204" pitchFamily="34" charset="0"/>
              </a:rPr>
              <a:t>usuario</a:t>
            </a:r>
            <a:r>
              <a:rPr lang="es-CO" sz="1000" spc="30">
                <a:latin typeface="Arial" panose="020B0604020202020204" pitchFamily="34" charset="0"/>
                <a:cs typeface="Arial" panose="020B0604020202020204" pitchFamily="34" charset="0"/>
              </a:rPr>
              <a:t> </a:t>
            </a:r>
            <a:r>
              <a:rPr lang="es-CO" sz="1000">
                <a:latin typeface="Arial" panose="020B0604020202020204" pitchFamily="34" charset="0"/>
                <a:cs typeface="Arial" panose="020B0604020202020204" pitchFamily="34" charset="0"/>
              </a:rPr>
              <a:t>(pp.</a:t>
            </a:r>
            <a:r>
              <a:rPr lang="es-CO" sz="1000" spc="45">
                <a:latin typeface="Arial" panose="020B0604020202020204" pitchFamily="34" charset="0"/>
                <a:cs typeface="Arial" panose="020B0604020202020204" pitchFamily="34" charset="0"/>
              </a:rPr>
              <a:t> </a:t>
            </a:r>
            <a:r>
              <a:rPr lang="es-CO" sz="1000" spc="50">
                <a:latin typeface="Arial" panose="020B0604020202020204" pitchFamily="34" charset="0"/>
                <a:cs typeface="Arial" panose="020B0604020202020204" pitchFamily="34" charset="0"/>
              </a:rPr>
              <a:t>139-</a:t>
            </a:r>
            <a:r>
              <a:rPr lang="es-CO" sz="1000">
                <a:latin typeface="Arial" panose="020B0604020202020204" pitchFamily="34" charset="0"/>
                <a:cs typeface="Arial" panose="020B0604020202020204" pitchFamily="34" charset="0"/>
              </a:rPr>
              <a:t>165).</a:t>
            </a:r>
            <a:r>
              <a:rPr lang="es-CO" sz="1000" spc="35">
                <a:latin typeface="Arial" panose="020B0604020202020204" pitchFamily="34" charset="0"/>
                <a:cs typeface="Arial" panose="020B0604020202020204" pitchFamily="34" charset="0"/>
              </a:rPr>
              <a:t> </a:t>
            </a:r>
            <a:r>
              <a:rPr lang="es-CO" sz="1000" spc="55">
                <a:latin typeface="Arial" panose="020B0604020202020204" pitchFamily="34" charset="0"/>
                <a:cs typeface="Arial" panose="020B0604020202020204" pitchFamily="34" charset="0"/>
              </a:rPr>
              <a:t>Editorial</a:t>
            </a:r>
            <a:r>
              <a:rPr lang="es-CO" sz="1000" spc="30">
                <a:latin typeface="Arial" panose="020B0604020202020204" pitchFamily="34" charset="0"/>
                <a:cs typeface="Arial" panose="020B0604020202020204" pitchFamily="34" charset="0"/>
              </a:rPr>
              <a:t> </a:t>
            </a:r>
            <a:r>
              <a:rPr lang="es-CO" sz="1000" spc="-20">
                <a:latin typeface="Arial" panose="020B0604020202020204" pitchFamily="34" charset="0"/>
                <a:cs typeface="Arial" panose="020B0604020202020204" pitchFamily="34" charset="0"/>
              </a:rPr>
              <a:t>UOC.</a:t>
            </a:r>
            <a:r>
              <a:rPr lang="es-CO" sz="1000" spc="80">
                <a:latin typeface="Arial" panose="020B0604020202020204" pitchFamily="34" charset="0"/>
                <a:cs typeface="Arial" panose="020B0604020202020204" pitchFamily="34" charset="0"/>
              </a:rPr>
              <a:t> https://elibro- </a:t>
            </a:r>
            <a:r>
              <a:rPr lang="es-CO" sz="1000" spc="50">
                <a:latin typeface="Arial" panose="020B0604020202020204" pitchFamily="34" charset="0"/>
                <a:cs typeface="Arial" panose="020B0604020202020204" pitchFamily="34" charset="0"/>
              </a:rPr>
              <a:t>net.bibliotecavirtual.unad.edu.co/es/ereader/unad/56326?page=140</a:t>
            </a:r>
          </a:p>
          <a:p>
            <a:pPr marL="239396" marR="5080" indent="0">
              <a:spcBef>
                <a:spcPts val="95"/>
              </a:spcBef>
              <a:buNone/>
              <a:tabLst>
                <a:tab pos="466725" algn="l"/>
              </a:tabLst>
            </a:pPr>
            <a:endParaRPr lang="es-CO" sz="1000" spc="50">
              <a:latin typeface="Arial" panose="020B0604020202020204" pitchFamily="34" charset="0"/>
              <a:cs typeface="Arial" panose="020B0604020202020204" pitchFamily="34" charset="0"/>
            </a:endParaRPr>
          </a:p>
          <a:p>
            <a:pPr marL="239396" marR="5080" indent="0">
              <a:spcBef>
                <a:spcPts val="95"/>
              </a:spcBef>
              <a:buNone/>
              <a:tabLst>
                <a:tab pos="466725" algn="l"/>
              </a:tabLst>
            </a:pPr>
            <a:r>
              <a:rPr lang="es-CO" sz="1000">
                <a:latin typeface="Arial" panose="020B0604020202020204" pitchFamily="34" charset="0"/>
                <a:cs typeface="Arial" panose="020B0604020202020204" pitchFamily="34" charset="0"/>
              </a:rPr>
              <a:t>Granollers,</a:t>
            </a:r>
            <a:r>
              <a:rPr lang="es-CO" sz="1000" spc="290">
                <a:latin typeface="Arial" panose="020B0604020202020204" pitchFamily="34" charset="0"/>
                <a:cs typeface="Arial" panose="020B0604020202020204" pitchFamily="34" charset="0"/>
              </a:rPr>
              <a:t> </a:t>
            </a:r>
            <a:r>
              <a:rPr lang="es-CO" sz="1000" spc="-75">
                <a:latin typeface="Arial" panose="020B0604020202020204" pitchFamily="34" charset="0"/>
                <a:cs typeface="Arial" panose="020B0604020202020204" pitchFamily="34" charset="0"/>
              </a:rPr>
              <a:t>T.</a:t>
            </a:r>
            <a:r>
              <a:rPr lang="es-CO" sz="1000" spc="260">
                <a:latin typeface="Arial" panose="020B0604020202020204" pitchFamily="34" charset="0"/>
                <a:cs typeface="Arial" panose="020B0604020202020204" pitchFamily="34" charset="0"/>
              </a:rPr>
              <a:t> </a:t>
            </a:r>
            <a:r>
              <a:rPr lang="es-CO" sz="1000">
                <a:latin typeface="Arial" panose="020B0604020202020204" pitchFamily="34" charset="0"/>
                <a:cs typeface="Arial" panose="020B0604020202020204" pitchFamily="34" charset="0"/>
              </a:rPr>
              <a:t>(2021).</a:t>
            </a:r>
            <a:r>
              <a:rPr lang="es-CO" sz="1000" spc="355">
                <a:latin typeface="Arial" panose="020B0604020202020204" pitchFamily="34" charset="0"/>
                <a:cs typeface="Arial" panose="020B0604020202020204" pitchFamily="34" charset="0"/>
              </a:rPr>
              <a:t> </a:t>
            </a:r>
            <a:r>
              <a:rPr lang="es-CO" sz="1000" u="sng" spc="-55">
                <a:uFill>
                  <a:solidFill>
                    <a:srgbClr val="0000FF"/>
                  </a:solidFill>
                </a:uFill>
                <a:latin typeface="Arial" panose="020B0604020202020204" pitchFamily="34" charset="0"/>
                <a:cs typeface="Arial" panose="020B0604020202020204" pitchFamily="34" charset="0"/>
                <a:hlinkClick r:id="rId3"/>
              </a:rPr>
              <a:t>El</a:t>
            </a:r>
            <a:r>
              <a:rPr lang="es-CO" sz="1000" u="sng" spc="260">
                <a:uFill>
                  <a:solidFill>
                    <a:srgbClr val="0000FF"/>
                  </a:solidFill>
                </a:uFill>
                <a:latin typeface="Arial" panose="020B0604020202020204" pitchFamily="34" charset="0"/>
                <a:cs typeface="Arial" panose="020B0604020202020204" pitchFamily="34" charset="0"/>
                <a:hlinkClick r:id="rId3"/>
              </a:rPr>
              <a:t> </a:t>
            </a:r>
            <a:r>
              <a:rPr lang="es-CO" sz="1000" u="sng" spc="85">
                <a:uFill>
                  <a:solidFill>
                    <a:srgbClr val="0000FF"/>
                  </a:solidFill>
                </a:uFill>
                <a:latin typeface="Arial" panose="020B0604020202020204" pitchFamily="34" charset="0"/>
                <a:cs typeface="Arial" panose="020B0604020202020204" pitchFamily="34" charset="0"/>
                <a:hlinkClick r:id="rId3"/>
              </a:rPr>
              <a:t>Prototipado</a:t>
            </a:r>
            <a:r>
              <a:rPr lang="es-CO" sz="1000" u="sng" spc="315">
                <a:uFill>
                  <a:solidFill>
                    <a:srgbClr val="0000FF"/>
                  </a:solidFill>
                </a:uFill>
                <a:latin typeface="Arial" panose="020B0604020202020204" pitchFamily="34" charset="0"/>
                <a:cs typeface="Arial" panose="020B0604020202020204" pitchFamily="34" charset="0"/>
                <a:hlinkClick r:id="rId3"/>
              </a:rPr>
              <a:t> </a:t>
            </a:r>
            <a:r>
              <a:rPr lang="es-CO" sz="1000" u="sng" spc="65">
                <a:uFill>
                  <a:solidFill>
                    <a:srgbClr val="0000FF"/>
                  </a:solidFill>
                </a:uFill>
                <a:latin typeface="Arial" panose="020B0604020202020204" pitchFamily="34" charset="0"/>
                <a:cs typeface="Arial" panose="020B0604020202020204" pitchFamily="34" charset="0"/>
                <a:hlinkClick r:id="rId3"/>
              </a:rPr>
              <a:t>de</a:t>
            </a:r>
            <a:r>
              <a:rPr lang="es-CO" sz="1000" u="sng" spc="285">
                <a:uFill>
                  <a:solidFill>
                    <a:srgbClr val="0000FF"/>
                  </a:solidFill>
                </a:uFill>
                <a:latin typeface="Arial" panose="020B0604020202020204" pitchFamily="34" charset="0"/>
                <a:cs typeface="Arial" panose="020B0604020202020204" pitchFamily="34" charset="0"/>
                <a:hlinkClick r:id="rId3"/>
              </a:rPr>
              <a:t> </a:t>
            </a:r>
            <a:r>
              <a:rPr lang="es-CO" sz="1000" u="sng">
                <a:uFill>
                  <a:solidFill>
                    <a:srgbClr val="0000FF"/>
                  </a:solidFill>
                </a:uFill>
                <a:latin typeface="Arial" panose="020B0604020202020204" pitchFamily="34" charset="0"/>
                <a:cs typeface="Arial" panose="020B0604020202020204" pitchFamily="34" charset="0"/>
                <a:hlinkClick r:id="rId3"/>
              </a:rPr>
              <a:t>sistemas</a:t>
            </a:r>
            <a:r>
              <a:rPr lang="es-CO" sz="1000" u="sng" spc="300">
                <a:uFill>
                  <a:solidFill>
                    <a:srgbClr val="0000FF"/>
                  </a:solidFill>
                </a:uFill>
                <a:latin typeface="Arial" panose="020B0604020202020204" pitchFamily="34" charset="0"/>
                <a:cs typeface="Arial" panose="020B0604020202020204" pitchFamily="34" charset="0"/>
                <a:hlinkClick r:id="rId3"/>
              </a:rPr>
              <a:t> </a:t>
            </a:r>
            <a:r>
              <a:rPr lang="es-CO" sz="1000" u="sng">
                <a:uFill>
                  <a:solidFill>
                    <a:srgbClr val="0000FF"/>
                  </a:solidFill>
                </a:uFill>
                <a:latin typeface="Arial" panose="020B0604020202020204" pitchFamily="34" charset="0"/>
                <a:cs typeface="Arial" panose="020B0604020202020204" pitchFamily="34" charset="0"/>
                <a:hlinkClick r:id="rId3"/>
              </a:rPr>
              <a:t>Interactivos</a:t>
            </a:r>
            <a:r>
              <a:rPr lang="es-CO" sz="1000">
                <a:latin typeface="Arial" panose="020B0604020202020204" pitchFamily="34" charset="0"/>
                <a:cs typeface="Arial" panose="020B0604020202020204" pitchFamily="34" charset="0"/>
              </a:rPr>
              <a:t>.[Objeto_virtual_de_Informacion_OVI].</a:t>
            </a:r>
            <a:r>
              <a:rPr lang="es-CO" sz="1000" spc="325">
                <a:latin typeface="Arial" panose="020B0604020202020204" pitchFamily="34" charset="0"/>
                <a:cs typeface="Arial" panose="020B0604020202020204" pitchFamily="34" charset="0"/>
              </a:rPr>
              <a:t> </a:t>
            </a:r>
            <a:r>
              <a:rPr lang="es-CO" sz="1000" spc="55">
                <a:latin typeface="Arial" panose="020B0604020202020204" pitchFamily="34" charset="0"/>
                <a:cs typeface="Arial" panose="020B0604020202020204" pitchFamily="34" charset="0"/>
              </a:rPr>
              <a:t>Repositorio</a:t>
            </a:r>
            <a:r>
              <a:rPr lang="es-CO" sz="1000" spc="300">
                <a:latin typeface="Arial" panose="020B0604020202020204" pitchFamily="34" charset="0"/>
                <a:cs typeface="Arial" panose="020B0604020202020204" pitchFamily="34" charset="0"/>
              </a:rPr>
              <a:t> </a:t>
            </a:r>
            <a:r>
              <a:rPr lang="es-CO" sz="1000" spc="55">
                <a:latin typeface="Arial" panose="020B0604020202020204" pitchFamily="34" charset="0"/>
                <a:cs typeface="Arial" panose="020B0604020202020204" pitchFamily="34" charset="0"/>
              </a:rPr>
              <a:t>Institucional </a:t>
            </a:r>
            <a:r>
              <a:rPr lang="es-CO" sz="1000">
                <a:latin typeface="Arial" panose="020B0604020202020204" pitchFamily="34" charset="0"/>
                <a:cs typeface="Arial" panose="020B0604020202020204" pitchFamily="34" charset="0"/>
              </a:rPr>
              <a:t>UNAD.</a:t>
            </a:r>
            <a:r>
              <a:rPr lang="es-CO" sz="1000" spc="-50">
                <a:latin typeface="Arial" panose="020B0604020202020204" pitchFamily="34" charset="0"/>
                <a:cs typeface="Arial" panose="020B0604020202020204" pitchFamily="34" charset="0"/>
              </a:rPr>
              <a:t> </a:t>
            </a:r>
            <a:r>
              <a:rPr lang="es-CO" sz="1000" spc="65">
                <a:latin typeface="Arial" panose="020B0604020202020204" pitchFamily="34" charset="0"/>
                <a:cs typeface="Arial" panose="020B0604020202020204" pitchFamily="34" charset="0"/>
              </a:rPr>
              <a:t>https://repository.unad.edu.co/handle/10596/40664</a:t>
            </a:r>
            <a:endParaRPr lang="es-CO" sz="1000">
              <a:latin typeface="Arial" panose="020B0604020202020204" pitchFamily="34" charset="0"/>
              <a:cs typeface="Arial" panose="020B0604020202020204" pitchFamily="34" charset="0"/>
            </a:endParaRPr>
          </a:p>
          <a:p>
            <a:pPr marL="239396" indent="0">
              <a:buNone/>
              <a:tabLst>
                <a:tab pos="466725" algn="l"/>
              </a:tabLst>
            </a:pPr>
            <a:r>
              <a:rPr lang="es-CO" sz="1000">
                <a:latin typeface="Arial" panose="020B0604020202020204" pitchFamily="34" charset="0"/>
                <a:cs typeface="Arial" panose="020B0604020202020204" pitchFamily="34" charset="0"/>
              </a:rPr>
              <a:t>McKinney,</a:t>
            </a:r>
            <a:r>
              <a:rPr lang="es-CO" sz="1000" spc="15">
                <a:latin typeface="Arial" panose="020B0604020202020204" pitchFamily="34" charset="0"/>
                <a:cs typeface="Arial" panose="020B0604020202020204" pitchFamily="34" charset="0"/>
              </a:rPr>
              <a:t> </a:t>
            </a:r>
            <a:r>
              <a:rPr lang="es-CO" sz="1000">
                <a:latin typeface="Arial" panose="020B0604020202020204" pitchFamily="34" charset="0"/>
                <a:cs typeface="Arial" panose="020B0604020202020204" pitchFamily="34" charset="0"/>
              </a:rPr>
              <a:t>W.</a:t>
            </a:r>
            <a:r>
              <a:rPr lang="es-CO" sz="1000" spc="25">
                <a:latin typeface="Arial" panose="020B0604020202020204" pitchFamily="34" charset="0"/>
                <a:cs typeface="Arial" panose="020B0604020202020204" pitchFamily="34" charset="0"/>
              </a:rPr>
              <a:t> </a:t>
            </a:r>
            <a:r>
              <a:rPr lang="es-CO" sz="1000">
                <a:latin typeface="Arial" panose="020B0604020202020204" pitchFamily="34" charset="0"/>
                <a:cs typeface="Arial" panose="020B0604020202020204" pitchFamily="34" charset="0"/>
              </a:rPr>
              <a:t>(2017).</a:t>
            </a:r>
            <a:r>
              <a:rPr lang="es-CO" sz="1000" spc="45">
                <a:latin typeface="Arial" panose="020B0604020202020204" pitchFamily="34" charset="0"/>
                <a:cs typeface="Arial" panose="020B0604020202020204" pitchFamily="34" charset="0"/>
              </a:rPr>
              <a:t> </a:t>
            </a:r>
            <a:r>
              <a:rPr lang="es-CO" sz="1000" spc="60">
                <a:latin typeface="Arial" panose="020B0604020202020204" pitchFamily="34" charset="0"/>
                <a:cs typeface="Arial" panose="020B0604020202020204" pitchFamily="34" charset="0"/>
              </a:rPr>
              <a:t>Python</a:t>
            </a:r>
            <a:r>
              <a:rPr lang="es-CO" sz="1000" spc="55">
                <a:latin typeface="Arial" panose="020B0604020202020204" pitchFamily="34" charset="0"/>
                <a:cs typeface="Arial" panose="020B0604020202020204" pitchFamily="34" charset="0"/>
              </a:rPr>
              <a:t> </a:t>
            </a:r>
            <a:r>
              <a:rPr lang="es-CO" sz="1000" spc="125">
                <a:latin typeface="Arial" panose="020B0604020202020204" pitchFamily="34" charset="0"/>
                <a:cs typeface="Arial" panose="020B0604020202020204" pitchFamily="34" charset="0"/>
              </a:rPr>
              <a:t>for</a:t>
            </a:r>
            <a:r>
              <a:rPr lang="es-CO" sz="1000" spc="30">
                <a:latin typeface="Arial" panose="020B0604020202020204" pitchFamily="34" charset="0"/>
                <a:cs typeface="Arial" panose="020B0604020202020204" pitchFamily="34" charset="0"/>
              </a:rPr>
              <a:t> </a:t>
            </a:r>
            <a:r>
              <a:rPr lang="es-CO" sz="1000">
                <a:latin typeface="Arial" panose="020B0604020202020204" pitchFamily="34" charset="0"/>
                <a:cs typeface="Arial" panose="020B0604020202020204" pitchFamily="34" charset="0"/>
              </a:rPr>
              <a:t>Data</a:t>
            </a:r>
            <a:r>
              <a:rPr lang="es-CO" sz="1000" spc="50">
                <a:latin typeface="Arial" panose="020B0604020202020204" pitchFamily="34" charset="0"/>
                <a:cs typeface="Arial" panose="020B0604020202020204" pitchFamily="34" charset="0"/>
              </a:rPr>
              <a:t> </a:t>
            </a:r>
            <a:r>
              <a:rPr lang="es-CO" sz="1000">
                <a:latin typeface="Arial" panose="020B0604020202020204" pitchFamily="34" charset="0"/>
                <a:cs typeface="Arial" panose="020B0604020202020204" pitchFamily="34" charset="0"/>
              </a:rPr>
              <a:t>Analysis:</a:t>
            </a:r>
            <a:r>
              <a:rPr lang="es-CO" sz="1000" spc="35">
                <a:latin typeface="Arial" panose="020B0604020202020204" pitchFamily="34" charset="0"/>
                <a:cs typeface="Arial" panose="020B0604020202020204" pitchFamily="34" charset="0"/>
              </a:rPr>
              <a:t> </a:t>
            </a:r>
            <a:r>
              <a:rPr lang="es-CO" sz="1000">
                <a:latin typeface="Arial" panose="020B0604020202020204" pitchFamily="34" charset="0"/>
                <a:cs typeface="Arial" panose="020B0604020202020204" pitchFamily="34" charset="0"/>
              </a:rPr>
              <a:t>Data</a:t>
            </a:r>
            <a:r>
              <a:rPr lang="es-CO" sz="1000" spc="50">
                <a:latin typeface="Arial" panose="020B0604020202020204" pitchFamily="34" charset="0"/>
                <a:cs typeface="Arial" panose="020B0604020202020204" pitchFamily="34" charset="0"/>
              </a:rPr>
              <a:t> Wrangling</a:t>
            </a:r>
            <a:r>
              <a:rPr lang="es-CO" sz="1000" spc="25">
                <a:latin typeface="Arial" panose="020B0604020202020204" pitchFamily="34" charset="0"/>
                <a:cs typeface="Arial" panose="020B0604020202020204" pitchFamily="34" charset="0"/>
              </a:rPr>
              <a:t> </a:t>
            </a:r>
            <a:r>
              <a:rPr lang="es-CO" sz="1000" spc="114">
                <a:latin typeface="Arial" panose="020B0604020202020204" pitchFamily="34" charset="0"/>
                <a:cs typeface="Arial" panose="020B0604020202020204" pitchFamily="34" charset="0"/>
              </a:rPr>
              <a:t>with</a:t>
            </a:r>
            <a:r>
              <a:rPr lang="es-CO" sz="1000" spc="40">
                <a:latin typeface="Arial" panose="020B0604020202020204" pitchFamily="34" charset="0"/>
                <a:cs typeface="Arial" panose="020B0604020202020204" pitchFamily="34" charset="0"/>
              </a:rPr>
              <a:t> </a:t>
            </a:r>
            <a:r>
              <a:rPr lang="es-CO" sz="1000">
                <a:latin typeface="Arial" panose="020B0604020202020204" pitchFamily="34" charset="0"/>
                <a:cs typeface="Arial" panose="020B0604020202020204" pitchFamily="34" charset="0"/>
              </a:rPr>
              <a:t>Pandas,</a:t>
            </a:r>
            <a:r>
              <a:rPr lang="es-CO" sz="1000" spc="60">
                <a:latin typeface="Arial" panose="020B0604020202020204" pitchFamily="34" charset="0"/>
                <a:cs typeface="Arial" panose="020B0604020202020204" pitchFamily="34" charset="0"/>
              </a:rPr>
              <a:t> </a:t>
            </a:r>
            <a:r>
              <a:rPr lang="es-CO" sz="1000">
                <a:latin typeface="Arial" panose="020B0604020202020204" pitchFamily="34" charset="0"/>
                <a:cs typeface="Arial" panose="020B0604020202020204" pitchFamily="34" charset="0"/>
              </a:rPr>
              <a:t>NumPy,</a:t>
            </a:r>
            <a:r>
              <a:rPr lang="es-CO" sz="1000" spc="20">
                <a:latin typeface="Arial" panose="020B0604020202020204" pitchFamily="34" charset="0"/>
                <a:cs typeface="Arial" panose="020B0604020202020204" pitchFamily="34" charset="0"/>
              </a:rPr>
              <a:t> </a:t>
            </a:r>
            <a:r>
              <a:rPr lang="es-CO" sz="1000" spc="75">
                <a:latin typeface="Arial" panose="020B0604020202020204" pitchFamily="34" charset="0"/>
                <a:cs typeface="Arial" panose="020B0604020202020204" pitchFamily="34" charset="0"/>
              </a:rPr>
              <a:t>and</a:t>
            </a:r>
            <a:r>
              <a:rPr lang="es-CO" sz="1000" spc="40">
                <a:latin typeface="Arial" panose="020B0604020202020204" pitchFamily="34" charset="0"/>
                <a:cs typeface="Arial" panose="020B0604020202020204" pitchFamily="34" charset="0"/>
              </a:rPr>
              <a:t> </a:t>
            </a:r>
            <a:r>
              <a:rPr lang="es-CO" sz="1000" spc="50">
                <a:latin typeface="Arial" panose="020B0604020202020204" pitchFamily="34" charset="0"/>
                <a:cs typeface="Arial" panose="020B0604020202020204" pitchFamily="34" charset="0"/>
              </a:rPr>
              <a:t>IPython (2nd</a:t>
            </a:r>
            <a:r>
              <a:rPr lang="es-CO" sz="1000" spc="55">
                <a:latin typeface="Arial" panose="020B0604020202020204" pitchFamily="34" charset="0"/>
                <a:cs typeface="Arial" panose="020B0604020202020204" pitchFamily="34" charset="0"/>
              </a:rPr>
              <a:t> </a:t>
            </a:r>
            <a:r>
              <a:rPr lang="es-CO" sz="1000">
                <a:latin typeface="Arial" panose="020B0604020202020204" pitchFamily="34" charset="0"/>
                <a:cs typeface="Arial" panose="020B0604020202020204" pitchFamily="34" charset="0"/>
              </a:rPr>
              <a:t>ed.).</a:t>
            </a:r>
            <a:r>
              <a:rPr lang="es-CO" sz="1000" spc="20">
                <a:latin typeface="Arial" panose="020B0604020202020204" pitchFamily="34" charset="0"/>
                <a:cs typeface="Arial" panose="020B0604020202020204" pitchFamily="34" charset="0"/>
              </a:rPr>
              <a:t> </a:t>
            </a:r>
            <a:r>
              <a:rPr lang="es-CO" sz="1000">
                <a:latin typeface="Arial" panose="020B0604020202020204" pitchFamily="34" charset="0"/>
                <a:cs typeface="Arial" panose="020B0604020202020204" pitchFamily="34" charset="0"/>
              </a:rPr>
              <a:t>O'Reilly</a:t>
            </a:r>
            <a:r>
              <a:rPr lang="es-CO" sz="1000" spc="50">
                <a:latin typeface="Arial" panose="020B0604020202020204" pitchFamily="34" charset="0"/>
                <a:cs typeface="Arial" panose="020B0604020202020204" pitchFamily="34" charset="0"/>
              </a:rPr>
              <a:t> </a:t>
            </a:r>
            <a:r>
              <a:rPr lang="es-CO" sz="1000" spc="-10">
                <a:latin typeface="Arial" panose="020B0604020202020204" pitchFamily="34" charset="0"/>
                <a:cs typeface="Arial" panose="020B0604020202020204" pitchFamily="34" charset="0"/>
              </a:rPr>
              <a:t>Media.</a:t>
            </a:r>
            <a:endParaRPr lang="es-CO" sz="1000">
              <a:latin typeface="Arial" panose="020B0604020202020204" pitchFamily="34" charset="0"/>
              <a:cs typeface="Arial" panose="020B0604020202020204" pitchFamily="34" charset="0"/>
            </a:endParaRPr>
          </a:p>
          <a:p>
            <a:pPr marL="239396" indent="0">
              <a:buNone/>
              <a:tabLst>
                <a:tab pos="466725" algn="l"/>
              </a:tabLst>
            </a:pPr>
            <a:r>
              <a:rPr lang="es-CO" sz="1000" spc="80">
                <a:latin typeface="Arial" panose="020B0604020202020204" pitchFamily="34" charset="0"/>
                <a:cs typeface="Arial" panose="020B0604020202020204" pitchFamily="34" charset="0"/>
              </a:rPr>
              <a:t>Hunter,</a:t>
            </a:r>
            <a:r>
              <a:rPr lang="es-CO" sz="1000" spc="15">
                <a:latin typeface="Arial" panose="020B0604020202020204" pitchFamily="34" charset="0"/>
                <a:cs typeface="Arial" panose="020B0604020202020204" pitchFamily="34" charset="0"/>
              </a:rPr>
              <a:t> </a:t>
            </a:r>
            <a:r>
              <a:rPr lang="es-CO" sz="1000" spc="-265">
                <a:latin typeface="Arial" panose="020B0604020202020204" pitchFamily="34" charset="0"/>
                <a:cs typeface="Arial" panose="020B0604020202020204" pitchFamily="34" charset="0"/>
              </a:rPr>
              <a:t>J.</a:t>
            </a:r>
            <a:r>
              <a:rPr lang="es-CO" sz="1000" spc="-10">
                <a:latin typeface="Arial" panose="020B0604020202020204" pitchFamily="34" charset="0"/>
                <a:cs typeface="Arial" panose="020B0604020202020204" pitchFamily="34" charset="0"/>
              </a:rPr>
              <a:t> </a:t>
            </a:r>
            <a:r>
              <a:rPr lang="es-CO" sz="1000">
                <a:latin typeface="Arial" panose="020B0604020202020204" pitchFamily="34" charset="0"/>
                <a:cs typeface="Arial" panose="020B0604020202020204" pitchFamily="34" charset="0"/>
              </a:rPr>
              <a:t>D.</a:t>
            </a:r>
            <a:r>
              <a:rPr lang="es-CO" sz="1000" spc="15">
                <a:latin typeface="Arial" panose="020B0604020202020204" pitchFamily="34" charset="0"/>
                <a:cs typeface="Arial" panose="020B0604020202020204" pitchFamily="34" charset="0"/>
              </a:rPr>
              <a:t> </a:t>
            </a:r>
            <a:r>
              <a:rPr lang="es-CO" sz="1000">
                <a:latin typeface="Arial" panose="020B0604020202020204" pitchFamily="34" charset="0"/>
                <a:cs typeface="Arial" panose="020B0604020202020204" pitchFamily="34" charset="0"/>
              </a:rPr>
              <a:t>(2007).</a:t>
            </a:r>
            <a:r>
              <a:rPr lang="es-CO" sz="1000" spc="10">
                <a:latin typeface="Arial" panose="020B0604020202020204" pitchFamily="34" charset="0"/>
                <a:cs typeface="Arial" panose="020B0604020202020204" pitchFamily="34" charset="0"/>
              </a:rPr>
              <a:t> </a:t>
            </a:r>
            <a:r>
              <a:rPr lang="es-CO" sz="1000" spc="85">
                <a:latin typeface="Arial" panose="020B0604020202020204" pitchFamily="34" charset="0"/>
                <a:cs typeface="Arial" panose="020B0604020202020204" pitchFamily="34" charset="0"/>
              </a:rPr>
              <a:t>Matplotlib:</a:t>
            </a:r>
            <a:r>
              <a:rPr lang="es-CO" sz="1000" spc="20">
                <a:latin typeface="Arial" panose="020B0604020202020204" pitchFamily="34" charset="0"/>
                <a:cs typeface="Arial" panose="020B0604020202020204" pitchFamily="34" charset="0"/>
              </a:rPr>
              <a:t> </a:t>
            </a:r>
            <a:r>
              <a:rPr lang="es-CO" sz="1000">
                <a:latin typeface="Arial" panose="020B0604020202020204" pitchFamily="34" charset="0"/>
                <a:cs typeface="Arial" panose="020B0604020202020204" pitchFamily="34" charset="0"/>
              </a:rPr>
              <a:t>A 2D</a:t>
            </a:r>
            <a:r>
              <a:rPr lang="es-CO" sz="1000" spc="5">
                <a:latin typeface="Arial" panose="020B0604020202020204" pitchFamily="34" charset="0"/>
                <a:cs typeface="Arial" panose="020B0604020202020204" pitchFamily="34" charset="0"/>
              </a:rPr>
              <a:t> </a:t>
            </a:r>
            <a:r>
              <a:rPr lang="es-CO" sz="1000" spc="45">
                <a:latin typeface="Arial" panose="020B0604020202020204" pitchFamily="34" charset="0"/>
                <a:cs typeface="Arial" panose="020B0604020202020204" pitchFamily="34" charset="0"/>
              </a:rPr>
              <a:t>graphics</a:t>
            </a:r>
            <a:r>
              <a:rPr lang="es-CO" sz="1000" spc="-10">
                <a:latin typeface="Arial" panose="020B0604020202020204" pitchFamily="34" charset="0"/>
                <a:cs typeface="Arial" panose="020B0604020202020204" pitchFamily="34" charset="0"/>
              </a:rPr>
              <a:t> </a:t>
            </a:r>
            <a:r>
              <a:rPr lang="es-CO" sz="1000" spc="85">
                <a:latin typeface="Arial" panose="020B0604020202020204" pitchFamily="34" charset="0"/>
                <a:cs typeface="Arial" panose="020B0604020202020204" pitchFamily="34" charset="0"/>
              </a:rPr>
              <a:t>environment.</a:t>
            </a:r>
            <a:r>
              <a:rPr lang="es-CO" sz="1000" spc="25">
                <a:latin typeface="Arial" panose="020B0604020202020204" pitchFamily="34" charset="0"/>
                <a:cs typeface="Arial" panose="020B0604020202020204" pitchFamily="34" charset="0"/>
              </a:rPr>
              <a:t> </a:t>
            </a:r>
            <a:r>
              <a:rPr lang="es-CO" sz="1000" spc="75">
                <a:latin typeface="Arial" panose="020B0604020202020204" pitchFamily="34" charset="0"/>
                <a:cs typeface="Arial" panose="020B0604020202020204" pitchFamily="34" charset="0"/>
              </a:rPr>
              <a:t>Computing</a:t>
            </a:r>
            <a:r>
              <a:rPr lang="es-CO" sz="1000" spc="20">
                <a:latin typeface="Arial" panose="020B0604020202020204" pitchFamily="34" charset="0"/>
                <a:cs typeface="Arial" panose="020B0604020202020204" pitchFamily="34" charset="0"/>
              </a:rPr>
              <a:t> </a:t>
            </a:r>
            <a:r>
              <a:rPr lang="es-CO" sz="1000" spc="90">
                <a:latin typeface="Arial" panose="020B0604020202020204" pitchFamily="34" charset="0"/>
                <a:cs typeface="Arial" panose="020B0604020202020204" pitchFamily="34" charset="0"/>
              </a:rPr>
              <a:t>in</a:t>
            </a:r>
            <a:r>
              <a:rPr lang="es-CO" sz="1000" spc="10">
                <a:latin typeface="Arial" panose="020B0604020202020204" pitchFamily="34" charset="0"/>
                <a:cs typeface="Arial" panose="020B0604020202020204" pitchFamily="34" charset="0"/>
              </a:rPr>
              <a:t> </a:t>
            </a:r>
            <a:r>
              <a:rPr lang="es-CO" sz="1000" spc="-10">
                <a:latin typeface="Arial" panose="020B0604020202020204" pitchFamily="34" charset="0"/>
                <a:cs typeface="Arial" panose="020B0604020202020204" pitchFamily="34" charset="0"/>
              </a:rPr>
              <a:t>Science</a:t>
            </a:r>
            <a:r>
              <a:rPr lang="es-CO" sz="1000" spc="-15">
                <a:latin typeface="Arial" panose="020B0604020202020204" pitchFamily="34" charset="0"/>
                <a:cs typeface="Arial" panose="020B0604020202020204" pitchFamily="34" charset="0"/>
              </a:rPr>
              <a:t> </a:t>
            </a:r>
            <a:r>
              <a:rPr lang="es-CO" sz="1000" spc="125">
                <a:latin typeface="Arial" panose="020B0604020202020204" pitchFamily="34" charset="0"/>
                <a:cs typeface="Arial" panose="020B0604020202020204" pitchFamily="34" charset="0"/>
              </a:rPr>
              <a:t>&amp;</a:t>
            </a:r>
            <a:r>
              <a:rPr lang="es-CO" sz="1000" spc="-5">
                <a:latin typeface="Arial" panose="020B0604020202020204" pitchFamily="34" charset="0"/>
                <a:cs typeface="Arial" panose="020B0604020202020204" pitchFamily="34" charset="0"/>
              </a:rPr>
              <a:t> </a:t>
            </a:r>
            <a:r>
              <a:rPr lang="es-CO" sz="1000">
                <a:latin typeface="Arial" panose="020B0604020202020204" pitchFamily="34" charset="0"/>
                <a:cs typeface="Arial" panose="020B0604020202020204" pitchFamily="34" charset="0"/>
              </a:rPr>
              <a:t>Engineering,</a:t>
            </a:r>
            <a:r>
              <a:rPr lang="es-CO" sz="1000" spc="-15">
                <a:latin typeface="Arial" panose="020B0604020202020204" pitchFamily="34" charset="0"/>
                <a:cs typeface="Arial" panose="020B0604020202020204" pitchFamily="34" charset="0"/>
              </a:rPr>
              <a:t> </a:t>
            </a:r>
            <a:r>
              <a:rPr lang="es-CO" sz="1000">
                <a:latin typeface="Arial" panose="020B0604020202020204" pitchFamily="34" charset="0"/>
                <a:cs typeface="Arial" panose="020B0604020202020204" pitchFamily="34" charset="0"/>
              </a:rPr>
              <a:t>9(3),</a:t>
            </a:r>
            <a:r>
              <a:rPr lang="es-CO" sz="1000" spc="10">
                <a:latin typeface="Arial" panose="020B0604020202020204" pitchFamily="34" charset="0"/>
                <a:cs typeface="Arial" panose="020B0604020202020204" pitchFamily="34" charset="0"/>
              </a:rPr>
              <a:t> </a:t>
            </a:r>
            <a:r>
              <a:rPr lang="es-CO" sz="1000">
                <a:latin typeface="Arial" panose="020B0604020202020204" pitchFamily="34" charset="0"/>
                <a:cs typeface="Arial" panose="020B0604020202020204" pitchFamily="34" charset="0"/>
              </a:rPr>
              <a:t>90</a:t>
            </a:r>
            <a:r>
              <a:rPr lang="es-CO" sz="1000" spc="5">
                <a:latin typeface="Arial" panose="020B0604020202020204" pitchFamily="34" charset="0"/>
                <a:cs typeface="Arial" panose="020B0604020202020204" pitchFamily="34" charset="0"/>
              </a:rPr>
              <a:t> </a:t>
            </a:r>
            <a:r>
              <a:rPr lang="es-CO" sz="1000" spc="-25">
                <a:latin typeface="Arial" panose="020B0604020202020204" pitchFamily="34" charset="0"/>
                <a:cs typeface="Arial" panose="020B0604020202020204" pitchFamily="34" charset="0"/>
              </a:rPr>
              <a:t>95. </a:t>
            </a:r>
            <a:r>
              <a:rPr lang="es-CO" sz="1000" spc="-10">
                <a:latin typeface="Arial" panose="020B0604020202020204" pitchFamily="34" charset="0"/>
                <a:cs typeface="Arial" panose="020B0604020202020204" pitchFamily="34" charset="0"/>
              </a:rPr>
              <a:t>https://doi.org/10.1109/MCSE.2007.55</a:t>
            </a:r>
            <a:endParaRPr lang="es-CO" sz="1000">
              <a:latin typeface="Arial" panose="020B0604020202020204" pitchFamily="34" charset="0"/>
              <a:cs typeface="Arial" panose="020B0604020202020204" pitchFamily="34" charset="0"/>
            </a:endParaRPr>
          </a:p>
          <a:p>
            <a:pPr marL="239396" indent="0">
              <a:spcBef>
                <a:spcPts val="1885"/>
              </a:spcBef>
              <a:buNone/>
              <a:tabLst>
                <a:tab pos="466725" algn="l"/>
              </a:tabLst>
            </a:pPr>
            <a:r>
              <a:rPr lang="es-CO" sz="1000">
                <a:latin typeface="Arial" panose="020B0604020202020204" pitchFamily="34" charset="0"/>
                <a:cs typeface="Arial" panose="020B0604020202020204" pitchFamily="34" charset="0"/>
              </a:rPr>
              <a:t>Spener,</a:t>
            </a:r>
            <a:r>
              <a:rPr lang="es-CO" sz="1000" spc="155">
                <a:latin typeface="Arial" panose="020B0604020202020204" pitchFamily="34" charset="0"/>
                <a:cs typeface="Arial" panose="020B0604020202020204" pitchFamily="34" charset="0"/>
              </a:rPr>
              <a:t> </a:t>
            </a:r>
            <a:r>
              <a:rPr lang="es-CO" sz="1000">
                <a:latin typeface="Arial" panose="020B0604020202020204" pitchFamily="34" charset="0"/>
                <a:cs typeface="Arial" panose="020B0604020202020204" pitchFamily="34" charset="0"/>
              </a:rPr>
              <a:t>D.</a:t>
            </a:r>
            <a:r>
              <a:rPr lang="es-CO" sz="1000" spc="140">
                <a:latin typeface="Arial" panose="020B0604020202020204" pitchFamily="34" charset="0"/>
                <a:cs typeface="Arial" panose="020B0604020202020204" pitchFamily="34" charset="0"/>
              </a:rPr>
              <a:t> </a:t>
            </a:r>
            <a:r>
              <a:rPr lang="es-CO" sz="1000">
                <a:latin typeface="Arial" panose="020B0604020202020204" pitchFamily="34" charset="0"/>
                <a:cs typeface="Arial" panose="020B0604020202020204" pitchFamily="34" charset="0"/>
              </a:rPr>
              <a:t>(2009).</a:t>
            </a:r>
            <a:r>
              <a:rPr lang="es-CO" sz="1000" spc="165">
                <a:latin typeface="Arial" panose="020B0604020202020204" pitchFamily="34" charset="0"/>
                <a:cs typeface="Arial" panose="020B0604020202020204" pitchFamily="34" charset="0"/>
              </a:rPr>
              <a:t> </a:t>
            </a:r>
            <a:r>
              <a:rPr lang="es-CO" sz="1000">
                <a:latin typeface="Arial" panose="020B0604020202020204" pitchFamily="34" charset="0"/>
                <a:cs typeface="Arial" panose="020B0604020202020204" pitchFamily="34" charset="0"/>
              </a:rPr>
              <a:t>Card</a:t>
            </a:r>
            <a:r>
              <a:rPr lang="es-CO" sz="1000" spc="170">
                <a:latin typeface="Arial" panose="020B0604020202020204" pitchFamily="34" charset="0"/>
                <a:cs typeface="Arial" panose="020B0604020202020204" pitchFamily="34" charset="0"/>
              </a:rPr>
              <a:t> </a:t>
            </a:r>
            <a:r>
              <a:rPr lang="es-CO" sz="1000">
                <a:latin typeface="Arial" panose="020B0604020202020204" pitchFamily="34" charset="0"/>
                <a:cs typeface="Arial" panose="020B0604020202020204" pitchFamily="34" charset="0"/>
              </a:rPr>
              <a:t>Sorting:</a:t>
            </a:r>
            <a:r>
              <a:rPr lang="es-CO" sz="1000" spc="165">
                <a:latin typeface="Arial" panose="020B0604020202020204" pitchFamily="34" charset="0"/>
                <a:cs typeface="Arial" panose="020B0604020202020204" pitchFamily="34" charset="0"/>
              </a:rPr>
              <a:t> </a:t>
            </a:r>
            <a:r>
              <a:rPr lang="es-CO" sz="1000">
                <a:latin typeface="Arial" panose="020B0604020202020204" pitchFamily="34" charset="0"/>
                <a:cs typeface="Arial" panose="020B0604020202020204" pitchFamily="34" charset="0"/>
              </a:rPr>
              <a:t>Designing</a:t>
            </a:r>
            <a:r>
              <a:rPr lang="es-CO" sz="1000" spc="135">
                <a:latin typeface="Arial" panose="020B0604020202020204" pitchFamily="34" charset="0"/>
                <a:cs typeface="Arial" panose="020B0604020202020204" pitchFamily="34" charset="0"/>
              </a:rPr>
              <a:t> </a:t>
            </a:r>
            <a:r>
              <a:rPr lang="es-CO" sz="1000">
                <a:latin typeface="Arial" panose="020B0604020202020204" pitchFamily="34" charset="0"/>
                <a:cs typeface="Arial" panose="020B0604020202020204" pitchFamily="34" charset="0"/>
              </a:rPr>
              <a:t>Usable</a:t>
            </a:r>
            <a:r>
              <a:rPr lang="es-CO" sz="1000" spc="135">
                <a:latin typeface="Arial" panose="020B0604020202020204" pitchFamily="34" charset="0"/>
                <a:cs typeface="Arial" panose="020B0604020202020204" pitchFamily="34" charset="0"/>
              </a:rPr>
              <a:t> </a:t>
            </a:r>
            <a:r>
              <a:rPr lang="es-CO" sz="1000">
                <a:latin typeface="Arial" panose="020B0604020202020204" pitchFamily="34" charset="0"/>
                <a:cs typeface="Arial" panose="020B0604020202020204" pitchFamily="34" charset="0"/>
              </a:rPr>
              <a:t>Categories.</a:t>
            </a:r>
            <a:r>
              <a:rPr lang="es-CO" sz="1000" spc="180">
                <a:latin typeface="Arial" panose="020B0604020202020204" pitchFamily="34" charset="0"/>
                <a:cs typeface="Arial" panose="020B0604020202020204" pitchFamily="34" charset="0"/>
              </a:rPr>
              <a:t> </a:t>
            </a:r>
            <a:r>
              <a:rPr lang="es-CO" sz="1000">
                <a:latin typeface="Arial" panose="020B0604020202020204" pitchFamily="34" charset="0"/>
                <a:cs typeface="Arial" panose="020B0604020202020204" pitchFamily="34" charset="0"/>
              </a:rPr>
              <a:t>Rosenfeld</a:t>
            </a:r>
            <a:r>
              <a:rPr lang="es-CO" sz="1000" spc="160">
                <a:latin typeface="Arial" panose="020B0604020202020204" pitchFamily="34" charset="0"/>
                <a:cs typeface="Arial" panose="020B0604020202020204" pitchFamily="34" charset="0"/>
              </a:rPr>
              <a:t> </a:t>
            </a:r>
            <a:r>
              <a:rPr lang="es-CO" sz="1000" spc="-10">
                <a:latin typeface="Arial" panose="020B0604020202020204" pitchFamily="34" charset="0"/>
                <a:cs typeface="Arial" panose="020B0604020202020204" pitchFamily="34" charset="0"/>
              </a:rPr>
              <a:t>Media.</a:t>
            </a:r>
            <a:endParaRPr lang="es-CO" sz="1000">
              <a:latin typeface="Arial" panose="020B0604020202020204" pitchFamily="34" charset="0"/>
              <a:cs typeface="Arial" panose="020B0604020202020204" pitchFamily="34" charset="0"/>
            </a:endParaRPr>
          </a:p>
          <a:p>
            <a:pPr marL="239396" indent="0">
              <a:spcBef>
                <a:spcPts val="1885"/>
              </a:spcBef>
              <a:buNone/>
              <a:tabLst>
                <a:tab pos="466725" algn="l"/>
              </a:tabLst>
            </a:pPr>
            <a:r>
              <a:rPr lang="es-CO" sz="1000" spc="65">
                <a:latin typeface="Arial" panose="020B0604020202020204" pitchFamily="34" charset="0"/>
                <a:cs typeface="Arial" panose="020B0604020202020204" pitchFamily="34" charset="0"/>
              </a:rPr>
              <a:t>Garrett,</a:t>
            </a:r>
            <a:r>
              <a:rPr lang="es-CO" sz="1000" spc="45">
                <a:latin typeface="Arial" panose="020B0604020202020204" pitchFamily="34" charset="0"/>
                <a:cs typeface="Arial" panose="020B0604020202020204" pitchFamily="34" charset="0"/>
              </a:rPr>
              <a:t> </a:t>
            </a:r>
            <a:r>
              <a:rPr lang="es-CO" sz="1000" spc="-265">
                <a:latin typeface="Arial" panose="020B0604020202020204" pitchFamily="34" charset="0"/>
                <a:cs typeface="Arial" panose="020B0604020202020204" pitchFamily="34" charset="0"/>
              </a:rPr>
              <a:t>J.</a:t>
            </a:r>
            <a:r>
              <a:rPr lang="es-CO" sz="1000" spc="50">
                <a:latin typeface="Arial" panose="020B0604020202020204" pitchFamily="34" charset="0"/>
                <a:cs typeface="Arial" panose="020B0604020202020204" pitchFamily="34" charset="0"/>
              </a:rPr>
              <a:t> </a:t>
            </a:r>
            <a:r>
              <a:rPr lang="es-CO" sz="1000" spc="-265">
                <a:latin typeface="Arial" panose="020B0604020202020204" pitchFamily="34" charset="0"/>
                <a:cs typeface="Arial" panose="020B0604020202020204" pitchFamily="34" charset="0"/>
              </a:rPr>
              <a:t>J.</a:t>
            </a:r>
            <a:r>
              <a:rPr lang="es-CO" sz="1000" spc="30">
                <a:latin typeface="Arial" panose="020B0604020202020204" pitchFamily="34" charset="0"/>
                <a:cs typeface="Arial" panose="020B0604020202020204" pitchFamily="34" charset="0"/>
              </a:rPr>
              <a:t> </a:t>
            </a:r>
            <a:r>
              <a:rPr lang="es-CO" sz="1000">
                <a:latin typeface="Arial" panose="020B0604020202020204" pitchFamily="34" charset="0"/>
                <a:cs typeface="Arial" panose="020B0604020202020204" pitchFamily="34" charset="0"/>
              </a:rPr>
              <a:t>(2010).</a:t>
            </a:r>
            <a:r>
              <a:rPr lang="es-CO" sz="1000" spc="50">
                <a:latin typeface="Arial" panose="020B0604020202020204" pitchFamily="34" charset="0"/>
                <a:cs typeface="Arial" panose="020B0604020202020204" pitchFamily="34" charset="0"/>
              </a:rPr>
              <a:t> </a:t>
            </a:r>
            <a:r>
              <a:rPr lang="es-CO" sz="1000">
                <a:latin typeface="Arial" panose="020B0604020202020204" pitchFamily="34" charset="0"/>
                <a:cs typeface="Arial" panose="020B0604020202020204" pitchFamily="34" charset="0"/>
              </a:rPr>
              <a:t>The</a:t>
            </a:r>
            <a:r>
              <a:rPr lang="es-CO" sz="1000" spc="45">
                <a:latin typeface="Arial" panose="020B0604020202020204" pitchFamily="34" charset="0"/>
                <a:cs typeface="Arial" panose="020B0604020202020204" pitchFamily="34" charset="0"/>
              </a:rPr>
              <a:t> </a:t>
            </a:r>
            <a:r>
              <a:rPr lang="es-CO" sz="1000">
                <a:latin typeface="Arial" panose="020B0604020202020204" pitchFamily="34" charset="0"/>
                <a:cs typeface="Arial" panose="020B0604020202020204" pitchFamily="34" charset="0"/>
              </a:rPr>
              <a:t>Elements</a:t>
            </a:r>
            <a:r>
              <a:rPr lang="es-CO" sz="1000" spc="45">
                <a:latin typeface="Arial" panose="020B0604020202020204" pitchFamily="34" charset="0"/>
                <a:cs typeface="Arial" panose="020B0604020202020204" pitchFamily="34" charset="0"/>
              </a:rPr>
              <a:t> </a:t>
            </a:r>
            <a:r>
              <a:rPr lang="es-CO" sz="1000" spc="105">
                <a:latin typeface="Arial" panose="020B0604020202020204" pitchFamily="34" charset="0"/>
                <a:cs typeface="Arial" panose="020B0604020202020204" pitchFamily="34" charset="0"/>
              </a:rPr>
              <a:t>of</a:t>
            </a:r>
            <a:r>
              <a:rPr lang="es-CO" sz="1000" spc="30">
                <a:latin typeface="Arial" panose="020B0604020202020204" pitchFamily="34" charset="0"/>
                <a:cs typeface="Arial" panose="020B0604020202020204" pitchFamily="34" charset="0"/>
              </a:rPr>
              <a:t> </a:t>
            </a:r>
            <a:r>
              <a:rPr lang="es-CO" sz="1000">
                <a:latin typeface="Arial" panose="020B0604020202020204" pitchFamily="34" charset="0"/>
                <a:cs typeface="Arial" panose="020B0604020202020204" pitchFamily="34" charset="0"/>
              </a:rPr>
              <a:t>User</a:t>
            </a:r>
            <a:r>
              <a:rPr lang="es-CO" sz="1000" spc="35">
                <a:latin typeface="Arial" panose="020B0604020202020204" pitchFamily="34" charset="0"/>
                <a:cs typeface="Arial" panose="020B0604020202020204" pitchFamily="34" charset="0"/>
              </a:rPr>
              <a:t> </a:t>
            </a:r>
            <a:r>
              <a:rPr lang="es-CO" sz="1000">
                <a:latin typeface="Arial" panose="020B0604020202020204" pitchFamily="34" charset="0"/>
                <a:cs typeface="Arial" panose="020B0604020202020204" pitchFamily="34" charset="0"/>
              </a:rPr>
              <a:t>Experience:</a:t>
            </a:r>
            <a:r>
              <a:rPr lang="es-CO" sz="1000" spc="30">
                <a:latin typeface="Arial" panose="020B0604020202020204" pitchFamily="34" charset="0"/>
                <a:cs typeface="Arial" panose="020B0604020202020204" pitchFamily="34" charset="0"/>
              </a:rPr>
              <a:t> </a:t>
            </a:r>
            <a:r>
              <a:rPr lang="es-CO" sz="1000">
                <a:latin typeface="Arial" panose="020B0604020202020204" pitchFamily="34" charset="0"/>
                <a:cs typeface="Arial" panose="020B0604020202020204" pitchFamily="34" charset="0"/>
              </a:rPr>
              <a:t>User</a:t>
            </a:r>
            <a:r>
              <a:rPr lang="es-CO" sz="1000" spc="35">
                <a:latin typeface="Arial" panose="020B0604020202020204" pitchFamily="34" charset="0"/>
                <a:cs typeface="Arial" panose="020B0604020202020204" pitchFamily="34" charset="0"/>
              </a:rPr>
              <a:t> </a:t>
            </a:r>
            <a:r>
              <a:rPr lang="es-CO" sz="1000" spc="50">
                <a:latin typeface="Arial" panose="020B0604020202020204" pitchFamily="34" charset="0"/>
                <a:cs typeface="Arial" panose="020B0604020202020204" pitchFamily="34" charset="0"/>
              </a:rPr>
              <a:t>Centered</a:t>
            </a:r>
            <a:r>
              <a:rPr lang="es-CO" sz="1000" spc="55">
                <a:latin typeface="Arial" panose="020B0604020202020204" pitchFamily="34" charset="0"/>
                <a:cs typeface="Arial" panose="020B0604020202020204" pitchFamily="34" charset="0"/>
              </a:rPr>
              <a:t> </a:t>
            </a:r>
            <a:r>
              <a:rPr lang="es-CO" sz="1000">
                <a:latin typeface="Arial" panose="020B0604020202020204" pitchFamily="34" charset="0"/>
                <a:cs typeface="Arial" panose="020B0604020202020204" pitchFamily="34" charset="0"/>
              </a:rPr>
              <a:t>Design</a:t>
            </a:r>
            <a:r>
              <a:rPr lang="es-CO" sz="1000" spc="50">
                <a:latin typeface="Arial" panose="020B0604020202020204" pitchFamily="34" charset="0"/>
                <a:cs typeface="Arial" panose="020B0604020202020204" pitchFamily="34" charset="0"/>
              </a:rPr>
              <a:t> </a:t>
            </a:r>
            <a:r>
              <a:rPr lang="es-CO" sz="1000" spc="125">
                <a:latin typeface="Arial" panose="020B0604020202020204" pitchFamily="34" charset="0"/>
                <a:cs typeface="Arial" panose="020B0604020202020204" pitchFamily="34" charset="0"/>
              </a:rPr>
              <a:t>for</a:t>
            </a:r>
            <a:r>
              <a:rPr lang="es-CO" sz="1000" spc="35">
                <a:latin typeface="Arial" panose="020B0604020202020204" pitchFamily="34" charset="0"/>
                <a:cs typeface="Arial" panose="020B0604020202020204" pitchFamily="34" charset="0"/>
              </a:rPr>
              <a:t> </a:t>
            </a:r>
            <a:r>
              <a:rPr lang="es-CO" sz="1000" spc="100">
                <a:latin typeface="Arial" panose="020B0604020202020204" pitchFamily="34" charset="0"/>
                <a:cs typeface="Arial" panose="020B0604020202020204" pitchFamily="34" charset="0"/>
              </a:rPr>
              <a:t>the</a:t>
            </a:r>
            <a:r>
              <a:rPr lang="es-CO" sz="1000" spc="55">
                <a:latin typeface="Arial" panose="020B0604020202020204" pitchFamily="34" charset="0"/>
                <a:cs typeface="Arial" panose="020B0604020202020204" pitchFamily="34" charset="0"/>
              </a:rPr>
              <a:t> </a:t>
            </a:r>
            <a:r>
              <a:rPr lang="es-CO" sz="1000">
                <a:latin typeface="Arial" panose="020B0604020202020204" pitchFamily="34" charset="0"/>
                <a:cs typeface="Arial" panose="020B0604020202020204" pitchFamily="34" charset="0"/>
              </a:rPr>
              <a:t>Web</a:t>
            </a:r>
            <a:r>
              <a:rPr lang="es-CO" sz="1000" spc="30">
                <a:latin typeface="Arial" panose="020B0604020202020204" pitchFamily="34" charset="0"/>
                <a:cs typeface="Arial" panose="020B0604020202020204" pitchFamily="34" charset="0"/>
              </a:rPr>
              <a:t> </a:t>
            </a:r>
            <a:r>
              <a:rPr lang="es-CO" sz="1000" spc="80">
                <a:latin typeface="Arial" panose="020B0604020202020204" pitchFamily="34" charset="0"/>
                <a:cs typeface="Arial" panose="020B0604020202020204" pitchFamily="34" charset="0"/>
              </a:rPr>
              <a:t>and</a:t>
            </a:r>
            <a:r>
              <a:rPr lang="es-CO" sz="1000" spc="45">
                <a:latin typeface="Arial" panose="020B0604020202020204" pitchFamily="34" charset="0"/>
                <a:cs typeface="Arial" panose="020B0604020202020204" pitchFamily="34" charset="0"/>
              </a:rPr>
              <a:t> </a:t>
            </a:r>
            <a:r>
              <a:rPr lang="es-CO" sz="1000" spc="50">
                <a:latin typeface="Arial" panose="020B0604020202020204" pitchFamily="34" charset="0"/>
                <a:cs typeface="Arial" panose="020B0604020202020204" pitchFamily="34" charset="0"/>
              </a:rPr>
              <a:t>Beyond</a:t>
            </a:r>
            <a:r>
              <a:rPr lang="es-CO" sz="1000" spc="45">
                <a:latin typeface="Arial" panose="020B0604020202020204" pitchFamily="34" charset="0"/>
                <a:cs typeface="Arial" panose="020B0604020202020204" pitchFamily="34" charset="0"/>
              </a:rPr>
              <a:t> </a:t>
            </a:r>
            <a:r>
              <a:rPr lang="es-CO" sz="1000" spc="50">
                <a:latin typeface="Arial" panose="020B0604020202020204" pitchFamily="34" charset="0"/>
                <a:cs typeface="Arial" panose="020B0604020202020204" pitchFamily="34" charset="0"/>
              </a:rPr>
              <a:t>(2nd</a:t>
            </a:r>
            <a:r>
              <a:rPr lang="es-CO" sz="1000" spc="45">
                <a:latin typeface="Arial" panose="020B0604020202020204" pitchFamily="34" charset="0"/>
                <a:cs typeface="Arial" panose="020B0604020202020204" pitchFamily="34" charset="0"/>
              </a:rPr>
              <a:t> </a:t>
            </a:r>
            <a:r>
              <a:rPr lang="es-CO" sz="1000">
                <a:latin typeface="Arial" panose="020B0604020202020204" pitchFamily="34" charset="0"/>
                <a:cs typeface="Arial" panose="020B0604020202020204" pitchFamily="34" charset="0"/>
              </a:rPr>
              <a:t>ed.).</a:t>
            </a:r>
            <a:r>
              <a:rPr lang="es-CO" sz="1000" spc="55">
                <a:latin typeface="Arial" panose="020B0604020202020204" pitchFamily="34" charset="0"/>
                <a:cs typeface="Arial" panose="020B0604020202020204" pitchFamily="34" charset="0"/>
              </a:rPr>
              <a:t> </a:t>
            </a:r>
            <a:r>
              <a:rPr lang="es-CO" sz="1000" spc="35">
                <a:latin typeface="Arial" panose="020B0604020202020204" pitchFamily="34" charset="0"/>
                <a:cs typeface="Arial" panose="020B0604020202020204" pitchFamily="34" charset="0"/>
              </a:rPr>
              <a:t>New </a:t>
            </a:r>
            <a:r>
              <a:rPr lang="es-CO" sz="1000" spc="-10">
                <a:latin typeface="Arial" panose="020B0604020202020204" pitchFamily="34" charset="0"/>
                <a:cs typeface="Arial" panose="020B0604020202020204" pitchFamily="34" charset="0"/>
              </a:rPr>
              <a:t>Riders.</a:t>
            </a:r>
            <a:endParaRPr lang="es-CO" sz="1000">
              <a:latin typeface="Arial" panose="020B0604020202020204" pitchFamily="34" charset="0"/>
              <a:cs typeface="Arial" panose="020B0604020202020204" pitchFamily="34" charset="0"/>
            </a:endParaRPr>
          </a:p>
          <a:p>
            <a:pPr marL="239396" indent="0">
              <a:spcBef>
                <a:spcPts val="1680"/>
              </a:spcBef>
              <a:buNone/>
              <a:tabLst>
                <a:tab pos="466725" algn="l"/>
              </a:tabLst>
            </a:pPr>
            <a:r>
              <a:rPr lang="es-CO" sz="1000">
                <a:latin typeface="Arial" panose="020B0604020202020204" pitchFamily="34" charset="0"/>
                <a:cs typeface="Arial" panose="020B0604020202020204" pitchFamily="34" charset="0"/>
              </a:rPr>
              <a:t>Nielsen,</a:t>
            </a:r>
            <a:r>
              <a:rPr lang="es-CO" sz="1000" spc="45">
                <a:latin typeface="Arial" panose="020B0604020202020204" pitchFamily="34" charset="0"/>
                <a:cs typeface="Arial" panose="020B0604020202020204" pitchFamily="34" charset="0"/>
              </a:rPr>
              <a:t> </a:t>
            </a:r>
            <a:r>
              <a:rPr lang="es-CO" sz="1000" spc="-195">
                <a:latin typeface="Arial" panose="020B0604020202020204" pitchFamily="34" charset="0"/>
                <a:cs typeface="Arial" panose="020B0604020202020204" pitchFamily="34" charset="0"/>
              </a:rPr>
              <a:t>J.,</a:t>
            </a:r>
            <a:r>
              <a:rPr lang="es-CO" sz="1000" spc="45">
                <a:latin typeface="Arial" panose="020B0604020202020204" pitchFamily="34" charset="0"/>
                <a:cs typeface="Arial" panose="020B0604020202020204" pitchFamily="34" charset="0"/>
              </a:rPr>
              <a:t> </a:t>
            </a:r>
            <a:r>
              <a:rPr lang="es-CO" sz="1000" spc="125">
                <a:latin typeface="Arial" panose="020B0604020202020204" pitchFamily="34" charset="0"/>
                <a:cs typeface="Arial" panose="020B0604020202020204" pitchFamily="34" charset="0"/>
              </a:rPr>
              <a:t>&amp;</a:t>
            </a:r>
            <a:r>
              <a:rPr lang="es-CO" sz="1000" spc="70">
                <a:latin typeface="Arial" panose="020B0604020202020204" pitchFamily="34" charset="0"/>
                <a:cs typeface="Arial" panose="020B0604020202020204" pitchFamily="34" charset="0"/>
              </a:rPr>
              <a:t> </a:t>
            </a:r>
            <a:r>
              <a:rPr lang="es-CO" sz="1000" spc="55">
                <a:latin typeface="Arial" panose="020B0604020202020204" pitchFamily="34" charset="0"/>
                <a:cs typeface="Arial" panose="020B0604020202020204" pitchFamily="34" charset="0"/>
              </a:rPr>
              <a:t>Budiu,</a:t>
            </a:r>
            <a:r>
              <a:rPr lang="es-CO" sz="1000" spc="70">
                <a:latin typeface="Arial" panose="020B0604020202020204" pitchFamily="34" charset="0"/>
                <a:cs typeface="Arial" panose="020B0604020202020204" pitchFamily="34" charset="0"/>
              </a:rPr>
              <a:t> </a:t>
            </a:r>
            <a:r>
              <a:rPr lang="es-CO" sz="1000" spc="-125">
                <a:latin typeface="Arial" panose="020B0604020202020204" pitchFamily="34" charset="0"/>
                <a:cs typeface="Arial" panose="020B0604020202020204" pitchFamily="34" charset="0"/>
              </a:rPr>
              <a:t>R.</a:t>
            </a:r>
            <a:r>
              <a:rPr lang="es-CO" sz="1000" spc="75">
                <a:latin typeface="Arial" panose="020B0604020202020204" pitchFamily="34" charset="0"/>
                <a:cs typeface="Arial" panose="020B0604020202020204" pitchFamily="34" charset="0"/>
              </a:rPr>
              <a:t> </a:t>
            </a:r>
            <a:r>
              <a:rPr lang="es-CO" sz="1000">
                <a:latin typeface="Arial" panose="020B0604020202020204" pitchFamily="34" charset="0"/>
                <a:cs typeface="Arial" panose="020B0604020202020204" pitchFamily="34" charset="0"/>
              </a:rPr>
              <a:t>(2012).</a:t>
            </a:r>
            <a:r>
              <a:rPr lang="es-CO" sz="1000" spc="75">
                <a:latin typeface="Arial" panose="020B0604020202020204" pitchFamily="34" charset="0"/>
                <a:cs typeface="Arial" panose="020B0604020202020204" pitchFamily="34" charset="0"/>
              </a:rPr>
              <a:t> </a:t>
            </a:r>
            <a:r>
              <a:rPr lang="es-CO" sz="1000" spc="80">
                <a:latin typeface="Arial" panose="020B0604020202020204" pitchFamily="34" charset="0"/>
                <a:cs typeface="Arial" panose="020B0604020202020204" pitchFamily="34" charset="0"/>
              </a:rPr>
              <a:t>Mobile</a:t>
            </a:r>
            <a:r>
              <a:rPr lang="es-CO" sz="1000" spc="65">
                <a:latin typeface="Arial" panose="020B0604020202020204" pitchFamily="34" charset="0"/>
                <a:cs typeface="Arial" panose="020B0604020202020204" pitchFamily="34" charset="0"/>
              </a:rPr>
              <a:t> </a:t>
            </a:r>
            <a:r>
              <a:rPr lang="es-CO" sz="1000">
                <a:latin typeface="Arial" panose="020B0604020202020204" pitchFamily="34" charset="0"/>
                <a:cs typeface="Arial" panose="020B0604020202020204" pitchFamily="34" charset="0"/>
              </a:rPr>
              <a:t>Usability.</a:t>
            </a:r>
            <a:r>
              <a:rPr lang="es-CO" sz="1000" spc="55">
                <a:latin typeface="Arial" panose="020B0604020202020204" pitchFamily="34" charset="0"/>
                <a:cs typeface="Arial" panose="020B0604020202020204" pitchFamily="34" charset="0"/>
              </a:rPr>
              <a:t> </a:t>
            </a:r>
            <a:r>
              <a:rPr lang="es-CO" sz="1000" spc="60">
                <a:latin typeface="Arial" panose="020B0604020202020204" pitchFamily="34" charset="0"/>
                <a:cs typeface="Arial" panose="020B0604020202020204" pitchFamily="34" charset="0"/>
              </a:rPr>
              <a:t>New</a:t>
            </a:r>
            <a:r>
              <a:rPr lang="es-CO" sz="1000" spc="55">
                <a:latin typeface="Arial" panose="020B0604020202020204" pitchFamily="34" charset="0"/>
                <a:cs typeface="Arial" panose="020B0604020202020204" pitchFamily="34" charset="0"/>
              </a:rPr>
              <a:t> </a:t>
            </a:r>
            <a:r>
              <a:rPr lang="es-CO" sz="1000">
                <a:latin typeface="Arial" panose="020B0604020202020204" pitchFamily="34" charset="0"/>
                <a:cs typeface="Arial" panose="020B0604020202020204" pitchFamily="34" charset="0"/>
              </a:rPr>
              <a:t>Riders</a:t>
            </a:r>
            <a:r>
              <a:rPr lang="es-CO" sz="1000" spc="70">
                <a:latin typeface="Arial" panose="020B0604020202020204" pitchFamily="34" charset="0"/>
                <a:cs typeface="Arial" panose="020B0604020202020204" pitchFamily="34" charset="0"/>
              </a:rPr>
              <a:t> </a:t>
            </a:r>
            <a:r>
              <a:rPr lang="es-CO" sz="1000" spc="-10">
                <a:latin typeface="Arial" panose="020B0604020202020204" pitchFamily="34" charset="0"/>
                <a:cs typeface="Arial" panose="020B0604020202020204" pitchFamily="34" charset="0"/>
              </a:rPr>
              <a:t>Press.</a:t>
            </a:r>
            <a:endParaRPr lang="es-CO" sz="1000">
              <a:latin typeface="Arial" panose="020B0604020202020204" pitchFamily="34" charset="0"/>
              <a:cs typeface="Arial" panose="020B0604020202020204" pitchFamily="34" charset="0"/>
            </a:endParaRPr>
          </a:p>
          <a:p>
            <a:pPr marL="239396" indent="0">
              <a:spcBef>
                <a:spcPts val="1680"/>
              </a:spcBef>
              <a:buNone/>
              <a:tabLst>
                <a:tab pos="466725" algn="l"/>
              </a:tabLst>
            </a:pPr>
            <a:r>
              <a:rPr lang="es-CO" sz="1000" spc="65">
                <a:latin typeface="Arial" panose="020B0604020202020204" pitchFamily="34" charset="0"/>
                <a:cs typeface="Arial" panose="020B0604020202020204" pitchFamily="34" charset="0"/>
              </a:rPr>
              <a:t>Brown,</a:t>
            </a:r>
            <a:r>
              <a:rPr lang="es-CO" sz="1000" spc="5">
                <a:latin typeface="Arial" panose="020B0604020202020204" pitchFamily="34" charset="0"/>
                <a:cs typeface="Arial" panose="020B0604020202020204" pitchFamily="34" charset="0"/>
              </a:rPr>
              <a:t> </a:t>
            </a:r>
            <a:r>
              <a:rPr lang="es-CO" sz="1000" spc="-60">
                <a:latin typeface="Arial" panose="020B0604020202020204" pitchFamily="34" charset="0"/>
                <a:cs typeface="Arial" panose="020B0604020202020204" pitchFamily="34" charset="0"/>
              </a:rPr>
              <a:t>T.</a:t>
            </a:r>
            <a:r>
              <a:rPr lang="es-CO" sz="1000" spc="10">
                <a:latin typeface="Arial" panose="020B0604020202020204" pitchFamily="34" charset="0"/>
                <a:cs typeface="Arial" panose="020B0604020202020204" pitchFamily="34" charset="0"/>
              </a:rPr>
              <a:t> </a:t>
            </a:r>
            <a:r>
              <a:rPr lang="es-CO" sz="1000">
                <a:latin typeface="Arial" panose="020B0604020202020204" pitchFamily="34" charset="0"/>
                <a:cs typeface="Arial" panose="020B0604020202020204" pitchFamily="34" charset="0"/>
              </a:rPr>
              <a:t>(2009).</a:t>
            </a:r>
            <a:r>
              <a:rPr lang="es-CO" sz="1000" spc="35">
                <a:latin typeface="Arial" panose="020B0604020202020204" pitchFamily="34" charset="0"/>
                <a:cs typeface="Arial" panose="020B0604020202020204" pitchFamily="34" charset="0"/>
              </a:rPr>
              <a:t> </a:t>
            </a:r>
            <a:r>
              <a:rPr lang="es-CO" sz="1000">
                <a:latin typeface="Arial" panose="020B0604020202020204" pitchFamily="34" charset="0"/>
                <a:cs typeface="Arial" panose="020B0604020202020204" pitchFamily="34" charset="0"/>
              </a:rPr>
              <a:t>Change</a:t>
            </a:r>
            <a:r>
              <a:rPr lang="es-CO" sz="1000" spc="40">
                <a:latin typeface="Arial" panose="020B0604020202020204" pitchFamily="34" charset="0"/>
                <a:cs typeface="Arial" panose="020B0604020202020204" pitchFamily="34" charset="0"/>
              </a:rPr>
              <a:t> </a:t>
            </a:r>
            <a:r>
              <a:rPr lang="es-CO" sz="1000" spc="60">
                <a:latin typeface="Arial" panose="020B0604020202020204" pitchFamily="34" charset="0"/>
                <a:cs typeface="Arial" panose="020B0604020202020204" pitchFamily="34" charset="0"/>
              </a:rPr>
              <a:t>by</a:t>
            </a:r>
            <a:r>
              <a:rPr lang="es-CO" sz="1000" spc="15">
                <a:latin typeface="Arial" panose="020B0604020202020204" pitchFamily="34" charset="0"/>
                <a:cs typeface="Arial" panose="020B0604020202020204" pitchFamily="34" charset="0"/>
              </a:rPr>
              <a:t> </a:t>
            </a:r>
            <a:r>
              <a:rPr lang="es-CO" sz="1000">
                <a:latin typeface="Arial" panose="020B0604020202020204" pitchFamily="34" charset="0"/>
                <a:cs typeface="Arial" panose="020B0604020202020204" pitchFamily="34" charset="0"/>
              </a:rPr>
              <a:t>Design:</a:t>
            </a:r>
            <a:r>
              <a:rPr lang="es-CO" sz="1000" spc="35">
                <a:latin typeface="Arial" panose="020B0604020202020204" pitchFamily="34" charset="0"/>
                <a:cs typeface="Arial" panose="020B0604020202020204" pitchFamily="34" charset="0"/>
              </a:rPr>
              <a:t> </a:t>
            </a:r>
            <a:r>
              <a:rPr lang="es-CO" sz="1000" spc="75">
                <a:latin typeface="Arial" panose="020B0604020202020204" pitchFamily="34" charset="0"/>
                <a:cs typeface="Arial" panose="020B0604020202020204" pitchFamily="34" charset="0"/>
              </a:rPr>
              <a:t>How</a:t>
            </a:r>
            <a:r>
              <a:rPr lang="es-CO" sz="1000" spc="35">
                <a:latin typeface="Arial" panose="020B0604020202020204" pitchFamily="34" charset="0"/>
                <a:cs typeface="Arial" panose="020B0604020202020204" pitchFamily="34" charset="0"/>
              </a:rPr>
              <a:t> </a:t>
            </a:r>
            <a:r>
              <a:rPr lang="es-CO" sz="1000">
                <a:latin typeface="Arial" panose="020B0604020202020204" pitchFamily="34" charset="0"/>
                <a:cs typeface="Arial" panose="020B0604020202020204" pitchFamily="34" charset="0"/>
              </a:rPr>
              <a:t>Design</a:t>
            </a:r>
            <a:r>
              <a:rPr lang="es-CO" sz="1000" spc="30">
                <a:latin typeface="Arial" panose="020B0604020202020204" pitchFamily="34" charset="0"/>
                <a:cs typeface="Arial" panose="020B0604020202020204" pitchFamily="34" charset="0"/>
              </a:rPr>
              <a:t> </a:t>
            </a:r>
            <a:r>
              <a:rPr lang="es-CO" sz="1000" spc="45">
                <a:latin typeface="Arial" panose="020B0604020202020204" pitchFamily="34" charset="0"/>
                <a:cs typeface="Arial" panose="020B0604020202020204" pitchFamily="34" charset="0"/>
              </a:rPr>
              <a:t>Thinking</a:t>
            </a:r>
            <a:r>
              <a:rPr lang="es-CO" sz="1000" spc="10">
                <a:latin typeface="Arial" panose="020B0604020202020204" pitchFamily="34" charset="0"/>
                <a:cs typeface="Arial" panose="020B0604020202020204" pitchFamily="34" charset="0"/>
              </a:rPr>
              <a:t> </a:t>
            </a:r>
            <a:r>
              <a:rPr lang="es-CO" sz="1000">
                <a:latin typeface="Arial" panose="020B0604020202020204" pitchFamily="34" charset="0"/>
                <a:cs typeface="Arial" panose="020B0604020202020204" pitchFamily="34" charset="0"/>
              </a:rPr>
              <a:t>Creates</a:t>
            </a:r>
            <a:r>
              <a:rPr lang="es-CO" sz="1000" spc="40">
                <a:latin typeface="Arial" panose="020B0604020202020204" pitchFamily="34" charset="0"/>
                <a:cs typeface="Arial" panose="020B0604020202020204" pitchFamily="34" charset="0"/>
              </a:rPr>
              <a:t> </a:t>
            </a:r>
            <a:r>
              <a:rPr lang="es-CO" sz="1000" spc="60">
                <a:latin typeface="Arial" panose="020B0604020202020204" pitchFamily="34" charset="0"/>
                <a:cs typeface="Arial" panose="020B0604020202020204" pitchFamily="34" charset="0"/>
              </a:rPr>
              <a:t>New</a:t>
            </a:r>
            <a:r>
              <a:rPr lang="es-CO" sz="1000" spc="15">
                <a:latin typeface="Arial" panose="020B0604020202020204" pitchFamily="34" charset="0"/>
                <a:cs typeface="Arial" panose="020B0604020202020204" pitchFamily="34" charset="0"/>
              </a:rPr>
              <a:t> </a:t>
            </a:r>
            <a:r>
              <a:rPr lang="es-CO" sz="1000" spc="50">
                <a:latin typeface="Arial" panose="020B0604020202020204" pitchFamily="34" charset="0"/>
                <a:cs typeface="Arial" panose="020B0604020202020204" pitchFamily="34" charset="0"/>
              </a:rPr>
              <a:t>Alternatives</a:t>
            </a:r>
            <a:r>
              <a:rPr lang="es-CO" sz="1000" spc="40">
                <a:latin typeface="Arial" panose="020B0604020202020204" pitchFamily="34" charset="0"/>
                <a:cs typeface="Arial" panose="020B0604020202020204" pitchFamily="34" charset="0"/>
              </a:rPr>
              <a:t> </a:t>
            </a:r>
            <a:r>
              <a:rPr lang="es-CO" sz="1000" spc="125">
                <a:latin typeface="Arial" panose="020B0604020202020204" pitchFamily="34" charset="0"/>
                <a:cs typeface="Arial" panose="020B0604020202020204" pitchFamily="34" charset="0"/>
              </a:rPr>
              <a:t>for</a:t>
            </a:r>
            <a:r>
              <a:rPr lang="es-CO" sz="1000" spc="20">
                <a:latin typeface="Arial" panose="020B0604020202020204" pitchFamily="34" charset="0"/>
                <a:cs typeface="Arial" panose="020B0604020202020204" pitchFamily="34" charset="0"/>
              </a:rPr>
              <a:t> </a:t>
            </a:r>
            <a:r>
              <a:rPr lang="es-CO" sz="1000">
                <a:latin typeface="Arial" panose="020B0604020202020204" pitchFamily="34" charset="0"/>
                <a:cs typeface="Arial" panose="020B0604020202020204" pitchFamily="34" charset="0"/>
              </a:rPr>
              <a:t>Business</a:t>
            </a:r>
            <a:r>
              <a:rPr lang="es-CO" sz="1000" spc="45">
                <a:latin typeface="Arial" panose="020B0604020202020204" pitchFamily="34" charset="0"/>
                <a:cs typeface="Arial" panose="020B0604020202020204" pitchFamily="34" charset="0"/>
              </a:rPr>
              <a:t> </a:t>
            </a:r>
            <a:r>
              <a:rPr lang="es-CO" sz="1000" spc="80">
                <a:latin typeface="Arial" panose="020B0604020202020204" pitchFamily="34" charset="0"/>
                <a:cs typeface="Arial" panose="020B0604020202020204" pitchFamily="34" charset="0"/>
              </a:rPr>
              <a:t>and</a:t>
            </a:r>
            <a:r>
              <a:rPr lang="es-CO" sz="1000" spc="25">
                <a:latin typeface="Arial" panose="020B0604020202020204" pitchFamily="34" charset="0"/>
                <a:cs typeface="Arial" panose="020B0604020202020204" pitchFamily="34" charset="0"/>
              </a:rPr>
              <a:t> </a:t>
            </a:r>
            <a:r>
              <a:rPr lang="es-CO" sz="1000" spc="-10">
                <a:latin typeface="Arial" panose="020B0604020202020204" pitchFamily="34" charset="0"/>
                <a:cs typeface="Arial" panose="020B0604020202020204" pitchFamily="34" charset="0"/>
              </a:rPr>
              <a:t>Society.</a:t>
            </a:r>
            <a:r>
              <a:rPr lang="es-CO" sz="1000">
                <a:latin typeface="Arial" panose="020B0604020202020204" pitchFamily="34" charset="0"/>
                <a:cs typeface="Arial" panose="020B0604020202020204" pitchFamily="34" charset="0"/>
              </a:rPr>
              <a:t> </a:t>
            </a:r>
            <a:r>
              <a:rPr lang="es-CO" sz="1000" spc="-10">
                <a:latin typeface="Arial" panose="020B0604020202020204" pitchFamily="34" charset="0"/>
                <a:cs typeface="Arial" panose="020B0604020202020204" pitchFamily="34" charset="0"/>
              </a:rPr>
              <a:t>HarperBusiness.</a:t>
            </a:r>
            <a:endParaRPr lang="es-CO" sz="1000">
              <a:latin typeface="Arial" panose="020B0604020202020204" pitchFamily="34" charset="0"/>
              <a:cs typeface="Arial" panose="020B0604020202020204" pitchFamily="34" charset="0"/>
            </a:endParaRPr>
          </a:p>
          <a:p>
            <a:pPr marL="239396" indent="0">
              <a:spcBef>
                <a:spcPts val="1685"/>
              </a:spcBef>
              <a:buNone/>
              <a:tabLst>
                <a:tab pos="466725" algn="l"/>
              </a:tabLst>
            </a:pPr>
            <a:r>
              <a:rPr lang="es-CO" sz="1000" spc="85">
                <a:latin typeface="Arial" panose="020B0604020202020204" pitchFamily="34" charset="0"/>
                <a:cs typeface="Arial" panose="020B0604020202020204" pitchFamily="34" charset="0"/>
              </a:rPr>
              <a:t>Norman,</a:t>
            </a:r>
            <a:r>
              <a:rPr lang="es-CO" sz="1000" spc="-10">
                <a:latin typeface="Arial" panose="020B0604020202020204" pitchFamily="34" charset="0"/>
                <a:cs typeface="Arial" panose="020B0604020202020204" pitchFamily="34" charset="0"/>
              </a:rPr>
              <a:t> </a:t>
            </a:r>
            <a:r>
              <a:rPr lang="es-CO" sz="1000">
                <a:latin typeface="Arial" panose="020B0604020202020204" pitchFamily="34" charset="0"/>
                <a:cs typeface="Arial" panose="020B0604020202020204" pitchFamily="34" charset="0"/>
              </a:rPr>
              <a:t>D.</a:t>
            </a:r>
            <a:r>
              <a:rPr lang="es-CO" sz="1000" spc="-5">
                <a:latin typeface="Arial" panose="020B0604020202020204" pitchFamily="34" charset="0"/>
                <a:cs typeface="Arial" panose="020B0604020202020204" pitchFamily="34" charset="0"/>
              </a:rPr>
              <a:t> </a:t>
            </a:r>
            <a:r>
              <a:rPr lang="es-CO" sz="1000">
                <a:latin typeface="Arial" panose="020B0604020202020204" pitchFamily="34" charset="0"/>
                <a:cs typeface="Arial" panose="020B0604020202020204" pitchFamily="34" charset="0"/>
              </a:rPr>
              <a:t>A.</a:t>
            </a:r>
            <a:r>
              <a:rPr lang="es-CO" sz="1000" spc="-5">
                <a:latin typeface="Arial" panose="020B0604020202020204" pitchFamily="34" charset="0"/>
                <a:cs typeface="Arial" panose="020B0604020202020204" pitchFamily="34" charset="0"/>
              </a:rPr>
              <a:t> </a:t>
            </a:r>
            <a:r>
              <a:rPr lang="es-CO" sz="1000">
                <a:latin typeface="Arial" panose="020B0604020202020204" pitchFamily="34" charset="0"/>
                <a:cs typeface="Arial" panose="020B0604020202020204" pitchFamily="34" charset="0"/>
              </a:rPr>
              <a:t>(2013).</a:t>
            </a:r>
            <a:r>
              <a:rPr lang="es-CO" sz="1000" spc="15">
                <a:latin typeface="Arial" panose="020B0604020202020204" pitchFamily="34" charset="0"/>
                <a:cs typeface="Arial" panose="020B0604020202020204" pitchFamily="34" charset="0"/>
              </a:rPr>
              <a:t> </a:t>
            </a:r>
            <a:r>
              <a:rPr lang="es-CO" sz="1000">
                <a:latin typeface="Arial" panose="020B0604020202020204" pitchFamily="34" charset="0"/>
                <a:cs typeface="Arial" panose="020B0604020202020204" pitchFamily="34" charset="0"/>
              </a:rPr>
              <a:t>The</a:t>
            </a:r>
            <a:r>
              <a:rPr lang="es-CO" sz="1000" spc="10">
                <a:latin typeface="Arial" panose="020B0604020202020204" pitchFamily="34" charset="0"/>
                <a:cs typeface="Arial" panose="020B0604020202020204" pitchFamily="34" charset="0"/>
              </a:rPr>
              <a:t> </a:t>
            </a:r>
            <a:r>
              <a:rPr lang="es-CO" sz="1000">
                <a:latin typeface="Arial" panose="020B0604020202020204" pitchFamily="34" charset="0"/>
                <a:cs typeface="Arial" panose="020B0604020202020204" pitchFamily="34" charset="0"/>
              </a:rPr>
              <a:t>Design</a:t>
            </a:r>
            <a:r>
              <a:rPr lang="es-CO" sz="1000" spc="10">
                <a:latin typeface="Arial" panose="020B0604020202020204" pitchFamily="34" charset="0"/>
                <a:cs typeface="Arial" panose="020B0604020202020204" pitchFamily="34" charset="0"/>
              </a:rPr>
              <a:t> </a:t>
            </a:r>
            <a:r>
              <a:rPr lang="es-CO" sz="1000" spc="105">
                <a:latin typeface="Arial" panose="020B0604020202020204" pitchFamily="34" charset="0"/>
                <a:cs typeface="Arial" panose="020B0604020202020204" pitchFamily="34" charset="0"/>
              </a:rPr>
              <a:t>of</a:t>
            </a:r>
            <a:r>
              <a:rPr lang="es-CO" sz="1000" spc="20">
                <a:latin typeface="Arial" panose="020B0604020202020204" pitchFamily="34" charset="0"/>
                <a:cs typeface="Arial" panose="020B0604020202020204" pitchFamily="34" charset="0"/>
              </a:rPr>
              <a:t> </a:t>
            </a:r>
            <a:r>
              <a:rPr lang="es-CO" sz="1000">
                <a:latin typeface="Arial" panose="020B0604020202020204" pitchFamily="34" charset="0"/>
                <a:cs typeface="Arial" panose="020B0604020202020204" pitchFamily="34" charset="0"/>
              </a:rPr>
              <a:t>Everyday Things:</a:t>
            </a:r>
            <a:r>
              <a:rPr lang="es-CO" sz="1000" spc="20">
                <a:latin typeface="Arial" panose="020B0604020202020204" pitchFamily="34" charset="0"/>
                <a:cs typeface="Arial" panose="020B0604020202020204" pitchFamily="34" charset="0"/>
              </a:rPr>
              <a:t> </a:t>
            </a:r>
            <a:r>
              <a:rPr lang="es-CO" sz="1000">
                <a:latin typeface="Arial" panose="020B0604020202020204" pitchFamily="34" charset="0"/>
                <a:cs typeface="Arial" panose="020B0604020202020204" pitchFamily="34" charset="0"/>
              </a:rPr>
              <a:t>Revised</a:t>
            </a:r>
            <a:r>
              <a:rPr lang="es-CO" sz="1000" spc="20">
                <a:latin typeface="Arial" panose="020B0604020202020204" pitchFamily="34" charset="0"/>
                <a:cs typeface="Arial" panose="020B0604020202020204" pitchFamily="34" charset="0"/>
              </a:rPr>
              <a:t> </a:t>
            </a:r>
            <a:r>
              <a:rPr lang="es-CO" sz="1000" spc="80">
                <a:latin typeface="Arial" panose="020B0604020202020204" pitchFamily="34" charset="0"/>
                <a:cs typeface="Arial" panose="020B0604020202020204" pitchFamily="34" charset="0"/>
              </a:rPr>
              <a:t>and</a:t>
            </a:r>
            <a:r>
              <a:rPr lang="es-CO" sz="1000" spc="10">
                <a:latin typeface="Arial" panose="020B0604020202020204" pitchFamily="34" charset="0"/>
                <a:cs typeface="Arial" panose="020B0604020202020204" pitchFamily="34" charset="0"/>
              </a:rPr>
              <a:t> </a:t>
            </a:r>
            <a:r>
              <a:rPr lang="es-CO" sz="1000">
                <a:latin typeface="Arial" panose="020B0604020202020204" pitchFamily="34" charset="0"/>
                <a:cs typeface="Arial" panose="020B0604020202020204" pitchFamily="34" charset="0"/>
              </a:rPr>
              <a:t>Expanded</a:t>
            </a:r>
            <a:r>
              <a:rPr lang="es-CO" sz="1000" spc="15">
                <a:latin typeface="Arial" panose="020B0604020202020204" pitchFamily="34" charset="0"/>
                <a:cs typeface="Arial" panose="020B0604020202020204" pitchFamily="34" charset="0"/>
              </a:rPr>
              <a:t> </a:t>
            </a:r>
            <a:r>
              <a:rPr lang="es-CO" sz="1000" spc="45">
                <a:latin typeface="Arial" panose="020B0604020202020204" pitchFamily="34" charset="0"/>
                <a:cs typeface="Arial" panose="020B0604020202020204" pitchFamily="34" charset="0"/>
              </a:rPr>
              <a:t>Edition.</a:t>
            </a:r>
            <a:r>
              <a:rPr lang="es-CO" sz="1000" spc="15">
                <a:latin typeface="Arial" panose="020B0604020202020204" pitchFamily="34" charset="0"/>
                <a:cs typeface="Arial" panose="020B0604020202020204" pitchFamily="34" charset="0"/>
              </a:rPr>
              <a:t> </a:t>
            </a:r>
            <a:r>
              <a:rPr lang="es-CO" sz="1000">
                <a:latin typeface="Arial" panose="020B0604020202020204" pitchFamily="34" charset="0"/>
                <a:cs typeface="Arial" panose="020B0604020202020204" pitchFamily="34" charset="0"/>
              </a:rPr>
              <a:t>Basic </a:t>
            </a:r>
            <a:r>
              <a:rPr lang="es-CO" sz="1000" spc="-10">
                <a:latin typeface="Arial" panose="020B0604020202020204" pitchFamily="34" charset="0"/>
                <a:cs typeface="Arial" panose="020B0604020202020204" pitchFamily="34" charset="0"/>
              </a:rPr>
              <a:t>Books.</a:t>
            </a:r>
            <a:endParaRPr lang="es-CO" sz="1000">
              <a:latin typeface="Arial" panose="020B0604020202020204" pitchFamily="34" charset="0"/>
              <a:cs typeface="Arial" panose="020B0604020202020204" pitchFamily="34" charset="0"/>
            </a:endParaRPr>
          </a:p>
          <a:p>
            <a:pPr marL="239396" indent="0">
              <a:spcBef>
                <a:spcPts val="1680"/>
              </a:spcBef>
              <a:buNone/>
              <a:tabLst>
                <a:tab pos="466725" algn="l"/>
              </a:tabLst>
            </a:pPr>
            <a:r>
              <a:rPr lang="es-CO" sz="1000">
                <a:latin typeface="Arial" panose="020B0604020202020204" pitchFamily="34" charset="0"/>
                <a:cs typeface="Arial" panose="020B0604020202020204" pitchFamily="34" charset="0"/>
              </a:rPr>
              <a:t>Krug,</a:t>
            </a:r>
            <a:r>
              <a:rPr lang="es-CO" sz="1000" spc="5">
                <a:latin typeface="Arial" panose="020B0604020202020204" pitchFamily="34" charset="0"/>
                <a:cs typeface="Arial" panose="020B0604020202020204" pitchFamily="34" charset="0"/>
              </a:rPr>
              <a:t> </a:t>
            </a:r>
            <a:r>
              <a:rPr lang="es-CO" sz="1000" spc="-150">
                <a:latin typeface="Arial" panose="020B0604020202020204" pitchFamily="34" charset="0"/>
                <a:cs typeface="Arial" panose="020B0604020202020204" pitchFamily="34" charset="0"/>
              </a:rPr>
              <a:t>S.</a:t>
            </a:r>
            <a:r>
              <a:rPr lang="es-CO" sz="1000" spc="-10">
                <a:latin typeface="Arial" panose="020B0604020202020204" pitchFamily="34" charset="0"/>
                <a:cs typeface="Arial" panose="020B0604020202020204" pitchFamily="34" charset="0"/>
              </a:rPr>
              <a:t> </a:t>
            </a:r>
            <a:r>
              <a:rPr lang="es-CO" sz="1000">
                <a:latin typeface="Arial" panose="020B0604020202020204" pitchFamily="34" charset="0"/>
                <a:cs typeface="Arial" panose="020B0604020202020204" pitchFamily="34" charset="0"/>
              </a:rPr>
              <a:t>(2014).</a:t>
            </a:r>
            <a:r>
              <a:rPr lang="es-CO" sz="1000" spc="10">
                <a:latin typeface="Arial" panose="020B0604020202020204" pitchFamily="34" charset="0"/>
                <a:cs typeface="Arial" panose="020B0604020202020204" pitchFamily="34" charset="0"/>
              </a:rPr>
              <a:t> </a:t>
            </a:r>
            <a:r>
              <a:rPr lang="es-CO" sz="1000" spc="55">
                <a:latin typeface="Arial" panose="020B0604020202020204" pitchFamily="34" charset="0"/>
                <a:cs typeface="Arial" panose="020B0604020202020204" pitchFamily="34" charset="0"/>
              </a:rPr>
              <a:t>Don’t</a:t>
            </a:r>
            <a:r>
              <a:rPr lang="es-CO" sz="1000">
                <a:latin typeface="Arial" panose="020B0604020202020204" pitchFamily="34" charset="0"/>
                <a:cs typeface="Arial" panose="020B0604020202020204" pitchFamily="34" charset="0"/>
              </a:rPr>
              <a:t> </a:t>
            </a:r>
            <a:r>
              <a:rPr lang="es-CO" sz="1000" spc="50">
                <a:latin typeface="Arial" panose="020B0604020202020204" pitchFamily="34" charset="0"/>
                <a:cs typeface="Arial" panose="020B0604020202020204" pitchFamily="34" charset="0"/>
              </a:rPr>
              <a:t>Make</a:t>
            </a:r>
            <a:r>
              <a:rPr lang="es-CO" sz="1000" spc="5">
                <a:latin typeface="Arial" panose="020B0604020202020204" pitchFamily="34" charset="0"/>
                <a:cs typeface="Arial" panose="020B0604020202020204" pitchFamily="34" charset="0"/>
              </a:rPr>
              <a:t> </a:t>
            </a:r>
            <a:r>
              <a:rPr lang="es-CO" sz="1000" spc="65">
                <a:latin typeface="Arial" panose="020B0604020202020204" pitchFamily="34" charset="0"/>
                <a:cs typeface="Arial" panose="020B0604020202020204" pitchFamily="34" charset="0"/>
              </a:rPr>
              <a:t>Me</a:t>
            </a:r>
            <a:r>
              <a:rPr lang="es-CO" sz="1000" spc="10">
                <a:latin typeface="Arial" panose="020B0604020202020204" pitchFamily="34" charset="0"/>
                <a:cs typeface="Arial" panose="020B0604020202020204" pitchFamily="34" charset="0"/>
              </a:rPr>
              <a:t> </a:t>
            </a:r>
            <a:r>
              <a:rPr lang="es-CO" sz="1000">
                <a:latin typeface="Arial" panose="020B0604020202020204" pitchFamily="34" charset="0"/>
                <a:cs typeface="Arial" panose="020B0604020202020204" pitchFamily="34" charset="0"/>
              </a:rPr>
              <a:t>Think,</a:t>
            </a:r>
            <a:r>
              <a:rPr lang="es-CO" sz="1000" spc="-15">
                <a:latin typeface="Arial" panose="020B0604020202020204" pitchFamily="34" charset="0"/>
                <a:cs typeface="Arial" panose="020B0604020202020204" pitchFamily="34" charset="0"/>
              </a:rPr>
              <a:t> </a:t>
            </a:r>
            <a:r>
              <a:rPr lang="es-CO" sz="1000">
                <a:latin typeface="Arial" panose="020B0604020202020204" pitchFamily="34" charset="0"/>
                <a:cs typeface="Arial" panose="020B0604020202020204" pitchFamily="34" charset="0"/>
              </a:rPr>
              <a:t>Revisited:</a:t>
            </a:r>
            <a:r>
              <a:rPr lang="es-CO" sz="1000" spc="20">
                <a:latin typeface="Arial" panose="020B0604020202020204" pitchFamily="34" charset="0"/>
                <a:cs typeface="Arial" panose="020B0604020202020204" pitchFamily="34" charset="0"/>
              </a:rPr>
              <a:t> </a:t>
            </a:r>
            <a:r>
              <a:rPr lang="es-CO" sz="1000">
                <a:latin typeface="Arial" panose="020B0604020202020204" pitchFamily="34" charset="0"/>
                <a:cs typeface="Arial" panose="020B0604020202020204" pitchFamily="34" charset="0"/>
              </a:rPr>
              <a:t>A</a:t>
            </a:r>
            <a:r>
              <a:rPr lang="es-CO" sz="1000" spc="10">
                <a:latin typeface="Arial" panose="020B0604020202020204" pitchFamily="34" charset="0"/>
                <a:cs typeface="Arial" panose="020B0604020202020204" pitchFamily="34" charset="0"/>
              </a:rPr>
              <a:t> </a:t>
            </a:r>
            <a:r>
              <a:rPr lang="es-CO" sz="1000" spc="85">
                <a:latin typeface="Arial" panose="020B0604020202020204" pitchFamily="34" charset="0"/>
                <a:cs typeface="Arial" panose="020B0604020202020204" pitchFamily="34" charset="0"/>
              </a:rPr>
              <a:t>Common</a:t>
            </a:r>
            <a:r>
              <a:rPr lang="es-CO" sz="1000" spc="-15">
                <a:latin typeface="Arial" panose="020B0604020202020204" pitchFamily="34" charset="0"/>
                <a:cs typeface="Arial" panose="020B0604020202020204" pitchFamily="34" charset="0"/>
              </a:rPr>
              <a:t> </a:t>
            </a:r>
            <a:r>
              <a:rPr lang="es-CO" sz="1000">
                <a:latin typeface="Arial" panose="020B0604020202020204" pitchFamily="34" charset="0"/>
                <a:cs typeface="Arial" panose="020B0604020202020204" pitchFamily="34" charset="0"/>
              </a:rPr>
              <a:t>Sense</a:t>
            </a:r>
            <a:r>
              <a:rPr lang="es-CO" sz="1000" spc="25">
                <a:latin typeface="Arial" panose="020B0604020202020204" pitchFamily="34" charset="0"/>
                <a:cs typeface="Arial" panose="020B0604020202020204" pitchFamily="34" charset="0"/>
              </a:rPr>
              <a:t> </a:t>
            </a:r>
            <a:r>
              <a:rPr lang="es-CO" sz="1000" spc="60">
                <a:latin typeface="Arial" panose="020B0604020202020204" pitchFamily="34" charset="0"/>
                <a:cs typeface="Arial" panose="020B0604020202020204" pitchFamily="34" charset="0"/>
              </a:rPr>
              <a:t>Approach</a:t>
            </a:r>
            <a:r>
              <a:rPr lang="es-CO" sz="1000" spc="-15">
                <a:latin typeface="Arial" panose="020B0604020202020204" pitchFamily="34" charset="0"/>
                <a:cs typeface="Arial" panose="020B0604020202020204" pitchFamily="34" charset="0"/>
              </a:rPr>
              <a:t> </a:t>
            </a:r>
            <a:r>
              <a:rPr lang="es-CO" sz="1000" spc="130">
                <a:latin typeface="Arial" panose="020B0604020202020204" pitchFamily="34" charset="0"/>
                <a:cs typeface="Arial" panose="020B0604020202020204" pitchFamily="34" charset="0"/>
              </a:rPr>
              <a:t>to</a:t>
            </a:r>
            <a:r>
              <a:rPr lang="es-CO" sz="1000" spc="15">
                <a:latin typeface="Arial" panose="020B0604020202020204" pitchFamily="34" charset="0"/>
                <a:cs typeface="Arial" panose="020B0604020202020204" pitchFamily="34" charset="0"/>
              </a:rPr>
              <a:t> </a:t>
            </a:r>
            <a:r>
              <a:rPr lang="es-CO" sz="1000">
                <a:latin typeface="Arial" panose="020B0604020202020204" pitchFamily="34" charset="0"/>
                <a:cs typeface="Arial" panose="020B0604020202020204" pitchFamily="34" charset="0"/>
              </a:rPr>
              <a:t>Web</a:t>
            </a:r>
            <a:r>
              <a:rPr lang="es-CO" sz="1000" spc="-10">
                <a:latin typeface="Arial" panose="020B0604020202020204" pitchFamily="34" charset="0"/>
                <a:cs typeface="Arial" panose="020B0604020202020204" pitchFamily="34" charset="0"/>
              </a:rPr>
              <a:t> </a:t>
            </a:r>
            <a:r>
              <a:rPr lang="es-CO" sz="1000" spc="50">
                <a:latin typeface="Arial" panose="020B0604020202020204" pitchFamily="34" charset="0"/>
                <a:cs typeface="Arial" panose="020B0604020202020204" pitchFamily="34" charset="0"/>
              </a:rPr>
              <a:t>Usability</a:t>
            </a:r>
            <a:r>
              <a:rPr lang="es-CO" sz="1000" spc="-5">
                <a:latin typeface="Arial" panose="020B0604020202020204" pitchFamily="34" charset="0"/>
                <a:cs typeface="Arial" panose="020B0604020202020204" pitchFamily="34" charset="0"/>
              </a:rPr>
              <a:t> </a:t>
            </a:r>
            <a:r>
              <a:rPr lang="es-CO" sz="1000" spc="65">
                <a:latin typeface="Arial" panose="020B0604020202020204" pitchFamily="34" charset="0"/>
                <a:cs typeface="Arial" panose="020B0604020202020204" pitchFamily="34" charset="0"/>
              </a:rPr>
              <a:t>(3rd</a:t>
            </a:r>
            <a:r>
              <a:rPr lang="es-CO" sz="1000" spc="5">
                <a:latin typeface="Arial" panose="020B0604020202020204" pitchFamily="34" charset="0"/>
                <a:cs typeface="Arial" panose="020B0604020202020204" pitchFamily="34" charset="0"/>
              </a:rPr>
              <a:t> </a:t>
            </a:r>
            <a:r>
              <a:rPr lang="es-CO" sz="1000">
                <a:latin typeface="Arial" panose="020B0604020202020204" pitchFamily="34" charset="0"/>
                <a:cs typeface="Arial" panose="020B0604020202020204" pitchFamily="34" charset="0"/>
              </a:rPr>
              <a:t>ed.).</a:t>
            </a:r>
            <a:r>
              <a:rPr lang="es-CO" sz="1000" spc="15">
                <a:latin typeface="Arial" panose="020B0604020202020204" pitchFamily="34" charset="0"/>
                <a:cs typeface="Arial" panose="020B0604020202020204" pitchFamily="34" charset="0"/>
              </a:rPr>
              <a:t> </a:t>
            </a:r>
            <a:r>
              <a:rPr lang="es-CO" sz="1000" spc="60">
                <a:latin typeface="Arial" panose="020B0604020202020204" pitchFamily="34" charset="0"/>
                <a:cs typeface="Arial" panose="020B0604020202020204" pitchFamily="34" charset="0"/>
              </a:rPr>
              <a:t>New</a:t>
            </a:r>
            <a:r>
              <a:rPr lang="es-CO" sz="1000" spc="-5">
                <a:latin typeface="Arial" panose="020B0604020202020204" pitchFamily="34" charset="0"/>
                <a:cs typeface="Arial" panose="020B0604020202020204" pitchFamily="34" charset="0"/>
              </a:rPr>
              <a:t> </a:t>
            </a:r>
            <a:r>
              <a:rPr lang="es-CO" sz="1000" spc="-10">
                <a:latin typeface="Arial" panose="020B0604020202020204" pitchFamily="34" charset="0"/>
                <a:cs typeface="Arial" panose="020B0604020202020204" pitchFamily="34" charset="0"/>
              </a:rPr>
              <a:t>Riders.</a:t>
            </a:r>
            <a:endParaRPr lang="es-CO" sz="1000">
              <a:latin typeface="Arial" panose="020B0604020202020204" pitchFamily="34" charset="0"/>
              <a:cs typeface="Arial" panose="020B0604020202020204" pitchFamily="34" charset="0"/>
            </a:endParaRPr>
          </a:p>
          <a:p>
            <a:pPr marL="239396" indent="0">
              <a:spcBef>
                <a:spcPts val="1680"/>
              </a:spcBef>
              <a:buNone/>
              <a:tabLst>
                <a:tab pos="466725" algn="l"/>
              </a:tabLst>
            </a:pPr>
            <a:r>
              <a:rPr lang="es-CO" sz="1000">
                <a:latin typeface="Arial" panose="020B0604020202020204" pitchFamily="34" charset="0"/>
                <a:cs typeface="Arial" panose="020B0604020202020204" pitchFamily="34" charset="0"/>
              </a:rPr>
              <a:t>Log</a:t>
            </a:r>
            <a:r>
              <a:rPr lang="es-CO" sz="1000" spc="5">
                <a:latin typeface="Arial" panose="020B0604020202020204" pitchFamily="34" charset="0"/>
                <a:cs typeface="Arial" panose="020B0604020202020204" pitchFamily="34" charset="0"/>
              </a:rPr>
              <a:t> </a:t>
            </a:r>
            <a:r>
              <a:rPr lang="es-CO" sz="1000" spc="90">
                <a:latin typeface="Arial" panose="020B0604020202020204" pitchFamily="34" charset="0"/>
                <a:cs typeface="Arial" panose="020B0604020202020204" pitchFamily="34" charset="0"/>
              </a:rPr>
              <a:t>in</a:t>
            </a:r>
            <a:r>
              <a:rPr lang="es-CO" sz="1000" spc="10">
                <a:latin typeface="Arial" panose="020B0604020202020204" pitchFamily="34" charset="0"/>
                <a:cs typeface="Arial" panose="020B0604020202020204" pitchFamily="34" charset="0"/>
              </a:rPr>
              <a:t> </a:t>
            </a:r>
            <a:r>
              <a:rPr lang="es-CO" sz="1000" spc="125">
                <a:latin typeface="Arial" panose="020B0604020202020204" pitchFamily="34" charset="0"/>
                <a:cs typeface="Arial" panose="020B0604020202020204" pitchFamily="34" charset="0"/>
              </a:rPr>
              <a:t>or</a:t>
            </a:r>
            <a:r>
              <a:rPr lang="es-CO" sz="1000" spc="15">
                <a:latin typeface="Arial" panose="020B0604020202020204" pitchFamily="34" charset="0"/>
                <a:cs typeface="Arial" panose="020B0604020202020204" pitchFamily="34" charset="0"/>
              </a:rPr>
              <a:t> </a:t>
            </a:r>
            <a:r>
              <a:rPr lang="es-CO" sz="1000">
                <a:latin typeface="Arial" panose="020B0604020202020204" pitchFamily="34" charset="0"/>
                <a:cs typeface="Arial" panose="020B0604020202020204" pitchFamily="34" charset="0"/>
              </a:rPr>
              <a:t>sign</a:t>
            </a:r>
            <a:r>
              <a:rPr lang="es-CO" sz="1000" spc="10">
                <a:latin typeface="Arial" panose="020B0604020202020204" pitchFamily="34" charset="0"/>
                <a:cs typeface="Arial" panose="020B0604020202020204" pitchFamily="34" charset="0"/>
              </a:rPr>
              <a:t> </a:t>
            </a:r>
            <a:r>
              <a:rPr lang="es-CO" sz="1000" spc="114">
                <a:latin typeface="Arial" panose="020B0604020202020204" pitchFamily="34" charset="0"/>
                <a:cs typeface="Arial" panose="020B0604020202020204" pitchFamily="34" charset="0"/>
              </a:rPr>
              <a:t>up</a:t>
            </a:r>
            <a:r>
              <a:rPr lang="es-CO" sz="1000" spc="20">
                <a:latin typeface="Arial" panose="020B0604020202020204" pitchFamily="34" charset="0"/>
                <a:cs typeface="Arial" panose="020B0604020202020204" pitchFamily="34" charset="0"/>
              </a:rPr>
              <a:t> </a:t>
            </a:r>
            <a:r>
              <a:rPr lang="es-CO" sz="1000" spc="125">
                <a:latin typeface="Arial" panose="020B0604020202020204" pitchFamily="34" charset="0"/>
                <a:cs typeface="Arial" panose="020B0604020202020204" pitchFamily="34" charset="0"/>
              </a:rPr>
              <a:t>to</a:t>
            </a:r>
            <a:r>
              <a:rPr lang="es-CO" sz="1000" spc="10">
                <a:latin typeface="Arial" panose="020B0604020202020204" pitchFamily="34" charset="0"/>
                <a:cs typeface="Arial" panose="020B0604020202020204" pitchFamily="34" charset="0"/>
              </a:rPr>
              <a:t> </a:t>
            </a:r>
            <a:r>
              <a:rPr lang="es-CO" sz="1000">
                <a:latin typeface="Arial" panose="020B0604020202020204" pitchFamily="34" charset="0"/>
                <a:cs typeface="Arial" panose="020B0604020202020204" pitchFamily="34" charset="0"/>
              </a:rPr>
              <a:t>view.</a:t>
            </a:r>
            <a:r>
              <a:rPr lang="es-CO" sz="1000" spc="15">
                <a:latin typeface="Arial" panose="020B0604020202020204" pitchFamily="34" charset="0"/>
                <a:cs typeface="Arial" panose="020B0604020202020204" pitchFamily="34" charset="0"/>
              </a:rPr>
              <a:t> </a:t>
            </a:r>
            <a:r>
              <a:rPr lang="es-CO" sz="1000" spc="-20">
                <a:latin typeface="Arial" panose="020B0604020202020204" pitchFamily="34" charset="0"/>
                <a:cs typeface="Arial" panose="020B0604020202020204" pitchFamily="34" charset="0"/>
              </a:rPr>
              <a:t>(s.</a:t>
            </a:r>
            <a:r>
              <a:rPr lang="es-CO" sz="1000" spc="25">
                <a:latin typeface="Arial" panose="020B0604020202020204" pitchFamily="34" charset="0"/>
                <a:cs typeface="Arial" panose="020B0604020202020204" pitchFamily="34" charset="0"/>
              </a:rPr>
              <a:t> </a:t>
            </a:r>
            <a:r>
              <a:rPr lang="es-CO" sz="1000">
                <a:latin typeface="Arial" panose="020B0604020202020204" pitchFamily="34" charset="0"/>
                <a:cs typeface="Arial" panose="020B0604020202020204" pitchFamily="34" charset="0"/>
              </a:rPr>
              <a:t>f.).</a:t>
            </a:r>
            <a:r>
              <a:rPr lang="es-CO" sz="1000" spc="65">
                <a:latin typeface="Arial" panose="020B0604020202020204" pitchFamily="34" charset="0"/>
                <a:cs typeface="Arial" panose="020B0604020202020204" pitchFamily="34" charset="0"/>
              </a:rPr>
              <a:t> </a:t>
            </a:r>
            <a:r>
              <a:rPr lang="es-CO" sz="1000" spc="55">
                <a:latin typeface="Arial" panose="020B0604020202020204" pitchFamily="34" charset="0"/>
                <a:cs typeface="Arial" panose="020B0604020202020204" pitchFamily="34" charset="0"/>
              </a:rPr>
              <a:t>https://</a:t>
            </a:r>
            <a:r>
              <a:rPr lang="es-CO" sz="1000" spc="55">
                <a:latin typeface="Arial" panose="020B0604020202020204" pitchFamily="34" charset="0"/>
                <a:cs typeface="Arial" panose="020B0604020202020204" pitchFamily="34" charset="0"/>
                <a:hlinkClick r:id="rId4"/>
              </a:rPr>
              <a:t>www.facebook.com/groups/2725382127786132</a:t>
            </a:r>
            <a:endParaRPr lang="es-CO" sz="1000">
              <a:latin typeface="Arial" panose="020B0604020202020204" pitchFamily="34" charset="0"/>
              <a:cs typeface="Arial" panose="020B0604020202020204" pitchFamily="34" charset="0"/>
            </a:endParaRPr>
          </a:p>
          <a:p>
            <a:pPr marL="239396" indent="0">
              <a:spcBef>
                <a:spcPts val="1685"/>
              </a:spcBef>
              <a:buNone/>
              <a:tabLst>
                <a:tab pos="466725" algn="l"/>
              </a:tabLst>
            </a:pPr>
            <a:r>
              <a:rPr lang="es-CO" sz="1000" spc="-55">
                <a:latin typeface="Arial" panose="020B0604020202020204" pitchFamily="34" charset="0"/>
                <a:cs typeface="Arial" panose="020B0604020202020204" pitchFamily="34" charset="0"/>
              </a:rPr>
              <a:t>UX</a:t>
            </a:r>
            <a:r>
              <a:rPr lang="es-CO" sz="1000" spc="30">
                <a:latin typeface="Arial" panose="020B0604020202020204" pitchFamily="34" charset="0"/>
                <a:cs typeface="Arial" panose="020B0604020202020204" pitchFamily="34" charset="0"/>
              </a:rPr>
              <a:t> </a:t>
            </a:r>
            <a:r>
              <a:rPr lang="es-CO" sz="1000">
                <a:latin typeface="Arial" panose="020B0604020202020204" pitchFamily="34" charset="0"/>
                <a:cs typeface="Arial" panose="020B0604020202020204" pitchFamily="34" charset="0"/>
              </a:rPr>
              <a:t>Planet.</a:t>
            </a:r>
            <a:r>
              <a:rPr lang="es-CO" sz="1000" spc="50">
                <a:latin typeface="Arial" panose="020B0604020202020204" pitchFamily="34" charset="0"/>
                <a:cs typeface="Arial" panose="020B0604020202020204" pitchFamily="34" charset="0"/>
              </a:rPr>
              <a:t> </a:t>
            </a:r>
            <a:r>
              <a:rPr lang="es-CO" sz="1000">
                <a:latin typeface="Arial" panose="020B0604020202020204" pitchFamily="34" charset="0"/>
                <a:cs typeface="Arial" panose="020B0604020202020204" pitchFamily="34" charset="0"/>
              </a:rPr>
              <a:t>(2001,</a:t>
            </a:r>
            <a:r>
              <a:rPr lang="es-CO" sz="1000" spc="45">
                <a:latin typeface="Arial" panose="020B0604020202020204" pitchFamily="34" charset="0"/>
                <a:cs typeface="Arial" panose="020B0604020202020204" pitchFamily="34" charset="0"/>
              </a:rPr>
              <a:t> </a:t>
            </a:r>
            <a:r>
              <a:rPr lang="es-CO" sz="1000">
                <a:latin typeface="Arial" panose="020B0604020202020204" pitchFamily="34" charset="0"/>
                <a:cs typeface="Arial" panose="020B0604020202020204" pitchFamily="34" charset="0"/>
              </a:rPr>
              <a:t>22</a:t>
            </a:r>
            <a:r>
              <a:rPr lang="es-CO" sz="1000" spc="50">
                <a:latin typeface="Arial" panose="020B0604020202020204" pitchFamily="34" charset="0"/>
                <a:cs typeface="Arial" panose="020B0604020202020204" pitchFamily="34" charset="0"/>
              </a:rPr>
              <a:t> </a:t>
            </a:r>
            <a:r>
              <a:rPr lang="es-CO" sz="1000" spc="55">
                <a:latin typeface="Arial" panose="020B0604020202020204" pitchFamily="34" charset="0"/>
                <a:cs typeface="Arial" panose="020B0604020202020204" pitchFamily="34" charset="0"/>
              </a:rPr>
              <a:t>octubre).</a:t>
            </a:r>
            <a:r>
              <a:rPr lang="es-CO" sz="1000" spc="50">
                <a:latin typeface="Arial" panose="020B0604020202020204" pitchFamily="34" charset="0"/>
                <a:cs typeface="Arial" panose="020B0604020202020204" pitchFamily="34" charset="0"/>
              </a:rPr>
              <a:t> </a:t>
            </a:r>
            <a:r>
              <a:rPr lang="es-CO" sz="1000" spc="-55">
                <a:latin typeface="Arial" panose="020B0604020202020204" pitchFamily="34" charset="0"/>
                <a:cs typeface="Arial" panose="020B0604020202020204" pitchFamily="34" charset="0"/>
              </a:rPr>
              <a:t>UX</a:t>
            </a:r>
            <a:r>
              <a:rPr lang="es-CO" sz="1000" spc="30">
                <a:latin typeface="Arial" panose="020B0604020202020204" pitchFamily="34" charset="0"/>
                <a:cs typeface="Arial" panose="020B0604020202020204" pitchFamily="34" charset="0"/>
              </a:rPr>
              <a:t> </a:t>
            </a:r>
            <a:r>
              <a:rPr lang="es-CO" sz="1000">
                <a:latin typeface="Arial" panose="020B0604020202020204" pitchFamily="34" charset="0"/>
                <a:cs typeface="Arial" panose="020B0604020202020204" pitchFamily="34" charset="0"/>
              </a:rPr>
              <a:t>Planet.</a:t>
            </a:r>
            <a:r>
              <a:rPr lang="es-CO" sz="1000" spc="140">
                <a:latin typeface="Arial" panose="020B0604020202020204" pitchFamily="34" charset="0"/>
                <a:cs typeface="Arial" panose="020B0604020202020204" pitchFamily="34" charset="0"/>
              </a:rPr>
              <a:t> </a:t>
            </a:r>
            <a:r>
              <a:rPr lang="es-CO" sz="1000" spc="80">
                <a:latin typeface="Arial" panose="020B0604020202020204" pitchFamily="34" charset="0"/>
                <a:cs typeface="Arial" panose="020B0604020202020204" pitchFamily="34" charset="0"/>
              </a:rPr>
              <a:t>https://uxplanet.org/</a:t>
            </a:r>
            <a:endParaRPr lang="es-CO" sz="1000">
              <a:latin typeface="Arial" panose="020B0604020202020204" pitchFamily="34" charset="0"/>
              <a:cs typeface="Arial" panose="020B0604020202020204" pitchFamily="34" charset="0"/>
            </a:endParaRPr>
          </a:p>
          <a:p>
            <a:pPr marL="0" indent="0">
              <a:buNone/>
            </a:pPr>
            <a:endParaRPr lang="es-CO" sz="1000"/>
          </a:p>
        </p:txBody>
      </p:sp>
    </p:spTree>
    <p:extLst>
      <p:ext uri="{BB962C8B-B14F-4D97-AF65-F5344CB8AC3E}">
        <p14:creationId xmlns:p14="http://schemas.microsoft.com/office/powerpoint/2010/main" val="520271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7">
            <a:extLst>
              <a:ext uri="{FF2B5EF4-FFF2-40B4-BE49-F238E27FC236}">
                <a16:creationId xmlns:a16="http://schemas.microsoft.com/office/drawing/2014/main" id="{5C8908E2-EE49-44D2-9428-A28D2312A8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pSp>
        <p:nvGrpSpPr>
          <p:cNvPr id="32" name="Group 9">
            <a:extLst>
              <a:ext uri="{FF2B5EF4-FFF2-40B4-BE49-F238E27FC236}">
                <a16:creationId xmlns:a16="http://schemas.microsoft.com/office/drawing/2014/main" id="{5D1A9D8B-3117-4D9D-BDA4-DD81895098B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7467600" cy="6858000"/>
            <a:chOff x="7467600" y="0"/>
            <a:chExt cx="4724400" cy="6858000"/>
          </a:xfrm>
        </p:grpSpPr>
        <p:sp>
          <p:nvSpPr>
            <p:cNvPr id="33" name="Rectangle 10">
              <a:extLst>
                <a:ext uri="{FF2B5EF4-FFF2-40B4-BE49-F238E27FC236}">
                  <a16:creationId xmlns:a16="http://schemas.microsoft.com/office/drawing/2014/main" id="{A7877B25-8C10-4C8D-BC88-BF3C557F8F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7600" y="0"/>
              <a:ext cx="4724400" cy="6858000"/>
            </a:xfrm>
            <a:prstGeom prst="rect">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2" name="Rectangle 11">
              <a:extLst>
                <a:ext uri="{FF2B5EF4-FFF2-40B4-BE49-F238E27FC236}">
                  <a16:creationId xmlns:a16="http://schemas.microsoft.com/office/drawing/2014/main" id="{54F0DD86-96CD-4F5F-BA4D-FFC17F2D6C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7600" y="0"/>
              <a:ext cx="4724400" cy="6858000"/>
            </a:xfrm>
            <a:prstGeom prst="rect">
              <a:avLst/>
            </a:prstGeom>
            <a:solidFill>
              <a:schemeClr val="accent6">
                <a:lumMod val="20000"/>
                <a:lumOff val="8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14" name="Freeform: Shape 13">
            <a:extLst>
              <a:ext uri="{FF2B5EF4-FFF2-40B4-BE49-F238E27FC236}">
                <a16:creationId xmlns:a16="http://schemas.microsoft.com/office/drawing/2014/main" id="{BD92035A-AA2F-4CD8-A556-1CE8BDEC75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69701" cy="6858000"/>
          </a:xfrm>
          <a:custGeom>
            <a:avLst/>
            <a:gdLst>
              <a:gd name="connsiteX0" fmla="*/ 369702 w 7467600"/>
              <a:gd name="connsiteY0" fmla="*/ 6712169 h 6858000"/>
              <a:gd name="connsiteX1" fmla="*/ 366575 w 7467600"/>
              <a:gd name="connsiteY1" fmla="*/ 6715556 h 6858000"/>
              <a:gd name="connsiteX2" fmla="*/ 371637 w 7467600"/>
              <a:gd name="connsiteY2" fmla="*/ 6713954 h 6858000"/>
              <a:gd name="connsiteX3" fmla="*/ 7090188 w 7467600"/>
              <a:gd name="connsiteY3" fmla="*/ 6584365 h 6858000"/>
              <a:gd name="connsiteX4" fmla="*/ 7440138 w 7467600"/>
              <a:gd name="connsiteY4" fmla="*/ 6622648 h 6858000"/>
              <a:gd name="connsiteX5" fmla="*/ 7467600 w 7467600"/>
              <a:gd name="connsiteY5" fmla="*/ 6628217 h 6858000"/>
              <a:gd name="connsiteX6" fmla="*/ 7467600 w 7467600"/>
              <a:gd name="connsiteY6" fmla="*/ 6668575 h 6858000"/>
              <a:gd name="connsiteX7" fmla="*/ 7392322 w 7467600"/>
              <a:gd name="connsiteY7" fmla="*/ 6658238 h 6858000"/>
              <a:gd name="connsiteX8" fmla="*/ 7467600 w 7467600"/>
              <a:gd name="connsiteY8" fmla="*/ 6683873 h 6858000"/>
              <a:gd name="connsiteX9" fmla="*/ 7467600 w 7467600"/>
              <a:gd name="connsiteY9" fmla="*/ 6714215 h 6858000"/>
              <a:gd name="connsiteX10" fmla="*/ 7447383 w 7467600"/>
              <a:gd name="connsiteY10" fmla="*/ 6707202 h 6858000"/>
              <a:gd name="connsiteX11" fmla="*/ 7289862 w 7467600"/>
              <a:gd name="connsiteY11" fmla="*/ 6659827 h 6858000"/>
              <a:gd name="connsiteX12" fmla="*/ 7434024 w 7467600"/>
              <a:gd name="connsiteY12" fmla="*/ 6722130 h 6858000"/>
              <a:gd name="connsiteX13" fmla="*/ 7467600 w 7467600"/>
              <a:gd name="connsiteY13" fmla="*/ 6736157 h 6858000"/>
              <a:gd name="connsiteX14" fmla="*/ 7467600 w 7467600"/>
              <a:gd name="connsiteY14" fmla="*/ 6767913 h 6858000"/>
              <a:gd name="connsiteX15" fmla="*/ 7271814 w 7467600"/>
              <a:gd name="connsiteY15" fmla="*/ 6684601 h 6858000"/>
              <a:gd name="connsiteX16" fmla="*/ 7392158 w 7467600"/>
              <a:gd name="connsiteY16" fmla="*/ 6771365 h 6858000"/>
              <a:gd name="connsiteX17" fmla="*/ 7467600 w 7467600"/>
              <a:gd name="connsiteY17" fmla="*/ 6805948 h 6858000"/>
              <a:gd name="connsiteX18" fmla="*/ 7467600 w 7467600"/>
              <a:gd name="connsiteY18" fmla="*/ 6831490 h 6858000"/>
              <a:gd name="connsiteX19" fmla="*/ 7410696 w 7467600"/>
              <a:gd name="connsiteY19" fmla="*/ 6803861 h 6858000"/>
              <a:gd name="connsiteX20" fmla="*/ 7088673 w 7467600"/>
              <a:gd name="connsiteY20" fmla="*/ 6610396 h 6858000"/>
              <a:gd name="connsiteX21" fmla="*/ 7090188 w 7467600"/>
              <a:gd name="connsiteY21" fmla="*/ 6584365 h 6858000"/>
              <a:gd name="connsiteX22" fmla="*/ 1019354 w 7467600"/>
              <a:gd name="connsiteY22" fmla="*/ 6315006 h 6858000"/>
              <a:gd name="connsiteX23" fmla="*/ 441046 w 7467600"/>
              <a:gd name="connsiteY23" fmla="*/ 6691153 h 6858000"/>
              <a:gd name="connsiteX24" fmla="*/ 1019354 w 7467600"/>
              <a:gd name="connsiteY24" fmla="*/ 6315006 h 6858000"/>
              <a:gd name="connsiteX25" fmla="*/ 991680 w 7467600"/>
              <a:gd name="connsiteY25" fmla="*/ 6298413 h 6858000"/>
              <a:gd name="connsiteX26" fmla="*/ 409060 w 7467600"/>
              <a:gd name="connsiteY26" fmla="*/ 6671470 h 6858000"/>
              <a:gd name="connsiteX27" fmla="*/ 991680 w 7467600"/>
              <a:gd name="connsiteY27" fmla="*/ 6298413 h 6858000"/>
              <a:gd name="connsiteX28" fmla="*/ 103333 w 7467600"/>
              <a:gd name="connsiteY28" fmla="*/ 5699602 h 6858000"/>
              <a:gd name="connsiteX29" fmla="*/ 233938 w 7467600"/>
              <a:gd name="connsiteY29" fmla="*/ 5809416 h 6858000"/>
              <a:gd name="connsiteX30" fmla="*/ 883580 w 7467600"/>
              <a:gd name="connsiteY30" fmla="*/ 6180710 h 6858000"/>
              <a:gd name="connsiteX31" fmla="*/ 487337 w 7467600"/>
              <a:gd name="connsiteY31" fmla="*/ 5950182 h 6858000"/>
              <a:gd name="connsiteX32" fmla="*/ 354051 w 7467600"/>
              <a:gd name="connsiteY32" fmla="*/ 5854912 h 6858000"/>
              <a:gd name="connsiteX33" fmla="*/ 195436 w 7467600"/>
              <a:gd name="connsiteY33" fmla="*/ 5755068 h 6858000"/>
              <a:gd name="connsiteX34" fmla="*/ 5539432 w 7467600"/>
              <a:gd name="connsiteY34" fmla="*/ 5642928 h 6858000"/>
              <a:gd name="connsiteX35" fmla="*/ 5555462 w 7467600"/>
              <a:gd name="connsiteY35" fmla="*/ 5694454 h 6858000"/>
              <a:gd name="connsiteX36" fmla="*/ 5828270 w 7467600"/>
              <a:gd name="connsiteY36" fmla="*/ 6320663 h 6858000"/>
              <a:gd name="connsiteX37" fmla="*/ 5947416 w 7467600"/>
              <a:gd name="connsiteY37" fmla="*/ 6574846 h 6858000"/>
              <a:gd name="connsiteX38" fmla="*/ 5539432 w 7467600"/>
              <a:gd name="connsiteY38" fmla="*/ 5642928 h 6858000"/>
              <a:gd name="connsiteX39" fmla="*/ 51253 w 7467600"/>
              <a:gd name="connsiteY39" fmla="*/ 5631825 h 6858000"/>
              <a:gd name="connsiteX40" fmla="*/ 211622 w 7467600"/>
              <a:gd name="connsiteY40" fmla="*/ 5728803 h 6858000"/>
              <a:gd name="connsiteX41" fmla="*/ 371652 w 7467600"/>
              <a:gd name="connsiteY41" fmla="*/ 5829062 h 6858000"/>
              <a:gd name="connsiteX42" fmla="*/ 505903 w 7467600"/>
              <a:gd name="connsiteY42" fmla="*/ 5925221 h 6858000"/>
              <a:gd name="connsiteX43" fmla="*/ 899240 w 7467600"/>
              <a:gd name="connsiteY43" fmla="*/ 6153068 h 6858000"/>
              <a:gd name="connsiteX44" fmla="*/ 988114 w 7467600"/>
              <a:gd name="connsiteY44" fmla="*/ 6174204 h 6858000"/>
              <a:gd name="connsiteX45" fmla="*/ 845971 w 7467600"/>
              <a:gd name="connsiteY45" fmla="*/ 6067177 h 6858000"/>
              <a:gd name="connsiteX46" fmla="*/ 448057 w 7467600"/>
              <a:gd name="connsiteY46" fmla="*/ 5841376 h 6858000"/>
              <a:gd name="connsiteX47" fmla="*/ 51253 w 7467600"/>
              <a:gd name="connsiteY47" fmla="*/ 5631825 h 6858000"/>
              <a:gd name="connsiteX48" fmla="*/ 2606687 w 7467600"/>
              <a:gd name="connsiteY48" fmla="*/ 5630718 h 6858000"/>
              <a:gd name="connsiteX49" fmla="*/ 2645658 w 7467600"/>
              <a:gd name="connsiteY49" fmla="*/ 6640259 h 6858000"/>
              <a:gd name="connsiteX50" fmla="*/ 2606687 w 7467600"/>
              <a:gd name="connsiteY50" fmla="*/ 5630718 h 6858000"/>
              <a:gd name="connsiteX51" fmla="*/ 3642057 w 7467600"/>
              <a:gd name="connsiteY51" fmla="*/ 5573487 h 6858000"/>
              <a:gd name="connsiteX52" fmla="*/ 3632981 w 7467600"/>
              <a:gd name="connsiteY52" fmla="*/ 5579437 h 6858000"/>
              <a:gd name="connsiteX53" fmla="*/ 3382436 w 7467600"/>
              <a:gd name="connsiteY53" fmla="*/ 5952726 h 6858000"/>
              <a:gd name="connsiteX54" fmla="*/ 3191929 w 7467600"/>
              <a:gd name="connsiteY54" fmla="*/ 6662669 h 6858000"/>
              <a:gd name="connsiteX55" fmla="*/ 3369898 w 7467600"/>
              <a:gd name="connsiteY55" fmla="*/ 6081771 h 6858000"/>
              <a:gd name="connsiteX56" fmla="*/ 3642057 w 7467600"/>
              <a:gd name="connsiteY56" fmla="*/ 5573487 h 6858000"/>
              <a:gd name="connsiteX57" fmla="*/ 2650666 w 7467600"/>
              <a:gd name="connsiteY57" fmla="*/ 5530686 h 6858000"/>
              <a:gd name="connsiteX58" fmla="*/ 2650249 w 7467600"/>
              <a:gd name="connsiteY58" fmla="*/ 5532101 h 6858000"/>
              <a:gd name="connsiteX59" fmla="*/ 2663808 w 7467600"/>
              <a:gd name="connsiteY59" fmla="*/ 6535215 h 6858000"/>
              <a:gd name="connsiteX60" fmla="*/ 2665418 w 7467600"/>
              <a:gd name="connsiteY60" fmla="*/ 6132756 h 6858000"/>
              <a:gd name="connsiteX61" fmla="*/ 2650666 w 7467600"/>
              <a:gd name="connsiteY61" fmla="*/ 5530686 h 6858000"/>
              <a:gd name="connsiteX62" fmla="*/ 2680277 w 7467600"/>
              <a:gd name="connsiteY62" fmla="*/ 5479204 h 6858000"/>
              <a:gd name="connsiteX63" fmla="*/ 2678972 w 7467600"/>
              <a:gd name="connsiteY63" fmla="*/ 5481582 h 6858000"/>
              <a:gd name="connsiteX64" fmla="*/ 2696666 w 7467600"/>
              <a:gd name="connsiteY64" fmla="*/ 6133836 h 6858000"/>
              <a:gd name="connsiteX65" fmla="*/ 2695769 w 7467600"/>
              <a:gd name="connsiteY65" fmla="*/ 6390955 h 6858000"/>
              <a:gd name="connsiteX66" fmla="*/ 2739893 w 7467600"/>
              <a:gd name="connsiteY66" fmla="*/ 6108357 h 6858000"/>
              <a:gd name="connsiteX67" fmla="*/ 2680277 w 7467600"/>
              <a:gd name="connsiteY67" fmla="*/ 5479204 h 6858000"/>
              <a:gd name="connsiteX68" fmla="*/ 1132195 w 7467600"/>
              <a:gd name="connsiteY68" fmla="*/ 5467980 h 6858000"/>
              <a:gd name="connsiteX69" fmla="*/ 1679056 w 7467600"/>
              <a:gd name="connsiteY69" fmla="*/ 5516907 h 6858000"/>
              <a:gd name="connsiteX70" fmla="*/ 2128648 w 7467600"/>
              <a:gd name="connsiteY70" fmla="*/ 5474249 h 6858000"/>
              <a:gd name="connsiteX71" fmla="*/ 1825619 w 7467600"/>
              <a:gd name="connsiteY71" fmla="*/ 5478447 h 6858000"/>
              <a:gd name="connsiteX72" fmla="*/ 1737798 w 7467600"/>
              <a:gd name="connsiteY72" fmla="*/ 5483353 h 6858000"/>
              <a:gd name="connsiteX73" fmla="*/ 1132195 w 7467600"/>
              <a:gd name="connsiteY73" fmla="*/ 5467980 h 6858000"/>
              <a:gd name="connsiteX74" fmla="*/ 6861797 w 7467600"/>
              <a:gd name="connsiteY74" fmla="*/ 5419899 h 6858000"/>
              <a:gd name="connsiteX75" fmla="*/ 6879594 w 7467600"/>
              <a:gd name="connsiteY75" fmla="*/ 5424547 h 6858000"/>
              <a:gd name="connsiteX76" fmla="*/ 7379510 w 7467600"/>
              <a:gd name="connsiteY76" fmla="*/ 5755454 h 6858000"/>
              <a:gd name="connsiteX77" fmla="*/ 7467600 w 7467600"/>
              <a:gd name="connsiteY77" fmla="*/ 5845526 h 6858000"/>
              <a:gd name="connsiteX78" fmla="*/ 7467600 w 7467600"/>
              <a:gd name="connsiteY78" fmla="*/ 5925131 h 6858000"/>
              <a:gd name="connsiteX79" fmla="*/ 7271900 w 7467600"/>
              <a:gd name="connsiteY79" fmla="*/ 5734551 h 6858000"/>
              <a:gd name="connsiteX80" fmla="*/ 7015907 w 7467600"/>
              <a:gd name="connsiteY80" fmla="*/ 5541548 h 6858000"/>
              <a:gd name="connsiteX81" fmla="*/ 7259646 w 7467600"/>
              <a:gd name="connsiteY81" fmla="*/ 5765985 h 6858000"/>
              <a:gd name="connsiteX82" fmla="*/ 7467600 w 7467600"/>
              <a:gd name="connsiteY82" fmla="*/ 5971257 h 6858000"/>
              <a:gd name="connsiteX83" fmla="*/ 7467600 w 7467600"/>
              <a:gd name="connsiteY83" fmla="*/ 6012219 h 6858000"/>
              <a:gd name="connsiteX84" fmla="*/ 7240170 w 7467600"/>
              <a:gd name="connsiteY84" fmla="*/ 5787985 h 6858000"/>
              <a:gd name="connsiteX85" fmla="*/ 6946849 w 7467600"/>
              <a:gd name="connsiteY85" fmla="*/ 5523271 h 6858000"/>
              <a:gd name="connsiteX86" fmla="*/ 6946972 w 7467600"/>
              <a:gd name="connsiteY86" fmla="*/ 5526491 h 6858000"/>
              <a:gd name="connsiteX87" fmla="*/ 7105827 w 7467600"/>
              <a:gd name="connsiteY87" fmla="*/ 5718700 h 6858000"/>
              <a:gd name="connsiteX88" fmla="*/ 7126431 w 7467600"/>
              <a:gd name="connsiteY88" fmla="*/ 5737872 h 6858000"/>
              <a:gd name="connsiteX89" fmla="*/ 7356878 w 7467600"/>
              <a:gd name="connsiteY89" fmla="*/ 5981332 h 6858000"/>
              <a:gd name="connsiteX90" fmla="*/ 7467600 w 7467600"/>
              <a:gd name="connsiteY90" fmla="*/ 6117703 h 6858000"/>
              <a:gd name="connsiteX91" fmla="*/ 7467600 w 7467600"/>
              <a:gd name="connsiteY91" fmla="*/ 6163634 h 6858000"/>
              <a:gd name="connsiteX92" fmla="*/ 7403637 w 7467600"/>
              <a:gd name="connsiteY92" fmla="*/ 6083957 h 6858000"/>
              <a:gd name="connsiteX93" fmla="*/ 7254615 w 7467600"/>
              <a:gd name="connsiteY93" fmla="*/ 5911918 h 6858000"/>
              <a:gd name="connsiteX94" fmla="*/ 7312589 w 7467600"/>
              <a:gd name="connsiteY94" fmla="*/ 5982309 h 6858000"/>
              <a:gd name="connsiteX95" fmla="*/ 7448321 w 7467600"/>
              <a:gd name="connsiteY95" fmla="*/ 6190991 h 6858000"/>
              <a:gd name="connsiteX96" fmla="*/ 7467600 w 7467600"/>
              <a:gd name="connsiteY96" fmla="*/ 6221686 h 6858000"/>
              <a:gd name="connsiteX97" fmla="*/ 7467600 w 7467600"/>
              <a:gd name="connsiteY97" fmla="*/ 6334256 h 6858000"/>
              <a:gd name="connsiteX98" fmla="*/ 7454976 w 7467600"/>
              <a:gd name="connsiteY98" fmla="*/ 6318297 h 6858000"/>
              <a:gd name="connsiteX99" fmla="*/ 7042773 w 7467600"/>
              <a:gd name="connsiteY99" fmla="*/ 5734011 h 6858000"/>
              <a:gd name="connsiteX100" fmla="*/ 6844835 w 7467600"/>
              <a:gd name="connsiteY100" fmla="*/ 5424988 h 6858000"/>
              <a:gd name="connsiteX101" fmla="*/ 6861797 w 7467600"/>
              <a:gd name="connsiteY101" fmla="*/ 5419899 h 6858000"/>
              <a:gd name="connsiteX102" fmla="*/ 1456157 w 7467600"/>
              <a:gd name="connsiteY102" fmla="*/ 5371404 h 6858000"/>
              <a:gd name="connsiteX103" fmla="*/ 1244432 w 7467600"/>
              <a:gd name="connsiteY103" fmla="*/ 5385601 h 6858000"/>
              <a:gd name="connsiteX104" fmla="*/ 973990 w 7467600"/>
              <a:gd name="connsiteY104" fmla="*/ 5424940 h 6858000"/>
              <a:gd name="connsiteX105" fmla="*/ 1103809 w 7467600"/>
              <a:gd name="connsiteY105" fmla="*/ 5433720 h 6858000"/>
              <a:gd name="connsiteX106" fmla="*/ 1123454 w 7467600"/>
              <a:gd name="connsiteY106" fmla="*/ 5435727 h 6858000"/>
              <a:gd name="connsiteX107" fmla="*/ 1737017 w 7467600"/>
              <a:gd name="connsiteY107" fmla="*/ 5452183 h 6858000"/>
              <a:gd name="connsiteX108" fmla="*/ 1824397 w 7467600"/>
              <a:gd name="connsiteY108" fmla="*/ 5447757 h 6858000"/>
              <a:gd name="connsiteX109" fmla="*/ 2070059 w 7467600"/>
              <a:gd name="connsiteY109" fmla="*/ 5441660 h 6858000"/>
              <a:gd name="connsiteX110" fmla="*/ 1456157 w 7467600"/>
              <a:gd name="connsiteY110" fmla="*/ 5371404 h 6858000"/>
              <a:gd name="connsiteX111" fmla="*/ 4988186 w 7467600"/>
              <a:gd name="connsiteY111" fmla="*/ 5216467 h 6858000"/>
              <a:gd name="connsiteX112" fmla="*/ 4777334 w 7467600"/>
              <a:gd name="connsiteY112" fmla="*/ 5406072 h 6858000"/>
              <a:gd name="connsiteX113" fmla="*/ 4718341 w 7467600"/>
              <a:gd name="connsiteY113" fmla="*/ 5468043 h 6858000"/>
              <a:gd name="connsiteX114" fmla="*/ 4604655 w 7467600"/>
              <a:gd name="connsiteY114" fmla="*/ 5583434 h 6858000"/>
              <a:gd name="connsiteX115" fmla="*/ 4565074 w 7467600"/>
              <a:gd name="connsiteY115" fmla="*/ 5618550 h 6858000"/>
              <a:gd name="connsiteX116" fmla="*/ 4988186 w 7467600"/>
              <a:gd name="connsiteY116" fmla="*/ 5216467 h 6858000"/>
              <a:gd name="connsiteX117" fmla="*/ 4978032 w 7467600"/>
              <a:gd name="connsiteY117" fmla="*/ 5183809 h 6858000"/>
              <a:gd name="connsiteX118" fmla="*/ 4463413 w 7467600"/>
              <a:gd name="connsiteY118" fmla="*/ 5615162 h 6858000"/>
              <a:gd name="connsiteX119" fmla="*/ 4358134 w 7467600"/>
              <a:gd name="connsiteY119" fmla="*/ 5742791 h 6858000"/>
              <a:gd name="connsiteX120" fmla="*/ 4376219 w 7467600"/>
              <a:gd name="connsiteY120" fmla="*/ 5729027 h 6858000"/>
              <a:gd name="connsiteX121" fmla="*/ 4582340 w 7467600"/>
              <a:gd name="connsiteY121" fmla="*/ 5561037 h 6858000"/>
              <a:gd name="connsiteX122" fmla="*/ 4694684 w 7467600"/>
              <a:gd name="connsiteY122" fmla="*/ 5447098 h 6858000"/>
              <a:gd name="connsiteX123" fmla="*/ 4754123 w 7467600"/>
              <a:gd name="connsiteY123" fmla="*/ 5384643 h 6858000"/>
              <a:gd name="connsiteX124" fmla="*/ 4978032 w 7467600"/>
              <a:gd name="connsiteY124" fmla="*/ 5183809 h 6858000"/>
              <a:gd name="connsiteX125" fmla="*/ 7133363 w 7467600"/>
              <a:gd name="connsiteY125" fmla="*/ 5050246 h 6858000"/>
              <a:gd name="connsiteX126" fmla="*/ 7450656 w 7467600"/>
              <a:gd name="connsiteY126" fmla="*/ 5134750 h 6858000"/>
              <a:gd name="connsiteX127" fmla="*/ 7467600 w 7467600"/>
              <a:gd name="connsiteY127" fmla="*/ 5142496 h 6858000"/>
              <a:gd name="connsiteX128" fmla="*/ 7467600 w 7467600"/>
              <a:gd name="connsiteY128" fmla="*/ 5158623 h 6858000"/>
              <a:gd name="connsiteX129" fmla="*/ 7427076 w 7467600"/>
              <a:gd name="connsiteY129" fmla="*/ 5142684 h 6858000"/>
              <a:gd name="connsiteX130" fmla="*/ 7467600 w 7467600"/>
              <a:gd name="connsiteY130" fmla="*/ 5164774 h 6858000"/>
              <a:gd name="connsiteX131" fmla="*/ 7467600 w 7467600"/>
              <a:gd name="connsiteY131" fmla="*/ 5199146 h 6858000"/>
              <a:gd name="connsiteX132" fmla="*/ 7391022 w 7467600"/>
              <a:gd name="connsiteY132" fmla="*/ 5158141 h 6858000"/>
              <a:gd name="connsiteX133" fmla="*/ 7312201 w 7467600"/>
              <a:gd name="connsiteY133" fmla="*/ 5128278 h 6858000"/>
              <a:gd name="connsiteX134" fmla="*/ 7343603 w 7467600"/>
              <a:gd name="connsiteY134" fmla="*/ 5149746 h 6858000"/>
              <a:gd name="connsiteX135" fmla="*/ 7467600 w 7467600"/>
              <a:gd name="connsiteY135" fmla="*/ 5241225 h 6858000"/>
              <a:gd name="connsiteX136" fmla="*/ 7467600 w 7467600"/>
              <a:gd name="connsiteY136" fmla="*/ 5277736 h 6858000"/>
              <a:gd name="connsiteX137" fmla="*/ 7327465 w 7467600"/>
              <a:gd name="connsiteY137" fmla="*/ 5174181 h 6858000"/>
              <a:gd name="connsiteX138" fmla="*/ 7244057 w 7467600"/>
              <a:gd name="connsiteY138" fmla="*/ 5124233 h 6858000"/>
              <a:gd name="connsiteX139" fmla="*/ 7353035 w 7467600"/>
              <a:gd name="connsiteY139" fmla="*/ 5197318 h 6858000"/>
              <a:gd name="connsiteX140" fmla="*/ 7467600 w 7467600"/>
              <a:gd name="connsiteY140" fmla="*/ 5297634 h 6858000"/>
              <a:gd name="connsiteX141" fmla="*/ 7467600 w 7467600"/>
              <a:gd name="connsiteY141" fmla="*/ 5361850 h 6858000"/>
              <a:gd name="connsiteX142" fmla="*/ 7368569 w 7467600"/>
              <a:gd name="connsiteY142" fmla="*/ 5270182 h 6858000"/>
              <a:gd name="connsiteX143" fmla="*/ 7131946 w 7467600"/>
              <a:gd name="connsiteY143" fmla="*/ 5075653 h 6858000"/>
              <a:gd name="connsiteX144" fmla="*/ 7133363 w 7467600"/>
              <a:gd name="connsiteY144" fmla="*/ 5050246 h 6858000"/>
              <a:gd name="connsiteX145" fmla="*/ 1903353 w 7467600"/>
              <a:gd name="connsiteY145" fmla="*/ 5044827 h 6858000"/>
              <a:gd name="connsiteX146" fmla="*/ 1936931 w 7467600"/>
              <a:gd name="connsiteY146" fmla="*/ 5093954 h 6858000"/>
              <a:gd name="connsiteX147" fmla="*/ 2195868 w 7467600"/>
              <a:gd name="connsiteY147" fmla="*/ 5396574 h 6858000"/>
              <a:gd name="connsiteX148" fmla="*/ 2088852 w 7467600"/>
              <a:gd name="connsiteY148" fmla="*/ 5166123 h 6858000"/>
              <a:gd name="connsiteX149" fmla="*/ 1958241 w 7467600"/>
              <a:gd name="connsiteY149" fmla="*/ 5067955 h 6858000"/>
              <a:gd name="connsiteX150" fmla="*/ 1903353 w 7467600"/>
              <a:gd name="connsiteY150" fmla="*/ 5044827 h 6858000"/>
              <a:gd name="connsiteX151" fmla="*/ 1979378 w 7467600"/>
              <a:gd name="connsiteY151" fmla="*/ 4769504 h 6858000"/>
              <a:gd name="connsiteX152" fmla="*/ 2882120 w 7467600"/>
              <a:gd name="connsiteY152" fmla="*/ 5064547 h 6858000"/>
              <a:gd name="connsiteX153" fmla="*/ 2793103 w 7467600"/>
              <a:gd name="connsiteY153" fmla="*/ 5039699 h 6858000"/>
              <a:gd name="connsiteX154" fmla="*/ 2770041 w 7467600"/>
              <a:gd name="connsiteY154" fmla="*/ 5033634 h 6858000"/>
              <a:gd name="connsiteX155" fmla="*/ 1979378 w 7467600"/>
              <a:gd name="connsiteY155" fmla="*/ 4769504 h 6858000"/>
              <a:gd name="connsiteX156" fmla="*/ 1927410 w 7467600"/>
              <a:gd name="connsiteY156" fmla="*/ 4716164 h 6858000"/>
              <a:gd name="connsiteX157" fmla="*/ 1959587 w 7467600"/>
              <a:gd name="connsiteY157" fmla="*/ 4728849 h 6858000"/>
              <a:gd name="connsiteX158" fmla="*/ 2777707 w 7467600"/>
              <a:gd name="connsiteY158" fmla="*/ 5003991 h 6858000"/>
              <a:gd name="connsiteX159" fmla="*/ 2800768 w 7467600"/>
              <a:gd name="connsiteY159" fmla="*/ 5010056 h 6858000"/>
              <a:gd name="connsiteX160" fmla="*/ 2879408 w 7467600"/>
              <a:gd name="connsiteY160" fmla="*/ 5031590 h 6858000"/>
              <a:gd name="connsiteX161" fmla="*/ 2862295 w 7467600"/>
              <a:gd name="connsiteY161" fmla="*/ 5022958 h 6858000"/>
              <a:gd name="connsiteX162" fmla="*/ 2813343 w 7467600"/>
              <a:gd name="connsiteY162" fmla="*/ 4998369 h 6858000"/>
              <a:gd name="connsiteX163" fmla="*/ 2646245 w 7467600"/>
              <a:gd name="connsiteY163" fmla="*/ 4930999 h 6858000"/>
              <a:gd name="connsiteX164" fmla="*/ 1999243 w 7467600"/>
              <a:gd name="connsiteY164" fmla="*/ 4730524 h 6858000"/>
              <a:gd name="connsiteX165" fmla="*/ 1979527 w 7467600"/>
              <a:gd name="connsiteY165" fmla="*/ 4726651 h 6858000"/>
              <a:gd name="connsiteX166" fmla="*/ 1997014 w 7467600"/>
              <a:gd name="connsiteY166" fmla="*/ 4698007 h 6858000"/>
              <a:gd name="connsiteX167" fmla="*/ 2005458 w 7467600"/>
              <a:gd name="connsiteY167" fmla="*/ 4699540 h 6858000"/>
              <a:gd name="connsiteX168" fmla="*/ 2657186 w 7467600"/>
              <a:gd name="connsiteY168" fmla="*/ 4901687 h 6858000"/>
              <a:gd name="connsiteX169" fmla="*/ 2826662 w 7467600"/>
              <a:gd name="connsiteY169" fmla="*/ 4970362 h 6858000"/>
              <a:gd name="connsiteX170" fmla="*/ 2876100 w 7467600"/>
              <a:gd name="connsiteY170" fmla="*/ 4995397 h 6858000"/>
              <a:gd name="connsiteX171" fmla="*/ 3042600 w 7467600"/>
              <a:gd name="connsiteY171" fmla="*/ 5059532 h 6858000"/>
              <a:gd name="connsiteX172" fmla="*/ 1997014 w 7467600"/>
              <a:gd name="connsiteY172" fmla="*/ 4698007 h 6858000"/>
              <a:gd name="connsiteX173" fmla="*/ 2305292 w 7467600"/>
              <a:gd name="connsiteY173" fmla="*/ 4219492 h 6858000"/>
              <a:gd name="connsiteX174" fmla="*/ 3360922 w 7467600"/>
              <a:gd name="connsiteY174" fmla="*/ 4529373 h 6858000"/>
              <a:gd name="connsiteX175" fmla="*/ 3492420 w 7467600"/>
              <a:gd name="connsiteY175" fmla="*/ 4510145 h 6858000"/>
              <a:gd name="connsiteX176" fmla="*/ 3364086 w 7467600"/>
              <a:gd name="connsiteY176" fmla="*/ 4480340 h 6858000"/>
              <a:gd name="connsiteX177" fmla="*/ 3225818 w 7467600"/>
              <a:gd name="connsiteY177" fmla="*/ 4411822 h 6858000"/>
              <a:gd name="connsiteX178" fmla="*/ 3129696 w 7467600"/>
              <a:gd name="connsiteY178" fmla="*/ 4360704 h 6858000"/>
              <a:gd name="connsiteX179" fmla="*/ 2814545 w 7467600"/>
              <a:gd name="connsiteY179" fmla="*/ 4282955 h 6858000"/>
              <a:gd name="connsiteX180" fmla="*/ 2305292 w 7467600"/>
              <a:gd name="connsiteY180" fmla="*/ 4219492 h 6858000"/>
              <a:gd name="connsiteX181" fmla="*/ 2626982 w 7467600"/>
              <a:gd name="connsiteY181" fmla="*/ 4206450 h 6858000"/>
              <a:gd name="connsiteX182" fmla="*/ 2490617 w 7467600"/>
              <a:gd name="connsiteY182" fmla="*/ 4206951 h 6858000"/>
              <a:gd name="connsiteX183" fmla="*/ 2819869 w 7467600"/>
              <a:gd name="connsiteY183" fmla="*/ 4252936 h 6858000"/>
              <a:gd name="connsiteX184" fmla="*/ 3143018 w 7467600"/>
              <a:gd name="connsiteY184" fmla="*/ 4332698 h 6858000"/>
              <a:gd name="connsiteX185" fmla="*/ 3241520 w 7467600"/>
              <a:gd name="connsiteY185" fmla="*/ 4385112 h 6858000"/>
              <a:gd name="connsiteX186" fmla="*/ 3374575 w 7467600"/>
              <a:gd name="connsiteY186" fmla="*/ 4451517 h 6858000"/>
              <a:gd name="connsiteX187" fmla="*/ 3505221 w 7467600"/>
              <a:gd name="connsiteY187" fmla="*/ 4480757 h 6858000"/>
              <a:gd name="connsiteX188" fmla="*/ 2626982 w 7467600"/>
              <a:gd name="connsiteY188" fmla="*/ 4206450 h 6858000"/>
              <a:gd name="connsiteX189" fmla="*/ 1310106 w 7467600"/>
              <a:gd name="connsiteY189" fmla="*/ 3943217 h 6858000"/>
              <a:gd name="connsiteX190" fmla="*/ 854994 w 7467600"/>
              <a:gd name="connsiteY190" fmla="*/ 4399136 h 6858000"/>
              <a:gd name="connsiteX191" fmla="*/ 742462 w 7467600"/>
              <a:gd name="connsiteY191" fmla="*/ 4594648 h 6858000"/>
              <a:gd name="connsiteX192" fmla="*/ 820602 w 7467600"/>
              <a:gd name="connsiteY192" fmla="*/ 4485915 h 6858000"/>
              <a:gd name="connsiteX193" fmla="*/ 878295 w 7467600"/>
              <a:gd name="connsiteY193" fmla="*/ 4403594 h 6858000"/>
              <a:gd name="connsiteX194" fmla="*/ 1240607 w 7467600"/>
              <a:gd name="connsiteY194" fmla="*/ 4010401 h 6858000"/>
              <a:gd name="connsiteX195" fmla="*/ 1423113 w 7467600"/>
              <a:gd name="connsiteY195" fmla="*/ 3874565 h 6858000"/>
              <a:gd name="connsiteX196" fmla="*/ 1260565 w 7467600"/>
              <a:gd name="connsiteY196" fmla="*/ 4031982 h 6858000"/>
              <a:gd name="connsiteX197" fmla="*/ 901900 w 7467600"/>
              <a:gd name="connsiteY197" fmla="*/ 4421236 h 6858000"/>
              <a:gd name="connsiteX198" fmla="*/ 845044 w 7467600"/>
              <a:gd name="connsiteY198" fmla="*/ 4502436 h 6858000"/>
              <a:gd name="connsiteX199" fmla="*/ 685926 w 7467600"/>
              <a:gd name="connsiteY199" fmla="*/ 4703069 h 6858000"/>
              <a:gd name="connsiteX200" fmla="*/ 684248 w 7467600"/>
              <a:gd name="connsiteY200" fmla="*/ 4706721 h 6858000"/>
              <a:gd name="connsiteX201" fmla="*/ 1423113 w 7467600"/>
              <a:gd name="connsiteY201" fmla="*/ 3874565 h 6858000"/>
              <a:gd name="connsiteX202" fmla="*/ 3316479 w 7467600"/>
              <a:gd name="connsiteY202" fmla="*/ 3872136 h 6858000"/>
              <a:gd name="connsiteX203" fmla="*/ 3546806 w 7467600"/>
              <a:gd name="connsiteY203" fmla="*/ 4356139 h 6858000"/>
              <a:gd name="connsiteX204" fmla="*/ 3364433 w 7467600"/>
              <a:gd name="connsiteY204" fmla="*/ 3953121 h 6858000"/>
              <a:gd name="connsiteX205" fmla="*/ 3291335 w 7467600"/>
              <a:gd name="connsiteY205" fmla="*/ 3767420 h 6858000"/>
              <a:gd name="connsiteX206" fmla="*/ 3390805 w 7467600"/>
              <a:gd name="connsiteY206" fmla="*/ 3937163 h 6858000"/>
              <a:gd name="connsiteX207" fmla="*/ 3579062 w 7467600"/>
              <a:gd name="connsiteY207" fmla="*/ 4359040 h 6858000"/>
              <a:gd name="connsiteX208" fmla="*/ 3467355 w 7467600"/>
              <a:gd name="connsiteY208" fmla="*/ 3988130 h 6858000"/>
              <a:gd name="connsiteX209" fmla="*/ 3310753 w 7467600"/>
              <a:gd name="connsiteY209" fmla="*/ 3787140 h 6858000"/>
              <a:gd name="connsiteX210" fmla="*/ 3291335 w 7467600"/>
              <a:gd name="connsiteY210" fmla="*/ 3767420 h 6858000"/>
              <a:gd name="connsiteX211" fmla="*/ 1635889 w 7467600"/>
              <a:gd name="connsiteY211" fmla="*/ 3709494 h 6858000"/>
              <a:gd name="connsiteX212" fmla="*/ 1634800 w 7467600"/>
              <a:gd name="connsiteY212" fmla="*/ 3731111 h 6858000"/>
              <a:gd name="connsiteX213" fmla="*/ 1635889 w 7467600"/>
              <a:gd name="connsiteY213" fmla="*/ 3709494 h 6858000"/>
              <a:gd name="connsiteX214" fmla="*/ 1510397 w 7467600"/>
              <a:gd name="connsiteY214" fmla="*/ 3684705 h 6858000"/>
              <a:gd name="connsiteX215" fmla="*/ 1146550 w 7467600"/>
              <a:gd name="connsiteY215" fmla="*/ 3802012 h 6858000"/>
              <a:gd name="connsiteX216" fmla="*/ 698834 w 7467600"/>
              <a:gd name="connsiteY216" fmla="*/ 3952272 h 6858000"/>
              <a:gd name="connsiteX217" fmla="*/ 34256 w 7467600"/>
              <a:gd name="connsiteY217" fmla="*/ 4347603 h 6858000"/>
              <a:gd name="connsiteX218" fmla="*/ 527241 w 7467600"/>
              <a:gd name="connsiteY218" fmla="*/ 4065078 h 6858000"/>
              <a:gd name="connsiteX219" fmla="*/ 1510397 w 7467600"/>
              <a:gd name="connsiteY219" fmla="*/ 3684705 h 6858000"/>
              <a:gd name="connsiteX220" fmla="*/ 1313114 w 7467600"/>
              <a:gd name="connsiteY220" fmla="*/ 3655216 h 6858000"/>
              <a:gd name="connsiteX221" fmla="*/ 1109304 w 7467600"/>
              <a:gd name="connsiteY221" fmla="*/ 3669030 h 6858000"/>
              <a:gd name="connsiteX222" fmla="*/ 8129 w 7467600"/>
              <a:gd name="connsiteY222" fmla="*/ 4330519 h 6858000"/>
              <a:gd name="connsiteX223" fmla="*/ 687572 w 7467600"/>
              <a:gd name="connsiteY223" fmla="*/ 3925629 h 6858000"/>
              <a:gd name="connsiteX224" fmla="*/ 1138365 w 7467600"/>
              <a:gd name="connsiteY224" fmla="*/ 3774515 h 6858000"/>
              <a:gd name="connsiteX225" fmla="*/ 1505579 w 7467600"/>
              <a:gd name="connsiteY225" fmla="*/ 3655526 h 6858000"/>
              <a:gd name="connsiteX226" fmla="*/ 1313114 w 7467600"/>
              <a:gd name="connsiteY226" fmla="*/ 3655216 h 6858000"/>
              <a:gd name="connsiteX227" fmla="*/ 3655073 w 7467600"/>
              <a:gd name="connsiteY227" fmla="*/ 3650884 h 6858000"/>
              <a:gd name="connsiteX228" fmla="*/ 3989938 w 7467600"/>
              <a:gd name="connsiteY228" fmla="*/ 3991685 h 6858000"/>
              <a:gd name="connsiteX229" fmla="*/ 4393907 w 7467600"/>
              <a:gd name="connsiteY229" fmla="*/ 4261258 h 6858000"/>
              <a:gd name="connsiteX230" fmla="*/ 4648051 w 7467600"/>
              <a:gd name="connsiteY230" fmla="*/ 4374051 h 6858000"/>
              <a:gd name="connsiteX231" fmla="*/ 4383389 w 7467600"/>
              <a:gd name="connsiteY231" fmla="*/ 4184369 h 6858000"/>
              <a:gd name="connsiteX232" fmla="*/ 4165508 w 7467600"/>
              <a:gd name="connsiteY232" fmla="*/ 4035196 h 6858000"/>
              <a:gd name="connsiteX233" fmla="*/ 4068162 w 7467600"/>
              <a:gd name="connsiteY233" fmla="*/ 3953394 h 6858000"/>
              <a:gd name="connsiteX234" fmla="*/ 3981416 w 7467600"/>
              <a:gd name="connsiteY234" fmla="*/ 3880482 h 6858000"/>
              <a:gd name="connsiteX235" fmla="*/ 3800147 w 7467600"/>
              <a:gd name="connsiteY235" fmla="*/ 3749872 h 6858000"/>
              <a:gd name="connsiteX236" fmla="*/ 3670252 w 7467600"/>
              <a:gd name="connsiteY236" fmla="*/ 3622798 h 6858000"/>
              <a:gd name="connsiteX237" fmla="*/ 3817258 w 7467600"/>
              <a:gd name="connsiteY237" fmla="*/ 3723577 h 6858000"/>
              <a:gd name="connsiteX238" fmla="*/ 4000461 w 7467600"/>
              <a:gd name="connsiteY238" fmla="*/ 3855966 h 6858000"/>
              <a:gd name="connsiteX239" fmla="*/ 4088180 w 7467600"/>
              <a:gd name="connsiteY239" fmla="*/ 3929774 h 6858000"/>
              <a:gd name="connsiteX240" fmla="*/ 4184555 w 7467600"/>
              <a:gd name="connsiteY240" fmla="*/ 4010683 h 6858000"/>
              <a:gd name="connsiteX241" fmla="*/ 4399563 w 7467600"/>
              <a:gd name="connsiteY241" fmla="*/ 4158106 h 6858000"/>
              <a:gd name="connsiteX242" fmla="*/ 4684469 w 7467600"/>
              <a:gd name="connsiteY242" fmla="*/ 4364680 h 6858000"/>
              <a:gd name="connsiteX243" fmla="*/ 4690271 w 7467600"/>
              <a:gd name="connsiteY243" fmla="*/ 4370034 h 6858000"/>
              <a:gd name="connsiteX244" fmla="*/ 4136093 w 7467600"/>
              <a:gd name="connsiteY244" fmla="*/ 3858466 h 6858000"/>
              <a:gd name="connsiteX245" fmla="*/ 3670252 w 7467600"/>
              <a:gd name="connsiteY245" fmla="*/ 3622798 h 6858000"/>
              <a:gd name="connsiteX246" fmla="*/ 4440129 w 7467600"/>
              <a:gd name="connsiteY246" fmla="*/ 3448571 h 6858000"/>
              <a:gd name="connsiteX247" fmla="*/ 4856525 w 7467600"/>
              <a:gd name="connsiteY247" fmla="*/ 3915351 h 6858000"/>
              <a:gd name="connsiteX248" fmla="*/ 5059055 w 7467600"/>
              <a:gd name="connsiteY248" fmla="*/ 4108918 h 6858000"/>
              <a:gd name="connsiteX249" fmla="*/ 5290070 w 7467600"/>
              <a:gd name="connsiteY249" fmla="*/ 4263619 h 6858000"/>
              <a:gd name="connsiteX250" fmla="*/ 4834991 w 7467600"/>
              <a:gd name="connsiteY250" fmla="*/ 3830985 h 6858000"/>
              <a:gd name="connsiteX251" fmla="*/ 4440129 w 7467600"/>
              <a:gd name="connsiteY251" fmla="*/ 3448571 h 6858000"/>
              <a:gd name="connsiteX252" fmla="*/ 4441737 w 7467600"/>
              <a:gd name="connsiteY252" fmla="*/ 3399734 h 6858000"/>
              <a:gd name="connsiteX253" fmla="*/ 4431236 w 7467600"/>
              <a:gd name="connsiteY253" fmla="*/ 3400954 h 6858000"/>
              <a:gd name="connsiteX254" fmla="*/ 4557150 w 7467600"/>
              <a:gd name="connsiteY254" fmla="*/ 3510023 h 6858000"/>
              <a:gd name="connsiteX255" fmla="*/ 4856936 w 7467600"/>
              <a:gd name="connsiteY255" fmla="*/ 3809146 h 6858000"/>
              <a:gd name="connsiteX256" fmla="*/ 5111996 w 7467600"/>
              <a:gd name="connsiteY256" fmla="*/ 4065759 h 6858000"/>
              <a:gd name="connsiteX257" fmla="*/ 5388878 w 7467600"/>
              <a:gd name="connsiteY257" fmla="*/ 4300185 h 6858000"/>
              <a:gd name="connsiteX258" fmla="*/ 5425556 w 7467600"/>
              <a:gd name="connsiteY258" fmla="*/ 4308967 h 6858000"/>
              <a:gd name="connsiteX259" fmla="*/ 4943646 w 7467600"/>
              <a:gd name="connsiteY259" fmla="*/ 3822916 h 6858000"/>
              <a:gd name="connsiteX260" fmla="*/ 4594837 w 7467600"/>
              <a:gd name="connsiteY260" fmla="*/ 3532274 h 6858000"/>
              <a:gd name="connsiteX261" fmla="*/ 4441737 w 7467600"/>
              <a:gd name="connsiteY261" fmla="*/ 3399734 h 6858000"/>
              <a:gd name="connsiteX262" fmla="*/ 5425834 w 7467600"/>
              <a:gd name="connsiteY262" fmla="*/ 3162785 h 6858000"/>
              <a:gd name="connsiteX263" fmla="*/ 5401644 w 7467600"/>
              <a:gd name="connsiteY263" fmla="*/ 3617847 h 6858000"/>
              <a:gd name="connsiteX264" fmla="*/ 5467256 w 7467600"/>
              <a:gd name="connsiteY264" fmla="*/ 4175494 h 6858000"/>
              <a:gd name="connsiteX265" fmla="*/ 5448069 w 7467600"/>
              <a:gd name="connsiteY265" fmla="*/ 3567554 h 6858000"/>
              <a:gd name="connsiteX266" fmla="*/ 1318687 w 7467600"/>
              <a:gd name="connsiteY266" fmla="*/ 3113840 h 6858000"/>
              <a:gd name="connsiteX267" fmla="*/ 1066793 w 7467600"/>
              <a:gd name="connsiteY267" fmla="*/ 3212171 h 6858000"/>
              <a:gd name="connsiteX268" fmla="*/ 993319 w 7467600"/>
              <a:gd name="connsiteY268" fmla="*/ 3247648 h 6858000"/>
              <a:gd name="connsiteX269" fmla="*/ 853081 w 7467600"/>
              <a:gd name="connsiteY269" fmla="*/ 3312410 h 6858000"/>
              <a:gd name="connsiteX270" fmla="*/ 805957 w 7467600"/>
              <a:gd name="connsiteY270" fmla="*/ 3330443 h 6858000"/>
              <a:gd name="connsiteX271" fmla="*/ 1318687 w 7467600"/>
              <a:gd name="connsiteY271" fmla="*/ 3113840 h 6858000"/>
              <a:gd name="connsiteX272" fmla="*/ 5453702 w 7467600"/>
              <a:gd name="connsiteY272" fmla="*/ 3090882 h 6858000"/>
              <a:gd name="connsiteX273" fmla="*/ 5480135 w 7467600"/>
              <a:gd name="connsiteY273" fmla="*/ 3565802 h 6858000"/>
              <a:gd name="connsiteX274" fmla="*/ 5499023 w 7467600"/>
              <a:gd name="connsiteY274" fmla="*/ 4166310 h 6858000"/>
              <a:gd name="connsiteX275" fmla="*/ 5547022 w 7467600"/>
              <a:gd name="connsiteY275" fmla="*/ 3607838 h 6858000"/>
              <a:gd name="connsiteX276" fmla="*/ 5515964 w 7467600"/>
              <a:gd name="connsiteY276" fmla="*/ 3378541 h 6858000"/>
              <a:gd name="connsiteX277" fmla="*/ 5453702 w 7467600"/>
              <a:gd name="connsiteY277" fmla="*/ 3090882 h 6858000"/>
              <a:gd name="connsiteX278" fmla="*/ 1238695 w 7467600"/>
              <a:gd name="connsiteY278" fmla="*/ 3076820 h 6858000"/>
              <a:gd name="connsiteX279" fmla="*/ 716371 w 7467600"/>
              <a:gd name="connsiteY279" fmla="*/ 3293249 h 6858000"/>
              <a:gd name="connsiteX280" fmla="*/ 579522 w 7467600"/>
              <a:gd name="connsiteY280" fmla="*/ 3371759 h 6858000"/>
              <a:gd name="connsiteX281" fmla="*/ 600288 w 7467600"/>
              <a:gd name="connsiteY281" fmla="*/ 3365555 h 6858000"/>
              <a:gd name="connsiteX282" fmla="*/ 840692 w 7467600"/>
              <a:gd name="connsiteY282" fmla="*/ 3284921 h 6858000"/>
              <a:gd name="connsiteX283" fmla="*/ 979248 w 7467600"/>
              <a:gd name="connsiteY283" fmla="*/ 3221003 h 6858000"/>
              <a:gd name="connsiteX284" fmla="*/ 1053282 w 7467600"/>
              <a:gd name="connsiteY284" fmla="*/ 3185247 h 6858000"/>
              <a:gd name="connsiteX285" fmla="*/ 1320603 w 7467600"/>
              <a:gd name="connsiteY285" fmla="*/ 3081281 h 6858000"/>
              <a:gd name="connsiteX286" fmla="*/ 1238695 w 7467600"/>
              <a:gd name="connsiteY286" fmla="*/ 3076820 h 6858000"/>
              <a:gd name="connsiteX287" fmla="*/ 5425627 w 7467600"/>
              <a:gd name="connsiteY287" fmla="*/ 2954192 h 6858000"/>
              <a:gd name="connsiteX288" fmla="*/ 5470770 w 7467600"/>
              <a:gd name="connsiteY288" fmla="*/ 3005435 h 6858000"/>
              <a:gd name="connsiteX289" fmla="*/ 5519779 w 7467600"/>
              <a:gd name="connsiteY289" fmla="*/ 4359223 h 6858000"/>
              <a:gd name="connsiteX290" fmla="*/ 5520293 w 7467600"/>
              <a:gd name="connsiteY290" fmla="*/ 4360602 h 6858000"/>
              <a:gd name="connsiteX291" fmla="*/ 5767221 w 7467600"/>
              <a:gd name="connsiteY291" fmla="*/ 4665564 h 6858000"/>
              <a:gd name="connsiteX292" fmla="*/ 6937169 w 7467600"/>
              <a:gd name="connsiteY292" fmla="*/ 4815941 h 6858000"/>
              <a:gd name="connsiteX293" fmla="*/ 6953922 w 7467600"/>
              <a:gd name="connsiteY293" fmla="*/ 4890068 h 6858000"/>
              <a:gd name="connsiteX294" fmla="*/ 6071359 w 7467600"/>
              <a:gd name="connsiteY294" fmla="*/ 4770770 h 6858000"/>
              <a:gd name="connsiteX295" fmla="*/ 6038839 w 7467600"/>
              <a:gd name="connsiteY295" fmla="*/ 4764474 h 6858000"/>
              <a:gd name="connsiteX296" fmla="*/ 6038706 w 7467600"/>
              <a:gd name="connsiteY296" fmla="*/ 4763847 h 6858000"/>
              <a:gd name="connsiteX297" fmla="*/ 6037784 w 7467600"/>
              <a:gd name="connsiteY297" fmla="*/ 4764270 h 6858000"/>
              <a:gd name="connsiteX298" fmla="*/ 6038839 w 7467600"/>
              <a:gd name="connsiteY298" fmla="*/ 4764474 h 6858000"/>
              <a:gd name="connsiteX299" fmla="*/ 6040338 w 7467600"/>
              <a:gd name="connsiteY299" fmla="*/ 4771418 h 6858000"/>
              <a:gd name="connsiteX300" fmla="*/ 6024488 w 7467600"/>
              <a:gd name="connsiteY300" fmla="*/ 4809903 h 6858000"/>
              <a:gd name="connsiteX301" fmla="*/ 5599771 w 7467600"/>
              <a:gd name="connsiteY301" fmla="*/ 5509652 h 6858000"/>
              <a:gd name="connsiteX302" fmla="*/ 5548843 w 7467600"/>
              <a:gd name="connsiteY302" fmla="*/ 5563845 h 6858000"/>
              <a:gd name="connsiteX303" fmla="*/ 5940952 w 7467600"/>
              <a:gd name="connsiteY303" fmla="*/ 6250028 h 6858000"/>
              <a:gd name="connsiteX304" fmla="*/ 6043441 w 7467600"/>
              <a:gd name="connsiteY304" fmla="*/ 6665847 h 6858000"/>
              <a:gd name="connsiteX305" fmla="*/ 6093432 w 7467600"/>
              <a:gd name="connsiteY305" fmla="*/ 6858000 h 6858000"/>
              <a:gd name="connsiteX306" fmla="*/ 6034344 w 7467600"/>
              <a:gd name="connsiteY306" fmla="*/ 6858000 h 6858000"/>
              <a:gd name="connsiteX307" fmla="*/ 6026679 w 7467600"/>
              <a:gd name="connsiteY307" fmla="*/ 6836959 h 6858000"/>
              <a:gd name="connsiteX308" fmla="*/ 5800441 w 7467600"/>
              <a:gd name="connsiteY308" fmla="*/ 6335286 h 6858000"/>
              <a:gd name="connsiteX309" fmla="*/ 5526562 w 7467600"/>
              <a:gd name="connsiteY309" fmla="*/ 5705388 h 6858000"/>
              <a:gd name="connsiteX310" fmla="*/ 5519640 w 7467600"/>
              <a:gd name="connsiteY310" fmla="*/ 5683774 h 6858000"/>
              <a:gd name="connsiteX311" fmla="*/ 5844559 w 7467600"/>
              <a:gd name="connsiteY311" fmla="*/ 6553349 h 6858000"/>
              <a:gd name="connsiteX312" fmla="*/ 5975994 w 7467600"/>
              <a:gd name="connsiteY312" fmla="*/ 6858000 h 6858000"/>
              <a:gd name="connsiteX313" fmla="*/ 5898547 w 7467600"/>
              <a:gd name="connsiteY313" fmla="*/ 6858000 h 6858000"/>
              <a:gd name="connsiteX314" fmla="*/ 5682041 w 7467600"/>
              <a:gd name="connsiteY314" fmla="*/ 6355860 h 6858000"/>
              <a:gd name="connsiteX315" fmla="*/ 5461758 w 7467600"/>
              <a:gd name="connsiteY315" fmla="*/ 5820220 h 6858000"/>
              <a:gd name="connsiteX316" fmla="*/ 5237282 w 7467600"/>
              <a:gd name="connsiteY316" fmla="*/ 6579086 h 6858000"/>
              <a:gd name="connsiteX317" fmla="*/ 5115009 w 7467600"/>
              <a:gd name="connsiteY317" fmla="*/ 6858000 h 6858000"/>
              <a:gd name="connsiteX318" fmla="*/ 5028074 w 7467600"/>
              <a:gd name="connsiteY318" fmla="*/ 6858000 h 6858000"/>
              <a:gd name="connsiteX319" fmla="*/ 5079508 w 7467600"/>
              <a:gd name="connsiteY319" fmla="*/ 6749074 h 6858000"/>
              <a:gd name="connsiteX320" fmla="*/ 5371846 w 7467600"/>
              <a:gd name="connsiteY320" fmla="*/ 5924413 h 6858000"/>
              <a:gd name="connsiteX321" fmla="*/ 5270512 w 7467600"/>
              <a:gd name="connsiteY321" fmla="*/ 6138975 h 6858000"/>
              <a:gd name="connsiteX322" fmla="*/ 5062409 w 7467600"/>
              <a:gd name="connsiteY322" fmla="*/ 6653544 h 6858000"/>
              <a:gd name="connsiteX323" fmla="*/ 5036628 w 7467600"/>
              <a:gd name="connsiteY323" fmla="*/ 6754247 h 6858000"/>
              <a:gd name="connsiteX324" fmla="*/ 5009112 w 7467600"/>
              <a:gd name="connsiteY324" fmla="*/ 6858000 h 6858000"/>
              <a:gd name="connsiteX325" fmla="*/ 4976679 w 7467600"/>
              <a:gd name="connsiteY325" fmla="*/ 6858000 h 6858000"/>
              <a:gd name="connsiteX326" fmla="*/ 5006537 w 7467600"/>
              <a:gd name="connsiteY326" fmla="*/ 6747068 h 6858000"/>
              <a:gd name="connsiteX327" fmla="*/ 5032723 w 7467600"/>
              <a:gd name="connsiteY327" fmla="*/ 6644957 h 6858000"/>
              <a:gd name="connsiteX328" fmla="*/ 5242949 w 7467600"/>
              <a:gd name="connsiteY328" fmla="*/ 6125175 h 6858000"/>
              <a:gd name="connsiteX329" fmla="*/ 5286321 w 7467600"/>
              <a:gd name="connsiteY329" fmla="*/ 6033555 h 6858000"/>
              <a:gd name="connsiteX330" fmla="*/ 5008210 w 7467600"/>
              <a:gd name="connsiteY330" fmla="*/ 6649194 h 6858000"/>
              <a:gd name="connsiteX331" fmla="*/ 4986321 w 7467600"/>
              <a:gd name="connsiteY331" fmla="*/ 6765687 h 6858000"/>
              <a:gd name="connsiteX332" fmla="*/ 4973474 w 7467600"/>
              <a:gd name="connsiteY332" fmla="*/ 6858000 h 6858000"/>
              <a:gd name="connsiteX333" fmla="*/ 4907178 w 7467600"/>
              <a:gd name="connsiteY333" fmla="*/ 6858000 h 6858000"/>
              <a:gd name="connsiteX334" fmla="*/ 4910810 w 7467600"/>
              <a:gd name="connsiteY334" fmla="*/ 6829660 h 6858000"/>
              <a:gd name="connsiteX335" fmla="*/ 4987461 w 7467600"/>
              <a:gd name="connsiteY335" fmla="*/ 6432994 h 6858000"/>
              <a:gd name="connsiteX336" fmla="*/ 5179262 w 7467600"/>
              <a:gd name="connsiteY336" fmla="*/ 6035044 h 6858000"/>
              <a:gd name="connsiteX337" fmla="*/ 4689678 w 7467600"/>
              <a:gd name="connsiteY337" fmla="*/ 6440241 h 6858000"/>
              <a:gd name="connsiteX338" fmla="*/ 4477543 w 7467600"/>
              <a:gd name="connsiteY338" fmla="*/ 6674836 h 6858000"/>
              <a:gd name="connsiteX339" fmla="*/ 4329957 w 7467600"/>
              <a:gd name="connsiteY339" fmla="*/ 6858000 h 6858000"/>
              <a:gd name="connsiteX340" fmla="*/ 4218595 w 7467600"/>
              <a:gd name="connsiteY340" fmla="*/ 6858000 h 6858000"/>
              <a:gd name="connsiteX341" fmla="*/ 4368888 w 7467600"/>
              <a:gd name="connsiteY341" fmla="*/ 6668412 h 6858000"/>
              <a:gd name="connsiteX342" fmla="*/ 4563091 w 7467600"/>
              <a:gd name="connsiteY342" fmla="*/ 6442508 h 6858000"/>
              <a:gd name="connsiteX343" fmla="*/ 5387324 w 7467600"/>
              <a:gd name="connsiteY343" fmla="*/ 5705830 h 6858000"/>
              <a:gd name="connsiteX344" fmla="*/ 5073620 w 7467600"/>
              <a:gd name="connsiteY344" fmla="*/ 5955437 h 6858000"/>
              <a:gd name="connsiteX345" fmla="*/ 4689789 w 7467600"/>
              <a:gd name="connsiteY345" fmla="*/ 6268382 h 6858000"/>
              <a:gd name="connsiteX346" fmla="*/ 4418722 w 7467600"/>
              <a:gd name="connsiteY346" fmla="*/ 6570886 h 6858000"/>
              <a:gd name="connsiteX347" fmla="*/ 4214944 w 7467600"/>
              <a:gd name="connsiteY347" fmla="*/ 6858000 h 6858000"/>
              <a:gd name="connsiteX348" fmla="*/ 4177898 w 7467600"/>
              <a:gd name="connsiteY348" fmla="*/ 6858000 h 6858000"/>
              <a:gd name="connsiteX349" fmla="*/ 4391597 w 7467600"/>
              <a:gd name="connsiteY349" fmla="*/ 6556370 h 6858000"/>
              <a:gd name="connsiteX350" fmla="*/ 4668889 w 7467600"/>
              <a:gd name="connsiteY350" fmla="*/ 6246399 h 6858000"/>
              <a:gd name="connsiteX351" fmla="*/ 5055427 w 7467600"/>
              <a:gd name="connsiteY351" fmla="*/ 5931476 h 6858000"/>
              <a:gd name="connsiteX352" fmla="*/ 5371814 w 7467600"/>
              <a:gd name="connsiteY352" fmla="*/ 5678975 h 6858000"/>
              <a:gd name="connsiteX353" fmla="*/ 4987918 w 7467600"/>
              <a:gd name="connsiteY353" fmla="*/ 5838701 h 6858000"/>
              <a:gd name="connsiteX354" fmla="*/ 4317146 w 7467600"/>
              <a:gd name="connsiteY354" fmla="*/ 6587716 h 6858000"/>
              <a:gd name="connsiteX355" fmla="*/ 4171627 w 7467600"/>
              <a:gd name="connsiteY355" fmla="*/ 6858000 h 6858000"/>
              <a:gd name="connsiteX356" fmla="*/ 4081585 w 7467600"/>
              <a:gd name="connsiteY356" fmla="*/ 6858000 h 6858000"/>
              <a:gd name="connsiteX357" fmla="*/ 4238603 w 7467600"/>
              <a:gd name="connsiteY357" fmla="*/ 6559341 h 6858000"/>
              <a:gd name="connsiteX358" fmla="*/ 4778333 w 7467600"/>
              <a:gd name="connsiteY358" fmla="*/ 5873626 h 6858000"/>
              <a:gd name="connsiteX359" fmla="*/ 5414185 w 7467600"/>
              <a:gd name="connsiteY359" fmla="*/ 5573882 h 6858000"/>
              <a:gd name="connsiteX360" fmla="*/ 5959648 w 7467600"/>
              <a:gd name="connsiteY360" fmla="*/ 4760797 h 6858000"/>
              <a:gd name="connsiteX361" fmla="*/ 5355019 w 7467600"/>
              <a:gd name="connsiteY361" fmla="*/ 4734672 h 6858000"/>
              <a:gd name="connsiteX362" fmla="*/ 5083565 w 7467600"/>
              <a:gd name="connsiteY362" fmla="*/ 5179121 h 6858000"/>
              <a:gd name="connsiteX363" fmla="*/ 4713577 w 7467600"/>
              <a:gd name="connsiteY363" fmla="*/ 5616803 h 6858000"/>
              <a:gd name="connsiteX364" fmla="*/ 3989559 w 7467600"/>
              <a:gd name="connsiteY364" fmla="*/ 6145945 h 6858000"/>
              <a:gd name="connsiteX365" fmla="*/ 3939824 w 7467600"/>
              <a:gd name="connsiteY365" fmla="*/ 6066900 h 6858000"/>
              <a:gd name="connsiteX366" fmla="*/ 4584537 w 7467600"/>
              <a:gd name="connsiteY366" fmla="*/ 5324826 h 6858000"/>
              <a:gd name="connsiteX367" fmla="*/ 5037105 w 7467600"/>
              <a:gd name="connsiteY367" fmla="*/ 5088765 h 6858000"/>
              <a:gd name="connsiteX368" fmla="*/ 5039930 w 7467600"/>
              <a:gd name="connsiteY368" fmla="*/ 5089585 h 6858000"/>
              <a:gd name="connsiteX369" fmla="*/ 5263764 w 7467600"/>
              <a:gd name="connsiteY369" fmla="*/ 4735525 h 6858000"/>
              <a:gd name="connsiteX370" fmla="*/ 4086300 w 7467600"/>
              <a:gd name="connsiteY370" fmla="*/ 4884599 h 6858000"/>
              <a:gd name="connsiteX371" fmla="*/ 4085485 w 7467600"/>
              <a:gd name="connsiteY371" fmla="*/ 4899070 h 6858000"/>
              <a:gd name="connsiteX372" fmla="*/ 3871915 w 7467600"/>
              <a:gd name="connsiteY372" fmla="*/ 5253645 h 6858000"/>
              <a:gd name="connsiteX373" fmla="*/ 3799374 w 7467600"/>
              <a:gd name="connsiteY373" fmla="*/ 5466127 h 6858000"/>
              <a:gd name="connsiteX374" fmla="*/ 3498850 w 7467600"/>
              <a:gd name="connsiteY374" fmla="*/ 6661888 h 6858000"/>
              <a:gd name="connsiteX375" fmla="*/ 3399216 w 7467600"/>
              <a:gd name="connsiteY375" fmla="*/ 6858000 h 6858000"/>
              <a:gd name="connsiteX376" fmla="*/ 3303688 w 7467600"/>
              <a:gd name="connsiteY376" fmla="*/ 6858000 h 6858000"/>
              <a:gd name="connsiteX377" fmla="*/ 3391774 w 7467600"/>
              <a:gd name="connsiteY377" fmla="*/ 6697181 h 6858000"/>
              <a:gd name="connsiteX378" fmla="*/ 3735540 w 7467600"/>
              <a:gd name="connsiteY378" fmla="*/ 5546923 h 6858000"/>
              <a:gd name="connsiteX379" fmla="*/ 3729438 w 7467600"/>
              <a:gd name="connsiteY379" fmla="*/ 5569058 h 6858000"/>
              <a:gd name="connsiteX380" fmla="*/ 3707782 w 7467600"/>
              <a:gd name="connsiteY380" fmla="*/ 5644908 h 6858000"/>
              <a:gd name="connsiteX381" fmla="*/ 3583827 w 7467600"/>
              <a:gd name="connsiteY381" fmla="*/ 6039215 h 6858000"/>
              <a:gd name="connsiteX382" fmla="*/ 3547861 w 7467600"/>
              <a:gd name="connsiteY382" fmla="*/ 6129609 h 6858000"/>
              <a:gd name="connsiteX383" fmla="*/ 3490905 w 7467600"/>
              <a:gd name="connsiteY383" fmla="*/ 6277660 h 6858000"/>
              <a:gd name="connsiteX384" fmla="*/ 3455859 w 7467600"/>
              <a:gd name="connsiteY384" fmla="*/ 6391301 h 6858000"/>
              <a:gd name="connsiteX385" fmla="*/ 3429112 w 7467600"/>
              <a:gd name="connsiteY385" fmla="*/ 6479469 h 6858000"/>
              <a:gd name="connsiteX386" fmla="*/ 3304862 w 7467600"/>
              <a:gd name="connsiteY386" fmla="*/ 6796476 h 6858000"/>
              <a:gd name="connsiteX387" fmla="*/ 3276071 w 7467600"/>
              <a:gd name="connsiteY387" fmla="*/ 6858000 h 6858000"/>
              <a:gd name="connsiteX388" fmla="*/ 3240805 w 7467600"/>
              <a:gd name="connsiteY388" fmla="*/ 6858000 h 6858000"/>
              <a:gd name="connsiteX389" fmla="*/ 3275917 w 7467600"/>
              <a:gd name="connsiteY389" fmla="*/ 6783192 h 6858000"/>
              <a:gd name="connsiteX390" fmla="*/ 3399358 w 7467600"/>
              <a:gd name="connsiteY390" fmla="*/ 6469011 h 6858000"/>
              <a:gd name="connsiteX391" fmla="*/ 3425650 w 7467600"/>
              <a:gd name="connsiteY391" fmla="*/ 6381333 h 6858000"/>
              <a:gd name="connsiteX392" fmla="*/ 3460661 w 7467600"/>
              <a:gd name="connsiteY392" fmla="*/ 6266763 h 6858000"/>
              <a:gd name="connsiteX393" fmla="*/ 3518021 w 7467600"/>
              <a:gd name="connsiteY393" fmla="*/ 6117298 h 6858000"/>
              <a:gd name="connsiteX394" fmla="*/ 3554035 w 7467600"/>
              <a:gd name="connsiteY394" fmla="*/ 6027832 h 6858000"/>
              <a:gd name="connsiteX395" fmla="*/ 3677174 w 7467600"/>
              <a:gd name="connsiteY395" fmla="*/ 5636351 h 6858000"/>
              <a:gd name="connsiteX396" fmla="*/ 3698819 w 7467600"/>
              <a:gd name="connsiteY396" fmla="*/ 5560503 h 6858000"/>
              <a:gd name="connsiteX397" fmla="*/ 3702094 w 7467600"/>
              <a:gd name="connsiteY397" fmla="*/ 5549194 h 6858000"/>
              <a:gd name="connsiteX398" fmla="*/ 3398355 w 7467600"/>
              <a:gd name="connsiteY398" fmla="*/ 6094603 h 6858000"/>
              <a:gd name="connsiteX399" fmla="*/ 3193941 w 7467600"/>
              <a:gd name="connsiteY399" fmla="*/ 6798775 h 6858000"/>
              <a:gd name="connsiteX400" fmla="*/ 3184140 w 7467600"/>
              <a:gd name="connsiteY400" fmla="*/ 6858000 h 6858000"/>
              <a:gd name="connsiteX401" fmla="*/ 3099978 w 7467600"/>
              <a:gd name="connsiteY401" fmla="*/ 6858000 h 6858000"/>
              <a:gd name="connsiteX402" fmla="*/ 3101556 w 7467600"/>
              <a:gd name="connsiteY402" fmla="*/ 6843337 h 6858000"/>
              <a:gd name="connsiteX403" fmla="*/ 3370162 w 7467600"/>
              <a:gd name="connsiteY403" fmla="*/ 5785550 h 6858000"/>
              <a:gd name="connsiteX404" fmla="*/ 3746477 w 7467600"/>
              <a:gd name="connsiteY404" fmla="*/ 5377889 h 6858000"/>
              <a:gd name="connsiteX405" fmla="*/ 3863399 w 7467600"/>
              <a:gd name="connsiteY405" fmla="*/ 5087257 h 6858000"/>
              <a:gd name="connsiteX406" fmla="*/ 3968712 w 7467600"/>
              <a:gd name="connsiteY406" fmla="*/ 4913989 h 6858000"/>
              <a:gd name="connsiteX407" fmla="*/ 2792390 w 7467600"/>
              <a:gd name="connsiteY407" fmla="*/ 5382974 h 6858000"/>
              <a:gd name="connsiteX408" fmla="*/ 2714982 w 7467600"/>
              <a:gd name="connsiteY408" fmla="*/ 5427051 h 6858000"/>
              <a:gd name="connsiteX409" fmla="*/ 2813361 w 7467600"/>
              <a:gd name="connsiteY409" fmla="*/ 6023912 h 6858000"/>
              <a:gd name="connsiteX410" fmla="*/ 2688430 w 7467600"/>
              <a:gd name="connsiteY410" fmla="*/ 6801564 h 6858000"/>
              <a:gd name="connsiteX411" fmla="*/ 2629626 w 7467600"/>
              <a:gd name="connsiteY411" fmla="*/ 6763394 h 6858000"/>
              <a:gd name="connsiteX412" fmla="*/ 2565328 w 7467600"/>
              <a:gd name="connsiteY412" fmla="*/ 5516399 h 6858000"/>
              <a:gd name="connsiteX413" fmla="*/ 1922999 w 7467600"/>
              <a:gd name="connsiteY413" fmla="*/ 5980343 h 6858000"/>
              <a:gd name="connsiteX414" fmla="*/ 1950261 w 7467600"/>
              <a:gd name="connsiteY414" fmla="*/ 6405858 h 6858000"/>
              <a:gd name="connsiteX415" fmla="*/ 2365554 w 7467600"/>
              <a:gd name="connsiteY415" fmla="*/ 6759107 h 6858000"/>
              <a:gd name="connsiteX416" fmla="*/ 2424142 w 7467600"/>
              <a:gd name="connsiteY416" fmla="*/ 6858000 h 6858000"/>
              <a:gd name="connsiteX417" fmla="*/ 2395994 w 7467600"/>
              <a:gd name="connsiteY417" fmla="*/ 6858000 h 6858000"/>
              <a:gd name="connsiteX418" fmla="*/ 2392863 w 7467600"/>
              <a:gd name="connsiteY418" fmla="*/ 6852964 h 6858000"/>
              <a:gd name="connsiteX419" fmla="*/ 2017589 w 7467600"/>
              <a:gd name="connsiteY419" fmla="*/ 6493982 h 6858000"/>
              <a:gd name="connsiteX420" fmla="*/ 2147336 w 7467600"/>
              <a:gd name="connsiteY420" fmla="*/ 6594052 h 6858000"/>
              <a:gd name="connsiteX421" fmla="*/ 2207047 w 7467600"/>
              <a:gd name="connsiteY421" fmla="*/ 6654540 h 6858000"/>
              <a:gd name="connsiteX422" fmla="*/ 2299106 w 7467600"/>
              <a:gd name="connsiteY422" fmla="*/ 6778931 h 6858000"/>
              <a:gd name="connsiteX423" fmla="*/ 2314430 w 7467600"/>
              <a:gd name="connsiteY423" fmla="*/ 6801144 h 6858000"/>
              <a:gd name="connsiteX424" fmla="*/ 2352406 w 7467600"/>
              <a:gd name="connsiteY424" fmla="*/ 6858000 h 6858000"/>
              <a:gd name="connsiteX425" fmla="*/ 2314492 w 7467600"/>
              <a:gd name="connsiteY425" fmla="*/ 6858000 h 6858000"/>
              <a:gd name="connsiteX426" fmla="*/ 2288095 w 7467600"/>
              <a:gd name="connsiteY426" fmla="*/ 6818030 h 6858000"/>
              <a:gd name="connsiteX427" fmla="*/ 2272768 w 7467600"/>
              <a:gd name="connsiteY427" fmla="*/ 6795822 h 6858000"/>
              <a:gd name="connsiteX428" fmla="*/ 2182715 w 7467600"/>
              <a:gd name="connsiteY428" fmla="*/ 6675071 h 6858000"/>
              <a:gd name="connsiteX429" fmla="*/ 2032061 w 7467600"/>
              <a:gd name="connsiteY429" fmla="*/ 6541380 h 6858000"/>
              <a:gd name="connsiteX430" fmla="*/ 2257220 w 7467600"/>
              <a:gd name="connsiteY430" fmla="*/ 6826257 h 6858000"/>
              <a:gd name="connsiteX431" fmla="*/ 2281324 w 7467600"/>
              <a:gd name="connsiteY431" fmla="*/ 6858000 h 6858000"/>
              <a:gd name="connsiteX432" fmla="*/ 2242860 w 7467600"/>
              <a:gd name="connsiteY432" fmla="*/ 6858000 h 6858000"/>
              <a:gd name="connsiteX433" fmla="*/ 2232818 w 7467600"/>
              <a:gd name="connsiteY433" fmla="*/ 6844926 h 6858000"/>
              <a:gd name="connsiteX434" fmla="*/ 1990172 w 7467600"/>
              <a:gd name="connsiteY434" fmla="*/ 6542121 h 6858000"/>
              <a:gd name="connsiteX435" fmla="*/ 2124090 w 7467600"/>
              <a:gd name="connsiteY435" fmla="*/ 6761017 h 6858000"/>
              <a:gd name="connsiteX436" fmla="*/ 2200380 w 7467600"/>
              <a:gd name="connsiteY436" fmla="*/ 6858000 h 6858000"/>
              <a:gd name="connsiteX437" fmla="*/ 2147507 w 7467600"/>
              <a:gd name="connsiteY437" fmla="*/ 6858000 h 6858000"/>
              <a:gd name="connsiteX438" fmla="*/ 2070668 w 7467600"/>
              <a:gd name="connsiteY438" fmla="*/ 6761520 h 6858000"/>
              <a:gd name="connsiteX439" fmla="*/ 1975142 w 7467600"/>
              <a:gd name="connsiteY439" fmla="*/ 6585570 h 6858000"/>
              <a:gd name="connsiteX440" fmla="*/ 2050035 w 7467600"/>
              <a:gd name="connsiteY440" fmla="*/ 6813345 h 6858000"/>
              <a:gd name="connsiteX441" fmla="*/ 2063025 w 7467600"/>
              <a:gd name="connsiteY441" fmla="*/ 6858000 h 6858000"/>
              <a:gd name="connsiteX442" fmla="*/ 2021675 w 7467600"/>
              <a:gd name="connsiteY442" fmla="*/ 6858000 h 6858000"/>
              <a:gd name="connsiteX443" fmla="*/ 2019308 w 7467600"/>
              <a:gd name="connsiteY443" fmla="*/ 6847118 h 6858000"/>
              <a:gd name="connsiteX444" fmla="*/ 1938835 w 7467600"/>
              <a:gd name="connsiteY444" fmla="*/ 6551160 h 6858000"/>
              <a:gd name="connsiteX445" fmla="*/ 1953230 w 7467600"/>
              <a:gd name="connsiteY445" fmla="*/ 6759699 h 6858000"/>
              <a:gd name="connsiteX446" fmla="*/ 1956763 w 7467600"/>
              <a:gd name="connsiteY446" fmla="*/ 6778191 h 6858000"/>
              <a:gd name="connsiteX447" fmla="*/ 1967925 w 7467600"/>
              <a:gd name="connsiteY447" fmla="*/ 6858000 h 6858000"/>
              <a:gd name="connsiteX448" fmla="*/ 1936622 w 7467600"/>
              <a:gd name="connsiteY448" fmla="*/ 6858000 h 6858000"/>
              <a:gd name="connsiteX449" fmla="*/ 1926261 w 7467600"/>
              <a:gd name="connsiteY449" fmla="*/ 6784064 h 6858000"/>
              <a:gd name="connsiteX450" fmla="*/ 1922724 w 7467600"/>
              <a:gd name="connsiteY450" fmla="*/ 6765577 h 6858000"/>
              <a:gd name="connsiteX451" fmla="*/ 1904650 w 7467600"/>
              <a:gd name="connsiteY451" fmla="*/ 6639616 h 6858000"/>
              <a:gd name="connsiteX452" fmla="*/ 1885273 w 7467600"/>
              <a:gd name="connsiteY452" fmla="*/ 6858000 h 6858000"/>
              <a:gd name="connsiteX453" fmla="*/ 1854363 w 7467600"/>
              <a:gd name="connsiteY453" fmla="*/ 6858000 h 6858000"/>
              <a:gd name="connsiteX454" fmla="*/ 1880391 w 7467600"/>
              <a:gd name="connsiteY454" fmla="*/ 6603796 h 6858000"/>
              <a:gd name="connsiteX455" fmla="*/ 1818273 w 7467600"/>
              <a:gd name="connsiteY455" fmla="*/ 6715729 h 6858000"/>
              <a:gd name="connsiteX456" fmla="*/ 1794691 w 7467600"/>
              <a:gd name="connsiteY456" fmla="*/ 6843239 h 6858000"/>
              <a:gd name="connsiteX457" fmla="*/ 1794914 w 7467600"/>
              <a:gd name="connsiteY457" fmla="*/ 6858000 h 6858000"/>
              <a:gd name="connsiteX458" fmla="*/ 1746128 w 7467600"/>
              <a:gd name="connsiteY458" fmla="*/ 6858000 h 6858000"/>
              <a:gd name="connsiteX459" fmla="*/ 1753934 w 7467600"/>
              <a:gd name="connsiteY459" fmla="*/ 6724796 h 6858000"/>
              <a:gd name="connsiteX460" fmla="*/ 1792053 w 7467600"/>
              <a:gd name="connsiteY460" fmla="*/ 6572396 h 6858000"/>
              <a:gd name="connsiteX461" fmla="*/ 1862248 w 7467600"/>
              <a:gd name="connsiteY461" fmla="*/ 6266397 h 6858000"/>
              <a:gd name="connsiteX462" fmla="*/ 1862250 w 7467600"/>
              <a:gd name="connsiteY462" fmla="*/ 6033531 h 6858000"/>
              <a:gd name="connsiteX463" fmla="*/ 1211999 w 7467600"/>
              <a:gd name="connsiteY463" fmla="*/ 6683610 h 6858000"/>
              <a:gd name="connsiteX464" fmla="*/ 1213266 w 7467600"/>
              <a:gd name="connsiteY464" fmla="*/ 6691947 h 6858000"/>
              <a:gd name="connsiteX465" fmla="*/ 1203370 w 7467600"/>
              <a:gd name="connsiteY465" fmla="*/ 6850676 h 6858000"/>
              <a:gd name="connsiteX466" fmla="*/ 1203671 w 7467600"/>
              <a:gd name="connsiteY466" fmla="*/ 6858000 h 6858000"/>
              <a:gd name="connsiteX467" fmla="*/ 1143180 w 7467600"/>
              <a:gd name="connsiteY467" fmla="*/ 6858000 h 6858000"/>
              <a:gd name="connsiteX468" fmla="*/ 1142176 w 7467600"/>
              <a:gd name="connsiteY468" fmla="*/ 6766045 h 6858000"/>
              <a:gd name="connsiteX469" fmla="*/ 1067484 w 7467600"/>
              <a:gd name="connsiteY469" fmla="*/ 6858000 h 6858000"/>
              <a:gd name="connsiteX470" fmla="*/ 953928 w 7467600"/>
              <a:gd name="connsiteY470" fmla="*/ 6858000 h 6858000"/>
              <a:gd name="connsiteX471" fmla="*/ 959715 w 7467600"/>
              <a:gd name="connsiteY471" fmla="*/ 6850185 h 6858000"/>
              <a:gd name="connsiteX472" fmla="*/ 1483788 w 7467600"/>
              <a:gd name="connsiteY472" fmla="*/ 6259174 h 6858000"/>
              <a:gd name="connsiteX473" fmla="*/ 1100671 w 7467600"/>
              <a:gd name="connsiteY473" fmla="*/ 6252137 h 6858000"/>
              <a:gd name="connsiteX474" fmla="*/ 1090144 w 7467600"/>
              <a:gd name="connsiteY474" fmla="*/ 6256748 h 6858000"/>
              <a:gd name="connsiteX475" fmla="*/ 1095872 w 7467600"/>
              <a:gd name="connsiteY475" fmla="*/ 6271892 h 6858000"/>
              <a:gd name="connsiteX476" fmla="*/ 262785 w 7467600"/>
              <a:gd name="connsiteY476" fmla="*/ 6845450 h 6858000"/>
              <a:gd name="connsiteX477" fmla="*/ 209968 w 7467600"/>
              <a:gd name="connsiteY477" fmla="*/ 6770713 h 6858000"/>
              <a:gd name="connsiteX478" fmla="*/ 873460 w 7467600"/>
              <a:gd name="connsiteY478" fmla="*/ 6253768 h 6858000"/>
              <a:gd name="connsiteX479" fmla="*/ 192686 w 7467600"/>
              <a:gd name="connsiteY479" fmla="*/ 5849257 h 6858000"/>
              <a:gd name="connsiteX480" fmla="*/ 4696 w 7467600"/>
              <a:gd name="connsiteY480" fmla="*/ 5697668 h 6858000"/>
              <a:gd name="connsiteX481" fmla="*/ 0 w 7467600"/>
              <a:gd name="connsiteY481" fmla="*/ 5689984 h 6858000"/>
              <a:gd name="connsiteX482" fmla="*/ 0 w 7467600"/>
              <a:gd name="connsiteY482" fmla="*/ 5513472 h 6858000"/>
              <a:gd name="connsiteX483" fmla="*/ 174101 w 7467600"/>
              <a:gd name="connsiteY483" fmla="*/ 5620277 h 6858000"/>
              <a:gd name="connsiteX484" fmla="*/ 891800 w 7467600"/>
              <a:gd name="connsiteY484" fmla="*/ 6036935 h 6858000"/>
              <a:gd name="connsiteX485" fmla="*/ 1072219 w 7467600"/>
              <a:gd name="connsiteY485" fmla="*/ 6169443 h 6858000"/>
              <a:gd name="connsiteX486" fmla="*/ 1074117 w 7467600"/>
              <a:gd name="connsiteY486" fmla="*/ 6170301 h 6858000"/>
              <a:gd name="connsiteX487" fmla="*/ 1083114 w 7467600"/>
              <a:gd name="connsiteY487" fmla="*/ 6174131 h 6858000"/>
              <a:gd name="connsiteX488" fmla="*/ 1543010 w 7467600"/>
              <a:gd name="connsiteY488" fmla="*/ 6191140 h 6858000"/>
              <a:gd name="connsiteX489" fmla="*/ 1551080 w 7467600"/>
              <a:gd name="connsiteY489" fmla="*/ 6195006 h 6858000"/>
              <a:gd name="connsiteX490" fmla="*/ 2345443 w 7467600"/>
              <a:gd name="connsiteY490" fmla="*/ 5549882 h 6858000"/>
              <a:gd name="connsiteX491" fmla="*/ 1721499 w 7467600"/>
              <a:gd name="connsiteY491" fmla="*/ 5599969 h 6858000"/>
              <a:gd name="connsiteX492" fmla="*/ 767716 w 7467600"/>
              <a:gd name="connsiteY492" fmla="*/ 5472768 h 6858000"/>
              <a:gd name="connsiteX493" fmla="*/ 722147 w 7467600"/>
              <a:gd name="connsiteY493" fmla="*/ 5393091 h 6858000"/>
              <a:gd name="connsiteX494" fmla="*/ 1485552 w 7467600"/>
              <a:gd name="connsiteY494" fmla="*/ 5313202 h 6858000"/>
              <a:gd name="connsiteX495" fmla="*/ 2143004 w 7467600"/>
              <a:gd name="connsiteY495" fmla="*/ 5402420 h 6858000"/>
              <a:gd name="connsiteX496" fmla="*/ 1933391 w 7467600"/>
              <a:gd name="connsiteY496" fmla="*/ 5156971 h 6858000"/>
              <a:gd name="connsiteX497" fmla="*/ 1827118 w 7467600"/>
              <a:gd name="connsiteY497" fmla="*/ 4968410 h 6858000"/>
              <a:gd name="connsiteX498" fmla="*/ 1837349 w 7467600"/>
              <a:gd name="connsiteY498" fmla="*/ 4956357 h 6858000"/>
              <a:gd name="connsiteX499" fmla="*/ 2162835 w 7467600"/>
              <a:gd name="connsiteY499" fmla="*/ 5187853 h 6858000"/>
              <a:gd name="connsiteX500" fmla="*/ 2257167 w 7467600"/>
              <a:gd name="connsiteY500" fmla="*/ 5462123 h 6858000"/>
              <a:gd name="connsiteX501" fmla="*/ 2261598 w 7467600"/>
              <a:gd name="connsiteY501" fmla="*/ 5467998 h 6858000"/>
              <a:gd name="connsiteX502" fmla="*/ 2437177 w 7467600"/>
              <a:gd name="connsiteY502" fmla="*/ 5479608 h 6858000"/>
              <a:gd name="connsiteX503" fmla="*/ 2445247 w 7467600"/>
              <a:gd name="connsiteY503" fmla="*/ 5483476 h 6858000"/>
              <a:gd name="connsiteX504" fmla="*/ 2743626 w 7467600"/>
              <a:gd name="connsiteY504" fmla="*/ 5304819 h 6858000"/>
              <a:gd name="connsiteX505" fmla="*/ 3048102 w 7467600"/>
              <a:gd name="connsiteY505" fmla="*/ 5150595 h 6858000"/>
              <a:gd name="connsiteX506" fmla="*/ 1799414 w 7467600"/>
              <a:gd name="connsiteY506" fmla="*/ 4694732 h 6858000"/>
              <a:gd name="connsiteX507" fmla="*/ 1771735 w 7467600"/>
              <a:gd name="connsiteY507" fmla="*/ 4619929 h 6858000"/>
              <a:gd name="connsiteX508" fmla="*/ 3104273 w 7467600"/>
              <a:gd name="connsiteY508" fmla="*/ 5076159 h 6858000"/>
              <a:gd name="connsiteX509" fmla="*/ 3113245 w 7467600"/>
              <a:gd name="connsiteY509" fmla="*/ 5090705 h 6858000"/>
              <a:gd name="connsiteX510" fmla="*/ 3126294 w 7467600"/>
              <a:gd name="connsiteY510" fmla="*/ 5114400 h 6858000"/>
              <a:gd name="connsiteX511" fmla="*/ 3937433 w 7467600"/>
              <a:gd name="connsiteY511" fmla="*/ 4830473 h 6858000"/>
              <a:gd name="connsiteX512" fmla="*/ 3590475 w 7467600"/>
              <a:gd name="connsiteY512" fmla="*/ 4597974 h 6858000"/>
              <a:gd name="connsiteX513" fmla="*/ 3100264 w 7467600"/>
              <a:gd name="connsiteY513" fmla="*/ 4579845 h 6858000"/>
              <a:gd name="connsiteX514" fmla="*/ 2183576 w 7467600"/>
              <a:gd name="connsiteY514" fmla="*/ 4227150 h 6858000"/>
              <a:gd name="connsiteX515" fmla="*/ 2151029 w 7467600"/>
              <a:gd name="connsiteY515" fmla="*/ 4146947 h 6858000"/>
              <a:gd name="connsiteX516" fmla="*/ 3563434 w 7467600"/>
              <a:gd name="connsiteY516" fmla="*/ 4469115 h 6858000"/>
              <a:gd name="connsiteX517" fmla="*/ 3177952 w 7467600"/>
              <a:gd name="connsiteY517" fmla="*/ 3657386 h 6858000"/>
              <a:gd name="connsiteX518" fmla="*/ 3189263 w 7467600"/>
              <a:gd name="connsiteY518" fmla="*/ 3625726 h 6858000"/>
              <a:gd name="connsiteX519" fmla="*/ 3560912 w 7467600"/>
              <a:gd name="connsiteY519" fmla="*/ 4079863 h 6858000"/>
              <a:gd name="connsiteX520" fmla="*/ 3626636 w 7467600"/>
              <a:gd name="connsiteY520" fmla="*/ 4512230 h 6858000"/>
              <a:gd name="connsiteX521" fmla="*/ 3653088 w 7467600"/>
              <a:gd name="connsiteY521" fmla="*/ 4521417 h 6858000"/>
              <a:gd name="connsiteX522" fmla="*/ 3988128 w 7467600"/>
              <a:gd name="connsiteY522" fmla="*/ 4817267 h 6858000"/>
              <a:gd name="connsiteX523" fmla="*/ 4830582 w 7467600"/>
              <a:gd name="connsiteY523" fmla="*/ 4676000 h 6858000"/>
              <a:gd name="connsiteX524" fmla="*/ 4830100 w 7467600"/>
              <a:gd name="connsiteY524" fmla="*/ 4675554 h 6858000"/>
              <a:gd name="connsiteX525" fmla="*/ 4036318 w 7467600"/>
              <a:gd name="connsiteY525" fmla="*/ 4147013 h 6858000"/>
              <a:gd name="connsiteX526" fmla="*/ 3432098 w 7467600"/>
              <a:gd name="connsiteY526" fmla="*/ 3537312 h 6858000"/>
              <a:gd name="connsiteX527" fmla="*/ 3446761 w 7467600"/>
              <a:gd name="connsiteY527" fmla="*/ 3461278 h 6858000"/>
              <a:gd name="connsiteX528" fmla="*/ 4419733 w 7467600"/>
              <a:gd name="connsiteY528" fmla="*/ 3963555 h 6858000"/>
              <a:gd name="connsiteX529" fmla="*/ 4781371 w 7467600"/>
              <a:gd name="connsiteY529" fmla="*/ 4458604 h 6858000"/>
              <a:gd name="connsiteX530" fmla="*/ 4780440 w 7467600"/>
              <a:gd name="connsiteY530" fmla="*/ 4470290 h 6858000"/>
              <a:gd name="connsiteX531" fmla="*/ 4898954 w 7467600"/>
              <a:gd name="connsiteY531" fmla="*/ 4662092 h 6858000"/>
              <a:gd name="connsiteX532" fmla="*/ 4900699 w 7467600"/>
              <a:gd name="connsiteY532" fmla="*/ 4670867 h 6858000"/>
              <a:gd name="connsiteX533" fmla="*/ 5714511 w 7467600"/>
              <a:gd name="connsiteY533" fmla="*/ 4663483 h 6858000"/>
              <a:gd name="connsiteX534" fmla="*/ 5464793 w 7467600"/>
              <a:gd name="connsiteY534" fmla="*/ 4393556 h 6858000"/>
              <a:gd name="connsiteX535" fmla="*/ 5461897 w 7467600"/>
              <a:gd name="connsiteY535" fmla="*/ 4390879 h 6858000"/>
              <a:gd name="connsiteX536" fmla="*/ 4294126 w 7467600"/>
              <a:gd name="connsiteY536" fmla="*/ 3303048 h 6858000"/>
              <a:gd name="connsiteX537" fmla="*/ 4305321 w 7467600"/>
              <a:gd name="connsiteY537" fmla="*/ 3256953 h 6858000"/>
              <a:gd name="connsiteX538" fmla="*/ 4949299 w 7467600"/>
              <a:gd name="connsiteY538" fmla="*/ 3766336 h 6858000"/>
              <a:gd name="connsiteX539" fmla="*/ 5291452 w 7467600"/>
              <a:gd name="connsiteY539" fmla="*/ 4076801 h 6858000"/>
              <a:gd name="connsiteX540" fmla="*/ 5434998 w 7467600"/>
              <a:gd name="connsiteY540" fmla="*/ 4254100 h 6858000"/>
              <a:gd name="connsiteX541" fmla="*/ 5351015 w 7467600"/>
              <a:gd name="connsiteY541" fmla="*/ 3760989 h 6858000"/>
              <a:gd name="connsiteX542" fmla="*/ 5413780 w 7467600"/>
              <a:gd name="connsiteY542" fmla="*/ 2966265 h 6858000"/>
              <a:gd name="connsiteX543" fmla="*/ 5425627 w 7467600"/>
              <a:gd name="connsiteY543" fmla="*/ 2954192 h 6858000"/>
              <a:gd name="connsiteX544" fmla="*/ 6604735 w 7467600"/>
              <a:gd name="connsiteY544" fmla="*/ 2041381 h 6858000"/>
              <a:gd name="connsiteX545" fmla="*/ 7204487 w 7467600"/>
              <a:gd name="connsiteY545" fmla="*/ 2742112 h 6858000"/>
              <a:gd name="connsiteX546" fmla="*/ 7131592 w 7467600"/>
              <a:gd name="connsiteY546" fmla="*/ 2672096 h 6858000"/>
              <a:gd name="connsiteX547" fmla="*/ 6996344 w 7467600"/>
              <a:gd name="connsiteY547" fmla="*/ 2518310 h 6858000"/>
              <a:gd name="connsiteX548" fmla="*/ 6735495 w 7467600"/>
              <a:gd name="connsiteY548" fmla="*/ 2196890 h 6858000"/>
              <a:gd name="connsiteX549" fmla="*/ 6721901 w 7467600"/>
              <a:gd name="connsiteY549" fmla="*/ 2179274 h 6858000"/>
              <a:gd name="connsiteX550" fmla="*/ 6604735 w 7467600"/>
              <a:gd name="connsiteY550" fmla="*/ 2041381 h 6858000"/>
              <a:gd name="connsiteX551" fmla="*/ 6591670 w 7467600"/>
              <a:gd name="connsiteY551" fmla="*/ 1988277 h 6858000"/>
              <a:gd name="connsiteX552" fmla="*/ 6747349 w 7467600"/>
              <a:gd name="connsiteY552" fmla="*/ 2160069 h 6858000"/>
              <a:gd name="connsiteX553" fmla="*/ 6760943 w 7467600"/>
              <a:gd name="connsiteY553" fmla="*/ 2177686 h 6858000"/>
              <a:gd name="connsiteX554" fmla="*/ 7021065 w 7467600"/>
              <a:gd name="connsiteY554" fmla="*/ 2498102 h 6858000"/>
              <a:gd name="connsiteX555" fmla="*/ 7155223 w 7467600"/>
              <a:gd name="connsiteY555" fmla="*/ 2650386 h 6858000"/>
              <a:gd name="connsiteX556" fmla="*/ 7203167 w 7467600"/>
              <a:gd name="connsiteY556" fmla="*/ 2697288 h 6858000"/>
              <a:gd name="connsiteX557" fmla="*/ 6937703 w 7467600"/>
              <a:gd name="connsiteY557" fmla="*/ 2321981 h 6858000"/>
              <a:gd name="connsiteX558" fmla="*/ 6591670 w 7467600"/>
              <a:gd name="connsiteY558" fmla="*/ 1988277 h 6858000"/>
              <a:gd name="connsiteX559" fmla="*/ 5798671 w 7467600"/>
              <a:gd name="connsiteY559" fmla="*/ 1981601 h 6858000"/>
              <a:gd name="connsiteX560" fmla="*/ 5754709 w 7467600"/>
              <a:gd name="connsiteY560" fmla="*/ 2071454 h 6858000"/>
              <a:gd name="connsiteX561" fmla="*/ 5763044 w 7467600"/>
              <a:gd name="connsiteY561" fmla="*/ 2842206 h 6858000"/>
              <a:gd name="connsiteX562" fmla="*/ 5764974 w 7467600"/>
              <a:gd name="connsiteY562" fmla="*/ 2799609 h 6858000"/>
              <a:gd name="connsiteX563" fmla="*/ 5767665 w 7467600"/>
              <a:gd name="connsiteY563" fmla="*/ 2666409 h 6858000"/>
              <a:gd name="connsiteX564" fmla="*/ 5763055 w 7467600"/>
              <a:gd name="connsiteY564" fmla="*/ 2579705 h 6858000"/>
              <a:gd name="connsiteX565" fmla="*/ 5758079 w 7467600"/>
              <a:gd name="connsiteY565" fmla="*/ 2492508 h 6858000"/>
              <a:gd name="connsiteX566" fmla="*/ 5779325 w 7467600"/>
              <a:gd name="connsiteY566" fmla="*/ 2197069 h 6858000"/>
              <a:gd name="connsiteX567" fmla="*/ 5798671 w 7467600"/>
              <a:gd name="connsiteY567" fmla="*/ 1981601 h 6858000"/>
              <a:gd name="connsiteX568" fmla="*/ 5829202 w 7467600"/>
              <a:gd name="connsiteY568" fmla="*/ 1971679 h 6858000"/>
              <a:gd name="connsiteX569" fmla="*/ 5809558 w 7467600"/>
              <a:gd name="connsiteY569" fmla="*/ 2198043 h 6858000"/>
              <a:gd name="connsiteX570" fmla="*/ 5788653 w 7467600"/>
              <a:gd name="connsiteY570" fmla="*/ 2489430 h 6858000"/>
              <a:gd name="connsiteX571" fmla="*/ 5793439 w 7467600"/>
              <a:gd name="connsiteY571" fmla="*/ 2575235 h 6858000"/>
              <a:gd name="connsiteX572" fmla="*/ 5796837 w 7467600"/>
              <a:gd name="connsiteY572" fmla="*/ 2637633 h 6858000"/>
              <a:gd name="connsiteX573" fmla="*/ 5818614 w 7467600"/>
              <a:gd name="connsiteY573" fmla="*/ 2473055 h 6858000"/>
              <a:gd name="connsiteX574" fmla="*/ 5829202 w 7467600"/>
              <a:gd name="connsiteY574" fmla="*/ 1971679 h 6858000"/>
              <a:gd name="connsiteX575" fmla="*/ 5911389 w 7467600"/>
              <a:gd name="connsiteY575" fmla="*/ 1898371 h 6858000"/>
              <a:gd name="connsiteX576" fmla="*/ 6237627 w 7467600"/>
              <a:gd name="connsiteY576" fmla="*/ 2231921 h 6858000"/>
              <a:gd name="connsiteX577" fmla="*/ 5911389 w 7467600"/>
              <a:gd name="connsiteY577" fmla="*/ 1898371 h 6858000"/>
              <a:gd name="connsiteX578" fmla="*/ 6944437 w 7467600"/>
              <a:gd name="connsiteY578" fmla="*/ 1575402 h 6858000"/>
              <a:gd name="connsiteX579" fmla="*/ 6304730 w 7467600"/>
              <a:gd name="connsiteY579" fmla="*/ 1766654 h 6858000"/>
              <a:gd name="connsiteX580" fmla="*/ 6944437 w 7467600"/>
              <a:gd name="connsiteY580" fmla="*/ 1575402 h 6858000"/>
              <a:gd name="connsiteX581" fmla="*/ 7019523 w 7467600"/>
              <a:gd name="connsiteY581" fmla="*/ 1519450 h 6858000"/>
              <a:gd name="connsiteX582" fmla="*/ 6298091 w 7467600"/>
              <a:gd name="connsiteY582" fmla="*/ 1737122 h 6858000"/>
              <a:gd name="connsiteX583" fmla="*/ 7019523 w 7467600"/>
              <a:gd name="connsiteY583" fmla="*/ 1519450 h 6858000"/>
              <a:gd name="connsiteX584" fmla="*/ 2399523 w 7467600"/>
              <a:gd name="connsiteY584" fmla="*/ 1428234 h 6858000"/>
              <a:gd name="connsiteX585" fmla="*/ 2224982 w 7467600"/>
              <a:gd name="connsiteY585" fmla="*/ 1826201 h 6858000"/>
              <a:gd name="connsiteX586" fmla="*/ 2096099 w 7467600"/>
              <a:gd name="connsiteY586" fmla="*/ 2345900 h 6858000"/>
              <a:gd name="connsiteX587" fmla="*/ 2283317 w 7467600"/>
              <a:gd name="connsiteY587" fmla="*/ 1796925 h 6858000"/>
              <a:gd name="connsiteX588" fmla="*/ 2448558 w 7467600"/>
              <a:gd name="connsiteY588" fmla="*/ 1373435 h 6858000"/>
              <a:gd name="connsiteX589" fmla="*/ 2312521 w 7467600"/>
              <a:gd name="connsiteY589" fmla="*/ 1806140 h 6858000"/>
              <a:gd name="connsiteX590" fmla="*/ 2127533 w 7467600"/>
              <a:gd name="connsiteY590" fmla="*/ 2348380 h 6858000"/>
              <a:gd name="connsiteX591" fmla="*/ 2358080 w 7467600"/>
              <a:gd name="connsiteY591" fmla="*/ 1866134 h 6858000"/>
              <a:gd name="connsiteX592" fmla="*/ 2407436 w 7467600"/>
              <a:gd name="connsiteY592" fmla="*/ 1651070 h 6858000"/>
              <a:gd name="connsiteX593" fmla="*/ 2448558 w 7467600"/>
              <a:gd name="connsiteY593" fmla="*/ 1373435 h 6858000"/>
              <a:gd name="connsiteX594" fmla="*/ 278707 w 7467600"/>
              <a:gd name="connsiteY594" fmla="*/ 1352270 h 6858000"/>
              <a:gd name="connsiteX595" fmla="*/ 321570 w 7467600"/>
              <a:gd name="connsiteY595" fmla="*/ 1861610 h 6858000"/>
              <a:gd name="connsiteX596" fmla="*/ 294281 w 7467600"/>
              <a:gd name="connsiteY596" fmla="*/ 1440658 h 6858000"/>
              <a:gd name="connsiteX597" fmla="*/ 1423821 w 7467600"/>
              <a:gd name="connsiteY597" fmla="*/ 1351958 h 6858000"/>
              <a:gd name="connsiteX598" fmla="*/ 1638521 w 7467600"/>
              <a:gd name="connsiteY598" fmla="*/ 1908470 h 6858000"/>
              <a:gd name="connsiteX599" fmla="*/ 1754199 w 7467600"/>
              <a:gd name="connsiteY599" fmla="*/ 2149284 h 6858000"/>
              <a:gd name="connsiteX600" fmla="*/ 1908359 w 7467600"/>
              <a:gd name="connsiteY600" fmla="*/ 2364988 h 6858000"/>
              <a:gd name="connsiteX601" fmla="*/ 1647661 w 7467600"/>
              <a:gd name="connsiteY601" fmla="*/ 1825945 h 6858000"/>
              <a:gd name="connsiteX602" fmla="*/ 1423821 w 7467600"/>
              <a:gd name="connsiteY602" fmla="*/ 1351958 h 6858000"/>
              <a:gd name="connsiteX603" fmla="*/ 1431890 w 7467600"/>
              <a:gd name="connsiteY603" fmla="*/ 1306475 h 6858000"/>
              <a:gd name="connsiteX604" fmla="*/ 1507597 w 7467600"/>
              <a:gd name="connsiteY604" fmla="*/ 1446132 h 6858000"/>
              <a:gd name="connsiteX605" fmla="*/ 1674586 w 7467600"/>
              <a:gd name="connsiteY605" fmla="*/ 1813832 h 6858000"/>
              <a:gd name="connsiteX606" fmla="*/ 1815950 w 7467600"/>
              <a:gd name="connsiteY606" fmla="*/ 2128564 h 6858000"/>
              <a:gd name="connsiteX607" fmla="*/ 1984242 w 7467600"/>
              <a:gd name="connsiteY607" fmla="*/ 2430829 h 6858000"/>
              <a:gd name="connsiteX608" fmla="*/ 2014023 w 7467600"/>
              <a:gd name="connsiteY608" fmla="*/ 2450995 h 6858000"/>
              <a:gd name="connsiteX609" fmla="*/ 1747337 w 7467600"/>
              <a:gd name="connsiteY609" fmla="*/ 1855264 h 6858000"/>
              <a:gd name="connsiteX610" fmla="*/ 1533749 w 7467600"/>
              <a:gd name="connsiteY610" fmla="*/ 1478656 h 6858000"/>
              <a:gd name="connsiteX611" fmla="*/ 1431890 w 7467600"/>
              <a:gd name="connsiteY611" fmla="*/ 1306475 h 6858000"/>
              <a:gd name="connsiteX612" fmla="*/ 5052692 w 7467600"/>
              <a:gd name="connsiteY612" fmla="*/ 1292994 h 6858000"/>
              <a:gd name="connsiteX613" fmla="*/ 5200661 w 7467600"/>
              <a:gd name="connsiteY613" fmla="*/ 1635186 h 6858000"/>
              <a:gd name="connsiteX614" fmla="*/ 5297138 w 7467600"/>
              <a:gd name="connsiteY614" fmla="*/ 1906351 h 6858000"/>
              <a:gd name="connsiteX615" fmla="*/ 5052692 w 7467600"/>
              <a:gd name="connsiteY615" fmla="*/ 1292994 h 6858000"/>
              <a:gd name="connsiteX616" fmla="*/ 5009948 w 7467600"/>
              <a:gd name="connsiteY616" fmla="*/ 1273619 h 6858000"/>
              <a:gd name="connsiteX617" fmla="*/ 5121777 w 7467600"/>
              <a:gd name="connsiteY617" fmla="*/ 1654213 h 6858000"/>
              <a:gd name="connsiteX618" fmla="*/ 5293545 w 7467600"/>
              <a:gd name="connsiteY618" fmla="*/ 2072247 h 6858000"/>
              <a:gd name="connsiteX619" fmla="*/ 5294042 w 7467600"/>
              <a:gd name="connsiteY619" fmla="*/ 2065019 h 6858000"/>
              <a:gd name="connsiteX620" fmla="*/ 5171936 w 7467600"/>
              <a:gd name="connsiteY620" fmla="*/ 1647613 h 6858000"/>
              <a:gd name="connsiteX621" fmla="*/ 5009948 w 7467600"/>
              <a:gd name="connsiteY621" fmla="*/ 1273619 h 6858000"/>
              <a:gd name="connsiteX622" fmla="*/ 655236 w 7467600"/>
              <a:gd name="connsiteY622" fmla="*/ 1268632 h 6858000"/>
              <a:gd name="connsiteX623" fmla="*/ 839521 w 7467600"/>
              <a:gd name="connsiteY623" fmla="*/ 1685315 h 6858000"/>
              <a:gd name="connsiteX624" fmla="*/ 1109416 w 7467600"/>
              <a:gd name="connsiteY624" fmla="*/ 2061663 h 6858000"/>
              <a:gd name="connsiteX625" fmla="*/ 1298300 w 7467600"/>
              <a:gd name="connsiteY625" fmla="*/ 2247742 h 6858000"/>
              <a:gd name="connsiteX626" fmla="*/ 1125871 w 7467600"/>
              <a:gd name="connsiteY626" fmla="*/ 1989513 h 6858000"/>
              <a:gd name="connsiteX627" fmla="*/ 981574 w 7467600"/>
              <a:gd name="connsiteY627" fmla="*/ 1783157 h 6858000"/>
              <a:gd name="connsiteX628" fmla="*/ 922198 w 7467600"/>
              <a:gd name="connsiteY628" fmla="*/ 1677437 h 6858000"/>
              <a:gd name="connsiteX629" fmla="*/ 869293 w 7467600"/>
              <a:gd name="connsiteY629" fmla="*/ 1583214 h 6858000"/>
              <a:gd name="connsiteX630" fmla="*/ 751431 w 7467600"/>
              <a:gd name="connsiteY630" fmla="*/ 1405731 h 6858000"/>
              <a:gd name="connsiteX631" fmla="*/ 6516292 w 7467600"/>
              <a:gd name="connsiteY631" fmla="*/ 1263064 h 6858000"/>
              <a:gd name="connsiteX632" fmla="*/ 5736320 w 7467600"/>
              <a:gd name="connsiteY632" fmla="*/ 1501803 h 6858000"/>
              <a:gd name="connsiteX633" fmla="*/ 6516292 w 7467600"/>
              <a:gd name="connsiteY633" fmla="*/ 1263064 h 6858000"/>
              <a:gd name="connsiteX634" fmla="*/ 291466 w 7467600"/>
              <a:gd name="connsiteY634" fmla="*/ 1250369 h 6858000"/>
              <a:gd name="connsiteX635" fmla="*/ 323180 w 7467600"/>
              <a:gd name="connsiteY635" fmla="*/ 1435283 h 6858000"/>
              <a:gd name="connsiteX636" fmla="*/ 349381 w 7467600"/>
              <a:gd name="connsiteY636" fmla="*/ 1875041 h 6858000"/>
              <a:gd name="connsiteX637" fmla="*/ 374363 w 7467600"/>
              <a:gd name="connsiteY637" fmla="*/ 1506494 h 6858000"/>
              <a:gd name="connsiteX638" fmla="*/ 302168 w 7467600"/>
              <a:gd name="connsiteY638" fmla="*/ 1274495 h 6858000"/>
              <a:gd name="connsiteX639" fmla="*/ 291466 w 7467600"/>
              <a:gd name="connsiteY639" fmla="*/ 1250369 h 6858000"/>
              <a:gd name="connsiteX640" fmla="*/ 678222 w 7467600"/>
              <a:gd name="connsiteY640" fmla="*/ 1248670 h 6858000"/>
              <a:gd name="connsiteX641" fmla="*/ 775536 w 7467600"/>
              <a:gd name="connsiteY641" fmla="*/ 1388015 h 6858000"/>
              <a:gd name="connsiteX642" fmla="*/ 894529 w 7467600"/>
              <a:gd name="connsiteY642" fmla="*/ 1567739 h 6858000"/>
              <a:gd name="connsiteX643" fmla="*/ 948000 w 7467600"/>
              <a:gd name="connsiteY643" fmla="*/ 1663088 h 6858000"/>
              <a:gd name="connsiteX644" fmla="*/ 1006812 w 7467600"/>
              <a:gd name="connsiteY644" fmla="*/ 1767683 h 6858000"/>
              <a:gd name="connsiteX645" fmla="*/ 1149133 w 7467600"/>
              <a:gd name="connsiteY645" fmla="*/ 1971513 h 6858000"/>
              <a:gd name="connsiteX646" fmla="*/ 1333952 w 7467600"/>
              <a:gd name="connsiteY646" fmla="*/ 2251620 h 6858000"/>
              <a:gd name="connsiteX647" fmla="*/ 1337329 w 7467600"/>
              <a:gd name="connsiteY647" fmla="*/ 2258350 h 6858000"/>
              <a:gd name="connsiteX648" fmla="*/ 1014726 w 7467600"/>
              <a:gd name="connsiteY648" fmla="*/ 1615556 h 6858000"/>
              <a:gd name="connsiteX649" fmla="*/ 678222 w 7467600"/>
              <a:gd name="connsiteY649" fmla="*/ 1248670 h 6858000"/>
              <a:gd name="connsiteX650" fmla="*/ 6691602 w 7467600"/>
              <a:gd name="connsiteY650" fmla="*/ 1140573 h 6858000"/>
              <a:gd name="connsiteX651" fmla="*/ 6571100 w 7467600"/>
              <a:gd name="connsiteY651" fmla="*/ 1183662 h 6858000"/>
              <a:gd name="connsiteX652" fmla="*/ 6241687 w 7467600"/>
              <a:gd name="connsiteY652" fmla="*/ 1257600 h 6858000"/>
              <a:gd name="connsiteX653" fmla="*/ 5693009 w 7467600"/>
              <a:gd name="connsiteY653" fmla="*/ 1478256 h 6858000"/>
              <a:gd name="connsiteX654" fmla="*/ 6548420 w 7467600"/>
              <a:gd name="connsiteY654" fmla="*/ 1214599 h 6858000"/>
              <a:gd name="connsiteX655" fmla="*/ 6605473 w 7467600"/>
              <a:gd name="connsiteY655" fmla="*/ 1184686 h 6858000"/>
              <a:gd name="connsiteX656" fmla="*/ 6691602 w 7467600"/>
              <a:gd name="connsiteY656" fmla="*/ 1140573 h 6858000"/>
              <a:gd name="connsiteX657" fmla="*/ 4002475 w 7467600"/>
              <a:gd name="connsiteY657" fmla="*/ 1037802 h 6858000"/>
              <a:gd name="connsiteX658" fmla="*/ 4000324 w 7467600"/>
              <a:gd name="connsiteY658" fmla="*/ 1039362 h 6858000"/>
              <a:gd name="connsiteX659" fmla="*/ 4002862 w 7467600"/>
              <a:gd name="connsiteY659" fmla="*/ 1042866 h 6858000"/>
              <a:gd name="connsiteX660" fmla="*/ 4002475 w 7467600"/>
              <a:gd name="connsiteY660" fmla="*/ 1037802 h 6858000"/>
              <a:gd name="connsiteX661" fmla="*/ 506322 w 7467600"/>
              <a:gd name="connsiteY661" fmla="*/ 1020997 h 6858000"/>
              <a:gd name="connsiteX662" fmla="*/ 533068 w 7467600"/>
              <a:gd name="connsiteY662" fmla="*/ 1029409 h 6858000"/>
              <a:gd name="connsiteX663" fmla="*/ 1232525 w 7467600"/>
              <a:gd name="connsiteY663" fmla="*/ 1804675 h 6858000"/>
              <a:gd name="connsiteX664" fmla="*/ 1388858 w 7467600"/>
              <a:gd name="connsiteY664" fmla="*/ 2368011 h 6858000"/>
              <a:gd name="connsiteX665" fmla="*/ 1384098 w 7467600"/>
              <a:gd name="connsiteY665" fmla="*/ 2378125 h 6858000"/>
              <a:gd name="connsiteX666" fmla="*/ 1425393 w 7467600"/>
              <a:gd name="connsiteY666" fmla="*/ 2589124 h 6858000"/>
              <a:gd name="connsiteX667" fmla="*/ 1424001 w 7467600"/>
              <a:gd name="connsiteY667" fmla="*/ 2597541 h 6858000"/>
              <a:gd name="connsiteX668" fmla="*/ 2152729 w 7467600"/>
              <a:gd name="connsiteY668" fmla="*/ 2864487 h 6858000"/>
              <a:gd name="connsiteX669" fmla="*/ 2020609 w 7467600"/>
              <a:gd name="connsiteY669" fmla="*/ 2539671 h 6858000"/>
              <a:gd name="connsiteX670" fmla="*/ 2018920 w 7467600"/>
              <a:gd name="connsiteY670" fmla="*/ 2536309 h 6858000"/>
              <a:gd name="connsiteX671" fmla="*/ 1342441 w 7467600"/>
              <a:gd name="connsiteY671" fmla="*/ 1173017 h 6858000"/>
              <a:gd name="connsiteX672" fmla="*/ 1367925 w 7467600"/>
              <a:gd name="connsiteY672" fmla="*/ 1135648 h 6858000"/>
              <a:gd name="connsiteX673" fmla="*/ 1771401 w 7467600"/>
              <a:gd name="connsiteY673" fmla="*/ 1806673 h 6858000"/>
              <a:gd name="connsiteX674" fmla="*/ 1972385 w 7467600"/>
              <a:gd name="connsiteY674" fmla="*/ 2198735 h 6858000"/>
              <a:gd name="connsiteX675" fmla="*/ 2040892 w 7467600"/>
              <a:gd name="connsiteY675" fmla="*/ 2405205 h 6858000"/>
              <a:gd name="connsiteX676" fmla="*/ 2131689 w 7467600"/>
              <a:gd name="connsiteY676" fmla="*/ 1936926 h 6858000"/>
              <a:gd name="connsiteX677" fmla="*/ 2454820 w 7467600"/>
              <a:gd name="connsiteY677" fmla="*/ 1248808 h 6858000"/>
              <a:gd name="connsiteX678" fmla="*/ 2492512 w 7467600"/>
              <a:gd name="connsiteY678" fmla="*/ 1302920 h 6858000"/>
              <a:gd name="connsiteX679" fmla="*/ 2081216 w 7467600"/>
              <a:gd name="connsiteY679" fmla="*/ 2527513 h 6858000"/>
              <a:gd name="connsiteX680" fmla="*/ 2081211 w 7467600"/>
              <a:gd name="connsiteY680" fmla="*/ 2528916 h 6858000"/>
              <a:gd name="connsiteX681" fmla="*/ 2199067 w 7467600"/>
              <a:gd name="connsiteY681" fmla="*/ 2884061 h 6858000"/>
              <a:gd name="connsiteX682" fmla="*/ 3192586 w 7467600"/>
              <a:gd name="connsiteY682" fmla="*/ 3411496 h 6858000"/>
              <a:gd name="connsiteX683" fmla="*/ 3182620 w 7467600"/>
              <a:gd name="connsiteY683" fmla="*/ 3483279 h 6858000"/>
              <a:gd name="connsiteX684" fmla="*/ 2435119 w 7467600"/>
              <a:gd name="connsiteY684" fmla="*/ 3080173 h 6858000"/>
              <a:gd name="connsiteX685" fmla="*/ 2410152 w 7467600"/>
              <a:gd name="connsiteY685" fmla="*/ 3063751 h 6858000"/>
              <a:gd name="connsiteX686" fmla="*/ 2408099 w 7467600"/>
              <a:gd name="connsiteY686" fmla="*/ 3064403 h 6858000"/>
              <a:gd name="connsiteX687" fmla="*/ 2407218 w 7467600"/>
              <a:gd name="connsiteY687" fmla="*/ 3070324 h 6858000"/>
              <a:gd name="connsiteX688" fmla="*/ 2380138 w 7467600"/>
              <a:gd name="connsiteY688" fmla="*/ 3099341 h 6858000"/>
              <a:gd name="connsiteX689" fmla="*/ 1765923 w 7467600"/>
              <a:gd name="connsiteY689" fmla="*/ 3581043 h 6858000"/>
              <a:gd name="connsiteX690" fmla="*/ 1702258 w 7467600"/>
              <a:gd name="connsiteY690" fmla="*/ 3612286 h 6858000"/>
              <a:gd name="connsiteX691" fmla="*/ 1538370 w 7467600"/>
              <a:gd name="connsiteY691" fmla="*/ 3811804 h 6858000"/>
              <a:gd name="connsiteX692" fmla="*/ 542867 w 7467600"/>
              <a:gd name="connsiteY692" fmla="*/ 4944092 h 6858000"/>
              <a:gd name="connsiteX693" fmla="*/ 515800 w 7467600"/>
              <a:gd name="connsiteY693" fmla="*/ 4862180 h 6858000"/>
              <a:gd name="connsiteX694" fmla="*/ 909145 w 7467600"/>
              <a:gd name="connsiteY694" fmla="*/ 4199225 h 6858000"/>
              <a:gd name="connsiteX695" fmla="*/ 1214067 w 7467600"/>
              <a:gd name="connsiteY695" fmla="*/ 3908561 h 6858000"/>
              <a:gd name="connsiteX696" fmla="*/ 640967 w 7467600"/>
              <a:gd name="connsiteY696" fmla="*/ 4105601 h 6858000"/>
              <a:gd name="connsiteX697" fmla="*/ 112563 w 7467600"/>
              <a:gd name="connsiteY697" fmla="*/ 4396952 h 6858000"/>
              <a:gd name="connsiteX698" fmla="*/ 0 w 7467600"/>
              <a:gd name="connsiteY698" fmla="*/ 4466006 h 6858000"/>
              <a:gd name="connsiteX699" fmla="*/ 0 w 7467600"/>
              <a:gd name="connsiteY699" fmla="*/ 4233763 h 6858000"/>
              <a:gd name="connsiteX700" fmla="*/ 36881 w 7467600"/>
              <a:gd name="connsiteY700" fmla="*/ 4200118 h 6858000"/>
              <a:gd name="connsiteX701" fmla="*/ 910534 w 7467600"/>
              <a:gd name="connsiteY701" fmla="*/ 3629753 h 6858000"/>
              <a:gd name="connsiteX702" fmla="*/ 1578717 w 7467600"/>
              <a:gd name="connsiteY702" fmla="*/ 3575982 h 6858000"/>
              <a:gd name="connsiteX703" fmla="*/ 2338780 w 7467600"/>
              <a:gd name="connsiteY703" fmla="*/ 3033725 h 6858000"/>
              <a:gd name="connsiteX704" fmla="*/ 1807991 w 7467600"/>
              <a:gd name="connsiteY704" fmla="*/ 2807184 h 6858000"/>
              <a:gd name="connsiteX705" fmla="*/ 1416358 w 7467600"/>
              <a:gd name="connsiteY705" fmla="*/ 3112571 h 6858000"/>
              <a:gd name="connsiteX706" fmla="*/ 939066 w 7467600"/>
              <a:gd name="connsiteY706" fmla="*/ 3378798 h 6858000"/>
              <a:gd name="connsiteX707" fmla="*/ 115099 w 7467600"/>
              <a:gd name="connsiteY707" fmla="*/ 3607650 h 6858000"/>
              <a:gd name="connsiteX708" fmla="*/ 97284 w 7467600"/>
              <a:gd name="connsiteY708" fmla="*/ 3520393 h 6858000"/>
              <a:gd name="connsiteX709" fmla="*/ 922050 w 7467600"/>
              <a:gd name="connsiteY709" fmla="*/ 3074867 h 6858000"/>
              <a:gd name="connsiteX710" fmla="*/ 1405265 w 7467600"/>
              <a:gd name="connsiteY710" fmla="*/ 3016319 h 6858000"/>
              <a:gd name="connsiteX711" fmla="*/ 1407512 w 7467600"/>
              <a:gd name="connsiteY711" fmla="*/ 3018001 h 6858000"/>
              <a:gd name="connsiteX712" fmla="*/ 1726266 w 7467600"/>
              <a:gd name="connsiteY712" fmla="*/ 2777274 h 6858000"/>
              <a:gd name="connsiteX713" fmla="*/ 625390 w 7467600"/>
              <a:gd name="connsiteY713" fmla="*/ 2514541 h 6858000"/>
              <a:gd name="connsiteX714" fmla="*/ 619799 w 7467600"/>
              <a:gd name="connsiteY714" fmla="*/ 2527180 h 6858000"/>
              <a:gd name="connsiteX715" fmla="*/ 310030 w 7467600"/>
              <a:gd name="connsiteY715" fmla="*/ 2771818 h 6858000"/>
              <a:gd name="connsiteX716" fmla="*/ 173877 w 7467600"/>
              <a:gd name="connsiteY716" fmla="*/ 2937056 h 6858000"/>
              <a:gd name="connsiteX717" fmla="*/ 77889 w 7467600"/>
              <a:gd name="connsiteY717" fmla="*/ 3138440 h 6858000"/>
              <a:gd name="connsiteX718" fmla="*/ 0 w 7467600"/>
              <a:gd name="connsiteY718" fmla="*/ 3271395 h 6858000"/>
              <a:gd name="connsiteX719" fmla="*/ 0 w 7467600"/>
              <a:gd name="connsiteY719" fmla="*/ 3153002 h 6858000"/>
              <a:gd name="connsiteX720" fmla="*/ 2386 w 7467600"/>
              <a:gd name="connsiteY720" fmla="*/ 3149203 h 6858000"/>
              <a:gd name="connsiteX721" fmla="*/ 89753 w 7467600"/>
              <a:gd name="connsiteY721" fmla="*/ 2987702 h 6858000"/>
              <a:gd name="connsiteX722" fmla="*/ 76869 w 7467600"/>
              <a:gd name="connsiteY722" fmla="*/ 3005404 h 6858000"/>
              <a:gd name="connsiteX723" fmla="*/ 32049 w 7467600"/>
              <a:gd name="connsiteY723" fmla="*/ 3065814 h 6858000"/>
              <a:gd name="connsiteX724" fmla="*/ 0 w 7467600"/>
              <a:gd name="connsiteY724" fmla="*/ 3108744 h 6858000"/>
              <a:gd name="connsiteX725" fmla="*/ 0 w 7467600"/>
              <a:gd name="connsiteY725" fmla="*/ 3058059 h 6858000"/>
              <a:gd name="connsiteX726" fmla="*/ 7610 w 7467600"/>
              <a:gd name="connsiteY726" fmla="*/ 3047889 h 6858000"/>
              <a:gd name="connsiteX727" fmla="*/ 52419 w 7467600"/>
              <a:gd name="connsiteY727" fmla="*/ 2987479 h 6858000"/>
              <a:gd name="connsiteX728" fmla="*/ 59142 w 7467600"/>
              <a:gd name="connsiteY728" fmla="*/ 2978488 h 6858000"/>
              <a:gd name="connsiteX729" fmla="*/ 0 w 7467600"/>
              <a:gd name="connsiteY729" fmla="*/ 3015334 h 6858000"/>
              <a:gd name="connsiteX730" fmla="*/ 0 w 7467600"/>
              <a:gd name="connsiteY730" fmla="*/ 2914286 h 6858000"/>
              <a:gd name="connsiteX731" fmla="*/ 36383 w 7467600"/>
              <a:gd name="connsiteY731" fmla="*/ 2901128 h 6858000"/>
              <a:gd name="connsiteX732" fmla="*/ 156329 w 7467600"/>
              <a:gd name="connsiteY732" fmla="*/ 2840533 h 6858000"/>
              <a:gd name="connsiteX733" fmla="*/ 358355 w 7467600"/>
              <a:gd name="connsiteY733" fmla="*/ 2620471 h 6858000"/>
              <a:gd name="connsiteX734" fmla="*/ 510577 w 7467600"/>
              <a:gd name="connsiteY734" fmla="*/ 2501244 h 6858000"/>
              <a:gd name="connsiteX735" fmla="*/ 211967 w 7467600"/>
              <a:gd name="connsiteY735" fmla="*/ 2479171 h 6858000"/>
              <a:gd name="connsiteX736" fmla="*/ 0 w 7467600"/>
              <a:gd name="connsiteY736" fmla="*/ 2476398 h 6858000"/>
              <a:gd name="connsiteX737" fmla="*/ 0 w 7467600"/>
              <a:gd name="connsiteY737" fmla="*/ 2389189 h 6858000"/>
              <a:gd name="connsiteX738" fmla="*/ 103062 w 7467600"/>
              <a:gd name="connsiteY738" fmla="*/ 2389518 h 6858000"/>
              <a:gd name="connsiteX739" fmla="*/ 510734 w 7467600"/>
              <a:gd name="connsiteY739" fmla="*/ 2416201 h 6858000"/>
              <a:gd name="connsiteX740" fmla="*/ 279257 w 7467600"/>
              <a:gd name="connsiteY740" fmla="*/ 2092102 h 6858000"/>
              <a:gd name="connsiteX741" fmla="*/ 65265 w 7467600"/>
              <a:gd name="connsiteY741" fmla="*/ 2006049 h 6858000"/>
              <a:gd name="connsiteX742" fmla="*/ 0 w 7467600"/>
              <a:gd name="connsiteY742" fmla="*/ 1982532 h 6858000"/>
              <a:gd name="connsiteX743" fmla="*/ 0 w 7467600"/>
              <a:gd name="connsiteY743" fmla="*/ 1912789 h 6858000"/>
              <a:gd name="connsiteX744" fmla="*/ 97460 w 7467600"/>
              <a:gd name="connsiteY744" fmla="*/ 1953725 h 6858000"/>
              <a:gd name="connsiteX745" fmla="*/ 221272 w 7467600"/>
              <a:gd name="connsiteY745" fmla="*/ 1980766 h 6858000"/>
              <a:gd name="connsiteX746" fmla="*/ 116765 w 7467600"/>
              <a:gd name="connsiteY746" fmla="*/ 1911033 h 6858000"/>
              <a:gd name="connsiteX747" fmla="*/ 16405 w 7467600"/>
              <a:gd name="connsiteY747" fmla="*/ 1803412 h 6858000"/>
              <a:gd name="connsiteX748" fmla="*/ 0 w 7467600"/>
              <a:gd name="connsiteY748" fmla="*/ 1784777 h 6858000"/>
              <a:gd name="connsiteX749" fmla="*/ 0 w 7467600"/>
              <a:gd name="connsiteY749" fmla="*/ 1740082 h 6858000"/>
              <a:gd name="connsiteX750" fmla="*/ 39394 w 7467600"/>
              <a:gd name="connsiteY750" fmla="*/ 1784856 h 6858000"/>
              <a:gd name="connsiteX751" fmla="*/ 135813 w 7467600"/>
              <a:gd name="connsiteY751" fmla="*/ 1888838 h 6858000"/>
              <a:gd name="connsiteX752" fmla="*/ 242575 w 7467600"/>
              <a:gd name="connsiteY752" fmla="*/ 1958841 h 6858000"/>
              <a:gd name="connsiteX753" fmla="*/ 82197 w 7467600"/>
              <a:gd name="connsiteY753" fmla="*/ 1754826 h 6858000"/>
              <a:gd name="connsiteX754" fmla="*/ 0 w 7467600"/>
              <a:gd name="connsiteY754" fmla="*/ 1679650 h 6858000"/>
              <a:gd name="connsiteX755" fmla="*/ 0 w 7467600"/>
              <a:gd name="connsiteY755" fmla="*/ 1602463 h 6858000"/>
              <a:gd name="connsiteX756" fmla="*/ 84689 w 7467600"/>
              <a:gd name="connsiteY756" fmla="*/ 1677442 h 6858000"/>
              <a:gd name="connsiteX757" fmla="*/ 298437 w 7467600"/>
              <a:gd name="connsiteY757" fmla="*/ 1968019 h 6858000"/>
              <a:gd name="connsiteX758" fmla="*/ 227269 w 7467600"/>
              <a:gd name="connsiteY758" fmla="*/ 1114064 h 6858000"/>
              <a:gd name="connsiteX759" fmla="*/ 248003 w 7467600"/>
              <a:gd name="connsiteY759" fmla="*/ 1089613 h 6858000"/>
              <a:gd name="connsiteX760" fmla="*/ 427020 w 7467600"/>
              <a:gd name="connsiteY760" fmla="*/ 1619803 h 6858000"/>
              <a:gd name="connsiteX761" fmla="*/ 340345 w 7467600"/>
              <a:gd name="connsiteY761" fmla="*/ 2027739 h 6858000"/>
              <a:gd name="connsiteX762" fmla="*/ 360865 w 7467600"/>
              <a:gd name="connsiteY762" fmla="*/ 2044827 h 6858000"/>
              <a:gd name="connsiteX763" fmla="*/ 560414 w 7467600"/>
              <a:gd name="connsiteY763" fmla="*/ 2421457 h 6858000"/>
              <a:gd name="connsiteX764" fmla="*/ 1359703 w 7467600"/>
              <a:gd name="connsiteY764" fmla="*/ 2578554 h 6858000"/>
              <a:gd name="connsiteX765" fmla="*/ 1359422 w 7467600"/>
              <a:gd name="connsiteY765" fmla="*/ 2577994 h 6858000"/>
              <a:gd name="connsiteX766" fmla="*/ 828701 w 7467600"/>
              <a:gd name="connsiteY766" fmla="*/ 1839520 h 6858000"/>
              <a:gd name="connsiteX767" fmla="*/ 494427 w 7467600"/>
              <a:gd name="connsiteY767" fmla="*/ 1092333 h 6858000"/>
              <a:gd name="connsiteX768" fmla="*/ 506322 w 7467600"/>
              <a:gd name="connsiteY768" fmla="*/ 1020997 h 6858000"/>
              <a:gd name="connsiteX769" fmla="*/ 4570198 w 7467600"/>
              <a:gd name="connsiteY769" fmla="*/ 978081 h 6858000"/>
              <a:gd name="connsiteX770" fmla="*/ 4523691 w 7467600"/>
              <a:gd name="connsiteY770" fmla="*/ 1127776 h 6858000"/>
              <a:gd name="connsiteX771" fmla="*/ 4509875 w 7467600"/>
              <a:gd name="connsiteY771" fmla="*/ 1167552 h 6858000"/>
              <a:gd name="connsiteX772" fmla="*/ 4478168 w 7467600"/>
              <a:gd name="connsiteY772" fmla="*/ 1260735 h 6858000"/>
              <a:gd name="connsiteX773" fmla="*/ 4409309 w 7467600"/>
              <a:gd name="connsiteY773" fmla="*/ 1666996 h 6858000"/>
              <a:gd name="connsiteX774" fmla="*/ 4370031 w 7467600"/>
              <a:gd name="connsiteY774" fmla="*/ 1955666 h 6858000"/>
              <a:gd name="connsiteX775" fmla="*/ 4570198 w 7467600"/>
              <a:gd name="connsiteY775" fmla="*/ 978081 h 6858000"/>
              <a:gd name="connsiteX776" fmla="*/ 4557898 w 7467600"/>
              <a:gd name="connsiteY776" fmla="*/ 900011 h 6858000"/>
              <a:gd name="connsiteX777" fmla="*/ 4344840 w 7467600"/>
              <a:gd name="connsiteY777" fmla="*/ 1922038 h 6858000"/>
              <a:gd name="connsiteX778" fmla="*/ 4378710 w 7467600"/>
              <a:gd name="connsiteY778" fmla="*/ 1665516 h 6858000"/>
              <a:gd name="connsiteX779" fmla="*/ 4448798 w 7467600"/>
              <a:gd name="connsiteY779" fmla="*/ 1253024 h 6858000"/>
              <a:gd name="connsiteX780" fmla="*/ 4480315 w 7467600"/>
              <a:gd name="connsiteY780" fmla="*/ 1158454 h 6858000"/>
              <a:gd name="connsiteX781" fmla="*/ 4494133 w 7467600"/>
              <a:gd name="connsiteY781" fmla="*/ 1118676 h 6858000"/>
              <a:gd name="connsiteX782" fmla="*/ 4557898 w 7467600"/>
              <a:gd name="connsiteY782" fmla="*/ 900011 h 6858000"/>
              <a:gd name="connsiteX783" fmla="*/ 5870151 w 7467600"/>
              <a:gd name="connsiteY783" fmla="*/ 898890 h 6858000"/>
              <a:gd name="connsiteX784" fmla="*/ 5861335 w 7467600"/>
              <a:gd name="connsiteY784" fmla="*/ 899177 h 6858000"/>
              <a:gd name="connsiteX785" fmla="*/ 5843702 w 7467600"/>
              <a:gd name="connsiteY785" fmla="*/ 899748 h 6858000"/>
              <a:gd name="connsiteX786" fmla="*/ 5651107 w 7467600"/>
              <a:gd name="connsiteY786" fmla="*/ 920306 h 6858000"/>
              <a:gd name="connsiteX787" fmla="*/ 5459407 w 7467600"/>
              <a:gd name="connsiteY787" fmla="*/ 940975 h 6858000"/>
              <a:gd name="connsiteX788" fmla="*/ 5374846 w 7467600"/>
              <a:gd name="connsiteY788" fmla="*/ 941988 h 6858000"/>
              <a:gd name="connsiteX789" fmla="*/ 5256105 w 7467600"/>
              <a:gd name="connsiteY789" fmla="*/ 945632 h 6858000"/>
              <a:gd name="connsiteX790" fmla="*/ 5107071 w 7467600"/>
              <a:gd name="connsiteY790" fmla="*/ 969720 h 6858000"/>
              <a:gd name="connsiteX791" fmla="*/ 4998681 w 7467600"/>
              <a:gd name="connsiteY791" fmla="*/ 988771 h 6858000"/>
              <a:gd name="connsiteX792" fmla="*/ 5870151 w 7467600"/>
              <a:gd name="connsiteY792" fmla="*/ 898890 h 6858000"/>
              <a:gd name="connsiteX793" fmla="*/ 5504425 w 7467600"/>
              <a:gd name="connsiteY793" fmla="*/ 848067 h 6858000"/>
              <a:gd name="connsiteX794" fmla="*/ 4968849 w 7467600"/>
              <a:gd name="connsiteY794" fmla="*/ 962318 h 6858000"/>
              <a:gd name="connsiteX795" fmla="*/ 5104039 w 7467600"/>
              <a:gd name="connsiteY795" fmla="*/ 940634 h 6858000"/>
              <a:gd name="connsiteX796" fmla="*/ 5256311 w 7467600"/>
              <a:gd name="connsiteY796" fmla="*/ 916490 h 6858000"/>
              <a:gd name="connsiteX797" fmla="*/ 5377381 w 7467600"/>
              <a:gd name="connsiteY797" fmla="*/ 912671 h 6858000"/>
              <a:gd name="connsiteX798" fmla="*/ 5460148 w 7467600"/>
              <a:gd name="connsiteY798" fmla="*/ 911442 h 6858000"/>
              <a:gd name="connsiteX799" fmla="*/ 5648971 w 7467600"/>
              <a:gd name="connsiteY799" fmla="*/ 891331 h 6858000"/>
              <a:gd name="connsiteX800" fmla="*/ 5844807 w 7467600"/>
              <a:gd name="connsiteY800" fmla="*/ 870718 h 6858000"/>
              <a:gd name="connsiteX801" fmla="*/ 5862975 w 7467600"/>
              <a:gd name="connsiteY801" fmla="*/ 869756 h 6858000"/>
              <a:gd name="connsiteX802" fmla="*/ 5920887 w 7467600"/>
              <a:gd name="connsiteY802" fmla="*/ 865929 h 6858000"/>
              <a:gd name="connsiteX803" fmla="*/ 5504425 w 7467600"/>
              <a:gd name="connsiteY803" fmla="*/ 848067 h 6858000"/>
              <a:gd name="connsiteX804" fmla="*/ 3607114 w 7467600"/>
              <a:gd name="connsiteY804" fmla="*/ 467441 h 6858000"/>
              <a:gd name="connsiteX805" fmla="*/ 3296242 w 7467600"/>
              <a:gd name="connsiteY805" fmla="*/ 807991 h 6858000"/>
              <a:gd name="connsiteX806" fmla="*/ 3174674 w 7467600"/>
              <a:gd name="connsiteY806" fmla="*/ 919759 h 6858000"/>
              <a:gd name="connsiteX807" fmla="*/ 3042978 w 7467600"/>
              <a:gd name="connsiteY807" fmla="*/ 1054894 h 6858000"/>
              <a:gd name="connsiteX808" fmla="*/ 2968914 w 7467600"/>
              <a:gd name="connsiteY808" fmla="*/ 1133756 h 6858000"/>
              <a:gd name="connsiteX809" fmla="*/ 3103823 w 7467600"/>
              <a:gd name="connsiteY809" fmla="*/ 1026814 h 6858000"/>
              <a:gd name="connsiteX810" fmla="*/ 3607114 w 7467600"/>
              <a:gd name="connsiteY810" fmla="*/ 467441 h 6858000"/>
              <a:gd name="connsiteX811" fmla="*/ 3744487 w 7467600"/>
              <a:gd name="connsiteY811" fmla="*/ 383136 h 6858000"/>
              <a:gd name="connsiteX812" fmla="*/ 3970213 w 7467600"/>
              <a:gd name="connsiteY812" fmla="*/ 995559 h 6858000"/>
              <a:gd name="connsiteX813" fmla="*/ 3744487 w 7467600"/>
              <a:gd name="connsiteY813" fmla="*/ 383136 h 6858000"/>
              <a:gd name="connsiteX814" fmla="*/ 3624562 w 7467600"/>
              <a:gd name="connsiteY814" fmla="*/ 367041 h 6858000"/>
              <a:gd name="connsiteX815" fmla="*/ 3489712 w 7467600"/>
              <a:gd name="connsiteY815" fmla="*/ 485386 h 6858000"/>
              <a:gd name="connsiteX816" fmla="*/ 3182994 w 7467600"/>
              <a:gd name="connsiteY816" fmla="*/ 828265 h 6858000"/>
              <a:gd name="connsiteX817" fmla="*/ 2892114 w 7467600"/>
              <a:gd name="connsiteY817" fmla="*/ 1172635 h 6858000"/>
              <a:gd name="connsiteX818" fmla="*/ 3021459 w 7467600"/>
              <a:gd name="connsiteY818" fmla="*/ 1035385 h 6858000"/>
              <a:gd name="connsiteX819" fmla="*/ 3153873 w 7467600"/>
              <a:gd name="connsiteY819" fmla="*/ 898971 h 6858000"/>
              <a:gd name="connsiteX820" fmla="*/ 3276511 w 7467600"/>
              <a:gd name="connsiteY820" fmla="*/ 786423 h 6858000"/>
              <a:gd name="connsiteX821" fmla="*/ 3584154 w 7467600"/>
              <a:gd name="connsiteY821" fmla="*/ 448218 h 6858000"/>
              <a:gd name="connsiteX822" fmla="*/ 3624562 w 7467600"/>
              <a:gd name="connsiteY822" fmla="*/ 367041 h 6858000"/>
              <a:gd name="connsiteX823" fmla="*/ 3766672 w 7467600"/>
              <a:gd name="connsiteY823" fmla="*/ 359429 h 6858000"/>
              <a:gd name="connsiteX824" fmla="*/ 3996338 w 7467600"/>
              <a:gd name="connsiteY824" fmla="*/ 968237 h 6858000"/>
              <a:gd name="connsiteX825" fmla="*/ 3766672 w 7467600"/>
              <a:gd name="connsiteY825" fmla="*/ 359429 h 6858000"/>
              <a:gd name="connsiteX826" fmla="*/ 5805386 w 7467600"/>
              <a:gd name="connsiteY826" fmla="*/ 239240 h 6858000"/>
              <a:gd name="connsiteX827" fmla="*/ 5736947 w 7467600"/>
              <a:gd name="connsiteY827" fmla="*/ 261367 h 6858000"/>
              <a:gd name="connsiteX828" fmla="*/ 5427012 w 7467600"/>
              <a:gd name="connsiteY828" fmla="*/ 311272 h 6858000"/>
              <a:gd name="connsiteX829" fmla="*/ 5147818 w 7467600"/>
              <a:gd name="connsiteY829" fmla="*/ 322112 h 6858000"/>
              <a:gd name="connsiteX830" fmla="*/ 5060854 w 7467600"/>
              <a:gd name="connsiteY830" fmla="*/ 311882 h 6858000"/>
              <a:gd name="connsiteX831" fmla="*/ 4945989 w 7467600"/>
              <a:gd name="connsiteY831" fmla="*/ 300516 h 6858000"/>
              <a:gd name="connsiteX832" fmla="*/ 5410479 w 7467600"/>
              <a:gd name="connsiteY832" fmla="*/ 348434 h 6858000"/>
              <a:gd name="connsiteX833" fmla="*/ 5805386 w 7467600"/>
              <a:gd name="connsiteY833" fmla="*/ 239240 h 6858000"/>
              <a:gd name="connsiteX834" fmla="*/ 7467600 w 7467600"/>
              <a:gd name="connsiteY834" fmla="*/ 163142 h 6858000"/>
              <a:gd name="connsiteX835" fmla="*/ 7467600 w 7467600"/>
              <a:gd name="connsiteY835" fmla="*/ 789215 h 6858000"/>
              <a:gd name="connsiteX836" fmla="*/ 7451412 w 7467600"/>
              <a:gd name="connsiteY836" fmla="*/ 799572 h 6858000"/>
              <a:gd name="connsiteX837" fmla="*/ 7419999 w 7467600"/>
              <a:gd name="connsiteY837" fmla="*/ 774360 h 6858000"/>
              <a:gd name="connsiteX838" fmla="*/ 7429067 w 7467600"/>
              <a:gd name="connsiteY838" fmla="*/ 402737 h 6858000"/>
              <a:gd name="connsiteX839" fmla="*/ 5905192 w 7467600"/>
              <a:gd name="connsiteY839" fmla="*/ 163079 h 6858000"/>
              <a:gd name="connsiteX840" fmla="*/ 5865655 w 7467600"/>
              <a:gd name="connsiteY840" fmla="*/ 171901 h 6858000"/>
              <a:gd name="connsiteX841" fmla="*/ 5259740 w 7467600"/>
              <a:gd name="connsiteY841" fmla="*/ 257013 h 6858000"/>
              <a:gd name="connsiteX842" fmla="*/ 5208466 w 7467600"/>
              <a:gd name="connsiteY842" fmla="*/ 257550 h 6858000"/>
              <a:gd name="connsiteX843" fmla="*/ 4980204 w 7467600"/>
              <a:gd name="connsiteY843" fmla="*/ 271903 h 6858000"/>
              <a:gd name="connsiteX844" fmla="*/ 5068068 w 7467600"/>
              <a:gd name="connsiteY844" fmla="*/ 282244 h 6858000"/>
              <a:gd name="connsiteX845" fmla="*/ 5153231 w 7467600"/>
              <a:gd name="connsiteY845" fmla="*/ 292240 h 6858000"/>
              <a:gd name="connsiteX846" fmla="*/ 5426491 w 7467600"/>
              <a:gd name="connsiteY846" fmla="*/ 281128 h 6858000"/>
              <a:gd name="connsiteX847" fmla="*/ 5731212 w 7467600"/>
              <a:gd name="connsiteY847" fmla="*/ 231951 h 6858000"/>
              <a:gd name="connsiteX848" fmla="*/ 5905192 w 7467600"/>
              <a:gd name="connsiteY848" fmla="*/ 163079 h 6858000"/>
              <a:gd name="connsiteX849" fmla="*/ 5944437 w 7467600"/>
              <a:gd name="connsiteY849" fmla="*/ 113829 h 6858000"/>
              <a:gd name="connsiteX850" fmla="*/ 5825032 w 7467600"/>
              <a:gd name="connsiteY850" fmla="*/ 146405 h 6858000"/>
              <a:gd name="connsiteX851" fmla="*/ 4955599 w 7467600"/>
              <a:gd name="connsiteY851" fmla="*/ 247008 h 6858000"/>
              <a:gd name="connsiteX852" fmla="*/ 5210104 w 7467600"/>
              <a:gd name="connsiteY852" fmla="*/ 228123 h 6858000"/>
              <a:gd name="connsiteX853" fmla="*/ 5261015 w 7467600"/>
              <a:gd name="connsiteY853" fmla="*/ 227087 h 6858000"/>
              <a:gd name="connsiteX854" fmla="*/ 5861181 w 7467600"/>
              <a:gd name="connsiteY854" fmla="*/ 143093 h 6858000"/>
              <a:gd name="connsiteX855" fmla="*/ 5961252 w 7467600"/>
              <a:gd name="connsiteY855" fmla="*/ 114820 h 6858000"/>
              <a:gd name="connsiteX856" fmla="*/ 5944437 w 7467600"/>
              <a:gd name="connsiteY856" fmla="*/ 113829 h 6858000"/>
              <a:gd name="connsiteX857" fmla="*/ 3882765 w 7467600"/>
              <a:gd name="connsiteY857" fmla="*/ 0 h 6858000"/>
              <a:gd name="connsiteX858" fmla="*/ 3995099 w 7467600"/>
              <a:gd name="connsiteY858" fmla="*/ 0 h 6858000"/>
              <a:gd name="connsiteX859" fmla="*/ 4163818 w 7467600"/>
              <a:gd name="connsiteY859" fmla="*/ 234104 h 6858000"/>
              <a:gd name="connsiteX860" fmla="*/ 4172099 w 7467600"/>
              <a:gd name="connsiteY860" fmla="*/ 234207 h 6858000"/>
              <a:gd name="connsiteX861" fmla="*/ 4784282 w 7467600"/>
              <a:gd name="connsiteY861" fmla="*/ 276561 h 6858000"/>
              <a:gd name="connsiteX862" fmla="*/ 4801687 w 7467600"/>
              <a:gd name="connsiteY862" fmla="*/ 267764 h 6858000"/>
              <a:gd name="connsiteX863" fmla="*/ 6082788 w 7467600"/>
              <a:gd name="connsiteY863" fmla="*/ 64119 h 6858000"/>
              <a:gd name="connsiteX864" fmla="*/ 6099442 w 7467600"/>
              <a:gd name="connsiteY864" fmla="*/ 82568 h 6858000"/>
              <a:gd name="connsiteX865" fmla="*/ 4804137 w 7467600"/>
              <a:gd name="connsiteY865" fmla="*/ 320931 h 6858000"/>
              <a:gd name="connsiteX866" fmla="*/ 4227047 w 7467600"/>
              <a:gd name="connsiteY866" fmla="*/ 313415 h 6858000"/>
              <a:gd name="connsiteX867" fmla="*/ 4346041 w 7467600"/>
              <a:gd name="connsiteY867" fmla="*/ 456086 h 6858000"/>
              <a:gd name="connsiteX868" fmla="*/ 4870967 w 7467600"/>
              <a:gd name="connsiteY868" fmla="*/ 963061 h 6858000"/>
              <a:gd name="connsiteX869" fmla="*/ 4889647 w 7467600"/>
              <a:gd name="connsiteY869" fmla="*/ 957147 h 6858000"/>
              <a:gd name="connsiteX870" fmla="*/ 5422504 w 7467600"/>
              <a:gd name="connsiteY870" fmla="*/ 805191 h 6858000"/>
              <a:gd name="connsiteX871" fmla="*/ 6087656 w 7467600"/>
              <a:gd name="connsiteY871" fmla="*/ 826703 h 6858000"/>
              <a:gd name="connsiteX872" fmla="*/ 6058717 w 7467600"/>
              <a:gd name="connsiteY872" fmla="*/ 865992 h 6858000"/>
              <a:gd name="connsiteX873" fmla="*/ 4974153 w 7467600"/>
              <a:gd name="connsiteY873" fmla="*/ 1045456 h 6858000"/>
              <a:gd name="connsiteX874" fmla="*/ 5627835 w 7467600"/>
              <a:gd name="connsiteY874" fmla="*/ 1472077 h 6858000"/>
              <a:gd name="connsiteX875" fmla="*/ 5629817 w 7467600"/>
              <a:gd name="connsiteY875" fmla="*/ 1471412 h 6858000"/>
              <a:gd name="connsiteX876" fmla="*/ 5634124 w 7467600"/>
              <a:gd name="connsiteY876" fmla="*/ 1470572 h 6858000"/>
              <a:gd name="connsiteX877" fmla="*/ 5755832 w 7467600"/>
              <a:gd name="connsiteY877" fmla="*/ 1383886 h 6858000"/>
              <a:gd name="connsiteX878" fmla="*/ 6014186 w 7467600"/>
              <a:gd name="connsiteY878" fmla="*/ 1279799 h 6858000"/>
              <a:gd name="connsiteX879" fmla="*/ 6901619 w 7467600"/>
              <a:gd name="connsiteY879" fmla="*/ 1047874 h 6858000"/>
              <a:gd name="connsiteX880" fmla="*/ 6931566 w 7467600"/>
              <a:gd name="connsiteY880" fmla="*/ 1062034 h 6858000"/>
              <a:gd name="connsiteX881" fmla="*/ 5790982 w 7467600"/>
              <a:gd name="connsiteY881" fmla="*/ 1561380 h 6858000"/>
              <a:gd name="connsiteX882" fmla="*/ 6188971 w 7467600"/>
              <a:gd name="connsiteY882" fmla="*/ 1755168 h 6858000"/>
              <a:gd name="connsiteX883" fmla="*/ 6202446 w 7467600"/>
              <a:gd name="connsiteY883" fmla="*/ 1752268 h 6858000"/>
              <a:gd name="connsiteX884" fmla="*/ 7179560 w 7467600"/>
              <a:gd name="connsiteY884" fmla="*/ 1467551 h 6858000"/>
              <a:gd name="connsiteX885" fmla="*/ 7158730 w 7467600"/>
              <a:gd name="connsiteY885" fmla="*/ 1507835 h 6858000"/>
              <a:gd name="connsiteX886" fmla="*/ 6326959 w 7467600"/>
              <a:gd name="connsiteY886" fmla="*/ 1817686 h 6858000"/>
              <a:gd name="connsiteX887" fmla="*/ 6537433 w 7467600"/>
              <a:gd name="connsiteY887" fmla="*/ 1907790 h 6858000"/>
              <a:gd name="connsiteX888" fmla="*/ 6550221 w 7467600"/>
              <a:gd name="connsiteY888" fmla="*/ 1910729 h 6858000"/>
              <a:gd name="connsiteX889" fmla="*/ 6964438 w 7467600"/>
              <a:gd name="connsiteY889" fmla="*/ 2209505 h 6858000"/>
              <a:gd name="connsiteX890" fmla="*/ 7367862 w 7467600"/>
              <a:gd name="connsiteY890" fmla="*/ 2806833 h 6858000"/>
              <a:gd name="connsiteX891" fmla="*/ 7364329 w 7467600"/>
              <a:gd name="connsiteY891" fmla="*/ 2826907 h 6858000"/>
              <a:gd name="connsiteX892" fmla="*/ 7290545 w 7467600"/>
              <a:gd name="connsiteY892" fmla="*/ 2850663 h 6858000"/>
              <a:gd name="connsiteX893" fmla="*/ 6472036 w 7467600"/>
              <a:gd name="connsiteY893" fmla="*/ 1959003 h 6858000"/>
              <a:gd name="connsiteX894" fmla="*/ 5792897 w 7467600"/>
              <a:gd name="connsiteY894" fmla="*/ 1647747 h 6858000"/>
              <a:gd name="connsiteX895" fmla="*/ 5842751 w 7467600"/>
              <a:gd name="connsiteY895" fmla="*/ 1816112 h 6858000"/>
              <a:gd name="connsiteX896" fmla="*/ 5847424 w 7467600"/>
              <a:gd name="connsiteY896" fmla="*/ 1815776 h 6858000"/>
              <a:gd name="connsiteX897" fmla="*/ 6399821 w 7467600"/>
              <a:gd name="connsiteY897" fmla="*/ 2344799 h 6858000"/>
              <a:gd name="connsiteX898" fmla="*/ 6323232 w 7467600"/>
              <a:gd name="connsiteY898" fmla="*/ 2389634 h 6858000"/>
              <a:gd name="connsiteX899" fmla="*/ 5942958 w 7467600"/>
              <a:gd name="connsiteY899" fmla="*/ 2077708 h 6858000"/>
              <a:gd name="connsiteX900" fmla="*/ 5921559 w 7467600"/>
              <a:gd name="connsiteY900" fmla="*/ 2378596 h 6858000"/>
              <a:gd name="connsiteX901" fmla="*/ 5817651 w 7467600"/>
              <a:gd name="connsiteY901" fmla="*/ 3023919 h 6858000"/>
              <a:gd name="connsiteX902" fmla="*/ 5729634 w 7467600"/>
              <a:gd name="connsiteY902" fmla="*/ 3051849 h 6858000"/>
              <a:gd name="connsiteX903" fmla="*/ 5611018 w 7467600"/>
              <a:gd name="connsiteY903" fmla="*/ 2316769 h 6858000"/>
              <a:gd name="connsiteX904" fmla="*/ 5687608 w 7467600"/>
              <a:gd name="connsiteY904" fmla="*/ 2039972 h 6858000"/>
              <a:gd name="connsiteX905" fmla="*/ 5657554 w 7467600"/>
              <a:gd name="connsiteY905" fmla="*/ 1576445 h 6858000"/>
              <a:gd name="connsiteX906" fmla="*/ 5150475 w 7467600"/>
              <a:gd name="connsiteY906" fmla="*/ 1274012 h 6858000"/>
              <a:gd name="connsiteX907" fmla="*/ 5349142 w 7467600"/>
              <a:gd name="connsiteY907" fmla="*/ 2204405 h 6858000"/>
              <a:gd name="connsiteX908" fmla="*/ 5262214 w 7467600"/>
              <a:gd name="connsiteY908" fmla="*/ 2233836 h 6858000"/>
              <a:gd name="connsiteX909" fmla="*/ 4981539 w 7467600"/>
              <a:gd name="connsiteY909" fmla="*/ 1542201 h 6858000"/>
              <a:gd name="connsiteX910" fmla="*/ 4958461 w 7467600"/>
              <a:gd name="connsiteY910" fmla="*/ 1136957 h 6858000"/>
              <a:gd name="connsiteX911" fmla="*/ 4655015 w 7467600"/>
              <a:gd name="connsiteY911" fmla="*/ 891426 h 6858000"/>
              <a:gd name="connsiteX912" fmla="*/ 4348002 w 7467600"/>
              <a:gd name="connsiteY912" fmla="*/ 2205895 h 6858000"/>
              <a:gd name="connsiteX913" fmla="*/ 4262250 w 7467600"/>
              <a:gd name="connsiteY913" fmla="*/ 2219972 h 6858000"/>
              <a:gd name="connsiteX914" fmla="*/ 4550611 w 7467600"/>
              <a:gd name="connsiteY914" fmla="*/ 817540 h 6858000"/>
              <a:gd name="connsiteX915" fmla="*/ 4564418 w 7467600"/>
              <a:gd name="connsiteY915" fmla="*/ 808293 h 6858000"/>
              <a:gd name="connsiteX916" fmla="*/ 4266388 w 7467600"/>
              <a:gd name="connsiteY916" fmla="*/ 500083 h 6858000"/>
              <a:gd name="connsiteX917" fmla="*/ 4032842 w 7467600"/>
              <a:gd name="connsiteY917" fmla="*/ 211809 h 6858000"/>
              <a:gd name="connsiteX918" fmla="*/ 3721337 w 7467600"/>
              <a:gd name="connsiteY918" fmla="*/ 0 h 6858000"/>
              <a:gd name="connsiteX919" fmla="*/ 3797544 w 7467600"/>
              <a:gd name="connsiteY919" fmla="*/ 0 h 6858000"/>
              <a:gd name="connsiteX920" fmla="*/ 3775734 w 7467600"/>
              <a:gd name="connsiteY920" fmla="*/ 95131 h 6858000"/>
              <a:gd name="connsiteX921" fmla="*/ 3724807 w 7467600"/>
              <a:gd name="connsiteY921" fmla="*/ 272257 h 6858000"/>
              <a:gd name="connsiteX922" fmla="*/ 3726844 w 7467600"/>
              <a:gd name="connsiteY922" fmla="*/ 282988 h 6858000"/>
              <a:gd name="connsiteX923" fmla="*/ 3742664 w 7467600"/>
              <a:gd name="connsiteY923" fmla="*/ 279918 h 6858000"/>
              <a:gd name="connsiteX924" fmla="*/ 4103910 w 7467600"/>
              <a:gd name="connsiteY924" fmla="*/ 1161917 h 6858000"/>
              <a:gd name="connsiteX925" fmla="*/ 4020269 w 7467600"/>
              <a:gd name="connsiteY925" fmla="*/ 1200406 h 6858000"/>
              <a:gd name="connsiteX926" fmla="*/ 3674882 w 7467600"/>
              <a:gd name="connsiteY926" fmla="*/ 488524 h 6858000"/>
              <a:gd name="connsiteX927" fmla="*/ 3132682 w 7467600"/>
              <a:gd name="connsiteY927" fmla="*/ 1072284 h 6858000"/>
              <a:gd name="connsiteX928" fmla="*/ 2716346 w 7467600"/>
              <a:gd name="connsiteY928" fmla="*/ 1276376 h 6858000"/>
              <a:gd name="connsiteX929" fmla="*/ 2716772 w 7467600"/>
              <a:gd name="connsiteY929" fmla="*/ 1255462 h 6858000"/>
              <a:gd name="connsiteX930" fmla="*/ 3471096 w 7467600"/>
              <a:gd name="connsiteY930" fmla="*/ 437072 h 6858000"/>
              <a:gd name="connsiteX931" fmla="*/ 3639057 w 7467600"/>
              <a:gd name="connsiteY931" fmla="*/ 286334 h 6858000"/>
              <a:gd name="connsiteX932" fmla="*/ 3640309 w 7467600"/>
              <a:gd name="connsiteY932" fmla="*/ 284664 h 6858000"/>
              <a:gd name="connsiteX933" fmla="*/ 3646022 w 7467600"/>
              <a:gd name="connsiteY933" fmla="*/ 276711 h 6858000"/>
              <a:gd name="connsiteX934" fmla="*/ 3707943 w 7467600"/>
              <a:gd name="connsiteY934" fmla="*/ 65958 h 6858000"/>
              <a:gd name="connsiteX935" fmla="*/ 2867960 w 7467600"/>
              <a:gd name="connsiteY935" fmla="*/ 0 h 6858000"/>
              <a:gd name="connsiteX936" fmla="*/ 2926351 w 7467600"/>
              <a:gd name="connsiteY936" fmla="*/ 0 h 6858000"/>
              <a:gd name="connsiteX937" fmla="*/ 2902823 w 7467600"/>
              <a:gd name="connsiteY937" fmla="*/ 262929 h 6858000"/>
              <a:gd name="connsiteX938" fmla="*/ 2940663 w 7467600"/>
              <a:gd name="connsiteY938" fmla="*/ 140884 h 6858000"/>
              <a:gd name="connsiteX939" fmla="*/ 2947039 w 7467600"/>
              <a:gd name="connsiteY939" fmla="*/ 122524 h 6858000"/>
              <a:gd name="connsiteX940" fmla="*/ 2984316 w 7467600"/>
              <a:gd name="connsiteY940" fmla="*/ 0 h 6858000"/>
              <a:gd name="connsiteX941" fmla="*/ 3016114 w 7467600"/>
              <a:gd name="connsiteY941" fmla="*/ 0 h 6858000"/>
              <a:gd name="connsiteX942" fmla="*/ 2979949 w 7467600"/>
              <a:gd name="connsiteY942" fmla="*/ 119274 h 6858000"/>
              <a:gd name="connsiteX943" fmla="*/ 3023879 w 7467600"/>
              <a:gd name="connsiteY943" fmla="*/ 0 h 6858000"/>
              <a:gd name="connsiteX944" fmla="*/ 3105400 w 7467600"/>
              <a:gd name="connsiteY944" fmla="*/ 0 h 6858000"/>
              <a:gd name="connsiteX945" fmla="*/ 3094669 w 7467600"/>
              <a:gd name="connsiteY945" fmla="*/ 30308 h 6858000"/>
              <a:gd name="connsiteX946" fmla="*/ 2901945 w 7467600"/>
              <a:gd name="connsiteY946" fmla="*/ 466538 h 6858000"/>
              <a:gd name="connsiteX947" fmla="*/ 2815209 w 7467600"/>
              <a:gd name="connsiteY947" fmla="*/ 497361 h 6858000"/>
              <a:gd name="connsiteX948" fmla="*/ 2844845 w 7467600"/>
              <a:gd name="connsiteY948" fmla="*/ 127638 h 6858000"/>
              <a:gd name="connsiteX949" fmla="*/ 1057230 w 7467600"/>
              <a:gd name="connsiteY949" fmla="*/ 0 h 6858000"/>
              <a:gd name="connsiteX950" fmla="*/ 1111003 w 7467600"/>
              <a:gd name="connsiteY950" fmla="*/ 0 h 6858000"/>
              <a:gd name="connsiteX951" fmla="*/ 1125553 w 7467600"/>
              <a:gd name="connsiteY951" fmla="*/ 52588 h 6858000"/>
              <a:gd name="connsiteX952" fmla="*/ 1304276 w 7467600"/>
              <a:gd name="connsiteY952" fmla="*/ 476275 h 6858000"/>
              <a:gd name="connsiteX953" fmla="*/ 1492066 w 7467600"/>
              <a:gd name="connsiteY953" fmla="*/ 886333 h 6858000"/>
              <a:gd name="connsiteX954" fmla="*/ 1423698 w 7467600"/>
              <a:gd name="connsiteY954" fmla="*/ 710817 h 6858000"/>
              <a:gd name="connsiteX955" fmla="*/ 1357609 w 7467600"/>
              <a:gd name="connsiteY955" fmla="*/ 532892 h 6858000"/>
              <a:gd name="connsiteX956" fmla="*/ 1309550 w 7467600"/>
              <a:gd name="connsiteY956" fmla="*/ 374031 h 6858000"/>
              <a:gd name="connsiteX957" fmla="*/ 1193673 w 7467600"/>
              <a:gd name="connsiteY957" fmla="*/ 49533 h 6858000"/>
              <a:gd name="connsiteX958" fmla="*/ 1164391 w 7467600"/>
              <a:gd name="connsiteY958" fmla="*/ 0 h 6858000"/>
              <a:gd name="connsiteX959" fmla="*/ 1200666 w 7467600"/>
              <a:gd name="connsiteY959" fmla="*/ 0 h 6858000"/>
              <a:gd name="connsiteX960" fmla="*/ 1223408 w 7467600"/>
              <a:gd name="connsiteY960" fmla="*/ 38996 h 6858000"/>
              <a:gd name="connsiteX961" fmla="*/ 1339635 w 7467600"/>
              <a:gd name="connsiteY961" fmla="*/ 365517 h 6858000"/>
              <a:gd name="connsiteX962" fmla="*/ 1387469 w 7467600"/>
              <a:gd name="connsiteY962" fmla="*/ 523079 h 6858000"/>
              <a:gd name="connsiteX963" fmla="*/ 1452685 w 7467600"/>
              <a:gd name="connsiteY963" fmla="*/ 699806 h 6858000"/>
              <a:gd name="connsiteX964" fmla="*/ 1492092 w 7467600"/>
              <a:gd name="connsiteY964" fmla="*/ 800424 h 6858000"/>
              <a:gd name="connsiteX965" fmla="*/ 1455302 w 7467600"/>
              <a:gd name="connsiteY965" fmla="*/ 632913 h 6858000"/>
              <a:gd name="connsiteX966" fmla="*/ 1222336 w 7467600"/>
              <a:gd name="connsiteY966" fmla="*/ 9480 h 6858000"/>
              <a:gd name="connsiteX967" fmla="*/ 1214634 w 7467600"/>
              <a:gd name="connsiteY967" fmla="*/ 0 h 6858000"/>
              <a:gd name="connsiteX968" fmla="*/ 1289827 w 7467600"/>
              <a:gd name="connsiteY968" fmla="*/ 0 h 6858000"/>
              <a:gd name="connsiteX969" fmla="*/ 1321076 w 7467600"/>
              <a:gd name="connsiteY969" fmla="*/ 59722 h 6858000"/>
              <a:gd name="connsiteX970" fmla="*/ 1512579 w 7467600"/>
              <a:gd name="connsiteY970" fmla="*/ 626441 h 6858000"/>
              <a:gd name="connsiteX971" fmla="*/ 1506076 w 7467600"/>
              <a:gd name="connsiteY971" fmla="*/ 1089289 h 6858000"/>
              <a:gd name="connsiteX972" fmla="*/ 1486346 w 7467600"/>
              <a:gd name="connsiteY972" fmla="*/ 1079919 h 6858000"/>
              <a:gd name="connsiteX973" fmla="*/ 1070511 w 7467600"/>
              <a:gd name="connsiteY973" fmla="*/ 48609 h 6858000"/>
              <a:gd name="connsiteX974" fmla="*/ 43151 w 7467600"/>
              <a:gd name="connsiteY974" fmla="*/ 0 h 6858000"/>
              <a:gd name="connsiteX975" fmla="*/ 95283 w 7467600"/>
              <a:gd name="connsiteY975" fmla="*/ 0 h 6858000"/>
              <a:gd name="connsiteX976" fmla="*/ 300708 w 7467600"/>
              <a:gd name="connsiteY976" fmla="*/ 154571 h 6858000"/>
              <a:gd name="connsiteX977" fmla="*/ 530414 w 7467600"/>
              <a:gd name="connsiteY977" fmla="*/ 354673 h 6858000"/>
              <a:gd name="connsiteX978" fmla="*/ 333785 w 7467600"/>
              <a:gd name="connsiteY978" fmla="*/ 161564 h 6858000"/>
              <a:gd name="connsiteX979" fmla="*/ 147005 w 7467600"/>
              <a:gd name="connsiteY979" fmla="*/ 0 h 6858000"/>
              <a:gd name="connsiteX980" fmla="*/ 272509 w 7467600"/>
              <a:gd name="connsiteY980" fmla="*/ 0 h 6858000"/>
              <a:gd name="connsiteX981" fmla="*/ 326276 w 7467600"/>
              <a:gd name="connsiteY981" fmla="*/ 45847 h 6858000"/>
              <a:gd name="connsiteX982" fmla="*/ 823759 w 7467600"/>
              <a:gd name="connsiteY982" fmla="*/ 574145 h 6858000"/>
              <a:gd name="connsiteX983" fmla="*/ 811254 w 7467600"/>
              <a:gd name="connsiteY983" fmla="*/ 665546 h 6858000"/>
              <a:gd name="connsiteX984" fmla="*/ 154042 w 7467600"/>
              <a:gd name="connsiteY984" fmla="*/ 261522 h 6858000"/>
              <a:gd name="connsiteX985" fmla="*/ 13550 w 7467600"/>
              <a:gd name="connsiteY985" fmla="*/ 158423 h 6858000"/>
              <a:gd name="connsiteX986" fmla="*/ 0 w 7467600"/>
              <a:gd name="connsiteY986" fmla="*/ 146618 h 6858000"/>
              <a:gd name="connsiteX987" fmla="*/ 0 w 7467600"/>
              <a:gd name="connsiteY987" fmla="*/ 59161 h 6858000"/>
              <a:gd name="connsiteX988" fmla="*/ 45427 w 7467600"/>
              <a:gd name="connsiteY988" fmla="*/ 101078 h 6858000"/>
              <a:gd name="connsiteX989" fmla="*/ 630103 w 7467600"/>
              <a:gd name="connsiteY989" fmla="*/ 485885 h 6858000"/>
              <a:gd name="connsiteX990" fmla="*/ 532040 w 7467600"/>
              <a:gd name="connsiteY990" fmla="*/ 399359 h 6858000"/>
              <a:gd name="connsiteX991" fmla="*/ 517618 w 7467600"/>
              <a:gd name="connsiteY991" fmla="*/ 385726 h 6858000"/>
              <a:gd name="connsiteX992" fmla="*/ 285074 w 7467600"/>
              <a:gd name="connsiteY992" fmla="*/ 182755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133363 w 7467600"/>
              <a:gd name="connsiteY127" fmla="*/ 5050246 h 6858000"/>
              <a:gd name="connsiteX128" fmla="*/ 7450656 w 7467600"/>
              <a:gd name="connsiteY128" fmla="*/ 5134750 h 6858000"/>
              <a:gd name="connsiteX129" fmla="*/ 7467600 w 7467600"/>
              <a:gd name="connsiteY129" fmla="*/ 5142496 h 6858000"/>
              <a:gd name="connsiteX130" fmla="*/ 7467600 w 7467600"/>
              <a:gd name="connsiteY130" fmla="*/ 5158623 h 6858000"/>
              <a:gd name="connsiteX131" fmla="*/ 7427076 w 7467600"/>
              <a:gd name="connsiteY131" fmla="*/ 5142684 h 6858000"/>
              <a:gd name="connsiteX132" fmla="*/ 7467600 w 7467600"/>
              <a:gd name="connsiteY132" fmla="*/ 5164774 h 6858000"/>
              <a:gd name="connsiteX133" fmla="*/ 7467600 w 7467600"/>
              <a:gd name="connsiteY133" fmla="*/ 5199146 h 6858000"/>
              <a:gd name="connsiteX134" fmla="*/ 7391022 w 7467600"/>
              <a:gd name="connsiteY134" fmla="*/ 5158141 h 6858000"/>
              <a:gd name="connsiteX135" fmla="*/ 7312201 w 7467600"/>
              <a:gd name="connsiteY135" fmla="*/ 5128278 h 6858000"/>
              <a:gd name="connsiteX136" fmla="*/ 7343603 w 7467600"/>
              <a:gd name="connsiteY136" fmla="*/ 5149746 h 6858000"/>
              <a:gd name="connsiteX137" fmla="*/ 7467600 w 7467600"/>
              <a:gd name="connsiteY137" fmla="*/ 5241225 h 6858000"/>
              <a:gd name="connsiteX138" fmla="*/ 7467600 w 7467600"/>
              <a:gd name="connsiteY138" fmla="*/ 5277736 h 6858000"/>
              <a:gd name="connsiteX139" fmla="*/ 7327465 w 7467600"/>
              <a:gd name="connsiteY139" fmla="*/ 5174181 h 6858000"/>
              <a:gd name="connsiteX140" fmla="*/ 7244057 w 7467600"/>
              <a:gd name="connsiteY140" fmla="*/ 5124233 h 6858000"/>
              <a:gd name="connsiteX141" fmla="*/ 7353035 w 7467600"/>
              <a:gd name="connsiteY141" fmla="*/ 5197318 h 6858000"/>
              <a:gd name="connsiteX142" fmla="*/ 7467600 w 7467600"/>
              <a:gd name="connsiteY142" fmla="*/ 5297634 h 6858000"/>
              <a:gd name="connsiteX143" fmla="*/ 7467600 w 7467600"/>
              <a:gd name="connsiteY143" fmla="*/ 5361850 h 6858000"/>
              <a:gd name="connsiteX144" fmla="*/ 7368569 w 7467600"/>
              <a:gd name="connsiteY144" fmla="*/ 5270182 h 6858000"/>
              <a:gd name="connsiteX145" fmla="*/ 7131946 w 7467600"/>
              <a:gd name="connsiteY145" fmla="*/ 5075653 h 6858000"/>
              <a:gd name="connsiteX146" fmla="*/ 7133363 w 7467600"/>
              <a:gd name="connsiteY146" fmla="*/ 5050246 h 6858000"/>
              <a:gd name="connsiteX147" fmla="*/ 1903353 w 7467600"/>
              <a:gd name="connsiteY147" fmla="*/ 5044827 h 6858000"/>
              <a:gd name="connsiteX148" fmla="*/ 1936931 w 7467600"/>
              <a:gd name="connsiteY148" fmla="*/ 5093954 h 6858000"/>
              <a:gd name="connsiteX149" fmla="*/ 2195868 w 7467600"/>
              <a:gd name="connsiteY149" fmla="*/ 5396574 h 6858000"/>
              <a:gd name="connsiteX150" fmla="*/ 2088852 w 7467600"/>
              <a:gd name="connsiteY150" fmla="*/ 5166123 h 6858000"/>
              <a:gd name="connsiteX151" fmla="*/ 1958241 w 7467600"/>
              <a:gd name="connsiteY151" fmla="*/ 5067955 h 6858000"/>
              <a:gd name="connsiteX152" fmla="*/ 1903353 w 7467600"/>
              <a:gd name="connsiteY152" fmla="*/ 5044827 h 6858000"/>
              <a:gd name="connsiteX153" fmla="*/ 1979378 w 7467600"/>
              <a:gd name="connsiteY153" fmla="*/ 4769504 h 6858000"/>
              <a:gd name="connsiteX154" fmla="*/ 2882120 w 7467600"/>
              <a:gd name="connsiteY154" fmla="*/ 5064547 h 6858000"/>
              <a:gd name="connsiteX155" fmla="*/ 2793103 w 7467600"/>
              <a:gd name="connsiteY155" fmla="*/ 5039699 h 6858000"/>
              <a:gd name="connsiteX156" fmla="*/ 2770041 w 7467600"/>
              <a:gd name="connsiteY156" fmla="*/ 5033634 h 6858000"/>
              <a:gd name="connsiteX157" fmla="*/ 1979378 w 7467600"/>
              <a:gd name="connsiteY157" fmla="*/ 4769504 h 6858000"/>
              <a:gd name="connsiteX158" fmla="*/ 1927410 w 7467600"/>
              <a:gd name="connsiteY158" fmla="*/ 4716164 h 6858000"/>
              <a:gd name="connsiteX159" fmla="*/ 1959587 w 7467600"/>
              <a:gd name="connsiteY159" fmla="*/ 4728849 h 6858000"/>
              <a:gd name="connsiteX160" fmla="*/ 2777707 w 7467600"/>
              <a:gd name="connsiteY160" fmla="*/ 5003991 h 6858000"/>
              <a:gd name="connsiteX161" fmla="*/ 2800768 w 7467600"/>
              <a:gd name="connsiteY161" fmla="*/ 5010056 h 6858000"/>
              <a:gd name="connsiteX162" fmla="*/ 2879408 w 7467600"/>
              <a:gd name="connsiteY162" fmla="*/ 5031590 h 6858000"/>
              <a:gd name="connsiteX163" fmla="*/ 2862295 w 7467600"/>
              <a:gd name="connsiteY163" fmla="*/ 5022958 h 6858000"/>
              <a:gd name="connsiteX164" fmla="*/ 2813343 w 7467600"/>
              <a:gd name="connsiteY164" fmla="*/ 4998369 h 6858000"/>
              <a:gd name="connsiteX165" fmla="*/ 2646245 w 7467600"/>
              <a:gd name="connsiteY165" fmla="*/ 4930999 h 6858000"/>
              <a:gd name="connsiteX166" fmla="*/ 1999243 w 7467600"/>
              <a:gd name="connsiteY166" fmla="*/ 4730524 h 6858000"/>
              <a:gd name="connsiteX167" fmla="*/ 1979527 w 7467600"/>
              <a:gd name="connsiteY167" fmla="*/ 4726651 h 6858000"/>
              <a:gd name="connsiteX168" fmla="*/ 1927410 w 7467600"/>
              <a:gd name="connsiteY168" fmla="*/ 4716164 h 6858000"/>
              <a:gd name="connsiteX169" fmla="*/ 1997014 w 7467600"/>
              <a:gd name="connsiteY169" fmla="*/ 4698007 h 6858000"/>
              <a:gd name="connsiteX170" fmla="*/ 2005458 w 7467600"/>
              <a:gd name="connsiteY170" fmla="*/ 4699540 h 6858000"/>
              <a:gd name="connsiteX171" fmla="*/ 2657186 w 7467600"/>
              <a:gd name="connsiteY171" fmla="*/ 4901687 h 6858000"/>
              <a:gd name="connsiteX172" fmla="*/ 2826662 w 7467600"/>
              <a:gd name="connsiteY172" fmla="*/ 4970362 h 6858000"/>
              <a:gd name="connsiteX173" fmla="*/ 2876100 w 7467600"/>
              <a:gd name="connsiteY173" fmla="*/ 4995397 h 6858000"/>
              <a:gd name="connsiteX174" fmla="*/ 3042600 w 7467600"/>
              <a:gd name="connsiteY174" fmla="*/ 5059532 h 6858000"/>
              <a:gd name="connsiteX175" fmla="*/ 1997014 w 7467600"/>
              <a:gd name="connsiteY175" fmla="*/ 4698007 h 6858000"/>
              <a:gd name="connsiteX176" fmla="*/ 2305292 w 7467600"/>
              <a:gd name="connsiteY176" fmla="*/ 4219492 h 6858000"/>
              <a:gd name="connsiteX177" fmla="*/ 3360922 w 7467600"/>
              <a:gd name="connsiteY177" fmla="*/ 4529373 h 6858000"/>
              <a:gd name="connsiteX178" fmla="*/ 3492420 w 7467600"/>
              <a:gd name="connsiteY178" fmla="*/ 4510145 h 6858000"/>
              <a:gd name="connsiteX179" fmla="*/ 3364086 w 7467600"/>
              <a:gd name="connsiteY179" fmla="*/ 4480340 h 6858000"/>
              <a:gd name="connsiteX180" fmla="*/ 3225818 w 7467600"/>
              <a:gd name="connsiteY180" fmla="*/ 4411822 h 6858000"/>
              <a:gd name="connsiteX181" fmla="*/ 3129696 w 7467600"/>
              <a:gd name="connsiteY181" fmla="*/ 4360704 h 6858000"/>
              <a:gd name="connsiteX182" fmla="*/ 2814545 w 7467600"/>
              <a:gd name="connsiteY182" fmla="*/ 4282955 h 6858000"/>
              <a:gd name="connsiteX183" fmla="*/ 2305292 w 7467600"/>
              <a:gd name="connsiteY183" fmla="*/ 4219492 h 6858000"/>
              <a:gd name="connsiteX184" fmla="*/ 2626982 w 7467600"/>
              <a:gd name="connsiteY184" fmla="*/ 4206450 h 6858000"/>
              <a:gd name="connsiteX185" fmla="*/ 2490617 w 7467600"/>
              <a:gd name="connsiteY185" fmla="*/ 4206951 h 6858000"/>
              <a:gd name="connsiteX186" fmla="*/ 2819869 w 7467600"/>
              <a:gd name="connsiteY186" fmla="*/ 4252936 h 6858000"/>
              <a:gd name="connsiteX187" fmla="*/ 3143018 w 7467600"/>
              <a:gd name="connsiteY187" fmla="*/ 4332698 h 6858000"/>
              <a:gd name="connsiteX188" fmla="*/ 3241520 w 7467600"/>
              <a:gd name="connsiteY188" fmla="*/ 4385112 h 6858000"/>
              <a:gd name="connsiteX189" fmla="*/ 3374575 w 7467600"/>
              <a:gd name="connsiteY189" fmla="*/ 4451517 h 6858000"/>
              <a:gd name="connsiteX190" fmla="*/ 3505221 w 7467600"/>
              <a:gd name="connsiteY190" fmla="*/ 4480757 h 6858000"/>
              <a:gd name="connsiteX191" fmla="*/ 2626982 w 7467600"/>
              <a:gd name="connsiteY191" fmla="*/ 4206450 h 6858000"/>
              <a:gd name="connsiteX192" fmla="*/ 1310106 w 7467600"/>
              <a:gd name="connsiteY192" fmla="*/ 3943217 h 6858000"/>
              <a:gd name="connsiteX193" fmla="*/ 854994 w 7467600"/>
              <a:gd name="connsiteY193" fmla="*/ 4399136 h 6858000"/>
              <a:gd name="connsiteX194" fmla="*/ 742462 w 7467600"/>
              <a:gd name="connsiteY194" fmla="*/ 4594648 h 6858000"/>
              <a:gd name="connsiteX195" fmla="*/ 820602 w 7467600"/>
              <a:gd name="connsiteY195" fmla="*/ 4485915 h 6858000"/>
              <a:gd name="connsiteX196" fmla="*/ 878295 w 7467600"/>
              <a:gd name="connsiteY196" fmla="*/ 4403594 h 6858000"/>
              <a:gd name="connsiteX197" fmla="*/ 1240607 w 7467600"/>
              <a:gd name="connsiteY197" fmla="*/ 4010401 h 6858000"/>
              <a:gd name="connsiteX198" fmla="*/ 1310106 w 7467600"/>
              <a:gd name="connsiteY198" fmla="*/ 3943217 h 6858000"/>
              <a:gd name="connsiteX199" fmla="*/ 1423113 w 7467600"/>
              <a:gd name="connsiteY199" fmla="*/ 3874565 h 6858000"/>
              <a:gd name="connsiteX200" fmla="*/ 1260565 w 7467600"/>
              <a:gd name="connsiteY200" fmla="*/ 4031982 h 6858000"/>
              <a:gd name="connsiteX201" fmla="*/ 901900 w 7467600"/>
              <a:gd name="connsiteY201" fmla="*/ 4421236 h 6858000"/>
              <a:gd name="connsiteX202" fmla="*/ 845044 w 7467600"/>
              <a:gd name="connsiteY202" fmla="*/ 4502436 h 6858000"/>
              <a:gd name="connsiteX203" fmla="*/ 685926 w 7467600"/>
              <a:gd name="connsiteY203" fmla="*/ 4703069 h 6858000"/>
              <a:gd name="connsiteX204" fmla="*/ 684248 w 7467600"/>
              <a:gd name="connsiteY204" fmla="*/ 4706721 h 6858000"/>
              <a:gd name="connsiteX205" fmla="*/ 1423113 w 7467600"/>
              <a:gd name="connsiteY205" fmla="*/ 3874565 h 6858000"/>
              <a:gd name="connsiteX206" fmla="*/ 3316479 w 7467600"/>
              <a:gd name="connsiteY206" fmla="*/ 3872136 h 6858000"/>
              <a:gd name="connsiteX207" fmla="*/ 3546806 w 7467600"/>
              <a:gd name="connsiteY207" fmla="*/ 4356139 h 6858000"/>
              <a:gd name="connsiteX208" fmla="*/ 3364433 w 7467600"/>
              <a:gd name="connsiteY208" fmla="*/ 3953121 h 6858000"/>
              <a:gd name="connsiteX209" fmla="*/ 3316479 w 7467600"/>
              <a:gd name="connsiteY209" fmla="*/ 3872136 h 6858000"/>
              <a:gd name="connsiteX210" fmla="*/ 3291335 w 7467600"/>
              <a:gd name="connsiteY210" fmla="*/ 3767420 h 6858000"/>
              <a:gd name="connsiteX211" fmla="*/ 3390805 w 7467600"/>
              <a:gd name="connsiteY211" fmla="*/ 3937163 h 6858000"/>
              <a:gd name="connsiteX212" fmla="*/ 3579062 w 7467600"/>
              <a:gd name="connsiteY212" fmla="*/ 4359040 h 6858000"/>
              <a:gd name="connsiteX213" fmla="*/ 3467355 w 7467600"/>
              <a:gd name="connsiteY213" fmla="*/ 3988130 h 6858000"/>
              <a:gd name="connsiteX214" fmla="*/ 3310753 w 7467600"/>
              <a:gd name="connsiteY214" fmla="*/ 3787140 h 6858000"/>
              <a:gd name="connsiteX215" fmla="*/ 3291335 w 7467600"/>
              <a:gd name="connsiteY215" fmla="*/ 3767420 h 6858000"/>
              <a:gd name="connsiteX216" fmla="*/ 1635889 w 7467600"/>
              <a:gd name="connsiteY216" fmla="*/ 3709494 h 6858000"/>
              <a:gd name="connsiteX217" fmla="*/ 1634800 w 7467600"/>
              <a:gd name="connsiteY217" fmla="*/ 3731111 h 6858000"/>
              <a:gd name="connsiteX218" fmla="*/ 1635889 w 7467600"/>
              <a:gd name="connsiteY218" fmla="*/ 3709494 h 6858000"/>
              <a:gd name="connsiteX219" fmla="*/ 1510397 w 7467600"/>
              <a:gd name="connsiteY219" fmla="*/ 3684705 h 6858000"/>
              <a:gd name="connsiteX220" fmla="*/ 1146550 w 7467600"/>
              <a:gd name="connsiteY220" fmla="*/ 3802012 h 6858000"/>
              <a:gd name="connsiteX221" fmla="*/ 698834 w 7467600"/>
              <a:gd name="connsiteY221" fmla="*/ 3952272 h 6858000"/>
              <a:gd name="connsiteX222" fmla="*/ 34256 w 7467600"/>
              <a:gd name="connsiteY222" fmla="*/ 4347603 h 6858000"/>
              <a:gd name="connsiteX223" fmla="*/ 527241 w 7467600"/>
              <a:gd name="connsiteY223" fmla="*/ 4065078 h 6858000"/>
              <a:gd name="connsiteX224" fmla="*/ 1510397 w 7467600"/>
              <a:gd name="connsiteY224" fmla="*/ 3684705 h 6858000"/>
              <a:gd name="connsiteX225" fmla="*/ 1313114 w 7467600"/>
              <a:gd name="connsiteY225" fmla="*/ 3655216 h 6858000"/>
              <a:gd name="connsiteX226" fmla="*/ 1109304 w 7467600"/>
              <a:gd name="connsiteY226" fmla="*/ 3669030 h 6858000"/>
              <a:gd name="connsiteX227" fmla="*/ 8129 w 7467600"/>
              <a:gd name="connsiteY227" fmla="*/ 4330519 h 6858000"/>
              <a:gd name="connsiteX228" fmla="*/ 687572 w 7467600"/>
              <a:gd name="connsiteY228" fmla="*/ 3925629 h 6858000"/>
              <a:gd name="connsiteX229" fmla="*/ 1138365 w 7467600"/>
              <a:gd name="connsiteY229" fmla="*/ 3774515 h 6858000"/>
              <a:gd name="connsiteX230" fmla="*/ 1505579 w 7467600"/>
              <a:gd name="connsiteY230" fmla="*/ 3655526 h 6858000"/>
              <a:gd name="connsiteX231" fmla="*/ 1313114 w 7467600"/>
              <a:gd name="connsiteY231" fmla="*/ 3655216 h 6858000"/>
              <a:gd name="connsiteX232" fmla="*/ 3655073 w 7467600"/>
              <a:gd name="connsiteY232" fmla="*/ 3650884 h 6858000"/>
              <a:gd name="connsiteX233" fmla="*/ 3989938 w 7467600"/>
              <a:gd name="connsiteY233" fmla="*/ 3991685 h 6858000"/>
              <a:gd name="connsiteX234" fmla="*/ 4393907 w 7467600"/>
              <a:gd name="connsiteY234" fmla="*/ 4261258 h 6858000"/>
              <a:gd name="connsiteX235" fmla="*/ 4648051 w 7467600"/>
              <a:gd name="connsiteY235" fmla="*/ 4374051 h 6858000"/>
              <a:gd name="connsiteX236" fmla="*/ 4383389 w 7467600"/>
              <a:gd name="connsiteY236" fmla="*/ 4184369 h 6858000"/>
              <a:gd name="connsiteX237" fmla="*/ 4165508 w 7467600"/>
              <a:gd name="connsiteY237" fmla="*/ 4035196 h 6858000"/>
              <a:gd name="connsiteX238" fmla="*/ 4068162 w 7467600"/>
              <a:gd name="connsiteY238" fmla="*/ 3953394 h 6858000"/>
              <a:gd name="connsiteX239" fmla="*/ 3981416 w 7467600"/>
              <a:gd name="connsiteY239" fmla="*/ 3880482 h 6858000"/>
              <a:gd name="connsiteX240" fmla="*/ 3800147 w 7467600"/>
              <a:gd name="connsiteY240" fmla="*/ 3749872 h 6858000"/>
              <a:gd name="connsiteX241" fmla="*/ 3655073 w 7467600"/>
              <a:gd name="connsiteY241" fmla="*/ 3650884 h 6858000"/>
              <a:gd name="connsiteX242" fmla="*/ 3670252 w 7467600"/>
              <a:gd name="connsiteY242" fmla="*/ 3622798 h 6858000"/>
              <a:gd name="connsiteX243" fmla="*/ 3817258 w 7467600"/>
              <a:gd name="connsiteY243" fmla="*/ 3723577 h 6858000"/>
              <a:gd name="connsiteX244" fmla="*/ 4000461 w 7467600"/>
              <a:gd name="connsiteY244" fmla="*/ 3855966 h 6858000"/>
              <a:gd name="connsiteX245" fmla="*/ 4088180 w 7467600"/>
              <a:gd name="connsiteY245" fmla="*/ 3929774 h 6858000"/>
              <a:gd name="connsiteX246" fmla="*/ 4184555 w 7467600"/>
              <a:gd name="connsiteY246" fmla="*/ 4010683 h 6858000"/>
              <a:gd name="connsiteX247" fmla="*/ 4399563 w 7467600"/>
              <a:gd name="connsiteY247" fmla="*/ 4158106 h 6858000"/>
              <a:gd name="connsiteX248" fmla="*/ 4684469 w 7467600"/>
              <a:gd name="connsiteY248" fmla="*/ 4364680 h 6858000"/>
              <a:gd name="connsiteX249" fmla="*/ 4690271 w 7467600"/>
              <a:gd name="connsiteY249" fmla="*/ 4370034 h 6858000"/>
              <a:gd name="connsiteX250" fmla="*/ 4136093 w 7467600"/>
              <a:gd name="connsiteY250" fmla="*/ 3858466 h 6858000"/>
              <a:gd name="connsiteX251" fmla="*/ 3670252 w 7467600"/>
              <a:gd name="connsiteY251" fmla="*/ 3622798 h 6858000"/>
              <a:gd name="connsiteX252" fmla="*/ 4440129 w 7467600"/>
              <a:gd name="connsiteY252" fmla="*/ 3448571 h 6858000"/>
              <a:gd name="connsiteX253" fmla="*/ 4856525 w 7467600"/>
              <a:gd name="connsiteY253" fmla="*/ 3915351 h 6858000"/>
              <a:gd name="connsiteX254" fmla="*/ 5059055 w 7467600"/>
              <a:gd name="connsiteY254" fmla="*/ 4108918 h 6858000"/>
              <a:gd name="connsiteX255" fmla="*/ 5290070 w 7467600"/>
              <a:gd name="connsiteY255" fmla="*/ 4263619 h 6858000"/>
              <a:gd name="connsiteX256" fmla="*/ 4834991 w 7467600"/>
              <a:gd name="connsiteY256" fmla="*/ 3830985 h 6858000"/>
              <a:gd name="connsiteX257" fmla="*/ 4440129 w 7467600"/>
              <a:gd name="connsiteY257" fmla="*/ 3448571 h 6858000"/>
              <a:gd name="connsiteX258" fmla="*/ 4441737 w 7467600"/>
              <a:gd name="connsiteY258" fmla="*/ 3399734 h 6858000"/>
              <a:gd name="connsiteX259" fmla="*/ 4431236 w 7467600"/>
              <a:gd name="connsiteY259" fmla="*/ 3400954 h 6858000"/>
              <a:gd name="connsiteX260" fmla="*/ 4557150 w 7467600"/>
              <a:gd name="connsiteY260" fmla="*/ 3510023 h 6858000"/>
              <a:gd name="connsiteX261" fmla="*/ 4856936 w 7467600"/>
              <a:gd name="connsiteY261" fmla="*/ 3809146 h 6858000"/>
              <a:gd name="connsiteX262" fmla="*/ 5111996 w 7467600"/>
              <a:gd name="connsiteY262" fmla="*/ 4065759 h 6858000"/>
              <a:gd name="connsiteX263" fmla="*/ 5388878 w 7467600"/>
              <a:gd name="connsiteY263" fmla="*/ 4300185 h 6858000"/>
              <a:gd name="connsiteX264" fmla="*/ 5425556 w 7467600"/>
              <a:gd name="connsiteY264" fmla="*/ 4308967 h 6858000"/>
              <a:gd name="connsiteX265" fmla="*/ 4943646 w 7467600"/>
              <a:gd name="connsiteY265" fmla="*/ 3822916 h 6858000"/>
              <a:gd name="connsiteX266" fmla="*/ 4594837 w 7467600"/>
              <a:gd name="connsiteY266" fmla="*/ 3532274 h 6858000"/>
              <a:gd name="connsiteX267" fmla="*/ 4441737 w 7467600"/>
              <a:gd name="connsiteY267" fmla="*/ 3399734 h 6858000"/>
              <a:gd name="connsiteX268" fmla="*/ 5425834 w 7467600"/>
              <a:gd name="connsiteY268" fmla="*/ 3162785 h 6858000"/>
              <a:gd name="connsiteX269" fmla="*/ 5401644 w 7467600"/>
              <a:gd name="connsiteY269" fmla="*/ 3617847 h 6858000"/>
              <a:gd name="connsiteX270" fmla="*/ 5467256 w 7467600"/>
              <a:gd name="connsiteY270" fmla="*/ 4175494 h 6858000"/>
              <a:gd name="connsiteX271" fmla="*/ 5448069 w 7467600"/>
              <a:gd name="connsiteY271" fmla="*/ 3567554 h 6858000"/>
              <a:gd name="connsiteX272" fmla="*/ 5425834 w 7467600"/>
              <a:gd name="connsiteY272" fmla="*/ 3162785 h 6858000"/>
              <a:gd name="connsiteX273" fmla="*/ 1318687 w 7467600"/>
              <a:gd name="connsiteY273" fmla="*/ 3113840 h 6858000"/>
              <a:gd name="connsiteX274" fmla="*/ 1066793 w 7467600"/>
              <a:gd name="connsiteY274" fmla="*/ 3212171 h 6858000"/>
              <a:gd name="connsiteX275" fmla="*/ 993319 w 7467600"/>
              <a:gd name="connsiteY275" fmla="*/ 3247648 h 6858000"/>
              <a:gd name="connsiteX276" fmla="*/ 853081 w 7467600"/>
              <a:gd name="connsiteY276" fmla="*/ 3312410 h 6858000"/>
              <a:gd name="connsiteX277" fmla="*/ 805957 w 7467600"/>
              <a:gd name="connsiteY277" fmla="*/ 3330443 h 6858000"/>
              <a:gd name="connsiteX278" fmla="*/ 1318687 w 7467600"/>
              <a:gd name="connsiteY278" fmla="*/ 3113840 h 6858000"/>
              <a:gd name="connsiteX279" fmla="*/ 5453702 w 7467600"/>
              <a:gd name="connsiteY279" fmla="*/ 3090882 h 6858000"/>
              <a:gd name="connsiteX280" fmla="*/ 5480135 w 7467600"/>
              <a:gd name="connsiteY280" fmla="*/ 3565802 h 6858000"/>
              <a:gd name="connsiteX281" fmla="*/ 5499023 w 7467600"/>
              <a:gd name="connsiteY281" fmla="*/ 4166310 h 6858000"/>
              <a:gd name="connsiteX282" fmla="*/ 5547022 w 7467600"/>
              <a:gd name="connsiteY282" fmla="*/ 3607838 h 6858000"/>
              <a:gd name="connsiteX283" fmla="*/ 5515964 w 7467600"/>
              <a:gd name="connsiteY283" fmla="*/ 3378541 h 6858000"/>
              <a:gd name="connsiteX284" fmla="*/ 5453702 w 7467600"/>
              <a:gd name="connsiteY284" fmla="*/ 3090882 h 6858000"/>
              <a:gd name="connsiteX285" fmla="*/ 1238695 w 7467600"/>
              <a:gd name="connsiteY285" fmla="*/ 3076820 h 6858000"/>
              <a:gd name="connsiteX286" fmla="*/ 716371 w 7467600"/>
              <a:gd name="connsiteY286" fmla="*/ 3293249 h 6858000"/>
              <a:gd name="connsiteX287" fmla="*/ 579522 w 7467600"/>
              <a:gd name="connsiteY287" fmla="*/ 3371759 h 6858000"/>
              <a:gd name="connsiteX288" fmla="*/ 600288 w 7467600"/>
              <a:gd name="connsiteY288" fmla="*/ 3365555 h 6858000"/>
              <a:gd name="connsiteX289" fmla="*/ 840692 w 7467600"/>
              <a:gd name="connsiteY289" fmla="*/ 3284921 h 6858000"/>
              <a:gd name="connsiteX290" fmla="*/ 979248 w 7467600"/>
              <a:gd name="connsiteY290" fmla="*/ 3221003 h 6858000"/>
              <a:gd name="connsiteX291" fmla="*/ 1053282 w 7467600"/>
              <a:gd name="connsiteY291" fmla="*/ 3185247 h 6858000"/>
              <a:gd name="connsiteX292" fmla="*/ 1320603 w 7467600"/>
              <a:gd name="connsiteY292" fmla="*/ 3081281 h 6858000"/>
              <a:gd name="connsiteX293" fmla="*/ 1238695 w 7467600"/>
              <a:gd name="connsiteY293" fmla="*/ 3076820 h 6858000"/>
              <a:gd name="connsiteX294" fmla="*/ 5425627 w 7467600"/>
              <a:gd name="connsiteY294" fmla="*/ 2954192 h 6858000"/>
              <a:gd name="connsiteX295" fmla="*/ 5470770 w 7467600"/>
              <a:gd name="connsiteY295" fmla="*/ 3005435 h 6858000"/>
              <a:gd name="connsiteX296" fmla="*/ 5519779 w 7467600"/>
              <a:gd name="connsiteY296" fmla="*/ 4359223 h 6858000"/>
              <a:gd name="connsiteX297" fmla="*/ 5520293 w 7467600"/>
              <a:gd name="connsiteY297" fmla="*/ 4360602 h 6858000"/>
              <a:gd name="connsiteX298" fmla="*/ 5767221 w 7467600"/>
              <a:gd name="connsiteY298" fmla="*/ 4665564 h 6858000"/>
              <a:gd name="connsiteX299" fmla="*/ 6937169 w 7467600"/>
              <a:gd name="connsiteY299" fmla="*/ 4815941 h 6858000"/>
              <a:gd name="connsiteX300" fmla="*/ 6953922 w 7467600"/>
              <a:gd name="connsiteY300" fmla="*/ 4890068 h 6858000"/>
              <a:gd name="connsiteX301" fmla="*/ 6071359 w 7467600"/>
              <a:gd name="connsiteY301" fmla="*/ 4770770 h 6858000"/>
              <a:gd name="connsiteX302" fmla="*/ 6038839 w 7467600"/>
              <a:gd name="connsiteY302" fmla="*/ 4764474 h 6858000"/>
              <a:gd name="connsiteX303" fmla="*/ 6038706 w 7467600"/>
              <a:gd name="connsiteY303" fmla="*/ 4763847 h 6858000"/>
              <a:gd name="connsiteX304" fmla="*/ 6037784 w 7467600"/>
              <a:gd name="connsiteY304" fmla="*/ 4764270 h 6858000"/>
              <a:gd name="connsiteX305" fmla="*/ 6038839 w 7467600"/>
              <a:gd name="connsiteY305" fmla="*/ 4764474 h 6858000"/>
              <a:gd name="connsiteX306" fmla="*/ 6040338 w 7467600"/>
              <a:gd name="connsiteY306" fmla="*/ 4771418 h 6858000"/>
              <a:gd name="connsiteX307" fmla="*/ 6024488 w 7467600"/>
              <a:gd name="connsiteY307" fmla="*/ 4809903 h 6858000"/>
              <a:gd name="connsiteX308" fmla="*/ 5599771 w 7467600"/>
              <a:gd name="connsiteY308" fmla="*/ 5509652 h 6858000"/>
              <a:gd name="connsiteX309" fmla="*/ 5548843 w 7467600"/>
              <a:gd name="connsiteY309" fmla="*/ 5563845 h 6858000"/>
              <a:gd name="connsiteX310" fmla="*/ 5940952 w 7467600"/>
              <a:gd name="connsiteY310" fmla="*/ 6250028 h 6858000"/>
              <a:gd name="connsiteX311" fmla="*/ 6043441 w 7467600"/>
              <a:gd name="connsiteY311" fmla="*/ 6665847 h 6858000"/>
              <a:gd name="connsiteX312" fmla="*/ 6093432 w 7467600"/>
              <a:gd name="connsiteY312" fmla="*/ 6858000 h 6858000"/>
              <a:gd name="connsiteX313" fmla="*/ 6034344 w 7467600"/>
              <a:gd name="connsiteY313" fmla="*/ 6858000 h 6858000"/>
              <a:gd name="connsiteX314" fmla="*/ 6026679 w 7467600"/>
              <a:gd name="connsiteY314" fmla="*/ 6836959 h 6858000"/>
              <a:gd name="connsiteX315" fmla="*/ 5800441 w 7467600"/>
              <a:gd name="connsiteY315" fmla="*/ 6335286 h 6858000"/>
              <a:gd name="connsiteX316" fmla="*/ 5526562 w 7467600"/>
              <a:gd name="connsiteY316" fmla="*/ 5705388 h 6858000"/>
              <a:gd name="connsiteX317" fmla="*/ 5519640 w 7467600"/>
              <a:gd name="connsiteY317" fmla="*/ 5683774 h 6858000"/>
              <a:gd name="connsiteX318" fmla="*/ 5844559 w 7467600"/>
              <a:gd name="connsiteY318" fmla="*/ 6553349 h 6858000"/>
              <a:gd name="connsiteX319" fmla="*/ 5975994 w 7467600"/>
              <a:gd name="connsiteY319" fmla="*/ 6858000 h 6858000"/>
              <a:gd name="connsiteX320" fmla="*/ 5898547 w 7467600"/>
              <a:gd name="connsiteY320" fmla="*/ 6858000 h 6858000"/>
              <a:gd name="connsiteX321" fmla="*/ 5682041 w 7467600"/>
              <a:gd name="connsiteY321" fmla="*/ 6355860 h 6858000"/>
              <a:gd name="connsiteX322" fmla="*/ 5461758 w 7467600"/>
              <a:gd name="connsiteY322" fmla="*/ 5820220 h 6858000"/>
              <a:gd name="connsiteX323" fmla="*/ 5237282 w 7467600"/>
              <a:gd name="connsiteY323" fmla="*/ 6579086 h 6858000"/>
              <a:gd name="connsiteX324" fmla="*/ 5115009 w 7467600"/>
              <a:gd name="connsiteY324" fmla="*/ 6858000 h 6858000"/>
              <a:gd name="connsiteX325" fmla="*/ 5028074 w 7467600"/>
              <a:gd name="connsiteY325" fmla="*/ 6858000 h 6858000"/>
              <a:gd name="connsiteX326" fmla="*/ 5079508 w 7467600"/>
              <a:gd name="connsiteY326" fmla="*/ 6749074 h 6858000"/>
              <a:gd name="connsiteX327" fmla="*/ 5371846 w 7467600"/>
              <a:gd name="connsiteY327" fmla="*/ 5924413 h 6858000"/>
              <a:gd name="connsiteX328" fmla="*/ 5270512 w 7467600"/>
              <a:gd name="connsiteY328" fmla="*/ 6138975 h 6858000"/>
              <a:gd name="connsiteX329" fmla="*/ 5062409 w 7467600"/>
              <a:gd name="connsiteY329" fmla="*/ 6653544 h 6858000"/>
              <a:gd name="connsiteX330" fmla="*/ 5036628 w 7467600"/>
              <a:gd name="connsiteY330" fmla="*/ 6754247 h 6858000"/>
              <a:gd name="connsiteX331" fmla="*/ 5009112 w 7467600"/>
              <a:gd name="connsiteY331" fmla="*/ 6858000 h 6858000"/>
              <a:gd name="connsiteX332" fmla="*/ 4976679 w 7467600"/>
              <a:gd name="connsiteY332" fmla="*/ 6858000 h 6858000"/>
              <a:gd name="connsiteX333" fmla="*/ 5006537 w 7467600"/>
              <a:gd name="connsiteY333" fmla="*/ 6747068 h 6858000"/>
              <a:gd name="connsiteX334" fmla="*/ 5032723 w 7467600"/>
              <a:gd name="connsiteY334" fmla="*/ 6644957 h 6858000"/>
              <a:gd name="connsiteX335" fmla="*/ 5242949 w 7467600"/>
              <a:gd name="connsiteY335" fmla="*/ 6125175 h 6858000"/>
              <a:gd name="connsiteX336" fmla="*/ 5286321 w 7467600"/>
              <a:gd name="connsiteY336" fmla="*/ 6033555 h 6858000"/>
              <a:gd name="connsiteX337" fmla="*/ 5008210 w 7467600"/>
              <a:gd name="connsiteY337" fmla="*/ 6649194 h 6858000"/>
              <a:gd name="connsiteX338" fmla="*/ 4986321 w 7467600"/>
              <a:gd name="connsiteY338" fmla="*/ 6765687 h 6858000"/>
              <a:gd name="connsiteX339" fmla="*/ 4973474 w 7467600"/>
              <a:gd name="connsiteY339" fmla="*/ 6858000 h 6858000"/>
              <a:gd name="connsiteX340" fmla="*/ 4907178 w 7467600"/>
              <a:gd name="connsiteY340" fmla="*/ 6858000 h 6858000"/>
              <a:gd name="connsiteX341" fmla="*/ 4910810 w 7467600"/>
              <a:gd name="connsiteY341" fmla="*/ 6829660 h 6858000"/>
              <a:gd name="connsiteX342" fmla="*/ 4987461 w 7467600"/>
              <a:gd name="connsiteY342" fmla="*/ 6432994 h 6858000"/>
              <a:gd name="connsiteX343" fmla="*/ 5179262 w 7467600"/>
              <a:gd name="connsiteY343" fmla="*/ 6035044 h 6858000"/>
              <a:gd name="connsiteX344" fmla="*/ 4689678 w 7467600"/>
              <a:gd name="connsiteY344" fmla="*/ 6440241 h 6858000"/>
              <a:gd name="connsiteX345" fmla="*/ 4477543 w 7467600"/>
              <a:gd name="connsiteY345" fmla="*/ 6674836 h 6858000"/>
              <a:gd name="connsiteX346" fmla="*/ 4329957 w 7467600"/>
              <a:gd name="connsiteY346" fmla="*/ 6858000 h 6858000"/>
              <a:gd name="connsiteX347" fmla="*/ 4218595 w 7467600"/>
              <a:gd name="connsiteY347" fmla="*/ 6858000 h 6858000"/>
              <a:gd name="connsiteX348" fmla="*/ 4368888 w 7467600"/>
              <a:gd name="connsiteY348" fmla="*/ 6668412 h 6858000"/>
              <a:gd name="connsiteX349" fmla="*/ 4563091 w 7467600"/>
              <a:gd name="connsiteY349" fmla="*/ 6442508 h 6858000"/>
              <a:gd name="connsiteX350" fmla="*/ 5387324 w 7467600"/>
              <a:gd name="connsiteY350" fmla="*/ 5705830 h 6858000"/>
              <a:gd name="connsiteX351" fmla="*/ 5073620 w 7467600"/>
              <a:gd name="connsiteY351" fmla="*/ 5955437 h 6858000"/>
              <a:gd name="connsiteX352" fmla="*/ 4689789 w 7467600"/>
              <a:gd name="connsiteY352" fmla="*/ 6268382 h 6858000"/>
              <a:gd name="connsiteX353" fmla="*/ 4418722 w 7467600"/>
              <a:gd name="connsiteY353" fmla="*/ 6570886 h 6858000"/>
              <a:gd name="connsiteX354" fmla="*/ 4214944 w 7467600"/>
              <a:gd name="connsiteY354" fmla="*/ 6858000 h 6858000"/>
              <a:gd name="connsiteX355" fmla="*/ 4177898 w 7467600"/>
              <a:gd name="connsiteY355" fmla="*/ 6858000 h 6858000"/>
              <a:gd name="connsiteX356" fmla="*/ 4391597 w 7467600"/>
              <a:gd name="connsiteY356" fmla="*/ 6556370 h 6858000"/>
              <a:gd name="connsiteX357" fmla="*/ 4668889 w 7467600"/>
              <a:gd name="connsiteY357" fmla="*/ 6246399 h 6858000"/>
              <a:gd name="connsiteX358" fmla="*/ 5055427 w 7467600"/>
              <a:gd name="connsiteY358" fmla="*/ 5931476 h 6858000"/>
              <a:gd name="connsiteX359" fmla="*/ 5371814 w 7467600"/>
              <a:gd name="connsiteY359" fmla="*/ 5678975 h 6858000"/>
              <a:gd name="connsiteX360" fmla="*/ 4987918 w 7467600"/>
              <a:gd name="connsiteY360" fmla="*/ 5838701 h 6858000"/>
              <a:gd name="connsiteX361" fmla="*/ 4317146 w 7467600"/>
              <a:gd name="connsiteY361" fmla="*/ 6587716 h 6858000"/>
              <a:gd name="connsiteX362" fmla="*/ 4171627 w 7467600"/>
              <a:gd name="connsiteY362" fmla="*/ 6858000 h 6858000"/>
              <a:gd name="connsiteX363" fmla="*/ 4081585 w 7467600"/>
              <a:gd name="connsiteY363" fmla="*/ 6858000 h 6858000"/>
              <a:gd name="connsiteX364" fmla="*/ 4238603 w 7467600"/>
              <a:gd name="connsiteY364" fmla="*/ 6559341 h 6858000"/>
              <a:gd name="connsiteX365" fmla="*/ 4778333 w 7467600"/>
              <a:gd name="connsiteY365" fmla="*/ 5873626 h 6858000"/>
              <a:gd name="connsiteX366" fmla="*/ 5414185 w 7467600"/>
              <a:gd name="connsiteY366" fmla="*/ 5573882 h 6858000"/>
              <a:gd name="connsiteX367" fmla="*/ 5959648 w 7467600"/>
              <a:gd name="connsiteY367" fmla="*/ 4760797 h 6858000"/>
              <a:gd name="connsiteX368" fmla="*/ 5355019 w 7467600"/>
              <a:gd name="connsiteY368" fmla="*/ 4734672 h 6858000"/>
              <a:gd name="connsiteX369" fmla="*/ 5083565 w 7467600"/>
              <a:gd name="connsiteY369" fmla="*/ 5179121 h 6858000"/>
              <a:gd name="connsiteX370" fmla="*/ 4713577 w 7467600"/>
              <a:gd name="connsiteY370" fmla="*/ 5616803 h 6858000"/>
              <a:gd name="connsiteX371" fmla="*/ 3989559 w 7467600"/>
              <a:gd name="connsiteY371" fmla="*/ 6145945 h 6858000"/>
              <a:gd name="connsiteX372" fmla="*/ 3939824 w 7467600"/>
              <a:gd name="connsiteY372" fmla="*/ 6066900 h 6858000"/>
              <a:gd name="connsiteX373" fmla="*/ 4584537 w 7467600"/>
              <a:gd name="connsiteY373" fmla="*/ 5324826 h 6858000"/>
              <a:gd name="connsiteX374" fmla="*/ 5037105 w 7467600"/>
              <a:gd name="connsiteY374" fmla="*/ 5088765 h 6858000"/>
              <a:gd name="connsiteX375" fmla="*/ 5039930 w 7467600"/>
              <a:gd name="connsiteY375" fmla="*/ 5089585 h 6858000"/>
              <a:gd name="connsiteX376" fmla="*/ 5263764 w 7467600"/>
              <a:gd name="connsiteY376" fmla="*/ 4735525 h 6858000"/>
              <a:gd name="connsiteX377" fmla="*/ 4086300 w 7467600"/>
              <a:gd name="connsiteY377" fmla="*/ 4884599 h 6858000"/>
              <a:gd name="connsiteX378" fmla="*/ 4085485 w 7467600"/>
              <a:gd name="connsiteY378" fmla="*/ 4899070 h 6858000"/>
              <a:gd name="connsiteX379" fmla="*/ 3871915 w 7467600"/>
              <a:gd name="connsiteY379" fmla="*/ 5253645 h 6858000"/>
              <a:gd name="connsiteX380" fmla="*/ 3799374 w 7467600"/>
              <a:gd name="connsiteY380" fmla="*/ 5466127 h 6858000"/>
              <a:gd name="connsiteX381" fmla="*/ 3498850 w 7467600"/>
              <a:gd name="connsiteY381" fmla="*/ 6661888 h 6858000"/>
              <a:gd name="connsiteX382" fmla="*/ 3399216 w 7467600"/>
              <a:gd name="connsiteY382" fmla="*/ 6858000 h 6858000"/>
              <a:gd name="connsiteX383" fmla="*/ 3303688 w 7467600"/>
              <a:gd name="connsiteY383" fmla="*/ 6858000 h 6858000"/>
              <a:gd name="connsiteX384" fmla="*/ 3391774 w 7467600"/>
              <a:gd name="connsiteY384" fmla="*/ 6697181 h 6858000"/>
              <a:gd name="connsiteX385" fmla="*/ 3735540 w 7467600"/>
              <a:gd name="connsiteY385" fmla="*/ 5546923 h 6858000"/>
              <a:gd name="connsiteX386" fmla="*/ 3729438 w 7467600"/>
              <a:gd name="connsiteY386" fmla="*/ 5569058 h 6858000"/>
              <a:gd name="connsiteX387" fmla="*/ 3707782 w 7467600"/>
              <a:gd name="connsiteY387" fmla="*/ 5644908 h 6858000"/>
              <a:gd name="connsiteX388" fmla="*/ 3583827 w 7467600"/>
              <a:gd name="connsiteY388" fmla="*/ 6039215 h 6858000"/>
              <a:gd name="connsiteX389" fmla="*/ 3547861 w 7467600"/>
              <a:gd name="connsiteY389" fmla="*/ 6129609 h 6858000"/>
              <a:gd name="connsiteX390" fmla="*/ 3490905 w 7467600"/>
              <a:gd name="connsiteY390" fmla="*/ 6277660 h 6858000"/>
              <a:gd name="connsiteX391" fmla="*/ 3455859 w 7467600"/>
              <a:gd name="connsiteY391" fmla="*/ 6391301 h 6858000"/>
              <a:gd name="connsiteX392" fmla="*/ 3429112 w 7467600"/>
              <a:gd name="connsiteY392" fmla="*/ 6479469 h 6858000"/>
              <a:gd name="connsiteX393" fmla="*/ 3304862 w 7467600"/>
              <a:gd name="connsiteY393" fmla="*/ 6796476 h 6858000"/>
              <a:gd name="connsiteX394" fmla="*/ 3276071 w 7467600"/>
              <a:gd name="connsiteY394" fmla="*/ 6858000 h 6858000"/>
              <a:gd name="connsiteX395" fmla="*/ 3240805 w 7467600"/>
              <a:gd name="connsiteY395" fmla="*/ 6858000 h 6858000"/>
              <a:gd name="connsiteX396" fmla="*/ 3275917 w 7467600"/>
              <a:gd name="connsiteY396" fmla="*/ 6783192 h 6858000"/>
              <a:gd name="connsiteX397" fmla="*/ 3399358 w 7467600"/>
              <a:gd name="connsiteY397" fmla="*/ 6469011 h 6858000"/>
              <a:gd name="connsiteX398" fmla="*/ 3425650 w 7467600"/>
              <a:gd name="connsiteY398" fmla="*/ 6381333 h 6858000"/>
              <a:gd name="connsiteX399" fmla="*/ 3460661 w 7467600"/>
              <a:gd name="connsiteY399" fmla="*/ 6266763 h 6858000"/>
              <a:gd name="connsiteX400" fmla="*/ 3518021 w 7467600"/>
              <a:gd name="connsiteY400" fmla="*/ 6117298 h 6858000"/>
              <a:gd name="connsiteX401" fmla="*/ 3554035 w 7467600"/>
              <a:gd name="connsiteY401" fmla="*/ 6027832 h 6858000"/>
              <a:gd name="connsiteX402" fmla="*/ 3677174 w 7467600"/>
              <a:gd name="connsiteY402" fmla="*/ 5636351 h 6858000"/>
              <a:gd name="connsiteX403" fmla="*/ 3698819 w 7467600"/>
              <a:gd name="connsiteY403" fmla="*/ 5560503 h 6858000"/>
              <a:gd name="connsiteX404" fmla="*/ 3702094 w 7467600"/>
              <a:gd name="connsiteY404" fmla="*/ 5549194 h 6858000"/>
              <a:gd name="connsiteX405" fmla="*/ 3398355 w 7467600"/>
              <a:gd name="connsiteY405" fmla="*/ 6094603 h 6858000"/>
              <a:gd name="connsiteX406" fmla="*/ 3193941 w 7467600"/>
              <a:gd name="connsiteY406" fmla="*/ 6798775 h 6858000"/>
              <a:gd name="connsiteX407" fmla="*/ 3184140 w 7467600"/>
              <a:gd name="connsiteY407" fmla="*/ 6858000 h 6858000"/>
              <a:gd name="connsiteX408" fmla="*/ 3099978 w 7467600"/>
              <a:gd name="connsiteY408" fmla="*/ 6858000 h 6858000"/>
              <a:gd name="connsiteX409" fmla="*/ 3101556 w 7467600"/>
              <a:gd name="connsiteY409" fmla="*/ 6843337 h 6858000"/>
              <a:gd name="connsiteX410" fmla="*/ 3370162 w 7467600"/>
              <a:gd name="connsiteY410" fmla="*/ 5785550 h 6858000"/>
              <a:gd name="connsiteX411" fmla="*/ 3746477 w 7467600"/>
              <a:gd name="connsiteY411" fmla="*/ 5377889 h 6858000"/>
              <a:gd name="connsiteX412" fmla="*/ 3863399 w 7467600"/>
              <a:gd name="connsiteY412" fmla="*/ 5087257 h 6858000"/>
              <a:gd name="connsiteX413" fmla="*/ 3968712 w 7467600"/>
              <a:gd name="connsiteY413" fmla="*/ 4913989 h 6858000"/>
              <a:gd name="connsiteX414" fmla="*/ 2792390 w 7467600"/>
              <a:gd name="connsiteY414" fmla="*/ 5382974 h 6858000"/>
              <a:gd name="connsiteX415" fmla="*/ 2714982 w 7467600"/>
              <a:gd name="connsiteY415" fmla="*/ 5427051 h 6858000"/>
              <a:gd name="connsiteX416" fmla="*/ 2813361 w 7467600"/>
              <a:gd name="connsiteY416" fmla="*/ 6023912 h 6858000"/>
              <a:gd name="connsiteX417" fmla="*/ 2688430 w 7467600"/>
              <a:gd name="connsiteY417" fmla="*/ 6801564 h 6858000"/>
              <a:gd name="connsiteX418" fmla="*/ 2629626 w 7467600"/>
              <a:gd name="connsiteY418" fmla="*/ 6763394 h 6858000"/>
              <a:gd name="connsiteX419" fmla="*/ 2565328 w 7467600"/>
              <a:gd name="connsiteY419" fmla="*/ 5516399 h 6858000"/>
              <a:gd name="connsiteX420" fmla="*/ 1922999 w 7467600"/>
              <a:gd name="connsiteY420" fmla="*/ 5980343 h 6858000"/>
              <a:gd name="connsiteX421" fmla="*/ 1950261 w 7467600"/>
              <a:gd name="connsiteY421" fmla="*/ 6405858 h 6858000"/>
              <a:gd name="connsiteX422" fmla="*/ 2365554 w 7467600"/>
              <a:gd name="connsiteY422" fmla="*/ 6759107 h 6858000"/>
              <a:gd name="connsiteX423" fmla="*/ 2424142 w 7467600"/>
              <a:gd name="connsiteY423" fmla="*/ 6858000 h 6858000"/>
              <a:gd name="connsiteX424" fmla="*/ 2395994 w 7467600"/>
              <a:gd name="connsiteY424" fmla="*/ 6858000 h 6858000"/>
              <a:gd name="connsiteX425" fmla="*/ 2392863 w 7467600"/>
              <a:gd name="connsiteY425" fmla="*/ 6852964 h 6858000"/>
              <a:gd name="connsiteX426" fmla="*/ 2017589 w 7467600"/>
              <a:gd name="connsiteY426" fmla="*/ 6493982 h 6858000"/>
              <a:gd name="connsiteX427" fmla="*/ 2147336 w 7467600"/>
              <a:gd name="connsiteY427" fmla="*/ 6594052 h 6858000"/>
              <a:gd name="connsiteX428" fmla="*/ 2207047 w 7467600"/>
              <a:gd name="connsiteY428" fmla="*/ 6654540 h 6858000"/>
              <a:gd name="connsiteX429" fmla="*/ 2299106 w 7467600"/>
              <a:gd name="connsiteY429" fmla="*/ 6778931 h 6858000"/>
              <a:gd name="connsiteX430" fmla="*/ 2314430 w 7467600"/>
              <a:gd name="connsiteY430" fmla="*/ 6801144 h 6858000"/>
              <a:gd name="connsiteX431" fmla="*/ 2352406 w 7467600"/>
              <a:gd name="connsiteY431" fmla="*/ 6858000 h 6858000"/>
              <a:gd name="connsiteX432" fmla="*/ 2314492 w 7467600"/>
              <a:gd name="connsiteY432" fmla="*/ 6858000 h 6858000"/>
              <a:gd name="connsiteX433" fmla="*/ 2288095 w 7467600"/>
              <a:gd name="connsiteY433" fmla="*/ 6818030 h 6858000"/>
              <a:gd name="connsiteX434" fmla="*/ 2272768 w 7467600"/>
              <a:gd name="connsiteY434" fmla="*/ 6795822 h 6858000"/>
              <a:gd name="connsiteX435" fmla="*/ 2182715 w 7467600"/>
              <a:gd name="connsiteY435" fmla="*/ 6675071 h 6858000"/>
              <a:gd name="connsiteX436" fmla="*/ 2032061 w 7467600"/>
              <a:gd name="connsiteY436" fmla="*/ 6541380 h 6858000"/>
              <a:gd name="connsiteX437" fmla="*/ 2257220 w 7467600"/>
              <a:gd name="connsiteY437" fmla="*/ 6826257 h 6858000"/>
              <a:gd name="connsiteX438" fmla="*/ 2281324 w 7467600"/>
              <a:gd name="connsiteY438" fmla="*/ 6858000 h 6858000"/>
              <a:gd name="connsiteX439" fmla="*/ 2242860 w 7467600"/>
              <a:gd name="connsiteY439" fmla="*/ 6858000 h 6858000"/>
              <a:gd name="connsiteX440" fmla="*/ 2232818 w 7467600"/>
              <a:gd name="connsiteY440" fmla="*/ 6844926 h 6858000"/>
              <a:gd name="connsiteX441" fmla="*/ 1990172 w 7467600"/>
              <a:gd name="connsiteY441" fmla="*/ 6542121 h 6858000"/>
              <a:gd name="connsiteX442" fmla="*/ 2124090 w 7467600"/>
              <a:gd name="connsiteY442" fmla="*/ 6761017 h 6858000"/>
              <a:gd name="connsiteX443" fmla="*/ 2200380 w 7467600"/>
              <a:gd name="connsiteY443" fmla="*/ 6858000 h 6858000"/>
              <a:gd name="connsiteX444" fmla="*/ 2147507 w 7467600"/>
              <a:gd name="connsiteY444" fmla="*/ 6858000 h 6858000"/>
              <a:gd name="connsiteX445" fmla="*/ 2070668 w 7467600"/>
              <a:gd name="connsiteY445" fmla="*/ 6761520 h 6858000"/>
              <a:gd name="connsiteX446" fmla="*/ 1975142 w 7467600"/>
              <a:gd name="connsiteY446" fmla="*/ 6585570 h 6858000"/>
              <a:gd name="connsiteX447" fmla="*/ 2050035 w 7467600"/>
              <a:gd name="connsiteY447" fmla="*/ 6813345 h 6858000"/>
              <a:gd name="connsiteX448" fmla="*/ 2063025 w 7467600"/>
              <a:gd name="connsiteY448" fmla="*/ 6858000 h 6858000"/>
              <a:gd name="connsiteX449" fmla="*/ 2021675 w 7467600"/>
              <a:gd name="connsiteY449" fmla="*/ 6858000 h 6858000"/>
              <a:gd name="connsiteX450" fmla="*/ 2019308 w 7467600"/>
              <a:gd name="connsiteY450" fmla="*/ 6847118 h 6858000"/>
              <a:gd name="connsiteX451" fmla="*/ 1938835 w 7467600"/>
              <a:gd name="connsiteY451" fmla="*/ 6551160 h 6858000"/>
              <a:gd name="connsiteX452" fmla="*/ 1953230 w 7467600"/>
              <a:gd name="connsiteY452" fmla="*/ 6759699 h 6858000"/>
              <a:gd name="connsiteX453" fmla="*/ 1956763 w 7467600"/>
              <a:gd name="connsiteY453" fmla="*/ 6778191 h 6858000"/>
              <a:gd name="connsiteX454" fmla="*/ 1967925 w 7467600"/>
              <a:gd name="connsiteY454" fmla="*/ 6858000 h 6858000"/>
              <a:gd name="connsiteX455" fmla="*/ 1936622 w 7467600"/>
              <a:gd name="connsiteY455" fmla="*/ 6858000 h 6858000"/>
              <a:gd name="connsiteX456" fmla="*/ 1926261 w 7467600"/>
              <a:gd name="connsiteY456" fmla="*/ 6784064 h 6858000"/>
              <a:gd name="connsiteX457" fmla="*/ 1922724 w 7467600"/>
              <a:gd name="connsiteY457" fmla="*/ 6765577 h 6858000"/>
              <a:gd name="connsiteX458" fmla="*/ 1904650 w 7467600"/>
              <a:gd name="connsiteY458" fmla="*/ 6639616 h 6858000"/>
              <a:gd name="connsiteX459" fmla="*/ 1885273 w 7467600"/>
              <a:gd name="connsiteY459" fmla="*/ 6858000 h 6858000"/>
              <a:gd name="connsiteX460" fmla="*/ 1854363 w 7467600"/>
              <a:gd name="connsiteY460" fmla="*/ 6858000 h 6858000"/>
              <a:gd name="connsiteX461" fmla="*/ 1880391 w 7467600"/>
              <a:gd name="connsiteY461" fmla="*/ 6603796 h 6858000"/>
              <a:gd name="connsiteX462" fmla="*/ 1818273 w 7467600"/>
              <a:gd name="connsiteY462" fmla="*/ 6715729 h 6858000"/>
              <a:gd name="connsiteX463" fmla="*/ 1794691 w 7467600"/>
              <a:gd name="connsiteY463" fmla="*/ 6843239 h 6858000"/>
              <a:gd name="connsiteX464" fmla="*/ 1794914 w 7467600"/>
              <a:gd name="connsiteY464" fmla="*/ 6858000 h 6858000"/>
              <a:gd name="connsiteX465" fmla="*/ 1746128 w 7467600"/>
              <a:gd name="connsiteY465" fmla="*/ 6858000 h 6858000"/>
              <a:gd name="connsiteX466" fmla="*/ 1753934 w 7467600"/>
              <a:gd name="connsiteY466" fmla="*/ 6724796 h 6858000"/>
              <a:gd name="connsiteX467" fmla="*/ 1792053 w 7467600"/>
              <a:gd name="connsiteY467" fmla="*/ 6572396 h 6858000"/>
              <a:gd name="connsiteX468" fmla="*/ 1862248 w 7467600"/>
              <a:gd name="connsiteY468" fmla="*/ 6266397 h 6858000"/>
              <a:gd name="connsiteX469" fmla="*/ 1862250 w 7467600"/>
              <a:gd name="connsiteY469" fmla="*/ 6033531 h 6858000"/>
              <a:gd name="connsiteX470" fmla="*/ 1211999 w 7467600"/>
              <a:gd name="connsiteY470" fmla="*/ 6683610 h 6858000"/>
              <a:gd name="connsiteX471" fmla="*/ 1213266 w 7467600"/>
              <a:gd name="connsiteY471" fmla="*/ 6691947 h 6858000"/>
              <a:gd name="connsiteX472" fmla="*/ 1203370 w 7467600"/>
              <a:gd name="connsiteY472" fmla="*/ 6850676 h 6858000"/>
              <a:gd name="connsiteX473" fmla="*/ 1203671 w 7467600"/>
              <a:gd name="connsiteY473" fmla="*/ 6858000 h 6858000"/>
              <a:gd name="connsiteX474" fmla="*/ 1143180 w 7467600"/>
              <a:gd name="connsiteY474" fmla="*/ 6858000 h 6858000"/>
              <a:gd name="connsiteX475" fmla="*/ 1142176 w 7467600"/>
              <a:gd name="connsiteY475" fmla="*/ 6766045 h 6858000"/>
              <a:gd name="connsiteX476" fmla="*/ 1067484 w 7467600"/>
              <a:gd name="connsiteY476" fmla="*/ 6858000 h 6858000"/>
              <a:gd name="connsiteX477" fmla="*/ 953928 w 7467600"/>
              <a:gd name="connsiteY477" fmla="*/ 6858000 h 6858000"/>
              <a:gd name="connsiteX478" fmla="*/ 959715 w 7467600"/>
              <a:gd name="connsiteY478" fmla="*/ 6850185 h 6858000"/>
              <a:gd name="connsiteX479" fmla="*/ 1483788 w 7467600"/>
              <a:gd name="connsiteY479" fmla="*/ 6259174 h 6858000"/>
              <a:gd name="connsiteX480" fmla="*/ 1100671 w 7467600"/>
              <a:gd name="connsiteY480" fmla="*/ 6252137 h 6858000"/>
              <a:gd name="connsiteX481" fmla="*/ 1090144 w 7467600"/>
              <a:gd name="connsiteY481" fmla="*/ 6256748 h 6858000"/>
              <a:gd name="connsiteX482" fmla="*/ 1095872 w 7467600"/>
              <a:gd name="connsiteY482" fmla="*/ 6271892 h 6858000"/>
              <a:gd name="connsiteX483" fmla="*/ 262785 w 7467600"/>
              <a:gd name="connsiteY483" fmla="*/ 6845450 h 6858000"/>
              <a:gd name="connsiteX484" fmla="*/ 209968 w 7467600"/>
              <a:gd name="connsiteY484" fmla="*/ 6770713 h 6858000"/>
              <a:gd name="connsiteX485" fmla="*/ 873460 w 7467600"/>
              <a:gd name="connsiteY485" fmla="*/ 6253768 h 6858000"/>
              <a:gd name="connsiteX486" fmla="*/ 192686 w 7467600"/>
              <a:gd name="connsiteY486" fmla="*/ 5849257 h 6858000"/>
              <a:gd name="connsiteX487" fmla="*/ 4696 w 7467600"/>
              <a:gd name="connsiteY487" fmla="*/ 5697668 h 6858000"/>
              <a:gd name="connsiteX488" fmla="*/ 0 w 7467600"/>
              <a:gd name="connsiteY488" fmla="*/ 5689984 h 6858000"/>
              <a:gd name="connsiteX489" fmla="*/ 0 w 7467600"/>
              <a:gd name="connsiteY489" fmla="*/ 5513472 h 6858000"/>
              <a:gd name="connsiteX490" fmla="*/ 174101 w 7467600"/>
              <a:gd name="connsiteY490" fmla="*/ 5620277 h 6858000"/>
              <a:gd name="connsiteX491" fmla="*/ 891800 w 7467600"/>
              <a:gd name="connsiteY491" fmla="*/ 6036935 h 6858000"/>
              <a:gd name="connsiteX492" fmla="*/ 1072219 w 7467600"/>
              <a:gd name="connsiteY492" fmla="*/ 6169443 h 6858000"/>
              <a:gd name="connsiteX493" fmla="*/ 1074117 w 7467600"/>
              <a:gd name="connsiteY493" fmla="*/ 6170301 h 6858000"/>
              <a:gd name="connsiteX494" fmla="*/ 1083114 w 7467600"/>
              <a:gd name="connsiteY494" fmla="*/ 6174131 h 6858000"/>
              <a:gd name="connsiteX495" fmla="*/ 1543010 w 7467600"/>
              <a:gd name="connsiteY495" fmla="*/ 6191140 h 6858000"/>
              <a:gd name="connsiteX496" fmla="*/ 1551080 w 7467600"/>
              <a:gd name="connsiteY496" fmla="*/ 6195006 h 6858000"/>
              <a:gd name="connsiteX497" fmla="*/ 2345443 w 7467600"/>
              <a:gd name="connsiteY497" fmla="*/ 5549882 h 6858000"/>
              <a:gd name="connsiteX498" fmla="*/ 1721499 w 7467600"/>
              <a:gd name="connsiteY498" fmla="*/ 5599969 h 6858000"/>
              <a:gd name="connsiteX499" fmla="*/ 767716 w 7467600"/>
              <a:gd name="connsiteY499" fmla="*/ 5472768 h 6858000"/>
              <a:gd name="connsiteX500" fmla="*/ 722147 w 7467600"/>
              <a:gd name="connsiteY500" fmla="*/ 5393091 h 6858000"/>
              <a:gd name="connsiteX501" fmla="*/ 1485552 w 7467600"/>
              <a:gd name="connsiteY501" fmla="*/ 5313202 h 6858000"/>
              <a:gd name="connsiteX502" fmla="*/ 2143004 w 7467600"/>
              <a:gd name="connsiteY502" fmla="*/ 5402420 h 6858000"/>
              <a:gd name="connsiteX503" fmla="*/ 1933391 w 7467600"/>
              <a:gd name="connsiteY503" fmla="*/ 5156971 h 6858000"/>
              <a:gd name="connsiteX504" fmla="*/ 1827118 w 7467600"/>
              <a:gd name="connsiteY504" fmla="*/ 4968410 h 6858000"/>
              <a:gd name="connsiteX505" fmla="*/ 1837349 w 7467600"/>
              <a:gd name="connsiteY505" fmla="*/ 4956357 h 6858000"/>
              <a:gd name="connsiteX506" fmla="*/ 2162835 w 7467600"/>
              <a:gd name="connsiteY506" fmla="*/ 5187853 h 6858000"/>
              <a:gd name="connsiteX507" fmla="*/ 2257167 w 7467600"/>
              <a:gd name="connsiteY507" fmla="*/ 5462123 h 6858000"/>
              <a:gd name="connsiteX508" fmla="*/ 2261598 w 7467600"/>
              <a:gd name="connsiteY508" fmla="*/ 5467998 h 6858000"/>
              <a:gd name="connsiteX509" fmla="*/ 2437177 w 7467600"/>
              <a:gd name="connsiteY509" fmla="*/ 5479608 h 6858000"/>
              <a:gd name="connsiteX510" fmla="*/ 2445247 w 7467600"/>
              <a:gd name="connsiteY510" fmla="*/ 5483476 h 6858000"/>
              <a:gd name="connsiteX511" fmla="*/ 2743626 w 7467600"/>
              <a:gd name="connsiteY511" fmla="*/ 5304819 h 6858000"/>
              <a:gd name="connsiteX512" fmla="*/ 3048102 w 7467600"/>
              <a:gd name="connsiteY512" fmla="*/ 5150595 h 6858000"/>
              <a:gd name="connsiteX513" fmla="*/ 1799414 w 7467600"/>
              <a:gd name="connsiteY513" fmla="*/ 4694732 h 6858000"/>
              <a:gd name="connsiteX514" fmla="*/ 1771735 w 7467600"/>
              <a:gd name="connsiteY514" fmla="*/ 4619929 h 6858000"/>
              <a:gd name="connsiteX515" fmla="*/ 3104273 w 7467600"/>
              <a:gd name="connsiteY515" fmla="*/ 5076159 h 6858000"/>
              <a:gd name="connsiteX516" fmla="*/ 3113245 w 7467600"/>
              <a:gd name="connsiteY516" fmla="*/ 5090705 h 6858000"/>
              <a:gd name="connsiteX517" fmla="*/ 3126294 w 7467600"/>
              <a:gd name="connsiteY517" fmla="*/ 5114400 h 6858000"/>
              <a:gd name="connsiteX518" fmla="*/ 3937433 w 7467600"/>
              <a:gd name="connsiteY518" fmla="*/ 4830473 h 6858000"/>
              <a:gd name="connsiteX519" fmla="*/ 3590475 w 7467600"/>
              <a:gd name="connsiteY519" fmla="*/ 4597974 h 6858000"/>
              <a:gd name="connsiteX520" fmla="*/ 3100264 w 7467600"/>
              <a:gd name="connsiteY520" fmla="*/ 4579845 h 6858000"/>
              <a:gd name="connsiteX521" fmla="*/ 2183576 w 7467600"/>
              <a:gd name="connsiteY521" fmla="*/ 4227150 h 6858000"/>
              <a:gd name="connsiteX522" fmla="*/ 2151029 w 7467600"/>
              <a:gd name="connsiteY522" fmla="*/ 4146947 h 6858000"/>
              <a:gd name="connsiteX523" fmla="*/ 3563434 w 7467600"/>
              <a:gd name="connsiteY523" fmla="*/ 4469115 h 6858000"/>
              <a:gd name="connsiteX524" fmla="*/ 3177952 w 7467600"/>
              <a:gd name="connsiteY524" fmla="*/ 3657386 h 6858000"/>
              <a:gd name="connsiteX525" fmla="*/ 3189263 w 7467600"/>
              <a:gd name="connsiteY525" fmla="*/ 3625726 h 6858000"/>
              <a:gd name="connsiteX526" fmla="*/ 3560912 w 7467600"/>
              <a:gd name="connsiteY526" fmla="*/ 4079863 h 6858000"/>
              <a:gd name="connsiteX527" fmla="*/ 3626636 w 7467600"/>
              <a:gd name="connsiteY527" fmla="*/ 4512230 h 6858000"/>
              <a:gd name="connsiteX528" fmla="*/ 3653088 w 7467600"/>
              <a:gd name="connsiteY528" fmla="*/ 4521417 h 6858000"/>
              <a:gd name="connsiteX529" fmla="*/ 3988128 w 7467600"/>
              <a:gd name="connsiteY529" fmla="*/ 4817267 h 6858000"/>
              <a:gd name="connsiteX530" fmla="*/ 4830582 w 7467600"/>
              <a:gd name="connsiteY530" fmla="*/ 4676000 h 6858000"/>
              <a:gd name="connsiteX531" fmla="*/ 4830100 w 7467600"/>
              <a:gd name="connsiteY531" fmla="*/ 4675554 h 6858000"/>
              <a:gd name="connsiteX532" fmla="*/ 4036318 w 7467600"/>
              <a:gd name="connsiteY532" fmla="*/ 4147013 h 6858000"/>
              <a:gd name="connsiteX533" fmla="*/ 3432098 w 7467600"/>
              <a:gd name="connsiteY533" fmla="*/ 3537312 h 6858000"/>
              <a:gd name="connsiteX534" fmla="*/ 3446761 w 7467600"/>
              <a:gd name="connsiteY534" fmla="*/ 3461278 h 6858000"/>
              <a:gd name="connsiteX535" fmla="*/ 4419733 w 7467600"/>
              <a:gd name="connsiteY535" fmla="*/ 3963555 h 6858000"/>
              <a:gd name="connsiteX536" fmla="*/ 4781371 w 7467600"/>
              <a:gd name="connsiteY536" fmla="*/ 4458604 h 6858000"/>
              <a:gd name="connsiteX537" fmla="*/ 4780440 w 7467600"/>
              <a:gd name="connsiteY537" fmla="*/ 4470290 h 6858000"/>
              <a:gd name="connsiteX538" fmla="*/ 4898954 w 7467600"/>
              <a:gd name="connsiteY538" fmla="*/ 4662092 h 6858000"/>
              <a:gd name="connsiteX539" fmla="*/ 4900699 w 7467600"/>
              <a:gd name="connsiteY539" fmla="*/ 4670867 h 6858000"/>
              <a:gd name="connsiteX540" fmla="*/ 5714511 w 7467600"/>
              <a:gd name="connsiteY540" fmla="*/ 4663483 h 6858000"/>
              <a:gd name="connsiteX541" fmla="*/ 5464793 w 7467600"/>
              <a:gd name="connsiteY541" fmla="*/ 4393556 h 6858000"/>
              <a:gd name="connsiteX542" fmla="*/ 5461897 w 7467600"/>
              <a:gd name="connsiteY542" fmla="*/ 4390879 h 6858000"/>
              <a:gd name="connsiteX543" fmla="*/ 4294126 w 7467600"/>
              <a:gd name="connsiteY543" fmla="*/ 3303048 h 6858000"/>
              <a:gd name="connsiteX544" fmla="*/ 4305321 w 7467600"/>
              <a:gd name="connsiteY544" fmla="*/ 3256953 h 6858000"/>
              <a:gd name="connsiteX545" fmla="*/ 4949299 w 7467600"/>
              <a:gd name="connsiteY545" fmla="*/ 3766336 h 6858000"/>
              <a:gd name="connsiteX546" fmla="*/ 5291452 w 7467600"/>
              <a:gd name="connsiteY546" fmla="*/ 4076801 h 6858000"/>
              <a:gd name="connsiteX547" fmla="*/ 5434998 w 7467600"/>
              <a:gd name="connsiteY547" fmla="*/ 4254100 h 6858000"/>
              <a:gd name="connsiteX548" fmla="*/ 5351015 w 7467600"/>
              <a:gd name="connsiteY548" fmla="*/ 3760989 h 6858000"/>
              <a:gd name="connsiteX549" fmla="*/ 5413780 w 7467600"/>
              <a:gd name="connsiteY549" fmla="*/ 2966265 h 6858000"/>
              <a:gd name="connsiteX550" fmla="*/ 5425627 w 7467600"/>
              <a:gd name="connsiteY550" fmla="*/ 2954192 h 6858000"/>
              <a:gd name="connsiteX551" fmla="*/ 6604735 w 7467600"/>
              <a:gd name="connsiteY551" fmla="*/ 2041381 h 6858000"/>
              <a:gd name="connsiteX552" fmla="*/ 7204487 w 7467600"/>
              <a:gd name="connsiteY552" fmla="*/ 2742112 h 6858000"/>
              <a:gd name="connsiteX553" fmla="*/ 7131592 w 7467600"/>
              <a:gd name="connsiteY553" fmla="*/ 2672096 h 6858000"/>
              <a:gd name="connsiteX554" fmla="*/ 6996344 w 7467600"/>
              <a:gd name="connsiteY554" fmla="*/ 2518310 h 6858000"/>
              <a:gd name="connsiteX555" fmla="*/ 6735495 w 7467600"/>
              <a:gd name="connsiteY555" fmla="*/ 2196890 h 6858000"/>
              <a:gd name="connsiteX556" fmla="*/ 6721901 w 7467600"/>
              <a:gd name="connsiteY556" fmla="*/ 2179274 h 6858000"/>
              <a:gd name="connsiteX557" fmla="*/ 6604735 w 7467600"/>
              <a:gd name="connsiteY557" fmla="*/ 2041381 h 6858000"/>
              <a:gd name="connsiteX558" fmla="*/ 6591670 w 7467600"/>
              <a:gd name="connsiteY558" fmla="*/ 1988277 h 6858000"/>
              <a:gd name="connsiteX559" fmla="*/ 6747349 w 7467600"/>
              <a:gd name="connsiteY559" fmla="*/ 2160069 h 6858000"/>
              <a:gd name="connsiteX560" fmla="*/ 6760943 w 7467600"/>
              <a:gd name="connsiteY560" fmla="*/ 2177686 h 6858000"/>
              <a:gd name="connsiteX561" fmla="*/ 7021065 w 7467600"/>
              <a:gd name="connsiteY561" fmla="*/ 2498102 h 6858000"/>
              <a:gd name="connsiteX562" fmla="*/ 7155223 w 7467600"/>
              <a:gd name="connsiteY562" fmla="*/ 2650386 h 6858000"/>
              <a:gd name="connsiteX563" fmla="*/ 7203167 w 7467600"/>
              <a:gd name="connsiteY563" fmla="*/ 2697288 h 6858000"/>
              <a:gd name="connsiteX564" fmla="*/ 6937703 w 7467600"/>
              <a:gd name="connsiteY564" fmla="*/ 2321981 h 6858000"/>
              <a:gd name="connsiteX565" fmla="*/ 6591670 w 7467600"/>
              <a:gd name="connsiteY565" fmla="*/ 1988277 h 6858000"/>
              <a:gd name="connsiteX566" fmla="*/ 5798671 w 7467600"/>
              <a:gd name="connsiteY566" fmla="*/ 1981601 h 6858000"/>
              <a:gd name="connsiteX567" fmla="*/ 5754709 w 7467600"/>
              <a:gd name="connsiteY567" fmla="*/ 2071454 h 6858000"/>
              <a:gd name="connsiteX568" fmla="*/ 5763044 w 7467600"/>
              <a:gd name="connsiteY568" fmla="*/ 2842206 h 6858000"/>
              <a:gd name="connsiteX569" fmla="*/ 5764974 w 7467600"/>
              <a:gd name="connsiteY569" fmla="*/ 2799609 h 6858000"/>
              <a:gd name="connsiteX570" fmla="*/ 5767665 w 7467600"/>
              <a:gd name="connsiteY570" fmla="*/ 2666409 h 6858000"/>
              <a:gd name="connsiteX571" fmla="*/ 5763055 w 7467600"/>
              <a:gd name="connsiteY571" fmla="*/ 2579705 h 6858000"/>
              <a:gd name="connsiteX572" fmla="*/ 5758079 w 7467600"/>
              <a:gd name="connsiteY572" fmla="*/ 2492508 h 6858000"/>
              <a:gd name="connsiteX573" fmla="*/ 5779325 w 7467600"/>
              <a:gd name="connsiteY573" fmla="*/ 2197069 h 6858000"/>
              <a:gd name="connsiteX574" fmla="*/ 5798671 w 7467600"/>
              <a:gd name="connsiteY574" fmla="*/ 1981601 h 6858000"/>
              <a:gd name="connsiteX575" fmla="*/ 5829202 w 7467600"/>
              <a:gd name="connsiteY575" fmla="*/ 1971679 h 6858000"/>
              <a:gd name="connsiteX576" fmla="*/ 5809558 w 7467600"/>
              <a:gd name="connsiteY576" fmla="*/ 2198043 h 6858000"/>
              <a:gd name="connsiteX577" fmla="*/ 5788653 w 7467600"/>
              <a:gd name="connsiteY577" fmla="*/ 2489430 h 6858000"/>
              <a:gd name="connsiteX578" fmla="*/ 5793439 w 7467600"/>
              <a:gd name="connsiteY578" fmla="*/ 2575235 h 6858000"/>
              <a:gd name="connsiteX579" fmla="*/ 5796837 w 7467600"/>
              <a:gd name="connsiteY579" fmla="*/ 2637633 h 6858000"/>
              <a:gd name="connsiteX580" fmla="*/ 5818614 w 7467600"/>
              <a:gd name="connsiteY580" fmla="*/ 2473055 h 6858000"/>
              <a:gd name="connsiteX581" fmla="*/ 5829202 w 7467600"/>
              <a:gd name="connsiteY581" fmla="*/ 1971679 h 6858000"/>
              <a:gd name="connsiteX582" fmla="*/ 5911389 w 7467600"/>
              <a:gd name="connsiteY582" fmla="*/ 1898371 h 6858000"/>
              <a:gd name="connsiteX583" fmla="*/ 6237627 w 7467600"/>
              <a:gd name="connsiteY583" fmla="*/ 2231921 h 6858000"/>
              <a:gd name="connsiteX584" fmla="*/ 5911389 w 7467600"/>
              <a:gd name="connsiteY584" fmla="*/ 1898371 h 6858000"/>
              <a:gd name="connsiteX585" fmla="*/ 6944437 w 7467600"/>
              <a:gd name="connsiteY585" fmla="*/ 1575402 h 6858000"/>
              <a:gd name="connsiteX586" fmla="*/ 6304730 w 7467600"/>
              <a:gd name="connsiteY586" fmla="*/ 1766654 h 6858000"/>
              <a:gd name="connsiteX587" fmla="*/ 6944437 w 7467600"/>
              <a:gd name="connsiteY587" fmla="*/ 1575402 h 6858000"/>
              <a:gd name="connsiteX588" fmla="*/ 7019523 w 7467600"/>
              <a:gd name="connsiteY588" fmla="*/ 1519450 h 6858000"/>
              <a:gd name="connsiteX589" fmla="*/ 6298091 w 7467600"/>
              <a:gd name="connsiteY589" fmla="*/ 1737122 h 6858000"/>
              <a:gd name="connsiteX590" fmla="*/ 7019523 w 7467600"/>
              <a:gd name="connsiteY590" fmla="*/ 1519450 h 6858000"/>
              <a:gd name="connsiteX591" fmla="*/ 2399523 w 7467600"/>
              <a:gd name="connsiteY591" fmla="*/ 1428234 h 6858000"/>
              <a:gd name="connsiteX592" fmla="*/ 2224982 w 7467600"/>
              <a:gd name="connsiteY592" fmla="*/ 1826201 h 6858000"/>
              <a:gd name="connsiteX593" fmla="*/ 2096099 w 7467600"/>
              <a:gd name="connsiteY593" fmla="*/ 2345900 h 6858000"/>
              <a:gd name="connsiteX594" fmla="*/ 2283317 w 7467600"/>
              <a:gd name="connsiteY594" fmla="*/ 1796925 h 6858000"/>
              <a:gd name="connsiteX595" fmla="*/ 2399523 w 7467600"/>
              <a:gd name="connsiteY595" fmla="*/ 1428234 h 6858000"/>
              <a:gd name="connsiteX596" fmla="*/ 2448558 w 7467600"/>
              <a:gd name="connsiteY596" fmla="*/ 1373435 h 6858000"/>
              <a:gd name="connsiteX597" fmla="*/ 2312521 w 7467600"/>
              <a:gd name="connsiteY597" fmla="*/ 1806140 h 6858000"/>
              <a:gd name="connsiteX598" fmla="*/ 2127533 w 7467600"/>
              <a:gd name="connsiteY598" fmla="*/ 2348380 h 6858000"/>
              <a:gd name="connsiteX599" fmla="*/ 2358080 w 7467600"/>
              <a:gd name="connsiteY599" fmla="*/ 1866134 h 6858000"/>
              <a:gd name="connsiteX600" fmla="*/ 2407436 w 7467600"/>
              <a:gd name="connsiteY600" fmla="*/ 1651070 h 6858000"/>
              <a:gd name="connsiteX601" fmla="*/ 2448558 w 7467600"/>
              <a:gd name="connsiteY601" fmla="*/ 1373435 h 6858000"/>
              <a:gd name="connsiteX602" fmla="*/ 278707 w 7467600"/>
              <a:gd name="connsiteY602" fmla="*/ 1352270 h 6858000"/>
              <a:gd name="connsiteX603" fmla="*/ 321570 w 7467600"/>
              <a:gd name="connsiteY603" fmla="*/ 1861610 h 6858000"/>
              <a:gd name="connsiteX604" fmla="*/ 294281 w 7467600"/>
              <a:gd name="connsiteY604" fmla="*/ 1440658 h 6858000"/>
              <a:gd name="connsiteX605" fmla="*/ 278707 w 7467600"/>
              <a:gd name="connsiteY605" fmla="*/ 1352270 h 6858000"/>
              <a:gd name="connsiteX606" fmla="*/ 1423821 w 7467600"/>
              <a:gd name="connsiteY606" fmla="*/ 1351958 h 6858000"/>
              <a:gd name="connsiteX607" fmla="*/ 1638521 w 7467600"/>
              <a:gd name="connsiteY607" fmla="*/ 1908470 h 6858000"/>
              <a:gd name="connsiteX608" fmla="*/ 1754199 w 7467600"/>
              <a:gd name="connsiteY608" fmla="*/ 2149284 h 6858000"/>
              <a:gd name="connsiteX609" fmla="*/ 1908359 w 7467600"/>
              <a:gd name="connsiteY609" fmla="*/ 2364988 h 6858000"/>
              <a:gd name="connsiteX610" fmla="*/ 1647661 w 7467600"/>
              <a:gd name="connsiteY610" fmla="*/ 1825945 h 6858000"/>
              <a:gd name="connsiteX611" fmla="*/ 1423821 w 7467600"/>
              <a:gd name="connsiteY611" fmla="*/ 1351958 h 6858000"/>
              <a:gd name="connsiteX612" fmla="*/ 1431890 w 7467600"/>
              <a:gd name="connsiteY612" fmla="*/ 1306475 h 6858000"/>
              <a:gd name="connsiteX613" fmla="*/ 1507597 w 7467600"/>
              <a:gd name="connsiteY613" fmla="*/ 1446132 h 6858000"/>
              <a:gd name="connsiteX614" fmla="*/ 1674586 w 7467600"/>
              <a:gd name="connsiteY614" fmla="*/ 1813832 h 6858000"/>
              <a:gd name="connsiteX615" fmla="*/ 1815950 w 7467600"/>
              <a:gd name="connsiteY615" fmla="*/ 2128564 h 6858000"/>
              <a:gd name="connsiteX616" fmla="*/ 1984242 w 7467600"/>
              <a:gd name="connsiteY616" fmla="*/ 2430829 h 6858000"/>
              <a:gd name="connsiteX617" fmla="*/ 2014023 w 7467600"/>
              <a:gd name="connsiteY617" fmla="*/ 2450995 h 6858000"/>
              <a:gd name="connsiteX618" fmla="*/ 1747337 w 7467600"/>
              <a:gd name="connsiteY618" fmla="*/ 1855264 h 6858000"/>
              <a:gd name="connsiteX619" fmla="*/ 1533749 w 7467600"/>
              <a:gd name="connsiteY619" fmla="*/ 1478656 h 6858000"/>
              <a:gd name="connsiteX620" fmla="*/ 1431890 w 7467600"/>
              <a:gd name="connsiteY620" fmla="*/ 1306475 h 6858000"/>
              <a:gd name="connsiteX621" fmla="*/ 5052692 w 7467600"/>
              <a:gd name="connsiteY621" fmla="*/ 1292994 h 6858000"/>
              <a:gd name="connsiteX622" fmla="*/ 5200661 w 7467600"/>
              <a:gd name="connsiteY622" fmla="*/ 1635186 h 6858000"/>
              <a:gd name="connsiteX623" fmla="*/ 5297138 w 7467600"/>
              <a:gd name="connsiteY623" fmla="*/ 1906351 h 6858000"/>
              <a:gd name="connsiteX624" fmla="*/ 5052692 w 7467600"/>
              <a:gd name="connsiteY624" fmla="*/ 1292994 h 6858000"/>
              <a:gd name="connsiteX625" fmla="*/ 5009948 w 7467600"/>
              <a:gd name="connsiteY625" fmla="*/ 1273619 h 6858000"/>
              <a:gd name="connsiteX626" fmla="*/ 5121777 w 7467600"/>
              <a:gd name="connsiteY626" fmla="*/ 1654213 h 6858000"/>
              <a:gd name="connsiteX627" fmla="*/ 5293545 w 7467600"/>
              <a:gd name="connsiteY627" fmla="*/ 2072247 h 6858000"/>
              <a:gd name="connsiteX628" fmla="*/ 5294042 w 7467600"/>
              <a:gd name="connsiteY628" fmla="*/ 2065019 h 6858000"/>
              <a:gd name="connsiteX629" fmla="*/ 5171936 w 7467600"/>
              <a:gd name="connsiteY629" fmla="*/ 1647613 h 6858000"/>
              <a:gd name="connsiteX630" fmla="*/ 5009948 w 7467600"/>
              <a:gd name="connsiteY630" fmla="*/ 1273619 h 6858000"/>
              <a:gd name="connsiteX631" fmla="*/ 655236 w 7467600"/>
              <a:gd name="connsiteY631" fmla="*/ 1268632 h 6858000"/>
              <a:gd name="connsiteX632" fmla="*/ 839521 w 7467600"/>
              <a:gd name="connsiteY632" fmla="*/ 1685315 h 6858000"/>
              <a:gd name="connsiteX633" fmla="*/ 1109416 w 7467600"/>
              <a:gd name="connsiteY633" fmla="*/ 2061663 h 6858000"/>
              <a:gd name="connsiteX634" fmla="*/ 1298300 w 7467600"/>
              <a:gd name="connsiteY634" fmla="*/ 2247742 h 6858000"/>
              <a:gd name="connsiteX635" fmla="*/ 1125871 w 7467600"/>
              <a:gd name="connsiteY635" fmla="*/ 1989513 h 6858000"/>
              <a:gd name="connsiteX636" fmla="*/ 981574 w 7467600"/>
              <a:gd name="connsiteY636" fmla="*/ 1783157 h 6858000"/>
              <a:gd name="connsiteX637" fmla="*/ 922198 w 7467600"/>
              <a:gd name="connsiteY637" fmla="*/ 1677437 h 6858000"/>
              <a:gd name="connsiteX638" fmla="*/ 869293 w 7467600"/>
              <a:gd name="connsiteY638" fmla="*/ 1583214 h 6858000"/>
              <a:gd name="connsiteX639" fmla="*/ 751431 w 7467600"/>
              <a:gd name="connsiteY639" fmla="*/ 1405731 h 6858000"/>
              <a:gd name="connsiteX640" fmla="*/ 655236 w 7467600"/>
              <a:gd name="connsiteY640" fmla="*/ 1268632 h 6858000"/>
              <a:gd name="connsiteX641" fmla="*/ 6516292 w 7467600"/>
              <a:gd name="connsiteY641" fmla="*/ 1263064 h 6858000"/>
              <a:gd name="connsiteX642" fmla="*/ 5736320 w 7467600"/>
              <a:gd name="connsiteY642" fmla="*/ 1501803 h 6858000"/>
              <a:gd name="connsiteX643" fmla="*/ 6516292 w 7467600"/>
              <a:gd name="connsiteY643" fmla="*/ 1263064 h 6858000"/>
              <a:gd name="connsiteX644" fmla="*/ 291466 w 7467600"/>
              <a:gd name="connsiteY644" fmla="*/ 1250369 h 6858000"/>
              <a:gd name="connsiteX645" fmla="*/ 323180 w 7467600"/>
              <a:gd name="connsiteY645" fmla="*/ 1435283 h 6858000"/>
              <a:gd name="connsiteX646" fmla="*/ 349381 w 7467600"/>
              <a:gd name="connsiteY646" fmla="*/ 1875041 h 6858000"/>
              <a:gd name="connsiteX647" fmla="*/ 374363 w 7467600"/>
              <a:gd name="connsiteY647" fmla="*/ 1506494 h 6858000"/>
              <a:gd name="connsiteX648" fmla="*/ 302168 w 7467600"/>
              <a:gd name="connsiteY648" fmla="*/ 1274495 h 6858000"/>
              <a:gd name="connsiteX649" fmla="*/ 291466 w 7467600"/>
              <a:gd name="connsiteY649" fmla="*/ 1250369 h 6858000"/>
              <a:gd name="connsiteX650" fmla="*/ 678222 w 7467600"/>
              <a:gd name="connsiteY650" fmla="*/ 1248670 h 6858000"/>
              <a:gd name="connsiteX651" fmla="*/ 775536 w 7467600"/>
              <a:gd name="connsiteY651" fmla="*/ 1388015 h 6858000"/>
              <a:gd name="connsiteX652" fmla="*/ 894529 w 7467600"/>
              <a:gd name="connsiteY652" fmla="*/ 1567739 h 6858000"/>
              <a:gd name="connsiteX653" fmla="*/ 948000 w 7467600"/>
              <a:gd name="connsiteY653" fmla="*/ 1663088 h 6858000"/>
              <a:gd name="connsiteX654" fmla="*/ 1006812 w 7467600"/>
              <a:gd name="connsiteY654" fmla="*/ 1767683 h 6858000"/>
              <a:gd name="connsiteX655" fmla="*/ 1149133 w 7467600"/>
              <a:gd name="connsiteY655" fmla="*/ 1971513 h 6858000"/>
              <a:gd name="connsiteX656" fmla="*/ 1333952 w 7467600"/>
              <a:gd name="connsiteY656" fmla="*/ 2251620 h 6858000"/>
              <a:gd name="connsiteX657" fmla="*/ 1337329 w 7467600"/>
              <a:gd name="connsiteY657" fmla="*/ 2258350 h 6858000"/>
              <a:gd name="connsiteX658" fmla="*/ 1014726 w 7467600"/>
              <a:gd name="connsiteY658" fmla="*/ 1615556 h 6858000"/>
              <a:gd name="connsiteX659" fmla="*/ 678222 w 7467600"/>
              <a:gd name="connsiteY659" fmla="*/ 1248670 h 6858000"/>
              <a:gd name="connsiteX660" fmla="*/ 6691602 w 7467600"/>
              <a:gd name="connsiteY660" fmla="*/ 1140573 h 6858000"/>
              <a:gd name="connsiteX661" fmla="*/ 6571100 w 7467600"/>
              <a:gd name="connsiteY661" fmla="*/ 1183662 h 6858000"/>
              <a:gd name="connsiteX662" fmla="*/ 6241687 w 7467600"/>
              <a:gd name="connsiteY662" fmla="*/ 1257600 h 6858000"/>
              <a:gd name="connsiteX663" fmla="*/ 5693009 w 7467600"/>
              <a:gd name="connsiteY663" fmla="*/ 1478256 h 6858000"/>
              <a:gd name="connsiteX664" fmla="*/ 6548420 w 7467600"/>
              <a:gd name="connsiteY664" fmla="*/ 1214599 h 6858000"/>
              <a:gd name="connsiteX665" fmla="*/ 6605473 w 7467600"/>
              <a:gd name="connsiteY665" fmla="*/ 1184686 h 6858000"/>
              <a:gd name="connsiteX666" fmla="*/ 6691602 w 7467600"/>
              <a:gd name="connsiteY666" fmla="*/ 1140573 h 6858000"/>
              <a:gd name="connsiteX667" fmla="*/ 4002475 w 7467600"/>
              <a:gd name="connsiteY667" fmla="*/ 1037802 h 6858000"/>
              <a:gd name="connsiteX668" fmla="*/ 4000324 w 7467600"/>
              <a:gd name="connsiteY668" fmla="*/ 1039362 h 6858000"/>
              <a:gd name="connsiteX669" fmla="*/ 4002862 w 7467600"/>
              <a:gd name="connsiteY669" fmla="*/ 1042866 h 6858000"/>
              <a:gd name="connsiteX670" fmla="*/ 4002475 w 7467600"/>
              <a:gd name="connsiteY670" fmla="*/ 1037802 h 6858000"/>
              <a:gd name="connsiteX671" fmla="*/ 506322 w 7467600"/>
              <a:gd name="connsiteY671" fmla="*/ 1020997 h 6858000"/>
              <a:gd name="connsiteX672" fmla="*/ 533068 w 7467600"/>
              <a:gd name="connsiteY672" fmla="*/ 1029409 h 6858000"/>
              <a:gd name="connsiteX673" fmla="*/ 1232525 w 7467600"/>
              <a:gd name="connsiteY673" fmla="*/ 1804675 h 6858000"/>
              <a:gd name="connsiteX674" fmla="*/ 1388858 w 7467600"/>
              <a:gd name="connsiteY674" fmla="*/ 2368011 h 6858000"/>
              <a:gd name="connsiteX675" fmla="*/ 1384098 w 7467600"/>
              <a:gd name="connsiteY675" fmla="*/ 2378125 h 6858000"/>
              <a:gd name="connsiteX676" fmla="*/ 1425393 w 7467600"/>
              <a:gd name="connsiteY676" fmla="*/ 2589124 h 6858000"/>
              <a:gd name="connsiteX677" fmla="*/ 1424001 w 7467600"/>
              <a:gd name="connsiteY677" fmla="*/ 2597541 h 6858000"/>
              <a:gd name="connsiteX678" fmla="*/ 2152729 w 7467600"/>
              <a:gd name="connsiteY678" fmla="*/ 2864487 h 6858000"/>
              <a:gd name="connsiteX679" fmla="*/ 2020609 w 7467600"/>
              <a:gd name="connsiteY679" fmla="*/ 2539671 h 6858000"/>
              <a:gd name="connsiteX680" fmla="*/ 2018920 w 7467600"/>
              <a:gd name="connsiteY680" fmla="*/ 2536309 h 6858000"/>
              <a:gd name="connsiteX681" fmla="*/ 1342441 w 7467600"/>
              <a:gd name="connsiteY681" fmla="*/ 1173017 h 6858000"/>
              <a:gd name="connsiteX682" fmla="*/ 1367925 w 7467600"/>
              <a:gd name="connsiteY682" fmla="*/ 1135648 h 6858000"/>
              <a:gd name="connsiteX683" fmla="*/ 1771401 w 7467600"/>
              <a:gd name="connsiteY683" fmla="*/ 1806673 h 6858000"/>
              <a:gd name="connsiteX684" fmla="*/ 1972385 w 7467600"/>
              <a:gd name="connsiteY684" fmla="*/ 2198735 h 6858000"/>
              <a:gd name="connsiteX685" fmla="*/ 2040892 w 7467600"/>
              <a:gd name="connsiteY685" fmla="*/ 2405205 h 6858000"/>
              <a:gd name="connsiteX686" fmla="*/ 2131689 w 7467600"/>
              <a:gd name="connsiteY686" fmla="*/ 1936926 h 6858000"/>
              <a:gd name="connsiteX687" fmla="*/ 2454820 w 7467600"/>
              <a:gd name="connsiteY687" fmla="*/ 1248808 h 6858000"/>
              <a:gd name="connsiteX688" fmla="*/ 2492512 w 7467600"/>
              <a:gd name="connsiteY688" fmla="*/ 1302920 h 6858000"/>
              <a:gd name="connsiteX689" fmla="*/ 2081216 w 7467600"/>
              <a:gd name="connsiteY689" fmla="*/ 2527513 h 6858000"/>
              <a:gd name="connsiteX690" fmla="*/ 2081211 w 7467600"/>
              <a:gd name="connsiteY690" fmla="*/ 2528916 h 6858000"/>
              <a:gd name="connsiteX691" fmla="*/ 2199067 w 7467600"/>
              <a:gd name="connsiteY691" fmla="*/ 2884061 h 6858000"/>
              <a:gd name="connsiteX692" fmla="*/ 3192586 w 7467600"/>
              <a:gd name="connsiteY692" fmla="*/ 3411496 h 6858000"/>
              <a:gd name="connsiteX693" fmla="*/ 3182620 w 7467600"/>
              <a:gd name="connsiteY693" fmla="*/ 3483279 h 6858000"/>
              <a:gd name="connsiteX694" fmla="*/ 2435119 w 7467600"/>
              <a:gd name="connsiteY694" fmla="*/ 3080173 h 6858000"/>
              <a:gd name="connsiteX695" fmla="*/ 2410152 w 7467600"/>
              <a:gd name="connsiteY695" fmla="*/ 3063751 h 6858000"/>
              <a:gd name="connsiteX696" fmla="*/ 2408099 w 7467600"/>
              <a:gd name="connsiteY696" fmla="*/ 3064403 h 6858000"/>
              <a:gd name="connsiteX697" fmla="*/ 2407218 w 7467600"/>
              <a:gd name="connsiteY697" fmla="*/ 3070324 h 6858000"/>
              <a:gd name="connsiteX698" fmla="*/ 2380138 w 7467600"/>
              <a:gd name="connsiteY698" fmla="*/ 3099341 h 6858000"/>
              <a:gd name="connsiteX699" fmla="*/ 1765923 w 7467600"/>
              <a:gd name="connsiteY699" fmla="*/ 3581043 h 6858000"/>
              <a:gd name="connsiteX700" fmla="*/ 1702258 w 7467600"/>
              <a:gd name="connsiteY700" fmla="*/ 3612286 h 6858000"/>
              <a:gd name="connsiteX701" fmla="*/ 1538370 w 7467600"/>
              <a:gd name="connsiteY701" fmla="*/ 3811804 h 6858000"/>
              <a:gd name="connsiteX702" fmla="*/ 542867 w 7467600"/>
              <a:gd name="connsiteY702" fmla="*/ 4944092 h 6858000"/>
              <a:gd name="connsiteX703" fmla="*/ 515800 w 7467600"/>
              <a:gd name="connsiteY703" fmla="*/ 4862180 h 6858000"/>
              <a:gd name="connsiteX704" fmla="*/ 909145 w 7467600"/>
              <a:gd name="connsiteY704" fmla="*/ 4199225 h 6858000"/>
              <a:gd name="connsiteX705" fmla="*/ 1214067 w 7467600"/>
              <a:gd name="connsiteY705" fmla="*/ 3908561 h 6858000"/>
              <a:gd name="connsiteX706" fmla="*/ 640967 w 7467600"/>
              <a:gd name="connsiteY706" fmla="*/ 4105601 h 6858000"/>
              <a:gd name="connsiteX707" fmla="*/ 112563 w 7467600"/>
              <a:gd name="connsiteY707" fmla="*/ 4396952 h 6858000"/>
              <a:gd name="connsiteX708" fmla="*/ 0 w 7467600"/>
              <a:gd name="connsiteY708" fmla="*/ 4466006 h 6858000"/>
              <a:gd name="connsiteX709" fmla="*/ 0 w 7467600"/>
              <a:gd name="connsiteY709" fmla="*/ 4233763 h 6858000"/>
              <a:gd name="connsiteX710" fmla="*/ 36881 w 7467600"/>
              <a:gd name="connsiteY710" fmla="*/ 4200118 h 6858000"/>
              <a:gd name="connsiteX711" fmla="*/ 910534 w 7467600"/>
              <a:gd name="connsiteY711" fmla="*/ 3629753 h 6858000"/>
              <a:gd name="connsiteX712" fmla="*/ 1578717 w 7467600"/>
              <a:gd name="connsiteY712" fmla="*/ 3575982 h 6858000"/>
              <a:gd name="connsiteX713" fmla="*/ 2338780 w 7467600"/>
              <a:gd name="connsiteY713" fmla="*/ 3033725 h 6858000"/>
              <a:gd name="connsiteX714" fmla="*/ 1807991 w 7467600"/>
              <a:gd name="connsiteY714" fmla="*/ 2807184 h 6858000"/>
              <a:gd name="connsiteX715" fmla="*/ 1416358 w 7467600"/>
              <a:gd name="connsiteY715" fmla="*/ 3112571 h 6858000"/>
              <a:gd name="connsiteX716" fmla="*/ 939066 w 7467600"/>
              <a:gd name="connsiteY716" fmla="*/ 3378798 h 6858000"/>
              <a:gd name="connsiteX717" fmla="*/ 115099 w 7467600"/>
              <a:gd name="connsiteY717" fmla="*/ 3607650 h 6858000"/>
              <a:gd name="connsiteX718" fmla="*/ 97284 w 7467600"/>
              <a:gd name="connsiteY718" fmla="*/ 3520393 h 6858000"/>
              <a:gd name="connsiteX719" fmla="*/ 922050 w 7467600"/>
              <a:gd name="connsiteY719" fmla="*/ 3074867 h 6858000"/>
              <a:gd name="connsiteX720" fmla="*/ 1405265 w 7467600"/>
              <a:gd name="connsiteY720" fmla="*/ 3016319 h 6858000"/>
              <a:gd name="connsiteX721" fmla="*/ 1407512 w 7467600"/>
              <a:gd name="connsiteY721" fmla="*/ 3018001 h 6858000"/>
              <a:gd name="connsiteX722" fmla="*/ 1726266 w 7467600"/>
              <a:gd name="connsiteY722" fmla="*/ 2777274 h 6858000"/>
              <a:gd name="connsiteX723" fmla="*/ 625390 w 7467600"/>
              <a:gd name="connsiteY723" fmla="*/ 2514541 h 6858000"/>
              <a:gd name="connsiteX724" fmla="*/ 619799 w 7467600"/>
              <a:gd name="connsiteY724" fmla="*/ 2527180 h 6858000"/>
              <a:gd name="connsiteX725" fmla="*/ 310030 w 7467600"/>
              <a:gd name="connsiteY725" fmla="*/ 2771818 h 6858000"/>
              <a:gd name="connsiteX726" fmla="*/ 173877 w 7467600"/>
              <a:gd name="connsiteY726" fmla="*/ 2937056 h 6858000"/>
              <a:gd name="connsiteX727" fmla="*/ 77889 w 7467600"/>
              <a:gd name="connsiteY727" fmla="*/ 3138440 h 6858000"/>
              <a:gd name="connsiteX728" fmla="*/ 0 w 7467600"/>
              <a:gd name="connsiteY728" fmla="*/ 3271395 h 6858000"/>
              <a:gd name="connsiteX729" fmla="*/ 0 w 7467600"/>
              <a:gd name="connsiteY729" fmla="*/ 3153002 h 6858000"/>
              <a:gd name="connsiteX730" fmla="*/ 2386 w 7467600"/>
              <a:gd name="connsiteY730" fmla="*/ 3149203 h 6858000"/>
              <a:gd name="connsiteX731" fmla="*/ 89753 w 7467600"/>
              <a:gd name="connsiteY731" fmla="*/ 2987702 h 6858000"/>
              <a:gd name="connsiteX732" fmla="*/ 76869 w 7467600"/>
              <a:gd name="connsiteY732" fmla="*/ 3005404 h 6858000"/>
              <a:gd name="connsiteX733" fmla="*/ 32049 w 7467600"/>
              <a:gd name="connsiteY733" fmla="*/ 3065814 h 6858000"/>
              <a:gd name="connsiteX734" fmla="*/ 0 w 7467600"/>
              <a:gd name="connsiteY734" fmla="*/ 3108744 h 6858000"/>
              <a:gd name="connsiteX735" fmla="*/ 0 w 7467600"/>
              <a:gd name="connsiteY735" fmla="*/ 3058059 h 6858000"/>
              <a:gd name="connsiteX736" fmla="*/ 7610 w 7467600"/>
              <a:gd name="connsiteY736" fmla="*/ 3047889 h 6858000"/>
              <a:gd name="connsiteX737" fmla="*/ 52419 w 7467600"/>
              <a:gd name="connsiteY737" fmla="*/ 2987479 h 6858000"/>
              <a:gd name="connsiteX738" fmla="*/ 59142 w 7467600"/>
              <a:gd name="connsiteY738" fmla="*/ 2978488 h 6858000"/>
              <a:gd name="connsiteX739" fmla="*/ 0 w 7467600"/>
              <a:gd name="connsiteY739" fmla="*/ 3015334 h 6858000"/>
              <a:gd name="connsiteX740" fmla="*/ 0 w 7467600"/>
              <a:gd name="connsiteY740" fmla="*/ 2914286 h 6858000"/>
              <a:gd name="connsiteX741" fmla="*/ 36383 w 7467600"/>
              <a:gd name="connsiteY741" fmla="*/ 2901128 h 6858000"/>
              <a:gd name="connsiteX742" fmla="*/ 156329 w 7467600"/>
              <a:gd name="connsiteY742" fmla="*/ 2840533 h 6858000"/>
              <a:gd name="connsiteX743" fmla="*/ 358355 w 7467600"/>
              <a:gd name="connsiteY743" fmla="*/ 2620471 h 6858000"/>
              <a:gd name="connsiteX744" fmla="*/ 510577 w 7467600"/>
              <a:gd name="connsiteY744" fmla="*/ 2501244 h 6858000"/>
              <a:gd name="connsiteX745" fmla="*/ 211967 w 7467600"/>
              <a:gd name="connsiteY745" fmla="*/ 2479171 h 6858000"/>
              <a:gd name="connsiteX746" fmla="*/ 0 w 7467600"/>
              <a:gd name="connsiteY746" fmla="*/ 2476398 h 6858000"/>
              <a:gd name="connsiteX747" fmla="*/ 0 w 7467600"/>
              <a:gd name="connsiteY747" fmla="*/ 2389189 h 6858000"/>
              <a:gd name="connsiteX748" fmla="*/ 103062 w 7467600"/>
              <a:gd name="connsiteY748" fmla="*/ 2389518 h 6858000"/>
              <a:gd name="connsiteX749" fmla="*/ 510734 w 7467600"/>
              <a:gd name="connsiteY749" fmla="*/ 2416201 h 6858000"/>
              <a:gd name="connsiteX750" fmla="*/ 279257 w 7467600"/>
              <a:gd name="connsiteY750" fmla="*/ 2092102 h 6858000"/>
              <a:gd name="connsiteX751" fmla="*/ 65265 w 7467600"/>
              <a:gd name="connsiteY751" fmla="*/ 2006049 h 6858000"/>
              <a:gd name="connsiteX752" fmla="*/ 0 w 7467600"/>
              <a:gd name="connsiteY752" fmla="*/ 1982532 h 6858000"/>
              <a:gd name="connsiteX753" fmla="*/ 0 w 7467600"/>
              <a:gd name="connsiteY753" fmla="*/ 1912789 h 6858000"/>
              <a:gd name="connsiteX754" fmla="*/ 97460 w 7467600"/>
              <a:gd name="connsiteY754" fmla="*/ 1953725 h 6858000"/>
              <a:gd name="connsiteX755" fmla="*/ 221272 w 7467600"/>
              <a:gd name="connsiteY755" fmla="*/ 1980766 h 6858000"/>
              <a:gd name="connsiteX756" fmla="*/ 116765 w 7467600"/>
              <a:gd name="connsiteY756" fmla="*/ 1911033 h 6858000"/>
              <a:gd name="connsiteX757" fmla="*/ 16405 w 7467600"/>
              <a:gd name="connsiteY757" fmla="*/ 1803412 h 6858000"/>
              <a:gd name="connsiteX758" fmla="*/ 0 w 7467600"/>
              <a:gd name="connsiteY758" fmla="*/ 1784777 h 6858000"/>
              <a:gd name="connsiteX759" fmla="*/ 0 w 7467600"/>
              <a:gd name="connsiteY759" fmla="*/ 1740082 h 6858000"/>
              <a:gd name="connsiteX760" fmla="*/ 39394 w 7467600"/>
              <a:gd name="connsiteY760" fmla="*/ 1784856 h 6858000"/>
              <a:gd name="connsiteX761" fmla="*/ 135813 w 7467600"/>
              <a:gd name="connsiteY761" fmla="*/ 1888838 h 6858000"/>
              <a:gd name="connsiteX762" fmla="*/ 242575 w 7467600"/>
              <a:gd name="connsiteY762" fmla="*/ 1958841 h 6858000"/>
              <a:gd name="connsiteX763" fmla="*/ 82197 w 7467600"/>
              <a:gd name="connsiteY763" fmla="*/ 1754826 h 6858000"/>
              <a:gd name="connsiteX764" fmla="*/ 0 w 7467600"/>
              <a:gd name="connsiteY764" fmla="*/ 1679650 h 6858000"/>
              <a:gd name="connsiteX765" fmla="*/ 0 w 7467600"/>
              <a:gd name="connsiteY765" fmla="*/ 1602463 h 6858000"/>
              <a:gd name="connsiteX766" fmla="*/ 84689 w 7467600"/>
              <a:gd name="connsiteY766" fmla="*/ 1677442 h 6858000"/>
              <a:gd name="connsiteX767" fmla="*/ 298437 w 7467600"/>
              <a:gd name="connsiteY767" fmla="*/ 1968019 h 6858000"/>
              <a:gd name="connsiteX768" fmla="*/ 227269 w 7467600"/>
              <a:gd name="connsiteY768" fmla="*/ 1114064 h 6858000"/>
              <a:gd name="connsiteX769" fmla="*/ 248003 w 7467600"/>
              <a:gd name="connsiteY769" fmla="*/ 1089613 h 6858000"/>
              <a:gd name="connsiteX770" fmla="*/ 427020 w 7467600"/>
              <a:gd name="connsiteY770" fmla="*/ 1619803 h 6858000"/>
              <a:gd name="connsiteX771" fmla="*/ 340345 w 7467600"/>
              <a:gd name="connsiteY771" fmla="*/ 2027739 h 6858000"/>
              <a:gd name="connsiteX772" fmla="*/ 360865 w 7467600"/>
              <a:gd name="connsiteY772" fmla="*/ 2044827 h 6858000"/>
              <a:gd name="connsiteX773" fmla="*/ 560414 w 7467600"/>
              <a:gd name="connsiteY773" fmla="*/ 2421457 h 6858000"/>
              <a:gd name="connsiteX774" fmla="*/ 1359703 w 7467600"/>
              <a:gd name="connsiteY774" fmla="*/ 2578554 h 6858000"/>
              <a:gd name="connsiteX775" fmla="*/ 1359422 w 7467600"/>
              <a:gd name="connsiteY775" fmla="*/ 2577994 h 6858000"/>
              <a:gd name="connsiteX776" fmla="*/ 828701 w 7467600"/>
              <a:gd name="connsiteY776" fmla="*/ 1839520 h 6858000"/>
              <a:gd name="connsiteX777" fmla="*/ 494427 w 7467600"/>
              <a:gd name="connsiteY777" fmla="*/ 1092333 h 6858000"/>
              <a:gd name="connsiteX778" fmla="*/ 506322 w 7467600"/>
              <a:gd name="connsiteY778" fmla="*/ 1020997 h 6858000"/>
              <a:gd name="connsiteX779" fmla="*/ 4570198 w 7467600"/>
              <a:gd name="connsiteY779" fmla="*/ 978081 h 6858000"/>
              <a:gd name="connsiteX780" fmla="*/ 4523691 w 7467600"/>
              <a:gd name="connsiteY780" fmla="*/ 1127776 h 6858000"/>
              <a:gd name="connsiteX781" fmla="*/ 4509875 w 7467600"/>
              <a:gd name="connsiteY781" fmla="*/ 1167552 h 6858000"/>
              <a:gd name="connsiteX782" fmla="*/ 4478168 w 7467600"/>
              <a:gd name="connsiteY782" fmla="*/ 1260735 h 6858000"/>
              <a:gd name="connsiteX783" fmla="*/ 4409309 w 7467600"/>
              <a:gd name="connsiteY783" fmla="*/ 1666996 h 6858000"/>
              <a:gd name="connsiteX784" fmla="*/ 4370031 w 7467600"/>
              <a:gd name="connsiteY784" fmla="*/ 1955666 h 6858000"/>
              <a:gd name="connsiteX785" fmla="*/ 4570198 w 7467600"/>
              <a:gd name="connsiteY785" fmla="*/ 978081 h 6858000"/>
              <a:gd name="connsiteX786" fmla="*/ 4557898 w 7467600"/>
              <a:gd name="connsiteY786" fmla="*/ 900011 h 6858000"/>
              <a:gd name="connsiteX787" fmla="*/ 4344840 w 7467600"/>
              <a:gd name="connsiteY787" fmla="*/ 1922038 h 6858000"/>
              <a:gd name="connsiteX788" fmla="*/ 4378710 w 7467600"/>
              <a:gd name="connsiteY788" fmla="*/ 1665516 h 6858000"/>
              <a:gd name="connsiteX789" fmla="*/ 4448798 w 7467600"/>
              <a:gd name="connsiteY789" fmla="*/ 1253024 h 6858000"/>
              <a:gd name="connsiteX790" fmla="*/ 4480315 w 7467600"/>
              <a:gd name="connsiteY790" fmla="*/ 1158454 h 6858000"/>
              <a:gd name="connsiteX791" fmla="*/ 4494133 w 7467600"/>
              <a:gd name="connsiteY791" fmla="*/ 1118676 h 6858000"/>
              <a:gd name="connsiteX792" fmla="*/ 4557898 w 7467600"/>
              <a:gd name="connsiteY792" fmla="*/ 900011 h 6858000"/>
              <a:gd name="connsiteX793" fmla="*/ 5870151 w 7467600"/>
              <a:gd name="connsiteY793" fmla="*/ 898890 h 6858000"/>
              <a:gd name="connsiteX794" fmla="*/ 5861335 w 7467600"/>
              <a:gd name="connsiteY794" fmla="*/ 899177 h 6858000"/>
              <a:gd name="connsiteX795" fmla="*/ 5843702 w 7467600"/>
              <a:gd name="connsiteY795" fmla="*/ 899748 h 6858000"/>
              <a:gd name="connsiteX796" fmla="*/ 5651107 w 7467600"/>
              <a:gd name="connsiteY796" fmla="*/ 920306 h 6858000"/>
              <a:gd name="connsiteX797" fmla="*/ 5459407 w 7467600"/>
              <a:gd name="connsiteY797" fmla="*/ 940975 h 6858000"/>
              <a:gd name="connsiteX798" fmla="*/ 5374846 w 7467600"/>
              <a:gd name="connsiteY798" fmla="*/ 941988 h 6858000"/>
              <a:gd name="connsiteX799" fmla="*/ 5256105 w 7467600"/>
              <a:gd name="connsiteY799" fmla="*/ 945632 h 6858000"/>
              <a:gd name="connsiteX800" fmla="*/ 5107071 w 7467600"/>
              <a:gd name="connsiteY800" fmla="*/ 969720 h 6858000"/>
              <a:gd name="connsiteX801" fmla="*/ 4998681 w 7467600"/>
              <a:gd name="connsiteY801" fmla="*/ 988771 h 6858000"/>
              <a:gd name="connsiteX802" fmla="*/ 5870151 w 7467600"/>
              <a:gd name="connsiteY802" fmla="*/ 898890 h 6858000"/>
              <a:gd name="connsiteX803" fmla="*/ 5504425 w 7467600"/>
              <a:gd name="connsiteY803" fmla="*/ 848067 h 6858000"/>
              <a:gd name="connsiteX804" fmla="*/ 4968849 w 7467600"/>
              <a:gd name="connsiteY804" fmla="*/ 962318 h 6858000"/>
              <a:gd name="connsiteX805" fmla="*/ 5104039 w 7467600"/>
              <a:gd name="connsiteY805" fmla="*/ 940634 h 6858000"/>
              <a:gd name="connsiteX806" fmla="*/ 5256311 w 7467600"/>
              <a:gd name="connsiteY806" fmla="*/ 916490 h 6858000"/>
              <a:gd name="connsiteX807" fmla="*/ 5377381 w 7467600"/>
              <a:gd name="connsiteY807" fmla="*/ 912671 h 6858000"/>
              <a:gd name="connsiteX808" fmla="*/ 5460148 w 7467600"/>
              <a:gd name="connsiteY808" fmla="*/ 911442 h 6858000"/>
              <a:gd name="connsiteX809" fmla="*/ 5648971 w 7467600"/>
              <a:gd name="connsiteY809" fmla="*/ 891331 h 6858000"/>
              <a:gd name="connsiteX810" fmla="*/ 5844807 w 7467600"/>
              <a:gd name="connsiteY810" fmla="*/ 870718 h 6858000"/>
              <a:gd name="connsiteX811" fmla="*/ 5862975 w 7467600"/>
              <a:gd name="connsiteY811" fmla="*/ 869756 h 6858000"/>
              <a:gd name="connsiteX812" fmla="*/ 5920887 w 7467600"/>
              <a:gd name="connsiteY812" fmla="*/ 865929 h 6858000"/>
              <a:gd name="connsiteX813" fmla="*/ 5504425 w 7467600"/>
              <a:gd name="connsiteY813" fmla="*/ 848067 h 6858000"/>
              <a:gd name="connsiteX814" fmla="*/ 3607114 w 7467600"/>
              <a:gd name="connsiteY814" fmla="*/ 467441 h 6858000"/>
              <a:gd name="connsiteX815" fmla="*/ 3296242 w 7467600"/>
              <a:gd name="connsiteY815" fmla="*/ 807991 h 6858000"/>
              <a:gd name="connsiteX816" fmla="*/ 3174674 w 7467600"/>
              <a:gd name="connsiteY816" fmla="*/ 919759 h 6858000"/>
              <a:gd name="connsiteX817" fmla="*/ 3042978 w 7467600"/>
              <a:gd name="connsiteY817" fmla="*/ 1054894 h 6858000"/>
              <a:gd name="connsiteX818" fmla="*/ 2968914 w 7467600"/>
              <a:gd name="connsiteY818" fmla="*/ 1133756 h 6858000"/>
              <a:gd name="connsiteX819" fmla="*/ 3103823 w 7467600"/>
              <a:gd name="connsiteY819" fmla="*/ 1026814 h 6858000"/>
              <a:gd name="connsiteX820" fmla="*/ 3607114 w 7467600"/>
              <a:gd name="connsiteY820" fmla="*/ 467441 h 6858000"/>
              <a:gd name="connsiteX821" fmla="*/ 3744487 w 7467600"/>
              <a:gd name="connsiteY821" fmla="*/ 383136 h 6858000"/>
              <a:gd name="connsiteX822" fmla="*/ 3970213 w 7467600"/>
              <a:gd name="connsiteY822" fmla="*/ 995559 h 6858000"/>
              <a:gd name="connsiteX823" fmla="*/ 3744487 w 7467600"/>
              <a:gd name="connsiteY823" fmla="*/ 383136 h 6858000"/>
              <a:gd name="connsiteX824" fmla="*/ 3624562 w 7467600"/>
              <a:gd name="connsiteY824" fmla="*/ 367041 h 6858000"/>
              <a:gd name="connsiteX825" fmla="*/ 3489712 w 7467600"/>
              <a:gd name="connsiteY825" fmla="*/ 485386 h 6858000"/>
              <a:gd name="connsiteX826" fmla="*/ 3182994 w 7467600"/>
              <a:gd name="connsiteY826" fmla="*/ 828265 h 6858000"/>
              <a:gd name="connsiteX827" fmla="*/ 2892114 w 7467600"/>
              <a:gd name="connsiteY827" fmla="*/ 1172635 h 6858000"/>
              <a:gd name="connsiteX828" fmla="*/ 3021459 w 7467600"/>
              <a:gd name="connsiteY828" fmla="*/ 1035385 h 6858000"/>
              <a:gd name="connsiteX829" fmla="*/ 3153873 w 7467600"/>
              <a:gd name="connsiteY829" fmla="*/ 898971 h 6858000"/>
              <a:gd name="connsiteX830" fmla="*/ 3276511 w 7467600"/>
              <a:gd name="connsiteY830" fmla="*/ 786423 h 6858000"/>
              <a:gd name="connsiteX831" fmla="*/ 3584154 w 7467600"/>
              <a:gd name="connsiteY831" fmla="*/ 448218 h 6858000"/>
              <a:gd name="connsiteX832" fmla="*/ 3624562 w 7467600"/>
              <a:gd name="connsiteY832" fmla="*/ 367041 h 6858000"/>
              <a:gd name="connsiteX833" fmla="*/ 3766672 w 7467600"/>
              <a:gd name="connsiteY833" fmla="*/ 359429 h 6858000"/>
              <a:gd name="connsiteX834" fmla="*/ 3996338 w 7467600"/>
              <a:gd name="connsiteY834" fmla="*/ 968237 h 6858000"/>
              <a:gd name="connsiteX835" fmla="*/ 3766672 w 7467600"/>
              <a:gd name="connsiteY835" fmla="*/ 359429 h 6858000"/>
              <a:gd name="connsiteX836" fmla="*/ 5805386 w 7467600"/>
              <a:gd name="connsiteY836" fmla="*/ 239240 h 6858000"/>
              <a:gd name="connsiteX837" fmla="*/ 5736947 w 7467600"/>
              <a:gd name="connsiteY837" fmla="*/ 261367 h 6858000"/>
              <a:gd name="connsiteX838" fmla="*/ 5427012 w 7467600"/>
              <a:gd name="connsiteY838" fmla="*/ 311272 h 6858000"/>
              <a:gd name="connsiteX839" fmla="*/ 5147818 w 7467600"/>
              <a:gd name="connsiteY839" fmla="*/ 322112 h 6858000"/>
              <a:gd name="connsiteX840" fmla="*/ 5060854 w 7467600"/>
              <a:gd name="connsiteY840" fmla="*/ 311882 h 6858000"/>
              <a:gd name="connsiteX841" fmla="*/ 4945989 w 7467600"/>
              <a:gd name="connsiteY841" fmla="*/ 300516 h 6858000"/>
              <a:gd name="connsiteX842" fmla="*/ 5410479 w 7467600"/>
              <a:gd name="connsiteY842" fmla="*/ 348434 h 6858000"/>
              <a:gd name="connsiteX843" fmla="*/ 5805386 w 7467600"/>
              <a:gd name="connsiteY843" fmla="*/ 239240 h 6858000"/>
              <a:gd name="connsiteX844" fmla="*/ 7429067 w 7467600"/>
              <a:gd name="connsiteY844" fmla="*/ 402737 h 6858000"/>
              <a:gd name="connsiteX845" fmla="*/ 7467600 w 7467600"/>
              <a:gd name="connsiteY845" fmla="*/ 789215 h 6858000"/>
              <a:gd name="connsiteX846" fmla="*/ 7451412 w 7467600"/>
              <a:gd name="connsiteY846" fmla="*/ 799572 h 6858000"/>
              <a:gd name="connsiteX847" fmla="*/ 7419999 w 7467600"/>
              <a:gd name="connsiteY847" fmla="*/ 774360 h 6858000"/>
              <a:gd name="connsiteX848" fmla="*/ 7429067 w 7467600"/>
              <a:gd name="connsiteY848" fmla="*/ 402737 h 6858000"/>
              <a:gd name="connsiteX849" fmla="*/ 5905192 w 7467600"/>
              <a:gd name="connsiteY849" fmla="*/ 163079 h 6858000"/>
              <a:gd name="connsiteX850" fmla="*/ 5865655 w 7467600"/>
              <a:gd name="connsiteY850" fmla="*/ 171901 h 6858000"/>
              <a:gd name="connsiteX851" fmla="*/ 5259740 w 7467600"/>
              <a:gd name="connsiteY851" fmla="*/ 257013 h 6858000"/>
              <a:gd name="connsiteX852" fmla="*/ 5208466 w 7467600"/>
              <a:gd name="connsiteY852" fmla="*/ 257550 h 6858000"/>
              <a:gd name="connsiteX853" fmla="*/ 4980204 w 7467600"/>
              <a:gd name="connsiteY853" fmla="*/ 271903 h 6858000"/>
              <a:gd name="connsiteX854" fmla="*/ 5068068 w 7467600"/>
              <a:gd name="connsiteY854" fmla="*/ 282244 h 6858000"/>
              <a:gd name="connsiteX855" fmla="*/ 5153231 w 7467600"/>
              <a:gd name="connsiteY855" fmla="*/ 292240 h 6858000"/>
              <a:gd name="connsiteX856" fmla="*/ 5426491 w 7467600"/>
              <a:gd name="connsiteY856" fmla="*/ 281128 h 6858000"/>
              <a:gd name="connsiteX857" fmla="*/ 5731212 w 7467600"/>
              <a:gd name="connsiteY857" fmla="*/ 231951 h 6858000"/>
              <a:gd name="connsiteX858" fmla="*/ 5905192 w 7467600"/>
              <a:gd name="connsiteY858" fmla="*/ 163079 h 6858000"/>
              <a:gd name="connsiteX859" fmla="*/ 5944437 w 7467600"/>
              <a:gd name="connsiteY859" fmla="*/ 113829 h 6858000"/>
              <a:gd name="connsiteX860" fmla="*/ 5825032 w 7467600"/>
              <a:gd name="connsiteY860" fmla="*/ 146405 h 6858000"/>
              <a:gd name="connsiteX861" fmla="*/ 4955599 w 7467600"/>
              <a:gd name="connsiteY861" fmla="*/ 247008 h 6858000"/>
              <a:gd name="connsiteX862" fmla="*/ 5210104 w 7467600"/>
              <a:gd name="connsiteY862" fmla="*/ 228123 h 6858000"/>
              <a:gd name="connsiteX863" fmla="*/ 5261015 w 7467600"/>
              <a:gd name="connsiteY863" fmla="*/ 227087 h 6858000"/>
              <a:gd name="connsiteX864" fmla="*/ 5861181 w 7467600"/>
              <a:gd name="connsiteY864" fmla="*/ 143093 h 6858000"/>
              <a:gd name="connsiteX865" fmla="*/ 5961252 w 7467600"/>
              <a:gd name="connsiteY865" fmla="*/ 114820 h 6858000"/>
              <a:gd name="connsiteX866" fmla="*/ 5944437 w 7467600"/>
              <a:gd name="connsiteY866" fmla="*/ 113829 h 6858000"/>
              <a:gd name="connsiteX867" fmla="*/ 3882765 w 7467600"/>
              <a:gd name="connsiteY867" fmla="*/ 0 h 6858000"/>
              <a:gd name="connsiteX868" fmla="*/ 3995099 w 7467600"/>
              <a:gd name="connsiteY868" fmla="*/ 0 h 6858000"/>
              <a:gd name="connsiteX869" fmla="*/ 4163818 w 7467600"/>
              <a:gd name="connsiteY869" fmla="*/ 234104 h 6858000"/>
              <a:gd name="connsiteX870" fmla="*/ 4172099 w 7467600"/>
              <a:gd name="connsiteY870" fmla="*/ 234207 h 6858000"/>
              <a:gd name="connsiteX871" fmla="*/ 4784282 w 7467600"/>
              <a:gd name="connsiteY871" fmla="*/ 276561 h 6858000"/>
              <a:gd name="connsiteX872" fmla="*/ 4801687 w 7467600"/>
              <a:gd name="connsiteY872" fmla="*/ 267764 h 6858000"/>
              <a:gd name="connsiteX873" fmla="*/ 6082788 w 7467600"/>
              <a:gd name="connsiteY873" fmla="*/ 64119 h 6858000"/>
              <a:gd name="connsiteX874" fmla="*/ 6099442 w 7467600"/>
              <a:gd name="connsiteY874" fmla="*/ 82568 h 6858000"/>
              <a:gd name="connsiteX875" fmla="*/ 4804137 w 7467600"/>
              <a:gd name="connsiteY875" fmla="*/ 320931 h 6858000"/>
              <a:gd name="connsiteX876" fmla="*/ 4227047 w 7467600"/>
              <a:gd name="connsiteY876" fmla="*/ 313415 h 6858000"/>
              <a:gd name="connsiteX877" fmla="*/ 4346041 w 7467600"/>
              <a:gd name="connsiteY877" fmla="*/ 456086 h 6858000"/>
              <a:gd name="connsiteX878" fmla="*/ 4870967 w 7467600"/>
              <a:gd name="connsiteY878" fmla="*/ 963061 h 6858000"/>
              <a:gd name="connsiteX879" fmla="*/ 4889647 w 7467600"/>
              <a:gd name="connsiteY879" fmla="*/ 957147 h 6858000"/>
              <a:gd name="connsiteX880" fmla="*/ 5422504 w 7467600"/>
              <a:gd name="connsiteY880" fmla="*/ 805191 h 6858000"/>
              <a:gd name="connsiteX881" fmla="*/ 6087656 w 7467600"/>
              <a:gd name="connsiteY881" fmla="*/ 826703 h 6858000"/>
              <a:gd name="connsiteX882" fmla="*/ 6058717 w 7467600"/>
              <a:gd name="connsiteY882" fmla="*/ 865992 h 6858000"/>
              <a:gd name="connsiteX883" fmla="*/ 4974153 w 7467600"/>
              <a:gd name="connsiteY883" fmla="*/ 1045456 h 6858000"/>
              <a:gd name="connsiteX884" fmla="*/ 5627835 w 7467600"/>
              <a:gd name="connsiteY884" fmla="*/ 1472077 h 6858000"/>
              <a:gd name="connsiteX885" fmla="*/ 5629817 w 7467600"/>
              <a:gd name="connsiteY885" fmla="*/ 1471412 h 6858000"/>
              <a:gd name="connsiteX886" fmla="*/ 5634124 w 7467600"/>
              <a:gd name="connsiteY886" fmla="*/ 1470572 h 6858000"/>
              <a:gd name="connsiteX887" fmla="*/ 5755832 w 7467600"/>
              <a:gd name="connsiteY887" fmla="*/ 1383886 h 6858000"/>
              <a:gd name="connsiteX888" fmla="*/ 6014186 w 7467600"/>
              <a:gd name="connsiteY888" fmla="*/ 1279799 h 6858000"/>
              <a:gd name="connsiteX889" fmla="*/ 6901619 w 7467600"/>
              <a:gd name="connsiteY889" fmla="*/ 1047874 h 6858000"/>
              <a:gd name="connsiteX890" fmla="*/ 6931566 w 7467600"/>
              <a:gd name="connsiteY890" fmla="*/ 1062034 h 6858000"/>
              <a:gd name="connsiteX891" fmla="*/ 5790982 w 7467600"/>
              <a:gd name="connsiteY891" fmla="*/ 1561380 h 6858000"/>
              <a:gd name="connsiteX892" fmla="*/ 6188971 w 7467600"/>
              <a:gd name="connsiteY892" fmla="*/ 1755168 h 6858000"/>
              <a:gd name="connsiteX893" fmla="*/ 6202446 w 7467600"/>
              <a:gd name="connsiteY893" fmla="*/ 1752268 h 6858000"/>
              <a:gd name="connsiteX894" fmla="*/ 7179560 w 7467600"/>
              <a:gd name="connsiteY894" fmla="*/ 1467551 h 6858000"/>
              <a:gd name="connsiteX895" fmla="*/ 7158730 w 7467600"/>
              <a:gd name="connsiteY895" fmla="*/ 1507835 h 6858000"/>
              <a:gd name="connsiteX896" fmla="*/ 6326959 w 7467600"/>
              <a:gd name="connsiteY896" fmla="*/ 1817686 h 6858000"/>
              <a:gd name="connsiteX897" fmla="*/ 6537433 w 7467600"/>
              <a:gd name="connsiteY897" fmla="*/ 1907790 h 6858000"/>
              <a:gd name="connsiteX898" fmla="*/ 6550221 w 7467600"/>
              <a:gd name="connsiteY898" fmla="*/ 1910729 h 6858000"/>
              <a:gd name="connsiteX899" fmla="*/ 6964438 w 7467600"/>
              <a:gd name="connsiteY899" fmla="*/ 2209505 h 6858000"/>
              <a:gd name="connsiteX900" fmla="*/ 7367862 w 7467600"/>
              <a:gd name="connsiteY900" fmla="*/ 2806833 h 6858000"/>
              <a:gd name="connsiteX901" fmla="*/ 7364329 w 7467600"/>
              <a:gd name="connsiteY901" fmla="*/ 2826907 h 6858000"/>
              <a:gd name="connsiteX902" fmla="*/ 7290545 w 7467600"/>
              <a:gd name="connsiteY902" fmla="*/ 2850663 h 6858000"/>
              <a:gd name="connsiteX903" fmla="*/ 6472036 w 7467600"/>
              <a:gd name="connsiteY903" fmla="*/ 1959003 h 6858000"/>
              <a:gd name="connsiteX904" fmla="*/ 5792897 w 7467600"/>
              <a:gd name="connsiteY904" fmla="*/ 1647747 h 6858000"/>
              <a:gd name="connsiteX905" fmla="*/ 5842751 w 7467600"/>
              <a:gd name="connsiteY905" fmla="*/ 1816112 h 6858000"/>
              <a:gd name="connsiteX906" fmla="*/ 5847424 w 7467600"/>
              <a:gd name="connsiteY906" fmla="*/ 1815776 h 6858000"/>
              <a:gd name="connsiteX907" fmla="*/ 6399821 w 7467600"/>
              <a:gd name="connsiteY907" fmla="*/ 2344799 h 6858000"/>
              <a:gd name="connsiteX908" fmla="*/ 6323232 w 7467600"/>
              <a:gd name="connsiteY908" fmla="*/ 2389634 h 6858000"/>
              <a:gd name="connsiteX909" fmla="*/ 5942958 w 7467600"/>
              <a:gd name="connsiteY909" fmla="*/ 2077708 h 6858000"/>
              <a:gd name="connsiteX910" fmla="*/ 5921559 w 7467600"/>
              <a:gd name="connsiteY910" fmla="*/ 2378596 h 6858000"/>
              <a:gd name="connsiteX911" fmla="*/ 5817651 w 7467600"/>
              <a:gd name="connsiteY911" fmla="*/ 3023919 h 6858000"/>
              <a:gd name="connsiteX912" fmla="*/ 5729634 w 7467600"/>
              <a:gd name="connsiteY912" fmla="*/ 3051849 h 6858000"/>
              <a:gd name="connsiteX913" fmla="*/ 5611018 w 7467600"/>
              <a:gd name="connsiteY913" fmla="*/ 2316769 h 6858000"/>
              <a:gd name="connsiteX914" fmla="*/ 5687608 w 7467600"/>
              <a:gd name="connsiteY914" fmla="*/ 2039972 h 6858000"/>
              <a:gd name="connsiteX915" fmla="*/ 5657554 w 7467600"/>
              <a:gd name="connsiteY915" fmla="*/ 1576445 h 6858000"/>
              <a:gd name="connsiteX916" fmla="*/ 5150475 w 7467600"/>
              <a:gd name="connsiteY916" fmla="*/ 1274012 h 6858000"/>
              <a:gd name="connsiteX917" fmla="*/ 5349142 w 7467600"/>
              <a:gd name="connsiteY917" fmla="*/ 2204405 h 6858000"/>
              <a:gd name="connsiteX918" fmla="*/ 5262214 w 7467600"/>
              <a:gd name="connsiteY918" fmla="*/ 2233836 h 6858000"/>
              <a:gd name="connsiteX919" fmla="*/ 4981539 w 7467600"/>
              <a:gd name="connsiteY919" fmla="*/ 1542201 h 6858000"/>
              <a:gd name="connsiteX920" fmla="*/ 4958461 w 7467600"/>
              <a:gd name="connsiteY920" fmla="*/ 1136957 h 6858000"/>
              <a:gd name="connsiteX921" fmla="*/ 4655015 w 7467600"/>
              <a:gd name="connsiteY921" fmla="*/ 891426 h 6858000"/>
              <a:gd name="connsiteX922" fmla="*/ 4348002 w 7467600"/>
              <a:gd name="connsiteY922" fmla="*/ 2205895 h 6858000"/>
              <a:gd name="connsiteX923" fmla="*/ 4262250 w 7467600"/>
              <a:gd name="connsiteY923" fmla="*/ 2219972 h 6858000"/>
              <a:gd name="connsiteX924" fmla="*/ 4550611 w 7467600"/>
              <a:gd name="connsiteY924" fmla="*/ 817540 h 6858000"/>
              <a:gd name="connsiteX925" fmla="*/ 4564418 w 7467600"/>
              <a:gd name="connsiteY925" fmla="*/ 808293 h 6858000"/>
              <a:gd name="connsiteX926" fmla="*/ 4266388 w 7467600"/>
              <a:gd name="connsiteY926" fmla="*/ 500083 h 6858000"/>
              <a:gd name="connsiteX927" fmla="*/ 4032842 w 7467600"/>
              <a:gd name="connsiteY927" fmla="*/ 211809 h 6858000"/>
              <a:gd name="connsiteX928" fmla="*/ 3882765 w 7467600"/>
              <a:gd name="connsiteY928" fmla="*/ 0 h 6858000"/>
              <a:gd name="connsiteX929" fmla="*/ 3721337 w 7467600"/>
              <a:gd name="connsiteY929" fmla="*/ 0 h 6858000"/>
              <a:gd name="connsiteX930" fmla="*/ 3797544 w 7467600"/>
              <a:gd name="connsiteY930" fmla="*/ 0 h 6858000"/>
              <a:gd name="connsiteX931" fmla="*/ 3775734 w 7467600"/>
              <a:gd name="connsiteY931" fmla="*/ 95131 h 6858000"/>
              <a:gd name="connsiteX932" fmla="*/ 3724807 w 7467600"/>
              <a:gd name="connsiteY932" fmla="*/ 272257 h 6858000"/>
              <a:gd name="connsiteX933" fmla="*/ 3726844 w 7467600"/>
              <a:gd name="connsiteY933" fmla="*/ 282988 h 6858000"/>
              <a:gd name="connsiteX934" fmla="*/ 3742664 w 7467600"/>
              <a:gd name="connsiteY934" fmla="*/ 279918 h 6858000"/>
              <a:gd name="connsiteX935" fmla="*/ 4103910 w 7467600"/>
              <a:gd name="connsiteY935" fmla="*/ 1161917 h 6858000"/>
              <a:gd name="connsiteX936" fmla="*/ 4020269 w 7467600"/>
              <a:gd name="connsiteY936" fmla="*/ 1200406 h 6858000"/>
              <a:gd name="connsiteX937" fmla="*/ 3674882 w 7467600"/>
              <a:gd name="connsiteY937" fmla="*/ 488524 h 6858000"/>
              <a:gd name="connsiteX938" fmla="*/ 3132682 w 7467600"/>
              <a:gd name="connsiteY938" fmla="*/ 1072284 h 6858000"/>
              <a:gd name="connsiteX939" fmla="*/ 2716346 w 7467600"/>
              <a:gd name="connsiteY939" fmla="*/ 1276376 h 6858000"/>
              <a:gd name="connsiteX940" fmla="*/ 2716772 w 7467600"/>
              <a:gd name="connsiteY940" fmla="*/ 1255462 h 6858000"/>
              <a:gd name="connsiteX941" fmla="*/ 3471096 w 7467600"/>
              <a:gd name="connsiteY941" fmla="*/ 437072 h 6858000"/>
              <a:gd name="connsiteX942" fmla="*/ 3639057 w 7467600"/>
              <a:gd name="connsiteY942" fmla="*/ 286334 h 6858000"/>
              <a:gd name="connsiteX943" fmla="*/ 3640309 w 7467600"/>
              <a:gd name="connsiteY943" fmla="*/ 284664 h 6858000"/>
              <a:gd name="connsiteX944" fmla="*/ 3646022 w 7467600"/>
              <a:gd name="connsiteY944" fmla="*/ 276711 h 6858000"/>
              <a:gd name="connsiteX945" fmla="*/ 3707943 w 7467600"/>
              <a:gd name="connsiteY945" fmla="*/ 65958 h 6858000"/>
              <a:gd name="connsiteX946" fmla="*/ 3721337 w 7467600"/>
              <a:gd name="connsiteY946" fmla="*/ 0 h 6858000"/>
              <a:gd name="connsiteX947" fmla="*/ 2867960 w 7467600"/>
              <a:gd name="connsiteY947" fmla="*/ 0 h 6858000"/>
              <a:gd name="connsiteX948" fmla="*/ 2926351 w 7467600"/>
              <a:gd name="connsiteY948" fmla="*/ 0 h 6858000"/>
              <a:gd name="connsiteX949" fmla="*/ 2902823 w 7467600"/>
              <a:gd name="connsiteY949" fmla="*/ 262929 h 6858000"/>
              <a:gd name="connsiteX950" fmla="*/ 2940663 w 7467600"/>
              <a:gd name="connsiteY950" fmla="*/ 140884 h 6858000"/>
              <a:gd name="connsiteX951" fmla="*/ 2947039 w 7467600"/>
              <a:gd name="connsiteY951" fmla="*/ 122524 h 6858000"/>
              <a:gd name="connsiteX952" fmla="*/ 2984316 w 7467600"/>
              <a:gd name="connsiteY952" fmla="*/ 0 h 6858000"/>
              <a:gd name="connsiteX953" fmla="*/ 3016114 w 7467600"/>
              <a:gd name="connsiteY953" fmla="*/ 0 h 6858000"/>
              <a:gd name="connsiteX954" fmla="*/ 2979949 w 7467600"/>
              <a:gd name="connsiteY954" fmla="*/ 119274 h 6858000"/>
              <a:gd name="connsiteX955" fmla="*/ 3023879 w 7467600"/>
              <a:gd name="connsiteY955" fmla="*/ 0 h 6858000"/>
              <a:gd name="connsiteX956" fmla="*/ 3105400 w 7467600"/>
              <a:gd name="connsiteY956" fmla="*/ 0 h 6858000"/>
              <a:gd name="connsiteX957" fmla="*/ 3094669 w 7467600"/>
              <a:gd name="connsiteY957" fmla="*/ 30308 h 6858000"/>
              <a:gd name="connsiteX958" fmla="*/ 2901945 w 7467600"/>
              <a:gd name="connsiteY958" fmla="*/ 466538 h 6858000"/>
              <a:gd name="connsiteX959" fmla="*/ 2815209 w 7467600"/>
              <a:gd name="connsiteY959" fmla="*/ 497361 h 6858000"/>
              <a:gd name="connsiteX960" fmla="*/ 2844845 w 7467600"/>
              <a:gd name="connsiteY960" fmla="*/ 127638 h 6858000"/>
              <a:gd name="connsiteX961" fmla="*/ 2867960 w 7467600"/>
              <a:gd name="connsiteY961" fmla="*/ 0 h 6858000"/>
              <a:gd name="connsiteX962" fmla="*/ 1057230 w 7467600"/>
              <a:gd name="connsiteY962" fmla="*/ 0 h 6858000"/>
              <a:gd name="connsiteX963" fmla="*/ 1111003 w 7467600"/>
              <a:gd name="connsiteY963" fmla="*/ 0 h 6858000"/>
              <a:gd name="connsiteX964" fmla="*/ 1125553 w 7467600"/>
              <a:gd name="connsiteY964" fmla="*/ 52588 h 6858000"/>
              <a:gd name="connsiteX965" fmla="*/ 1304276 w 7467600"/>
              <a:gd name="connsiteY965" fmla="*/ 476275 h 6858000"/>
              <a:gd name="connsiteX966" fmla="*/ 1492066 w 7467600"/>
              <a:gd name="connsiteY966" fmla="*/ 886333 h 6858000"/>
              <a:gd name="connsiteX967" fmla="*/ 1423698 w 7467600"/>
              <a:gd name="connsiteY967" fmla="*/ 710817 h 6858000"/>
              <a:gd name="connsiteX968" fmla="*/ 1357609 w 7467600"/>
              <a:gd name="connsiteY968" fmla="*/ 532892 h 6858000"/>
              <a:gd name="connsiteX969" fmla="*/ 1309550 w 7467600"/>
              <a:gd name="connsiteY969" fmla="*/ 374031 h 6858000"/>
              <a:gd name="connsiteX970" fmla="*/ 1193673 w 7467600"/>
              <a:gd name="connsiteY970" fmla="*/ 49533 h 6858000"/>
              <a:gd name="connsiteX971" fmla="*/ 1164391 w 7467600"/>
              <a:gd name="connsiteY971" fmla="*/ 0 h 6858000"/>
              <a:gd name="connsiteX972" fmla="*/ 1200666 w 7467600"/>
              <a:gd name="connsiteY972" fmla="*/ 0 h 6858000"/>
              <a:gd name="connsiteX973" fmla="*/ 1223408 w 7467600"/>
              <a:gd name="connsiteY973" fmla="*/ 38996 h 6858000"/>
              <a:gd name="connsiteX974" fmla="*/ 1339635 w 7467600"/>
              <a:gd name="connsiteY974" fmla="*/ 365517 h 6858000"/>
              <a:gd name="connsiteX975" fmla="*/ 1387469 w 7467600"/>
              <a:gd name="connsiteY975" fmla="*/ 523079 h 6858000"/>
              <a:gd name="connsiteX976" fmla="*/ 1452685 w 7467600"/>
              <a:gd name="connsiteY976" fmla="*/ 699806 h 6858000"/>
              <a:gd name="connsiteX977" fmla="*/ 1492092 w 7467600"/>
              <a:gd name="connsiteY977" fmla="*/ 800424 h 6858000"/>
              <a:gd name="connsiteX978" fmla="*/ 1455302 w 7467600"/>
              <a:gd name="connsiteY978" fmla="*/ 632913 h 6858000"/>
              <a:gd name="connsiteX979" fmla="*/ 1222336 w 7467600"/>
              <a:gd name="connsiteY979" fmla="*/ 9480 h 6858000"/>
              <a:gd name="connsiteX980" fmla="*/ 1214634 w 7467600"/>
              <a:gd name="connsiteY980" fmla="*/ 0 h 6858000"/>
              <a:gd name="connsiteX981" fmla="*/ 1289827 w 7467600"/>
              <a:gd name="connsiteY981" fmla="*/ 0 h 6858000"/>
              <a:gd name="connsiteX982" fmla="*/ 1321076 w 7467600"/>
              <a:gd name="connsiteY982" fmla="*/ 59722 h 6858000"/>
              <a:gd name="connsiteX983" fmla="*/ 1512579 w 7467600"/>
              <a:gd name="connsiteY983" fmla="*/ 626441 h 6858000"/>
              <a:gd name="connsiteX984" fmla="*/ 1506076 w 7467600"/>
              <a:gd name="connsiteY984" fmla="*/ 1089289 h 6858000"/>
              <a:gd name="connsiteX985" fmla="*/ 1486346 w 7467600"/>
              <a:gd name="connsiteY985" fmla="*/ 1079919 h 6858000"/>
              <a:gd name="connsiteX986" fmla="*/ 1070511 w 7467600"/>
              <a:gd name="connsiteY986" fmla="*/ 48609 h 6858000"/>
              <a:gd name="connsiteX987" fmla="*/ 1057230 w 7467600"/>
              <a:gd name="connsiteY987" fmla="*/ 0 h 6858000"/>
              <a:gd name="connsiteX988" fmla="*/ 43151 w 7467600"/>
              <a:gd name="connsiteY988" fmla="*/ 0 h 6858000"/>
              <a:gd name="connsiteX989" fmla="*/ 95283 w 7467600"/>
              <a:gd name="connsiteY989" fmla="*/ 0 h 6858000"/>
              <a:gd name="connsiteX990" fmla="*/ 300708 w 7467600"/>
              <a:gd name="connsiteY990" fmla="*/ 154571 h 6858000"/>
              <a:gd name="connsiteX991" fmla="*/ 530414 w 7467600"/>
              <a:gd name="connsiteY991" fmla="*/ 354673 h 6858000"/>
              <a:gd name="connsiteX992" fmla="*/ 333785 w 7467600"/>
              <a:gd name="connsiteY992" fmla="*/ 161564 h 6858000"/>
              <a:gd name="connsiteX993" fmla="*/ 147005 w 7467600"/>
              <a:gd name="connsiteY993" fmla="*/ 0 h 6858000"/>
              <a:gd name="connsiteX994" fmla="*/ 272509 w 7467600"/>
              <a:gd name="connsiteY994" fmla="*/ 0 h 6858000"/>
              <a:gd name="connsiteX995" fmla="*/ 326276 w 7467600"/>
              <a:gd name="connsiteY995" fmla="*/ 45847 h 6858000"/>
              <a:gd name="connsiteX996" fmla="*/ 823759 w 7467600"/>
              <a:gd name="connsiteY996" fmla="*/ 574145 h 6858000"/>
              <a:gd name="connsiteX997" fmla="*/ 811254 w 7467600"/>
              <a:gd name="connsiteY997" fmla="*/ 665546 h 6858000"/>
              <a:gd name="connsiteX998" fmla="*/ 154042 w 7467600"/>
              <a:gd name="connsiteY998" fmla="*/ 261522 h 6858000"/>
              <a:gd name="connsiteX999" fmla="*/ 13550 w 7467600"/>
              <a:gd name="connsiteY999" fmla="*/ 158423 h 6858000"/>
              <a:gd name="connsiteX1000" fmla="*/ 0 w 7467600"/>
              <a:gd name="connsiteY1000" fmla="*/ 146618 h 6858000"/>
              <a:gd name="connsiteX1001" fmla="*/ 0 w 7467600"/>
              <a:gd name="connsiteY1001" fmla="*/ 59161 h 6858000"/>
              <a:gd name="connsiteX1002" fmla="*/ 45427 w 7467600"/>
              <a:gd name="connsiteY1002" fmla="*/ 101078 h 6858000"/>
              <a:gd name="connsiteX1003" fmla="*/ 630103 w 7467600"/>
              <a:gd name="connsiteY1003" fmla="*/ 485885 h 6858000"/>
              <a:gd name="connsiteX1004" fmla="*/ 532040 w 7467600"/>
              <a:gd name="connsiteY1004" fmla="*/ 399359 h 6858000"/>
              <a:gd name="connsiteX1005" fmla="*/ 517618 w 7467600"/>
              <a:gd name="connsiteY1005" fmla="*/ 385726 h 6858000"/>
              <a:gd name="connsiteX1006" fmla="*/ 285074 w 7467600"/>
              <a:gd name="connsiteY1006" fmla="*/ 182755 h 6858000"/>
              <a:gd name="connsiteX1007" fmla="*/ 43151 w 7467600"/>
              <a:gd name="connsiteY1007"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133363 w 7467600"/>
              <a:gd name="connsiteY127" fmla="*/ 5050246 h 6858000"/>
              <a:gd name="connsiteX128" fmla="*/ 7450656 w 7467600"/>
              <a:gd name="connsiteY128" fmla="*/ 5134750 h 6858000"/>
              <a:gd name="connsiteX129" fmla="*/ 7467600 w 7467600"/>
              <a:gd name="connsiteY129" fmla="*/ 5142496 h 6858000"/>
              <a:gd name="connsiteX130" fmla="*/ 7467600 w 7467600"/>
              <a:gd name="connsiteY130" fmla="*/ 5158623 h 6858000"/>
              <a:gd name="connsiteX131" fmla="*/ 7427076 w 7467600"/>
              <a:gd name="connsiteY131" fmla="*/ 5142684 h 6858000"/>
              <a:gd name="connsiteX132" fmla="*/ 7467600 w 7467600"/>
              <a:gd name="connsiteY132" fmla="*/ 5164774 h 6858000"/>
              <a:gd name="connsiteX133" fmla="*/ 7467600 w 7467600"/>
              <a:gd name="connsiteY133" fmla="*/ 5199146 h 6858000"/>
              <a:gd name="connsiteX134" fmla="*/ 7391022 w 7467600"/>
              <a:gd name="connsiteY134" fmla="*/ 5158141 h 6858000"/>
              <a:gd name="connsiteX135" fmla="*/ 7312201 w 7467600"/>
              <a:gd name="connsiteY135" fmla="*/ 5128278 h 6858000"/>
              <a:gd name="connsiteX136" fmla="*/ 7343603 w 7467600"/>
              <a:gd name="connsiteY136" fmla="*/ 5149746 h 6858000"/>
              <a:gd name="connsiteX137" fmla="*/ 7467600 w 7467600"/>
              <a:gd name="connsiteY137" fmla="*/ 5241225 h 6858000"/>
              <a:gd name="connsiteX138" fmla="*/ 7467600 w 7467600"/>
              <a:gd name="connsiteY138" fmla="*/ 5277736 h 6858000"/>
              <a:gd name="connsiteX139" fmla="*/ 7327465 w 7467600"/>
              <a:gd name="connsiteY139" fmla="*/ 5174181 h 6858000"/>
              <a:gd name="connsiteX140" fmla="*/ 7244057 w 7467600"/>
              <a:gd name="connsiteY140" fmla="*/ 5124233 h 6858000"/>
              <a:gd name="connsiteX141" fmla="*/ 7353035 w 7467600"/>
              <a:gd name="connsiteY141" fmla="*/ 5197318 h 6858000"/>
              <a:gd name="connsiteX142" fmla="*/ 7467600 w 7467600"/>
              <a:gd name="connsiteY142" fmla="*/ 5297634 h 6858000"/>
              <a:gd name="connsiteX143" fmla="*/ 7467600 w 7467600"/>
              <a:gd name="connsiteY143" fmla="*/ 5361850 h 6858000"/>
              <a:gd name="connsiteX144" fmla="*/ 7368569 w 7467600"/>
              <a:gd name="connsiteY144" fmla="*/ 5270182 h 6858000"/>
              <a:gd name="connsiteX145" fmla="*/ 7131946 w 7467600"/>
              <a:gd name="connsiteY145" fmla="*/ 5075653 h 6858000"/>
              <a:gd name="connsiteX146" fmla="*/ 7133363 w 7467600"/>
              <a:gd name="connsiteY146" fmla="*/ 5050246 h 6858000"/>
              <a:gd name="connsiteX147" fmla="*/ 1903353 w 7467600"/>
              <a:gd name="connsiteY147" fmla="*/ 5044827 h 6858000"/>
              <a:gd name="connsiteX148" fmla="*/ 1936931 w 7467600"/>
              <a:gd name="connsiteY148" fmla="*/ 5093954 h 6858000"/>
              <a:gd name="connsiteX149" fmla="*/ 2195868 w 7467600"/>
              <a:gd name="connsiteY149" fmla="*/ 5396574 h 6858000"/>
              <a:gd name="connsiteX150" fmla="*/ 2088852 w 7467600"/>
              <a:gd name="connsiteY150" fmla="*/ 5166123 h 6858000"/>
              <a:gd name="connsiteX151" fmla="*/ 1958241 w 7467600"/>
              <a:gd name="connsiteY151" fmla="*/ 5067955 h 6858000"/>
              <a:gd name="connsiteX152" fmla="*/ 1903353 w 7467600"/>
              <a:gd name="connsiteY152" fmla="*/ 5044827 h 6858000"/>
              <a:gd name="connsiteX153" fmla="*/ 1979378 w 7467600"/>
              <a:gd name="connsiteY153" fmla="*/ 4769504 h 6858000"/>
              <a:gd name="connsiteX154" fmla="*/ 2882120 w 7467600"/>
              <a:gd name="connsiteY154" fmla="*/ 5064547 h 6858000"/>
              <a:gd name="connsiteX155" fmla="*/ 2793103 w 7467600"/>
              <a:gd name="connsiteY155" fmla="*/ 5039699 h 6858000"/>
              <a:gd name="connsiteX156" fmla="*/ 2770041 w 7467600"/>
              <a:gd name="connsiteY156" fmla="*/ 5033634 h 6858000"/>
              <a:gd name="connsiteX157" fmla="*/ 1979378 w 7467600"/>
              <a:gd name="connsiteY157" fmla="*/ 4769504 h 6858000"/>
              <a:gd name="connsiteX158" fmla="*/ 1927410 w 7467600"/>
              <a:gd name="connsiteY158" fmla="*/ 4716164 h 6858000"/>
              <a:gd name="connsiteX159" fmla="*/ 1959587 w 7467600"/>
              <a:gd name="connsiteY159" fmla="*/ 4728849 h 6858000"/>
              <a:gd name="connsiteX160" fmla="*/ 2777707 w 7467600"/>
              <a:gd name="connsiteY160" fmla="*/ 5003991 h 6858000"/>
              <a:gd name="connsiteX161" fmla="*/ 2800768 w 7467600"/>
              <a:gd name="connsiteY161" fmla="*/ 5010056 h 6858000"/>
              <a:gd name="connsiteX162" fmla="*/ 2879408 w 7467600"/>
              <a:gd name="connsiteY162" fmla="*/ 5031590 h 6858000"/>
              <a:gd name="connsiteX163" fmla="*/ 2862295 w 7467600"/>
              <a:gd name="connsiteY163" fmla="*/ 5022958 h 6858000"/>
              <a:gd name="connsiteX164" fmla="*/ 2813343 w 7467600"/>
              <a:gd name="connsiteY164" fmla="*/ 4998369 h 6858000"/>
              <a:gd name="connsiteX165" fmla="*/ 2646245 w 7467600"/>
              <a:gd name="connsiteY165" fmla="*/ 4930999 h 6858000"/>
              <a:gd name="connsiteX166" fmla="*/ 1999243 w 7467600"/>
              <a:gd name="connsiteY166" fmla="*/ 4730524 h 6858000"/>
              <a:gd name="connsiteX167" fmla="*/ 1979527 w 7467600"/>
              <a:gd name="connsiteY167" fmla="*/ 4726651 h 6858000"/>
              <a:gd name="connsiteX168" fmla="*/ 1927410 w 7467600"/>
              <a:gd name="connsiteY168" fmla="*/ 4716164 h 6858000"/>
              <a:gd name="connsiteX169" fmla="*/ 1997014 w 7467600"/>
              <a:gd name="connsiteY169" fmla="*/ 4698007 h 6858000"/>
              <a:gd name="connsiteX170" fmla="*/ 2005458 w 7467600"/>
              <a:gd name="connsiteY170" fmla="*/ 4699540 h 6858000"/>
              <a:gd name="connsiteX171" fmla="*/ 2657186 w 7467600"/>
              <a:gd name="connsiteY171" fmla="*/ 4901687 h 6858000"/>
              <a:gd name="connsiteX172" fmla="*/ 2826662 w 7467600"/>
              <a:gd name="connsiteY172" fmla="*/ 4970362 h 6858000"/>
              <a:gd name="connsiteX173" fmla="*/ 2876100 w 7467600"/>
              <a:gd name="connsiteY173" fmla="*/ 4995397 h 6858000"/>
              <a:gd name="connsiteX174" fmla="*/ 3042600 w 7467600"/>
              <a:gd name="connsiteY174" fmla="*/ 5059532 h 6858000"/>
              <a:gd name="connsiteX175" fmla="*/ 1997014 w 7467600"/>
              <a:gd name="connsiteY175" fmla="*/ 4698007 h 6858000"/>
              <a:gd name="connsiteX176" fmla="*/ 2305292 w 7467600"/>
              <a:gd name="connsiteY176" fmla="*/ 4219492 h 6858000"/>
              <a:gd name="connsiteX177" fmla="*/ 3360922 w 7467600"/>
              <a:gd name="connsiteY177" fmla="*/ 4529373 h 6858000"/>
              <a:gd name="connsiteX178" fmla="*/ 3492420 w 7467600"/>
              <a:gd name="connsiteY178" fmla="*/ 4510145 h 6858000"/>
              <a:gd name="connsiteX179" fmla="*/ 3364086 w 7467600"/>
              <a:gd name="connsiteY179" fmla="*/ 4480340 h 6858000"/>
              <a:gd name="connsiteX180" fmla="*/ 3225818 w 7467600"/>
              <a:gd name="connsiteY180" fmla="*/ 4411822 h 6858000"/>
              <a:gd name="connsiteX181" fmla="*/ 3129696 w 7467600"/>
              <a:gd name="connsiteY181" fmla="*/ 4360704 h 6858000"/>
              <a:gd name="connsiteX182" fmla="*/ 2814545 w 7467600"/>
              <a:gd name="connsiteY182" fmla="*/ 4282955 h 6858000"/>
              <a:gd name="connsiteX183" fmla="*/ 2305292 w 7467600"/>
              <a:gd name="connsiteY183" fmla="*/ 4219492 h 6858000"/>
              <a:gd name="connsiteX184" fmla="*/ 2626982 w 7467600"/>
              <a:gd name="connsiteY184" fmla="*/ 4206450 h 6858000"/>
              <a:gd name="connsiteX185" fmla="*/ 2490617 w 7467600"/>
              <a:gd name="connsiteY185" fmla="*/ 4206951 h 6858000"/>
              <a:gd name="connsiteX186" fmla="*/ 2819869 w 7467600"/>
              <a:gd name="connsiteY186" fmla="*/ 4252936 h 6858000"/>
              <a:gd name="connsiteX187" fmla="*/ 3143018 w 7467600"/>
              <a:gd name="connsiteY187" fmla="*/ 4332698 h 6858000"/>
              <a:gd name="connsiteX188" fmla="*/ 3241520 w 7467600"/>
              <a:gd name="connsiteY188" fmla="*/ 4385112 h 6858000"/>
              <a:gd name="connsiteX189" fmla="*/ 3374575 w 7467600"/>
              <a:gd name="connsiteY189" fmla="*/ 4451517 h 6858000"/>
              <a:gd name="connsiteX190" fmla="*/ 3505221 w 7467600"/>
              <a:gd name="connsiteY190" fmla="*/ 4480757 h 6858000"/>
              <a:gd name="connsiteX191" fmla="*/ 2626982 w 7467600"/>
              <a:gd name="connsiteY191" fmla="*/ 4206450 h 6858000"/>
              <a:gd name="connsiteX192" fmla="*/ 1310106 w 7467600"/>
              <a:gd name="connsiteY192" fmla="*/ 3943217 h 6858000"/>
              <a:gd name="connsiteX193" fmla="*/ 854994 w 7467600"/>
              <a:gd name="connsiteY193" fmla="*/ 4399136 h 6858000"/>
              <a:gd name="connsiteX194" fmla="*/ 742462 w 7467600"/>
              <a:gd name="connsiteY194" fmla="*/ 4594648 h 6858000"/>
              <a:gd name="connsiteX195" fmla="*/ 820602 w 7467600"/>
              <a:gd name="connsiteY195" fmla="*/ 4485915 h 6858000"/>
              <a:gd name="connsiteX196" fmla="*/ 878295 w 7467600"/>
              <a:gd name="connsiteY196" fmla="*/ 4403594 h 6858000"/>
              <a:gd name="connsiteX197" fmla="*/ 1240607 w 7467600"/>
              <a:gd name="connsiteY197" fmla="*/ 4010401 h 6858000"/>
              <a:gd name="connsiteX198" fmla="*/ 1310106 w 7467600"/>
              <a:gd name="connsiteY198" fmla="*/ 3943217 h 6858000"/>
              <a:gd name="connsiteX199" fmla="*/ 1423113 w 7467600"/>
              <a:gd name="connsiteY199" fmla="*/ 3874565 h 6858000"/>
              <a:gd name="connsiteX200" fmla="*/ 1260565 w 7467600"/>
              <a:gd name="connsiteY200" fmla="*/ 4031982 h 6858000"/>
              <a:gd name="connsiteX201" fmla="*/ 901900 w 7467600"/>
              <a:gd name="connsiteY201" fmla="*/ 4421236 h 6858000"/>
              <a:gd name="connsiteX202" fmla="*/ 845044 w 7467600"/>
              <a:gd name="connsiteY202" fmla="*/ 4502436 h 6858000"/>
              <a:gd name="connsiteX203" fmla="*/ 685926 w 7467600"/>
              <a:gd name="connsiteY203" fmla="*/ 4703069 h 6858000"/>
              <a:gd name="connsiteX204" fmla="*/ 684248 w 7467600"/>
              <a:gd name="connsiteY204" fmla="*/ 4706721 h 6858000"/>
              <a:gd name="connsiteX205" fmla="*/ 1423113 w 7467600"/>
              <a:gd name="connsiteY205" fmla="*/ 3874565 h 6858000"/>
              <a:gd name="connsiteX206" fmla="*/ 3316479 w 7467600"/>
              <a:gd name="connsiteY206" fmla="*/ 3872136 h 6858000"/>
              <a:gd name="connsiteX207" fmla="*/ 3546806 w 7467600"/>
              <a:gd name="connsiteY207" fmla="*/ 4356139 h 6858000"/>
              <a:gd name="connsiteX208" fmla="*/ 3364433 w 7467600"/>
              <a:gd name="connsiteY208" fmla="*/ 3953121 h 6858000"/>
              <a:gd name="connsiteX209" fmla="*/ 3316479 w 7467600"/>
              <a:gd name="connsiteY209" fmla="*/ 3872136 h 6858000"/>
              <a:gd name="connsiteX210" fmla="*/ 3291335 w 7467600"/>
              <a:gd name="connsiteY210" fmla="*/ 3767420 h 6858000"/>
              <a:gd name="connsiteX211" fmla="*/ 3390805 w 7467600"/>
              <a:gd name="connsiteY211" fmla="*/ 3937163 h 6858000"/>
              <a:gd name="connsiteX212" fmla="*/ 3579062 w 7467600"/>
              <a:gd name="connsiteY212" fmla="*/ 4359040 h 6858000"/>
              <a:gd name="connsiteX213" fmla="*/ 3467355 w 7467600"/>
              <a:gd name="connsiteY213" fmla="*/ 3988130 h 6858000"/>
              <a:gd name="connsiteX214" fmla="*/ 3310753 w 7467600"/>
              <a:gd name="connsiteY214" fmla="*/ 3787140 h 6858000"/>
              <a:gd name="connsiteX215" fmla="*/ 3291335 w 7467600"/>
              <a:gd name="connsiteY215" fmla="*/ 3767420 h 6858000"/>
              <a:gd name="connsiteX216" fmla="*/ 1635889 w 7467600"/>
              <a:gd name="connsiteY216" fmla="*/ 3709494 h 6858000"/>
              <a:gd name="connsiteX217" fmla="*/ 1634800 w 7467600"/>
              <a:gd name="connsiteY217" fmla="*/ 3731111 h 6858000"/>
              <a:gd name="connsiteX218" fmla="*/ 1635889 w 7467600"/>
              <a:gd name="connsiteY218" fmla="*/ 3709494 h 6858000"/>
              <a:gd name="connsiteX219" fmla="*/ 1510397 w 7467600"/>
              <a:gd name="connsiteY219" fmla="*/ 3684705 h 6858000"/>
              <a:gd name="connsiteX220" fmla="*/ 1146550 w 7467600"/>
              <a:gd name="connsiteY220" fmla="*/ 3802012 h 6858000"/>
              <a:gd name="connsiteX221" fmla="*/ 698834 w 7467600"/>
              <a:gd name="connsiteY221" fmla="*/ 3952272 h 6858000"/>
              <a:gd name="connsiteX222" fmla="*/ 34256 w 7467600"/>
              <a:gd name="connsiteY222" fmla="*/ 4347603 h 6858000"/>
              <a:gd name="connsiteX223" fmla="*/ 527241 w 7467600"/>
              <a:gd name="connsiteY223" fmla="*/ 4065078 h 6858000"/>
              <a:gd name="connsiteX224" fmla="*/ 1510397 w 7467600"/>
              <a:gd name="connsiteY224" fmla="*/ 3684705 h 6858000"/>
              <a:gd name="connsiteX225" fmla="*/ 1313114 w 7467600"/>
              <a:gd name="connsiteY225" fmla="*/ 3655216 h 6858000"/>
              <a:gd name="connsiteX226" fmla="*/ 1109304 w 7467600"/>
              <a:gd name="connsiteY226" fmla="*/ 3669030 h 6858000"/>
              <a:gd name="connsiteX227" fmla="*/ 8129 w 7467600"/>
              <a:gd name="connsiteY227" fmla="*/ 4330519 h 6858000"/>
              <a:gd name="connsiteX228" fmla="*/ 687572 w 7467600"/>
              <a:gd name="connsiteY228" fmla="*/ 3925629 h 6858000"/>
              <a:gd name="connsiteX229" fmla="*/ 1138365 w 7467600"/>
              <a:gd name="connsiteY229" fmla="*/ 3774515 h 6858000"/>
              <a:gd name="connsiteX230" fmla="*/ 1505579 w 7467600"/>
              <a:gd name="connsiteY230" fmla="*/ 3655526 h 6858000"/>
              <a:gd name="connsiteX231" fmla="*/ 1313114 w 7467600"/>
              <a:gd name="connsiteY231" fmla="*/ 3655216 h 6858000"/>
              <a:gd name="connsiteX232" fmla="*/ 3655073 w 7467600"/>
              <a:gd name="connsiteY232" fmla="*/ 3650884 h 6858000"/>
              <a:gd name="connsiteX233" fmla="*/ 3989938 w 7467600"/>
              <a:gd name="connsiteY233" fmla="*/ 3991685 h 6858000"/>
              <a:gd name="connsiteX234" fmla="*/ 4393907 w 7467600"/>
              <a:gd name="connsiteY234" fmla="*/ 4261258 h 6858000"/>
              <a:gd name="connsiteX235" fmla="*/ 4648051 w 7467600"/>
              <a:gd name="connsiteY235" fmla="*/ 4374051 h 6858000"/>
              <a:gd name="connsiteX236" fmla="*/ 4383389 w 7467600"/>
              <a:gd name="connsiteY236" fmla="*/ 4184369 h 6858000"/>
              <a:gd name="connsiteX237" fmla="*/ 4165508 w 7467600"/>
              <a:gd name="connsiteY237" fmla="*/ 4035196 h 6858000"/>
              <a:gd name="connsiteX238" fmla="*/ 4068162 w 7467600"/>
              <a:gd name="connsiteY238" fmla="*/ 3953394 h 6858000"/>
              <a:gd name="connsiteX239" fmla="*/ 3981416 w 7467600"/>
              <a:gd name="connsiteY239" fmla="*/ 3880482 h 6858000"/>
              <a:gd name="connsiteX240" fmla="*/ 3800147 w 7467600"/>
              <a:gd name="connsiteY240" fmla="*/ 3749872 h 6858000"/>
              <a:gd name="connsiteX241" fmla="*/ 3655073 w 7467600"/>
              <a:gd name="connsiteY241" fmla="*/ 3650884 h 6858000"/>
              <a:gd name="connsiteX242" fmla="*/ 3670252 w 7467600"/>
              <a:gd name="connsiteY242" fmla="*/ 3622798 h 6858000"/>
              <a:gd name="connsiteX243" fmla="*/ 3817258 w 7467600"/>
              <a:gd name="connsiteY243" fmla="*/ 3723577 h 6858000"/>
              <a:gd name="connsiteX244" fmla="*/ 4000461 w 7467600"/>
              <a:gd name="connsiteY244" fmla="*/ 3855966 h 6858000"/>
              <a:gd name="connsiteX245" fmla="*/ 4088180 w 7467600"/>
              <a:gd name="connsiteY245" fmla="*/ 3929774 h 6858000"/>
              <a:gd name="connsiteX246" fmla="*/ 4184555 w 7467600"/>
              <a:gd name="connsiteY246" fmla="*/ 4010683 h 6858000"/>
              <a:gd name="connsiteX247" fmla="*/ 4399563 w 7467600"/>
              <a:gd name="connsiteY247" fmla="*/ 4158106 h 6858000"/>
              <a:gd name="connsiteX248" fmla="*/ 4684469 w 7467600"/>
              <a:gd name="connsiteY248" fmla="*/ 4364680 h 6858000"/>
              <a:gd name="connsiteX249" fmla="*/ 4690271 w 7467600"/>
              <a:gd name="connsiteY249" fmla="*/ 4370034 h 6858000"/>
              <a:gd name="connsiteX250" fmla="*/ 4136093 w 7467600"/>
              <a:gd name="connsiteY250" fmla="*/ 3858466 h 6858000"/>
              <a:gd name="connsiteX251" fmla="*/ 3670252 w 7467600"/>
              <a:gd name="connsiteY251" fmla="*/ 3622798 h 6858000"/>
              <a:gd name="connsiteX252" fmla="*/ 4440129 w 7467600"/>
              <a:gd name="connsiteY252" fmla="*/ 3448571 h 6858000"/>
              <a:gd name="connsiteX253" fmla="*/ 4856525 w 7467600"/>
              <a:gd name="connsiteY253" fmla="*/ 3915351 h 6858000"/>
              <a:gd name="connsiteX254" fmla="*/ 5059055 w 7467600"/>
              <a:gd name="connsiteY254" fmla="*/ 4108918 h 6858000"/>
              <a:gd name="connsiteX255" fmla="*/ 5290070 w 7467600"/>
              <a:gd name="connsiteY255" fmla="*/ 4263619 h 6858000"/>
              <a:gd name="connsiteX256" fmla="*/ 4834991 w 7467600"/>
              <a:gd name="connsiteY256" fmla="*/ 3830985 h 6858000"/>
              <a:gd name="connsiteX257" fmla="*/ 4440129 w 7467600"/>
              <a:gd name="connsiteY257" fmla="*/ 3448571 h 6858000"/>
              <a:gd name="connsiteX258" fmla="*/ 4441737 w 7467600"/>
              <a:gd name="connsiteY258" fmla="*/ 3399734 h 6858000"/>
              <a:gd name="connsiteX259" fmla="*/ 4431236 w 7467600"/>
              <a:gd name="connsiteY259" fmla="*/ 3400954 h 6858000"/>
              <a:gd name="connsiteX260" fmla="*/ 4557150 w 7467600"/>
              <a:gd name="connsiteY260" fmla="*/ 3510023 h 6858000"/>
              <a:gd name="connsiteX261" fmla="*/ 4856936 w 7467600"/>
              <a:gd name="connsiteY261" fmla="*/ 3809146 h 6858000"/>
              <a:gd name="connsiteX262" fmla="*/ 5111996 w 7467600"/>
              <a:gd name="connsiteY262" fmla="*/ 4065759 h 6858000"/>
              <a:gd name="connsiteX263" fmla="*/ 5388878 w 7467600"/>
              <a:gd name="connsiteY263" fmla="*/ 4300185 h 6858000"/>
              <a:gd name="connsiteX264" fmla="*/ 5425556 w 7467600"/>
              <a:gd name="connsiteY264" fmla="*/ 4308967 h 6858000"/>
              <a:gd name="connsiteX265" fmla="*/ 4943646 w 7467600"/>
              <a:gd name="connsiteY265" fmla="*/ 3822916 h 6858000"/>
              <a:gd name="connsiteX266" fmla="*/ 4594837 w 7467600"/>
              <a:gd name="connsiteY266" fmla="*/ 3532274 h 6858000"/>
              <a:gd name="connsiteX267" fmla="*/ 4441737 w 7467600"/>
              <a:gd name="connsiteY267" fmla="*/ 3399734 h 6858000"/>
              <a:gd name="connsiteX268" fmla="*/ 5425834 w 7467600"/>
              <a:gd name="connsiteY268" fmla="*/ 3162785 h 6858000"/>
              <a:gd name="connsiteX269" fmla="*/ 5401644 w 7467600"/>
              <a:gd name="connsiteY269" fmla="*/ 3617847 h 6858000"/>
              <a:gd name="connsiteX270" fmla="*/ 5467256 w 7467600"/>
              <a:gd name="connsiteY270" fmla="*/ 4175494 h 6858000"/>
              <a:gd name="connsiteX271" fmla="*/ 5448069 w 7467600"/>
              <a:gd name="connsiteY271" fmla="*/ 3567554 h 6858000"/>
              <a:gd name="connsiteX272" fmla="*/ 5425834 w 7467600"/>
              <a:gd name="connsiteY272" fmla="*/ 3162785 h 6858000"/>
              <a:gd name="connsiteX273" fmla="*/ 1318687 w 7467600"/>
              <a:gd name="connsiteY273" fmla="*/ 3113840 h 6858000"/>
              <a:gd name="connsiteX274" fmla="*/ 1066793 w 7467600"/>
              <a:gd name="connsiteY274" fmla="*/ 3212171 h 6858000"/>
              <a:gd name="connsiteX275" fmla="*/ 993319 w 7467600"/>
              <a:gd name="connsiteY275" fmla="*/ 3247648 h 6858000"/>
              <a:gd name="connsiteX276" fmla="*/ 853081 w 7467600"/>
              <a:gd name="connsiteY276" fmla="*/ 3312410 h 6858000"/>
              <a:gd name="connsiteX277" fmla="*/ 805957 w 7467600"/>
              <a:gd name="connsiteY277" fmla="*/ 3330443 h 6858000"/>
              <a:gd name="connsiteX278" fmla="*/ 1318687 w 7467600"/>
              <a:gd name="connsiteY278" fmla="*/ 3113840 h 6858000"/>
              <a:gd name="connsiteX279" fmla="*/ 5453702 w 7467600"/>
              <a:gd name="connsiteY279" fmla="*/ 3090882 h 6858000"/>
              <a:gd name="connsiteX280" fmla="*/ 5480135 w 7467600"/>
              <a:gd name="connsiteY280" fmla="*/ 3565802 h 6858000"/>
              <a:gd name="connsiteX281" fmla="*/ 5499023 w 7467600"/>
              <a:gd name="connsiteY281" fmla="*/ 4166310 h 6858000"/>
              <a:gd name="connsiteX282" fmla="*/ 5547022 w 7467600"/>
              <a:gd name="connsiteY282" fmla="*/ 3607838 h 6858000"/>
              <a:gd name="connsiteX283" fmla="*/ 5515964 w 7467600"/>
              <a:gd name="connsiteY283" fmla="*/ 3378541 h 6858000"/>
              <a:gd name="connsiteX284" fmla="*/ 5453702 w 7467600"/>
              <a:gd name="connsiteY284" fmla="*/ 3090882 h 6858000"/>
              <a:gd name="connsiteX285" fmla="*/ 1238695 w 7467600"/>
              <a:gd name="connsiteY285" fmla="*/ 3076820 h 6858000"/>
              <a:gd name="connsiteX286" fmla="*/ 716371 w 7467600"/>
              <a:gd name="connsiteY286" fmla="*/ 3293249 h 6858000"/>
              <a:gd name="connsiteX287" fmla="*/ 579522 w 7467600"/>
              <a:gd name="connsiteY287" fmla="*/ 3371759 h 6858000"/>
              <a:gd name="connsiteX288" fmla="*/ 600288 w 7467600"/>
              <a:gd name="connsiteY288" fmla="*/ 3365555 h 6858000"/>
              <a:gd name="connsiteX289" fmla="*/ 840692 w 7467600"/>
              <a:gd name="connsiteY289" fmla="*/ 3284921 h 6858000"/>
              <a:gd name="connsiteX290" fmla="*/ 979248 w 7467600"/>
              <a:gd name="connsiteY290" fmla="*/ 3221003 h 6858000"/>
              <a:gd name="connsiteX291" fmla="*/ 1053282 w 7467600"/>
              <a:gd name="connsiteY291" fmla="*/ 3185247 h 6858000"/>
              <a:gd name="connsiteX292" fmla="*/ 1320603 w 7467600"/>
              <a:gd name="connsiteY292" fmla="*/ 3081281 h 6858000"/>
              <a:gd name="connsiteX293" fmla="*/ 1238695 w 7467600"/>
              <a:gd name="connsiteY293" fmla="*/ 3076820 h 6858000"/>
              <a:gd name="connsiteX294" fmla="*/ 5425627 w 7467600"/>
              <a:gd name="connsiteY294" fmla="*/ 2954192 h 6858000"/>
              <a:gd name="connsiteX295" fmla="*/ 5470770 w 7467600"/>
              <a:gd name="connsiteY295" fmla="*/ 3005435 h 6858000"/>
              <a:gd name="connsiteX296" fmla="*/ 5519779 w 7467600"/>
              <a:gd name="connsiteY296" fmla="*/ 4359223 h 6858000"/>
              <a:gd name="connsiteX297" fmla="*/ 5520293 w 7467600"/>
              <a:gd name="connsiteY297" fmla="*/ 4360602 h 6858000"/>
              <a:gd name="connsiteX298" fmla="*/ 5767221 w 7467600"/>
              <a:gd name="connsiteY298" fmla="*/ 4665564 h 6858000"/>
              <a:gd name="connsiteX299" fmla="*/ 6937169 w 7467600"/>
              <a:gd name="connsiteY299" fmla="*/ 4815941 h 6858000"/>
              <a:gd name="connsiteX300" fmla="*/ 6953922 w 7467600"/>
              <a:gd name="connsiteY300" fmla="*/ 4890068 h 6858000"/>
              <a:gd name="connsiteX301" fmla="*/ 6071359 w 7467600"/>
              <a:gd name="connsiteY301" fmla="*/ 4770770 h 6858000"/>
              <a:gd name="connsiteX302" fmla="*/ 6038839 w 7467600"/>
              <a:gd name="connsiteY302" fmla="*/ 4764474 h 6858000"/>
              <a:gd name="connsiteX303" fmla="*/ 6038706 w 7467600"/>
              <a:gd name="connsiteY303" fmla="*/ 4763847 h 6858000"/>
              <a:gd name="connsiteX304" fmla="*/ 6037784 w 7467600"/>
              <a:gd name="connsiteY304" fmla="*/ 4764270 h 6858000"/>
              <a:gd name="connsiteX305" fmla="*/ 6038839 w 7467600"/>
              <a:gd name="connsiteY305" fmla="*/ 4764474 h 6858000"/>
              <a:gd name="connsiteX306" fmla="*/ 6040338 w 7467600"/>
              <a:gd name="connsiteY306" fmla="*/ 4771418 h 6858000"/>
              <a:gd name="connsiteX307" fmla="*/ 6024488 w 7467600"/>
              <a:gd name="connsiteY307" fmla="*/ 4809903 h 6858000"/>
              <a:gd name="connsiteX308" fmla="*/ 5599771 w 7467600"/>
              <a:gd name="connsiteY308" fmla="*/ 5509652 h 6858000"/>
              <a:gd name="connsiteX309" fmla="*/ 5548843 w 7467600"/>
              <a:gd name="connsiteY309" fmla="*/ 5563845 h 6858000"/>
              <a:gd name="connsiteX310" fmla="*/ 5940952 w 7467600"/>
              <a:gd name="connsiteY310" fmla="*/ 6250028 h 6858000"/>
              <a:gd name="connsiteX311" fmla="*/ 6043441 w 7467600"/>
              <a:gd name="connsiteY311" fmla="*/ 6665847 h 6858000"/>
              <a:gd name="connsiteX312" fmla="*/ 6093432 w 7467600"/>
              <a:gd name="connsiteY312" fmla="*/ 6858000 h 6858000"/>
              <a:gd name="connsiteX313" fmla="*/ 6034344 w 7467600"/>
              <a:gd name="connsiteY313" fmla="*/ 6858000 h 6858000"/>
              <a:gd name="connsiteX314" fmla="*/ 6026679 w 7467600"/>
              <a:gd name="connsiteY314" fmla="*/ 6836959 h 6858000"/>
              <a:gd name="connsiteX315" fmla="*/ 5800441 w 7467600"/>
              <a:gd name="connsiteY315" fmla="*/ 6335286 h 6858000"/>
              <a:gd name="connsiteX316" fmla="*/ 5526562 w 7467600"/>
              <a:gd name="connsiteY316" fmla="*/ 5705388 h 6858000"/>
              <a:gd name="connsiteX317" fmla="*/ 5519640 w 7467600"/>
              <a:gd name="connsiteY317" fmla="*/ 5683774 h 6858000"/>
              <a:gd name="connsiteX318" fmla="*/ 5844559 w 7467600"/>
              <a:gd name="connsiteY318" fmla="*/ 6553349 h 6858000"/>
              <a:gd name="connsiteX319" fmla="*/ 5975994 w 7467600"/>
              <a:gd name="connsiteY319" fmla="*/ 6858000 h 6858000"/>
              <a:gd name="connsiteX320" fmla="*/ 5898547 w 7467600"/>
              <a:gd name="connsiteY320" fmla="*/ 6858000 h 6858000"/>
              <a:gd name="connsiteX321" fmla="*/ 5682041 w 7467600"/>
              <a:gd name="connsiteY321" fmla="*/ 6355860 h 6858000"/>
              <a:gd name="connsiteX322" fmla="*/ 5461758 w 7467600"/>
              <a:gd name="connsiteY322" fmla="*/ 5820220 h 6858000"/>
              <a:gd name="connsiteX323" fmla="*/ 5237282 w 7467600"/>
              <a:gd name="connsiteY323" fmla="*/ 6579086 h 6858000"/>
              <a:gd name="connsiteX324" fmla="*/ 5115009 w 7467600"/>
              <a:gd name="connsiteY324" fmla="*/ 6858000 h 6858000"/>
              <a:gd name="connsiteX325" fmla="*/ 5028074 w 7467600"/>
              <a:gd name="connsiteY325" fmla="*/ 6858000 h 6858000"/>
              <a:gd name="connsiteX326" fmla="*/ 5079508 w 7467600"/>
              <a:gd name="connsiteY326" fmla="*/ 6749074 h 6858000"/>
              <a:gd name="connsiteX327" fmla="*/ 5371846 w 7467600"/>
              <a:gd name="connsiteY327" fmla="*/ 5924413 h 6858000"/>
              <a:gd name="connsiteX328" fmla="*/ 5270512 w 7467600"/>
              <a:gd name="connsiteY328" fmla="*/ 6138975 h 6858000"/>
              <a:gd name="connsiteX329" fmla="*/ 5062409 w 7467600"/>
              <a:gd name="connsiteY329" fmla="*/ 6653544 h 6858000"/>
              <a:gd name="connsiteX330" fmla="*/ 5036628 w 7467600"/>
              <a:gd name="connsiteY330" fmla="*/ 6754247 h 6858000"/>
              <a:gd name="connsiteX331" fmla="*/ 5009112 w 7467600"/>
              <a:gd name="connsiteY331" fmla="*/ 6858000 h 6858000"/>
              <a:gd name="connsiteX332" fmla="*/ 4976679 w 7467600"/>
              <a:gd name="connsiteY332" fmla="*/ 6858000 h 6858000"/>
              <a:gd name="connsiteX333" fmla="*/ 5006537 w 7467600"/>
              <a:gd name="connsiteY333" fmla="*/ 6747068 h 6858000"/>
              <a:gd name="connsiteX334" fmla="*/ 5032723 w 7467600"/>
              <a:gd name="connsiteY334" fmla="*/ 6644957 h 6858000"/>
              <a:gd name="connsiteX335" fmla="*/ 5242949 w 7467600"/>
              <a:gd name="connsiteY335" fmla="*/ 6125175 h 6858000"/>
              <a:gd name="connsiteX336" fmla="*/ 5286321 w 7467600"/>
              <a:gd name="connsiteY336" fmla="*/ 6033555 h 6858000"/>
              <a:gd name="connsiteX337" fmla="*/ 5008210 w 7467600"/>
              <a:gd name="connsiteY337" fmla="*/ 6649194 h 6858000"/>
              <a:gd name="connsiteX338" fmla="*/ 4986321 w 7467600"/>
              <a:gd name="connsiteY338" fmla="*/ 6765687 h 6858000"/>
              <a:gd name="connsiteX339" fmla="*/ 4973474 w 7467600"/>
              <a:gd name="connsiteY339" fmla="*/ 6858000 h 6858000"/>
              <a:gd name="connsiteX340" fmla="*/ 4907178 w 7467600"/>
              <a:gd name="connsiteY340" fmla="*/ 6858000 h 6858000"/>
              <a:gd name="connsiteX341" fmla="*/ 4910810 w 7467600"/>
              <a:gd name="connsiteY341" fmla="*/ 6829660 h 6858000"/>
              <a:gd name="connsiteX342" fmla="*/ 4987461 w 7467600"/>
              <a:gd name="connsiteY342" fmla="*/ 6432994 h 6858000"/>
              <a:gd name="connsiteX343" fmla="*/ 5179262 w 7467600"/>
              <a:gd name="connsiteY343" fmla="*/ 6035044 h 6858000"/>
              <a:gd name="connsiteX344" fmla="*/ 4689678 w 7467600"/>
              <a:gd name="connsiteY344" fmla="*/ 6440241 h 6858000"/>
              <a:gd name="connsiteX345" fmla="*/ 4477543 w 7467600"/>
              <a:gd name="connsiteY345" fmla="*/ 6674836 h 6858000"/>
              <a:gd name="connsiteX346" fmla="*/ 4329957 w 7467600"/>
              <a:gd name="connsiteY346" fmla="*/ 6858000 h 6858000"/>
              <a:gd name="connsiteX347" fmla="*/ 4218595 w 7467600"/>
              <a:gd name="connsiteY347" fmla="*/ 6858000 h 6858000"/>
              <a:gd name="connsiteX348" fmla="*/ 4368888 w 7467600"/>
              <a:gd name="connsiteY348" fmla="*/ 6668412 h 6858000"/>
              <a:gd name="connsiteX349" fmla="*/ 4563091 w 7467600"/>
              <a:gd name="connsiteY349" fmla="*/ 6442508 h 6858000"/>
              <a:gd name="connsiteX350" fmla="*/ 5387324 w 7467600"/>
              <a:gd name="connsiteY350" fmla="*/ 5705830 h 6858000"/>
              <a:gd name="connsiteX351" fmla="*/ 5073620 w 7467600"/>
              <a:gd name="connsiteY351" fmla="*/ 5955437 h 6858000"/>
              <a:gd name="connsiteX352" fmla="*/ 4689789 w 7467600"/>
              <a:gd name="connsiteY352" fmla="*/ 6268382 h 6858000"/>
              <a:gd name="connsiteX353" fmla="*/ 4418722 w 7467600"/>
              <a:gd name="connsiteY353" fmla="*/ 6570886 h 6858000"/>
              <a:gd name="connsiteX354" fmla="*/ 4214944 w 7467600"/>
              <a:gd name="connsiteY354" fmla="*/ 6858000 h 6858000"/>
              <a:gd name="connsiteX355" fmla="*/ 4177898 w 7467600"/>
              <a:gd name="connsiteY355" fmla="*/ 6858000 h 6858000"/>
              <a:gd name="connsiteX356" fmla="*/ 4391597 w 7467600"/>
              <a:gd name="connsiteY356" fmla="*/ 6556370 h 6858000"/>
              <a:gd name="connsiteX357" fmla="*/ 4668889 w 7467600"/>
              <a:gd name="connsiteY357" fmla="*/ 6246399 h 6858000"/>
              <a:gd name="connsiteX358" fmla="*/ 5055427 w 7467600"/>
              <a:gd name="connsiteY358" fmla="*/ 5931476 h 6858000"/>
              <a:gd name="connsiteX359" fmla="*/ 5371814 w 7467600"/>
              <a:gd name="connsiteY359" fmla="*/ 5678975 h 6858000"/>
              <a:gd name="connsiteX360" fmla="*/ 4987918 w 7467600"/>
              <a:gd name="connsiteY360" fmla="*/ 5838701 h 6858000"/>
              <a:gd name="connsiteX361" fmla="*/ 4317146 w 7467600"/>
              <a:gd name="connsiteY361" fmla="*/ 6587716 h 6858000"/>
              <a:gd name="connsiteX362" fmla="*/ 4171627 w 7467600"/>
              <a:gd name="connsiteY362" fmla="*/ 6858000 h 6858000"/>
              <a:gd name="connsiteX363" fmla="*/ 4081585 w 7467600"/>
              <a:gd name="connsiteY363" fmla="*/ 6858000 h 6858000"/>
              <a:gd name="connsiteX364" fmla="*/ 4238603 w 7467600"/>
              <a:gd name="connsiteY364" fmla="*/ 6559341 h 6858000"/>
              <a:gd name="connsiteX365" fmla="*/ 4778333 w 7467600"/>
              <a:gd name="connsiteY365" fmla="*/ 5873626 h 6858000"/>
              <a:gd name="connsiteX366" fmla="*/ 5414185 w 7467600"/>
              <a:gd name="connsiteY366" fmla="*/ 5573882 h 6858000"/>
              <a:gd name="connsiteX367" fmla="*/ 5959648 w 7467600"/>
              <a:gd name="connsiteY367" fmla="*/ 4760797 h 6858000"/>
              <a:gd name="connsiteX368" fmla="*/ 5355019 w 7467600"/>
              <a:gd name="connsiteY368" fmla="*/ 4734672 h 6858000"/>
              <a:gd name="connsiteX369" fmla="*/ 5083565 w 7467600"/>
              <a:gd name="connsiteY369" fmla="*/ 5179121 h 6858000"/>
              <a:gd name="connsiteX370" fmla="*/ 4713577 w 7467600"/>
              <a:gd name="connsiteY370" fmla="*/ 5616803 h 6858000"/>
              <a:gd name="connsiteX371" fmla="*/ 3989559 w 7467600"/>
              <a:gd name="connsiteY371" fmla="*/ 6145945 h 6858000"/>
              <a:gd name="connsiteX372" fmla="*/ 3939824 w 7467600"/>
              <a:gd name="connsiteY372" fmla="*/ 6066900 h 6858000"/>
              <a:gd name="connsiteX373" fmla="*/ 4584537 w 7467600"/>
              <a:gd name="connsiteY373" fmla="*/ 5324826 h 6858000"/>
              <a:gd name="connsiteX374" fmla="*/ 5037105 w 7467600"/>
              <a:gd name="connsiteY374" fmla="*/ 5088765 h 6858000"/>
              <a:gd name="connsiteX375" fmla="*/ 5039930 w 7467600"/>
              <a:gd name="connsiteY375" fmla="*/ 5089585 h 6858000"/>
              <a:gd name="connsiteX376" fmla="*/ 5263764 w 7467600"/>
              <a:gd name="connsiteY376" fmla="*/ 4735525 h 6858000"/>
              <a:gd name="connsiteX377" fmla="*/ 4086300 w 7467600"/>
              <a:gd name="connsiteY377" fmla="*/ 4884599 h 6858000"/>
              <a:gd name="connsiteX378" fmla="*/ 4085485 w 7467600"/>
              <a:gd name="connsiteY378" fmla="*/ 4899070 h 6858000"/>
              <a:gd name="connsiteX379" fmla="*/ 3871915 w 7467600"/>
              <a:gd name="connsiteY379" fmla="*/ 5253645 h 6858000"/>
              <a:gd name="connsiteX380" fmla="*/ 3799374 w 7467600"/>
              <a:gd name="connsiteY380" fmla="*/ 5466127 h 6858000"/>
              <a:gd name="connsiteX381" fmla="*/ 3498850 w 7467600"/>
              <a:gd name="connsiteY381" fmla="*/ 6661888 h 6858000"/>
              <a:gd name="connsiteX382" fmla="*/ 3399216 w 7467600"/>
              <a:gd name="connsiteY382" fmla="*/ 6858000 h 6858000"/>
              <a:gd name="connsiteX383" fmla="*/ 3303688 w 7467600"/>
              <a:gd name="connsiteY383" fmla="*/ 6858000 h 6858000"/>
              <a:gd name="connsiteX384" fmla="*/ 3391774 w 7467600"/>
              <a:gd name="connsiteY384" fmla="*/ 6697181 h 6858000"/>
              <a:gd name="connsiteX385" fmla="*/ 3735540 w 7467600"/>
              <a:gd name="connsiteY385" fmla="*/ 5546923 h 6858000"/>
              <a:gd name="connsiteX386" fmla="*/ 3729438 w 7467600"/>
              <a:gd name="connsiteY386" fmla="*/ 5569058 h 6858000"/>
              <a:gd name="connsiteX387" fmla="*/ 3707782 w 7467600"/>
              <a:gd name="connsiteY387" fmla="*/ 5644908 h 6858000"/>
              <a:gd name="connsiteX388" fmla="*/ 3583827 w 7467600"/>
              <a:gd name="connsiteY388" fmla="*/ 6039215 h 6858000"/>
              <a:gd name="connsiteX389" fmla="*/ 3547861 w 7467600"/>
              <a:gd name="connsiteY389" fmla="*/ 6129609 h 6858000"/>
              <a:gd name="connsiteX390" fmla="*/ 3490905 w 7467600"/>
              <a:gd name="connsiteY390" fmla="*/ 6277660 h 6858000"/>
              <a:gd name="connsiteX391" fmla="*/ 3455859 w 7467600"/>
              <a:gd name="connsiteY391" fmla="*/ 6391301 h 6858000"/>
              <a:gd name="connsiteX392" fmla="*/ 3429112 w 7467600"/>
              <a:gd name="connsiteY392" fmla="*/ 6479469 h 6858000"/>
              <a:gd name="connsiteX393" fmla="*/ 3304862 w 7467600"/>
              <a:gd name="connsiteY393" fmla="*/ 6796476 h 6858000"/>
              <a:gd name="connsiteX394" fmla="*/ 3276071 w 7467600"/>
              <a:gd name="connsiteY394" fmla="*/ 6858000 h 6858000"/>
              <a:gd name="connsiteX395" fmla="*/ 3240805 w 7467600"/>
              <a:gd name="connsiteY395" fmla="*/ 6858000 h 6858000"/>
              <a:gd name="connsiteX396" fmla="*/ 3275917 w 7467600"/>
              <a:gd name="connsiteY396" fmla="*/ 6783192 h 6858000"/>
              <a:gd name="connsiteX397" fmla="*/ 3399358 w 7467600"/>
              <a:gd name="connsiteY397" fmla="*/ 6469011 h 6858000"/>
              <a:gd name="connsiteX398" fmla="*/ 3425650 w 7467600"/>
              <a:gd name="connsiteY398" fmla="*/ 6381333 h 6858000"/>
              <a:gd name="connsiteX399" fmla="*/ 3460661 w 7467600"/>
              <a:gd name="connsiteY399" fmla="*/ 6266763 h 6858000"/>
              <a:gd name="connsiteX400" fmla="*/ 3518021 w 7467600"/>
              <a:gd name="connsiteY400" fmla="*/ 6117298 h 6858000"/>
              <a:gd name="connsiteX401" fmla="*/ 3554035 w 7467600"/>
              <a:gd name="connsiteY401" fmla="*/ 6027832 h 6858000"/>
              <a:gd name="connsiteX402" fmla="*/ 3677174 w 7467600"/>
              <a:gd name="connsiteY402" fmla="*/ 5636351 h 6858000"/>
              <a:gd name="connsiteX403" fmla="*/ 3698819 w 7467600"/>
              <a:gd name="connsiteY403" fmla="*/ 5560503 h 6858000"/>
              <a:gd name="connsiteX404" fmla="*/ 3702094 w 7467600"/>
              <a:gd name="connsiteY404" fmla="*/ 5549194 h 6858000"/>
              <a:gd name="connsiteX405" fmla="*/ 3398355 w 7467600"/>
              <a:gd name="connsiteY405" fmla="*/ 6094603 h 6858000"/>
              <a:gd name="connsiteX406" fmla="*/ 3193941 w 7467600"/>
              <a:gd name="connsiteY406" fmla="*/ 6798775 h 6858000"/>
              <a:gd name="connsiteX407" fmla="*/ 3184140 w 7467600"/>
              <a:gd name="connsiteY407" fmla="*/ 6858000 h 6858000"/>
              <a:gd name="connsiteX408" fmla="*/ 3099978 w 7467600"/>
              <a:gd name="connsiteY408" fmla="*/ 6858000 h 6858000"/>
              <a:gd name="connsiteX409" fmla="*/ 3101556 w 7467600"/>
              <a:gd name="connsiteY409" fmla="*/ 6843337 h 6858000"/>
              <a:gd name="connsiteX410" fmla="*/ 3370162 w 7467600"/>
              <a:gd name="connsiteY410" fmla="*/ 5785550 h 6858000"/>
              <a:gd name="connsiteX411" fmla="*/ 3746477 w 7467600"/>
              <a:gd name="connsiteY411" fmla="*/ 5377889 h 6858000"/>
              <a:gd name="connsiteX412" fmla="*/ 3863399 w 7467600"/>
              <a:gd name="connsiteY412" fmla="*/ 5087257 h 6858000"/>
              <a:gd name="connsiteX413" fmla="*/ 3968712 w 7467600"/>
              <a:gd name="connsiteY413" fmla="*/ 4913989 h 6858000"/>
              <a:gd name="connsiteX414" fmla="*/ 2792390 w 7467600"/>
              <a:gd name="connsiteY414" fmla="*/ 5382974 h 6858000"/>
              <a:gd name="connsiteX415" fmla="*/ 2714982 w 7467600"/>
              <a:gd name="connsiteY415" fmla="*/ 5427051 h 6858000"/>
              <a:gd name="connsiteX416" fmla="*/ 2813361 w 7467600"/>
              <a:gd name="connsiteY416" fmla="*/ 6023912 h 6858000"/>
              <a:gd name="connsiteX417" fmla="*/ 2688430 w 7467600"/>
              <a:gd name="connsiteY417" fmla="*/ 6801564 h 6858000"/>
              <a:gd name="connsiteX418" fmla="*/ 2629626 w 7467600"/>
              <a:gd name="connsiteY418" fmla="*/ 6763394 h 6858000"/>
              <a:gd name="connsiteX419" fmla="*/ 2565328 w 7467600"/>
              <a:gd name="connsiteY419" fmla="*/ 5516399 h 6858000"/>
              <a:gd name="connsiteX420" fmla="*/ 1922999 w 7467600"/>
              <a:gd name="connsiteY420" fmla="*/ 5980343 h 6858000"/>
              <a:gd name="connsiteX421" fmla="*/ 1950261 w 7467600"/>
              <a:gd name="connsiteY421" fmla="*/ 6405858 h 6858000"/>
              <a:gd name="connsiteX422" fmla="*/ 2365554 w 7467600"/>
              <a:gd name="connsiteY422" fmla="*/ 6759107 h 6858000"/>
              <a:gd name="connsiteX423" fmla="*/ 2424142 w 7467600"/>
              <a:gd name="connsiteY423" fmla="*/ 6858000 h 6858000"/>
              <a:gd name="connsiteX424" fmla="*/ 2395994 w 7467600"/>
              <a:gd name="connsiteY424" fmla="*/ 6858000 h 6858000"/>
              <a:gd name="connsiteX425" fmla="*/ 2392863 w 7467600"/>
              <a:gd name="connsiteY425" fmla="*/ 6852964 h 6858000"/>
              <a:gd name="connsiteX426" fmla="*/ 2017589 w 7467600"/>
              <a:gd name="connsiteY426" fmla="*/ 6493982 h 6858000"/>
              <a:gd name="connsiteX427" fmla="*/ 2147336 w 7467600"/>
              <a:gd name="connsiteY427" fmla="*/ 6594052 h 6858000"/>
              <a:gd name="connsiteX428" fmla="*/ 2207047 w 7467600"/>
              <a:gd name="connsiteY428" fmla="*/ 6654540 h 6858000"/>
              <a:gd name="connsiteX429" fmla="*/ 2299106 w 7467600"/>
              <a:gd name="connsiteY429" fmla="*/ 6778931 h 6858000"/>
              <a:gd name="connsiteX430" fmla="*/ 2314430 w 7467600"/>
              <a:gd name="connsiteY430" fmla="*/ 6801144 h 6858000"/>
              <a:gd name="connsiteX431" fmla="*/ 2352406 w 7467600"/>
              <a:gd name="connsiteY431" fmla="*/ 6858000 h 6858000"/>
              <a:gd name="connsiteX432" fmla="*/ 2314492 w 7467600"/>
              <a:gd name="connsiteY432" fmla="*/ 6858000 h 6858000"/>
              <a:gd name="connsiteX433" fmla="*/ 2288095 w 7467600"/>
              <a:gd name="connsiteY433" fmla="*/ 6818030 h 6858000"/>
              <a:gd name="connsiteX434" fmla="*/ 2272768 w 7467600"/>
              <a:gd name="connsiteY434" fmla="*/ 6795822 h 6858000"/>
              <a:gd name="connsiteX435" fmla="*/ 2182715 w 7467600"/>
              <a:gd name="connsiteY435" fmla="*/ 6675071 h 6858000"/>
              <a:gd name="connsiteX436" fmla="*/ 2032061 w 7467600"/>
              <a:gd name="connsiteY436" fmla="*/ 6541380 h 6858000"/>
              <a:gd name="connsiteX437" fmla="*/ 2257220 w 7467600"/>
              <a:gd name="connsiteY437" fmla="*/ 6826257 h 6858000"/>
              <a:gd name="connsiteX438" fmla="*/ 2281324 w 7467600"/>
              <a:gd name="connsiteY438" fmla="*/ 6858000 h 6858000"/>
              <a:gd name="connsiteX439" fmla="*/ 2242860 w 7467600"/>
              <a:gd name="connsiteY439" fmla="*/ 6858000 h 6858000"/>
              <a:gd name="connsiteX440" fmla="*/ 2232818 w 7467600"/>
              <a:gd name="connsiteY440" fmla="*/ 6844926 h 6858000"/>
              <a:gd name="connsiteX441" fmla="*/ 1990172 w 7467600"/>
              <a:gd name="connsiteY441" fmla="*/ 6542121 h 6858000"/>
              <a:gd name="connsiteX442" fmla="*/ 2124090 w 7467600"/>
              <a:gd name="connsiteY442" fmla="*/ 6761017 h 6858000"/>
              <a:gd name="connsiteX443" fmla="*/ 2200380 w 7467600"/>
              <a:gd name="connsiteY443" fmla="*/ 6858000 h 6858000"/>
              <a:gd name="connsiteX444" fmla="*/ 2147507 w 7467600"/>
              <a:gd name="connsiteY444" fmla="*/ 6858000 h 6858000"/>
              <a:gd name="connsiteX445" fmla="*/ 2070668 w 7467600"/>
              <a:gd name="connsiteY445" fmla="*/ 6761520 h 6858000"/>
              <a:gd name="connsiteX446" fmla="*/ 1975142 w 7467600"/>
              <a:gd name="connsiteY446" fmla="*/ 6585570 h 6858000"/>
              <a:gd name="connsiteX447" fmla="*/ 2050035 w 7467600"/>
              <a:gd name="connsiteY447" fmla="*/ 6813345 h 6858000"/>
              <a:gd name="connsiteX448" fmla="*/ 2063025 w 7467600"/>
              <a:gd name="connsiteY448" fmla="*/ 6858000 h 6858000"/>
              <a:gd name="connsiteX449" fmla="*/ 2021675 w 7467600"/>
              <a:gd name="connsiteY449" fmla="*/ 6858000 h 6858000"/>
              <a:gd name="connsiteX450" fmla="*/ 2019308 w 7467600"/>
              <a:gd name="connsiteY450" fmla="*/ 6847118 h 6858000"/>
              <a:gd name="connsiteX451" fmla="*/ 1938835 w 7467600"/>
              <a:gd name="connsiteY451" fmla="*/ 6551160 h 6858000"/>
              <a:gd name="connsiteX452" fmla="*/ 1953230 w 7467600"/>
              <a:gd name="connsiteY452" fmla="*/ 6759699 h 6858000"/>
              <a:gd name="connsiteX453" fmla="*/ 1956763 w 7467600"/>
              <a:gd name="connsiteY453" fmla="*/ 6778191 h 6858000"/>
              <a:gd name="connsiteX454" fmla="*/ 1967925 w 7467600"/>
              <a:gd name="connsiteY454" fmla="*/ 6858000 h 6858000"/>
              <a:gd name="connsiteX455" fmla="*/ 1936622 w 7467600"/>
              <a:gd name="connsiteY455" fmla="*/ 6858000 h 6858000"/>
              <a:gd name="connsiteX456" fmla="*/ 1926261 w 7467600"/>
              <a:gd name="connsiteY456" fmla="*/ 6784064 h 6858000"/>
              <a:gd name="connsiteX457" fmla="*/ 1922724 w 7467600"/>
              <a:gd name="connsiteY457" fmla="*/ 6765577 h 6858000"/>
              <a:gd name="connsiteX458" fmla="*/ 1904650 w 7467600"/>
              <a:gd name="connsiteY458" fmla="*/ 6639616 h 6858000"/>
              <a:gd name="connsiteX459" fmla="*/ 1885273 w 7467600"/>
              <a:gd name="connsiteY459" fmla="*/ 6858000 h 6858000"/>
              <a:gd name="connsiteX460" fmla="*/ 1854363 w 7467600"/>
              <a:gd name="connsiteY460" fmla="*/ 6858000 h 6858000"/>
              <a:gd name="connsiteX461" fmla="*/ 1880391 w 7467600"/>
              <a:gd name="connsiteY461" fmla="*/ 6603796 h 6858000"/>
              <a:gd name="connsiteX462" fmla="*/ 1818273 w 7467600"/>
              <a:gd name="connsiteY462" fmla="*/ 6715729 h 6858000"/>
              <a:gd name="connsiteX463" fmla="*/ 1794691 w 7467600"/>
              <a:gd name="connsiteY463" fmla="*/ 6843239 h 6858000"/>
              <a:gd name="connsiteX464" fmla="*/ 1794914 w 7467600"/>
              <a:gd name="connsiteY464" fmla="*/ 6858000 h 6858000"/>
              <a:gd name="connsiteX465" fmla="*/ 1746128 w 7467600"/>
              <a:gd name="connsiteY465" fmla="*/ 6858000 h 6858000"/>
              <a:gd name="connsiteX466" fmla="*/ 1753934 w 7467600"/>
              <a:gd name="connsiteY466" fmla="*/ 6724796 h 6858000"/>
              <a:gd name="connsiteX467" fmla="*/ 1792053 w 7467600"/>
              <a:gd name="connsiteY467" fmla="*/ 6572396 h 6858000"/>
              <a:gd name="connsiteX468" fmla="*/ 1862248 w 7467600"/>
              <a:gd name="connsiteY468" fmla="*/ 6266397 h 6858000"/>
              <a:gd name="connsiteX469" fmla="*/ 1862250 w 7467600"/>
              <a:gd name="connsiteY469" fmla="*/ 6033531 h 6858000"/>
              <a:gd name="connsiteX470" fmla="*/ 1211999 w 7467600"/>
              <a:gd name="connsiteY470" fmla="*/ 6683610 h 6858000"/>
              <a:gd name="connsiteX471" fmla="*/ 1213266 w 7467600"/>
              <a:gd name="connsiteY471" fmla="*/ 6691947 h 6858000"/>
              <a:gd name="connsiteX472" fmla="*/ 1203370 w 7467600"/>
              <a:gd name="connsiteY472" fmla="*/ 6850676 h 6858000"/>
              <a:gd name="connsiteX473" fmla="*/ 1203671 w 7467600"/>
              <a:gd name="connsiteY473" fmla="*/ 6858000 h 6858000"/>
              <a:gd name="connsiteX474" fmla="*/ 1143180 w 7467600"/>
              <a:gd name="connsiteY474" fmla="*/ 6858000 h 6858000"/>
              <a:gd name="connsiteX475" fmla="*/ 1142176 w 7467600"/>
              <a:gd name="connsiteY475" fmla="*/ 6766045 h 6858000"/>
              <a:gd name="connsiteX476" fmla="*/ 1067484 w 7467600"/>
              <a:gd name="connsiteY476" fmla="*/ 6858000 h 6858000"/>
              <a:gd name="connsiteX477" fmla="*/ 953928 w 7467600"/>
              <a:gd name="connsiteY477" fmla="*/ 6858000 h 6858000"/>
              <a:gd name="connsiteX478" fmla="*/ 959715 w 7467600"/>
              <a:gd name="connsiteY478" fmla="*/ 6850185 h 6858000"/>
              <a:gd name="connsiteX479" fmla="*/ 1483788 w 7467600"/>
              <a:gd name="connsiteY479" fmla="*/ 6259174 h 6858000"/>
              <a:gd name="connsiteX480" fmla="*/ 1100671 w 7467600"/>
              <a:gd name="connsiteY480" fmla="*/ 6252137 h 6858000"/>
              <a:gd name="connsiteX481" fmla="*/ 1090144 w 7467600"/>
              <a:gd name="connsiteY481" fmla="*/ 6256748 h 6858000"/>
              <a:gd name="connsiteX482" fmla="*/ 1095872 w 7467600"/>
              <a:gd name="connsiteY482" fmla="*/ 6271892 h 6858000"/>
              <a:gd name="connsiteX483" fmla="*/ 262785 w 7467600"/>
              <a:gd name="connsiteY483" fmla="*/ 6845450 h 6858000"/>
              <a:gd name="connsiteX484" fmla="*/ 209968 w 7467600"/>
              <a:gd name="connsiteY484" fmla="*/ 6770713 h 6858000"/>
              <a:gd name="connsiteX485" fmla="*/ 873460 w 7467600"/>
              <a:gd name="connsiteY485" fmla="*/ 6253768 h 6858000"/>
              <a:gd name="connsiteX486" fmla="*/ 192686 w 7467600"/>
              <a:gd name="connsiteY486" fmla="*/ 5849257 h 6858000"/>
              <a:gd name="connsiteX487" fmla="*/ 4696 w 7467600"/>
              <a:gd name="connsiteY487" fmla="*/ 5697668 h 6858000"/>
              <a:gd name="connsiteX488" fmla="*/ 0 w 7467600"/>
              <a:gd name="connsiteY488" fmla="*/ 5689984 h 6858000"/>
              <a:gd name="connsiteX489" fmla="*/ 0 w 7467600"/>
              <a:gd name="connsiteY489" fmla="*/ 5513472 h 6858000"/>
              <a:gd name="connsiteX490" fmla="*/ 174101 w 7467600"/>
              <a:gd name="connsiteY490" fmla="*/ 5620277 h 6858000"/>
              <a:gd name="connsiteX491" fmla="*/ 891800 w 7467600"/>
              <a:gd name="connsiteY491" fmla="*/ 6036935 h 6858000"/>
              <a:gd name="connsiteX492" fmla="*/ 1072219 w 7467600"/>
              <a:gd name="connsiteY492" fmla="*/ 6169443 h 6858000"/>
              <a:gd name="connsiteX493" fmla="*/ 1074117 w 7467600"/>
              <a:gd name="connsiteY493" fmla="*/ 6170301 h 6858000"/>
              <a:gd name="connsiteX494" fmla="*/ 1083114 w 7467600"/>
              <a:gd name="connsiteY494" fmla="*/ 6174131 h 6858000"/>
              <a:gd name="connsiteX495" fmla="*/ 1543010 w 7467600"/>
              <a:gd name="connsiteY495" fmla="*/ 6191140 h 6858000"/>
              <a:gd name="connsiteX496" fmla="*/ 1551080 w 7467600"/>
              <a:gd name="connsiteY496" fmla="*/ 6195006 h 6858000"/>
              <a:gd name="connsiteX497" fmla="*/ 2345443 w 7467600"/>
              <a:gd name="connsiteY497" fmla="*/ 5549882 h 6858000"/>
              <a:gd name="connsiteX498" fmla="*/ 1721499 w 7467600"/>
              <a:gd name="connsiteY498" fmla="*/ 5599969 h 6858000"/>
              <a:gd name="connsiteX499" fmla="*/ 767716 w 7467600"/>
              <a:gd name="connsiteY499" fmla="*/ 5472768 h 6858000"/>
              <a:gd name="connsiteX500" fmla="*/ 722147 w 7467600"/>
              <a:gd name="connsiteY500" fmla="*/ 5393091 h 6858000"/>
              <a:gd name="connsiteX501" fmla="*/ 1485552 w 7467600"/>
              <a:gd name="connsiteY501" fmla="*/ 5313202 h 6858000"/>
              <a:gd name="connsiteX502" fmla="*/ 2143004 w 7467600"/>
              <a:gd name="connsiteY502" fmla="*/ 5402420 h 6858000"/>
              <a:gd name="connsiteX503" fmla="*/ 1933391 w 7467600"/>
              <a:gd name="connsiteY503" fmla="*/ 5156971 h 6858000"/>
              <a:gd name="connsiteX504" fmla="*/ 1827118 w 7467600"/>
              <a:gd name="connsiteY504" fmla="*/ 4968410 h 6858000"/>
              <a:gd name="connsiteX505" fmla="*/ 1837349 w 7467600"/>
              <a:gd name="connsiteY505" fmla="*/ 4956357 h 6858000"/>
              <a:gd name="connsiteX506" fmla="*/ 2162835 w 7467600"/>
              <a:gd name="connsiteY506" fmla="*/ 5187853 h 6858000"/>
              <a:gd name="connsiteX507" fmla="*/ 2257167 w 7467600"/>
              <a:gd name="connsiteY507" fmla="*/ 5462123 h 6858000"/>
              <a:gd name="connsiteX508" fmla="*/ 2261598 w 7467600"/>
              <a:gd name="connsiteY508" fmla="*/ 5467998 h 6858000"/>
              <a:gd name="connsiteX509" fmla="*/ 2437177 w 7467600"/>
              <a:gd name="connsiteY509" fmla="*/ 5479608 h 6858000"/>
              <a:gd name="connsiteX510" fmla="*/ 2445247 w 7467600"/>
              <a:gd name="connsiteY510" fmla="*/ 5483476 h 6858000"/>
              <a:gd name="connsiteX511" fmla="*/ 2743626 w 7467600"/>
              <a:gd name="connsiteY511" fmla="*/ 5304819 h 6858000"/>
              <a:gd name="connsiteX512" fmla="*/ 3048102 w 7467600"/>
              <a:gd name="connsiteY512" fmla="*/ 5150595 h 6858000"/>
              <a:gd name="connsiteX513" fmla="*/ 1799414 w 7467600"/>
              <a:gd name="connsiteY513" fmla="*/ 4694732 h 6858000"/>
              <a:gd name="connsiteX514" fmla="*/ 1771735 w 7467600"/>
              <a:gd name="connsiteY514" fmla="*/ 4619929 h 6858000"/>
              <a:gd name="connsiteX515" fmla="*/ 3104273 w 7467600"/>
              <a:gd name="connsiteY515" fmla="*/ 5076159 h 6858000"/>
              <a:gd name="connsiteX516" fmla="*/ 3113245 w 7467600"/>
              <a:gd name="connsiteY516" fmla="*/ 5090705 h 6858000"/>
              <a:gd name="connsiteX517" fmla="*/ 3126294 w 7467600"/>
              <a:gd name="connsiteY517" fmla="*/ 5114400 h 6858000"/>
              <a:gd name="connsiteX518" fmla="*/ 3937433 w 7467600"/>
              <a:gd name="connsiteY518" fmla="*/ 4830473 h 6858000"/>
              <a:gd name="connsiteX519" fmla="*/ 3590475 w 7467600"/>
              <a:gd name="connsiteY519" fmla="*/ 4597974 h 6858000"/>
              <a:gd name="connsiteX520" fmla="*/ 3100264 w 7467600"/>
              <a:gd name="connsiteY520" fmla="*/ 4579845 h 6858000"/>
              <a:gd name="connsiteX521" fmla="*/ 2183576 w 7467600"/>
              <a:gd name="connsiteY521" fmla="*/ 4227150 h 6858000"/>
              <a:gd name="connsiteX522" fmla="*/ 2151029 w 7467600"/>
              <a:gd name="connsiteY522" fmla="*/ 4146947 h 6858000"/>
              <a:gd name="connsiteX523" fmla="*/ 3563434 w 7467600"/>
              <a:gd name="connsiteY523" fmla="*/ 4469115 h 6858000"/>
              <a:gd name="connsiteX524" fmla="*/ 3177952 w 7467600"/>
              <a:gd name="connsiteY524" fmla="*/ 3657386 h 6858000"/>
              <a:gd name="connsiteX525" fmla="*/ 3189263 w 7467600"/>
              <a:gd name="connsiteY525" fmla="*/ 3625726 h 6858000"/>
              <a:gd name="connsiteX526" fmla="*/ 3560912 w 7467600"/>
              <a:gd name="connsiteY526" fmla="*/ 4079863 h 6858000"/>
              <a:gd name="connsiteX527" fmla="*/ 3626636 w 7467600"/>
              <a:gd name="connsiteY527" fmla="*/ 4512230 h 6858000"/>
              <a:gd name="connsiteX528" fmla="*/ 3653088 w 7467600"/>
              <a:gd name="connsiteY528" fmla="*/ 4521417 h 6858000"/>
              <a:gd name="connsiteX529" fmla="*/ 3988128 w 7467600"/>
              <a:gd name="connsiteY529" fmla="*/ 4817267 h 6858000"/>
              <a:gd name="connsiteX530" fmla="*/ 4830582 w 7467600"/>
              <a:gd name="connsiteY530" fmla="*/ 4676000 h 6858000"/>
              <a:gd name="connsiteX531" fmla="*/ 4830100 w 7467600"/>
              <a:gd name="connsiteY531" fmla="*/ 4675554 h 6858000"/>
              <a:gd name="connsiteX532" fmla="*/ 4036318 w 7467600"/>
              <a:gd name="connsiteY532" fmla="*/ 4147013 h 6858000"/>
              <a:gd name="connsiteX533" fmla="*/ 3432098 w 7467600"/>
              <a:gd name="connsiteY533" fmla="*/ 3537312 h 6858000"/>
              <a:gd name="connsiteX534" fmla="*/ 3446761 w 7467600"/>
              <a:gd name="connsiteY534" fmla="*/ 3461278 h 6858000"/>
              <a:gd name="connsiteX535" fmla="*/ 4419733 w 7467600"/>
              <a:gd name="connsiteY535" fmla="*/ 3963555 h 6858000"/>
              <a:gd name="connsiteX536" fmla="*/ 4781371 w 7467600"/>
              <a:gd name="connsiteY536" fmla="*/ 4458604 h 6858000"/>
              <a:gd name="connsiteX537" fmla="*/ 4780440 w 7467600"/>
              <a:gd name="connsiteY537" fmla="*/ 4470290 h 6858000"/>
              <a:gd name="connsiteX538" fmla="*/ 4898954 w 7467600"/>
              <a:gd name="connsiteY538" fmla="*/ 4662092 h 6858000"/>
              <a:gd name="connsiteX539" fmla="*/ 4900699 w 7467600"/>
              <a:gd name="connsiteY539" fmla="*/ 4670867 h 6858000"/>
              <a:gd name="connsiteX540" fmla="*/ 5714511 w 7467600"/>
              <a:gd name="connsiteY540" fmla="*/ 4663483 h 6858000"/>
              <a:gd name="connsiteX541" fmla="*/ 5464793 w 7467600"/>
              <a:gd name="connsiteY541" fmla="*/ 4393556 h 6858000"/>
              <a:gd name="connsiteX542" fmla="*/ 5461897 w 7467600"/>
              <a:gd name="connsiteY542" fmla="*/ 4390879 h 6858000"/>
              <a:gd name="connsiteX543" fmla="*/ 4294126 w 7467600"/>
              <a:gd name="connsiteY543" fmla="*/ 3303048 h 6858000"/>
              <a:gd name="connsiteX544" fmla="*/ 4305321 w 7467600"/>
              <a:gd name="connsiteY544" fmla="*/ 3256953 h 6858000"/>
              <a:gd name="connsiteX545" fmla="*/ 4949299 w 7467600"/>
              <a:gd name="connsiteY545" fmla="*/ 3766336 h 6858000"/>
              <a:gd name="connsiteX546" fmla="*/ 5291452 w 7467600"/>
              <a:gd name="connsiteY546" fmla="*/ 4076801 h 6858000"/>
              <a:gd name="connsiteX547" fmla="*/ 5434998 w 7467600"/>
              <a:gd name="connsiteY547" fmla="*/ 4254100 h 6858000"/>
              <a:gd name="connsiteX548" fmla="*/ 5351015 w 7467600"/>
              <a:gd name="connsiteY548" fmla="*/ 3760989 h 6858000"/>
              <a:gd name="connsiteX549" fmla="*/ 5413780 w 7467600"/>
              <a:gd name="connsiteY549" fmla="*/ 2966265 h 6858000"/>
              <a:gd name="connsiteX550" fmla="*/ 5425627 w 7467600"/>
              <a:gd name="connsiteY550" fmla="*/ 2954192 h 6858000"/>
              <a:gd name="connsiteX551" fmla="*/ 6604735 w 7467600"/>
              <a:gd name="connsiteY551" fmla="*/ 2041381 h 6858000"/>
              <a:gd name="connsiteX552" fmla="*/ 7204487 w 7467600"/>
              <a:gd name="connsiteY552" fmla="*/ 2742112 h 6858000"/>
              <a:gd name="connsiteX553" fmla="*/ 7131592 w 7467600"/>
              <a:gd name="connsiteY553" fmla="*/ 2672096 h 6858000"/>
              <a:gd name="connsiteX554" fmla="*/ 6996344 w 7467600"/>
              <a:gd name="connsiteY554" fmla="*/ 2518310 h 6858000"/>
              <a:gd name="connsiteX555" fmla="*/ 6735495 w 7467600"/>
              <a:gd name="connsiteY555" fmla="*/ 2196890 h 6858000"/>
              <a:gd name="connsiteX556" fmla="*/ 6721901 w 7467600"/>
              <a:gd name="connsiteY556" fmla="*/ 2179274 h 6858000"/>
              <a:gd name="connsiteX557" fmla="*/ 6604735 w 7467600"/>
              <a:gd name="connsiteY557" fmla="*/ 2041381 h 6858000"/>
              <a:gd name="connsiteX558" fmla="*/ 6591670 w 7467600"/>
              <a:gd name="connsiteY558" fmla="*/ 1988277 h 6858000"/>
              <a:gd name="connsiteX559" fmla="*/ 6747349 w 7467600"/>
              <a:gd name="connsiteY559" fmla="*/ 2160069 h 6858000"/>
              <a:gd name="connsiteX560" fmla="*/ 6760943 w 7467600"/>
              <a:gd name="connsiteY560" fmla="*/ 2177686 h 6858000"/>
              <a:gd name="connsiteX561" fmla="*/ 7021065 w 7467600"/>
              <a:gd name="connsiteY561" fmla="*/ 2498102 h 6858000"/>
              <a:gd name="connsiteX562" fmla="*/ 7155223 w 7467600"/>
              <a:gd name="connsiteY562" fmla="*/ 2650386 h 6858000"/>
              <a:gd name="connsiteX563" fmla="*/ 7203167 w 7467600"/>
              <a:gd name="connsiteY563" fmla="*/ 2697288 h 6858000"/>
              <a:gd name="connsiteX564" fmla="*/ 6937703 w 7467600"/>
              <a:gd name="connsiteY564" fmla="*/ 2321981 h 6858000"/>
              <a:gd name="connsiteX565" fmla="*/ 6591670 w 7467600"/>
              <a:gd name="connsiteY565" fmla="*/ 1988277 h 6858000"/>
              <a:gd name="connsiteX566" fmla="*/ 5798671 w 7467600"/>
              <a:gd name="connsiteY566" fmla="*/ 1981601 h 6858000"/>
              <a:gd name="connsiteX567" fmla="*/ 5754709 w 7467600"/>
              <a:gd name="connsiteY567" fmla="*/ 2071454 h 6858000"/>
              <a:gd name="connsiteX568" fmla="*/ 5763044 w 7467600"/>
              <a:gd name="connsiteY568" fmla="*/ 2842206 h 6858000"/>
              <a:gd name="connsiteX569" fmla="*/ 5764974 w 7467600"/>
              <a:gd name="connsiteY569" fmla="*/ 2799609 h 6858000"/>
              <a:gd name="connsiteX570" fmla="*/ 5767665 w 7467600"/>
              <a:gd name="connsiteY570" fmla="*/ 2666409 h 6858000"/>
              <a:gd name="connsiteX571" fmla="*/ 5763055 w 7467600"/>
              <a:gd name="connsiteY571" fmla="*/ 2579705 h 6858000"/>
              <a:gd name="connsiteX572" fmla="*/ 5758079 w 7467600"/>
              <a:gd name="connsiteY572" fmla="*/ 2492508 h 6858000"/>
              <a:gd name="connsiteX573" fmla="*/ 5779325 w 7467600"/>
              <a:gd name="connsiteY573" fmla="*/ 2197069 h 6858000"/>
              <a:gd name="connsiteX574" fmla="*/ 5798671 w 7467600"/>
              <a:gd name="connsiteY574" fmla="*/ 1981601 h 6858000"/>
              <a:gd name="connsiteX575" fmla="*/ 5829202 w 7467600"/>
              <a:gd name="connsiteY575" fmla="*/ 1971679 h 6858000"/>
              <a:gd name="connsiteX576" fmla="*/ 5809558 w 7467600"/>
              <a:gd name="connsiteY576" fmla="*/ 2198043 h 6858000"/>
              <a:gd name="connsiteX577" fmla="*/ 5788653 w 7467600"/>
              <a:gd name="connsiteY577" fmla="*/ 2489430 h 6858000"/>
              <a:gd name="connsiteX578" fmla="*/ 5793439 w 7467600"/>
              <a:gd name="connsiteY578" fmla="*/ 2575235 h 6858000"/>
              <a:gd name="connsiteX579" fmla="*/ 5796837 w 7467600"/>
              <a:gd name="connsiteY579" fmla="*/ 2637633 h 6858000"/>
              <a:gd name="connsiteX580" fmla="*/ 5818614 w 7467600"/>
              <a:gd name="connsiteY580" fmla="*/ 2473055 h 6858000"/>
              <a:gd name="connsiteX581" fmla="*/ 5829202 w 7467600"/>
              <a:gd name="connsiteY581" fmla="*/ 1971679 h 6858000"/>
              <a:gd name="connsiteX582" fmla="*/ 5911389 w 7467600"/>
              <a:gd name="connsiteY582" fmla="*/ 1898371 h 6858000"/>
              <a:gd name="connsiteX583" fmla="*/ 6237627 w 7467600"/>
              <a:gd name="connsiteY583" fmla="*/ 2231921 h 6858000"/>
              <a:gd name="connsiteX584" fmla="*/ 5911389 w 7467600"/>
              <a:gd name="connsiteY584" fmla="*/ 1898371 h 6858000"/>
              <a:gd name="connsiteX585" fmla="*/ 6944437 w 7467600"/>
              <a:gd name="connsiteY585" fmla="*/ 1575402 h 6858000"/>
              <a:gd name="connsiteX586" fmla="*/ 6304730 w 7467600"/>
              <a:gd name="connsiteY586" fmla="*/ 1766654 h 6858000"/>
              <a:gd name="connsiteX587" fmla="*/ 6944437 w 7467600"/>
              <a:gd name="connsiteY587" fmla="*/ 1575402 h 6858000"/>
              <a:gd name="connsiteX588" fmla="*/ 7019523 w 7467600"/>
              <a:gd name="connsiteY588" fmla="*/ 1519450 h 6858000"/>
              <a:gd name="connsiteX589" fmla="*/ 6298091 w 7467600"/>
              <a:gd name="connsiteY589" fmla="*/ 1737122 h 6858000"/>
              <a:gd name="connsiteX590" fmla="*/ 7019523 w 7467600"/>
              <a:gd name="connsiteY590" fmla="*/ 1519450 h 6858000"/>
              <a:gd name="connsiteX591" fmla="*/ 2399523 w 7467600"/>
              <a:gd name="connsiteY591" fmla="*/ 1428234 h 6858000"/>
              <a:gd name="connsiteX592" fmla="*/ 2224982 w 7467600"/>
              <a:gd name="connsiteY592" fmla="*/ 1826201 h 6858000"/>
              <a:gd name="connsiteX593" fmla="*/ 2096099 w 7467600"/>
              <a:gd name="connsiteY593" fmla="*/ 2345900 h 6858000"/>
              <a:gd name="connsiteX594" fmla="*/ 2283317 w 7467600"/>
              <a:gd name="connsiteY594" fmla="*/ 1796925 h 6858000"/>
              <a:gd name="connsiteX595" fmla="*/ 2399523 w 7467600"/>
              <a:gd name="connsiteY595" fmla="*/ 1428234 h 6858000"/>
              <a:gd name="connsiteX596" fmla="*/ 2448558 w 7467600"/>
              <a:gd name="connsiteY596" fmla="*/ 1373435 h 6858000"/>
              <a:gd name="connsiteX597" fmla="*/ 2312521 w 7467600"/>
              <a:gd name="connsiteY597" fmla="*/ 1806140 h 6858000"/>
              <a:gd name="connsiteX598" fmla="*/ 2127533 w 7467600"/>
              <a:gd name="connsiteY598" fmla="*/ 2348380 h 6858000"/>
              <a:gd name="connsiteX599" fmla="*/ 2358080 w 7467600"/>
              <a:gd name="connsiteY599" fmla="*/ 1866134 h 6858000"/>
              <a:gd name="connsiteX600" fmla="*/ 2407436 w 7467600"/>
              <a:gd name="connsiteY600" fmla="*/ 1651070 h 6858000"/>
              <a:gd name="connsiteX601" fmla="*/ 2448558 w 7467600"/>
              <a:gd name="connsiteY601" fmla="*/ 1373435 h 6858000"/>
              <a:gd name="connsiteX602" fmla="*/ 278707 w 7467600"/>
              <a:gd name="connsiteY602" fmla="*/ 1352270 h 6858000"/>
              <a:gd name="connsiteX603" fmla="*/ 321570 w 7467600"/>
              <a:gd name="connsiteY603" fmla="*/ 1861610 h 6858000"/>
              <a:gd name="connsiteX604" fmla="*/ 294281 w 7467600"/>
              <a:gd name="connsiteY604" fmla="*/ 1440658 h 6858000"/>
              <a:gd name="connsiteX605" fmla="*/ 278707 w 7467600"/>
              <a:gd name="connsiteY605" fmla="*/ 1352270 h 6858000"/>
              <a:gd name="connsiteX606" fmla="*/ 1423821 w 7467600"/>
              <a:gd name="connsiteY606" fmla="*/ 1351958 h 6858000"/>
              <a:gd name="connsiteX607" fmla="*/ 1638521 w 7467600"/>
              <a:gd name="connsiteY607" fmla="*/ 1908470 h 6858000"/>
              <a:gd name="connsiteX608" fmla="*/ 1754199 w 7467600"/>
              <a:gd name="connsiteY608" fmla="*/ 2149284 h 6858000"/>
              <a:gd name="connsiteX609" fmla="*/ 1908359 w 7467600"/>
              <a:gd name="connsiteY609" fmla="*/ 2364988 h 6858000"/>
              <a:gd name="connsiteX610" fmla="*/ 1647661 w 7467600"/>
              <a:gd name="connsiteY610" fmla="*/ 1825945 h 6858000"/>
              <a:gd name="connsiteX611" fmla="*/ 1423821 w 7467600"/>
              <a:gd name="connsiteY611" fmla="*/ 1351958 h 6858000"/>
              <a:gd name="connsiteX612" fmla="*/ 1431890 w 7467600"/>
              <a:gd name="connsiteY612" fmla="*/ 1306475 h 6858000"/>
              <a:gd name="connsiteX613" fmla="*/ 1507597 w 7467600"/>
              <a:gd name="connsiteY613" fmla="*/ 1446132 h 6858000"/>
              <a:gd name="connsiteX614" fmla="*/ 1674586 w 7467600"/>
              <a:gd name="connsiteY614" fmla="*/ 1813832 h 6858000"/>
              <a:gd name="connsiteX615" fmla="*/ 1815950 w 7467600"/>
              <a:gd name="connsiteY615" fmla="*/ 2128564 h 6858000"/>
              <a:gd name="connsiteX616" fmla="*/ 1984242 w 7467600"/>
              <a:gd name="connsiteY616" fmla="*/ 2430829 h 6858000"/>
              <a:gd name="connsiteX617" fmla="*/ 2014023 w 7467600"/>
              <a:gd name="connsiteY617" fmla="*/ 2450995 h 6858000"/>
              <a:gd name="connsiteX618" fmla="*/ 1747337 w 7467600"/>
              <a:gd name="connsiteY618" fmla="*/ 1855264 h 6858000"/>
              <a:gd name="connsiteX619" fmla="*/ 1533749 w 7467600"/>
              <a:gd name="connsiteY619" fmla="*/ 1478656 h 6858000"/>
              <a:gd name="connsiteX620" fmla="*/ 1431890 w 7467600"/>
              <a:gd name="connsiteY620" fmla="*/ 1306475 h 6858000"/>
              <a:gd name="connsiteX621" fmla="*/ 5052692 w 7467600"/>
              <a:gd name="connsiteY621" fmla="*/ 1292994 h 6858000"/>
              <a:gd name="connsiteX622" fmla="*/ 5200661 w 7467600"/>
              <a:gd name="connsiteY622" fmla="*/ 1635186 h 6858000"/>
              <a:gd name="connsiteX623" fmla="*/ 5297138 w 7467600"/>
              <a:gd name="connsiteY623" fmla="*/ 1906351 h 6858000"/>
              <a:gd name="connsiteX624" fmla="*/ 5052692 w 7467600"/>
              <a:gd name="connsiteY624" fmla="*/ 1292994 h 6858000"/>
              <a:gd name="connsiteX625" fmla="*/ 5009948 w 7467600"/>
              <a:gd name="connsiteY625" fmla="*/ 1273619 h 6858000"/>
              <a:gd name="connsiteX626" fmla="*/ 5121777 w 7467600"/>
              <a:gd name="connsiteY626" fmla="*/ 1654213 h 6858000"/>
              <a:gd name="connsiteX627" fmla="*/ 5293545 w 7467600"/>
              <a:gd name="connsiteY627" fmla="*/ 2072247 h 6858000"/>
              <a:gd name="connsiteX628" fmla="*/ 5294042 w 7467600"/>
              <a:gd name="connsiteY628" fmla="*/ 2065019 h 6858000"/>
              <a:gd name="connsiteX629" fmla="*/ 5171936 w 7467600"/>
              <a:gd name="connsiteY629" fmla="*/ 1647613 h 6858000"/>
              <a:gd name="connsiteX630" fmla="*/ 5009948 w 7467600"/>
              <a:gd name="connsiteY630" fmla="*/ 1273619 h 6858000"/>
              <a:gd name="connsiteX631" fmla="*/ 655236 w 7467600"/>
              <a:gd name="connsiteY631" fmla="*/ 1268632 h 6858000"/>
              <a:gd name="connsiteX632" fmla="*/ 839521 w 7467600"/>
              <a:gd name="connsiteY632" fmla="*/ 1685315 h 6858000"/>
              <a:gd name="connsiteX633" fmla="*/ 1109416 w 7467600"/>
              <a:gd name="connsiteY633" fmla="*/ 2061663 h 6858000"/>
              <a:gd name="connsiteX634" fmla="*/ 1298300 w 7467600"/>
              <a:gd name="connsiteY634" fmla="*/ 2247742 h 6858000"/>
              <a:gd name="connsiteX635" fmla="*/ 1125871 w 7467600"/>
              <a:gd name="connsiteY635" fmla="*/ 1989513 h 6858000"/>
              <a:gd name="connsiteX636" fmla="*/ 981574 w 7467600"/>
              <a:gd name="connsiteY636" fmla="*/ 1783157 h 6858000"/>
              <a:gd name="connsiteX637" fmla="*/ 922198 w 7467600"/>
              <a:gd name="connsiteY637" fmla="*/ 1677437 h 6858000"/>
              <a:gd name="connsiteX638" fmla="*/ 869293 w 7467600"/>
              <a:gd name="connsiteY638" fmla="*/ 1583214 h 6858000"/>
              <a:gd name="connsiteX639" fmla="*/ 751431 w 7467600"/>
              <a:gd name="connsiteY639" fmla="*/ 1405731 h 6858000"/>
              <a:gd name="connsiteX640" fmla="*/ 655236 w 7467600"/>
              <a:gd name="connsiteY640" fmla="*/ 1268632 h 6858000"/>
              <a:gd name="connsiteX641" fmla="*/ 6516292 w 7467600"/>
              <a:gd name="connsiteY641" fmla="*/ 1263064 h 6858000"/>
              <a:gd name="connsiteX642" fmla="*/ 5736320 w 7467600"/>
              <a:gd name="connsiteY642" fmla="*/ 1501803 h 6858000"/>
              <a:gd name="connsiteX643" fmla="*/ 6516292 w 7467600"/>
              <a:gd name="connsiteY643" fmla="*/ 1263064 h 6858000"/>
              <a:gd name="connsiteX644" fmla="*/ 291466 w 7467600"/>
              <a:gd name="connsiteY644" fmla="*/ 1250369 h 6858000"/>
              <a:gd name="connsiteX645" fmla="*/ 323180 w 7467600"/>
              <a:gd name="connsiteY645" fmla="*/ 1435283 h 6858000"/>
              <a:gd name="connsiteX646" fmla="*/ 349381 w 7467600"/>
              <a:gd name="connsiteY646" fmla="*/ 1875041 h 6858000"/>
              <a:gd name="connsiteX647" fmla="*/ 374363 w 7467600"/>
              <a:gd name="connsiteY647" fmla="*/ 1506494 h 6858000"/>
              <a:gd name="connsiteX648" fmla="*/ 302168 w 7467600"/>
              <a:gd name="connsiteY648" fmla="*/ 1274495 h 6858000"/>
              <a:gd name="connsiteX649" fmla="*/ 291466 w 7467600"/>
              <a:gd name="connsiteY649" fmla="*/ 1250369 h 6858000"/>
              <a:gd name="connsiteX650" fmla="*/ 678222 w 7467600"/>
              <a:gd name="connsiteY650" fmla="*/ 1248670 h 6858000"/>
              <a:gd name="connsiteX651" fmla="*/ 775536 w 7467600"/>
              <a:gd name="connsiteY651" fmla="*/ 1388015 h 6858000"/>
              <a:gd name="connsiteX652" fmla="*/ 894529 w 7467600"/>
              <a:gd name="connsiteY652" fmla="*/ 1567739 h 6858000"/>
              <a:gd name="connsiteX653" fmla="*/ 948000 w 7467600"/>
              <a:gd name="connsiteY653" fmla="*/ 1663088 h 6858000"/>
              <a:gd name="connsiteX654" fmla="*/ 1006812 w 7467600"/>
              <a:gd name="connsiteY654" fmla="*/ 1767683 h 6858000"/>
              <a:gd name="connsiteX655" fmla="*/ 1149133 w 7467600"/>
              <a:gd name="connsiteY655" fmla="*/ 1971513 h 6858000"/>
              <a:gd name="connsiteX656" fmla="*/ 1333952 w 7467600"/>
              <a:gd name="connsiteY656" fmla="*/ 2251620 h 6858000"/>
              <a:gd name="connsiteX657" fmla="*/ 1337329 w 7467600"/>
              <a:gd name="connsiteY657" fmla="*/ 2258350 h 6858000"/>
              <a:gd name="connsiteX658" fmla="*/ 1014726 w 7467600"/>
              <a:gd name="connsiteY658" fmla="*/ 1615556 h 6858000"/>
              <a:gd name="connsiteX659" fmla="*/ 678222 w 7467600"/>
              <a:gd name="connsiteY659" fmla="*/ 1248670 h 6858000"/>
              <a:gd name="connsiteX660" fmla="*/ 6691602 w 7467600"/>
              <a:gd name="connsiteY660" fmla="*/ 1140573 h 6858000"/>
              <a:gd name="connsiteX661" fmla="*/ 6571100 w 7467600"/>
              <a:gd name="connsiteY661" fmla="*/ 1183662 h 6858000"/>
              <a:gd name="connsiteX662" fmla="*/ 6241687 w 7467600"/>
              <a:gd name="connsiteY662" fmla="*/ 1257600 h 6858000"/>
              <a:gd name="connsiteX663" fmla="*/ 5693009 w 7467600"/>
              <a:gd name="connsiteY663" fmla="*/ 1478256 h 6858000"/>
              <a:gd name="connsiteX664" fmla="*/ 6548420 w 7467600"/>
              <a:gd name="connsiteY664" fmla="*/ 1214599 h 6858000"/>
              <a:gd name="connsiteX665" fmla="*/ 6605473 w 7467600"/>
              <a:gd name="connsiteY665" fmla="*/ 1184686 h 6858000"/>
              <a:gd name="connsiteX666" fmla="*/ 6691602 w 7467600"/>
              <a:gd name="connsiteY666" fmla="*/ 1140573 h 6858000"/>
              <a:gd name="connsiteX667" fmla="*/ 4002475 w 7467600"/>
              <a:gd name="connsiteY667" fmla="*/ 1037802 h 6858000"/>
              <a:gd name="connsiteX668" fmla="*/ 4000324 w 7467600"/>
              <a:gd name="connsiteY668" fmla="*/ 1039362 h 6858000"/>
              <a:gd name="connsiteX669" fmla="*/ 4002862 w 7467600"/>
              <a:gd name="connsiteY669" fmla="*/ 1042866 h 6858000"/>
              <a:gd name="connsiteX670" fmla="*/ 4002475 w 7467600"/>
              <a:gd name="connsiteY670" fmla="*/ 1037802 h 6858000"/>
              <a:gd name="connsiteX671" fmla="*/ 506322 w 7467600"/>
              <a:gd name="connsiteY671" fmla="*/ 1020997 h 6858000"/>
              <a:gd name="connsiteX672" fmla="*/ 533068 w 7467600"/>
              <a:gd name="connsiteY672" fmla="*/ 1029409 h 6858000"/>
              <a:gd name="connsiteX673" fmla="*/ 1232525 w 7467600"/>
              <a:gd name="connsiteY673" fmla="*/ 1804675 h 6858000"/>
              <a:gd name="connsiteX674" fmla="*/ 1388858 w 7467600"/>
              <a:gd name="connsiteY674" fmla="*/ 2368011 h 6858000"/>
              <a:gd name="connsiteX675" fmla="*/ 1384098 w 7467600"/>
              <a:gd name="connsiteY675" fmla="*/ 2378125 h 6858000"/>
              <a:gd name="connsiteX676" fmla="*/ 1425393 w 7467600"/>
              <a:gd name="connsiteY676" fmla="*/ 2589124 h 6858000"/>
              <a:gd name="connsiteX677" fmla="*/ 1424001 w 7467600"/>
              <a:gd name="connsiteY677" fmla="*/ 2597541 h 6858000"/>
              <a:gd name="connsiteX678" fmla="*/ 2152729 w 7467600"/>
              <a:gd name="connsiteY678" fmla="*/ 2864487 h 6858000"/>
              <a:gd name="connsiteX679" fmla="*/ 2020609 w 7467600"/>
              <a:gd name="connsiteY679" fmla="*/ 2539671 h 6858000"/>
              <a:gd name="connsiteX680" fmla="*/ 2018920 w 7467600"/>
              <a:gd name="connsiteY680" fmla="*/ 2536309 h 6858000"/>
              <a:gd name="connsiteX681" fmla="*/ 1342441 w 7467600"/>
              <a:gd name="connsiteY681" fmla="*/ 1173017 h 6858000"/>
              <a:gd name="connsiteX682" fmla="*/ 1367925 w 7467600"/>
              <a:gd name="connsiteY682" fmla="*/ 1135648 h 6858000"/>
              <a:gd name="connsiteX683" fmla="*/ 1771401 w 7467600"/>
              <a:gd name="connsiteY683" fmla="*/ 1806673 h 6858000"/>
              <a:gd name="connsiteX684" fmla="*/ 1972385 w 7467600"/>
              <a:gd name="connsiteY684" fmla="*/ 2198735 h 6858000"/>
              <a:gd name="connsiteX685" fmla="*/ 2040892 w 7467600"/>
              <a:gd name="connsiteY685" fmla="*/ 2405205 h 6858000"/>
              <a:gd name="connsiteX686" fmla="*/ 2131689 w 7467600"/>
              <a:gd name="connsiteY686" fmla="*/ 1936926 h 6858000"/>
              <a:gd name="connsiteX687" fmla="*/ 2454820 w 7467600"/>
              <a:gd name="connsiteY687" fmla="*/ 1248808 h 6858000"/>
              <a:gd name="connsiteX688" fmla="*/ 2492512 w 7467600"/>
              <a:gd name="connsiteY688" fmla="*/ 1302920 h 6858000"/>
              <a:gd name="connsiteX689" fmla="*/ 2081216 w 7467600"/>
              <a:gd name="connsiteY689" fmla="*/ 2527513 h 6858000"/>
              <a:gd name="connsiteX690" fmla="*/ 2081211 w 7467600"/>
              <a:gd name="connsiteY690" fmla="*/ 2528916 h 6858000"/>
              <a:gd name="connsiteX691" fmla="*/ 2199067 w 7467600"/>
              <a:gd name="connsiteY691" fmla="*/ 2884061 h 6858000"/>
              <a:gd name="connsiteX692" fmla="*/ 3192586 w 7467600"/>
              <a:gd name="connsiteY692" fmla="*/ 3411496 h 6858000"/>
              <a:gd name="connsiteX693" fmla="*/ 3182620 w 7467600"/>
              <a:gd name="connsiteY693" fmla="*/ 3483279 h 6858000"/>
              <a:gd name="connsiteX694" fmla="*/ 2435119 w 7467600"/>
              <a:gd name="connsiteY694" fmla="*/ 3080173 h 6858000"/>
              <a:gd name="connsiteX695" fmla="*/ 2410152 w 7467600"/>
              <a:gd name="connsiteY695" fmla="*/ 3063751 h 6858000"/>
              <a:gd name="connsiteX696" fmla="*/ 2408099 w 7467600"/>
              <a:gd name="connsiteY696" fmla="*/ 3064403 h 6858000"/>
              <a:gd name="connsiteX697" fmla="*/ 2407218 w 7467600"/>
              <a:gd name="connsiteY697" fmla="*/ 3070324 h 6858000"/>
              <a:gd name="connsiteX698" fmla="*/ 2380138 w 7467600"/>
              <a:gd name="connsiteY698" fmla="*/ 3099341 h 6858000"/>
              <a:gd name="connsiteX699" fmla="*/ 1765923 w 7467600"/>
              <a:gd name="connsiteY699" fmla="*/ 3581043 h 6858000"/>
              <a:gd name="connsiteX700" fmla="*/ 1702258 w 7467600"/>
              <a:gd name="connsiteY700" fmla="*/ 3612286 h 6858000"/>
              <a:gd name="connsiteX701" fmla="*/ 1538370 w 7467600"/>
              <a:gd name="connsiteY701" fmla="*/ 3811804 h 6858000"/>
              <a:gd name="connsiteX702" fmla="*/ 542867 w 7467600"/>
              <a:gd name="connsiteY702" fmla="*/ 4944092 h 6858000"/>
              <a:gd name="connsiteX703" fmla="*/ 515800 w 7467600"/>
              <a:gd name="connsiteY703" fmla="*/ 4862180 h 6858000"/>
              <a:gd name="connsiteX704" fmla="*/ 909145 w 7467600"/>
              <a:gd name="connsiteY704" fmla="*/ 4199225 h 6858000"/>
              <a:gd name="connsiteX705" fmla="*/ 1214067 w 7467600"/>
              <a:gd name="connsiteY705" fmla="*/ 3908561 h 6858000"/>
              <a:gd name="connsiteX706" fmla="*/ 640967 w 7467600"/>
              <a:gd name="connsiteY706" fmla="*/ 4105601 h 6858000"/>
              <a:gd name="connsiteX707" fmla="*/ 112563 w 7467600"/>
              <a:gd name="connsiteY707" fmla="*/ 4396952 h 6858000"/>
              <a:gd name="connsiteX708" fmla="*/ 0 w 7467600"/>
              <a:gd name="connsiteY708" fmla="*/ 4466006 h 6858000"/>
              <a:gd name="connsiteX709" fmla="*/ 0 w 7467600"/>
              <a:gd name="connsiteY709" fmla="*/ 4233763 h 6858000"/>
              <a:gd name="connsiteX710" fmla="*/ 36881 w 7467600"/>
              <a:gd name="connsiteY710" fmla="*/ 4200118 h 6858000"/>
              <a:gd name="connsiteX711" fmla="*/ 910534 w 7467600"/>
              <a:gd name="connsiteY711" fmla="*/ 3629753 h 6858000"/>
              <a:gd name="connsiteX712" fmla="*/ 1578717 w 7467600"/>
              <a:gd name="connsiteY712" fmla="*/ 3575982 h 6858000"/>
              <a:gd name="connsiteX713" fmla="*/ 2338780 w 7467600"/>
              <a:gd name="connsiteY713" fmla="*/ 3033725 h 6858000"/>
              <a:gd name="connsiteX714" fmla="*/ 1807991 w 7467600"/>
              <a:gd name="connsiteY714" fmla="*/ 2807184 h 6858000"/>
              <a:gd name="connsiteX715" fmla="*/ 1416358 w 7467600"/>
              <a:gd name="connsiteY715" fmla="*/ 3112571 h 6858000"/>
              <a:gd name="connsiteX716" fmla="*/ 939066 w 7467600"/>
              <a:gd name="connsiteY716" fmla="*/ 3378798 h 6858000"/>
              <a:gd name="connsiteX717" fmla="*/ 115099 w 7467600"/>
              <a:gd name="connsiteY717" fmla="*/ 3607650 h 6858000"/>
              <a:gd name="connsiteX718" fmla="*/ 97284 w 7467600"/>
              <a:gd name="connsiteY718" fmla="*/ 3520393 h 6858000"/>
              <a:gd name="connsiteX719" fmla="*/ 922050 w 7467600"/>
              <a:gd name="connsiteY719" fmla="*/ 3074867 h 6858000"/>
              <a:gd name="connsiteX720" fmla="*/ 1405265 w 7467600"/>
              <a:gd name="connsiteY720" fmla="*/ 3016319 h 6858000"/>
              <a:gd name="connsiteX721" fmla="*/ 1407512 w 7467600"/>
              <a:gd name="connsiteY721" fmla="*/ 3018001 h 6858000"/>
              <a:gd name="connsiteX722" fmla="*/ 1726266 w 7467600"/>
              <a:gd name="connsiteY722" fmla="*/ 2777274 h 6858000"/>
              <a:gd name="connsiteX723" fmla="*/ 625390 w 7467600"/>
              <a:gd name="connsiteY723" fmla="*/ 2514541 h 6858000"/>
              <a:gd name="connsiteX724" fmla="*/ 619799 w 7467600"/>
              <a:gd name="connsiteY724" fmla="*/ 2527180 h 6858000"/>
              <a:gd name="connsiteX725" fmla="*/ 310030 w 7467600"/>
              <a:gd name="connsiteY725" fmla="*/ 2771818 h 6858000"/>
              <a:gd name="connsiteX726" fmla="*/ 173877 w 7467600"/>
              <a:gd name="connsiteY726" fmla="*/ 2937056 h 6858000"/>
              <a:gd name="connsiteX727" fmla="*/ 77889 w 7467600"/>
              <a:gd name="connsiteY727" fmla="*/ 3138440 h 6858000"/>
              <a:gd name="connsiteX728" fmla="*/ 0 w 7467600"/>
              <a:gd name="connsiteY728" fmla="*/ 3271395 h 6858000"/>
              <a:gd name="connsiteX729" fmla="*/ 0 w 7467600"/>
              <a:gd name="connsiteY729" fmla="*/ 3153002 h 6858000"/>
              <a:gd name="connsiteX730" fmla="*/ 2386 w 7467600"/>
              <a:gd name="connsiteY730" fmla="*/ 3149203 h 6858000"/>
              <a:gd name="connsiteX731" fmla="*/ 89753 w 7467600"/>
              <a:gd name="connsiteY731" fmla="*/ 2987702 h 6858000"/>
              <a:gd name="connsiteX732" fmla="*/ 76869 w 7467600"/>
              <a:gd name="connsiteY732" fmla="*/ 3005404 h 6858000"/>
              <a:gd name="connsiteX733" fmla="*/ 32049 w 7467600"/>
              <a:gd name="connsiteY733" fmla="*/ 3065814 h 6858000"/>
              <a:gd name="connsiteX734" fmla="*/ 0 w 7467600"/>
              <a:gd name="connsiteY734" fmla="*/ 3108744 h 6858000"/>
              <a:gd name="connsiteX735" fmla="*/ 0 w 7467600"/>
              <a:gd name="connsiteY735" fmla="*/ 3058059 h 6858000"/>
              <a:gd name="connsiteX736" fmla="*/ 7610 w 7467600"/>
              <a:gd name="connsiteY736" fmla="*/ 3047889 h 6858000"/>
              <a:gd name="connsiteX737" fmla="*/ 52419 w 7467600"/>
              <a:gd name="connsiteY737" fmla="*/ 2987479 h 6858000"/>
              <a:gd name="connsiteX738" fmla="*/ 59142 w 7467600"/>
              <a:gd name="connsiteY738" fmla="*/ 2978488 h 6858000"/>
              <a:gd name="connsiteX739" fmla="*/ 0 w 7467600"/>
              <a:gd name="connsiteY739" fmla="*/ 3015334 h 6858000"/>
              <a:gd name="connsiteX740" fmla="*/ 0 w 7467600"/>
              <a:gd name="connsiteY740" fmla="*/ 2914286 h 6858000"/>
              <a:gd name="connsiteX741" fmla="*/ 36383 w 7467600"/>
              <a:gd name="connsiteY741" fmla="*/ 2901128 h 6858000"/>
              <a:gd name="connsiteX742" fmla="*/ 156329 w 7467600"/>
              <a:gd name="connsiteY742" fmla="*/ 2840533 h 6858000"/>
              <a:gd name="connsiteX743" fmla="*/ 358355 w 7467600"/>
              <a:gd name="connsiteY743" fmla="*/ 2620471 h 6858000"/>
              <a:gd name="connsiteX744" fmla="*/ 510577 w 7467600"/>
              <a:gd name="connsiteY744" fmla="*/ 2501244 h 6858000"/>
              <a:gd name="connsiteX745" fmla="*/ 211967 w 7467600"/>
              <a:gd name="connsiteY745" fmla="*/ 2479171 h 6858000"/>
              <a:gd name="connsiteX746" fmla="*/ 0 w 7467600"/>
              <a:gd name="connsiteY746" fmla="*/ 2476398 h 6858000"/>
              <a:gd name="connsiteX747" fmla="*/ 0 w 7467600"/>
              <a:gd name="connsiteY747" fmla="*/ 2389189 h 6858000"/>
              <a:gd name="connsiteX748" fmla="*/ 103062 w 7467600"/>
              <a:gd name="connsiteY748" fmla="*/ 2389518 h 6858000"/>
              <a:gd name="connsiteX749" fmla="*/ 510734 w 7467600"/>
              <a:gd name="connsiteY749" fmla="*/ 2416201 h 6858000"/>
              <a:gd name="connsiteX750" fmla="*/ 279257 w 7467600"/>
              <a:gd name="connsiteY750" fmla="*/ 2092102 h 6858000"/>
              <a:gd name="connsiteX751" fmla="*/ 65265 w 7467600"/>
              <a:gd name="connsiteY751" fmla="*/ 2006049 h 6858000"/>
              <a:gd name="connsiteX752" fmla="*/ 0 w 7467600"/>
              <a:gd name="connsiteY752" fmla="*/ 1982532 h 6858000"/>
              <a:gd name="connsiteX753" fmla="*/ 0 w 7467600"/>
              <a:gd name="connsiteY753" fmla="*/ 1912789 h 6858000"/>
              <a:gd name="connsiteX754" fmla="*/ 97460 w 7467600"/>
              <a:gd name="connsiteY754" fmla="*/ 1953725 h 6858000"/>
              <a:gd name="connsiteX755" fmla="*/ 221272 w 7467600"/>
              <a:gd name="connsiteY755" fmla="*/ 1980766 h 6858000"/>
              <a:gd name="connsiteX756" fmla="*/ 116765 w 7467600"/>
              <a:gd name="connsiteY756" fmla="*/ 1911033 h 6858000"/>
              <a:gd name="connsiteX757" fmla="*/ 16405 w 7467600"/>
              <a:gd name="connsiteY757" fmla="*/ 1803412 h 6858000"/>
              <a:gd name="connsiteX758" fmla="*/ 0 w 7467600"/>
              <a:gd name="connsiteY758" fmla="*/ 1784777 h 6858000"/>
              <a:gd name="connsiteX759" fmla="*/ 0 w 7467600"/>
              <a:gd name="connsiteY759" fmla="*/ 1740082 h 6858000"/>
              <a:gd name="connsiteX760" fmla="*/ 39394 w 7467600"/>
              <a:gd name="connsiteY760" fmla="*/ 1784856 h 6858000"/>
              <a:gd name="connsiteX761" fmla="*/ 135813 w 7467600"/>
              <a:gd name="connsiteY761" fmla="*/ 1888838 h 6858000"/>
              <a:gd name="connsiteX762" fmla="*/ 242575 w 7467600"/>
              <a:gd name="connsiteY762" fmla="*/ 1958841 h 6858000"/>
              <a:gd name="connsiteX763" fmla="*/ 82197 w 7467600"/>
              <a:gd name="connsiteY763" fmla="*/ 1754826 h 6858000"/>
              <a:gd name="connsiteX764" fmla="*/ 0 w 7467600"/>
              <a:gd name="connsiteY764" fmla="*/ 1679650 h 6858000"/>
              <a:gd name="connsiteX765" fmla="*/ 0 w 7467600"/>
              <a:gd name="connsiteY765" fmla="*/ 1602463 h 6858000"/>
              <a:gd name="connsiteX766" fmla="*/ 84689 w 7467600"/>
              <a:gd name="connsiteY766" fmla="*/ 1677442 h 6858000"/>
              <a:gd name="connsiteX767" fmla="*/ 298437 w 7467600"/>
              <a:gd name="connsiteY767" fmla="*/ 1968019 h 6858000"/>
              <a:gd name="connsiteX768" fmla="*/ 227269 w 7467600"/>
              <a:gd name="connsiteY768" fmla="*/ 1114064 h 6858000"/>
              <a:gd name="connsiteX769" fmla="*/ 248003 w 7467600"/>
              <a:gd name="connsiteY769" fmla="*/ 1089613 h 6858000"/>
              <a:gd name="connsiteX770" fmla="*/ 427020 w 7467600"/>
              <a:gd name="connsiteY770" fmla="*/ 1619803 h 6858000"/>
              <a:gd name="connsiteX771" fmla="*/ 340345 w 7467600"/>
              <a:gd name="connsiteY771" fmla="*/ 2027739 h 6858000"/>
              <a:gd name="connsiteX772" fmla="*/ 360865 w 7467600"/>
              <a:gd name="connsiteY772" fmla="*/ 2044827 h 6858000"/>
              <a:gd name="connsiteX773" fmla="*/ 560414 w 7467600"/>
              <a:gd name="connsiteY773" fmla="*/ 2421457 h 6858000"/>
              <a:gd name="connsiteX774" fmla="*/ 1359703 w 7467600"/>
              <a:gd name="connsiteY774" fmla="*/ 2578554 h 6858000"/>
              <a:gd name="connsiteX775" fmla="*/ 1359422 w 7467600"/>
              <a:gd name="connsiteY775" fmla="*/ 2577994 h 6858000"/>
              <a:gd name="connsiteX776" fmla="*/ 828701 w 7467600"/>
              <a:gd name="connsiteY776" fmla="*/ 1839520 h 6858000"/>
              <a:gd name="connsiteX777" fmla="*/ 494427 w 7467600"/>
              <a:gd name="connsiteY777" fmla="*/ 1092333 h 6858000"/>
              <a:gd name="connsiteX778" fmla="*/ 506322 w 7467600"/>
              <a:gd name="connsiteY778" fmla="*/ 1020997 h 6858000"/>
              <a:gd name="connsiteX779" fmla="*/ 4570198 w 7467600"/>
              <a:gd name="connsiteY779" fmla="*/ 978081 h 6858000"/>
              <a:gd name="connsiteX780" fmla="*/ 4523691 w 7467600"/>
              <a:gd name="connsiteY780" fmla="*/ 1127776 h 6858000"/>
              <a:gd name="connsiteX781" fmla="*/ 4509875 w 7467600"/>
              <a:gd name="connsiteY781" fmla="*/ 1167552 h 6858000"/>
              <a:gd name="connsiteX782" fmla="*/ 4478168 w 7467600"/>
              <a:gd name="connsiteY782" fmla="*/ 1260735 h 6858000"/>
              <a:gd name="connsiteX783" fmla="*/ 4409309 w 7467600"/>
              <a:gd name="connsiteY783" fmla="*/ 1666996 h 6858000"/>
              <a:gd name="connsiteX784" fmla="*/ 4370031 w 7467600"/>
              <a:gd name="connsiteY784" fmla="*/ 1955666 h 6858000"/>
              <a:gd name="connsiteX785" fmla="*/ 4570198 w 7467600"/>
              <a:gd name="connsiteY785" fmla="*/ 978081 h 6858000"/>
              <a:gd name="connsiteX786" fmla="*/ 4557898 w 7467600"/>
              <a:gd name="connsiteY786" fmla="*/ 900011 h 6858000"/>
              <a:gd name="connsiteX787" fmla="*/ 4344840 w 7467600"/>
              <a:gd name="connsiteY787" fmla="*/ 1922038 h 6858000"/>
              <a:gd name="connsiteX788" fmla="*/ 4378710 w 7467600"/>
              <a:gd name="connsiteY788" fmla="*/ 1665516 h 6858000"/>
              <a:gd name="connsiteX789" fmla="*/ 4448798 w 7467600"/>
              <a:gd name="connsiteY789" fmla="*/ 1253024 h 6858000"/>
              <a:gd name="connsiteX790" fmla="*/ 4480315 w 7467600"/>
              <a:gd name="connsiteY790" fmla="*/ 1158454 h 6858000"/>
              <a:gd name="connsiteX791" fmla="*/ 4494133 w 7467600"/>
              <a:gd name="connsiteY791" fmla="*/ 1118676 h 6858000"/>
              <a:gd name="connsiteX792" fmla="*/ 4557898 w 7467600"/>
              <a:gd name="connsiteY792" fmla="*/ 900011 h 6858000"/>
              <a:gd name="connsiteX793" fmla="*/ 5870151 w 7467600"/>
              <a:gd name="connsiteY793" fmla="*/ 898890 h 6858000"/>
              <a:gd name="connsiteX794" fmla="*/ 5861335 w 7467600"/>
              <a:gd name="connsiteY794" fmla="*/ 899177 h 6858000"/>
              <a:gd name="connsiteX795" fmla="*/ 5843702 w 7467600"/>
              <a:gd name="connsiteY795" fmla="*/ 899748 h 6858000"/>
              <a:gd name="connsiteX796" fmla="*/ 5651107 w 7467600"/>
              <a:gd name="connsiteY796" fmla="*/ 920306 h 6858000"/>
              <a:gd name="connsiteX797" fmla="*/ 5459407 w 7467600"/>
              <a:gd name="connsiteY797" fmla="*/ 940975 h 6858000"/>
              <a:gd name="connsiteX798" fmla="*/ 5374846 w 7467600"/>
              <a:gd name="connsiteY798" fmla="*/ 941988 h 6858000"/>
              <a:gd name="connsiteX799" fmla="*/ 5256105 w 7467600"/>
              <a:gd name="connsiteY799" fmla="*/ 945632 h 6858000"/>
              <a:gd name="connsiteX800" fmla="*/ 5107071 w 7467600"/>
              <a:gd name="connsiteY800" fmla="*/ 969720 h 6858000"/>
              <a:gd name="connsiteX801" fmla="*/ 4998681 w 7467600"/>
              <a:gd name="connsiteY801" fmla="*/ 988771 h 6858000"/>
              <a:gd name="connsiteX802" fmla="*/ 5870151 w 7467600"/>
              <a:gd name="connsiteY802" fmla="*/ 898890 h 6858000"/>
              <a:gd name="connsiteX803" fmla="*/ 5504425 w 7467600"/>
              <a:gd name="connsiteY803" fmla="*/ 848067 h 6858000"/>
              <a:gd name="connsiteX804" fmla="*/ 4968849 w 7467600"/>
              <a:gd name="connsiteY804" fmla="*/ 962318 h 6858000"/>
              <a:gd name="connsiteX805" fmla="*/ 5104039 w 7467600"/>
              <a:gd name="connsiteY805" fmla="*/ 940634 h 6858000"/>
              <a:gd name="connsiteX806" fmla="*/ 5256311 w 7467600"/>
              <a:gd name="connsiteY806" fmla="*/ 916490 h 6858000"/>
              <a:gd name="connsiteX807" fmla="*/ 5377381 w 7467600"/>
              <a:gd name="connsiteY807" fmla="*/ 912671 h 6858000"/>
              <a:gd name="connsiteX808" fmla="*/ 5460148 w 7467600"/>
              <a:gd name="connsiteY808" fmla="*/ 911442 h 6858000"/>
              <a:gd name="connsiteX809" fmla="*/ 5648971 w 7467600"/>
              <a:gd name="connsiteY809" fmla="*/ 891331 h 6858000"/>
              <a:gd name="connsiteX810" fmla="*/ 5844807 w 7467600"/>
              <a:gd name="connsiteY810" fmla="*/ 870718 h 6858000"/>
              <a:gd name="connsiteX811" fmla="*/ 5862975 w 7467600"/>
              <a:gd name="connsiteY811" fmla="*/ 869756 h 6858000"/>
              <a:gd name="connsiteX812" fmla="*/ 5920887 w 7467600"/>
              <a:gd name="connsiteY812" fmla="*/ 865929 h 6858000"/>
              <a:gd name="connsiteX813" fmla="*/ 5504425 w 7467600"/>
              <a:gd name="connsiteY813" fmla="*/ 848067 h 6858000"/>
              <a:gd name="connsiteX814" fmla="*/ 3607114 w 7467600"/>
              <a:gd name="connsiteY814" fmla="*/ 467441 h 6858000"/>
              <a:gd name="connsiteX815" fmla="*/ 3296242 w 7467600"/>
              <a:gd name="connsiteY815" fmla="*/ 807991 h 6858000"/>
              <a:gd name="connsiteX816" fmla="*/ 3174674 w 7467600"/>
              <a:gd name="connsiteY816" fmla="*/ 919759 h 6858000"/>
              <a:gd name="connsiteX817" fmla="*/ 3042978 w 7467600"/>
              <a:gd name="connsiteY817" fmla="*/ 1054894 h 6858000"/>
              <a:gd name="connsiteX818" fmla="*/ 2968914 w 7467600"/>
              <a:gd name="connsiteY818" fmla="*/ 1133756 h 6858000"/>
              <a:gd name="connsiteX819" fmla="*/ 3103823 w 7467600"/>
              <a:gd name="connsiteY819" fmla="*/ 1026814 h 6858000"/>
              <a:gd name="connsiteX820" fmla="*/ 3607114 w 7467600"/>
              <a:gd name="connsiteY820" fmla="*/ 467441 h 6858000"/>
              <a:gd name="connsiteX821" fmla="*/ 3744487 w 7467600"/>
              <a:gd name="connsiteY821" fmla="*/ 383136 h 6858000"/>
              <a:gd name="connsiteX822" fmla="*/ 3970213 w 7467600"/>
              <a:gd name="connsiteY822" fmla="*/ 995559 h 6858000"/>
              <a:gd name="connsiteX823" fmla="*/ 3744487 w 7467600"/>
              <a:gd name="connsiteY823" fmla="*/ 383136 h 6858000"/>
              <a:gd name="connsiteX824" fmla="*/ 3624562 w 7467600"/>
              <a:gd name="connsiteY824" fmla="*/ 367041 h 6858000"/>
              <a:gd name="connsiteX825" fmla="*/ 3489712 w 7467600"/>
              <a:gd name="connsiteY825" fmla="*/ 485386 h 6858000"/>
              <a:gd name="connsiteX826" fmla="*/ 3182994 w 7467600"/>
              <a:gd name="connsiteY826" fmla="*/ 828265 h 6858000"/>
              <a:gd name="connsiteX827" fmla="*/ 2892114 w 7467600"/>
              <a:gd name="connsiteY827" fmla="*/ 1172635 h 6858000"/>
              <a:gd name="connsiteX828" fmla="*/ 3021459 w 7467600"/>
              <a:gd name="connsiteY828" fmla="*/ 1035385 h 6858000"/>
              <a:gd name="connsiteX829" fmla="*/ 3153873 w 7467600"/>
              <a:gd name="connsiteY829" fmla="*/ 898971 h 6858000"/>
              <a:gd name="connsiteX830" fmla="*/ 3276511 w 7467600"/>
              <a:gd name="connsiteY830" fmla="*/ 786423 h 6858000"/>
              <a:gd name="connsiteX831" fmla="*/ 3584154 w 7467600"/>
              <a:gd name="connsiteY831" fmla="*/ 448218 h 6858000"/>
              <a:gd name="connsiteX832" fmla="*/ 3624562 w 7467600"/>
              <a:gd name="connsiteY832" fmla="*/ 367041 h 6858000"/>
              <a:gd name="connsiteX833" fmla="*/ 3766672 w 7467600"/>
              <a:gd name="connsiteY833" fmla="*/ 359429 h 6858000"/>
              <a:gd name="connsiteX834" fmla="*/ 3996338 w 7467600"/>
              <a:gd name="connsiteY834" fmla="*/ 968237 h 6858000"/>
              <a:gd name="connsiteX835" fmla="*/ 3766672 w 7467600"/>
              <a:gd name="connsiteY835" fmla="*/ 359429 h 6858000"/>
              <a:gd name="connsiteX836" fmla="*/ 5805386 w 7467600"/>
              <a:gd name="connsiteY836" fmla="*/ 239240 h 6858000"/>
              <a:gd name="connsiteX837" fmla="*/ 5736947 w 7467600"/>
              <a:gd name="connsiteY837" fmla="*/ 261367 h 6858000"/>
              <a:gd name="connsiteX838" fmla="*/ 5427012 w 7467600"/>
              <a:gd name="connsiteY838" fmla="*/ 311272 h 6858000"/>
              <a:gd name="connsiteX839" fmla="*/ 5147818 w 7467600"/>
              <a:gd name="connsiteY839" fmla="*/ 322112 h 6858000"/>
              <a:gd name="connsiteX840" fmla="*/ 5060854 w 7467600"/>
              <a:gd name="connsiteY840" fmla="*/ 311882 h 6858000"/>
              <a:gd name="connsiteX841" fmla="*/ 4945989 w 7467600"/>
              <a:gd name="connsiteY841" fmla="*/ 300516 h 6858000"/>
              <a:gd name="connsiteX842" fmla="*/ 5410479 w 7467600"/>
              <a:gd name="connsiteY842" fmla="*/ 348434 h 6858000"/>
              <a:gd name="connsiteX843" fmla="*/ 5805386 w 7467600"/>
              <a:gd name="connsiteY843" fmla="*/ 239240 h 6858000"/>
              <a:gd name="connsiteX844" fmla="*/ 7419999 w 7467600"/>
              <a:gd name="connsiteY844" fmla="*/ 774360 h 6858000"/>
              <a:gd name="connsiteX845" fmla="*/ 7467600 w 7467600"/>
              <a:gd name="connsiteY845" fmla="*/ 789215 h 6858000"/>
              <a:gd name="connsiteX846" fmla="*/ 7451412 w 7467600"/>
              <a:gd name="connsiteY846" fmla="*/ 799572 h 6858000"/>
              <a:gd name="connsiteX847" fmla="*/ 7419999 w 7467600"/>
              <a:gd name="connsiteY847" fmla="*/ 774360 h 6858000"/>
              <a:gd name="connsiteX848" fmla="*/ 5905192 w 7467600"/>
              <a:gd name="connsiteY848" fmla="*/ 163079 h 6858000"/>
              <a:gd name="connsiteX849" fmla="*/ 5865655 w 7467600"/>
              <a:gd name="connsiteY849" fmla="*/ 171901 h 6858000"/>
              <a:gd name="connsiteX850" fmla="*/ 5259740 w 7467600"/>
              <a:gd name="connsiteY850" fmla="*/ 257013 h 6858000"/>
              <a:gd name="connsiteX851" fmla="*/ 5208466 w 7467600"/>
              <a:gd name="connsiteY851" fmla="*/ 257550 h 6858000"/>
              <a:gd name="connsiteX852" fmla="*/ 4980204 w 7467600"/>
              <a:gd name="connsiteY852" fmla="*/ 271903 h 6858000"/>
              <a:gd name="connsiteX853" fmla="*/ 5068068 w 7467600"/>
              <a:gd name="connsiteY853" fmla="*/ 282244 h 6858000"/>
              <a:gd name="connsiteX854" fmla="*/ 5153231 w 7467600"/>
              <a:gd name="connsiteY854" fmla="*/ 292240 h 6858000"/>
              <a:gd name="connsiteX855" fmla="*/ 5426491 w 7467600"/>
              <a:gd name="connsiteY855" fmla="*/ 281128 h 6858000"/>
              <a:gd name="connsiteX856" fmla="*/ 5731212 w 7467600"/>
              <a:gd name="connsiteY856" fmla="*/ 231951 h 6858000"/>
              <a:gd name="connsiteX857" fmla="*/ 5905192 w 7467600"/>
              <a:gd name="connsiteY857" fmla="*/ 163079 h 6858000"/>
              <a:gd name="connsiteX858" fmla="*/ 5944437 w 7467600"/>
              <a:gd name="connsiteY858" fmla="*/ 113829 h 6858000"/>
              <a:gd name="connsiteX859" fmla="*/ 5825032 w 7467600"/>
              <a:gd name="connsiteY859" fmla="*/ 146405 h 6858000"/>
              <a:gd name="connsiteX860" fmla="*/ 4955599 w 7467600"/>
              <a:gd name="connsiteY860" fmla="*/ 247008 h 6858000"/>
              <a:gd name="connsiteX861" fmla="*/ 5210104 w 7467600"/>
              <a:gd name="connsiteY861" fmla="*/ 228123 h 6858000"/>
              <a:gd name="connsiteX862" fmla="*/ 5261015 w 7467600"/>
              <a:gd name="connsiteY862" fmla="*/ 227087 h 6858000"/>
              <a:gd name="connsiteX863" fmla="*/ 5861181 w 7467600"/>
              <a:gd name="connsiteY863" fmla="*/ 143093 h 6858000"/>
              <a:gd name="connsiteX864" fmla="*/ 5961252 w 7467600"/>
              <a:gd name="connsiteY864" fmla="*/ 114820 h 6858000"/>
              <a:gd name="connsiteX865" fmla="*/ 5944437 w 7467600"/>
              <a:gd name="connsiteY865" fmla="*/ 113829 h 6858000"/>
              <a:gd name="connsiteX866" fmla="*/ 3882765 w 7467600"/>
              <a:gd name="connsiteY866" fmla="*/ 0 h 6858000"/>
              <a:gd name="connsiteX867" fmla="*/ 3995099 w 7467600"/>
              <a:gd name="connsiteY867" fmla="*/ 0 h 6858000"/>
              <a:gd name="connsiteX868" fmla="*/ 4163818 w 7467600"/>
              <a:gd name="connsiteY868" fmla="*/ 234104 h 6858000"/>
              <a:gd name="connsiteX869" fmla="*/ 4172099 w 7467600"/>
              <a:gd name="connsiteY869" fmla="*/ 234207 h 6858000"/>
              <a:gd name="connsiteX870" fmla="*/ 4784282 w 7467600"/>
              <a:gd name="connsiteY870" fmla="*/ 276561 h 6858000"/>
              <a:gd name="connsiteX871" fmla="*/ 4801687 w 7467600"/>
              <a:gd name="connsiteY871" fmla="*/ 267764 h 6858000"/>
              <a:gd name="connsiteX872" fmla="*/ 6082788 w 7467600"/>
              <a:gd name="connsiteY872" fmla="*/ 64119 h 6858000"/>
              <a:gd name="connsiteX873" fmla="*/ 6099442 w 7467600"/>
              <a:gd name="connsiteY873" fmla="*/ 82568 h 6858000"/>
              <a:gd name="connsiteX874" fmla="*/ 4804137 w 7467600"/>
              <a:gd name="connsiteY874" fmla="*/ 320931 h 6858000"/>
              <a:gd name="connsiteX875" fmla="*/ 4227047 w 7467600"/>
              <a:gd name="connsiteY875" fmla="*/ 313415 h 6858000"/>
              <a:gd name="connsiteX876" fmla="*/ 4346041 w 7467600"/>
              <a:gd name="connsiteY876" fmla="*/ 456086 h 6858000"/>
              <a:gd name="connsiteX877" fmla="*/ 4870967 w 7467600"/>
              <a:gd name="connsiteY877" fmla="*/ 963061 h 6858000"/>
              <a:gd name="connsiteX878" fmla="*/ 4889647 w 7467600"/>
              <a:gd name="connsiteY878" fmla="*/ 957147 h 6858000"/>
              <a:gd name="connsiteX879" fmla="*/ 5422504 w 7467600"/>
              <a:gd name="connsiteY879" fmla="*/ 805191 h 6858000"/>
              <a:gd name="connsiteX880" fmla="*/ 6087656 w 7467600"/>
              <a:gd name="connsiteY880" fmla="*/ 826703 h 6858000"/>
              <a:gd name="connsiteX881" fmla="*/ 6058717 w 7467600"/>
              <a:gd name="connsiteY881" fmla="*/ 865992 h 6858000"/>
              <a:gd name="connsiteX882" fmla="*/ 4974153 w 7467600"/>
              <a:gd name="connsiteY882" fmla="*/ 1045456 h 6858000"/>
              <a:gd name="connsiteX883" fmla="*/ 5627835 w 7467600"/>
              <a:gd name="connsiteY883" fmla="*/ 1472077 h 6858000"/>
              <a:gd name="connsiteX884" fmla="*/ 5629817 w 7467600"/>
              <a:gd name="connsiteY884" fmla="*/ 1471412 h 6858000"/>
              <a:gd name="connsiteX885" fmla="*/ 5634124 w 7467600"/>
              <a:gd name="connsiteY885" fmla="*/ 1470572 h 6858000"/>
              <a:gd name="connsiteX886" fmla="*/ 5755832 w 7467600"/>
              <a:gd name="connsiteY886" fmla="*/ 1383886 h 6858000"/>
              <a:gd name="connsiteX887" fmla="*/ 6014186 w 7467600"/>
              <a:gd name="connsiteY887" fmla="*/ 1279799 h 6858000"/>
              <a:gd name="connsiteX888" fmla="*/ 6901619 w 7467600"/>
              <a:gd name="connsiteY888" fmla="*/ 1047874 h 6858000"/>
              <a:gd name="connsiteX889" fmla="*/ 6931566 w 7467600"/>
              <a:gd name="connsiteY889" fmla="*/ 1062034 h 6858000"/>
              <a:gd name="connsiteX890" fmla="*/ 5790982 w 7467600"/>
              <a:gd name="connsiteY890" fmla="*/ 1561380 h 6858000"/>
              <a:gd name="connsiteX891" fmla="*/ 6188971 w 7467600"/>
              <a:gd name="connsiteY891" fmla="*/ 1755168 h 6858000"/>
              <a:gd name="connsiteX892" fmla="*/ 6202446 w 7467600"/>
              <a:gd name="connsiteY892" fmla="*/ 1752268 h 6858000"/>
              <a:gd name="connsiteX893" fmla="*/ 7179560 w 7467600"/>
              <a:gd name="connsiteY893" fmla="*/ 1467551 h 6858000"/>
              <a:gd name="connsiteX894" fmla="*/ 7158730 w 7467600"/>
              <a:gd name="connsiteY894" fmla="*/ 1507835 h 6858000"/>
              <a:gd name="connsiteX895" fmla="*/ 6326959 w 7467600"/>
              <a:gd name="connsiteY895" fmla="*/ 1817686 h 6858000"/>
              <a:gd name="connsiteX896" fmla="*/ 6537433 w 7467600"/>
              <a:gd name="connsiteY896" fmla="*/ 1907790 h 6858000"/>
              <a:gd name="connsiteX897" fmla="*/ 6550221 w 7467600"/>
              <a:gd name="connsiteY897" fmla="*/ 1910729 h 6858000"/>
              <a:gd name="connsiteX898" fmla="*/ 6964438 w 7467600"/>
              <a:gd name="connsiteY898" fmla="*/ 2209505 h 6858000"/>
              <a:gd name="connsiteX899" fmla="*/ 7367862 w 7467600"/>
              <a:gd name="connsiteY899" fmla="*/ 2806833 h 6858000"/>
              <a:gd name="connsiteX900" fmla="*/ 7364329 w 7467600"/>
              <a:gd name="connsiteY900" fmla="*/ 2826907 h 6858000"/>
              <a:gd name="connsiteX901" fmla="*/ 7290545 w 7467600"/>
              <a:gd name="connsiteY901" fmla="*/ 2850663 h 6858000"/>
              <a:gd name="connsiteX902" fmla="*/ 6472036 w 7467600"/>
              <a:gd name="connsiteY902" fmla="*/ 1959003 h 6858000"/>
              <a:gd name="connsiteX903" fmla="*/ 5792897 w 7467600"/>
              <a:gd name="connsiteY903" fmla="*/ 1647747 h 6858000"/>
              <a:gd name="connsiteX904" fmla="*/ 5842751 w 7467600"/>
              <a:gd name="connsiteY904" fmla="*/ 1816112 h 6858000"/>
              <a:gd name="connsiteX905" fmla="*/ 5847424 w 7467600"/>
              <a:gd name="connsiteY905" fmla="*/ 1815776 h 6858000"/>
              <a:gd name="connsiteX906" fmla="*/ 6399821 w 7467600"/>
              <a:gd name="connsiteY906" fmla="*/ 2344799 h 6858000"/>
              <a:gd name="connsiteX907" fmla="*/ 6323232 w 7467600"/>
              <a:gd name="connsiteY907" fmla="*/ 2389634 h 6858000"/>
              <a:gd name="connsiteX908" fmla="*/ 5942958 w 7467600"/>
              <a:gd name="connsiteY908" fmla="*/ 2077708 h 6858000"/>
              <a:gd name="connsiteX909" fmla="*/ 5921559 w 7467600"/>
              <a:gd name="connsiteY909" fmla="*/ 2378596 h 6858000"/>
              <a:gd name="connsiteX910" fmla="*/ 5817651 w 7467600"/>
              <a:gd name="connsiteY910" fmla="*/ 3023919 h 6858000"/>
              <a:gd name="connsiteX911" fmla="*/ 5729634 w 7467600"/>
              <a:gd name="connsiteY911" fmla="*/ 3051849 h 6858000"/>
              <a:gd name="connsiteX912" fmla="*/ 5611018 w 7467600"/>
              <a:gd name="connsiteY912" fmla="*/ 2316769 h 6858000"/>
              <a:gd name="connsiteX913" fmla="*/ 5687608 w 7467600"/>
              <a:gd name="connsiteY913" fmla="*/ 2039972 h 6858000"/>
              <a:gd name="connsiteX914" fmla="*/ 5657554 w 7467600"/>
              <a:gd name="connsiteY914" fmla="*/ 1576445 h 6858000"/>
              <a:gd name="connsiteX915" fmla="*/ 5150475 w 7467600"/>
              <a:gd name="connsiteY915" fmla="*/ 1274012 h 6858000"/>
              <a:gd name="connsiteX916" fmla="*/ 5349142 w 7467600"/>
              <a:gd name="connsiteY916" fmla="*/ 2204405 h 6858000"/>
              <a:gd name="connsiteX917" fmla="*/ 5262214 w 7467600"/>
              <a:gd name="connsiteY917" fmla="*/ 2233836 h 6858000"/>
              <a:gd name="connsiteX918" fmla="*/ 4981539 w 7467600"/>
              <a:gd name="connsiteY918" fmla="*/ 1542201 h 6858000"/>
              <a:gd name="connsiteX919" fmla="*/ 4958461 w 7467600"/>
              <a:gd name="connsiteY919" fmla="*/ 1136957 h 6858000"/>
              <a:gd name="connsiteX920" fmla="*/ 4655015 w 7467600"/>
              <a:gd name="connsiteY920" fmla="*/ 891426 h 6858000"/>
              <a:gd name="connsiteX921" fmla="*/ 4348002 w 7467600"/>
              <a:gd name="connsiteY921" fmla="*/ 2205895 h 6858000"/>
              <a:gd name="connsiteX922" fmla="*/ 4262250 w 7467600"/>
              <a:gd name="connsiteY922" fmla="*/ 2219972 h 6858000"/>
              <a:gd name="connsiteX923" fmla="*/ 4550611 w 7467600"/>
              <a:gd name="connsiteY923" fmla="*/ 817540 h 6858000"/>
              <a:gd name="connsiteX924" fmla="*/ 4564418 w 7467600"/>
              <a:gd name="connsiteY924" fmla="*/ 808293 h 6858000"/>
              <a:gd name="connsiteX925" fmla="*/ 4266388 w 7467600"/>
              <a:gd name="connsiteY925" fmla="*/ 500083 h 6858000"/>
              <a:gd name="connsiteX926" fmla="*/ 4032842 w 7467600"/>
              <a:gd name="connsiteY926" fmla="*/ 211809 h 6858000"/>
              <a:gd name="connsiteX927" fmla="*/ 3882765 w 7467600"/>
              <a:gd name="connsiteY927" fmla="*/ 0 h 6858000"/>
              <a:gd name="connsiteX928" fmla="*/ 3721337 w 7467600"/>
              <a:gd name="connsiteY928" fmla="*/ 0 h 6858000"/>
              <a:gd name="connsiteX929" fmla="*/ 3797544 w 7467600"/>
              <a:gd name="connsiteY929" fmla="*/ 0 h 6858000"/>
              <a:gd name="connsiteX930" fmla="*/ 3775734 w 7467600"/>
              <a:gd name="connsiteY930" fmla="*/ 95131 h 6858000"/>
              <a:gd name="connsiteX931" fmla="*/ 3724807 w 7467600"/>
              <a:gd name="connsiteY931" fmla="*/ 272257 h 6858000"/>
              <a:gd name="connsiteX932" fmla="*/ 3726844 w 7467600"/>
              <a:gd name="connsiteY932" fmla="*/ 282988 h 6858000"/>
              <a:gd name="connsiteX933" fmla="*/ 3742664 w 7467600"/>
              <a:gd name="connsiteY933" fmla="*/ 279918 h 6858000"/>
              <a:gd name="connsiteX934" fmla="*/ 4103910 w 7467600"/>
              <a:gd name="connsiteY934" fmla="*/ 1161917 h 6858000"/>
              <a:gd name="connsiteX935" fmla="*/ 4020269 w 7467600"/>
              <a:gd name="connsiteY935" fmla="*/ 1200406 h 6858000"/>
              <a:gd name="connsiteX936" fmla="*/ 3674882 w 7467600"/>
              <a:gd name="connsiteY936" fmla="*/ 488524 h 6858000"/>
              <a:gd name="connsiteX937" fmla="*/ 3132682 w 7467600"/>
              <a:gd name="connsiteY937" fmla="*/ 1072284 h 6858000"/>
              <a:gd name="connsiteX938" fmla="*/ 2716346 w 7467600"/>
              <a:gd name="connsiteY938" fmla="*/ 1276376 h 6858000"/>
              <a:gd name="connsiteX939" fmla="*/ 2716772 w 7467600"/>
              <a:gd name="connsiteY939" fmla="*/ 1255462 h 6858000"/>
              <a:gd name="connsiteX940" fmla="*/ 3471096 w 7467600"/>
              <a:gd name="connsiteY940" fmla="*/ 437072 h 6858000"/>
              <a:gd name="connsiteX941" fmla="*/ 3639057 w 7467600"/>
              <a:gd name="connsiteY941" fmla="*/ 286334 h 6858000"/>
              <a:gd name="connsiteX942" fmla="*/ 3640309 w 7467600"/>
              <a:gd name="connsiteY942" fmla="*/ 284664 h 6858000"/>
              <a:gd name="connsiteX943" fmla="*/ 3646022 w 7467600"/>
              <a:gd name="connsiteY943" fmla="*/ 276711 h 6858000"/>
              <a:gd name="connsiteX944" fmla="*/ 3707943 w 7467600"/>
              <a:gd name="connsiteY944" fmla="*/ 65958 h 6858000"/>
              <a:gd name="connsiteX945" fmla="*/ 3721337 w 7467600"/>
              <a:gd name="connsiteY945" fmla="*/ 0 h 6858000"/>
              <a:gd name="connsiteX946" fmla="*/ 2867960 w 7467600"/>
              <a:gd name="connsiteY946" fmla="*/ 0 h 6858000"/>
              <a:gd name="connsiteX947" fmla="*/ 2926351 w 7467600"/>
              <a:gd name="connsiteY947" fmla="*/ 0 h 6858000"/>
              <a:gd name="connsiteX948" fmla="*/ 2902823 w 7467600"/>
              <a:gd name="connsiteY948" fmla="*/ 262929 h 6858000"/>
              <a:gd name="connsiteX949" fmla="*/ 2940663 w 7467600"/>
              <a:gd name="connsiteY949" fmla="*/ 140884 h 6858000"/>
              <a:gd name="connsiteX950" fmla="*/ 2947039 w 7467600"/>
              <a:gd name="connsiteY950" fmla="*/ 122524 h 6858000"/>
              <a:gd name="connsiteX951" fmla="*/ 2984316 w 7467600"/>
              <a:gd name="connsiteY951" fmla="*/ 0 h 6858000"/>
              <a:gd name="connsiteX952" fmla="*/ 3016114 w 7467600"/>
              <a:gd name="connsiteY952" fmla="*/ 0 h 6858000"/>
              <a:gd name="connsiteX953" fmla="*/ 2979949 w 7467600"/>
              <a:gd name="connsiteY953" fmla="*/ 119274 h 6858000"/>
              <a:gd name="connsiteX954" fmla="*/ 3023879 w 7467600"/>
              <a:gd name="connsiteY954" fmla="*/ 0 h 6858000"/>
              <a:gd name="connsiteX955" fmla="*/ 3105400 w 7467600"/>
              <a:gd name="connsiteY955" fmla="*/ 0 h 6858000"/>
              <a:gd name="connsiteX956" fmla="*/ 3094669 w 7467600"/>
              <a:gd name="connsiteY956" fmla="*/ 30308 h 6858000"/>
              <a:gd name="connsiteX957" fmla="*/ 2901945 w 7467600"/>
              <a:gd name="connsiteY957" fmla="*/ 466538 h 6858000"/>
              <a:gd name="connsiteX958" fmla="*/ 2815209 w 7467600"/>
              <a:gd name="connsiteY958" fmla="*/ 497361 h 6858000"/>
              <a:gd name="connsiteX959" fmla="*/ 2844845 w 7467600"/>
              <a:gd name="connsiteY959" fmla="*/ 127638 h 6858000"/>
              <a:gd name="connsiteX960" fmla="*/ 2867960 w 7467600"/>
              <a:gd name="connsiteY960" fmla="*/ 0 h 6858000"/>
              <a:gd name="connsiteX961" fmla="*/ 1057230 w 7467600"/>
              <a:gd name="connsiteY961" fmla="*/ 0 h 6858000"/>
              <a:gd name="connsiteX962" fmla="*/ 1111003 w 7467600"/>
              <a:gd name="connsiteY962" fmla="*/ 0 h 6858000"/>
              <a:gd name="connsiteX963" fmla="*/ 1125553 w 7467600"/>
              <a:gd name="connsiteY963" fmla="*/ 52588 h 6858000"/>
              <a:gd name="connsiteX964" fmla="*/ 1304276 w 7467600"/>
              <a:gd name="connsiteY964" fmla="*/ 476275 h 6858000"/>
              <a:gd name="connsiteX965" fmla="*/ 1492066 w 7467600"/>
              <a:gd name="connsiteY965" fmla="*/ 886333 h 6858000"/>
              <a:gd name="connsiteX966" fmla="*/ 1423698 w 7467600"/>
              <a:gd name="connsiteY966" fmla="*/ 710817 h 6858000"/>
              <a:gd name="connsiteX967" fmla="*/ 1357609 w 7467600"/>
              <a:gd name="connsiteY967" fmla="*/ 532892 h 6858000"/>
              <a:gd name="connsiteX968" fmla="*/ 1309550 w 7467600"/>
              <a:gd name="connsiteY968" fmla="*/ 374031 h 6858000"/>
              <a:gd name="connsiteX969" fmla="*/ 1193673 w 7467600"/>
              <a:gd name="connsiteY969" fmla="*/ 49533 h 6858000"/>
              <a:gd name="connsiteX970" fmla="*/ 1164391 w 7467600"/>
              <a:gd name="connsiteY970" fmla="*/ 0 h 6858000"/>
              <a:gd name="connsiteX971" fmla="*/ 1200666 w 7467600"/>
              <a:gd name="connsiteY971" fmla="*/ 0 h 6858000"/>
              <a:gd name="connsiteX972" fmla="*/ 1223408 w 7467600"/>
              <a:gd name="connsiteY972" fmla="*/ 38996 h 6858000"/>
              <a:gd name="connsiteX973" fmla="*/ 1339635 w 7467600"/>
              <a:gd name="connsiteY973" fmla="*/ 365517 h 6858000"/>
              <a:gd name="connsiteX974" fmla="*/ 1387469 w 7467600"/>
              <a:gd name="connsiteY974" fmla="*/ 523079 h 6858000"/>
              <a:gd name="connsiteX975" fmla="*/ 1452685 w 7467600"/>
              <a:gd name="connsiteY975" fmla="*/ 699806 h 6858000"/>
              <a:gd name="connsiteX976" fmla="*/ 1492092 w 7467600"/>
              <a:gd name="connsiteY976" fmla="*/ 800424 h 6858000"/>
              <a:gd name="connsiteX977" fmla="*/ 1455302 w 7467600"/>
              <a:gd name="connsiteY977" fmla="*/ 632913 h 6858000"/>
              <a:gd name="connsiteX978" fmla="*/ 1222336 w 7467600"/>
              <a:gd name="connsiteY978" fmla="*/ 9480 h 6858000"/>
              <a:gd name="connsiteX979" fmla="*/ 1214634 w 7467600"/>
              <a:gd name="connsiteY979" fmla="*/ 0 h 6858000"/>
              <a:gd name="connsiteX980" fmla="*/ 1289827 w 7467600"/>
              <a:gd name="connsiteY980" fmla="*/ 0 h 6858000"/>
              <a:gd name="connsiteX981" fmla="*/ 1321076 w 7467600"/>
              <a:gd name="connsiteY981" fmla="*/ 59722 h 6858000"/>
              <a:gd name="connsiteX982" fmla="*/ 1512579 w 7467600"/>
              <a:gd name="connsiteY982" fmla="*/ 626441 h 6858000"/>
              <a:gd name="connsiteX983" fmla="*/ 1506076 w 7467600"/>
              <a:gd name="connsiteY983" fmla="*/ 1089289 h 6858000"/>
              <a:gd name="connsiteX984" fmla="*/ 1486346 w 7467600"/>
              <a:gd name="connsiteY984" fmla="*/ 1079919 h 6858000"/>
              <a:gd name="connsiteX985" fmla="*/ 1070511 w 7467600"/>
              <a:gd name="connsiteY985" fmla="*/ 48609 h 6858000"/>
              <a:gd name="connsiteX986" fmla="*/ 1057230 w 7467600"/>
              <a:gd name="connsiteY986" fmla="*/ 0 h 6858000"/>
              <a:gd name="connsiteX987" fmla="*/ 43151 w 7467600"/>
              <a:gd name="connsiteY987" fmla="*/ 0 h 6858000"/>
              <a:gd name="connsiteX988" fmla="*/ 95283 w 7467600"/>
              <a:gd name="connsiteY988" fmla="*/ 0 h 6858000"/>
              <a:gd name="connsiteX989" fmla="*/ 300708 w 7467600"/>
              <a:gd name="connsiteY989" fmla="*/ 154571 h 6858000"/>
              <a:gd name="connsiteX990" fmla="*/ 530414 w 7467600"/>
              <a:gd name="connsiteY990" fmla="*/ 354673 h 6858000"/>
              <a:gd name="connsiteX991" fmla="*/ 333785 w 7467600"/>
              <a:gd name="connsiteY991" fmla="*/ 161564 h 6858000"/>
              <a:gd name="connsiteX992" fmla="*/ 147005 w 7467600"/>
              <a:gd name="connsiteY992" fmla="*/ 0 h 6858000"/>
              <a:gd name="connsiteX993" fmla="*/ 272509 w 7467600"/>
              <a:gd name="connsiteY993" fmla="*/ 0 h 6858000"/>
              <a:gd name="connsiteX994" fmla="*/ 326276 w 7467600"/>
              <a:gd name="connsiteY994" fmla="*/ 45847 h 6858000"/>
              <a:gd name="connsiteX995" fmla="*/ 823759 w 7467600"/>
              <a:gd name="connsiteY995" fmla="*/ 574145 h 6858000"/>
              <a:gd name="connsiteX996" fmla="*/ 811254 w 7467600"/>
              <a:gd name="connsiteY996" fmla="*/ 665546 h 6858000"/>
              <a:gd name="connsiteX997" fmla="*/ 154042 w 7467600"/>
              <a:gd name="connsiteY997" fmla="*/ 261522 h 6858000"/>
              <a:gd name="connsiteX998" fmla="*/ 13550 w 7467600"/>
              <a:gd name="connsiteY998" fmla="*/ 158423 h 6858000"/>
              <a:gd name="connsiteX999" fmla="*/ 0 w 7467600"/>
              <a:gd name="connsiteY999" fmla="*/ 146618 h 6858000"/>
              <a:gd name="connsiteX1000" fmla="*/ 0 w 7467600"/>
              <a:gd name="connsiteY1000" fmla="*/ 59161 h 6858000"/>
              <a:gd name="connsiteX1001" fmla="*/ 45427 w 7467600"/>
              <a:gd name="connsiteY1001" fmla="*/ 101078 h 6858000"/>
              <a:gd name="connsiteX1002" fmla="*/ 630103 w 7467600"/>
              <a:gd name="connsiteY1002" fmla="*/ 485885 h 6858000"/>
              <a:gd name="connsiteX1003" fmla="*/ 532040 w 7467600"/>
              <a:gd name="connsiteY1003" fmla="*/ 399359 h 6858000"/>
              <a:gd name="connsiteX1004" fmla="*/ 517618 w 7467600"/>
              <a:gd name="connsiteY1004" fmla="*/ 385726 h 6858000"/>
              <a:gd name="connsiteX1005" fmla="*/ 285074 w 7467600"/>
              <a:gd name="connsiteY1005" fmla="*/ 182755 h 6858000"/>
              <a:gd name="connsiteX1006" fmla="*/ 43151 w 7467600"/>
              <a:gd name="connsiteY1006"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133363 w 7467600"/>
              <a:gd name="connsiteY127" fmla="*/ 5050246 h 6858000"/>
              <a:gd name="connsiteX128" fmla="*/ 7450656 w 7467600"/>
              <a:gd name="connsiteY128" fmla="*/ 5134750 h 6858000"/>
              <a:gd name="connsiteX129" fmla="*/ 7467600 w 7467600"/>
              <a:gd name="connsiteY129" fmla="*/ 5142496 h 6858000"/>
              <a:gd name="connsiteX130" fmla="*/ 7467600 w 7467600"/>
              <a:gd name="connsiteY130" fmla="*/ 5158623 h 6858000"/>
              <a:gd name="connsiteX131" fmla="*/ 7427076 w 7467600"/>
              <a:gd name="connsiteY131" fmla="*/ 5142684 h 6858000"/>
              <a:gd name="connsiteX132" fmla="*/ 7467600 w 7467600"/>
              <a:gd name="connsiteY132" fmla="*/ 5164774 h 6858000"/>
              <a:gd name="connsiteX133" fmla="*/ 7467600 w 7467600"/>
              <a:gd name="connsiteY133" fmla="*/ 5199146 h 6858000"/>
              <a:gd name="connsiteX134" fmla="*/ 7391022 w 7467600"/>
              <a:gd name="connsiteY134" fmla="*/ 5158141 h 6858000"/>
              <a:gd name="connsiteX135" fmla="*/ 7312201 w 7467600"/>
              <a:gd name="connsiteY135" fmla="*/ 5128278 h 6858000"/>
              <a:gd name="connsiteX136" fmla="*/ 7343603 w 7467600"/>
              <a:gd name="connsiteY136" fmla="*/ 5149746 h 6858000"/>
              <a:gd name="connsiteX137" fmla="*/ 7467600 w 7467600"/>
              <a:gd name="connsiteY137" fmla="*/ 5241225 h 6858000"/>
              <a:gd name="connsiteX138" fmla="*/ 7467600 w 7467600"/>
              <a:gd name="connsiteY138" fmla="*/ 5277736 h 6858000"/>
              <a:gd name="connsiteX139" fmla="*/ 7327465 w 7467600"/>
              <a:gd name="connsiteY139" fmla="*/ 5174181 h 6858000"/>
              <a:gd name="connsiteX140" fmla="*/ 7244057 w 7467600"/>
              <a:gd name="connsiteY140" fmla="*/ 5124233 h 6858000"/>
              <a:gd name="connsiteX141" fmla="*/ 7353035 w 7467600"/>
              <a:gd name="connsiteY141" fmla="*/ 5197318 h 6858000"/>
              <a:gd name="connsiteX142" fmla="*/ 7467600 w 7467600"/>
              <a:gd name="connsiteY142" fmla="*/ 5297634 h 6858000"/>
              <a:gd name="connsiteX143" fmla="*/ 7467600 w 7467600"/>
              <a:gd name="connsiteY143" fmla="*/ 5361850 h 6858000"/>
              <a:gd name="connsiteX144" fmla="*/ 7368569 w 7467600"/>
              <a:gd name="connsiteY144" fmla="*/ 5270182 h 6858000"/>
              <a:gd name="connsiteX145" fmla="*/ 7131946 w 7467600"/>
              <a:gd name="connsiteY145" fmla="*/ 5075653 h 6858000"/>
              <a:gd name="connsiteX146" fmla="*/ 7133363 w 7467600"/>
              <a:gd name="connsiteY146" fmla="*/ 5050246 h 6858000"/>
              <a:gd name="connsiteX147" fmla="*/ 1903353 w 7467600"/>
              <a:gd name="connsiteY147" fmla="*/ 5044827 h 6858000"/>
              <a:gd name="connsiteX148" fmla="*/ 1936931 w 7467600"/>
              <a:gd name="connsiteY148" fmla="*/ 5093954 h 6858000"/>
              <a:gd name="connsiteX149" fmla="*/ 2195868 w 7467600"/>
              <a:gd name="connsiteY149" fmla="*/ 5396574 h 6858000"/>
              <a:gd name="connsiteX150" fmla="*/ 2088852 w 7467600"/>
              <a:gd name="connsiteY150" fmla="*/ 5166123 h 6858000"/>
              <a:gd name="connsiteX151" fmla="*/ 1958241 w 7467600"/>
              <a:gd name="connsiteY151" fmla="*/ 5067955 h 6858000"/>
              <a:gd name="connsiteX152" fmla="*/ 1903353 w 7467600"/>
              <a:gd name="connsiteY152" fmla="*/ 5044827 h 6858000"/>
              <a:gd name="connsiteX153" fmla="*/ 1979378 w 7467600"/>
              <a:gd name="connsiteY153" fmla="*/ 4769504 h 6858000"/>
              <a:gd name="connsiteX154" fmla="*/ 2882120 w 7467600"/>
              <a:gd name="connsiteY154" fmla="*/ 5064547 h 6858000"/>
              <a:gd name="connsiteX155" fmla="*/ 2793103 w 7467600"/>
              <a:gd name="connsiteY155" fmla="*/ 5039699 h 6858000"/>
              <a:gd name="connsiteX156" fmla="*/ 2770041 w 7467600"/>
              <a:gd name="connsiteY156" fmla="*/ 5033634 h 6858000"/>
              <a:gd name="connsiteX157" fmla="*/ 1979378 w 7467600"/>
              <a:gd name="connsiteY157" fmla="*/ 4769504 h 6858000"/>
              <a:gd name="connsiteX158" fmla="*/ 1927410 w 7467600"/>
              <a:gd name="connsiteY158" fmla="*/ 4716164 h 6858000"/>
              <a:gd name="connsiteX159" fmla="*/ 1959587 w 7467600"/>
              <a:gd name="connsiteY159" fmla="*/ 4728849 h 6858000"/>
              <a:gd name="connsiteX160" fmla="*/ 2777707 w 7467600"/>
              <a:gd name="connsiteY160" fmla="*/ 5003991 h 6858000"/>
              <a:gd name="connsiteX161" fmla="*/ 2800768 w 7467600"/>
              <a:gd name="connsiteY161" fmla="*/ 5010056 h 6858000"/>
              <a:gd name="connsiteX162" fmla="*/ 2879408 w 7467600"/>
              <a:gd name="connsiteY162" fmla="*/ 5031590 h 6858000"/>
              <a:gd name="connsiteX163" fmla="*/ 2862295 w 7467600"/>
              <a:gd name="connsiteY163" fmla="*/ 5022958 h 6858000"/>
              <a:gd name="connsiteX164" fmla="*/ 2813343 w 7467600"/>
              <a:gd name="connsiteY164" fmla="*/ 4998369 h 6858000"/>
              <a:gd name="connsiteX165" fmla="*/ 2646245 w 7467600"/>
              <a:gd name="connsiteY165" fmla="*/ 4930999 h 6858000"/>
              <a:gd name="connsiteX166" fmla="*/ 1999243 w 7467600"/>
              <a:gd name="connsiteY166" fmla="*/ 4730524 h 6858000"/>
              <a:gd name="connsiteX167" fmla="*/ 1979527 w 7467600"/>
              <a:gd name="connsiteY167" fmla="*/ 4726651 h 6858000"/>
              <a:gd name="connsiteX168" fmla="*/ 1927410 w 7467600"/>
              <a:gd name="connsiteY168" fmla="*/ 4716164 h 6858000"/>
              <a:gd name="connsiteX169" fmla="*/ 1997014 w 7467600"/>
              <a:gd name="connsiteY169" fmla="*/ 4698007 h 6858000"/>
              <a:gd name="connsiteX170" fmla="*/ 2005458 w 7467600"/>
              <a:gd name="connsiteY170" fmla="*/ 4699540 h 6858000"/>
              <a:gd name="connsiteX171" fmla="*/ 2657186 w 7467600"/>
              <a:gd name="connsiteY171" fmla="*/ 4901687 h 6858000"/>
              <a:gd name="connsiteX172" fmla="*/ 2826662 w 7467600"/>
              <a:gd name="connsiteY172" fmla="*/ 4970362 h 6858000"/>
              <a:gd name="connsiteX173" fmla="*/ 2876100 w 7467600"/>
              <a:gd name="connsiteY173" fmla="*/ 4995397 h 6858000"/>
              <a:gd name="connsiteX174" fmla="*/ 3042600 w 7467600"/>
              <a:gd name="connsiteY174" fmla="*/ 5059532 h 6858000"/>
              <a:gd name="connsiteX175" fmla="*/ 1997014 w 7467600"/>
              <a:gd name="connsiteY175" fmla="*/ 4698007 h 6858000"/>
              <a:gd name="connsiteX176" fmla="*/ 2305292 w 7467600"/>
              <a:gd name="connsiteY176" fmla="*/ 4219492 h 6858000"/>
              <a:gd name="connsiteX177" fmla="*/ 3360922 w 7467600"/>
              <a:gd name="connsiteY177" fmla="*/ 4529373 h 6858000"/>
              <a:gd name="connsiteX178" fmla="*/ 3492420 w 7467600"/>
              <a:gd name="connsiteY178" fmla="*/ 4510145 h 6858000"/>
              <a:gd name="connsiteX179" fmla="*/ 3364086 w 7467600"/>
              <a:gd name="connsiteY179" fmla="*/ 4480340 h 6858000"/>
              <a:gd name="connsiteX180" fmla="*/ 3225818 w 7467600"/>
              <a:gd name="connsiteY180" fmla="*/ 4411822 h 6858000"/>
              <a:gd name="connsiteX181" fmla="*/ 3129696 w 7467600"/>
              <a:gd name="connsiteY181" fmla="*/ 4360704 h 6858000"/>
              <a:gd name="connsiteX182" fmla="*/ 2814545 w 7467600"/>
              <a:gd name="connsiteY182" fmla="*/ 4282955 h 6858000"/>
              <a:gd name="connsiteX183" fmla="*/ 2305292 w 7467600"/>
              <a:gd name="connsiteY183" fmla="*/ 4219492 h 6858000"/>
              <a:gd name="connsiteX184" fmla="*/ 2626982 w 7467600"/>
              <a:gd name="connsiteY184" fmla="*/ 4206450 h 6858000"/>
              <a:gd name="connsiteX185" fmla="*/ 2490617 w 7467600"/>
              <a:gd name="connsiteY185" fmla="*/ 4206951 h 6858000"/>
              <a:gd name="connsiteX186" fmla="*/ 2819869 w 7467600"/>
              <a:gd name="connsiteY186" fmla="*/ 4252936 h 6858000"/>
              <a:gd name="connsiteX187" fmla="*/ 3143018 w 7467600"/>
              <a:gd name="connsiteY187" fmla="*/ 4332698 h 6858000"/>
              <a:gd name="connsiteX188" fmla="*/ 3241520 w 7467600"/>
              <a:gd name="connsiteY188" fmla="*/ 4385112 h 6858000"/>
              <a:gd name="connsiteX189" fmla="*/ 3374575 w 7467600"/>
              <a:gd name="connsiteY189" fmla="*/ 4451517 h 6858000"/>
              <a:gd name="connsiteX190" fmla="*/ 3505221 w 7467600"/>
              <a:gd name="connsiteY190" fmla="*/ 4480757 h 6858000"/>
              <a:gd name="connsiteX191" fmla="*/ 2626982 w 7467600"/>
              <a:gd name="connsiteY191" fmla="*/ 4206450 h 6858000"/>
              <a:gd name="connsiteX192" fmla="*/ 1310106 w 7467600"/>
              <a:gd name="connsiteY192" fmla="*/ 3943217 h 6858000"/>
              <a:gd name="connsiteX193" fmla="*/ 854994 w 7467600"/>
              <a:gd name="connsiteY193" fmla="*/ 4399136 h 6858000"/>
              <a:gd name="connsiteX194" fmla="*/ 742462 w 7467600"/>
              <a:gd name="connsiteY194" fmla="*/ 4594648 h 6858000"/>
              <a:gd name="connsiteX195" fmla="*/ 820602 w 7467600"/>
              <a:gd name="connsiteY195" fmla="*/ 4485915 h 6858000"/>
              <a:gd name="connsiteX196" fmla="*/ 878295 w 7467600"/>
              <a:gd name="connsiteY196" fmla="*/ 4403594 h 6858000"/>
              <a:gd name="connsiteX197" fmla="*/ 1240607 w 7467600"/>
              <a:gd name="connsiteY197" fmla="*/ 4010401 h 6858000"/>
              <a:gd name="connsiteX198" fmla="*/ 1310106 w 7467600"/>
              <a:gd name="connsiteY198" fmla="*/ 3943217 h 6858000"/>
              <a:gd name="connsiteX199" fmla="*/ 1423113 w 7467600"/>
              <a:gd name="connsiteY199" fmla="*/ 3874565 h 6858000"/>
              <a:gd name="connsiteX200" fmla="*/ 1260565 w 7467600"/>
              <a:gd name="connsiteY200" fmla="*/ 4031982 h 6858000"/>
              <a:gd name="connsiteX201" fmla="*/ 901900 w 7467600"/>
              <a:gd name="connsiteY201" fmla="*/ 4421236 h 6858000"/>
              <a:gd name="connsiteX202" fmla="*/ 845044 w 7467600"/>
              <a:gd name="connsiteY202" fmla="*/ 4502436 h 6858000"/>
              <a:gd name="connsiteX203" fmla="*/ 685926 w 7467600"/>
              <a:gd name="connsiteY203" fmla="*/ 4703069 h 6858000"/>
              <a:gd name="connsiteX204" fmla="*/ 684248 w 7467600"/>
              <a:gd name="connsiteY204" fmla="*/ 4706721 h 6858000"/>
              <a:gd name="connsiteX205" fmla="*/ 1423113 w 7467600"/>
              <a:gd name="connsiteY205" fmla="*/ 3874565 h 6858000"/>
              <a:gd name="connsiteX206" fmla="*/ 3316479 w 7467600"/>
              <a:gd name="connsiteY206" fmla="*/ 3872136 h 6858000"/>
              <a:gd name="connsiteX207" fmla="*/ 3546806 w 7467600"/>
              <a:gd name="connsiteY207" fmla="*/ 4356139 h 6858000"/>
              <a:gd name="connsiteX208" fmla="*/ 3364433 w 7467600"/>
              <a:gd name="connsiteY208" fmla="*/ 3953121 h 6858000"/>
              <a:gd name="connsiteX209" fmla="*/ 3316479 w 7467600"/>
              <a:gd name="connsiteY209" fmla="*/ 3872136 h 6858000"/>
              <a:gd name="connsiteX210" fmla="*/ 3291335 w 7467600"/>
              <a:gd name="connsiteY210" fmla="*/ 3767420 h 6858000"/>
              <a:gd name="connsiteX211" fmla="*/ 3390805 w 7467600"/>
              <a:gd name="connsiteY211" fmla="*/ 3937163 h 6858000"/>
              <a:gd name="connsiteX212" fmla="*/ 3579062 w 7467600"/>
              <a:gd name="connsiteY212" fmla="*/ 4359040 h 6858000"/>
              <a:gd name="connsiteX213" fmla="*/ 3467355 w 7467600"/>
              <a:gd name="connsiteY213" fmla="*/ 3988130 h 6858000"/>
              <a:gd name="connsiteX214" fmla="*/ 3310753 w 7467600"/>
              <a:gd name="connsiteY214" fmla="*/ 3787140 h 6858000"/>
              <a:gd name="connsiteX215" fmla="*/ 3291335 w 7467600"/>
              <a:gd name="connsiteY215" fmla="*/ 3767420 h 6858000"/>
              <a:gd name="connsiteX216" fmla="*/ 1635889 w 7467600"/>
              <a:gd name="connsiteY216" fmla="*/ 3709494 h 6858000"/>
              <a:gd name="connsiteX217" fmla="*/ 1634800 w 7467600"/>
              <a:gd name="connsiteY217" fmla="*/ 3731111 h 6858000"/>
              <a:gd name="connsiteX218" fmla="*/ 1635889 w 7467600"/>
              <a:gd name="connsiteY218" fmla="*/ 3709494 h 6858000"/>
              <a:gd name="connsiteX219" fmla="*/ 1510397 w 7467600"/>
              <a:gd name="connsiteY219" fmla="*/ 3684705 h 6858000"/>
              <a:gd name="connsiteX220" fmla="*/ 1146550 w 7467600"/>
              <a:gd name="connsiteY220" fmla="*/ 3802012 h 6858000"/>
              <a:gd name="connsiteX221" fmla="*/ 698834 w 7467600"/>
              <a:gd name="connsiteY221" fmla="*/ 3952272 h 6858000"/>
              <a:gd name="connsiteX222" fmla="*/ 34256 w 7467600"/>
              <a:gd name="connsiteY222" fmla="*/ 4347603 h 6858000"/>
              <a:gd name="connsiteX223" fmla="*/ 527241 w 7467600"/>
              <a:gd name="connsiteY223" fmla="*/ 4065078 h 6858000"/>
              <a:gd name="connsiteX224" fmla="*/ 1510397 w 7467600"/>
              <a:gd name="connsiteY224" fmla="*/ 3684705 h 6858000"/>
              <a:gd name="connsiteX225" fmla="*/ 1313114 w 7467600"/>
              <a:gd name="connsiteY225" fmla="*/ 3655216 h 6858000"/>
              <a:gd name="connsiteX226" fmla="*/ 1109304 w 7467600"/>
              <a:gd name="connsiteY226" fmla="*/ 3669030 h 6858000"/>
              <a:gd name="connsiteX227" fmla="*/ 8129 w 7467600"/>
              <a:gd name="connsiteY227" fmla="*/ 4330519 h 6858000"/>
              <a:gd name="connsiteX228" fmla="*/ 687572 w 7467600"/>
              <a:gd name="connsiteY228" fmla="*/ 3925629 h 6858000"/>
              <a:gd name="connsiteX229" fmla="*/ 1138365 w 7467600"/>
              <a:gd name="connsiteY229" fmla="*/ 3774515 h 6858000"/>
              <a:gd name="connsiteX230" fmla="*/ 1505579 w 7467600"/>
              <a:gd name="connsiteY230" fmla="*/ 3655526 h 6858000"/>
              <a:gd name="connsiteX231" fmla="*/ 1313114 w 7467600"/>
              <a:gd name="connsiteY231" fmla="*/ 3655216 h 6858000"/>
              <a:gd name="connsiteX232" fmla="*/ 3655073 w 7467600"/>
              <a:gd name="connsiteY232" fmla="*/ 3650884 h 6858000"/>
              <a:gd name="connsiteX233" fmla="*/ 3989938 w 7467600"/>
              <a:gd name="connsiteY233" fmla="*/ 3991685 h 6858000"/>
              <a:gd name="connsiteX234" fmla="*/ 4393907 w 7467600"/>
              <a:gd name="connsiteY234" fmla="*/ 4261258 h 6858000"/>
              <a:gd name="connsiteX235" fmla="*/ 4648051 w 7467600"/>
              <a:gd name="connsiteY235" fmla="*/ 4374051 h 6858000"/>
              <a:gd name="connsiteX236" fmla="*/ 4383389 w 7467600"/>
              <a:gd name="connsiteY236" fmla="*/ 4184369 h 6858000"/>
              <a:gd name="connsiteX237" fmla="*/ 4165508 w 7467600"/>
              <a:gd name="connsiteY237" fmla="*/ 4035196 h 6858000"/>
              <a:gd name="connsiteX238" fmla="*/ 4068162 w 7467600"/>
              <a:gd name="connsiteY238" fmla="*/ 3953394 h 6858000"/>
              <a:gd name="connsiteX239" fmla="*/ 3981416 w 7467600"/>
              <a:gd name="connsiteY239" fmla="*/ 3880482 h 6858000"/>
              <a:gd name="connsiteX240" fmla="*/ 3800147 w 7467600"/>
              <a:gd name="connsiteY240" fmla="*/ 3749872 h 6858000"/>
              <a:gd name="connsiteX241" fmla="*/ 3655073 w 7467600"/>
              <a:gd name="connsiteY241" fmla="*/ 3650884 h 6858000"/>
              <a:gd name="connsiteX242" fmla="*/ 3670252 w 7467600"/>
              <a:gd name="connsiteY242" fmla="*/ 3622798 h 6858000"/>
              <a:gd name="connsiteX243" fmla="*/ 3817258 w 7467600"/>
              <a:gd name="connsiteY243" fmla="*/ 3723577 h 6858000"/>
              <a:gd name="connsiteX244" fmla="*/ 4000461 w 7467600"/>
              <a:gd name="connsiteY244" fmla="*/ 3855966 h 6858000"/>
              <a:gd name="connsiteX245" fmla="*/ 4088180 w 7467600"/>
              <a:gd name="connsiteY245" fmla="*/ 3929774 h 6858000"/>
              <a:gd name="connsiteX246" fmla="*/ 4184555 w 7467600"/>
              <a:gd name="connsiteY246" fmla="*/ 4010683 h 6858000"/>
              <a:gd name="connsiteX247" fmla="*/ 4399563 w 7467600"/>
              <a:gd name="connsiteY247" fmla="*/ 4158106 h 6858000"/>
              <a:gd name="connsiteX248" fmla="*/ 4684469 w 7467600"/>
              <a:gd name="connsiteY248" fmla="*/ 4364680 h 6858000"/>
              <a:gd name="connsiteX249" fmla="*/ 4690271 w 7467600"/>
              <a:gd name="connsiteY249" fmla="*/ 4370034 h 6858000"/>
              <a:gd name="connsiteX250" fmla="*/ 4136093 w 7467600"/>
              <a:gd name="connsiteY250" fmla="*/ 3858466 h 6858000"/>
              <a:gd name="connsiteX251" fmla="*/ 3670252 w 7467600"/>
              <a:gd name="connsiteY251" fmla="*/ 3622798 h 6858000"/>
              <a:gd name="connsiteX252" fmla="*/ 4440129 w 7467600"/>
              <a:gd name="connsiteY252" fmla="*/ 3448571 h 6858000"/>
              <a:gd name="connsiteX253" fmla="*/ 4856525 w 7467600"/>
              <a:gd name="connsiteY253" fmla="*/ 3915351 h 6858000"/>
              <a:gd name="connsiteX254" fmla="*/ 5059055 w 7467600"/>
              <a:gd name="connsiteY254" fmla="*/ 4108918 h 6858000"/>
              <a:gd name="connsiteX255" fmla="*/ 5290070 w 7467600"/>
              <a:gd name="connsiteY255" fmla="*/ 4263619 h 6858000"/>
              <a:gd name="connsiteX256" fmla="*/ 4834991 w 7467600"/>
              <a:gd name="connsiteY256" fmla="*/ 3830985 h 6858000"/>
              <a:gd name="connsiteX257" fmla="*/ 4440129 w 7467600"/>
              <a:gd name="connsiteY257" fmla="*/ 3448571 h 6858000"/>
              <a:gd name="connsiteX258" fmla="*/ 4441737 w 7467600"/>
              <a:gd name="connsiteY258" fmla="*/ 3399734 h 6858000"/>
              <a:gd name="connsiteX259" fmla="*/ 4431236 w 7467600"/>
              <a:gd name="connsiteY259" fmla="*/ 3400954 h 6858000"/>
              <a:gd name="connsiteX260" fmla="*/ 4557150 w 7467600"/>
              <a:gd name="connsiteY260" fmla="*/ 3510023 h 6858000"/>
              <a:gd name="connsiteX261" fmla="*/ 4856936 w 7467600"/>
              <a:gd name="connsiteY261" fmla="*/ 3809146 h 6858000"/>
              <a:gd name="connsiteX262" fmla="*/ 5111996 w 7467600"/>
              <a:gd name="connsiteY262" fmla="*/ 4065759 h 6858000"/>
              <a:gd name="connsiteX263" fmla="*/ 5388878 w 7467600"/>
              <a:gd name="connsiteY263" fmla="*/ 4300185 h 6858000"/>
              <a:gd name="connsiteX264" fmla="*/ 5425556 w 7467600"/>
              <a:gd name="connsiteY264" fmla="*/ 4308967 h 6858000"/>
              <a:gd name="connsiteX265" fmla="*/ 4943646 w 7467600"/>
              <a:gd name="connsiteY265" fmla="*/ 3822916 h 6858000"/>
              <a:gd name="connsiteX266" fmla="*/ 4594837 w 7467600"/>
              <a:gd name="connsiteY266" fmla="*/ 3532274 h 6858000"/>
              <a:gd name="connsiteX267" fmla="*/ 4441737 w 7467600"/>
              <a:gd name="connsiteY267" fmla="*/ 3399734 h 6858000"/>
              <a:gd name="connsiteX268" fmla="*/ 5425834 w 7467600"/>
              <a:gd name="connsiteY268" fmla="*/ 3162785 h 6858000"/>
              <a:gd name="connsiteX269" fmla="*/ 5401644 w 7467600"/>
              <a:gd name="connsiteY269" fmla="*/ 3617847 h 6858000"/>
              <a:gd name="connsiteX270" fmla="*/ 5467256 w 7467600"/>
              <a:gd name="connsiteY270" fmla="*/ 4175494 h 6858000"/>
              <a:gd name="connsiteX271" fmla="*/ 5448069 w 7467600"/>
              <a:gd name="connsiteY271" fmla="*/ 3567554 h 6858000"/>
              <a:gd name="connsiteX272" fmla="*/ 5425834 w 7467600"/>
              <a:gd name="connsiteY272" fmla="*/ 3162785 h 6858000"/>
              <a:gd name="connsiteX273" fmla="*/ 1318687 w 7467600"/>
              <a:gd name="connsiteY273" fmla="*/ 3113840 h 6858000"/>
              <a:gd name="connsiteX274" fmla="*/ 1066793 w 7467600"/>
              <a:gd name="connsiteY274" fmla="*/ 3212171 h 6858000"/>
              <a:gd name="connsiteX275" fmla="*/ 993319 w 7467600"/>
              <a:gd name="connsiteY275" fmla="*/ 3247648 h 6858000"/>
              <a:gd name="connsiteX276" fmla="*/ 853081 w 7467600"/>
              <a:gd name="connsiteY276" fmla="*/ 3312410 h 6858000"/>
              <a:gd name="connsiteX277" fmla="*/ 805957 w 7467600"/>
              <a:gd name="connsiteY277" fmla="*/ 3330443 h 6858000"/>
              <a:gd name="connsiteX278" fmla="*/ 1318687 w 7467600"/>
              <a:gd name="connsiteY278" fmla="*/ 3113840 h 6858000"/>
              <a:gd name="connsiteX279" fmla="*/ 5453702 w 7467600"/>
              <a:gd name="connsiteY279" fmla="*/ 3090882 h 6858000"/>
              <a:gd name="connsiteX280" fmla="*/ 5480135 w 7467600"/>
              <a:gd name="connsiteY280" fmla="*/ 3565802 h 6858000"/>
              <a:gd name="connsiteX281" fmla="*/ 5499023 w 7467600"/>
              <a:gd name="connsiteY281" fmla="*/ 4166310 h 6858000"/>
              <a:gd name="connsiteX282" fmla="*/ 5547022 w 7467600"/>
              <a:gd name="connsiteY282" fmla="*/ 3607838 h 6858000"/>
              <a:gd name="connsiteX283" fmla="*/ 5515964 w 7467600"/>
              <a:gd name="connsiteY283" fmla="*/ 3378541 h 6858000"/>
              <a:gd name="connsiteX284" fmla="*/ 5453702 w 7467600"/>
              <a:gd name="connsiteY284" fmla="*/ 3090882 h 6858000"/>
              <a:gd name="connsiteX285" fmla="*/ 1238695 w 7467600"/>
              <a:gd name="connsiteY285" fmla="*/ 3076820 h 6858000"/>
              <a:gd name="connsiteX286" fmla="*/ 716371 w 7467600"/>
              <a:gd name="connsiteY286" fmla="*/ 3293249 h 6858000"/>
              <a:gd name="connsiteX287" fmla="*/ 579522 w 7467600"/>
              <a:gd name="connsiteY287" fmla="*/ 3371759 h 6858000"/>
              <a:gd name="connsiteX288" fmla="*/ 600288 w 7467600"/>
              <a:gd name="connsiteY288" fmla="*/ 3365555 h 6858000"/>
              <a:gd name="connsiteX289" fmla="*/ 840692 w 7467600"/>
              <a:gd name="connsiteY289" fmla="*/ 3284921 h 6858000"/>
              <a:gd name="connsiteX290" fmla="*/ 979248 w 7467600"/>
              <a:gd name="connsiteY290" fmla="*/ 3221003 h 6858000"/>
              <a:gd name="connsiteX291" fmla="*/ 1053282 w 7467600"/>
              <a:gd name="connsiteY291" fmla="*/ 3185247 h 6858000"/>
              <a:gd name="connsiteX292" fmla="*/ 1320603 w 7467600"/>
              <a:gd name="connsiteY292" fmla="*/ 3081281 h 6858000"/>
              <a:gd name="connsiteX293" fmla="*/ 1238695 w 7467600"/>
              <a:gd name="connsiteY293" fmla="*/ 3076820 h 6858000"/>
              <a:gd name="connsiteX294" fmla="*/ 5425627 w 7467600"/>
              <a:gd name="connsiteY294" fmla="*/ 2954192 h 6858000"/>
              <a:gd name="connsiteX295" fmla="*/ 5470770 w 7467600"/>
              <a:gd name="connsiteY295" fmla="*/ 3005435 h 6858000"/>
              <a:gd name="connsiteX296" fmla="*/ 5519779 w 7467600"/>
              <a:gd name="connsiteY296" fmla="*/ 4359223 h 6858000"/>
              <a:gd name="connsiteX297" fmla="*/ 5520293 w 7467600"/>
              <a:gd name="connsiteY297" fmla="*/ 4360602 h 6858000"/>
              <a:gd name="connsiteX298" fmla="*/ 5767221 w 7467600"/>
              <a:gd name="connsiteY298" fmla="*/ 4665564 h 6858000"/>
              <a:gd name="connsiteX299" fmla="*/ 6937169 w 7467600"/>
              <a:gd name="connsiteY299" fmla="*/ 4815941 h 6858000"/>
              <a:gd name="connsiteX300" fmla="*/ 6953922 w 7467600"/>
              <a:gd name="connsiteY300" fmla="*/ 4890068 h 6858000"/>
              <a:gd name="connsiteX301" fmla="*/ 6071359 w 7467600"/>
              <a:gd name="connsiteY301" fmla="*/ 4770770 h 6858000"/>
              <a:gd name="connsiteX302" fmla="*/ 6038839 w 7467600"/>
              <a:gd name="connsiteY302" fmla="*/ 4764474 h 6858000"/>
              <a:gd name="connsiteX303" fmla="*/ 6038706 w 7467600"/>
              <a:gd name="connsiteY303" fmla="*/ 4763847 h 6858000"/>
              <a:gd name="connsiteX304" fmla="*/ 6037784 w 7467600"/>
              <a:gd name="connsiteY304" fmla="*/ 4764270 h 6858000"/>
              <a:gd name="connsiteX305" fmla="*/ 6038839 w 7467600"/>
              <a:gd name="connsiteY305" fmla="*/ 4764474 h 6858000"/>
              <a:gd name="connsiteX306" fmla="*/ 6040338 w 7467600"/>
              <a:gd name="connsiteY306" fmla="*/ 4771418 h 6858000"/>
              <a:gd name="connsiteX307" fmla="*/ 6024488 w 7467600"/>
              <a:gd name="connsiteY307" fmla="*/ 4809903 h 6858000"/>
              <a:gd name="connsiteX308" fmla="*/ 5599771 w 7467600"/>
              <a:gd name="connsiteY308" fmla="*/ 5509652 h 6858000"/>
              <a:gd name="connsiteX309" fmla="*/ 5548843 w 7467600"/>
              <a:gd name="connsiteY309" fmla="*/ 5563845 h 6858000"/>
              <a:gd name="connsiteX310" fmla="*/ 5940952 w 7467600"/>
              <a:gd name="connsiteY310" fmla="*/ 6250028 h 6858000"/>
              <a:gd name="connsiteX311" fmla="*/ 6043441 w 7467600"/>
              <a:gd name="connsiteY311" fmla="*/ 6665847 h 6858000"/>
              <a:gd name="connsiteX312" fmla="*/ 6093432 w 7467600"/>
              <a:gd name="connsiteY312" fmla="*/ 6858000 h 6858000"/>
              <a:gd name="connsiteX313" fmla="*/ 6034344 w 7467600"/>
              <a:gd name="connsiteY313" fmla="*/ 6858000 h 6858000"/>
              <a:gd name="connsiteX314" fmla="*/ 6026679 w 7467600"/>
              <a:gd name="connsiteY314" fmla="*/ 6836959 h 6858000"/>
              <a:gd name="connsiteX315" fmla="*/ 5800441 w 7467600"/>
              <a:gd name="connsiteY315" fmla="*/ 6335286 h 6858000"/>
              <a:gd name="connsiteX316" fmla="*/ 5526562 w 7467600"/>
              <a:gd name="connsiteY316" fmla="*/ 5705388 h 6858000"/>
              <a:gd name="connsiteX317" fmla="*/ 5519640 w 7467600"/>
              <a:gd name="connsiteY317" fmla="*/ 5683774 h 6858000"/>
              <a:gd name="connsiteX318" fmla="*/ 5844559 w 7467600"/>
              <a:gd name="connsiteY318" fmla="*/ 6553349 h 6858000"/>
              <a:gd name="connsiteX319" fmla="*/ 5975994 w 7467600"/>
              <a:gd name="connsiteY319" fmla="*/ 6858000 h 6858000"/>
              <a:gd name="connsiteX320" fmla="*/ 5898547 w 7467600"/>
              <a:gd name="connsiteY320" fmla="*/ 6858000 h 6858000"/>
              <a:gd name="connsiteX321" fmla="*/ 5682041 w 7467600"/>
              <a:gd name="connsiteY321" fmla="*/ 6355860 h 6858000"/>
              <a:gd name="connsiteX322" fmla="*/ 5461758 w 7467600"/>
              <a:gd name="connsiteY322" fmla="*/ 5820220 h 6858000"/>
              <a:gd name="connsiteX323" fmla="*/ 5237282 w 7467600"/>
              <a:gd name="connsiteY323" fmla="*/ 6579086 h 6858000"/>
              <a:gd name="connsiteX324" fmla="*/ 5115009 w 7467600"/>
              <a:gd name="connsiteY324" fmla="*/ 6858000 h 6858000"/>
              <a:gd name="connsiteX325" fmla="*/ 5028074 w 7467600"/>
              <a:gd name="connsiteY325" fmla="*/ 6858000 h 6858000"/>
              <a:gd name="connsiteX326" fmla="*/ 5079508 w 7467600"/>
              <a:gd name="connsiteY326" fmla="*/ 6749074 h 6858000"/>
              <a:gd name="connsiteX327" fmla="*/ 5371846 w 7467600"/>
              <a:gd name="connsiteY327" fmla="*/ 5924413 h 6858000"/>
              <a:gd name="connsiteX328" fmla="*/ 5270512 w 7467600"/>
              <a:gd name="connsiteY328" fmla="*/ 6138975 h 6858000"/>
              <a:gd name="connsiteX329" fmla="*/ 5062409 w 7467600"/>
              <a:gd name="connsiteY329" fmla="*/ 6653544 h 6858000"/>
              <a:gd name="connsiteX330" fmla="*/ 5036628 w 7467600"/>
              <a:gd name="connsiteY330" fmla="*/ 6754247 h 6858000"/>
              <a:gd name="connsiteX331" fmla="*/ 5009112 w 7467600"/>
              <a:gd name="connsiteY331" fmla="*/ 6858000 h 6858000"/>
              <a:gd name="connsiteX332" fmla="*/ 4976679 w 7467600"/>
              <a:gd name="connsiteY332" fmla="*/ 6858000 h 6858000"/>
              <a:gd name="connsiteX333" fmla="*/ 5006537 w 7467600"/>
              <a:gd name="connsiteY333" fmla="*/ 6747068 h 6858000"/>
              <a:gd name="connsiteX334" fmla="*/ 5032723 w 7467600"/>
              <a:gd name="connsiteY334" fmla="*/ 6644957 h 6858000"/>
              <a:gd name="connsiteX335" fmla="*/ 5242949 w 7467600"/>
              <a:gd name="connsiteY335" fmla="*/ 6125175 h 6858000"/>
              <a:gd name="connsiteX336" fmla="*/ 5286321 w 7467600"/>
              <a:gd name="connsiteY336" fmla="*/ 6033555 h 6858000"/>
              <a:gd name="connsiteX337" fmla="*/ 5008210 w 7467600"/>
              <a:gd name="connsiteY337" fmla="*/ 6649194 h 6858000"/>
              <a:gd name="connsiteX338" fmla="*/ 4986321 w 7467600"/>
              <a:gd name="connsiteY338" fmla="*/ 6765687 h 6858000"/>
              <a:gd name="connsiteX339" fmla="*/ 4973474 w 7467600"/>
              <a:gd name="connsiteY339" fmla="*/ 6858000 h 6858000"/>
              <a:gd name="connsiteX340" fmla="*/ 4907178 w 7467600"/>
              <a:gd name="connsiteY340" fmla="*/ 6858000 h 6858000"/>
              <a:gd name="connsiteX341" fmla="*/ 4910810 w 7467600"/>
              <a:gd name="connsiteY341" fmla="*/ 6829660 h 6858000"/>
              <a:gd name="connsiteX342" fmla="*/ 4987461 w 7467600"/>
              <a:gd name="connsiteY342" fmla="*/ 6432994 h 6858000"/>
              <a:gd name="connsiteX343" fmla="*/ 5179262 w 7467600"/>
              <a:gd name="connsiteY343" fmla="*/ 6035044 h 6858000"/>
              <a:gd name="connsiteX344" fmla="*/ 4689678 w 7467600"/>
              <a:gd name="connsiteY344" fmla="*/ 6440241 h 6858000"/>
              <a:gd name="connsiteX345" fmla="*/ 4477543 w 7467600"/>
              <a:gd name="connsiteY345" fmla="*/ 6674836 h 6858000"/>
              <a:gd name="connsiteX346" fmla="*/ 4329957 w 7467600"/>
              <a:gd name="connsiteY346" fmla="*/ 6858000 h 6858000"/>
              <a:gd name="connsiteX347" fmla="*/ 4218595 w 7467600"/>
              <a:gd name="connsiteY347" fmla="*/ 6858000 h 6858000"/>
              <a:gd name="connsiteX348" fmla="*/ 4368888 w 7467600"/>
              <a:gd name="connsiteY348" fmla="*/ 6668412 h 6858000"/>
              <a:gd name="connsiteX349" fmla="*/ 4563091 w 7467600"/>
              <a:gd name="connsiteY349" fmla="*/ 6442508 h 6858000"/>
              <a:gd name="connsiteX350" fmla="*/ 5387324 w 7467600"/>
              <a:gd name="connsiteY350" fmla="*/ 5705830 h 6858000"/>
              <a:gd name="connsiteX351" fmla="*/ 5073620 w 7467600"/>
              <a:gd name="connsiteY351" fmla="*/ 5955437 h 6858000"/>
              <a:gd name="connsiteX352" fmla="*/ 4689789 w 7467600"/>
              <a:gd name="connsiteY352" fmla="*/ 6268382 h 6858000"/>
              <a:gd name="connsiteX353" fmla="*/ 4418722 w 7467600"/>
              <a:gd name="connsiteY353" fmla="*/ 6570886 h 6858000"/>
              <a:gd name="connsiteX354" fmla="*/ 4214944 w 7467600"/>
              <a:gd name="connsiteY354" fmla="*/ 6858000 h 6858000"/>
              <a:gd name="connsiteX355" fmla="*/ 4177898 w 7467600"/>
              <a:gd name="connsiteY355" fmla="*/ 6858000 h 6858000"/>
              <a:gd name="connsiteX356" fmla="*/ 4391597 w 7467600"/>
              <a:gd name="connsiteY356" fmla="*/ 6556370 h 6858000"/>
              <a:gd name="connsiteX357" fmla="*/ 4668889 w 7467600"/>
              <a:gd name="connsiteY357" fmla="*/ 6246399 h 6858000"/>
              <a:gd name="connsiteX358" fmla="*/ 5055427 w 7467600"/>
              <a:gd name="connsiteY358" fmla="*/ 5931476 h 6858000"/>
              <a:gd name="connsiteX359" fmla="*/ 5371814 w 7467600"/>
              <a:gd name="connsiteY359" fmla="*/ 5678975 h 6858000"/>
              <a:gd name="connsiteX360" fmla="*/ 4987918 w 7467600"/>
              <a:gd name="connsiteY360" fmla="*/ 5838701 h 6858000"/>
              <a:gd name="connsiteX361" fmla="*/ 4317146 w 7467600"/>
              <a:gd name="connsiteY361" fmla="*/ 6587716 h 6858000"/>
              <a:gd name="connsiteX362" fmla="*/ 4171627 w 7467600"/>
              <a:gd name="connsiteY362" fmla="*/ 6858000 h 6858000"/>
              <a:gd name="connsiteX363" fmla="*/ 4081585 w 7467600"/>
              <a:gd name="connsiteY363" fmla="*/ 6858000 h 6858000"/>
              <a:gd name="connsiteX364" fmla="*/ 4238603 w 7467600"/>
              <a:gd name="connsiteY364" fmla="*/ 6559341 h 6858000"/>
              <a:gd name="connsiteX365" fmla="*/ 4778333 w 7467600"/>
              <a:gd name="connsiteY365" fmla="*/ 5873626 h 6858000"/>
              <a:gd name="connsiteX366" fmla="*/ 5414185 w 7467600"/>
              <a:gd name="connsiteY366" fmla="*/ 5573882 h 6858000"/>
              <a:gd name="connsiteX367" fmla="*/ 5959648 w 7467600"/>
              <a:gd name="connsiteY367" fmla="*/ 4760797 h 6858000"/>
              <a:gd name="connsiteX368" fmla="*/ 5355019 w 7467600"/>
              <a:gd name="connsiteY368" fmla="*/ 4734672 h 6858000"/>
              <a:gd name="connsiteX369" fmla="*/ 5083565 w 7467600"/>
              <a:gd name="connsiteY369" fmla="*/ 5179121 h 6858000"/>
              <a:gd name="connsiteX370" fmla="*/ 4713577 w 7467600"/>
              <a:gd name="connsiteY370" fmla="*/ 5616803 h 6858000"/>
              <a:gd name="connsiteX371" fmla="*/ 3989559 w 7467600"/>
              <a:gd name="connsiteY371" fmla="*/ 6145945 h 6858000"/>
              <a:gd name="connsiteX372" fmla="*/ 3939824 w 7467600"/>
              <a:gd name="connsiteY372" fmla="*/ 6066900 h 6858000"/>
              <a:gd name="connsiteX373" fmla="*/ 4584537 w 7467600"/>
              <a:gd name="connsiteY373" fmla="*/ 5324826 h 6858000"/>
              <a:gd name="connsiteX374" fmla="*/ 5037105 w 7467600"/>
              <a:gd name="connsiteY374" fmla="*/ 5088765 h 6858000"/>
              <a:gd name="connsiteX375" fmla="*/ 5039930 w 7467600"/>
              <a:gd name="connsiteY375" fmla="*/ 5089585 h 6858000"/>
              <a:gd name="connsiteX376" fmla="*/ 5263764 w 7467600"/>
              <a:gd name="connsiteY376" fmla="*/ 4735525 h 6858000"/>
              <a:gd name="connsiteX377" fmla="*/ 4086300 w 7467600"/>
              <a:gd name="connsiteY377" fmla="*/ 4884599 h 6858000"/>
              <a:gd name="connsiteX378" fmla="*/ 4085485 w 7467600"/>
              <a:gd name="connsiteY378" fmla="*/ 4899070 h 6858000"/>
              <a:gd name="connsiteX379" fmla="*/ 3871915 w 7467600"/>
              <a:gd name="connsiteY379" fmla="*/ 5253645 h 6858000"/>
              <a:gd name="connsiteX380" fmla="*/ 3799374 w 7467600"/>
              <a:gd name="connsiteY380" fmla="*/ 5466127 h 6858000"/>
              <a:gd name="connsiteX381" fmla="*/ 3498850 w 7467600"/>
              <a:gd name="connsiteY381" fmla="*/ 6661888 h 6858000"/>
              <a:gd name="connsiteX382" fmla="*/ 3399216 w 7467600"/>
              <a:gd name="connsiteY382" fmla="*/ 6858000 h 6858000"/>
              <a:gd name="connsiteX383" fmla="*/ 3303688 w 7467600"/>
              <a:gd name="connsiteY383" fmla="*/ 6858000 h 6858000"/>
              <a:gd name="connsiteX384" fmla="*/ 3391774 w 7467600"/>
              <a:gd name="connsiteY384" fmla="*/ 6697181 h 6858000"/>
              <a:gd name="connsiteX385" fmla="*/ 3735540 w 7467600"/>
              <a:gd name="connsiteY385" fmla="*/ 5546923 h 6858000"/>
              <a:gd name="connsiteX386" fmla="*/ 3729438 w 7467600"/>
              <a:gd name="connsiteY386" fmla="*/ 5569058 h 6858000"/>
              <a:gd name="connsiteX387" fmla="*/ 3707782 w 7467600"/>
              <a:gd name="connsiteY387" fmla="*/ 5644908 h 6858000"/>
              <a:gd name="connsiteX388" fmla="*/ 3583827 w 7467600"/>
              <a:gd name="connsiteY388" fmla="*/ 6039215 h 6858000"/>
              <a:gd name="connsiteX389" fmla="*/ 3547861 w 7467600"/>
              <a:gd name="connsiteY389" fmla="*/ 6129609 h 6858000"/>
              <a:gd name="connsiteX390" fmla="*/ 3490905 w 7467600"/>
              <a:gd name="connsiteY390" fmla="*/ 6277660 h 6858000"/>
              <a:gd name="connsiteX391" fmla="*/ 3455859 w 7467600"/>
              <a:gd name="connsiteY391" fmla="*/ 6391301 h 6858000"/>
              <a:gd name="connsiteX392" fmla="*/ 3429112 w 7467600"/>
              <a:gd name="connsiteY392" fmla="*/ 6479469 h 6858000"/>
              <a:gd name="connsiteX393" fmla="*/ 3304862 w 7467600"/>
              <a:gd name="connsiteY393" fmla="*/ 6796476 h 6858000"/>
              <a:gd name="connsiteX394" fmla="*/ 3276071 w 7467600"/>
              <a:gd name="connsiteY394" fmla="*/ 6858000 h 6858000"/>
              <a:gd name="connsiteX395" fmla="*/ 3240805 w 7467600"/>
              <a:gd name="connsiteY395" fmla="*/ 6858000 h 6858000"/>
              <a:gd name="connsiteX396" fmla="*/ 3275917 w 7467600"/>
              <a:gd name="connsiteY396" fmla="*/ 6783192 h 6858000"/>
              <a:gd name="connsiteX397" fmla="*/ 3399358 w 7467600"/>
              <a:gd name="connsiteY397" fmla="*/ 6469011 h 6858000"/>
              <a:gd name="connsiteX398" fmla="*/ 3425650 w 7467600"/>
              <a:gd name="connsiteY398" fmla="*/ 6381333 h 6858000"/>
              <a:gd name="connsiteX399" fmla="*/ 3460661 w 7467600"/>
              <a:gd name="connsiteY399" fmla="*/ 6266763 h 6858000"/>
              <a:gd name="connsiteX400" fmla="*/ 3518021 w 7467600"/>
              <a:gd name="connsiteY400" fmla="*/ 6117298 h 6858000"/>
              <a:gd name="connsiteX401" fmla="*/ 3554035 w 7467600"/>
              <a:gd name="connsiteY401" fmla="*/ 6027832 h 6858000"/>
              <a:gd name="connsiteX402" fmla="*/ 3677174 w 7467600"/>
              <a:gd name="connsiteY402" fmla="*/ 5636351 h 6858000"/>
              <a:gd name="connsiteX403" fmla="*/ 3698819 w 7467600"/>
              <a:gd name="connsiteY403" fmla="*/ 5560503 h 6858000"/>
              <a:gd name="connsiteX404" fmla="*/ 3702094 w 7467600"/>
              <a:gd name="connsiteY404" fmla="*/ 5549194 h 6858000"/>
              <a:gd name="connsiteX405" fmla="*/ 3398355 w 7467600"/>
              <a:gd name="connsiteY405" fmla="*/ 6094603 h 6858000"/>
              <a:gd name="connsiteX406" fmla="*/ 3193941 w 7467600"/>
              <a:gd name="connsiteY406" fmla="*/ 6798775 h 6858000"/>
              <a:gd name="connsiteX407" fmla="*/ 3184140 w 7467600"/>
              <a:gd name="connsiteY407" fmla="*/ 6858000 h 6858000"/>
              <a:gd name="connsiteX408" fmla="*/ 3099978 w 7467600"/>
              <a:gd name="connsiteY408" fmla="*/ 6858000 h 6858000"/>
              <a:gd name="connsiteX409" fmla="*/ 3101556 w 7467600"/>
              <a:gd name="connsiteY409" fmla="*/ 6843337 h 6858000"/>
              <a:gd name="connsiteX410" fmla="*/ 3370162 w 7467600"/>
              <a:gd name="connsiteY410" fmla="*/ 5785550 h 6858000"/>
              <a:gd name="connsiteX411" fmla="*/ 3746477 w 7467600"/>
              <a:gd name="connsiteY411" fmla="*/ 5377889 h 6858000"/>
              <a:gd name="connsiteX412" fmla="*/ 3863399 w 7467600"/>
              <a:gd name="connsiteY412" fmla="*/ 5087257 h 6858000"/>
              <a:gd name="connsiteX413" fmla="*/ 3968712 w 7467600"/>
              <a:gd name="connsiteY413" fmla="*/ 4913989 h 6858000"/>
              <a:gd name="connsiteX414" fmla="*/ 2792390 w 7467600"/>
              <a:gd name="connsiteY414" fmla="*/ 5382974 h 6858000"/>
              <a:gd name="connsiteX415" fmla="*/ 2714982 w 7467600"/>
              <a:gd name="connsiteY415" fmla="*/ 5427051 h 6858000"/>
              <a:gd name="connsiteX416" fmla="*/ 2813361 w 7467600"/>
              <a:gd name="connsiteY416" fmla="*/ 6023912 h 6858000"/>
              <a:gd name="connsiteX417" fmla="*/ 2688430 w 7467600"/>
              <a:gd name="connsiteY417" fmla="*/ 6801564 h 6858000"/>
              <a:gd name="connsiteX418" fmla="*/ 2629626 w 7467600"/>
              <a:gd name="connsiteY418" fmla="*/ 6763394 h 6858000"/>
              <a:gd name="connsiteX419" fmla="*/ 2565328 w 7467600"/>
              <a:gd name="connsiteY419" fmla="*/ 5516399 h 6858000"/>
              <a:gd name="connsiteX420" fmla="*/ 1922999 w 7467600"/>
              <a:gd name="connsiteY420" fmla="*/ 5980343 h 6858000"/>
              <a:gd name="connsiteX421" fmla="*/ 1950261 w 7467600"/>
              <a:gd name="connsiteY421" fmla="*/ 6405858 h 6858000"/>
              <a:gd name="connsiteX422" fmla="*/ 2365554 w 7467600"/>
              <a:gd name="connsiteY422" fmla="*/ 6759107 h 6858000"/>
              <a:gd name="connsiteX423" fmla="*/ 2424142 w 7467600"/>
              <a:gd name="connsiteY423" fmla="*/ 6858000 h 6858000"/>
              <a:gd name="connsiteX424" fmla="*/ 2395994 w 7467600"/>
              <a:gd name="connsiteY424" fmla="*/ 6858000 h 6858000"/>
              <a:gd name="connsiteX425" fmla="*/ 2392863 w 7467600"/>
              <a:gd name="connsiteY425" fmla="*/ 6852964 h 6858000"/>
              <a:gd name="connsiteX426" fmla="*/ 2017589 w 7467600"/>
              <a:gd name="connsiteY426" fmla="*/ 6493982 h 6858000"/>
              <a:gd name="connsiteX427" fmla="*/ 2147336 w 7467600"/>
              <a:gd name="connsiteY427" fmla="*/ 6594052 h 6858000"/>
              <a:gd name="connsiteX428" fmla="*/ 2207047 w 7467600"/>
              <a:gd name="connsiteY428" fmla="*/ 6654540 h 6858000"/>
              <a:gd name="connsiteX429" fmla="*/ 2299106 w 7467600"/>
              <a:gd name="connsiteY429" fmla="*/ 6778931 h 6858000"/>
              <a:gd name="connsiteX430" fmla="*/ 2314430 w 7467600"/>
              <a:gd name="connsiteY430" fmla="*/ 6801144 h 6858000"/>
              <a:gd name="connsiteX431" fmla="*/ 2352406 w 7467600"/>
              <a:gd name="connsiteY431" fmla="*/ 6858000 h 6858000"/>
              <a:gd name="connsiteX432" fmla="*/ 2314492 w 7467600"/>
              <a:gd name="connsiteY432" fmla="*/ 6858000 h 6858000"/>
              <a:gd name="connsiteX433" fmla="*/ 2288095 w 7467600"/>
              <a:gd name="connsiteY433" fmla="*/ 6818030 h 6858000"/>
              <a:gd name="connsiteX434" fmla="*/ 2272768 w 7467600"/>
              <a:gd name="connsiteY434" fmla="*/ 6795822 h 6858000"/>
              <a:gd name="connsiteX435" fmla="*/ 2182715 w 7467600"/>
              <a:gd name="connsiteY435" fmla="*/ 6675071 h 6858000"/>
              <a:gd name="connsiteX436" fmla="*/ 2032061 w 7467600"/>
              <a:gd name="connsiteY436" fmla="*/ 6541380 h 6858000"/>
              <a:gd name="connsiteX437" fmla="*/ 2257220 w 7467600"/>
              <a:gd name="connsiteY437" fmla="*/ 6826257 h 6858000"/>
              <a:gd name="connsiteX438" fmla="*/ 2281324 w 7467600"/>
              <a:gd name="connsiteY438" fmla="*/ 6858000 h 6858000"/>
              <a:gd name="connsiteX439" fmla="*/ 2242860 w 7467600"/>
              <a:gd name="connsiteY439" fmla="*/ 6858000 h 6858000"/>
              <a:gd name="connsiteX440" fmla="*/ 2232818 w 7467600"/>
              <a:gd name="connsiteY440" fmla="*/ 6844926 h 6858000"/>
              <a:gd name="connsiteX441" fmla="*/ 1990172 w 7467600"/>
              <a:gd name="connsiteY441" fmla="*/ 6542121 h 6858000"/>
              <a:gd name="connsiteX442" fmla="*/ 2124090 w 7467600"/>
              <a:gd name="connsiteY442" fmla="*/ 6761017 h 6858000"/>
              <a:gd name="connsiteX443" fmla="*/ 2200380 w 7467600"/>
              <a:gd name="connsiteY443" fmla="*/ 6858000 h 6858000"/>
              <a:gd name="connsiteX444" fmla="*/ 2147507 w 7467600"/>
              <a:gd name="connsiteY444" fmla="*/ 6858000 h 6858000"/>
              <a:gd name="connsiteX445" fmla="*/ 2070668 w 7467600"/>
              <a:gd name="connsiteY445" fmla="*/ 6761520 h 6858000"/>
              <a:gd name="connsiteX446" fmla="*/ 1975142 w 7467600"/>
              <a:gd name="connsiteY446" fmla="*/ 6585570 h 6858000"/>
              <a:gd name="connsiteX447" fmla="*/ 2050035 w 7467600"/>
              <a:gd name="connsiteY447" fmla="*/ 6813345 h 6858000"/>
              <a:gd name="connsiteX448" fmla="*/ 2063025 w 7467600"/>
              <a:gd name="connsiteY448" fmla="*/ 6858000 h 6858000"/>
              <a:gd name="connsiteX449" fmla="*/ 2021675 w 7467600"/>
              <a:gd name="connsiteY449" fmla="*/ 6858000 h 6858000"/>
              <a:gd name="connsiteX450" fmla="*/ 2019308 w 7467600"/>
              <a:gd name="connsiteY450" fmla="*/ 6847118 h 6858000"/>
              <a:gd name="connsiteX451" fmla="*/ 1938835 w 7467600"/>
              <a:gd name="connsiteY451" fmla="*/ 6551160 h 6858000"/>
              <a:gd name="connsiteX452" fmla="*/ 1953230 w 7467600"/>
              <a:gd name="connsiteY452" fmla="*/ 6759699 h 6858000"/>
              <a:gd name="connsiteX453" fmla="*/ 1956763 w 7467600"/>
              <a:gd name="connsiteY453" fmla="*/ 6778191 h 6858000"/>
              <a:gd name="connsiteX454" fmla="*/ 1967925 w 7467600"/>
              <a:gd name="connsiteY454" fmla="*/ 6858000 h 6858000"/>
              <a:gd name="connsiteX455" fmla="*/ 1936622 w 7467600"/>
              <a:gd name="connsiteY455" fmla="*/ 6858000 h 6858000"/>
              <a:gd name="connsiteX456" fmla="*/ 1926261 w 7467600"/>
              <a:gd name="connsiteY456" fmla="*/ 6784064 h 6858000"/>
              <a:gd name="connsiteX457" fmla="*/ 1922724 w 7467600"/>
              <a:gd name="connsiteY457" fmla="*/ 6765577 h 6858000"/>
              <a:gd name="connsiteX458" fmla="*/ 1904650 w 7467600"/>
              <a:gd name="connsiteY458" fmla="*/ 6639616 h 6858000"/>
              <a:gd name="connsiteX459" fmla="*/ 1885273 w 7467600"/>
              <a:gd name="connsiteY459" fmla="*/ 6858000 h 6858000"/>
              <a:gd name="connsiteX460" fmla="*/ 1854363 w 7467600"/>
              <a:gd name="connsiteY460" fmla="*/ 6858000 h 6858000"/>
              <a:gd name="connsiteX461" fmla="*/ 1880391 w 7467600"/>
              <a:gd name="connsiteY461" fmla="*/ 6603796 h 6858000"/>
              <a:gd name="connsiteX462" fmla="*/ 1818273 w 7467600"/>
              <a:gd name="connsiteY462" fmla="*/ 6715729 h 6858000"/>
              <a:gd name="connsiteX463" fmla="*/ 1794691 w 7467600"/>
              <a:gd name="connsiteY463" fmla="*/ 6843239 h 6858000"/>
              <a:gd name="connsiteX464" fmla="*/ 1794914 w 7467600"/>
              <a:gd name="connsiteY464" fmla="*/ 6858000 h 6858000"/>
              <a:gd name="connsiteX465" fmla="*/ 1746128 w 7467600"/>
              <a:gd name="connsiteY465" fmla="*/ 6858000 h 6858000"/>
              <a:gd name="connsiteX466" fmla="*/ 1753934 w 7467600"/>
              <a:gd name="connsiteY466" fmla="*/ 6724796 h 6858000"/>
              <a:gd name="connsiteX467" fmla="*/ 1792053 w 7467600"/>
              <a:gd name="connsiteY467" fmla="*/ 6572396 h 6858000"/>
              <a:gd name="connsiteX468" fmla="*/ 1862248 w 7467600"/>
              <a:gd name="connsiteY468" fmla="*/ 6266397 h 6858000"/>
              <a:gd name="connsiteX469" fmla="*/ 1862250 w 7467600"/>
              <a:gd name="connsiteY469" fmla="*/ 6033531 h 6858000"/>
              <a:gd name="connsiteX470" fmla="*/ 1211999 w 7467600"/>
              <a:gd name="connsiteY470" fmla="*/ 6683610 h 6858000"/>
              <a:gd name="connsiteX471" fmla="*/ 1213266 w 7467600"/>
              <a:gd name="connsiteY471" fmla="*/ 6691947 h 6858000"/>
              <a:gd name="connsiteX472" fmla="*/ 1203370 w 7467600"/>
              <a:gd name="connsiteY472" fmla="*/ 6850676 h 6858000"/>
              <a:gd name="connsiteX473" fmla="*/ 1203671 w 7467600"/>
              <a:gd name="connsiteY473" fmla="*/ 6858000 h 6858000"/>
              <a:gd name="connsiteX474" fmla="*/ 1143180 w 7467600"/>
              <a:gd name="connsiteY474" fmla="*/ 6858000 h 6858000"/>
              <a:gd name="connsiteX475" fmla="*/ 1142176 w 7467600"/>
              <a:gd name="connsiteY475" fmla="*/ 6766045 h 6858000"/>
              <a:gd name="connsiteX476" fmla="*/ 1067484 w 7467600"/>
              <a:gd name="connsiteY476" fmla="*/ 6858000 h 6858000"/>
              <a:gd name="connsiteX477" fmla="*/ 953928 w 7467600"/>
              <a:gd name="connsiteY477" fmla="*/ 6858000 h 6858000"/>
              <a:gd name="connsiteX478" fmla="*/ 959715 w 7467600"/>
              <a:gd name="connsiteY478" fmla="*/ 6850185 h 6858000"/>
              <a:gd name="connsiteX479" fmla="*/ 1483788 w 7467600"/>
              <a:gd name="connsiteY479" fmla="*/ 6259174 h 6858000"/>
              <a:gd name="connsiteX480" fmla="*/ 1100671 w 7467600"/>
              <a:gd name="connsiteY480" fmla="*/ 6252137 h 6858000"/>
              <a:gd name="connsiteX481" fmla="*/ 1090144 w 7467600"/>
              <a:gd name="connsiteY481" fmla="*/ 6256748 h 6858000"/>
              <a:gd name="connsiteX482" fmla="*/ 1095872 w 7467600"/>
              <a:gd name="connsiteY482" fmla="*/ 6271892 h 6858000"/>
              <a:gd name="connsiteX483" fmla="*/ 262785 w 7467600"/>
              <a:gd name="connsiteY483" fmla="*/ 6845450 h 6858000"/>
              <a:gd name="connsiteX484" fmla="*/ 209968 w 7467600"/>
              <a:gd name="connsiteY484" fmla="*/ 6770713 h 6858000"/>
              <a:gd name="connsiteX485" fmla="*/ 873460 w 7467600"/>
              <a:gd name="connsiteY485" fmla="*/ 6253768 h 6858000"/>
              <a:gd name="connsiteX486" fmla="*/ 192686 w 7467600"/>
              <a:gd name="connsiteY486" fmla="*/ 5849257 h 6858000"/>
              <a:gd name="connsiteX487" fmla="*/ 4696 w 7467600"/>
              <a:gd name="connsiteY487" fmla="*/ 5697668 h 6858000"/>
              <a:gd name="connsiteX488" fmla="*/ 0 w 7467600"/>
              <a:gd name="connsiteY488" fmla="*/ 5689984 h 6858000"/>
              <a:gd name="connsiteX489" fmla="*/ 0 w 7467600"/>
              <a:gd name="connsiteY489" fmla="*/ 5513472 h 6858000"/>
              <a:gd name="connsiteX490" fmla="*/ 174101 w 7467600"/>
              <a:gd name="connsiteY490" fmla="*/ 5620277 h 6858000"/>
              <a:gd name="connsiteX491" fmla="*/ 891800 w 7467600"/>
              <a:gd name="connsiteY491" fmla="*/ 6036935 h 6858000"/>
              <a:gd name="connsiteX492" fmla="*/ 1072219 w 7467600"/>
              <a:gd name="connsiteY492" fmla="*/ 6169443 h 6858000"/>
              <a:gd name="connsiteX493" fmla="*/ 1074117 w 7467600"/>
              <a:gd name="connsiteY493" fmla="*/ 6170301 h 6858000"/>
              <a:gd name="connsiteX494" fmla="*/ 1083114 w 7467600"/>
              <a:gd name="connsiteY494" fmla="*/ 6174131 h 6858000"/>
              <a:gd name="connsiteX495" fmla="*/ 1543010 w 7467600"/>
              <a:gd name="connsiteY495" fmla="*/ 6191140 h 6858000"/>
              <a:gd name="connsiteX496" fmla="*/ 1551080 w 7467600"/>
              <a:gd name="connsiteY496" fmla="*/ 6195006 h 6858000"/>
              <a:gd name="connsiteX497" fmla="*/ 2345443 w 7467600"/>
              <a:gd name="connsiteY497" fmla="*/ 5549882 h 6858000"/>
              <a:gd name="connsiteX498" fmla="*/ 1721499 w 7467600"/>
              <a:gd name="connsiteY498" fmla="*/ 5599969 h 6858000"/>
              <a:gd name="connsiteX499" fmla="*/ 767716 w 7467600"/>
              <a:gd name="connsiteY499" fmla="*/ 5472768 h 6858000"/>
              <a:gd name="connsiteX500" fmla="*/ 722147 w 7467600"/>
              <a:gd name="connsiteY500" fmla="*/ 5393091 h 6858000"/>
              <a:gd name="connsiteX501" fmla="*/ 1485552 w 7467600"/>
              <a:gd name="connsiteY501" fmla="*/ 5313202 h 6858000"/>
              <a:gd name="connsiteX502" fmla="*/ 2143004 w 7467600"/>
              <a:gd name="connsiteY502" fmla="*/ 5402420 h 6858000"/>
              <a:gd name="connsiteX503" fmla="*/ 1933391 w 7467600"/>
              <a:gd name="connsiteY503" fmla="*/ 5156971 h 6858000"/>
              <a:gd name="connsiteX504" fmla="*/ 1827118 w 7467600"/>
              <a:gd name="connsiteY504" fmla="*/ 4968410 h 6858000"/>
              <a:gd name="connsiteX505" fmla="*/ 1837349 w 7467600"/>
              <a:gd name="connsiteY505" fmla="*/ 4956357 h 6858000"/>
              <a:gd name="connsiteX506" fmla="*/ 2162835 w 7467600"/>
              <a:gd name="connsiteY506" fmla="*/ 5187853 h 6858000"/>
              <a:gd name="connsiteX507" fmla="*/ 2257167 w 7467600"/>
              <a:gd name="connsiteY507" fmla="*/ 5462123 h 6858000"/>
              <a:gd name="connsiteX508" fmla="*/ 2261598 w 7467600"/>
              <a:gd name="connsiteY508" fmla="*/ 5467998 h 6858000"/>
              <a:gd name="connsiteX509" fmla="*/ 2437177 w 7467600"/>
              <a:gd name="connsiteY509" fmla="*/ 5479608 h 6858000"/>
              <a:gd name="connsiteX510" fmla="*/ 2445247 w 7467600"/>
              <a:gd name="connsiteY510" fmla="*/ 5483476 h 6858000"/>
              <a:gd name="connsiteX511" fmla="*/ 2743626 w 7467600"/>
              <a:gd name="connsiteY511" fmla="*/ 5304819 h 6858000"/>
              <a:gd name="connsiteX512" fmla="*/ 3048102 w 7467600"/>
              <a:gd name="connsiteY512" fmla="*/ 5150595 h 6858000"/>
              <a:gd name="connsiteX513" fmla="*/ 1799414 w 7467600"/>
              <a:gd name="connsiteY513" fmla="*/ 4694732 h 6858000"/>
              <a:gd name="connsiteX514" fmla="*/ 1771735 w 7467600"/>
              <a:gd name="connsiteY514" fmla="*/ 4619929 h 6858000"/>
              <a:gd name="connsiteX515" fmla="*/ 3104273 w 7467600"/>
              <a:gd name="connsiteY515" fmla="*/ 5076159 h 6858000"/>
              <a:gd name="connsiteX516" fmla="*/ 3113245 w 7467600"/>
              <a:gd name="connsiteY516" fmla="*/ 5090705 h 6858000"/>
              <a:gd name="connsiteX517" fmla="*/ 3126294 w 7467600"/>
              <a:gd name="connsiteY517" fmla="*/ 5114400 h 6858000"/>
              <a:gd name="connsiteX518" fmla="*/ 3937433 w 7467600"/>
              <a:gd name="connsiteY518" fmla="*/ 4830473 h 6858000"/>
              <a:gd name="connsiteX519" fmla="*/ 3590475 w 7467600"/>
              <a:gd name="connsiteY519" fmla="*/ 4597974 h 6858000"/>
              <a:gd name="connsiteX520" fmla="*/ 3100264 w 7467600"/>
              <a:gd name="connsiteY520" fmla="*/ 4579845 h 6858000"/>
              <a:gd name="connsiteX521" fmla="*/ 2183576 w 7467600"/>
              <a:gd name="connsiteY521" fmla="*/ 4227150 h 6858000"/>
              <a:gd name="connsiteX522" fmla="*/ 2151029 w 7467600"/>
              <a:gd name="connsiteY522" fmla="*/ 4146947 h 6858000"/>
              <a:gd name="connsiteX523" fmla="*/ 3563434 w 7467600"/>
              <a:gd name="connsiteY523" fmla="*/ 4469115 h 6858000"/>
              <a:gd name="connsiteX524" fmla="*/ 3177952 w 7467600"/>
              <a:gd name="connsiteY524" fmla="*/ 3657386 h 6858000"/>
              <a:gd name="connsiteX525" fmla="*/ 3189263 w 7467600"/>
              <a:gd name="connsiteY525" fmla="*/ 3625726 h 6858000"/>
              <a:gd name="connsiteX526" fmla="*/ 3560912 w 7467600"/>
              <a:gd name="connsiteY526" fmla="*/ 4079863 h 6858000"/>
              <a:gd name="connsiteX527" fmla="*/ 3626636 w 7467600"/>
              <a:gd name="connsiteY527" fmla="*/ 4512230 h 6858000"/>
              <a:gd name="connsiteX528" fmla="*/ 3653088 w 7467600"/>
              <a:gd name="connsiteY528" fmla="*/ 4521417 h 6858000"/>
              <a:gd name="connsiteX529" fmla="*/ 3988128 w 7467600"/>
              <a:gd name="connsiteY529" fmla="*/ 4817267 h 6858000"/>
              <a:gd name="connsiteX530" fmla="*/ 4830582 w 7467600"/>
              <a:gd name="connsiteY530" fmla="*/ 4676000 h 6858000"/>
              <a:gd name="connsiteX531" fmla="*/ 4830100 w 7467600"/>
              <a:gd name="connsiteY531" fmla="*/ 4675554 h 6858000"/>
              <a:gd name="connsiteX532" fmla="*/ 4036318 w 7467600"/>
              <a:gd name="connsiteY532" fmla="*/ 4147013 h 6858000"/>
              <a:gd name="connsiteX533" fmla="*/ 3432098 w 7467600"/>
              <a:gd name="connsiteY533" fmla="*/ 3537312 h 6858000"/>
              <a:gd name="connsiteX534" fmla="*/ 3446761 w 7467600"/>
              <a:gd name="connsiteY534" fmla="*/ 3461278 h 6858000"/>
              <a:gd name="connsiteX535" fmla="*/ 4419733 w 7467600"/>
              <a:gd name="connsiteY535" fmla="*/ 3963555 h 6858000"/>
              <a:gd name="connsiteX536" fmla="*/ 4781371 w 7467600"/>
              <a:gd name="connsiteY536" fmla="*/ 4458604 h 6858000"/>
              <a:gd name="connsiteX537" fmla="*/ 4780440 w 7467600"/>
              <a:gd name="connsiteY537" fmla="*/ 4470290 h 6858000"/>
              <a:gd name="connsiteX538" fmla="*/ 4898954 w 7467600"/>
              <a:gd name="connsiteY538" fmla="*/ 4662092 h 6858000"/>
              <a:gd name="connsiteX539" fmla="*/ 4900699 w 7467600"/>
              <a:gd name="connsiteY539" fmla="*/ 4670867 h 6858000"/>
              <a:gd name="connsiteX540" fmla="*/ 5714511 w 7467600"/>
              <a:gd name="connsiteY540" fmla="*/ 4663483 h 6858000"/>
              <a:gd name="connsiteX541" fmla="*/ 5464793 w 7467600"/>
              <a:gd name="connsiteY541" fmla="*/ 4393556 h 6858000"/>
              <a:gd name="connsiteX542" fmla="*/ 5461897 w 7467600"/>
              <a:gd name="connsiteY542" fmla="*/ 4390879 h 6858000"/>
              <a:gd name="connsiteX543" fmla="*/ 4294126 w 7467600"/>
              <a:gd name="connsiteY543" fmla="*/ 3303048 h 6858000"/>
              <a:gd name="connsiteX544" fmla="*/ 4305321 w 7467600"/>
              <a:gd name="connsiteY544" fmla="*/ 3256953 h 6858000"/>
              <a:gd name="connsiteX545" fmla="*/ 4949299 w 7467600"/>
              <a:gd name="connsiteY545" fmla="*/ 3766336 h 6858000"/>
              <a:gd name="connsiteX546" fmla="*/ 5291452 w 7467600"/>
              <a:gd name="connsiteY546" fmla="*/ 4076801 h 6858000"/>
              <a:gd name="connsiteX547" fmla="*/ 5434998 w 7467600"/>
              <a:gd name="connsiteY547" fmla="*/ 4254100 h 6858000"/>
              <a:gd name="connsiteX548" fmla="*/ 5351015 w 7467600"/>
              <a:gd name="connsiteY548" fmla="*/ 3760989 h 6858000"/>
              <a:gd name="connsiteX549" fmla="*/ 5413780 w 7467600"/>
              <a:gd name="connsiteY549" fmla="*/ 2966265 h 6858000"/>
              <a:gd name="connsiteX550" fmla="*/ 5425627 w 7467600"/>
              <a:gd name="connsiteY550" fmla="*/ 2954192 h 6858000"/>
              <a:gd name="connsiteX551" fmla="*/ 6604735 w 7467600"/>
              <a:gd name="connsiteY551" fmla="*/ 2041381 h 6858000"/>
              <a:gd name="connsiteX552" fmla="*/ 7204487 w 7467600"/>
              <a:gd name="connsiteY552" fmla="*/ 2742112 h 6858000"/>
              <a:gd name="connsiteX553" fmla="*/ 7131592 w 7467600"/>
              <a:gd name="connsiteY553" fmla="*/ 2672096 h 6858000"/>
              <a:gd name="connsiteX554" fmla="*/ 6996344 w 7467600"/>
              <a:gd name="connsiteY554" fmla="*/ 2518310 h 6858000"/>
              <a:gd name="connsiteX555" fmla="*/ 6735495 w 7467600"/>
              <a:gd name="connsiteY555" fmla="*/ 2196890 h 6858000"/>
              <a:gd name="connsiteX556" fmla="*/ 6721901 w 7467600"/>
              <a:gd name="connsiteY556" fmla="*/ 2179274 h 6858000"/>
              <a:gd name="connsiteX557" fmla="*/ 6604735 w 7467600"/>
              <a:gd name="connsiteY557" fmla="*/ 2041381 h 6858000"/>
              <a:gd name="connsiteX558" fmla="*/ 6591670 w 7467600"/>
              <a:gd name="connsiteY558" fmla="*/ 1988277 h 6858000"/>
              <a:gd name="connsiteX559" fmla="*/ 6747349 w 7467600"/>
              <a:gd name="connsiteY559" fmla="*/ 2160069 h 6858000"/>
              <a:gd name="connsiteX560" fmla="*/ 6760943 w 7467600"/>
              <a:gd name="connsiteY560" fmla="*/ 2177686 h 6858000"/>
              <a:gd name="connsiteX561" fmla="*/ 7021065 w 7467600"/>
              <a:gd name="connsiteY561" fmla="*/ 2498102 h 6858000"/>
              <a:gd name="connsiteX562" fmla="*/ 7155223 w 7467600"/>
              <a:gd name="connsiteY562" fmla="*/ 2650386 h 6858000"/>
              <a:gd name="connsiteX563" fmla="*/ 7203167 w 7467600"/>
              <a:gd name="connsiteY563" fmla="*/ 2697288 h 6858000"/>
              <a:gd name="connsiteX564" fmla="*/ 6937703 w 7467600"/>
              <a:gd name="connsiteY564" fmla="*/ 2321981 h 6858000"/>
              <a:gd name="connsiteX565" fmla="*/ 6591670 w 7467600"/>
              <a:gd name="connsiteY565" fmla="*/ 1988277 h 6858000"/>
              <a:gd name="connsiteX566" fmla="*/ 5798671 w 7467600"/>
              <a:gd name="connsiteY566" fmla="*/ 1981601 h 6858000"/>
              <a:gd name="connsiteX567" fmla="*/ 5754709 w 7467600"/>
              <a:gd name="connsiteY567" fmla="*/ 2071454 h 6858000"/>
              <a:gd name="connsiteX568" fmla="*/ 5763044 w 7467600"/>
              <a:gd name="connsiteY568" fmla="*/ 2842206 h 6858000"/>
              <a:gd name="connsiteX569" fmla="*/ 5764974 w 7467600"/>
              <a:gd name="connsiteY569" fmla="*/ 2799609 h 6858000"/>
              <a:gd name="connsiteX570" fmla="*/ 5767665 w 7467600"/>
              <a:gd name="connsiteY570" fmla="*/ 2666409 h 6858000"/>
              <a:gd name="connsiteX571" fmla="*/ 5763055 w 7467600"/>
              <a:gd name="connsiteY571" fmla="*/ 2579705 h 6858000"/>
              <a:gd name="connsiteX572" fmla="*/ 5758079 w 7467600"/>
              <a:gd name="connsiteY572" fmla="*/ 2492508 h 6858000"/>
              <a:gd name="connsiteX573" fmla="*/ 5779325 w 7467600"/>
              <a:gd name="connsiteY573" fmla="*/ 2197069 h 6858000"/>
              <a:gd name="connsiteX574" fmla="*/ 5798671 w 7467600"/>
              <a:gd name="connsiteY574" fmla="*/ 1981601 h 6858000"/>
              <a:gd name="connsiteX575" fmla="*/ 5829202 w 7467600"/>
              <a:gd name="connsiteY575" fmla="*/ 1971679 h 6858000"/>
              <a:gd name="connsiteX576" fmla="*/ 5809558 w 7467600"/>
              <a:gd name="connsiteY576" fmla="*/ 2198043 h 6858000"/>
              <a:gd name="connsiteX577" fmla="*/ 5788653 w 7467600"/>
              <a:gd name="connsiteY577" fmla="*/ 2489430 h 6858000"/>
              <a:gd name="connsiteX578" fmla="*/ 5793439 w 7467600"/>
              <a:gd name="connsiteY578" fmla="*/ 2575235 h 6858000"/>
              <a:gd name="connsiteX579" fmla="*/ 5796837 w 7467600"/>
              <a:gd name="connsiteY579" fmla="*/ 2637633 h 6858000"/>
              <a:gd name="connsiteX580" fmla="*/ 5818614 w 7467600"/>
              <a:gd name="connsiteY580" fmla="*/ 2473055 h 6858000"/>
              <a:gd name="connsiteX581" fmla="*/ 5829202 w 7467600"/>
              <a:gd name="connsiteY581" fmla="*/ 1971679 h 6858000"/>
              <a:gd name="connsiteX582" fmla="*/ 5911389 w 7467600"/>
              <a:gd name="connsiteY582" fmla="*/ 1898371 h 6858000"/>
              <a:gd name="connsiteX583" fmla="*/ 6237627 w 7467600"/>
              <a:gd name="connsiteY583" fmla="*/ 2231921 h 6858000"/>
              <a:gd name="connsiteX584" fmla="*/ 5911389 w 7467600"/>
              <a:gd name="connsiteY584" fmla="*/ 1898371 h 6858000"/>
              <a:gd name="connsiteX585" fmla="*/ 6944437 w 7467600"/>
              <a:gd name="connsiteY585" fmla="*/ 1575402 h 6858000"/>
              <a:gd name="connsiteX586" fmla="*/ 6304730 w 7467600"/>
              <a:gd name="connsiteY586" fmla="*/ 1766654 h 6858000"/>
              <a:gd name="connsiteX587" fmla="*/ 6944437 w 7467600"/>
              <a:gd name="connsiteY587" fmla="*/ 1575402 h 6858000"/>
              <a:gd name="connsiteX588" fmla="*/ 7019523 w 7467600"/>
              <a:gd name="connsiteY588" fmla="*/ 1519450 h 6858000"/>
              <a:gd name="connsiteX589" fmla="*/ 6298091 w 7467600"/>
              <a:gd name="connsiteY589" fmla="*/ 1737122 h 6858000"/>
              <a:gd name="connsiteX590" fmla="*/ 7019523 w 7467600"/>
              <a:gd name="connsiteY590" fmla="*/ 1519450 h 6858000"/>
              <a:gd name="connsiteX591" fmla="*/ 2399523 w 7467600"/>
              <a:gd name="connsiteY591" fmla="*/ 1428234 h 6858000"/>
              <a:gd name="connsiteX592" fmla="*/ 2224982 w 7467600"/>
              <a:gd name="connsiteY592" fmla="*/ 1826201 h 6858000"/>
              <a:gd name="connsiteX593" fmla="*/ 2096099 w 7467600"/>
              <a:gd name="connsiteY593" fmla="*/ 2345900 h 6858000"/>
              <a:gd name="connsiteX594" fmla="*/ 2283317 w 7467600"/>
              <a:gd name="connsiteY594" fmla="*/ 1796925 h 6858000"/>
              <a:gd name="connsiteX595" fmla="*/ 2399523 w 7467600"/>
              <a:gd name="connsiteY595" fmla="*/ 1428234 h 6858000"/>
              <a:gd name="connsiteX596" fmla="*/ 2448558 w 7467600"/>
              <a:gd name="connsiteY596" fmla="*/ 1373435 h 6858000"/>
              <a:gd name="connsiteX597" fmla="*/ 2312521 w 7467600"/>
              <a:gd name="connsiteY597" fmla="*/ 1806140 h 6858000"/>
              <a:gd name="connsiteX598" fmla="*/ 2127533 w 7467600"/>
              <a:gd name="connsiteY598" fmla="*/ 2348380 h 6858000"/>
              <a:gd name="connsiteX599" fmla="*/ 2358080 w 7467600"/>
              <a:gd name="connsiteY599" fmla="*/ 1866134 h 6858000"/>
              <a:gd name="connsiteX600" fmla="*/ 2407436 w 7467600"/>
              <a:gd name="connsiteY600" fmla="*/ 1651070 h 6858000"/>
              <a:gd name="connsiteX601" fmla="*/ 2448558 w 7467600"/>
              <a:gd name="connsiteY601" fmla="*/ 1373435 h 6858000"/>
              <a:gd name="connsiteX602" fmla="*/ 278707 w 7467600"/>
              <a:gd name="connsiteY602" fmla="*/ 1352270 h 6858000"/>
              <a:gd name="connsiteX603" fmla="*/ 321570 w 7467600"/>
              <a:gd name="connsiteY603" fmla="*/ 1861610 h 6858000"/>
              <a:gd name="connsiteX604" fmla="*/ 294281 w 7467600"/>
              <a:gd name="connsiteY604" fmla="*/ 1440658 h 6858000"/>
              <a:gd name="connsiteX605" fmla="*/ 278707 w 7467600"/>
              <a:gd name="connsiteY605" fmla="*/ 1352270 h 6858000"/>
              <a:gd name="connsiteX606" fmla="*/ 1423821 w 7467600"/>
              <a:gd name="connsiteY606" fmla="*/ 1351958 h 6858000"/>
              <a:gd name="connsiteX607" fmla="*/ 1638521 w 7467600"/>
              <a:gd name="connsiteY607" fmla="*/ 1908470 h 6858000"/>
              <a:gd name="connsiteX608" fmla="*/ 1754199 w 7467600"/>
              <a:gd name="connsiteY608" fmla="*/ 2149284 h 6858000"/>
              <a:gd name="connsiteX609" fmla="*/ 1908359 w 7467600"/>
              <a:gd name="connsiteY609" fmla="*/ 2364988 h 6858000"/>
              <a:gd name="connsiteX610" fmla="*/ 1647661 w 7467600"/>
              <a:gd name="connsiteY610" fmla="*/ 1825945 h 6858000"/>
              <a:gd name="connsiteX611" fmla="*/ 1423821 w 7467600"/>
              <a:gd name="connsiteY611" fmla="*/ 1351958 h 6858000"/>
              <a:gd name="connsiteX612" fmla="*/ 1431890 w 7467600"/>
              <a:gd name="connsiteY612" fmla="*/ 1306475 h 6858000"/>
              <a:gd name="connsiteX613" fmla="*/ 1507597 w 7467600"/>
              <a:gd name="connsiteY613" fmla="*/ 1446132 h 6858000"/>
              <a:gd name="connsiteX614" fmla="*/ 1674586 w 7467600"/>
              <a:gd name="connsiteY614" fmla="*/ 1813832 h 6858000"/>
              <a:gd name="connsiteX615" fmla="*/ 1815950 w 7467600"/>
              <a:gd name="connsiteY615" fmla="*/ 2128564 h 6858000"/>
              <a:gd name="connsiteX616" fmla="*/ 1984242 w 7467600"/>
              <a:gd name="connsiteY616" fmla="*/ 2430829 h 6858000"/>
              <a:gd name="connsiteX617" fmla="*/ 2014023 w 7467600"/>
              <a:gd name="connsiteY617" fmla="*/ 2450995 h 6858000"/>
              <a:gd name="connsiteX618" fmla="*/ 1747337 w 7467600"/>
              <a:gd name="connsiteY618" fmla="*/ 1855264 h 6858000"/>
              <a:gd name="connsiteX619" fmla="*/ 1533749 w 7467600"/>
              <a:gd name="connsiteY619" fmla="*/ 1478656 h 6858000"/>
              <a:gd name="connsiteX620" fmla="*/ 1431890 w 7467600"/>
              <a:gd name="connsiteY620" fmla="*/ 1306475 h 6858000"/>
              <a:gd name="connsiteX621" fmla="*/ 5052692 w 7467600"/>
              <a:gd name="connsiteY621" fmla="*/ 1292994 h 6858000"/>
              <a:gd name="connsiteX622" fmla="*/ 5200661 w 7467600"/>
              <a:gd name="connsiteY622" fmla="*/ 1635186 h 6858000"/>
              <a:gd name="connsiteX623" fmla="*/ 5297138 w 7467600"/>
              <a:gd name="connsiteY623" fmla="*/ 1906351 h 6858000"/>
              <a:gd name="connsiteX624" fmla="*/ 5052692 w 7467600"/>
              <a:gd name="connsiteY624" fmla="*/ 1292994 h 6858000"/>
              <a:gd name="connsiteX625" fmla="*/ 5009948 w 7467600"/>
              <a:gd name="connsiteY625" fmla="*/ 1273619 h 6858000"/>
              <a:gd name="connsiteX626" fmla="*/ 5121777 w 7467600"/>
              <a:gd name="connsiteY626" fmla="*/ 1654213 h 6858000"/>
              <a:gd name="connsiteX627" fmla="*/ 5293545 w 7467600"/>
              <a:gd name="connsiteY627" fmla="*/ 2072247 h 6858000"/>
              <a:gd name="connsiteX628" fmla="*/ 5294042 w 7467600"/>
              <a:gd name="connsiteY628" fmla="*/ 2065019 h 6858000"/>
              <a:gd name="connsiteX629" fmla="*/ 5171936 w 7467600"/>
              <a:gd name="connsiteY629" fmla="*/ 1647613 h 6858000"/>
              <a:gd name="connsiteX630" fmla="*/ 5009948 w 7467600"/>
              <a:gd name="connsiteY630" fmla="*/ 1273619 h 6858000"/>
              <a:gd name="connsiteX631" fmla="*/ 655236 w 7467600"/>
              <a:gd name="connsiteY631" fmla="*/ 1268632 h 6858000"/>
              <a:gd name="connsiteX632" fmla="*/ 839521 w 7467600"/>
              <a:gd name="connsiteY632" fmla="*/ 1685315 h 6858000"/>
              <a:gd name="connsiteX633" fmla="*/ 1109416 w 7467600"/>
              <a:gd name="connsiteY633" fmla="*/ 2061663 h 6858000"/>
              <a:gd name="connsiteX634" fmla="*/ 1298300 w 7467600"/>
              <a:gd name="connsiteY634" fmla="*/ 2247742 h 6858000"/>
              <a:gd name="connsiteX635" fmla="*/ 1125871 w 7467600"/>
              <a:gd name="connsiteY635" fmla="*/ 1989513 h 6858000"/>
              <a:gd name="connsiteX636" fmla="*/ 981574 w 7467600"/>
              <a:gd name="connsiteY636" fmla="*/ 1783157 h 6858000"/>
              <a:gd name="connsiteX637" fmla="*/ 922198 w 7467600"/>
              <a:gd name="connsiteY637" fmla="*/ 1677437 h 6858000"/>
              <a:gd name="connsiteX638" fmla="*/ 869293 w 7467600"/>
              <a:gd name="connsiteY638" fmla="*/ 1583214 h 6858000"/>
              <a:gd name="connsiteX639" fmla="*/ 751431 w 7467600"/>
              <a:gd name="connsiteY639" fmla="*/ 1405731 h 6858000"/>
              <a:gd name="connsiteX640" fmla="*/ 655236 w 7467600"/>
              <a:gd name="connsiteY640" fmla="*/ 1268632 h 6858000"/>
              <a:gd name="connsiteX641" fmla="*/ 6516292 w 7467600"/>
              <a:gd name="connsiteY641" fmla="*/ 1263064 h 6858000"/>
              <a:gd name="connsiteX642" fmla="*/ 5736320 w 7467600"/>
              <a:gd name="connsiteY642" fmla="*/ 1501803 h 6858000"/>
              <a:gd name="connsiteX643" fmla="*/ 6516292 w 7467600"/>
              <a:gd name="connsiteY643" fmla="*/ 1263064 h 6858000"/>
              <a:gd name="connsiteX644" fmla="*/ 291466 w 7467600"/>
              <a:gd name="connsiteY644" fmla="*/ 1250369 h 6858000"/>
              <a:gd name="connsiteX645" fmla="*/ 323180 w 7467600"/>
              <a:gd name="connsiteY645" fmla="*/ 1435283 h 6858000"/>
              <a:gd name="connsiteX646" fmla="*/ 349381 w 7467600"/>
              <a:gd name="connsiteY646" fmla="*/ 1875041 h 6858000"/>
              <a:gd name="connsiteX647" fmla="*/ 374363 w 7467600"/>
              <a:gd name="connsiteY647" fmla="*/ 1506494 h 6858000"/>
              <a:gd name="connsiteX648" fmla="*/ 302168 w 7467600"/>
              <a:gd name="connsiteY648" fmla="*/ 1274495 h 6858000"/>
              <a:gd name="connsiteX649" fmla="*/ 291466 w 7467600"/>
              <a:gd name="connsiteY649" fmla="*/ 1250369 h 6858000"/>
              <a:gd name="connsiteX650" fmla="*/ 678222 w 7467600"/>
              <a:gd name="connsiteY650" fmla="*/ 1248670 h 6858000"/>
              <a:gd name="connsiteX651" fmla="*/ 775536 w 7467600"/>
              <a:gd name="connsiteY651" fmla="*/ 1388015 h 6858000"/>
              <a:gd name="connsiteX652" fmla="*/ 894529 w 7467600"/>
              <a:gd name="connsiteY652" fmla="*/ 1567739 h 6858000"/>
              <a:gd name="connsiteX653" fmla="*/ 948000 w 7467600"/>
              <a:gd name="connsiteY653" fmla="*/ 1663088 h 6858000"/>
              <a:gd name="connsiteX654" fmla="*/ 1006812 w 7467600"/>
              <a:gd name="connsiteY654" fmla="*/ 1767683 h 6858000"/>
              <a:gd name="connsiteX655" fmla="*/ 1149133 w 7467600"/>
              <a:gd name="connsiteY655" fmla="*/ 1971513 h 6858000"/>
              <a:gd name="connsiteX656" fmla="*/ 1333952 w 7467600"/>
              <a:gd name="connsiteY656" fmla="*/ 2251620 h 6858000"/>
              <a:gd name="connsiteX657" fmla="*/ 1337329 w 7467600"/>
              <a:gd name="connsiteY657" fmla="*/ 2258350 h 6858000"/>
              <a:gd name="connsiteX658" fmla="*/ 1014726 w 7467600"/>
              <a:gd name="connsiteY658" fmla="*/ 1615556 h 6858000"/>
              <a:gd name="connsiteX659" fmla="*/ 678222 w 7467600"/>
              <a:gd name="connsiteY659" fmla="*/ 1248670 h 6858000"/>
              <a:gd name="connsiteX660" fmla="*/ 6691602 w 7467600"/>
              <a:gd name="connsiteY660" fmla="*/ 1140573 h 6858000"/>
              <a:gd name="connsiteX661" fmla="*/ 6571100 w 7467600"/>
              <a:gd name="connsiteY661" fmla="*/ 1183662 h 6858000"/>
              <a:gd name="connsiteX662" fmla="*/ 6241687 w 7467600"/>
              <a:gd name="connsiteY662" fmla="*/ 1257600 h 6858000"/>
              <a:gd name="connsiteX663" fmla="*/ 5693009 w 7467600"/>
              <a:gd name="connsiteY663" fmla="*/ 1478256 h 6858000"/>
              <a:gd name="connsiteX664" fmla="*/ 6548420 w 7467600"/>
              <a:gd name="connsiteY664" fmla="*/ 1214599 h 6858000"/>
              <a:gd name="connsiteX665" fmla="*/ 6605473 w 7467600"/>
              <a:gd name="connsiteY665" fmla="*/ 1184686 h 6858000"/>
              <a:gd name="connsiteX666" fmla="*/ 6691602 w 7467600"/>
              <a:gd name="connsiteY666" fmla="*/ 1140573 h 6858000"/>
              <a:gd name="connsiteX667" fmla="*/ 4002475 w 7467600"/>
              <a:gd name="connsiteY667" fmla="*/ 1037802 h 6858000"/>
              <a:gd name="connsiteX668" fmla="*/ 4000324 w 7467600"/>
              <a:gd name="connsiteY668" fmla="*/ 1039362 h 6858000"/>
              <a:gd name="connsiteX669" fmla="*/ 4002862 w 7467600"/>
              <a:gd name="connsiteY669" fmla="*/ 1042866 h 6858000"/>
              <a:gd name="connsiteX670" fmla="*/ 4002475 w 7467600"/>
              <a:gd name="connsiteY670" fmla="*/ 1037802 h 6858000"/>
              <a:gd name="connsiteX671" fmla="*/ 506322 w 7467600"/>
              <a:gd name="connsiteY671" fmla="*/ 1020997 h 6858000"/>
              <a:gd name="connsiteX672" fmla="*/ 533068 w 7467600"/>
              <a:gd name="connsiteY672" fmla="*/ 1029409 h 6858000"/>
              <a:gd name="connsiteX673" fmla="*/ 1232525 w 7467600"/>
              <a:gd name="connsiteY673" fmla="*/ 1804675 h 6858000"/>
              <a:gd name="connsiteX674" fmla="*/ 1388858 w 7467600"/>
              <a:gd name="connsiteY674" fmla="*/ 2368011 h 6858000"/>
              <a:gd name="connsiteX675" fmla="*/ 1384098 w 7467600"/>
              <a:gd name="connsiteY675" fmla="*/ 2378125 h 6858000"/>
              <a:gd name="connsiteX676" fmla="*/ 1425393 w 7467600"/>
              <a:gd name="connsiteY676" fmla="*/ 2589124 h 6858000"/>
              <a:gd name="connsiteX677" fmla="*/ 1424001 w 7467600"/>
              <a:gd name="connsiteY677" fmla="*/ 2597541 h 6858000"/>
              <a:gd name="connsiteX678" fmla="*/ 2152729 w 7467600"/>
              <a:gd name="connsiteY678" fmla="*/ 2864487 h 6858000"/>
              <a:gd name="connsiteX679" fmla="*/ 2020609 w 7467600"/>
              <a:gd name="connsiteY679" fmla="*/ 2539671 h 6858000"/>
              <a:gd name="connsiteX680" fmla="*/ 2018920 w 7467600"/>
              <a:gd name="connsiteY680" fmla="*/ 2536309 h 6858000"/>
              <a:gd name="connsiteX681" fmla="*/ 1342441 w 7467600"/>
              <a:gd name="connsiteY681" fmla="*/ 1173017 h 6858000"/>
              <a:gd name="connsiteX682" fmla="*/ 1367925 w 7467600"/>
              <a:gd name="connsiteY682" fmla="*/ 1135648 h 6858000"/>
              <a:gd name="connsiteX683" fmla="*/ 1771401 w 7467600"/>
              <a:gd name="connsiteY683" fmla="*/ 1806673 h 6858000"/>
              <a:gd name="connsiteX684" fmla="*/ 1972385 w 7467600"/>
              <a:gd name="connsiteY684" fmla="*/ 2198735 h 6858000"/>
              <a:gd name="connsiteX685" fmla="*/ 2040892 w 7467600"/>
              <a:gd name="connsiteY685" fmla="*/ 2405205 h 6858000"/>
              <a:gd name="connsiteX686" fmla="*/ 2131689 w 7467600"/>
              <a:gd name="connsiteY686" fmla="*/ 1936926 h 6858000"/>
              <a:gd name="connsiteX687" fmla="*/ 2454820 w 7467600"/>
              <a:gd name="connsiteY687" fmla="*/ 1248808 h 6858000"/>
              <a:gd name="connsiteX688" fmla="*/ 2492512 w 7467600"/>
              <a:gd name="connsiteY688" fmla="*/ 1302920 h 6858000"/>
              <a:gd name="connsiteX689" fmla="*/ 2081216 w 7467600"/>
              <a:gd name="connsiteY689" fmla="*/ 2527513 h 6858000"/>
              <a:gd name="connsiteX690" fmla="*/ 2081211 w 7467600"/>
              <a:gd name="connsiteY690" fmla="*/ 2528916 h 6858000"/>
              <a:gd name="connsiteX691" fmla="*/ 2199067 w 7467600"/>
              <a:gd name="connsiteY691" fmla="*/ 2884061 h 6858000"/>
              <a:gd name="connsiteX692" fmla="*/ 3192586 w 7467600"/>
              <a:gd name="connsiteY692" fmla="*/ 3411496 h 6858000"/>
              <a:gd name="connsiteX693" fmla="*/ 3182620 w 7467600"/>
              <a:gd name="connsiteY693" fmla="*/ 3483279 h 6858000"/>
              <a:gd name="connsiteX694" fmla="*/ 2435119 w 7467600"/>
              <a:gd name="connsiteY694" fmla="*/ 3080173 h 6858000"/>
              <a:gd name="connsiteX695" fmla="*/ 2410152 w 7467600"/>
              <a:gd name="connsiteY695" fmla="*/ 3063751 h 6858000"/>
              <a:gd name="connsiteX696" fmla="*/ 2408099 w 7467600"/>
              <a:gd name="connsiteY696" fmla="*/ 3064403 h 6858000"/>
              <a:gd name="connsiteX697" fmla="*/ 2407218 w 7467600"/>
              <a:gd name="connsiteY697" fmla="*/ 3070324 h 6858000"/>
              <a:gd name="connsiteX698" fmla="*/ 2380138 w 7467600"/>
              <a:gd name="connsiteY698" fmla="*/ 3099341 h 6858000"/>
              <a:gd name="connsiteX699" fmla="*/ 1765923 w 7467600"/>
              <a:gd name="connsiteY699" fmla="*/ 3581043 h 6858000"/>
              <a:gd name="connsiteX700" fmla="*/ 1702258 w 7467600"/>
              <a:gd name="connsiteY700" fmla="*/ 3612286 h 6858000"/>
              <a:gd name="connsiteX701" fmla="*/ 1538370 w 7467600"/>
              <a:gd name="connsiteY701" fmla="*/ 3811804 h 6858000"/>
              <a:gd name="connsiteX702" fmla="*/ 542867 w 7467600"/>
              <a:gd name="connsiteY702" fmla="*/ 4944092 h 6858000"/>
              <a:gd name="connsiteX703" fmla="*/ 515800 w 7467600"/>
              <a:gd name="connsiteY703" fmla="*/ 4862180 h 6858000"/>
              <a:gd name="connsiteX704" fmla="*/ 909145 w 7467600"/>
              <a:gd name="connsiteY704" fmla="*/ 4199225 h 6858000"/>
              <a:gd name="connsiteX705" fmla="*/ 1214067 w 7467600"/>
              <a:gd name="connsiteY705" fmla="*/ 3908561 h 6858000"/>
              <a:gd name="connsiteX706" fmla="*/ 640967 w 7467600"/>
              <a:gd name="connsiteY706" fmla="*/ 4105601 h 6858000"/>
              <a:gd name="connsiteX707" fmla="*/ 112563 w 7467600"/>
              <a:gd name="connsiteY707" fmla="*/ 4396952 h 6858000"/>
              <a:gd name="connsiteX708" fmla="*/ 0 w 7467600"/>
              <a:gd name="connsiteY708" fmla="*/ 4466006 h 6858000"/>
              <a:gd name="connsiteX709" fmla="*/ 0 w 7467600"/>
              <a:gd name="connsiteY709" fmla="*/ 4233763 h 6858000"/>
              <a:gd name="connsiteX710" fmla="*/ 36881 w 7467600"/>
              <a:gd name="connsiteY710" fmla="*/ 4200118 h 6858000"/>
              <a:gd name="connsiteX711" fmla="*/ 910534 w 7467600"/>
              <a:gd name="connsiteY711" fmla="*/ 3629753 h 6858000"/>
              <a:gd name="connsiteX712" fmla="*/ 1578717 w 7467600"/>
              <a:gd name="connsiteY712" fmla="*/ 3575982 h 6858000"/>
              <a:gd name="connsiteX713" fmla="*/ 2338780 w 7467600"/>
              <a:gd name="connsiteY713" fmla="*/ 3033725 h 6858000"/>
              <a:gd name="connsiteX714" fmla="*/ 1807991 w 7467600"/>
              <a:gd name="connsiteY714" fmla="*/ 2807184 h 6858000"/>
              <a:gd name="connsiteX715" fmla="*/ 1416358 w 7467600"/>
              <a:gd name="connsiteY715" fmla="*/ 3112571 h 6858000"/>
              <a:gd name="connsiteX716" fmla="*/ 939066 w 7467600"/>
              <a:gd name="connsiteY716" fmla="*/ 3378798 h 6858000"/>
              <a:gd name="connsiteX717" fmla="*/ 115099 w 7467600"/>
              <a:gd name="connsiteY717" fmla="*/ 3607650 h 6858000"/>
              <a:gd name="connsiteX718" fmla="*/ 97284 w 7467600"/>
              <a:gd name="connsiteY718" fmla="*/ 3520393 h 6858000"/>
              <a:gd name="connsiteX719" fmla="*/ 922050 w 7467600"/>
              <a:gd name="connsiteY719" fmla="*/ 3074867 h 6858000"/>
              <a:gd name="connsiteX720" fmla="*/ 1405265 w 7467600"/>
              <a:gd name="connsiteY720" fmla="*/ 3016319 h 6858000"/>
              <a:gd name="connsiteX721" fmla="*/ 1407512 w 7467600"/>
              <a:gd name="connsiteY721" fmla="*/ 3018001 h 6858000"/>
              <a:gd name="connsiteX722" fmla="*/ 1726266 w 7467600"/>
              <a:gd name="connsiteY722" fmla="*/ 2777274 h 6858000"/>
              <a:gd name="connsiteX723" fmla="*/ 625390 w 7467600"/>
              <a:gd name="connsiteY723" fmla="*/ 2514541 h 6858000"/>
              <a:gd name="connsiteX724" fmla="*/ 619799 w 7467600"/>
              <a:gd name="connsiteY724" fmla="*/ 2527180 h 6858000"/>
              <a:gd name="connsiteX725" fmla="*/ 310030 w 7467600"/>
              <a:gd name="connsiteY725" fmla="*/ 2771818 h 6858000"/>
              <a:gd name="connsiteX726" fmla="*/ 173877 w 7467600"/>
              <a:gd name="connsiteY726" fmla="*/ 2937056 h 6858000"/>
              <a:gd name="connsiteX727" fmla="*/ 77889 w 7467600"/>
              <a:gd name="connsiteY727" fmla="*/ 3138440 h 6858000"/>
              <a:gd name="connsiteX728" fmla="*/ 0 w 7467600"/>
              <a:gd name="connsiteY728" fmla="*/ 3271395 h 6858000"/>
              <a:gd name="connsiteX729" fmla="*/ 0 w 7467600"/>
              <a:gd name="connsiteY729" fmla="*/ 3153002 h 6858000"/>
              <a:gd name="connsiteX730" fmla="*/ 2386 w 7467600"/>
              <a:gd name="connsiteY730" fmla="*/ 3149203 h 6858000"/>
              <a:gd name="connsiteX731" fmla="*/ 89753 w 7467600"/>
              <a:gd name="connsiteY731" fmla="*/ 2987702 h 6858000"/>
              <a:gd name="connsiteX732" fmla="*/ 76869 w 7467600"/>
              <a:gd name="connsiteY732" fmla="*/ 3005404 h 6858000"/>
              <a:gd name="connsiteX733" fmla="*/ 32049 w 7467600"/>
              <a:gd name="connsiteY733" fmla="*/ 3065814 h 6858000"/>
              <a:gd name="connsiteX734" fmla="*/ 0 w 7467600"/>
              <a:gd name="connsiteY734" fmla="*/ 3108744 h 6858000"/>
              <a:gd name="connsiteX735" fmla="*/ 0 w 7467600"/>
              <a:gd name="connsiteY735" fmla="*/ 3058059 h 6858000"/>
              <a:gd name="connsiteX736" fmla="*/ 7610 w 7467600"/>
              <a:gd name="connsiteY736" fmla="*/ 3047889 h 6858000"/>
              <a:gd name="connsiteX737" fmla="*/ 52419 w 7467600"/>
              <a:gd name="connsiteY737" fmla="*/ 2987479 h 6858000"/>
              <a:gd name="connsiteX738" fmla="*/ 59142 w 7467600"/>
              <a:gd name="connsiteY738" fmla="*/ 2978488 h 6858000"/>
              <a:gd name="connsiteX739" fmla="*/ 0 w 7467600"/>
              <a:gd name="connsiteY739" fmla="*/ 3015334 h 6858000"/>
              <a:gd name="connsiteX740" fmla="*/ 0 w 7467600"/>
              <a:gd name="connsiteY740" fmla="*/ 2914286 h 6858000"/>
              <a:gd name="connsiteX741" fmla="*/ 36383 w 7467600"/>
              <a:gd name="connsiteY741" fmla="*/ 2901128 h 6858000"/>
              <a:gd name="connsiteX742" fmla="*/ 156329 w 7467600"/>
              <a:gd name="connsiteY742" fmla="*/ 2840533 h 6858000"/>
              <a:gd name="connsiteX743" fmla="*/ 358355 w 7467600"/>
              <a:gd name="connsiteY743" fmla="*/ 2620471 h 6858000"/>
              <a:gd name="connsiteX744" fmla="*/ 510577 w 7467600"/>
              <a:gd name="connsiteY744" fmla="*/ 2501244 h 6858000"/>
              <a:gd name="connsiteX745" fmla="*/ 211967 w 7467600"/>
              <a:gd name="connsiteY745" fmla="*/ 2479171 h 6858000"/>
              <a:gd name="connsiteX746" fmla="*/ 0 w 7467600"/>
              <a:gd name="connsiteY746" fmla="*/ 2476398 h 6858000"/>
              <a:gd name="connsiteX747" fmla="*/ 0 w 7467600"/>
              <a:gd name="connsiteY747" fmla="*/ 2389189 h 6858000"/>
              <a:gd name="connsiteX748" fmla="*/ 103062 w 7467600"/>
              <a:gd name="connsiteY748" fmla="*/ 2389518 h 6858000"/>
              <a:gd name="connsiteX749" fmla="*/ 510734 w 7467600"/>
              <a:gd name="connsiteY749" fmla="*/ 2416201 h 6858000"/>
              <a:gd name="connsiteX750" fmla="*/ 279257 w 7467600"/>
              <a:gd name="connsiteY750" fmla="*/ 2092102 h 6858000"/>
              <a:gd name="connsiteX751" fmla="*/ 65265 w 7467600"/>
              <a:gd name="connsiteY751" fmla="*/ 2006049 h 6858000"/>
              <a:gd name="connsiteX752" fmla="*/ 0 w 7467600"/>
              <a:gd name="connsiteY752" fmla="*/ 1982532 h 6858000"/>
              <a:gd name="connsiteX753" fmla="*/ 0 w 7467600"/>
              <a:gd name="connsiteY753" fmla="*/ 1912789 h 6858000"/>
              <a:gd name="connsiteX754" fmla="*/ 97460 w 7467600"/>
              <a:gd name="connsiteY754" fmla="*/ 1953725 h 6858000"/>
              <a:gd name="connsiteX755" fmla="*/ 221272 w 7467600"/>
              <a:gd name="connsiteY755" fmla="*/ 1980766 h 6858000"/>
              <a:gd name="connsiteX756" fmla="*/ 116765 w 7467600"/>
              <a:gd name="connsiteY756" fmla="*/ 1911033 h 6858000"/>
              <a:gd name="connsiteX757" fmla="*/ 16405 w 7467600"/>
              <a:gd name="connsiteY757" fmla="*/ 1803412 h 6858000"/>
              <a:gd name="connsiteX758" fmla="*/ 0 w 7467600"/>
              <a:gd name="connsiteY758" fmla="*/ 1784777 h 6858000"/>
              <a:gd name="connsiteX759" fmla="*/ 0 w 7467600"/>
              <a:gd name="connsiteY759" fmla="*/ 1740082 h 6858000"/>
              <a:gd name="connsiteX760" fmla="*/ 39394 w 7467600"/>
              <a:gd name="connsiteY760" fmla="*/ 1784856 h 6858000"/>
              <a:gd name="connsiteX761" fmla="*/ 135813 w 7467600"/>
              <a:gd name="connsiteY761" fmla="*/ 1888838 h 6858000"/>
              <a:gd name="connsiteX762" fmla="*/ 242575 w 7467600"/>
              <a:gd name="connsiteY762" fmla="*/ 1958841 h 6858000"/>
              <a:gd name="connsiteX763" fmla="*/ 82197 w 7467600"/>
              <a:gd name="connsiteY763" fmla="*/ 1754826 h 6858000"/>
              <a:gd name="connsiteX764" fmla="*/ 0 w 7467600"/>
              <a:gd name="connsiteY764" fmla="*/ 1679650 h 6858000"/>
              <a:gd name="connsiteX765" fmla="*/ 0 w 7467600"/>
              <a:gd name="connsiteY765" fmla="*/ 1602463 h 6858000"/>
              <a:gd name="connsiteX766" fmla="*/ 84689 w 7467600"/>
              <a:gd name="connsiteY766" fmla="*/ 1677442 h 6858000"/>
              <a:gd name="connsiteX767" fmla="*/ 298437 w 7467600"/>
              <a:gd name="connsiteY767" fmla="*/ 1968019 h 6858000"/>
              <a:gd name="connsiteX768" fmla="*/ 227269 w 7467600"/>
              <a:gd name="connsiteY768" fmla="*/ 1114064 h 6858000"/>
              <a:gd name="connsiteX769" fmla="*/ 248003 w 7467600"/>
              <a:gd name="connsiteY769" fmla="*/ 1089613 h 6858000"/>
              <a:gd name="connsiteX770" fmla="*/ 427020 w 7467600"/>
              <a:gd name="connsiteY770" fmla="*/ 1619803 h 6858000"/>
              <a:gd name="connsiteX771" fmla="*/ 340345 w 7467600"/>
              <a:gd name="connsiteY771" fmla="*/ 2027739 h 6858000"/>
              <a:gd name="connsiteX772" fmla="*/ 360865 w 7467600"/>
              <a:gd name="connsiteY772" fmla="*/ 2044827 h 6858000"/>
              <a:gd name="connsiteX773" fmla="*/ 560414 w 7467600"/>
              <a:gd name="connsiteY773" fmla="*/ 2421457 h 6858000"/>
              <a:gd name="connsiteX774" fmla="*/ 1359703 w 7467600"/>
              <a:gd name="connsiteY774" fmla="*/ 2578554 h 6858000"/>
              <a:gd name="connsiteX775" fmla="*/ 1359422 w 7467600"/>
              <a:gd name="connsiteY775" fmla="*/ 2577994 h 6858000"/>
              <a:gd name="connsiteX776" fmla="*/ 828701 w 7467600"/>
              <a:gd name="connsiteY776" fmla="*/ 1839520 h 6858000"/>
              <a:gd name="connsiteX777" fmla="*/ 494427 w 7467600"/>
              <a:gd name="connsiteY777" fmla="*/ 1092333 h 6858000"/>
              <a:gd name="connsiteX778" fmla="*/ 506322 w 7467600"/>
              <a:gd name="connsiteY778" fmla="*/ 1020997 h 6858000"/>
              <a:gd name="connsiteX779" fmla="*/ 4570198 w 7467600"/>
              <a:gd name="connsiteY779" fmla="*/ 978081 h 6858000"/>
              <a:gd name="connsiteX780" fmla="*/ 4523691 w 7467600"/>
              <a:gd name="connsiteY780" fmla="*/ 1127776 h 6858000"/>
              <a:gd name="connsiteX781" fmla="*/ 4509875 w 7467600"/>
              <a:gd name="connsiteY781" fmla="*/ 1167552 h 6858000"/>
              <a:gd name="connsiteX782" fmla="*/ 4478168 w 7467600"/>
              <a:gd name="connsiteY782" fmla="*/ 1260735 h 6858000"/>
              <a:gd name="connsiteX783" fmla="*/ 4409309 w 7467600"/>
              <a:gd name="connsiteY783" fmla="*/ 1666996 h 6858000"/>
              <a:gd name="connsiteX784" fmla="*/ 4370031 w 7467600"/>
              <a:gd name="connsiteY784" fmla="*/ 1955666 h 6858000"/>
              <a:gd name="connsiteX785" fmla="*/ 4570198 w 7467600"/>
              <a:gd name="connsiteY785" fmla="*/ 978081 h 6858000"/>
              <a:gd name="connsiteX786" fmla="*/ 4557898 w 7467600"/>
              <a:gd name="connsiteY786" fmla="*/ 900011 h 6858000"/>
              <a:gd name="connsiteX787" fmla="*/ 4344840 w 7467600"/>
              <a:gd name="connsiteY787" fmla="*/ 1922038 h 6858000"/>
              <a:gd name="connsiteX788" fmla="*/ 4378710 w 7467600"/>
              <a:gd name="connsiteY788" fmla="*/ 1665516 h 6858000"/>
              <a:gd name="connsiteX789" fmla="*/ 4448798 w 7467600"/>
              <a:gd name="connsiteY789" fmla="*/ 1253024 h 6858000"/>
              <a:gd name="connsiteX790" fmla="*/ 4480315 w 7467600"/>
              <a:gd name="connsiteY790" fmla="*/ 1158454 h 6858000"/>
              <a:gd name="connsiteX791" fmla="*/ 4494133 w 7467600"/>
              <a:gd name="connsiteY791" fmla="*/ 1118676 h 6858000"/>
              <a:gd name="connsiteX792" fmla="*/ 4557898 w 7467600"/>
              <a:gd name="connsiteY792" fmla="*/ 900011 h 6858000"/>
              <a:gd name="connsiteX793" fmla="*/ 5870151 w 7467600"/>
              <a:gd name="connsiteY793" fmla="*/ 898890 h 6858000"/>
              <a:gd name="connsiteX794" fmla="*/ 5861335 w 7467600"/>
              <a:gd name="connsiteY794" fmla="*/ 899177 h 6858000"/>
              <a:gd name="connsiteX795" fmla="*/ 5843702 w 7467600"/>
              <a:gd name="connsiteY795" fmla="*/ 899748 h 6858000"/>
              <a:gd name="connsiteX796" fmla="*/ 5651107 w 7467600"/>
              <a:gd name="connsiteY796" fmla="*/ 920306 h 6858000"/>
              <a:gd name="connsiteX797" fmla="*/ 5459407 w 7467600"/>
              <a:gd name="connsiteY797" fmla="*/ 940975 h 6858000"/>
              <a:gd name="connsiteX798" fmla="*/ 5374846 w 7467600"/>
              <a:gd name="connsiteY798" fmla="*/ 941988 h 6858000"/>
              <a:gd name="connsiteX799" fmla="*/ 5256105 w 7467600"/>
              <a:gd name="connsiteY799" fmla="*/ 945632 h 6858000"/>
              <a:gd name="connsiteX800" fmla="*/ 5107071 w 7467600"/>
              <a:gd name="connsiteY800" fmla="*/ 969720 h 6858000"/>
              <a:gd name="connsiteX801" fmla="*/ 4998681 w 7467600"/>
              <a:gd name="connsiteY801" fmla="*/ 988771 h 6858000"/>
              <a:gd name="connsiteX802" fmla="*/ 5870151 w 7467600"/>
              <a:gd name="connsiteY802" fmla="*/ 898890 h 6858000"/>
              <a:gd name="connsiteX803" fmla="*/ 5504425 w 7467600"/>
              <a:gd name="connsiteY803" fmla="*/ 848067 h 6858000"/>
              <a:gd name="connsiteX804" fmla="*/ 4968849 w 7467600"/>
              <a:gd name="connsiteY804" fmla="*/ 962318 h 6858000"/>
              <a:gd name="connsiteX805" fmla="*/ 5104039 w 7467600"/>
              <a:gd name="connsiteY805" fmla="*/ 940634 h 6858000"/>
              <a:gd name="connsiteX806" fmla="*/ 5256311 w 7467600"/>
              <a:gd name="connsiteY806" fmla="*/ 916490 h 6858000"/>
              <a:gd name="connsiteX807" fmla="*/ 5377381 w 7467600"/>
              <a:gd name="connsiteY807" fmla="*/ 912671 h 6858000"/>
              <a:gd name="connsiteX808" fmla="*/ 5460148 w 7467600"/>
              <a:gd name="connsiteY808" fmla="*/ 911442 h 6858000"/>
              <a:gd name="connsiteX809" fmla="*/ 5648971 w 7467600"/>
              <a:gd name="connsiteY809" fmla="*/ 891331 h 6858000"/>
              <a:gd name="connsiteX810" fmla="*/ 5844807 w 7467600"/>
              <a:gd name="connsiteY810" fmla="*/ 870718 h 6858000"/>
              <a:gd name="connsiteX811" fmla="*/ 5862975 w 7467600"/>
              <a:gd name="connsiteY811" fmla="*/ 869756 h 6858000"/>
              <a:gd name="connsiteX812" fmla="*/ 5920887 w 7467600"/>
              <a:gd name="connsiteY812" fmla="*/ 865929 h 6858000"/>
              <a:gd name="connsiteX813" fmla="*/ 5504425 w 7467600"/>
              <a:gd name="connsiteY813" fmla="*/ 848067 h 6858000"/>
              <a:gd name="connsiteX814" fmla="*/ 3607114 w 7467600"/>
              <a:gd name="connsiteY814" fmla="*/ 467441 h 6858000"/>
              <a:gd name="connsiteX815" fmla="*/ 3296242 w 7467600"/>
              <a:gd name="connsiteY815" fmla="*/ 807991 h 6858000"/>
              <a:gd name="connsiteX816" fmla="*/ 3174674 w 7467600"/>
              <a:gd name="connsiteY816" fmla="*/ 919759 h 6858000"/>
              <a:gd name="connsiteX817" fmla="*/ 3042978 w 7467600"/>
              <a:gd name="connsiteY817" fmla="*/ 1054894 h 6858000"/>
              <a:gd name="connsiteX818" fmla="*/ 2968914 w 7467600"/>
              <a:gd name="connsiteY818" fmla="*/ 1133756 h 6858000"/>
              <a:gd name="connsiteX819" fmla="*/ 3103823 w 7467600"/>
              <a:gd name="connsiteY819" fmla="*/ 1026814 h 6858000"/>
              <a:gd name="connsiteX820" fmla="*/ 3607114 w 7467600"/>
              <a:gd name="connsiteY820" fmla="*/ 467441 h 6858000"/>
              <a:gd name="connsiteX821" fmla="*/ 3744487 w 7467600"/>
              <a:gd name="connsiteY821" fmla="*/ 383136 h 6858000"/>
              <a:gd name="connsiteX822" fmla="*/ 3970213 w 7467600"/>
              <a:gd name="connsiteY822" fmla="*/ 995559 h 6858000"/>
              <a:gd name="connsiteX823" fmla="*/ 3744487 w 7467600"/>
              <a:gd name="connsiteY823" fmla="*/ 383136 h 6858000"/>
              <a:gd name="connsiteX824" fmla="*/ 3624562 w 7467600"/>
              <a:gd name="connsiteY824" fmla="*/ 367041 h 6858000"/>
              <a:gd name="connsiteX825" fmla="*/ 3489712 w 7467600"/>
              <a:gd name="connsiteY825" fmla="*/ 485386 h 6858000"/>
              <a:gd name="connsiteX826" fmla="*/ 3182994 w 7467600"/>
              <a:gd name="connsiteY826" fmla="*/ 828265 h 6858000"/>
              <a:gd name="connsiteX827" fmla="*/ 2892114 w 7467600"/>
              <a:gd name="connsiteY827" fmla="*/ 1172635 h 6858000"/>
              <a:gd name="connsiteX828" fmla="*/ 3021459 w 7467600"/>
              <a:gd name="connsiteY828" fmla="*/ 1035385 h 6858000"/>
              <a:gd name="connsiteX829" fmla="*/ 3153873 w 7467600"/>
              <a:gd name="connsiteY829" fmla="*/ 898971 h 6858000"/>
              <a:gd name="connsiteX830" fmla="*/ 3276511 w 7467600"/>
              <a:gd name="connsiteY830" fmla="*/ 786423 h 6858000"/>
              <a:gd name="connsiteX831" fmla="*/ 3584154 w 7467600"/>
              <a:gd name="connsiteY831" fmla="*/ 448218 h 6858000"/>
              <a:gd name="connsiteX832" fmla="*/ 3624562 w 7467600"/>
              <a:gd name="connsiteY832" fmla="*/ 367041 h 6858000"/>
              <a:gd name="connsiteX833" fmla="*/ 3766672 w 7467600"/>
              <a:gd name="connsiteY833" fmla="*/ 359429 h 6858000"/>
              <a:gd name="connsiteX834" fmla="*/ 3996338 w 7467600"/>
              <a:gd name="connsiteY834" fmla="*/ 968237 h 6858000"/>
              <a:gd name="connsiteX835" fmla="*/ 3766672 w 7467600"/>
              <a:gd name="connsiteY835" fmla="*/ 359429 h 6858000"/>
              <a:gd name="connsiteX836" fmla="*/ 5805386 w 7467600"/>
              <a:gd name="connsiteY836" fmla="*/ 239240 h 6858000"/>
              <a:gd name="connsiteX837" fmla="*/ 5736947 w 7467600"/>
              <a:gd name="connsiteY837" fmla="*/ 261367 h 6858000"/>
              <a:gd name="connsiteX838" fmla="*/ 5427012 w 7467600"/>
              <a:gd name="connsiteY838" fmla="*/ 311272 h 6858000"/>
              <a:gd name="connsiteX839" fmla="*/ 5147818 w 7467600"/>
              <a:gd name="connsiteY839" fmla="*/ 322112 h 6858000"/>
              <a:gd name="connsiteX840" fmla="*/ 5060854 w 7467600"/>
              <a:gd name="connsiteY840" fmla="*/ 311882 h 6858000"/>
              <a:gd name="connsiteX841" fmla="*/ 4945989 w 7467600"/>
              <a:gd name="connsiteY841" fmla="*/ 300516 h 6858000"/>
              <a:gd name="connsiteX842" fmla="*/ 5410479 w 7467600"/>
              <a:gd name="connsiteY842" fmla="*/ 348434 h 6858000"/>
              <a:gd name="connsiteX843" fmla="*/ 5805386 w 7467600"/>
              <a:gd name="connsiteY843" fmla="*/ 239240 h 6858000"/>
              <a:gd name="connsiteX844" fmla="*/ 7451412 w 7467600"/>
              <a:gd name="connsiteY844" fmla="*/ 799572 h 6858000"/>
              <a:gd name="connsiteX845" fmla="*/ 7467600 w 7467600"/>
              <a:gd name="connsiteY845" fmla="*/ 789215 h 6858000"/>
              <a:gd name="connsiteX846" fmla="*/ 7451412 w 7467600"/>
              <a:gd name="connsiteY846" fmla="*/ 799572 h 6858000"/>
              <a:gd name="connsiteX847" fmla="*/ 5905192 w 7467600"/>
              <a:gd name="connsiteY847" fmla="*/ 163079 h 6858000"/>
              <a:gd name="connsiteX848" fmla="*/ 5865655 w 7467600"/>
              <a:gd name="connsiteY848" fmla="*/ 171901 h 6858000"/>
              <a:gd name="connsiteX849" fmla="*/ 5259740 w 7467600"/>
              <a:gd name="connsiteY849" fmla="*/ 257013 h 6858000"/>
              <a:gd name="connsiteX850" fmla="*/ 5208466 w 7467600"/>
              <a:gd name="connsiteY850" fmla="*/ 257550 h 6858000"/>
              <a:gd name="connsiteX851" fmla="*/ 4980204 w 7467600"/>
              <a:gd name="connsiteY851" fmla="*/ 271903 h 6858000"/>
              <a:gd name="connsiteX852" fmla="*/ 5068068 w 7467600"/>
              <a:gd name="connsiteY852" fmla="*/ 282244 h 6858000"/>
              <a:gd name="connsiteX853" fmla="*/ 5153231 w 7467600"/>
              <a:gd name="connsiteY853" fmla="*/ 292240 h 6858000"/>
              <a:gd name="connsiteX854" fmla="*/ 5426491 w 7467600"/>
              <a:gd name="connsiteY854" fmla="*/ 281128 h 6858000"/>
              <a:gd name="connsiteX855" fmla="*/ 5731212 w 7467600"/>
              <a:gd name="connsiteY855" fmla="*/ 231951 h 6858000"/>
              <a:gd name="connsiteX856" fmla="*/ 5905192 w 7467600"/>
              <a:gd name="connsiteY856" fmla="*/ 163079 h 6858000"/>
              <a:gd name="connsiteX857" fmla="*/ 5944437 w 7467600"/>
              <a:gd name="connsiteY857" fmla="*/ 113829 h 6858000"/>
              <a:gd name="connsiteX858" fmla="*/ 5825032 w 7467600"/>
              <a:gd name="connsiteY858" fmla="*/ 146405 h 6858000"/>
              <a:gd name="connsiteX859" fmla="*/ 4955599 w 7467600"/>
              <a:gd name="connsiteY859" fmla="*/ 247008 h 6858000"/>
              <a:gd name="connsiteX860" fmla="*/ 5210104 w 7467600"/>
              <a:gd name="connsiteY860" fmla="*/ 228123 h 6858000"/>
              <a:gd name="connsiteX861" fmla="*/ 5261015 w 7467600"/>
              <a:gd name="connsiteY861" fmla="*/ 227087 h 6858000"/>
              <a:gd name="connsiteX862" fmla="*/ 5861181 w 7467600"/>
              <a:gd name="connsiteY862" fmla="*/ 143093 h 6858000"/>
              <a:gd name="connsiteX863" fmla="*/ 5961252 w 7467600"/>
              <a:gd name="connsiteY863" fmla="*/ 114820 h 6858000"/>
              <a:gd name="connsiteX864" fmla="*/ 5944437 w 7467600"/>
              <a:gd name="connsiteY864" fmla="*/ 113829 h 6858000"/>
              <a:gd name="connsiteX865" fmla="*/ 3882765 w 7467600"/>
              <a:gd name="connsiteY865" fmla="*/ 0 h 6858000"/>
              <a:gd name="connsiteX866" fmla="*/ 3995099 w 7467600"/>
              <a:gd name="connsiteY866" fmla="*/ 0 h 6858000"/>
              <a:gd name="connsiteX867" fmla="*/ 4163818 w 7467600"/>
              <a:gd name="connsiteY867" fmla="*/ 234104 h 6858000"/>
              <a:gd name="connsiteX868" fmla="*/ 4172099 w 7467600"/>
              <a:gd name="connsiteY868" fmla="*/ 234207 h 6858000"/>
              <a:gd name="connsiteX869" fmla="*/ 4784282 w 7467600"/>
              <a:gd name="connsiteY869" fmla="*/ 276561 h 6858000"/>
              <a:gd name="connsiteX870" fmla="*/ 4801687 w 7467600"/>
              <a:gd name="connsiteY870" fmla="*/ 267764 h 6858000"/>
              <a:gd name="connsiteX871" fmla="*/ 6082788 w 7467600"/>
              <a:gd name="connsiteY871" fmla="*/ 64119 h 6858000"/>
              <a:gd name="connsiteX872" fmla="*/ 6099442 w 7467600"/>
              <a:gd name="connsiteY872" fmla="*/ 82568 h 6858000"/>
              <a:gd name="connsiteX873" fmla="*/ 4804137 w 7467600"/>
              <a:gd name="connsiteY873" fmla="*/ 320931 h 6858000"/>
              <a:gd name="connsiteX874" fmla="*/ 4227047 w 7467600"/>
              <a:gd name="connsiteY874" fmla="*/ 313415 h 6858000"/>
              <a:gd name="connsiteX875" fmla="*/ 4346041 w 7467600"/>
              <a:gd name="connsiteY875" fmla="*/ 456086 h 6858000"/>
              <a:gd name="connsiteX876" fmla="*/ 4870967 w 7467600"/>
              <a:gd name="connsiteY876" fmla="*/ 963061 h 6858000"/>
              <a:gd name="connsiteX877" fmla="*/ 4889647 w 7467600"/>
              <a:gd name="connsiteY877" fmla="*/ 957147 h 6858000"/>
              <a:gd name="connsiteX878" fmla="*/ 5422504 w 7467600"/>
              <a:gd name="connsiteY878" fmla="*/ 805191 h 6858000"/>
              <a:gd name="connsiteX879" fmla="*/ 6087656 w 7467600"/>
              <a:gd name="connsiteY879" fmla="*/ 826703 h 6858000"/>
              <a:gd name="connsiteX880" fmla="*/ 6058717 w 7467600"/>
              <a:gd name="connsiteY880" fmla="*/ 865992 h 6858000"/>
              <a:gd name="connsiteX881" fmla="*/ 4974153 w 7467600"/>
              <a:gd name="connsiteY881" fmla="*/ 1045456 h 6858000"/>
              <a:gd name="connsiteX882" fmla="*/ 5627835 w 7467600"/>
              <a:gd name="connsiteY882" fmla="*/ 1472077 h 6858000"/>
              <a:gd name="connsiteX883" fmla="*/ 5629817 w 7467600"/>
              <a:gd name="connsiteY883" fmla="*/ 1471412 h 6858000"/>
              <a:gd name="connsiteX884" fmla="*/ 5634124 w 7467600"/>
              <a:gd name="connsiteY884" fmla="*/ 1470572 h 6858000"/>
              <a:gd name="connsiteX885" fmla="*/ 5755832 w 7467600"/>
              <a:gd name="connsiteY885" fmla="*/ 1383886 h 6858000"/>
              <a:gd name="connsiteX886" fmla="*/ 6014186 w 7467600"/>
              <a:gd name="connsiteY886" fmla="*/ 1279799 h 6858000"/>
              <a:gd name="connsiteX887" fmla="*/ 6901619 w 7467600"/>
              <a:gd name="connsiteY887" fmla="*/ 1047874 h 6858000"/>
              <a:gd name="connsiteX888" fmla="*/ 6931566 w 7467600"/>
              <a:gd name="connsiteY888" fmla="*/ 1062034 h 6858000"/>
              <a:gd name="connsiteX889" fmla="*/ 5790982 w 7467600"/>
              <a:gd name="connsiteY889" fmla="*/ 1561380 h 6858000"/>
              <a:gd name="connsiteX890" fmla="*/ 6188971 w 7467600"/>
              <a:gd name="connsiteY890" fmla="*/ 1755168 h 6858000"/>
              <a:gd name="connsiteX891" fmla="*/ 6202446 w 7467600"/>
              <a:gd name="connsiteY891" fmla="*/ 1752268 h 6858000"/>
              <a:gd name="connsiteX892" fmla="*/ 7179560 w 7467600"/>
              <a:gd name="connsiteY892" fmla="*/ 1467551 h 6858000"/>
              <a:gd name="connsiteX893" fmla="*/ 7158730 w 7467600"/>
              <a:gd name="connsiteY893" fmla="*/ 1507835 h 6858000"/>
              <a:gd name="connsiteX894" fmla="*/ 6326959 w 7467600"/>
              <a:gd name="connsiteY894" fmla="*/ 1817686 h 6858000"/>
              <a:gd name="connsiteX895" fmla="*/ 6537433 w 7467600"/>
              <a:gd name="connsiteY895" fmla="*/ 1907790 h 6858000"/>
              <a:gd name="connsiteX896" fmla="*/ 6550221 w 7467600"/>
              <a:gd name="connsiteY896" fmla="*/ 1910729 h 6858000"/>
              <a:gd name="connsiteX897" fmla="*/ 6964438 w 7467600"/>
              <a:gd name="connsiteY897" fmla="*/ 2209505 h 6858000"/>
              <a:gd name="connsiteX898" fmla="*/ 7367862 w 7467600"/>
              <a:gd name="connsiteY898" fmla="*/ 2806833 h 6858000"/>
              <a:gd name="connsiteX899" fmla="*/ 7364329 w 7467600"/>
              <a:gd name="connsiteY899" fmla="*/ 2826907 h 6858000"/>
              <a:gd name="connsiteX900" fmla="*/ 7290545 w 7467600"/>
              <a:gd name="connsiteY900" fmla="*/ 2850663 h 6858000"/>
              <a:gd name="connsiteX901" fmla="*/ 6472036 w 7467600"/>
              <a:gd name="connsiteY901" fmla="*/ 1959003 h 6858000"/>
              <a:gd name="connsiteX902" fmla="*/ 5792897 w 7467600"/>
              <a:gd name="connsiteY902" fmla="*/ 1647747 h 6858000"/>
              <a:gd name="connsiteX903" fmla="*/ 5842751 w 7467600"/>
              <a:gd name="connsiteY903" fmla="*/ 1816112 h 6858000"/>
              <a:gd name="connsiteX904" fmla="*/ 5847424 w 7467600"/>
              <a:gd name="connsiteY904" fmla="*/ 1815776 h 6858000"/>
              <a:gd name="connsiteX905" fmla="*/ 6399821 w 7467600"/>
              <a:gd name="connsiteY905" fmla="*/ 2344799 h 6858000"/>
              <a:gd name="connsiteX906" fmla="*/ 6323232 w 7467600"/>
              <a:gd name="connsiteY906" fmla="*/ 2389634 h 6858000"/>
              <a:gd name="connsiteX907" fmla="*/ 5942958 w 7467600"/>
              <a:gd name="connsiteY907" fmla="*/ 2077708 h 6858000"/>
              <a:gd name="connsiteX908" fmla="*/ 5921559 w 7467600"/>
              <a:gd name="connsiteY908" fmla="*/ 2378596 h 6858000"/>
              <a:gd name="connsiteX909" fmla="*/ 5817651 w 7467600"/>
              <a:gd name="connsiteY909" fmla="*/ 3023919 h 6858000"/>
              <a:gd name="connsiteX910" fmla="*/ 5729634 w 7467600"/>
              <a:gd name="connsiteY910" fmla="*/ 3051849 h 6858000"/>
              <a:gd name="connsiteX911" fmla="*/ 5611018 w 7467600"/>
              <a:gd name="connsiteY911" fmla="*/ 2316769 h 6858000"/>
              <a:gd name="connsiteX912" fmla="*/ 5687608 w 7467600"/>
              <a:gd name="connsiteY912" fmla="*/ 2039972 h 6858000"/>
              <a:gd name="connsiteX913" fmla="*/ 5657554 w 7467600"/>
              <a:gd name="connsiteY913" fmla="*/ 1576445 h 6858000"/>
              <a:gd name="connsiteX914" fmla="*/ 5150475 w 7467600"/>
              <a:gd name="connsiteY914" fmla="*/ 1274012 h 6858000"/>
              <a:gd name="connsiteX915" fmla="*/ 5349142 w 7467600"/>
              <a:gd name="connsiteY915" fmla="*/ 2204405 h 6858000"/>
              <a:gd name="connsiteX916" fmla="*/ 5262214 w 7467600"/>
              <a:gd name="connsiteY916" fmla="*/ 2233836 h 6858000"/>
              <a:gd name="connsiteX917" fmla="*/ 4981539 w 7467600"/>
              <a:gd name="connsiteY917" fmla="*/ 1542201 h 6858000"/>
              <a:gd name="connsiteX918" fmla="*/ 4958461 w 7467600"/>
              <a:gd name="connsiteY918" fmla="*/ 1136957 h 6858000"/>
              <a:gd name="connsiteX919" fmla="*/ 4655015 w 7467600"/>
              <a:gd name="connsiteY919" fmla="*/ 891426 h 6858000"/>
              <a:gd name="connsiteX920" fmla="*/ 4348002 w 7467600"/>
              <a:gd name="connsiteY920" fmla="*/ 2205895 h 6858000"/>
              <a:gd name="connsiteX921" fmla="*/ 4262250 w 7467600"/>
              <a:gd name="connsiteY921" fmla="*/ 2219972 h 6858000"/>
              <a:gd name="connsiteX922" fmla="*/ 4550611 w 7467600"/>
              <a:gd name="connsiteY922" fmla="*/ 817540 h 6858000"/>
              <a:gd name="connsiteX923" fmla="*/ 4564418 w 7467600"/>
              <a:gd name="connsiteY923" fmla="*/ 808293 h 6858000"/>
              <a:gd name="connsiteX924" fmla="*/ 4266388 w 7467600"/>
              <a:gd name="connsiteY924" fmla="*/ 500083 h 6858000"/>
              <a:gd name="connsiteX925" fmla="*/ 4032842 w 7467600"/>
              <a:gd name="connsiteY925" fmla="*/ 211809 h 6858000"/>
              <a:gd name="connsiteX926" fmla="*/ 3882765 w 7467600"/>
              <a:gd name="connsiteY926" fmla="*/ 0 h 6858000"/>
              <a:gd name="connsiteX927" fmla="*/ 3721337 w 7467600"/>
              <a:gd name="connsiteY927" fmla="*/ 0 h 6858000"/>
              <a:gd name="connsiteX928" fmla="*/ 3797544 w 7467600"/>
              <a:gd name="connsiteY928" fmla="*/ 0 h 6858000"/>
              <a:gd name="connsiteX929" fmla="*/ 3775734 w 7467600"/>
              <a:gd name="connsiteY929" fmla="*/ 95131 h 6858000"/>
              <a:gd name="connsiteX930" fmla="*/ 3724807 w 7467600"/>
              <a:gd name="connsiteY930" fmla="*/ 272257 h 6858000"/>
              <a:gd name="connsiteX931" fmla="*/ 3726844 w 7467600"/>
              <a:gd name="connsiteY931" fmla="*/ 282988 h 6858000"/>
              <a:gd name="connsiteX932" fmla="*/ 3742664 w 7467600"/>
              <a:gd name="connsiteY932" fmla="*/ 279918 h 6858000"/>
              <a:gd name="connsiteX933" fmla="*/ 4103910 w 7467600"/>
              <a:gd name="connsiteY933" fmla="*/ 1161917 h 6858000"/>
              <a:gd name="connsiteX934" fmla="*/ 4020269 w 7467600"/>
              <a:gd name="connsiteY934" fmla="*/ 1200406 h 6858000"/>
              <a:gd name="connsiteX935" fmla="*/ 3674882 w 7467600"/>
              <a:gd name="connsiteY935" fmla="*/ 488524 h 6858000"/>
              <a:gd name="connsiteX936" fmla="*/ 3132682 w 7467600"/>
              <a:gd name="connsiteY936" fmla="*/ 1072284 h 6858000"/>
              <a:gd name="connsiteX937" fmla="*/ 2716346 w 7467600"/>
              <a:gd name="connsiteY937" fmla="*/ 1276376 h 6858000"/>
              <a:gd name="connsiteX938" fmla="*/ 2716772 w 7467600"/>
              <a:gd name="connsiteY938" fmla="*/ 1255462 h 6858000"/>
              <a:gd name="connsiteX939" fmla="*/ 3471096 w 7467600"/>
              <a:gd name="connsiteY939" fmla="*/ 437072 h 6858000"/>
              <a:gd name="connsiteX940" fmla="*/ 3639057 w 7467600"/>
              <a:gd name="connsiteY940" fmla="*/ 286334 h 6858000"/>
              <a:gd name="connsiteX941" fmla="*/ 3640309 w 7467600"/>
              <a:gd name="connsiteY941" fmla="*/ 284664 h 6858000"/>
              <a:gd name="connsiteX942" fmla="*/ 3646022 w 7467600"/>
              <a:gd name="connsiteY942" fmla="*/ 276711 h 6858000"/>
              <a:gd name="connsiteX943" fmla="*/ 3707943 w 7467600"/>
              <a:gd name="connsiteY943" fmla="*/ 65958 h 6858000"/>
              <a:gd name="connsiteX944" fmla="*/ 3721337 w 7467600"/>
              <a:gd name="connsiteY944" fmla="*/ 0 h 6858000"/>
              <a:gd name="connsiteX945" fmla="*/ 2867960 w 7467600"/>
              <a:gd name="connsiteY945" fmla="*/ 0 h 6858000"/>
              <a:gd name="connsiteX946" fmla="*/ 2926351 w 7467600"/>
              <a:gd name="connsiteY946" fmla="*/ 0 h 6858000"/>
              <a:gd name="connsiteX947" fmla="*/ 2902823 w 7467600"/>
              <a:gd name="connsiteY947" fmla="*/ 262929 h 6858000"/>
              <a:gd name="connsiteX948" fmla="*/ 2940663 w 7467600"/>
              <a:gd name="connsiteY948" fmla="*/ 140884 h 6858000"/>
              <a:gd name="connsiteX949" fmla="*/ 2947039 w 7467600"/>
              <a:gd name="connsiteY949" fmla="*/ 122524 h 6858000"/>
              <a:gd name="connsiteX950" fmla="*/ 2984316 w 7467600"/>
              <a:gd name="connsiteY950" fmla="*/ 0 h 6858000"/>
              <a:gd name="connsiteX951" fmla="*/ 3016114 w 7467600"/>
              <a:gd name="connsiteY951" fmla="*/ 0 h 6858000"/>
              <a:gd name="connsiteX952" fmla="*/ 2979949 w 7467600"/>
              <a:gd name="connsiteY952" fmla="*/ 119274 h 6858000"/>
              <a:gd name="connsiteX953" fmla="*/ 3023879 w 7467600"/>
              <a:gd name="connsiteY953" fmla="*/ 0 h 6858000"/>
              <a:gd name="connsiteX954" fmla="*/ 3105400 w 7467600"/>
              <a:gd name="connsiteY954" fmla="*/ 0 h 6858000"/>
              <a:gd name="connsiteX955" fmla="*/ 3094669 w 7467600"/>
              <a:gd name="connsiteY955" fmla="*/ 30308 h 6858000"/>
              <a:gd name="connsiteX956" fmla="*/ 2901945 w 7467600"/>
              <a:gd name="connsiteY956" fmla="*/ 466538 h 6858000"/>
              <a:gd name="connsiteX957" fmla="*/ 2815209 w 7467600"/>
              <a:gd name="connsiteY957" fmla="*/ 497361 h 6858000"/>
              <a:gd name="connsiteX958" fmla="*/ 2844845 w 7467600"/>
              <a:gd name="connsiteY958" fmla="*/ 127638 h 6858000"/>
              <a:gd name="connsiteX959" fmla="*/ 2867960 w 7467600"/>
              <a:gd name="connsiteY959" fmla="*/ 0 h 6858000"/>
              <a:gd name="connsiteX960" fmla="*/ 1057230 w 7467600"/>
              <a:gd name="connsiteY960" fmla="*/ 0 h 6858000"/>
              <a:gd name="connsiteX961" fmla="*/ 1111003 w 7467600"/>
              <a:gd name="connsiteY961" fmla="*/ 0 h 6858000"/>
              <a:gd name="connsiteX962" fmla="*/ 1125553 w 7467600"/>
              <a:gd name="connsiteY962" fmla="*/ 52588 h 6858000"/>
              <a:gd name="connsiteX963" fmla="*/ 1304276 w 7467600"/>
              <a:gd name="connsiteY963" fmla="*/ 476275 h 6858000"/>
              <a:gd name="connsiteX964" fmla="*/ 1492066 w 7467600"/>
              <a:gd name="connsiteY964" fmla="*/ 886333 h 6858000"/>
              <a:gd name="connsiteX965" fmla="*/ 1423698 w 7467600"/>
              <a:gd name="connsiteY965" fmla="*/ 710817 h 6858000"/>
              <a:gd name="connsiteX966" fmla="*/ 1357609 w 7467600"/>
              <a:gd name="connsiteY966" fmla="*/ 532892 h 6858000"/>
              <a:gd name="connsiteX967" fmla="*/ 1309550 w 7467600"/>
              <a:gd name="connsiteY967" fmla="*/ 374031 h 6858000"/>
              <a:gd name="connsiteX968" fmla="*/ 1193673 w 7467600"/>
              <a:gd name="connsiteY968" fmla="*/ 49533 h 6858000"/>
              <a:gd name="connsiteX969" fmla="*/ 1164391 w 7467600"/>
              <a:gd name="connsiteY969" fmla="*/ 0 h 6858000"/>
              <a:gd name="connsiteX970" fmla="*/ 1200666 w 7467600"/>
              <a:gd name="connsiteY970" fmla="*/ 0 h 6858000"/>
              <a:gd name="connsiteX971" fmla="*/ 1223408 w 7467600"/>
              <a:gd name="connsiteY971" fmla="*/ 38996 h 6858000"/>
              <a:gd name="connsiteX972" fmla="*/ 1339635 w 7467600"/>
              <a:gd name="connsiteY972" fmla="*/ 365517 h 6858000"/>
              <a:gd name="connsiteX973" fmla="*/ 1387469 w 7467600"/>
              <a:gd name="connsiteY973" fmla="*/ 523079 h 6858000"/>
              <a:gd name="connsiteX974" fmla="*/ 1452685 w 7467600"/>
              <a:gd name="connsiteY974" fmla="*/ 699806 h 6858000"/>
              <a:gd name="connsiteX975" fmla="*/ 1492092 w 7467600"/>
              <a:gd name="connsiteY975" fmla="*/ 800424 h 6858000"/>
              <a:gd name="connsiteX976" fmla="*/ 1455302 w 7467600"/>
              <a:gd name="connsiteY976" fmla="*/ 632913 h 6858000"/>
              <a:gd name="connsiteX977" fmla="*/ 1222336 w 7467600"/>
              <a:gd name="connsiteY977" fmla="*/ 9480 h 6858000"/>
              <a:gd name="connsiteX978" fmla="*/ 1214634 w 7467600"/>
              <a:gd name="connsiteY978" fmla="*/ 0 h 6858000"/>
              <a:gd name="connsiteX979" fmla="*/ 1289827 w 7467600"/>
              <a:gd name="connsiteY979" fmla="*/ 0 h 6858000"/>
              <a:gd name="connsiteX980" fmla="*/ 1321076 w 7467600"/>
              <a:gd name="connsiteY980" fmla="*/ 59722 h 6858000"/>
              <a:gd name="connsiteX981" fmla="*/ 1512579 w 7467600"/>
              <a:gd name="connsiteY981" fmla="*/ 626441 h 6858000"/>
              <a:gd name="connsiteX982" fmla="*/ 1506076 w 7467600"/>
              <a:gd name="connsiteY982" fmla="*/ 1089289 h 6858000"/>
              <a:gd name="connsiteX983" fmla="*/ 1486346 w 7467600"/>
              <a:gd name="connsiteY983" fmla="*/ 1079919 h 6858000"/>
              <a:gd name="connsiteX984" fmla="*/ 1070511 w 7467600"/>
              <a:gd name="connsiteY984" fmla="*/ 48609 h 6858000"/>
              <a:gd name="connsiteX985" fmla="*/ 1057230 w 7467600"/>
              <a:gd name="connsiteY985" fmla="*/ 0 h 6858000"/>
              <a:gd name="connsiteX986" fmla="*/ 43151 w 7467600"/>
              <a:gd name="connsiteY986" fmla="*/ 0 h 6858000"/>
              <a:gd name="connsiteX987" fmla="*/ 95283 w 7467600"/>
              <a:gd name="connsiteY987" fmla="*/ 0 h 6858000"/>
              <a:gd name="connsiteX988" fmla="*/ 300708 w 7467600"/>
              <a:gd name="connsiteY988" fmla="*/ 154571 h 6858000"/>
              <a:gd name="connsiteX989" fmla="*/ 530414 w 7467600"/>
              <a:gd name="connsiteY989" fmla="*/ 354673 h 6858000"/>
              <a:gd name="connsiteX990" fmla="*/ 333785 w 7467600"/>
              <a:gd name="connsiteY990" fmla="*/ 161564 h 6858000"/>
              <a:gd name="connsiteX991" fmla="*/ 147005 w 7467600"/>
              <a:gd name="connsiteY991" fmla="*/ 0 h 6858000"/>
              <a:gd name="connsiteX992" fmla="*/ 272509 w 7467600"/>
              <a:gd name="connsiteY992" fmla="*/ 0 h 6858000"/>
              <a:gd name="connsiteX993" fmla="*/ 326276 w 7467600"/>
              <a:gd name="connsiteY993" fmla="*/ 45847 h 6858000"/>
              <a:gd name="connsiteX994" fmla="*/ 823759 w 7467600"/>
              <a:gd name="connsiteY994" fmla="*/ 574145 h 6858000"/>
              <a:gd name="connsiteX995" fmla="*/ 811254 w 7467600"/>
              <a:gd name="connsiteY995" fmla="*/ 665546 h 6858000"/>
              <a:gd name="connsiteX996" fmla="*/ 154042 w 7467600"/>
              <a:gd name="connsiteY996" fmla="*/ 261522 h 6858000"/>
              <a:gd name="connsiteX997" fmla="*/ 13550 w 7467600"/>
              <a:gd name="connsiteY997" fmla="*/ 158423 h 6858000"/>
              <a:gd name="connsiteX998" fmla="*/ 0 w 7467600"/>
              <a:gd name="connsiteY998" fmla="*/ 146618 h 6858000"/>
              <a:gd name="connsiteX999" fmla="*/ 0 w 7467600"/>
              <a:gd name="connsiteY999" fmla="*/ 59161 h 6858000"/>
              <a:gd name="connsiteX1000" fmla="*/ 45427 w 7467600"/>
              <a:gd name="connsiteY1000" fmla="*/ 101078 h 6858000"/>
              <a:gd name="connsiteX1001" fmla="*/ 630103 w 7467600"/>
              <a:gd name="connsiteY1001" fmla="*/ 485885 h 6858000"/>
              <a:gd name="connsiteX1002" fmla="*/ 532040 w 7467600"/>
              <a:gd name="connsiteY1002" fmla="*/ 399359 h 6858000"/>
              <a:gd name="connsiteX1003" fmla="*/ 517618 w 7467600"/>
              <a:gd name="connsiteY1003" fmla="*/ 385726 h 6858000"/>
              <a:gd name="connsiteX1004" fmla="*/ 285074 w 7467600"/>
              <a:gd name="connsiteY1004" fmla="*/ 182755 h 6858000"/>
              <a:gd name="connsiteX1005" fmla="*/ 43151 w 7467600"/>
              <a:gd name="connsiteY1005"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133363 w 7467600"/>
              <a:gd name="connsiteY127" fmla="*/ 5050246 h 6858000"/>
              <a:gd name="connsiteX128" fmla="*/ 7450656 w 7467600"/>
              <a:gd name="connsiteY128" fmla="*/ 5134750 h 6858000"/>
              <a:gd name="connsiteX129" fmla="*/ 7467600 w 7467600"/>
              <a:gd name="connsiteY129" fmla="*/ 5142496 h 6858000"/>
              <a:gd name="connsiteX130" fmla="*/ 7467600 w 7467600"/>
              <a:gd name="connsiteY130" fmla="*/ 5158623 h 6858000"/>
              <a:gd name="connsiteX131" fmla="*/ 7427076 w 7467600"/>
              <a:gd name="connsiteY131" fmla="*/ 5142684 h 6858000"/>
              <a:gd name="connsiteX132" fmla="*/ 7467600 w 7467600"/>
              <a:gd name="connsiteY132" fmla="*/ 5164774 h 6858000"/>
              <a:gd name="connsiteX133" fmla="*/ 7467600 w 7467600"/>
              <a:gd name="connsiteY133" fmla="*/ 5199146 h 6858000"/>
              <a:gd name="connsiteX134" fmla="*/ 7391022 w 7467600"/>
              <a:gd name="connsiteY134" fmla="*/ 5158141 h 6858000"/>
              <a:gd name="connsiteX135" fmla="*/ 7312201 w 7467600"/>
              <a:gd name="connsiteY135" fmla="*/ 5128278 h 6858000"/>
              <a:gd name="connsiteX136" fmla="*/ 7343603 w 7467600"/>
              <a:gd name="connsiteY136" fmla="*/ 5149746 h 6858000"/>
              <a:gd name="connsiteX137" fmla="*/ 7467600 w 7467600"/>
              <a:gd name="connsiteY137" fmla="*/ 5241225 h 6858000"/>
              <a:gd name="connsiteX138" fmla="*/ 7467600 w 7467600"/>
              <a:gd name="connsiteY138" fmla="*/ 5277736 h 6858000"/>
              <a:gd name="connsiteX139" fmla="*/ 7327465 w 7467600"/>
              <a:gd name="connsiteY139" fmla="*/ 5174181 h 6858000"/>
              <a:gd name="connsiteX140" fmla="*/ 7244057 w 7467600"/>
              <a:gd name="connsiteY140" fmla="*/ 5124233 h 6858000"/>
              <a:gd name="connsiteX141" fmla="*/ 7353035 w 7467600"/>
              <a:gd name="connsiteY141" fmla="*/ 5197318 h 6858000"/>
              <a:gd name="connsiteX142" fmla="*/ 7467600 w 7467600"/>
              <a:gd name="connsiteY142" fmla="*/ 5297634 h 6858000"/>
              <a:gd name="connsiteX143" fmla="*/ 7467600 w 7467600"/>
              <a:gd name="connsiteY143" fmla="*/ 5361850 h 6858000"/>
              <a:gd name="connsiteX144" fmla="*/ 7368569 w 7467600"/>
              <a:gd name="connsiteY144" fmla="*/ 5270182 h 6858000"/>
              <a:gd name="connsiteX145" fmla="*/ 7131946 w 7467600"/>
              <a:gd name="connsiteY145" fmla="*/ 5075653 h 6858000"/>
              <a:gd name="connsiteX146" fmla="*/ 7133363 w 7467600"/>
              <a:gd name="connsiteY146" fmla="*/ 5050246 h 6858000"/>
              <a:gd name="connsiteX147" fmla="*/ 1903353 w 7467600"/>
              <a:gd name="connsiteY147" fmla="*/ 5044827 h 6858000"/>
              <a:gd name="connsiteX148" fmla="*/ 1936931 w 7467600"/>
              <a:gd name="connsiteY148" fmla="*/ 5093954 h 6858000"/>
              <a:gd name="connsiteX149" fmla="*/ 2195868 w 7467600"/>
              <a:gd name="connsiteY149" fmla="*/ 5396574 h 6858000"/>
              <a:gd name="connsiteX150" fmla="*/ 2088852 w 7467600"/>
              <a:gd name="connsiteY150" fmla="*/ 5166123 h 6858000"/>
              <a:gd name="connsiteX151" fmla="*/ 1958241 w 7467600"/>
              <a:gd name="connsiteY151" fmla="*/ 5067955 h 6858000"/>
              <a:gd name="connsiteX152" fmla="*/ 1903353 w 7467600"/>
              <a:gd name="connsiteY152" fmla="*/ 5044827 h 6858000"/>
              <a:gd name="connsiteX153" fmla="*/ 1979378 w 7467600"/>
              <a:gd name="connsiteY153" fmla="*/ 4769504 h 6858000"/>
              <a:gd name="connsiteX154" fmla="*/ 2882120 w 7467600"/>
              <a:gd name="connsiteY154" fmla="*/ 5064547 h 6858000"/>
              <a:gd name="connsiteX155" fmla="*/ 2793103 w 7467600"/>
              <a:gd name="connsiteY155" fmla="*/ 5039699 h 6858000"/>
              <a:gd name="connsiteX156" fmla="*/ 2770041 w 7467600"/>
              <a:gd name="connsiteY156" fmla="*/ 5033634 h 6858000"/>
              <a:gd name="connsiteX157" fmla="*/ 1979378 w 7467600"/>
              <a:gd name="connsiteY157" fmla="*/ 4769504 h 6858000"/>
              <a:gd name="connsiteX158" fmla="*/ 1927410 w 7467600"/>
              <a:gd name="connsiteY158" fmla="*/ 4716164 h 6858000"/>
              <a:gd name="connsiteX159" fmla="*/ 1959587 w 7467600"/>
              <a:gd name="connsiteY159" fmla="*/ 4728849 h 6858000"/>
              <a:gd name="connsiteX160" fmla="*/ 2777707 w 7467600"/>
              <a:gd name="connsiteY160" fmla="*/ 5003991 h 6858000"/>
              <a:gd name="connsiteX161" fmla="*/ 2800768 w 7467600"/>
              <a:gd name="connsiteY161" fmla="*/ 5010056 h 6858000"/>
              <a:gd name="connsiteX162" fmla="*/ 2879408 w 7467600"/>
              <a:gd name="connsiteY162" fmla="*/ 5031590 h 6858000"/>
              <a:gd name="connsiteX163" fmla="*/ 2862295 w 7467600"/>
              <a:gd name="connsiteY163" fmla="*/ 5022958 h 6858000"/>
              <a:gd name="connsiteX164" fmla="*/ 2813343 w 7467600"/>
              <a:gd name="connsiteY164" fmla="*/ 4998369 h 6858000"/>
              <a:gd name="connsiteX165" fmla="*/ 2646245 w 7467600"/>
              <a:gd name="connsiteY165" fmla="*/ 4930999 h 6858000"/>
              <a:gd name="connsiteX166" fmla="*/ 1999243 w 7467600"/>
              <a:gd name="connsiteY166" fmla="*/ 4730524 h 6858000"/>
              <a:gd name="connsiteX167" fmla="*/ 1979527 w 7467600"/>
              <a:gd name="connsiteY167" fmla="*/ 4726651 h 6858000"/>
              <a:gd name="connsiteX168" fmla="*/ 1927410 w 7467600"/>
              <a:gd name="connsiteY168" fmla="*/ 4716164 h 6858000"/>
              <a:gd name="connsiteX169" fmla="*/ 1997014 w 7467600"/>
              <a:gd name="connsiteY169" fmla="*/ 4698007 h 6858000"/>
              <a:gd name="connsiteX170" fmla="*/ 2005458 w 7467600"/>
              <a:gd name="connsiteY170" fmla="*/ 4699540 h 6858000"/>
              <a:gd name="connsiteX171" fmla="*/ 2657186 w 7467600"/>
              <a:gd name="connsiteY171" fmla="*/ 4901687 h 6858000"/>
              <a:gd name="connsiteX172" fmla="*/ 2826662 w 7467600"/>
              <a:gd name="connsiteY172" fmla="*/ 4970362 h 6858000"/>
              <a:gd name="connsiteX173" fmla="*/ 2876100 w 7467600"/>
              <a:gd name="connsiteY173" fmla="*/ 4995397 h 6858000"/>
              <a:gd name="connsiteX174" fmla="*/ 3042600 w 7467600"/>
              <a:gd name="connsiteY174" fmla="*/ 5059532 h 6858000"/>
              <a:gd name="connsiteX175" fmla="*/ 1997014 w 7467600"/>
              <a:gd name="connsiteY175" fmla="*/ 4698007 h 6858000"/>
              <a:gd name="connsiteX176" fmla="*/ 2305292 w 7467600"/>
              <a:gd name="connsiteY176" fmla="*/ 4219492 h 6858000"/>
              <a:gd name="connsiteX177" fmla="*/ 3360922 w 7467600"/>
              <a:gd name="connsiteY177" fmla="*/ 4529373 h 6858000"/>
              <a:gd name="connsiteX178" fmla="*/ 3492420 w 7467600"/>
              <a:gd name="connsiteY178" fmla="*/ 4510145 h 6858000"/>
              <a:gd name="connsiteX179" fmla="*/ 3364086 w 7467600"/>
              <a:gd name="connsiteY179" fmla="*/ 4480340 h 6858000"/>
              <a:gd name="connsiteX180" fmla="*/ 3225818 w 7467600"/>
              <a:gd name="connsiteY180" fmla="*/ 4411822 h 6858000"/>
              <a:gd name="connsiteX181" fmla="*/ 3129696 w 7467600"/>
              <a:gd name="connsiteY181" fmla="*/ 4360704 h 6858000"/>
              <a:gd name="connsiteX182" fmla="*/ 2814545 w 7467600"/>
              <a:gd name="connsiteY182" fmla="*/ 4282955 h 6858000"/>
              <a:gd name="connsiteX183" fmla="*/ 2305292 w 7467600"/>
              <a:gd name="connsiteY183" fmla="*/ 4219492 h 6858000"/>
              <a:gd name="connsiteX184" fmla="*/ 2626982 w 7467600"/>
              <a:gd name="connsiteY184" fmla="*/ 4206450 h 6858000"/>
              <a:gd name="connsiteX185" fmla="*/ 2490617 w 7467600"/>
              <a:gd name="connsiteY185" fmla="*/ 4206951 h 6858000"/>
              <a:gd name="connsiteX186" fmla="*/ 2819869 w 7467600"/>
              <a:gd name="connsiteY186" fmla="*/ 4252936 h 6858000"/>
              <a:gd name="connsiteX187" fmla="*/ 3143018 w 7467600"/>
              <a:gd name="connsiteY187" fmla="*/ 4332698 h 6858000"/>
              <a:gd name="connsiteX188" fmla="*/ 3241520 w 7467600"/>
              <a:gd name="connsiteY188" fmla="*/ 4385112 h 6858000"/>
              <a:gd name="connsiteX189" fmla="*/ 3374575 w 7467600"/>
              <a:gd name="connsiteY189" fmla="*/ 4451517 h 6858000"/>
              <a:gd name="connsiteX190" fmla="*/ 3505221 w 7467600"/>
              <a:gd name="connsiteY190" fmla="*/ 4480757 h 6858000"/>
              <a:gd name="connsiteX191" fmla="*/ 2626982 w 7467600"/>
              <a:gd name="connsiteY191" fmla="*/ 4206450 h 6858000"/>
              <a:gd name="connsiteX192" fmla="*/ 1310106 w 7467600"/>
              <a:gd name="connsiteY192" fmla="*/ 3943217 h 6858000"/>
              <a:gd name="connsiteX193" fmla="*/ 854994 w 7467600"/>
              <a:gd name="connsiteY193" fmla="*/ 4399136 h 6858000"/>
              <a:gd name="connsiteX194" fmla="*/ 742462 w 7467600"/>
              <a:gd name="connsiteY194" fmla="*/ 4594648 h 6858000"/>
              <a:gd name="connsiteX195" fmla="*/ 820602 w 7467600"/>
              <a:gd name="connsiteY195" fmla="*/ 4485915 h 6858000"/>
              <a:gd name="connsiteX196" fmla="*/ 878295 w 7467600"/>
              <a:gd name="connsiteY196" fmla="*/ 4403594 h 6858000"/>
              <a:gd name="connsiteX197" fmla="*/ 1240607 w 7467600"/>
              <a:gd name="connsiteY197" fmla="*/ 4010401 h 6858000"/>
              <a:gd name="connsiteX198" fmla="*/ 1310106 w 7467600"/>
              <a:gd name="connsiteY198" fmla="*/ 3943217 h 6858000"/>
              <a:gd name="connsiteX199" fmla="*/ 1423113 w 7467600"/>
              <a:gd name="connsiteY199" fmla="*/ 3874565 h 6858000"/>
              <a:gd name="connsiteX200" fmla="*/ 1260565 w 7467600"/>
              <a:gd name="connsiteY200" fmla="*/ 4031982 h 6858000"/>
              <a:gd name="connsiteX201" fmla="*/ 901900 w 7467600"/>
              <a:gd name="connsiteY201" fmla="*/ 4421236 h 6858000"/>
              <a:gd name="connsiteX202" fmla="*/ 845044 w 7467600"/>
              <a:gd name="connsiteY202" fmla="*/ 4502436 h 6858000"/>
              <a:gd name="connsiteX203" fmla="*/ 685926 w 7467600"/>
              <a:gd name="connsiteY203" fmla="*/ 4703069 h 6858000"/>
              <a:gd name="connsiteX204" fmla="*/ 684248 w 7467600"/>
              <a:gd name="connsiteY204" fmla="*/ 4706721 h 6858000"/>
              <a:gd name="connsiteX205" fmla="*/ 1423113 w 7467600"/>
              <a:gd name="connsiteY205" fmla="*/ 3874565 h 6858000"/>
              <a:gd name="connsiteX206" fmla="*/ 3316479 w 7467600"/>
              <a:gd name="connsiteY206" fmla="*/ 3872136 h 6858000"/>
              <a:gd name="connsiteX207" fmla="*/ 3546806 w 7467600"/>
              <a:gd name="connsiteY207" fmla="*/ 4356139 h 6858000"/>
              <a:gd name="connsiteX208" fmla="*/ 3364433 w 7467600"/>
              <a:gd name="connsiteY208" fmla="*/ 3953121 h 6858000"/>
              <a:gd name="connsiteX209" fmla="*/ 3316479 w 7467600"/>
              <a:gd name="connsiteY209" fmla="*/ 3872136 h 6858000"/>
              <a:gd name="connsiteX210" fmla="*/ 3291335 w 7467600"/>
              <a:gd name="connsiteY210" fmla="*/ 3767420 h 6858000"/>
              <a:gd name="connsiteX211" fmla="*/ 3390805 w 7467600"/>
              <a:gd name="connsiteY211" fmla="*/ 3937163 h 6858000"/>
              <a:gd name="connsiteX212" fmla="*/ 3579062 w 7467600"/>
              <a:gd name="connsiteY212" fmla="*/ 4359040 h 6858000"/>
              <a:gd name="connsiteX213" fmla="*/ 3467355 w 7467600"/>
              <a:gd name="connsiteY213" fmla="*/ 3988130 h 6858000"/>
              <a:gd name="connsiteX214" fmla="*/ 3310753 w 7467600"/>
              <a:gd name="connsiteY214" fmla="*/ 3787140 h 6858000"/>
              <a:gd name="connsiteX215" fmla="*/ 3291335 w 7467600"/>
              <a:gd name="connsiteY215" fmla="*/ 3767420 h 6858000"/>
              <a:gd name="connsiteX216" fmla="*/ 1635889 w 7467600"/>
              <a:gd name="connsiteY216" fmla="*/ 3709494 h 6858000"/>
              <a:gd name="connsiteX217" fmla="*/ 1634800 w 7467600"/>
              <a:gd name="connsiteY217" fmla="*/ 3731111 h 6858000"/>
              <a:gd name="connsiteX218" fmla="*/ 1635889 w 7467600"/>
              <a:gd name="connsiteY218" fmla="*/ 3709494 h 6858000"/>
              <a:gd name="connsiteX219" fmla="*/ 1510397 w 7467600"/>
              <a:gd name="connsiteY219" fmla="*/ 3684705 h 6858000"/>
              <a:gd name="connsiteX220" fmla="*/ 1146550 w 7467600"/>
              <a:gd name="connsiteY220" fmla="*/ 3802012 h 6858000"/>
              <a:gd name="connsiteX221" fmla="*/ 698834 w 7467600"/>
              <a:gd name="connsiteY221" fmla="*/ 3952272 h 6858000"/>
              <a:gd name="connsiteX222" fmla="*/ 34256 w 7467600"/>
              <a:gd name="connsiteY222" fmla="*/ 4347603 h 6858000"/>
              <a:gd name="connsiteX223" fmla="*/ 527241 w 7467600"/>
              <a:gd name="connsiteY223" fmla="*/ 4065078 h 6858000"/>
              <a:gd name="connsiteX224" fmla="*/ 1510397 w 7467600"/>
              <a:gd name="connsiteY224" fmla="*/ 3684705 h 6858000"/>
              <a:gd name="connsiteX225" fmla="*/ 1313114 w 7467600"/>
              <a:gd name="connsiteY225" fmla="*/ 3655216 h 6858000"/>
              <a:gd name="connsiteX226" fmla="*/ 1109304 w 7467600"/>
              <a:gd name="connsiteY226" fmla="*/ 3669030 h 6858000"/>
              <a:gd name="connsiteX227" fmla="*/ 8129 w 7467600"/>
              <a:gd name="connsiteY227" fmla="*/ 4330519 h 6858000"/>
              <a:gd name="connsiteX228" fmla="*/ 687572 w 7467600"/>
              <a:gd name="connsiteY228" fmla="*/ 3925629 h 6858000"/>
              <a:gd name="connsiteX229" fmla="*/ 1138365 w 7467600"/>
              <a:gd name="connsiteY229" fmla="*/ 3774515 h 6858000"/>
              <a:gd name="connsiteX230" fmla="*/ 1505579 w 7467600"/>
              <a:gd name="connsiteY230" fmla="*/ 3655526 h 6858000"/>
              <a:gd name="connsiteX231" fmla="*/ 1313114 w 7467600"/>
              <a:gd name="connsiteY231" fmla="*/ 3655216 h 6858000"/>
              <a:gd name="connsiteX232" fmla="*/ 3655073 w 7467600"/>
              <a:gd name="connsiteY232" fmla="*/ 3650884 h 6858000"/>
              <a:gd name="connsiteX233" fmla="*/ 3989938 w 7467600"/>
              <a:gd name="connsiteY233" fmla="*/ 3991685 h 6858000"/>
              <a:gd name="connsiteX234" fmla="*/ 4393907 w 7467600"/>
              <a:gd name="connsiteY234" fmla="*/ 4261258 h 6858000"/>
              <a:gd name="connsiteX235" fmla="*/ 4648051 w 7467600"/>
              <a:gd name="connsiteY235" fmla="*/ 4374051 h 6858000"/>
              <a:gd name="connsiteX236" fmla="*/ 4383389 w 7467600"/>
              <a:gd name="connsiteY236" fmla="*/ 4184369 h 6858000"/>
              <a:gd name="connsiteX237" fmla="*/ 4165508 w 7467600"/>
              <a:gd name="connsiteY237" fmla="*/ 4035196 h 6858000"/>
              <a:gd name="connsiteX238" fmla="*/ 4068162 w 7467600"/>
              <a:gd name="connsiteY238" fmla="*/ 3953394 h 6858000"/>
              <a:gd name="connsiteX239" fmla="*/ 3981416 w 7467600"/>
              <a:gd name="connsiteY239" fmla="*/ 3880482 h 6858000"/>
              <a:gd name="connsiteX240" fmla="*/ 3800147 w 7467600"/>
              <a:gd name="connsiteY240" fmla="*/ 3749872 h 6858000"/>
              <a:gd name="connsiteX241" fmla="*/ 3655073 w 7467600"/>
              <a:gd name="connsiteY241" fmla="*/ 3650884 h 6858000"/>
              <a:gd name="connsiteX242" fmla="*/ 3670252 w 7467600"/>
              <a:gd name="connsiteY242" fmla="*/ 3622798 h 6858000"/>
              <a:gd name="connsiteX243" fmla="*/ 3817258 w 7467600"/>
              <a:gd name="connsiteY243" fmla="*/ 3723577 h 6858000"/>
              <a:gd name="connsiteX244" fmla="*/ 4000461 w 7467600"/>
              <a:gd name="connsiteY244" fmla="*/ 3855966 h 6858000"/>
              <a:gd name="connsiteX245" fmla="*/ 4088180 w 7467600"/>
              <a:gd name="connsiteY245" fmla="*/ 3929774 h 6858000"/>
              <a:gd name="connsiteX246" fmla="*/ 4184555 w 7467600"/>
              <a:gd name="connsiteY246" fmla="*/ 4010683 h 6858000"/>
              <a:gd name="connsiteX247" fmla="*/ 4399563 w 7467600"/>
              <a:gd name="connsiteY247" fmla="*/ 4158106 h 6858000"/>
              <a:gd name="connsiteX248" fmla="*/ 4684469 w 7467600"/>
              <a:gd name="connsiteY248" fmla="*/ 4364680 h 6858000"/>
              <a:gd name="connsiteX249" fmla="*/ 4690271 w 7467600"/>
              <a:gd name="connsiteY249" fmla="*/ 4370034 h 6858000"/>
              <a:gd name="connsiteX250" fmla="*/ 4136093 w 7467600"/>
              <a:gd name="connsiteY250" fmla="*/ 3858466 h 6858000"/>
              <a:gd name="connsiteX251" fmla="*/ 3670252 w 7467600"/>
              <a:gd name="connsiteY251" fmla="*/ 3622798 h 6858000"/>
              <a:gd name="connsiteX252" fmla="*/ 4440129 w 7467600"/>
              <a:gd name="connsiteY252" fmla="*/ 3448571 h 6858000"/>
              <a:gd name="connsiteX253" fmla="*/ 4856525 w 7467600"/>
              <a:gd name="connsiteY253" fmla="*/ 3915351 h 6858000"/>
              <a:gd name="connsiteX254" fmla="*/ 5059055 w 7467600"/>
              <a:gd name="connsiteY254" fmla="*/ 4108918 h 6858000"/>
              <a:gd name="connsiteX255" fmla="*/ 5290070 w 7467600"/>
              <a:gd name="connsiteY255" fmla="*/ 4263619 h 6858000"/>
              <a:gd name="connsiteX256" fmla="*/ 4834991 w 7467600"/>
              <a:gd name="connsiteY256" fmla="*/ 3830985 h 6858000"/>
              <a:gd name="connsiteX257" fmla="*/ 4440129 w 7467600"/>
              <a:gd name="connsiteY257" fmla="*/ 3448571 h 6858000"/>
              <a:gd name="connsiteX258" fmla="*/ 4441737 w 7467600"/>
              <a:gd name="connsiteY258" fmla="*/ 3399734 h 6858000"/>
              <a:gd name="connsiteX259" fmla="*/ 4431236 w 7467600"/>
              <a:gd name="connsiteY259" fmla="*/ 3400954 h 6858000"/>
              <a:gd name="connsiteX260" fmla="*/ 4557150 w 7467600"/>
              <a:gd name="connsiteY260" fmla="*/ 3510023 h 6858000"/>
              <a:gd name="connsiteX261" fmla="*/ 4856936 w 7467600"/>
              <a:gd name="connsiteY261" fmla="*/ 3809146 h 6858000"/>
              <a:gd name="connsiteX262" fmla="*/ 5111996 w 7467600"/>
              <a:gd name="connsiteY262" fmla="*/ 4065759 h 6858000"/>
              <a:gd name="connsiteX263" fmla="*/ 5388878 w 7467600"/>
              <a:gd name="connsiteY263" fmla="*/ 4300185 h 6858000"/>
              <a:gd name="connsiteX264" fmla="*/ 5425556 w 7467600"/>
              <a:gd name="connsiteY264" fmla="*/ 4308967 h 6858000"/>
              <a:gd name="connsiteX265" fmla="*/ 4943646 w 7467600"/>
              <a:gd name="connsiteY265" fmla="*/ 3822916 h 6858000"/>
              <a:gd name="connsiteX266" fmla="*/ 4594837 w 7467600"/>
              <a:gd name="connsiteY266" fmla="*/ 3532274 h 6858000"/>
              <a:gd name="connsiteX267" fmla="*/ 4441737 w 7467600"/>
              <a:gd name="connsiteY267" fmla="*/ 3399734 h 6858000"/>
              <a:gd name="connsiteX268" fmla="*/ 5425834 w 7467600"/>
              <a:gd name="connsiteY268" fmla="*/ 3162785 h 6858000"/>
              <a:gd name="connsiteX269" fmla="*/ 5401644 w 7467600"/>
              <a:gd name="connsiteY269" fmla="*/ 3617847 h 6858000"/>
              <a:gd name="connsiteX270" fmla="*/ 5467256 w 7467600"/>
              <a:gd name="connsiteY270" fmla="*/ 4175494 h 6858000"/>
              <a:gd name="connsiteX271" fmla="*/ 5448069 w 7467600"/>
              <a:gd name="connsiteY271" fmla="*/ 3567554 h 6858000"/>
              <a:gd name="connsiteX272" fmla="*/ 5425834 w 7467600"/>
              <a:gd name="connsiteY272" fmla="*/ 3162785 h 6858000"/>
              <a:gd name="connsiteX273" fmla="*/ 1318687 w 7467600"/>
              <a:gd name="connsiteY273" fmla="*/ 3113840 h 6858000"/>
              <a:gd name="connsiteX274" fmla="*/ 1066793 w 7467600"/>
              <a:gd name="connsiteY274" fmla="*/ 3212171 h 6858000"/>
              <a:gd name="connsiteX275" fmla="*/ 993319 w 7467600"/>
              <a:gd name="connsiteY275" fmla="*/ 3247648 h 6858000"/>
              <a:gd name="connsiteX276" fmla="*/ 853081 w 7467600"/>
              <a:gd name="connsiteY276" fmla="*/ 3312410 h 6858000"/>
              <a:gd name="connsiteX277" fmla="*/ 805957 w 7467600"/>
              <a:gd name="connsiteY277" fmla="*/ 3330443 h 6858000"/>
              <a:gd name="connsiteX278" fmla="*/ 1318687 w 7467600"/>
              <a:gd name="connsiteY278" fmla="*/ 3113840 h 6858000"/>
              <a:gd name="connsiteX279" fmla="*/ 5453702 w 7467600"/>
              <a:gd name="connsiteY279" fmla="*/ 3090882 h 6858000"/>
              <a:gd name="connsiteX280" fmla="*/ 5480135 w 7467600"/>
              <a:gd name="connsiteY280" fmla="*/ 3565802 h 6858000"/>
              <a:gd name="connsiteX281" fmla="*/ 5499023 w 7467600"/>
              <a:gd name="connsiteY281" fmla="*/ 4166310 h 6858000"/>
              <a:gd name="connsiteX282" fmla="*/ 5547022 w 7467600"/>
              <a:gd name="connsiteY282" fmla="*/ 3607838 h 6858000"/>
              <a:gd name="connsiteX283" fmla="*/ 5515964 w 7467600"/>
              <a:gd name="connsiteY283" fmla="*/ 3378541 h 6858000"/>
              <a:gd name="connsiteX284" fmla="*/ 5453702 w 7467600"/>
              <a:gd name="connsiteY284" fmla="*/ 3090882 h 6858000"/>
              <a:gd name="connsiteX285" fmla="*/ 1238695 w 7467600"/>
              <a:gd name="connsiteY285" fmla="*/ 3076820 h 6858000"/>
              <a:gd name="connsiteX286" fmla="*/ 716371 w 7467600"/>
              <a:gd name="connsiteY286" fmla="*/ 3293249 h 6858000"/>
              <a:gd name="connsiteX287" fmla="*/ 579522 w 7467600"/>
              <a:gd name="connsiteY287" fmla="*/ 3371759 h 6858000"/>
              <a:gd name="connsiteX288" fmla="*/ 600288 w 7467600"/>
              <a:gd name="connsiteY288" fmla="*/ 3365555 h 6858000"/>
              <a:gd name="connsiteX289" fmla="*/ 840692 w 7467600"/>
              <a:gd name="connsiteY289" fmla="*/ 3284921 h 6858000"/>
              <a:gd name="connsiteX290" fmla="*/ 979248 w 7467600"/>
              <a:gd name="connsiteY290" fmla="*/ 3221003 h 6858000"/>
              <a:gd name="connsiteX291" fmla="*/ 1053282 w 7467600"/>
              <a:gd name="connsiteY291" fmla="*/ 3185247 h 6858000"/>
              <a:gd name="connsiteX292" fmla="*/ 1320603 w 7467600"/>
              <a:gd name="connsiteY292" fmla="*/ 3081281 h 6858000"/>
              <a:gd name="connsiteX293" fmla="*/ 1238695 w 7467600"/>
              <a:gd name="connsiteY293" fmla="*/ 3076820 h 6858000"/>
              <a:gd name="connsiteX294" fmla="*/ 5425627 w 7467600"/>
              <a:gd name="connsiteY294" fmla="*/ 2954192 h 6858000"/>
              <a:gd name="connsiteX295" fmla="*/ 5470770 w 7467600"/>
              <a:gd name="connsiteY295" fmla="*/ 3005435 h 6858000"/>
              <a:gd name="connsiteX296" fmla="*/ 5519779 w 7467600"/>
              <a:gd name="connsiteY296" fmla="*/ 4359223 h 6858000"/>
              <a:gd name="connsiteX297" fmla="*/ 5520293 w 7467600"/>
              <a:gd name="connsiteY297" fmla="*/ 4360602 h 6858000"/>
              <a:gd name="connsiteX298" fmla="*/ 5767221 w 7467600"/>
              <a:gd name="connsiteY298" fmla="*/ 4665564 h 6858000"/>
              <a:gd name="connsiteX299" fmla="*/ 6937169 w 7467600"/>
              <a:gd name="connsiteY299" fmla="*/ 4815941 h 6858000"/>
              <a:gd name="connsiteX300" fmla="*/ 6953922 w 7467600"/>
              <a:gd name="connsiteY300" fmla="*/ 4890068 h 6858000"/>
              <a:gd name="connsiteX301" fmla="*/ 6071359 w 7467600"/>
              <a:gd name="connsiteY301" fmla="*/ 4770770 h 6858000"/>
              <a:gd name="connsiteX302" fmla="*/ 6038839 w 7467600"/>
              <a:gd name="connsiteY302" fmla="*/ 4764474 h 6858000"/>
              <a:gd name="connsiteX303" fmla="*/ 6038706 w 7467600"/>
              <a:gd name="connsiteY303" fmla="*/ 4763847 h 6858000"/>
              <a:gd name="connsiteX304" fmla="*/ 6037784 w 7467600"/>
              <a:gd name="connsiteY304" fmla="*/ 4764270 h 6858000"/>
              <a:gd name="connsiteX305" fmla="*/ 6038839 w 7467600"/>
              <a:gd name="connsiteY305" fmla="*/ 4764474 h 6858000"/>
              <a:gd name="connsiteX306" fmla="*/ 6040338 w 7467600"/>
              <a:gd name="connsiteY306" fmla="*/ 4771418 h 6858000"/>
              <a:gd name="connsiteX307" fmla="*/ 6024488 w 7467600"/>
              <a:gd name="connsiteY307" fmla="*/ 4809903 h 6858000"/>
              <a:gd name="connsiteX308" fmla="*/ 5599771 w 7467600"/>
              <a:gd name="connsiteY308" fmla="*/ 5509652 h 6858000"/>
              <a:gd name="connsiteX309" fmla="*/ 5548843 w 7467600"/>
              <a:gd name="connsiteY309" fmla="*/ 5563845 h 6858000"/>
              <a:gd name="connsiteX310" fmla="*/ 5940952 w 7467600"/>
              <a:gd name="connsiteY310" fmla="*/ 6250028 h 6858000"/>
              <a:gd name="connsiteX311" fmla="*/ 6043441 w 7467600"/>
              <a:gd name="connsiteY311" fmla="*/ 6665847 h 6858000"/>
              <a:gd name="connsiteX312" fmla="*/ 6093432 w 7467600"/>
              <a:gd name="connsiteY312" fmla="*/ 6858000 h 6858000"/>
              <a:gd name="connsiteX313" fmla="*/ 6034344 w 7467600"/>
              <a:gd name="connsiteY313" fmla="*/ 6858000 h 6858000"/>
              <a:gd name="connsiteX314" fmla="*/ 6026679 w 7467600"/>
              <a:gd name="connsiteY314" fmla="*/ 6836959 h 6858000"/>
              <a:gd name="connsiteX315" fmla="*/ 5800441 w 7467600"/>
              <a:gd name="connsiteY315" fmla="*/ 6335286 h 6858000"/>
              <a:gd name="connsiteX316" fmla="*/ 5526562 w 7467600"/>
              <a:gd name="connsiteY316" fmla="*/ 5705388 h 6858000"/>
              <a:gd name="connsiteX317" fmla="*/ 5519640 w 7467600"/>
              <a:gd name="connsiteY317" fmla="*/ 5683774 h 6858000"/>
              <a:gd name="connsiteX318" fmla="*/ 5844559 w 7467600"/>
              <a:gd name="connsiteY318" fmla="*/ 6553349 h 6858000"/>
              <a:gd name="connsiteX319" fmla="*/ 5975994 w 7467600"/>
              <a:gd name="connsiteY319" fmla="*/ 6858000 h 6858000"/>
              <a:gd name="connsiteX320" fmla="*/ 5898547 w 7467600"/>
              <a:gd name="connsiteY320" fmla="*/ 6858000 h 6858000"/>
              <a:gd name="connsiteX321" fmla="*/ 5682041 w 7467600"/>
              <a:gd name="connsiteY321" fmla="*/ 6355860 h 6858000"/>
              <a:gd name="connsiteX322" fmla="*/ 5461758 w 7467600"/>
              <a:gd name="connsiteY322" fmla="*/ 5820220 h 6858000"/>
              <a:gd name="connsiteX323" fmla="*/ 5237282 w 7467600"/>
              <a:gd name="connsiteY323" fmla="*/ 6579086 h 6858000"/>
              <a:gd name="connsiteX324" fmla="*/ 5115009 w 7467600"/>
              <a:gd name="connsiteY324" fmla="*/ 6858000 h 6858000"/>
              <a:gd name="connsiteX325" fmla="*/ 5028074 w 7467600"/>
              <a:gd name="connsiteY325" fmla="*/ 6858000 h 6858000"/>
              <a:gd name="connsiteX326" fmla="*/ 5079508 w 7467600"/>
              <a:gd name="connsiteY326" fmla="*/ 6749074 h 6858000"/>
              <a:gd name="connsiteX327" fmla="*/ 5371846 w 7467600"/>
              <a:gd name="connsiteY327" fmla="*/ 5924413 h 6858000"/>
              <a:gd name="connsiteX328" fmla="*/ 5270512 w 7467600"/>
              <a:gd name="connsiteY328" fmla="*/ 6138975 h 6858000"/>
              <a:gd name="connsiteX329" fmla="*/ 5062409 w 7467600"/>
              <a:gd name="connsiteY329" fmla="*/ 6653544 h 6858000"/>
              <a:gd name="connsiteX330" fmla="*/ 5036628 w 7467600"/>
              <a:gd name="connsiteY330" fmla="*/ 6754247 h 6858000"/>
              <a:gd name="connsiteX331" fmla="*/ 5009112 w 7467600"/>
              <a:gd name="connsiteY331" fmla="*/ 6858000 h 6858000"/>
              <a:gd name="connsiteX332" fmla="*/ 4976679 w 7467600"/>
              <a:gd name="connsiteY332" fmla="*/ 6858000 h 6858000"/>
              <a:gd name="connsiteX333" fmla="*/ 5006537 w 7467600"/>
              <a:gd name="connsiteY333" fmla="*/ 6747068 h 6858000"/>
              <a:gd name="connsiteX334" fmla="*/ 5032723 w 7467600"/>
              <a:gd name="connsiteY334" fmla="*/ 6644957 h 6858000"/>
              <a:gd name="connsiteX335" fmla="*/ 5242949 w 7467600"/>
              <a:gd name="connsiteY335" fmla="*/ 6125175 h 6858000"/>
              <a:gd name="connsiteX336" fmla="*/ 5286321 w 7467600"/>
              <a:gd name="connsiteY336" fmla="*/ 6033555 h 6858000"/>
              <a:gd name="connsiteX337" fmla="*/ 5008210 w 7467600"/>
              <a:gd name="connsiteY337" fmla="*/ 6649194 h 6858000"/>
              <a:gd name="connsiteX338" fmla="*/ 4986321 w 7467600"/>
              <a:gd name="connsiteY338" fmla="*/ 6765687 h 6858000"/>
              <a:gd name="connsiteX339" fmla="*/ 4973474 w 7467600"/>
              <a:gd name="connsiteY339" fmla="*/ 6858000 h 6858000"/>
              <a:gd name="connsiteX340" fmla="*/ 4907178 w 7467600"/>
              <a:gd name="connsiteY340" fmla="*/ 6858000 h 6858000"/>
              <a:gd name="connsiteX341" fmla="*/ 4910810 w 7467600"/>
              <a:gd name="connsiteY341" fmla="*/ 6829660 h 6858000"/>
              <a:gd name="connsiteX342" fmla="*/ 4987461 w 7467600"/>
              <a:gd name="connsiteY342" fmla="*/ 6432994 h 6858000"/>
              <a:gd name="connsiteX343" fmla="*/ 5179262 w 7467600"/>
              <a:gd name="connsiteY343" fmla="*/ 6035044 h 6858000"/>
              <a:gd name="connsiteX344" fmla="*/ 4689678 w 7467600"/>
              <a:gd name="connsiteY344" fmla="*/ 6440241 h 6858000"/>
              <a:gd name="connsiteX345" fmla="*/ 4477543 w 7467600"/>
              <a:gd name="connsiteY345" fmla="*/ 6674836 h 6858000"/>
              <a:gd name="connsiteX346" fmla="*/ 4329957 w 7467600"/>
              <a:gd name="connsiteY346" fmla="*/ 6858000 h 6858000"/>
              <a:gd name="connsiteX347" fmla="*/ 4218595 w 7467600"/>
              <a:gd name="connsiteY347" fmla="*/ 6858000 h 6858000"/>
              <a:gd name="connsiteX348" fmla="*/ 4368888 w 7467600"/>
              <a:gd name="connsiteY348" fmla="*/ 6668412 h 6858000"/>
              <a:gd name="connsiteX349" fmla="*/ 4563091 w 7467600"/>
              <a:gd name="connsiteY349" fmla="*/ 6442508 h 6858000"/>
              <a:gd name="connsiteX350" fmla="*/ 5387324 w 7467600"/>
              <a:gd name="connsiteY350" fmla="*/ 5705830 h 6858000"/>
              <a:gd name="connsiteX351" fmla="*/ 5073620 w 7467600"/>
              <a:gd name="connsiteY351" fmla="*/ 5955437 h 6858000"/>
              <a:gd name="connsiteX352" fmla="*/ 4689789 w 7467600"/>
              <a:gd name="connsiteY352" fmla="*/ 6268382 h 6858000"/>
              <a:gd name="connsiteX353" fmla="*/ 4418722 w 7467600"/>
              <a:gd name="connsiteY353" fmla="*/ 6570886 h 6858000"/>
              <a:gd name="connsiteX354" fmla="*/ 4214944 w 7467600"/>
              <a:gd name="connsiteY354" fmla="*/ 6858000 h 6858000"/>
              <a:gd name="connsiteX355" fmla="*/ 4177898 w 7467600"/>
              <a:gd name="connsiteY355" fmla="*/ 6858000 h 6858000"/>
              <a:gd name="connsiteX356" fmla="*/ 4391597 w 7467600"/>
              <a:gd name="connsiteY356" fmla="*/ 6556370 h 6858000"/>
              <a:gd name="connsiteX357" fmla="*/ 4668889 w 7467600"/>
              <a:gd name="connsiteY357" fmla="*/ 6246399 h 6858000"/>
              <a:gd name="connsiteX358" fmla="*/ 5055427 w 7467600"/>
              <a:gd name="connsiteY358" fmla="*/ 5931476 h 6858000"/>
              <a:gd name="connsiteX359" fmla="*/ 5371814 w 7467600"/>
              <a:gd name="connsiteY359" fmla="*/ 5678975 h 6858000"/>
              <a:gd name="connsiteX360" fmla="*/ 4987918 w 7467600"/>
              <a:gd name="connsiteY360" fmla="*/ 5838701 h 6858000"/>
              <a:gd name="connsiteX361" fmla="*/ 4317146 w 7467600"/>
              <a:gd name="connsiteY361" fmla="*/ 6587716 h 6858000"/>
              <a:gd name="connsiteX362" fmla="*/ 4171627 w 7467600"/>
              <a:gd name="connsiteY362" fmla="*/ 6858000 h 6858000"/>
              <a:gd name="connsiteX363" fmla="*/ 4081585 w 7467600"/>
              <a:gd name="connsiteY363" fmla="*/ 6858000 h 6858000"/>
              <a:gd name="connsiteX364" fmla="*/ 4238603 w 7467600"/>
              <a:gd name="connsiteY364" fmla="*/ 6559341 h 6858000"/>
              <a:gd name="connsiteX365" fmla="*/ 4778333 w 7467600"/>
              <a:gd name="connsiteY365" fmla="*/ 5873626 h 6858000"/>
              <a:gd name="connsiteX366" fmla="*/ 5414185 w 7467600"/>
              <a:gd name="connsiteY366" fmla="*/ 5573882 h 6858000"/>
              <a:gd name="connsiteX367" fmla="*/ 5959648 w 7467600"/>
              <a:gd name="connsiteY367" fmla="*/ 4760797 h 6858000"/>
              <a:gd name="connsiteX368" fmla="*/ 5355019 w 7467600"/>
              <a:gd name="connsiteY368" fmla="*/ 4734672 h 6858000"/>
              <a:gd name="connsiteX369" fmla="*/ 5083565 w 7467600"/>
              <a:gd name="connsiteY369" fmla="*/ 5179121 h 6858000"/>
              <a:gd name="connsiteX370" fmla="*/ 4713577 w 7467600"/>
              <a:gd name="connsiteY370" fmla="*/ 5616803 h 6858000"/>
              <a:gd name="connsiteX371" fmla="*/ 3989559 w 7467600"/>
              <a:gd name="connsiteY371" fmla="*/ 6145945 h 6858000"/>
              <a:gd name="connsiteX372" fmla="*/ 3939824 w 7467600"/>
              <a:gd name="connsiteY372" fmla="*/ 6066900 h 6858000"/>
              <a:gd name="connsiteX373" fmla="*/ 4584537 w 7467600"/>
              <a:gd name="connsiteY373" fmla="*/ 5324826 h 6858000"/>
              <a:gd name="connsiteX374" fmla="*/ 5037105 w 7467600"/>
              <a:gd name="connsiteY374" fmla="*/ 5088765 h 6858000"/>
              <a:gd name="connsiteX375" fmla="*/ 5039930 w 7467600"/>
              <a:gd name="connsiteY375" fmla="*/ 5089585 h 6858000"/>
              <a:gd name="connsiteX376" fmla="*/ 5263764 w 7467600"/>
              <a:gd name="connsiteY376" fmla="*/ 4735525 h 6858000"/>
              <a:gd name="connsiteX377" fmla="*/ 4086300 w 7467600"/>
              <a:gd name="connsiteY377" fmla="*/ 4884599 h 6858000"/>
              <a:gd name="connsiteX378" fmla="*/ 4085485 w 7467600"/>
              <a:gd name="connsiteY378" fmla="*/ 4899070 h 6858000"/>
              <a:gd name="connsiteX379" fmla="*/ 3871915 w 7467600"/>
              <a:gd name="connsiteY379" fmla="*/ 5253645 h 6858000"/>
              <a:gd name="connsiteX380" fmla="*/ 3799374 w 7467600"/>
              <a:gd name="connsiteY380" fmla="*/ 5466127 h 6858000"/>
              <a:gd name="connsiteX381" fmla="*/ 3498850 w 7467600"/>
              <a:gd name="connsiteY381" fmla="*/ 6661888 h 6858000"/>
              <a:gd name="connsiteX382" fmla="*/ 3399216 w 7467600"/>
              <a:gd name="connsiteY382" fmla="*/ 6858000 h 6858000"/>
              <a:gd name="connsiteX383" fmla="*/ 3303688 w 7467600"/>
              <a:gd name="connsiteY383" fmla="*/ 6858000 h 6858000"/>
              <a:gd name="connsiteX384" fmla="*/ 3391774 w 7467600"/>
              <a:gd name="connsiteY384" fmla="*/ 6697181 h 6858000"/>
              <a:gd name="connsiteX385" fmla="*/ 3735540 w 7467600"/>
              <a:gd name="connsiteY385" fmla="*/ 5546923 h 6858000"/>
              <a:gd name="connsiteX386" fmla="*/ 3729438 w 7467600"/>
              <a:gd name="connsiteY386" fmla="*/ 5569058 h 6858000"/>
              <a:gd name="connsiteX387" fmla="*/ 3707782 w 7467600"/>
              <a:gd name="connsiteY387" fmla="*/ 5644908 h 6858000"/>
              <a:gd name="connsiteX388" fmla="*/ 3583827 w 7467600"/>
              <a:gd name="connsiteY388" fmla="*/ 6039215 h 6858000"/>
              <a:gd name="connsiteX389" fmla="*/ 3547861 w 7467600"/>
              <a:gd name="connsiteY389" fmla="*/ 6129609 h 6858000"/>
              <a:gd name="connsiteX390" fmla="*/ 3490905 w 7467600"/>
              <a:gd name="connsiteY390" fmla="*/ 6277660 h 6858000"/>
              <a:gd name="connsiteX391" fmla="*/ 3455859 w 7467600"/>
              <a:gd name="connsiteY391" fmla="*/ 6391301 h 6858000"/>
              <a:gd name="connsiteX392" fmla="*/ 3429112 w 7467600"/>
              <a:gd name="connsiteY392" fmla="*/ 6479469 h 6858000"/>
              <a:gd name="connsiteX393" fmla="*/ 3304862 w 7467600"/>
              <a:gd name="connsiteY393" fmla="*/ 6796476 h 6858000"/>
              <a:gd name="connsiteX394" fmla="*/ 3276071 w 7467600"/>
              <a:gd name="connsiteY394" fmla="*/ 6858000 h 6858000"/>
              <a:gd name="connsiteX395" fmla="*/ 3240805 w 7467600"/>
              <a:gd name="connsiteY395" fmla="*/ 6858000 h 6858000"/>
              <a:gd name="connsiteX396" fmla="*/ 3275917 w 7467600"/>
              <a:gd name="connsiteY396" fmla="*/ 6783192 h 6858000"/>
              <a:gd name="connsiteX397" fmla="*/ 3399358 w 7467600"/>
              <a:gd name="connsiteY397" fmla="*/ 6469011 h 6858000"/>
              <a:gd name="connsiteX398" fmla="*/ 3425650 w 7467600"/>
              <a:gd name="connsiteY398" fmla="*/ 6381333 h 6858000"/>
              <a:gd name="connsiteX399" fmla="*/ 3460661 w 7467600"/>
              <a:gd name="connsiteY399" fmla="*/ 6266763 h 6858000"/>
              <a:gd name="connsiteX400" fmla="*/ 3518021 w 7467600"/>
              <a:gd name="connsiteY400" fmla="*/ 6117298 h 6858000"/>
              <a:gd name="connsiteX401" fmla="*/ 3554035 w 7467600"/>
              <a:gd name="connsiteY401" fmla="*/ 6027832 h 6858000"/>
              <a:gd name="connsiteX402" fmla="*/ 3677174 w 7467600"/>
              <a:gd name="connsiteY402" fmla="*/ 5636351 h 6858000"/>
              <a:gd name="connsiteX403" fmla="*/ 3698819 w 7467600"/>
              <a:gd name="connsiteY403" fmla="*/ 5560503 h 6858000"/>
              <a:gd name="connsiteX404" fmla="*/ 3702094 w 7467600"/>
              <a:gd name="connsiteY404" fmla="*/ 5549194 h 6858000"/>
              <a:gd name="connsiteX405" fmla="*/ 3398355 w 7467600"/>
              <a:gd name="connsiteY405" fmla="*/ 6094603 h 6858000"/>
              <a:gd name="connsiteX406" fmla="*/ 3193941 w 7467600"/>
              <a:gd name="connsiteY406" fmla="*/ 6798775 h 6858000"/>
              <a:gd name="connsiteX407" fmla="*/ 3184140 w 7467600"/>
              <a:gd name="connsiteY407" fmla="*/ 6858000 h 6858000"/>
              <a:gd name="connsiteX408" fmla="*/ 3099978 w 7467600"/>
              <a:gd name="connsiteY408" fmla="*/ 6858000 h 6858000"/>
              <a:gd name="connsiteX409" fmla="*/ 3101556 w 7467600"/>
              <a:gd name="connsiteY409" fmla="*/ 6843337 h 6858000"/>
              <a:gd name="connsiteX410" fmla="*/ 3370162 w 7467600"/>
              <a:gd name="connsiteY410" fmla="*/ 5785550 h 6858000"/>
              <a:gd name="connsiteX411" fmla="*/ 3746477 w 7467600"/>
              <a:gd name="connsiteY411" fmla="*/ 5377889 h 6858000"/>
              <a:gd name="connsiteX412" fmla="*/ 3863399 w 7467600"/>
              <a:gd name="connsiteY412" fmla="*/ 5087257 h 6858000"/>
              <a:gd name="connsiteX413" fmla="*/ 3968712 w 7467600"/>
              <a:gd name="connsiteY413" fmla="*/ 4913989 h 6858000"/>
              <a:gd name="connsiteX414" fmla="*/ 2792390 w 7467600"/>
              <a:gd name="connsiteY414" fmla="*/ 5382974 h 6858000"/>
              <a:gd name="connsiteX415" fmla="*/ 2714982 w 7467600"/>
              <a:gd name="connsiteY415" fmla="*/ 5427051 h 6858000"/>
              <a:gd name="connsiteX416" fmla="*/ 2813361 w 7467600"/>
              <a:gd name="connsiteY416" fmla="*/ 6023912 h 6858000"/>
              <a:gd name="connsiteX417" fmla="*/ 2688430 w 7467600"/>
              <a:gd name="connsiteY417" fmla="*/ 6801564 h 6858000"/>
              <a:gd name="connsiteX418" fmla="*/ 2629626 w 7467600"/>
              <a:gd name="connsiteY418" fmla="*/ 6763394 h 6858000"/>
              <a:gd name="connsiteX419" fmla="*/ 2565328 w 7467600"/>
              <a:gd name="connsiteY419" fmla="*/ 5516399 h 6858000"/>
              <a:gd name="connsiteX420" fmla="*/ 1922999 w 7467600"/>
              <a:gd name="connsiteY420" fmla="*/ 5980343 h 6858000"/>
              <a:gd name="connsiteX421" fmla="*/ 1950261 w 7467600"/>
              <a:gd name="connsiteY421" fmla="*/ 6405858 h 6858000"/>
              <a:gd name="connsiteX422" fmla="*/ 2365554 w 7467600"/>
              <a:gd name="connsiteY422" fmla="*/ 6759107 h 6858000"/>
              <a:gd name="connsiteX423" fmla="*/ 2424142 w 7467600"/>
              <a:gd name="connsiteY423" fmla="*/ 6858000 h 6858000"/>
              <a:gd name="connsiteX424" fmla="*/ 2395994 w 7467600"/>
              <a:gd name="connsiteY424" fmla="*/ 6858000 h 6858000"/>
              <a:gd name="connsiteX425" fmla="*/ 2392863 w 7467600"/>
              <a:gd name="connsiteY425" fmla="*/ 6852964 h 6858000"/>
              <a:gd name="connsiteX426" fmla="*/ 2017589 w 7467600"/>
              <a:gd name="connsiteY426" fmla="*/ 6493982 h 6858000"/>
              <a:gd name="connsiteX427" fmla="*/ 2147336 w 7467600"/>
              <a:gd name="connsiteY427" fmla="*/ 6594052 h 6858000"/>
              <a:gd name="connsiteX428" fmla="*/ 2207047 w 7467600"/>
              <a:gd name="connsiteY428" fmla="*/ 6654540 h 6858000"/>
              <a:gd name="connsiteX429" fmla="*/ 2299106 w 7467600"/>
              <a:gd name="connsiteY429" fmla="*/ 6778931 h 6858000"/>
              <a:gd name="connsiteX430" fmla="*/ 2314430 w 7467600"/>
              <a:gd name="connsiteY430" fmla="*/ 6801144 h 6858000"/>
              <a:gd name="connsiteX431" fmla="*/ 2352406 w 7467600"/>
              <a:gd name="connsiteY431" fmla="*/ 6858000 h 6858000"/>
              <a:gd name="connsiteX432" fmla="*/ 2314492 w 7467600"/>
              <a:gd name="connsiteY432" fmla="*/ 6858000 h 6858000"/>
              <a:gd name="connsiteX433" fmla="*/ 2288095 w 7467600"/>
              <a:gd name="connsiteY433" fmla="*/ 6818030 h 6858000"/>
              <a:gd name="connsiteX434" fmla="*/ 2272768 w 7467600"/>
              <a:gd name="connsiteY434" fmla="*/ 6795822 h 6858000"/>
              <a:gd name="connsiteX435" fmla="*/ 2182715 w 7467600"/>
              <a:gd name="connsiteY435" fmla="*/ 6675071 h 6858000"/>
              <a:gd name="connsiteX436" fmla="*/ 2032061 w 7467600"/>
              <a:gd name="connsiteY436" fmla="*/ 6541380 h 6858000"/>
              <a:gd name="connsiteX437" fmla="*/ 2257220 w 7467600"/>
              <a:gd name="connsiteY437" fmla="*/ 6826257 h 6858000"/>
              <a:gd name="connsiteX438" fmla="*/ 2281324 w 7467600"/>
              <a:gd name="connsiteY438" fmla="*/ 6858000 h 6858000"/>
              <a:gd name="connsiteX439" fmla="*/ 2242860 w 7467600"/>
              <a:gd name="connsiteY439" fmla="*/ 6858000 h 6858000"/>
              <a:gd name="connsiteX440" fmla="*/ 2232818 w 7467600"/>
              <a:gd name="connsiteY440" fmla="*/ 6844926 h 6858000"/>
              <a:gd name="connsiteX441" fmla="*/ 1990172 w 7467600"/>
              <a:gd name="connsiteY441" fmla="*/ 6542121 h 6858000"/>
              <a:gd name="connsiteX442" fmla="*/ 2124090 w 7467600"/>
              <a:gd name="connsiteY442" fmla="*/ 6761017 h 6858000"/>
              <a:gd name="connsiteX443" fmla="*/ 2200380 w 7467600"/>
              <a:gd name="connsiteY443" fmla="*/ 6858000 h 6858000"/>
              <a:gd name="connsiteX444" fmla="*/ 2147507 w 7467600"/>
              <a:gd name="connsiteY444" fmla="*/ 6858000 h 6858000"/>
              <a:gd name="connsiteX445" fmla="*/ 2070668 w 7467600"/>
              <a:gd name="connsiteY445" fmla="*/ 6761520 h 6858000"/>
              <a:gd name="connsiteX446" fmla="*/ 1975142 w 7467600"/>
              <a:gd name="connsiteY446" fmla="*/ 6585570 h 6858000"/>
              <a:gd name="connsiteX447" fmla="*/ 2050035 w 7467600"/>
              <a:gd name="connsiteY447" fmla="*/ 6813345 h 6858000"/>
              <a:gd name="connsiteX448" fmla="*/ 2063025 w 7467600"/>
              <a:gd name="connsiteY448" fmla="*/ 6858000 h 6858000"/>
              <a:gd name="connsiteX449" fmla="*/ 2021675 w 7467600"/>
              <a:gd name="connsiteY449" fmla="*/ 6858000 h 6858000"/>
              <a:gd name="connsiteX450" fmla="*/ 2019308 w 7467600"/>
              <a:gd name="connsiteY450" fmla="*/ 6847118 h 6858000"/>
              <a:gd name="connsiteX451" fmla="*/ 1938835 w 7467600"/>
              <a:gd name="connsiteY451" fmla="*/ 6551160 h 6858000"/>
              <a:gd name="connsiteX452" fmla="*/ 1953230 w 7467600"/>
              <a:gd name="connsiteY452" fmla="*/ 6759699 h 6858000"/>
              <a:gd name="connsiteX453" fmla="*/ 1956763 w 7467600"/>
              <a:gd name="connsiteY453" fmla="*/ 6778191 h 6858000"/>
              <a:gd name="connsiteX454" fmla="*/ 1967925 w 7467600"/>
              <a:gd name="connsiteY454" fmla="*/ 6858000 h 6858000"/>
              <a:gd name="connsiteX455" fmla="*/ 1936622 w 7467600"/>
              <a:gd name="connsiteY455" fmla="*/ 6858000 h 6858000"/>
              <a:gd name="connsiteX456" fmla="*/ 1926261 w 7467600"/>
              <a:gd name="connsiteY456" fmla="*/ 6784064 h 6858000"/>
              <a:gd name="connsiteX457" fmla="*/ 1922724 w 7467600"/>
              <a:gd name="connsiteY457" fmla="*/ 6765577 h 6858000"/>
              <a:gd name="connsiteX458" fmla="*/ 1904650 w 7467600"/>
              <a:gd name="connsiteY458" fmla="*/ 6639616 h 6858000"/>
              <a:gd name="connsiteX459" fmla="*/ 1885273 w 7467600"/>
              <a:gd name="connsiteY459" fmla="*/ 6858000 h 6858000"/>
              <a:gd name="connsiteX460" fmla="*/ 1854363 w 7467600"/>
              <a:gd name="connsiteY460" fmla="*/ 6858000 h 6858000"/>
              <a:gd name="connsiteX461" fmla="*/ 1880391 w 7467600"/>
              <a:gd name="connsiteY461" fmla="*/ 6603796 h 6858000"/>
              <a:gd name="connsiteX462" fmla="*/ 1818273 w 7467600"/>
              <a:gd name="connsiteY462" fmla="*/ 6715729 h 6858000"/>
              <a:gd name="connsiteX463" fmla="*/ 1794691 w 7467600"/>
              <a:gd name="connsiteY463" fmla="*/ 6843239 h 6858000"/>
              <a:gd name="connsiteX464" fmla="*/ 1794914 w 7467600"/>
              <a:gd name="connsiteY464" fmla="*/ 6858000 h 6858000"/>
              <a:gd name="connsiteX465" fmla="*/ 1746128 w 7467600"/>
              <a:gd name="connsiteY465" fmla="*/ 6858000 h 6858000"/>
              <a:gd name="connsiteX466" fmla="*/ 1753934 w 7467600"/>
              <a:gd name="connsiteY466" fmla="*/ 6724796 h 6858000"/>
              <a:gd name="connsiteX467" fmla="*/ 1792053 w 7467600"/>
              <a:gd name="connsiteY467" fmla="*/ 6572396 h 6858000"/>
              <a:gd name="connsiteX468" fmla="*/ 1862248 w 7467600"/>
              <a:gd name="connsiteY468" fmla="*/ 6266397 h 6858000"/>
              <a:gd name="connsiteX469" fmla="*/ 1862250 w 7467600"/>
              <a:gd name="connsiteY469" fmla="*/ 6033531 h 6858000"/>
              <a:gd name="connsiteX470" fmla="*/ 1211999 w 7467600"/>
              <a:gd name="connsiteY470" fmla="*/ 6683610 h 6858000"/>
              <a:gd name="connsiteX471" fmla="*/ 1213266 w 7467600"/>
              <a:gd name="connsiteY471" fmla="*/ 6691947 h 6858000"/>
              <a:gd name="connsiteX472" fmla="*/ 1203370 w 7467600"/>
              <a:gd name="connsiteY472" fmla="*/ 6850676 h 6858000"/>
              <a:gd name="connsiteX473" fmla="*/ 1203671 w 7467600"/>
              <a:gd name="connsiteY473" fmla="*/ 6858000 h 6858000"/>
              <a:gd name="connsiteX474" fmla="*/ 1143180 w 7467600"/>
              <a:gd name="connsiteY474" fmla="*/ 6858000 h 6858000"/>
              <a:gd name="connsiteX475" fmla="*/ 1142176 w 7467600"/>
              <a:gd name="connsiteY475" fmla="*/ 6766045 h 6858000"/>
              <a:gd name="connsiteX476" fmla="*/ 1067484 w 7467600"/>
              <a:gd name="connsiteY476" fmla="*/ 6858000 h 6858000"/>
              <a:gd name="connsiteX477" fmla="*/ 953928 w 7467600"/>
              <a:gd name="connsiteY477" fmla="*/ 6858000 h 6858000"/>
              <a:gd name="connsiteX478" fmla="*/ 959715 w 7467600"/>
              <a:gd name="connsiteY478" fmla="*/ 6850185 h 6858000"/>
              <a:gd name="connsiteX479" fmla="*/ 1483788 w 7467600"/>
              <a:gd name="connsiteY479" fmla="*/ 6259174 h 6858000"/>
              <a:gd name="connsiteX480" fmla="*/ 1100671 w 7467600"/>
              <a:gd name="connsiteY480" fmla="*/ 6252137 h 6858000"/>
              <a:gd name="connsiteX481" fmla="*/ 1090144 w 7467600"/>
              <a:gd name="connsiteY481" fmla="*/ 6256748 h 6858000"/>
              <a:gd name="connsiteX482" fmla="*/ 1095872 w 7467600"/>
              <a:gd name="connsiteY482" fmla="*/ 6271892 h 6858000"/>
              <a:gd name="connsiteX483" fmla="*/ 262785 w 7467600"/>
              <a:gd name="connsiteY483" fmla="*/ 6845450 h 6858000"/>
              <a:gd name="connsiteX484" fmla="*/ 209968 w 7467600"/>
              <a:gd name="connsiteY484" fmla="*/ 6770713 h 6858000"/>
              <a:gd name="connsiteX485" fmla="*/ 873460 w 7467600"/>
              <a:gd name="connsiteY485" fmla="*/ 6253768 h 6858000"/>
              <a:gd name="connsiteX486" fmla="*/ 192686 w 7467600"/>
              <a:gd name="connsiteY486" fmla="*/ 5849257 h 6858000"/>
              <a:gd name="connsiteX487" fmla="*/ 4696 w 7467600"/>
              <a:gd name="connsiteY487" fmla="*/ 5697668 h 6858000"/>
              <a:gd name="connsiteX488" fmla="*/ 0 w 7467600"/>
              <a:gd name="connsiteY488" fmla="*/ 5689984 h 6858000"/>
              <a:gd name="connsiteX489" fmla="*/ 0 w 7467600"/>
              <a:gd name="connsiteY489" fmla="*/ 5513472 h 6858000"/>
              <a:gd name="connsiteX490" fmla="*/ 174101 w 7467600"/>
              <a:gd name="connsiteY490" fmla="*/ 5620277 h 6858000"/>
              <a:gd name="connsiteX491" fmla="*/ 891800 w 7467600"/>
              <a:gd name="connsiteY491" fmla="*/ 6036935 h 6858000"/>
              <a:gd name="connsiteX492" fmla="*/ 1072219 w 7467600"/>
              <a:gd name="connsiteY492" fmla="*/ 6169443 h 6858000"/>
              <a:gd name="connsiteX493" fmla="*/ 1074117 w 7467600"/>
              <a:gd name="connsiteY493" fmla="*/ 6170301 h 6858000"/>
              <a:gd name="connsiteX494" fmla="*/ 1083114 w 7467600"/>
              <a:gd name="connsiteY494" fmla="*/ 6174131 h 6858000"/>
              <a:gd name="connsiteX495" fmla="*/ 1543010 w 7467600"/>
              <a:gd name="connsiteY495" fmla="*/ 6191140 h 6858000"/>
              <a:gd name="connsiteX496" fmla="*/ 1551080 w 7467600"/>
              <a:gd name="connsiteY496" fmla="*/ 6195006 h 6858000"/>
              <a:gd name="connsiteX497" fmla="*/ 2345443 w 7467600"/>
              <a:gd name="connsiteY497" fmla="*/ 5549882 h 6858000"/>
              <a:gd name="connsiteX498" fmla="*/ 1721499 w 7467600"/>
              <a:gd name="connsiteY498" fmla="*/ 5599969 h 6858000"/>
              <a:gd name="connsiteX499" fmla="*/ 767716 w 7467600"/>
              <a:gd name="connsiteY499" fmla="*/ 5472768 h 6858000"/>
              <a:gd name="connsiteX500" fmla="*/ 722147 w 7467600"/>
              <a:gd name="connsiteY500" fmla="*/ 5393091 h 6858000"/>
              <a:gd name="connsiteX501" fmla="*/ 1485552 w 7467600"/>
              <a:gd name="connsiteY501" fmla="*/ 5313202 h 6858000"/>
              <a:gd name="connsiteX502" fmla="*/ 2143004 w 7467600"/>
              <a:gd name="connsiteY502" fmla="*/ 5402420 h 6858000"/>
              <a:gd name="connsiteX503" fmla="*/ 1933391 w 7467600"/>
              <a:gd name="connsiteY503" fmla="*/ 5156971 h 6858000"/>
              <a:gd name="connsiteX504" fmla="*/ 1827118 w 7467600"/>
              <a:gd name="connsiteY504" fmla="*/ 4968410 h 6858000"/>
              <a:gd name="connsiteX505" fmla="*/ 1837349 w 7467600"/>
              <a:gd name="connsiteY505" fmla="*/ 4956357 h 6858000"/>
              <a:gd name="connsiteX506" fmla="*/ 2162835 w 7467600"/>
              <a:gd name="connsiteY506" fmla="*/ 5187853 h 6858000"/>
              <a:gd name="connsiteX507" fmla="*/ 2257167 w 7467600"/>
              <a:gd name="connsiteY507" fmla="*/ 5462123 h 6858000"/>
              <a:gd name="connsiteX508" fmla="*/ 2261598 w 7467600"/>
              <a:gd name="connsiteY508" fmla="*/ 5467998 h 6858000"/>
              <a:gd name="connsiteX509" fmla="*/ 2437177 w 7467600"/>
              <a:gd name="connsiteY509" fmla="*/ 5479608 h 6858000"/>
              <a:gd name="connsiteX510" fmla="*/ 2445247 w 7467600"/>
              <a:gd name="connsiteY510" fmla="*/ 5483476 h 6858000"/>
              <a:gd name="connsiteX511" fmla="*/ 2743626 w 7467600"/>
              <a:gd name="connsiteY511" fmla="*/ 5304819 h 6858000"/>
              <a:gd name="connsiteX512" fmla="*/ 3048102 w 7467600"/>
              <a:gd name="connsiteY512" fmla="*/ 5150595 h 6858000"/>
              <a:gd name="connsiteX513" fmla="*/ 1799414 w 7467600"/>
              <a:gd name="connsiteY513" fmla="*/ 4694732 h 6858000"/>
              <a:gd name="connsiteX514" fmla="*/ 1771735 w 7467600"/>
              <a:gd name="connsiteY514" fmla="*/ 4619929 h 6858000"/>
              <a:gd name="connsiteX515" fmla="*/ 3104273 w 7467600"/>
              <a:gd name="connsiteY515" fmla="*/ 5076159 h 6858000"/>
              <a:gd name="connsiteX516" fmla="*/ 3113245 w 7467600"/>
              <a:gd name="connsiteY516" fmla="*/ 5090705 h 6858000"/>
              <a:gd name="connsiteX517" fmla="*/ 3126294 w 7467600"/>
              <a:gd name="connsiteY517" fmla="*/ 5114400 h 6858000"/>
              <a:gd name="connsiteX518" fmla="*/ 3937433 w 7467600"/>
              <a:gd name="connsiteY518" fmla="*/ 4830473 h 6858000"/>
              <a:gd name="connsiteX519" fmla="*/ 3590475 w 7467600"/>
              <a:gd name="connsiteY519" fmla="*/ 4597974 h 6858000"/>
              <a:gd name="connsiteX520" fmla="*/ 3100264 w 7467600"/>
              <a:gd name="connsiteY520" fmla="*/ 4579845 h 6858000"/>
              <a:gd name="connsiteX521" fmla="*/ 2183576 w 7467600"/>
              <a:gd name="connsiteY521" fmla="*/ 4227150 h 6858000"/>
              <a:gd name="connsiteX522" fmla="*/ 2151029 w 7467600"/>
              <a:gd name="connsiteY522" fmla="*/ 4146947 h 6858000"/>
              <a:gd name="connsiteX523" fmla="*/ 3563434 w 7467600"/>
              <a:gd name="connsiteY523" fmla="*/ 4469115 h 6858000"/>
              <a:gd name="connsiteX524" fmla="*/ 3177952 w 7467600"/>
              <a:gd name="connsiteY524" fmla="*/ 3657386 h 6858000"/>
              <a:gd name="connsiteX525" fmla="*/ 3189263 w 7467600"/>
              <a:gd name="connsiteY525" fmla="*/ 3625726 h 6858000"/>
              <a:gd name="connsiteX526" fmla="*/ 3560912 w 7467600"/>
              <a:gd name="connsiteY526" fmla="*/ 4079863 h 6858000"/>
              <a:gd name="connsiteX527" fmla="*/ 3626636 w 7467600"/>
              <a:gd name="connsiteY527" fmla="*/ 4512230 h 6858000"/>
              <a:gd name="connsiteX528" fmla="*/ 3653088 w 7467600"/>
              <a:gd name="connsiteY528" fmla="*/ 4521417 h 6858000"/>
              <a:gd name="connsiteX529" fmla="*/ 3988128 w 7467600"/>
              <a:gd name="connsiteY529" fmla="*/ 4817267 h 6858000"/>
              <a:gd name="connsiteX530" fmla="*/ 4830582 w 7467600"/>
              <a:gd name="connsiteY530" fmla="*/ 4676000 h 6858000"/>
              <a:gd name="connsiteX531" fmla="*/ 4830100 w 7467600"/>
              <a:gd name="connsiteY531" fmla="*/ 4675554 h 6858000"/>
              <a:gd name="connsiteX532" fmla="*/ 4036318 w 7467600"/>
              <a:gd name="connsiteY532" fmla="*/ 4147013 h 6858000"/>
              <a:gd name="connsiteX533" fmla="*/ 3432098 w 7467600"/>
              <a:gd name="connsiteY533" fmla="*/ 3537312 h 6858000"/>
              <a:gd name="connsiteX534" fmla="*/ 3446761 w 7467600"/>
              <a:gd name="connsiteY534" fmla="*/ 3461278 h 6858000"/>
              <a:gd name="connsiteX535" fmla="*/ 4419733 w 7467600"/>
              <a:gd name="connsiteY535" fmla="*/ 3963555 h 6858000"/>
              <a:gd name="connsiteX536" fmla="*/ 4781371 w 7467600"/>
              <a:gd name="connsiteY536" fmla="*/ 4458604 h 6858000"/>
              <a:gd name="connsiteX537" fmla="*/ 4780440 w 7467600"/>
              <a:gd name="connsiteY537" fmla="*/ 4470290 h 6858000"/>
              <a:gd name="connsiteX538" fmla="*/ 4898954 w 7467600"/>
              <a:gd name="connsiteY538" fmla="*/ 4662092 h 6858000"/>
              <a:gd name="connsiteX539" fmla="*/ 4900699 w 7467600"/>
              <a:gd name="connsiteY539" fmla="*/ 4670867 h 6858000"/>
              <a:gd name="connsiteX540" fmla="*/ 5714511 w 7467600"/>
              <a:gd name="connsiteY540" fmla="*/ 4663483 h 6858000"/>
              <a:gd name="connsiteX541" fmla="*/ 5464793 w 7467600"/>
              <a:gd name="connsiteY541" fmla="*/ 4393556 h 6858000"/>
              <a:gd name="connsiteX542" fmla="*/ 5461897 w 7467600"/>
              <a:gd name="connsiteY542" fmla="*/ 4390879 h 6858000"/>
              <a:gd name="connsiteX543" fmla="*/ 4294126 w 7467600"/>
              <a:gd name="connsiteY543" fmla="*/ 3303048 h 6858000"/>
              <a:gd name="connsiteX544" fmla="*/ 4305321 w 7467600"/>
              <a:gd name="connsiteY544" fmla="*/ 3256953 h 6858000"/>
              <a:gd name="connsiteX545" fmla="*/ 4949299 w 7467600"/>
              <a:gd name="connsiteY545" fmla="*/ 3766336 h 6858000"/>
              <a:gd name="connsiteX546" fmla="*/ 5291452 w 7467600"/>
              <a:gd name="connsiteY546" fmla="*/ 4076801 h 6858000"/>
              <a:gd name="connsiteX547" fmla="*/ 5434998 w 7467600"/>
              <a:gd name="connsiteY547" fmla="*/ 4254100 h 6858000"/>
              <a:gd name="connsiteX548" fmla="*/ 5351015 w 7467600"/>
              <a:gd name="connsiteY548" fmla="*/ 3760989 h 6858000"/>
              <a:gd name="connsiteX549" fmla="*/ 5413780 w 7467600"/>
              <a:gd name="connsiteY549" fmla="*/ 2966265 h 6858000"/>
              <a:gd name="connsiteX550" fmla="*/ 5425627 w 7467600"/>
              <a:gd name="connsiteY550" fmla="*/ 2954192 h 6858000"/>
              <a:gd name="connsiteX551" fmla="*/ 6604735 w 7467600"/>
              <a:gd name="connsiteY551" fmla="*/ 2041381 h 6858000"/>
              <a:gd name="connsiteX552" fmla="*/ 7204487 w 7467600"/>
              <a:gd name="connsiteY552" fmla="*/ 2742112 h 6858000"/>
              <a:gd name="connsiteX553" fmla="*/ 7131592 w 7467600"/>
              <a:gd name="connsiteY553" fmla="*/ 2672096 h 6858000"/>
              <a:gd name="connsiteX554" fmla="*/ 6996344 w 7467600"/>
              <a:gd name="connsiteY554" fmla="*/ 2518310 h 6858000"/>
              <a:gd name="connsiteX555" fmla="*/ 6735495 w 7467600"/>
              <a:gd name="connsiteY555" fmla="*/ 2196890 h 6858000"/>
              <a:gd name="connsiteX556" fmla="*/ 6721901 w 7467600"/>
              <a:gd name="connsiteY556" fmla="*/ 2179274 h 6858000"/>
              <a:gd name="connsiteX557" fmla="*/ 6604735 w 7467600"/>
              <a:gd name="connsiteY557" fmla="*/ 2041381 h 6858000"/>
              <a:gd name="connsiteX558" fmla="*/ 6591670 w 7467600"/>
              <a:gd name="connsiteY558" fmla="*/ 1988277 h 6858000"/>
              <a:gd name="connsiteX559" fmla="*/ 6747349 w 7467600"/>
              <a:gd name="connsiteY559" fmla="*/ 2160069 h 6858000"/>
              <a:gd name="connsiteX560" fmla="*/ 6760943 w 7467600"/>
              <a:gd name="connsiteY560" fmla="*/ 2177686 h 6858000"/>
              <a:gd name="connsiteX561" fmla="*/ 7021065 w 7467600"/>
              <a:gd name="connsiteY561" fmla="*/ 2498102 h 6858000"/>
              <a:gd name="connsiteX562" fmla="*/ 7155223 w 7467600"/>
              <a:gd name="connsiteY562" fmla="*/ 2650386 h 6858000"/>
              <a:gd name="connsiteX563" fmla="*/ 7203167 w 7467600"/>
              <a:gd name="connsiteY563" fmla="*/ 2697288 h 6858000"/>
              <a:gd name="connsiteX564" fmla="*/ 6937703 w 7467600"/>
              <a:gd name="connsiteY564" fmla="*/ 2321981 h 6858000"/>
              <a:gd name="connsiteX565" fmla="*/ 6591670 w 7467600"/>
              <a:gd name="connsiteY565" fmla="*/ 1988277 h 6858000"/>
              <a:gd name="connsiteX566" fmla="*/ 5798671 w 7467600"/>
              <a:gd name="connsiteY566" fmla="*/ 1981601 h 6858000"/>
              <a:gd name="connsiteX567" fmla="*/ 5754709 w 7467600"/>
              <a:gd name="connsiteY567" fmla="*/ 2071454 h 6858000"/>
              <a:gd name="connsiteX568" fmla="*/ 5763044 w 7467600"/>
              <a:gd name="connsiteY568" fmla="*/ 2842206 h 6858000"/>
              <a:gd name="connsiteX569" fmla="*/ 5764974 w 7467600"/>
              <a:gd name="connsiteY569" fmla="*/ 2799609 h 6858000"/>
              <a:gd name="connsiteX570" fmla="*/ 5767665 w 7467600"/>
              <a:gd name="connsiteY570" fmla="*/ 2666409 h 6858000"/>
              <a:gd name="connsiteX571" fmla="*/ 5763055 w 7467600"/>
              <a:gd name="connsiteY571" fmla="*/ 2579705 h 6858000"/>
              <a:gd name="connsiteX572" fmla="*/ 5758079 w 7467600"/>
              <a:gd name="connsiteY572" fmla="*/ 2492508 h 6858000"/>
              <a:gd name="connsiteX573" fmla="*/ 5779325 w 7467600"/>
              <a:gd name="connsiteY573" fmla="*/ 2197069 h 6858000"/>
              <a:gd name="connsiteX574" fmla="*/ 5798671 w 7467600"/>
              <a:gd name="connsiteY574" fmla="*/ 1981601 h 6858000"/>
              <a:gd name="connsiteX575" fmla="*/ 5829202 w 7467600"/>
              <a:gd name="connsiteY575" fmla="*/ 1971679 h 6858000"/>
              <a:gd name="connsiteX576" fmla="*/ 5809558 w 7467600"/>
              <a:gd name="connsiteY576" fmla="*/ 2198043 h 6858000"/>
              <a:gd name="connsiteX577" fmla="*/ 5788653 w 7467600"/>
              <a:gd name="connsiteY577" fmla="*/ 2489430 h 6858000"/>
              <a:gd name="connsiteX578" fmla="*/ 5793439 w 7467600"/>
              <a:gd name="connsiteY578" fmla="*/ 2575235 h 6858000"/>
              <a:gd name="connsiteX579" fmla="*/ 5796837 w 7467600"/>
              <a:gd name="connsiteY579" fmla="*/ 2637633 h 6858000"/>
              <a:gd name="connsiteX580" fmla="*/ 5818614 w 7467600"/>
              <a:gd name="connsiteY580" fmla="*/ 2473055 h 6858000"/>
              <a:gd name="connsiteX581" fmla="*/ 5829202 w 7467600"/>
              <a:gd name="connsiteY581" fmla="*/ 1971679 h 6858000"/>
              <a:gd name="connsiteX582" fmla="*/ 5911389 w 7467600"/>
              <a:gd name="connsiteY582" fmla="*/ 1898371 h 6858000"/>
              <a:gd name="connsiteX583" fmla="*/ 6237627 w 7467600"/>
              <a:gd name="connsiteY583" fmla="*/ 2231921 h 6858000"/>
              <a:gd name="connsiteX584" fmla="*/ 5911389 w 7467600"/>
              <a:gd name="connsiteY584" fmla="*/ 1898371 h 6858000"/>
              <a:gd name="connsiteX585" fmla="*/ 6944437 w 7467600"/>
              <a:gd name="connsiteY585" fmla="*/ 1575402 h 6858000"/>
              <a:gd name="connsiteX586" fmla="*/ 6304730 w 7467600"/>
              <a:gd name="connsiteY586" fmla="*/ 1766654 h 6858000"/>
              <a:gd name="connsiteX587" fmla="*/ 6944437 w 7467600"/>
              <a:gd name="connsiteY587" fmla="*/ 1575402 h 6858000"/>
              <a:gd name="connsiteX588" fmla="*/ 7019523 w 7467600"/>
              <a:gd name="connsiteY588" fmla="*/ 1519450 h 6858000"/>
              <a:gd name="connsiteX589" fmla="*/ 6298091 w 7467600"/>
              <a:gd name="connsiteY589" fmla="*/ 1737122 h 6858000"/>
              <a:gd name="connsiteX590" fmla="*/ 7019523 w 7467600"/>
              <a:gd name="connsiteY590" fmla="*/ 1519450 h 6858000"/>
              <a:gd name="connsiteX591" fmla="*/ 2399523 w 7467600"/>
              <a:gd name="connsiteY591" fmla="*/ 1428234 h 6858000"/>
              <a:gd name="connsiteX592" fmla="*/ 2224982 w 7467600"/>
              <a:gd name="connsiteY592" fmla="*/ 1826201 h 6858000"/>
              <a:gd name="connsiteX593" fmla="*/ 2096099 w 7467600"/>
              <a:gd name="connsiteY593" fmla="*/ 2345900 h 6858000"/>
              <a:gd name="connsiteX594" fmla="*/ 2283317 w 7467600"/>
              <a:gd name="connsiteY594" fmla="*/ 1796925 h 6858000"/>
              <a:gd name="connsiteX595" fmla="*/ 2399523 w 7467600"/>
              <a:gd name="connsiteY595" fmla="*/ 1428234 h 6858000"/>
              <a:gd name="connsiteX596" fmla="*/ 2448558 w 7467600"/>
              <a:gd name="connsiteY596" fmla="*/ 1373435 h 6858000"/>
              <a:gd name="connsiteX597" fmla="*/ 2312521 w 7467600"/>
              <a:gd name="connsiteY597" fmla="*/ 1806140 h 6858000"/>
              <a:gd name="connsiteX598" fmla="*/ 2127533 w 7467600"/>
              <a:gd name="connsiteY598" fmla="*/ 2348380 h 6858000"/>
              <a:gd name="connsiteX599" fmla="*/ 2358080 w 7467600"/>
              <a:gd name="connsiteY599" fmla="*/ 1866134 h 6858000"/>
              <a:gd name="connsiteX600" fmla="*/ 2407436 w 7467600"/>
              <a:gd name="connsiteY600" fmla="*/ 1651070 h 6858000"/>
              <a:gd name="connsiteX601" fmla="*/ 2448558 w 7467600"/>
              <a:gd name="connsiteY601" fmla="*/ 1373435 h 6858000"/>
              <a:gd name="connsiteX602" fmla="*/ 278707 w 7467600"/>
              <a:gd name="connsiteY602" fmla="*/ 1352270 h 6858000"/>
              <a:gd name="connsiteX603" fmla="*/ 321570 w 7467600"/>
              <a:gd name="connsiteY603" fmla="*/ 1861610 h 6858000"/>
              <a:gd name="connsiteX604" fmla="*/ 294281 w 7467600"/>
              <a:gd name="connsiteY604" fmla="*/ 1440658 h 6858000"/>
              <a:gd name="connsiteX605" fmla="*/ 278707 w 7467600"/>
              <a:gd name="connsiteY605" fmla="*/ 1352270 h 6858000"/>
              <a:gd name="connsiteX606" fmla="*/ 1423821 w 7467600"/>
              <a:gd name="connsiteY606" fmla="*/ 1351958 h 6858000"/>
              <a:gd name="connsiteX607" fmla="*/ 1638521 w 7467600"/>
              <a:gd name="connsiteY607" fmla="*/ 1908470 h 6858000"/>
              <a:gd name="connsiteX608" fmla="*/ 1754199 w 7467600"/>
              <a:gd name="connsiteY608" fmla="*/ 2149284 h 6858000"/>
              <a:gd name="connsiteX609" fmla="*/ 1908359 w 7467600"/>
              <a:gd name="connsiteY609" fmla="*/ 2364988 h 6858000"/>
              <a:gd name="connsiteX610" fmla="*/ 1647661 w 7467600"/>
              <a:gd name="connsiteY610" fmla="*/ 1825945 h 6858000"/>
              <a:gd name="connsiteX611" fmla="*/ 1423821 w 7467600"/>
              <a:gd name="connsiteY611" fmla="*/ 1351958 h 6858000"/>
              <a:gd name="connsiteX612" fmla="*/ 1431890 w 7467600"/>
              <a:gd name="connsiteY612" fmla="*/ 1306475 h 6858000"/>
              <a:gd name="connsiteX613" fmla="*/ 1507597 w 7467600"/>
              <a:gd name="connsiteY613" fmla="*/ 1446132 h 6858000"/>
              <a:gd name="connsiteX614" fmla="*/ 1674586 w 7467600"/>
              <a:gd name="connsiteY614" fmla="*/ 1813832 h 6858000"/>
              <a:gd name="connsiteX615" fmla="*/ 1815950 w 7467600"/>
              <a:gd name="connsiteY615" fmla="*/ 2128564 h 6858000"/>
              <a:gd name="connsiteX616" fmla="*/ 1984242 w 7467600"/>
              <a:gd name="connsiteY616" fmla="*/ 2430829 h 6858000"/>
              <a:gd name="connsiteX617" fmla="*/ 2014023 w 7467600"/>
              <a:gd name="connsiteY617" fmla="*/ 2450995 h 6858000"/>
              <a:gd name="connsiteX618" fmla="*/ 1747337 w 7467600"/>
              <a:gd name="connsiteY618" fmla="*/ 1855264 h 6858000"/>
              <a:gd name="connsiteX619" fmla="*/ 1533749 w 7467600"/>
              <a:gd name="connsiteY619" fmla="*/ 1478656 h 6858000"/>
              <a:gd name="connsiteX620" fmla="*/ 1431890 w 7467600"/>
              <a:gd name="connsiteY620" fmla="*/ 1306475 h 6858000"/>
              <a:gd name="connsiteX621" fmla="*/ 5052692 w 7467600"/>
              <a:gd name="connsiteY621" fmla="*/ 1292994 h 6858000"/>
              <a:gd name="connsiteX622" fmla="*/ 5200661 w 7467600"/>
              <a:gd name="connsiteY622" fmla="*/ 1635186 h 6858000"/>
              <a:gd name="connsiteX623" fmla="*/ 5297138 w 7467600"/>
              <a:gd name="connsiteY623" fmla="*/ 1906351 h 6858000"/>
              <a:gd name="connsiteX624" fmla="*/ 5052692 w 7467600"/>
              <a:gd name="connsiteY624" fmla="*/ 1292994 h 6858000"/>
              <a:gd name="connsiteX625" fmla="*/ 5009948 w 7467600"/>
              <a:gd name="connsiteY625" fmla="*/ 1273619 h 6858000"/>
              <a:gd name="connsiteX626" fmla="*/ 5121777 w 7467600"/>
              <a:gd name="connsiteY626" fmla="*/ 1654213 h 6858000"/>
              <a:gd name="connsiteX627" fmla="*/ 5293545 w 7467600"/>
              <a:gd name="connsiteY627" fmla="*/ 2072247 h 6858000"/>
              <a:gd name="connsiteX628" fmla="*/ 5294042 w 7467600"/>
              <a:gd name="connsiteY628" fmla="*/ 2065019 h 6858000"/>
              <a:gd name="connsiteX629" fmla="*/ 5171936 w 7467600"/>
              <a:gd name="connsiteY629" fmla="*/ 1647613 h 6858000"/>
              <a:gd name="connsiteX630" fmla="*/ 5009948 w 7467600"/>
              <a:gd name="connsiteY630" fmla="*/ 1273619 h 6858000"/>
              <a:gd name="connsiteX631" fmla="*/ 655236 w 7467600"/>
              <a:gd name="connsiteY631" fmla="*/ 1268632 h 6858000"/>
              <a:gd name="connsiteX632" fmla="*/ 839521 w 7467600"/>
              <a:gd name="connsiteY632" fmla="*/ 1685315 h 6858000"/>
              <a:gd name="connsiteX633" fmla="*/ 1109416 w 7467600"/>
              <a:gd name="connsiteY633" fmla="*/ 2061663 h 6858000"/>
              <a:gd name="connsiteX634" fmla="*/ 1298300 w 7467600"/>
              <a:gd name="connsiteY634" fmla="*/ 2247742 h 6858000"/>
              <a:gd name="connsiteX635" fmla="*/ 1125871 w 7467600"/>
              <a:gd name="connsiteY635" fmla="*/ 1989513 h 6858000"/>
              <a:gd name="connsiteX636" fmla="*/ 981574 w 7467600"/>
              <a:gd name="connsiteY636" fmla="*/ 1783157 h 6858000"/>
              <a:gd name="connsiteX637" fmla="*/ 922198 w 7467600"/>
              <a:gd name="connsiteY637" fmla="*/ 1677437 h 6858000"/>
              <a:gd name="connsiteX638" fmla="*/ 869293 w 7467600"/>
              <a:gd name="connsiteY638" fmla="*/ 1583214 h 6858000"/>
              <a:gd name="connsiteX639" fmla="*/ 751431 w 7467600"/>
              <a:gd name="connsiteY639" fmla="*/ 1405731 h 6858000"/>
              <a:gd name="connsiteX640" fmla="*/ 655236 w 7467600"/>
              <a:gd name="connsiteY640" fmla="*/ 1268632 h 6858000"/>
              <a:gd name="connsiteX641" fmla="*/ 6516292 w 7467600"/>
              <a:gd name="connsiteY641" fmla="*/ 1263064 h 6858000"/>
              <a:gd name="connsiteX642" fmla="*/ 5736320 w 7467600"/>
              <a:gd name="connsiteY642" fmla="*/ 1501803 h 6858000"/>
              <a:gd name="connsiteX643" fmla="*/ 6516292 w 7467600"/>
              <a:gd name="connsiteY643" fmla="*/ 1263064 h 6858000"/>
              <a:gd name="connsiteX644" fmla="*/ 291466 w 7467600"/>
              <a:gd name="connsiteY644" fmla="*/ 1250369 h 6858000"/>
              <a:gd name="connsiteX645" fmla="*/ 323180 w 7467600"/>
              <a:gd name="connsiteY645" fmla="*/ 1435283 h 6858000"/>
              <a:gd name="connsiteX646" fmla="*/ 349381 w 7467600"/>
              <a:gd name="connsiteY646" fmla="*/ 1875041 h 6858000"/>
              <a:gd name="connsiteX647" fmla="*/ 374363 w 7467600"/>
              <a:gd name="connsiteY647" fmla="*/ 1506494 h 6858000"/>
              <a:gd name="connsiteX648" fmla="*/ 302168 w 7467600"/>
              <a:gd name="connsiteY648" fmla="*/ 1274495 h 6858000"/>
              <a:gd name="connsiteX649" fmla="*/ 291466 w 7467600"/>
              <a:gd name="connsiteY649" fmla="*/ 1250369 h 6858000"/>
              <a:gd name="connsiteX650" fmla="*/ 678222 w 7467600"/>
              <a:gd name="connsiteY650" fmla="*/ 1248670 h 6858000"/>
              <a:gd name="connsiteX651" fmla="*/ 775536 w 7467600"/>
              <a:gd name="connsiteY651" fmla="*/ 1388015 h 6858000"/>
              <a:gd name="connsiteX652" fmla="*/ 894529 w 7467600"/>
              <a:gd name="connsiteY652" fmla="*/ 1567739 h 6858000"/>
              <a:gd name="connsiteX653" fmla="*/ 948000 w 7467600"/>
              <a:gd name="connsiteY653" fmla="*/ 1663088 h 6858000"/>
              <a:gd name="connsiteX654" fmla="*/ 1006812 w 7467600"/>
              <a:gd name="connsiteY654" fmla="*/ 1767683 h 6858000"/>
              <a:gd name="connsiteX655" fmla="*/ 1149133 w 7467600"/>
              <a:gd name="connsiteY655" fmla="*/ 1971513 h 6858000"/>
              <a:gd name="connsiteX656" fmla="*/ 1333952 w 7467600"/>
              <a:gd name="connsiteY656" fmla="*/ 2251620 h 6858000"/>
              <a:gd name="connsiteX657" fmla="*/ 1337329 w 7467600"/>
              <a:gd name="connsiteY657" fmla="*/ 2258350 h 6858000"/>
              <a:gd name="connsiteX658" fmla="*/ 1014726 w 7467600"/>
              <a:gd name="connsiteY658" fmla="*/ 1615556 h 6858000"/>
              <a:gd name="connsiteX659" fmla="*/ 678222 w 7467600"/>
              <a:gd name="connsiteY659" fmla="*/ 1248670 h 6858000"/>
              <a:gd name="connsiteX660" fmla="*/ 6691602 w 7467600"/>
              <a:gd name="connsiteY660" fmla="*/ 1140573 h 6858000"/>
              <a:gd name="connsiteX661" fmla="*/ 6571100 w 7467600"/>
              <a:gd name="connsiteY661" fmla="*/ 1183662 h 6858000"/>
              <a:gd name="connsiteX662" fmla="*/ 6241687 w 7467600"/>
              <a:gd name="connsiteY662" fmla="*/ 1257600 h 6858000"/>
              <a:gd name="connsiteX663" fmla="*/ 5693009 w 7467600"/>
              <a:gd name="connsiteY663" fmla="*/ 1478256 h 6858000"/>
              <a:gd name="connsiteX664" fmla="*/ 6548420 w 7467600"/>
              <a:gd name="connsiteY664" fmla="*/ 1214599 h 6858000"/>
              <a:gd name="connsiteX665" fmla="*/ 6605473 w 7467600"/>
              <a:gd name="connsiteY665" fmla="*/ 1184686 h 6858000"/>
              <a:gd name="connsiteX666" fmla="*/ 6691602 w 7467600"/>
              <a:gd name="connsiteY666" fmla="*/ 1140573 h 6858000"/>
              <a:gd name="connsiteX667" fmla="*/ 4002475 w 7467600"/>
              <a:gd name="connsiteY667" fmla="*/ 1037802 h 6858000"/>
              <a:gd name="connsiteX668" fmla="*/ 4000324 w 7467600"/>
              <a:gd name="connsiteY668" fmla="*/ 1039362 h 6858000"/>
              <a:gd name="connsiteX669" fmla="*/ 4002862 w 7467600"/>
              <a:gd name="connsiteY669" fmla="*/ 1042866 h 6858000"/>
              <a:gd name="connsiteX670" fmla="*/ 4002475 w 7467600"/>
              <a:gd name="connsiteY670" fmla="*/ 1037802 h 6858000"/>
              <a:gd name="connsiteX671" fmla="*/ 506322 w 7467600"/>
              <a:gd name="connsiteY671" fmla="*/ 1020997 h 6858000"/>
              <a:gd name="connsiteX672" fmla="*/ 533068 w 7467600"/>
              <a:gd name="connsiteY672" fmla="*/ 1029409 h 6858000"/>
              <a:gd name="connsiteX673" fmla="*/ 1232525 w 7467600"/>
              <a:gd name="connsiteY673" fmla="*/ 1804675 h 6858000"/>
              <a:gd name="connsiteX674" fmla="*/ 1388858 w 7467600"/>
              <a:gd name="connsiteY674" fmla="*/ 2368011 h 6858000"/>
              <a:gd name="connsiteX675" fmla="*/ 1384098 w 7467600"/>
              <a:gd name="connsiteY675" fmla="*/ 2378125 h 6858000"/>
              <a:gd name="connsiteX676" fmla="*/ 1425393 w 7467600"/>
              <a:gd name="connsiteY676" fmla="*/ 2589124 h 6858000"/>
              <a:gd name="connsiteX677" fmla="*/ 1424001 w 7467600"/>
              <a:gd name="connsiteY677" fmla="*/ 2597541 h 6858000"/>
              <a:gd name="connsiteX678" fmla="*/ 2152729 w 7467600"/>
              <a:gd name="connsiteY678" fmla="*/ 2864487 h 6858000"/>
              <a:gd name="connsiteX679" fmla="*/ 2020609 w 7467600"/>
              <a:gd name="connsiteY679" fmla="*/ 2539671 h 6858000"/>
              <a:gd name="connsiteX680" fmla="*/ 2018920 w 7467600"/>
              <a:gd name="connsiteY680" fmla="*/ 2536309 h 6858000"/>
              <a:gd name="connsiteX681" fmla="*/ 1342441 w 7467600"/>
              <a:gd name="connsiteY681" fmla="*/ 1173017 h 6858000"/>
              <a:gd name="connsiteX682" fmla="*/ 1367925 w 7467600"/>
              <a:gd name="connsiteY682" fmla="*/ 1135648 h 6858000"/>
              <a:gd name="connsiteX683" fmla="*/ 1771401 w 7467600"/>
              <a:gd name="connsiteY683" fmla="*/ 1806673 h 6858000"/>
              <a:gd name="connsiteX684" fmla="*/ 1972385 w 7467600"/>
              <a:gd name="connsiteY684" fmla="*/ 2198735 h 6858000"/>
              <a:gd name="connsiteX685" fmla="*/ 2040892 w 7467600"/>
              <a:gd name="connsiteY685" fmla="*/ 2405205 h 6858000"/>
              <a:gd name="connsiteX686" fmla="*/ 2131689 w 7467600"/>
              <a:gd name="connsiteY686" fmla="*/ 1936926 h 6858000"/>
              <a:gd name="connsiteX687" fmla="*/ 2454820 w 7467600"/>
              <a:gd name="connsiteY687" fmla="*/ 1248808 h 6858000"/>
              <a:gd name="connsiteX688" fmla="*/ 2492512 w 7467600"/>
              <a:gd name="connsiteY688" fmla="*/ 1302920 h 6858000"/>
              <a:gd name="connsiteX689" fmla="*/ 2081216 w 7467600"/>
              <a:gd name="connsiteY689" fmla="*/ 2527513 h 6858000"/>
              <a:gd name="connsiteX690" fmla="*/ 2081211 w 7467600"/>
              <a:gd name="connsiteY690" fmla="*/ 2528916 h 6858000"/>
              <a:gd name="connsiteX691" fmla="*/ 2199067 w 7467600"/>
              <a:gd name="connsiteY691" fmla="*/ 2884061 h 6858000"/>
              <a:gd name="connsiteX692" fmla="*/ 3192586 w 7467600"/>
              <a:gd name="connsiteY692" fmla="*/ 3411496 h 6858000"/>
              <a:gd name="connsiteX693" fmla="*/ 3182620 w 7467600"/>
              <a:gd name="connsiteY693" fmla="*/ 3483279 h 6858000"/>
              <a:gd name="connsiteX694" fmla="*/ 2435119 w 7467600"/>
              <a:gd name="connsiteY694" fmla="*/ 3080173 h 6858000"/>
              <a:gd name="connsiteX695" fmla="*/ 2410152 w 7467600"/>
              <a:gd name="connsiteY695" fmla="*/ 3063751 h 6858000"/>
              <a:gd name="connsiteX696" fmla="*/ 2408099 w 7467600"/>
              <a:gd name="connsiteY696" fmla="*/ 3064403 h 6858000"/>
              <a:gd name="connsiteX697" fmla="*/ 2407218 w 7467600"/>
              <a:gd name="connsiteY697" fmla="*/ 3070324 h 6858000"/>
              <a:gd name="connsiteX698" fmla="*/ 2380138 w 7467600"/>
              <a:gd name="connsiteY698" fmla="*/ 3099341 h 6858000"/>
              <a:gd name="connsiteX699" fmla="*/ 1765923 w 7467600"/>
              <a:gd name="connsiteY699" fmla="*/ 3581043 h 6858000"/>
              <a:gd name="connsiteX700" fmla="*/ 1702258 w 7467600"/>
              <a:gd name="connsiteY700" fmla="*/ 3612286 h 6858000"/>
              <a:gd name="connsiteX701" fmla="*/ 1538370 w 7467600"/>
              <a:gd name="connsiteY701" fmla="*/ 3811804 h 6858000"/>
              <a:gd name="connsiteX702" fmla="*/ 542867 w 7467600"/>
              <a:gd name="connsiteY702" fmla="*/ 4944092 h 6858000"/>
              <a:gd name="connsiteX703" fmla="*/ 515800 w 7467600"/>
              <a:gd name="connsiteY703" fmla="*/ 4862180 h 6858000"/>
              <a:gd name="connsiteX704" fmla="*/ 909145 w 7467600"/>
              <a:gd name="connsiteY704" fmla="*/ 4199225 h 6858000"/>
              <a:gd name="connsiteX705" fmla="*/ 1214067 w 7467600"/>
              <a:gd name="connsiteY705" fmla="*/ 3908561 h 6858000"/>
              <a:gd name="connsiteX706" fmla="*/ 640967 w 7467600"/>
              <a:gd name="connsiteY706" fmla="*/ 4105601 h 6858000"/>
              <a:gd name="connsiteX707" fmla="*/ 112563 w 7467600"/>
              <a:gd name="connsiteY707" fmla="*/ 4396952 h 6858000"/>
              <a:gd name="connsiteX708" fmla="*/ 0 w 7467600"/>
              <a:gd name="connsiteY708" fmla="*/ 4466006 h 6858000"/>
              <a:gd name="connsiteX709" fmla="*/ 0 w 7467600"/>
              <a:gd name="connsiteY709" fmla="*/ 4233763 h 6858000"/>
              <a:gd name="connsiteX710" fmla="*/ 36881 w 7467600"/>
              <a:gd name="connsiteY710" fmla="*/ 4200118 h 6858000"/>
              <a:gd name="connsiteX711" fmla="*/ 910534 w 7467600"/>
              <a:gd name="connsiteY711" fmla="*/ 3629753 h 6858000"/>
              <a:gd name="connsiteX712" fmla="*/ 1578717 w 7467600"/>
              <a:gd name="connsiteY712" fmla="*/ 3575982 h 6858000"/>
              <a:gd name="connsiteX713" fmla="*/ 2338780 w 7467600"/>
              <a:gd name="connsiteY713" fmla="*/ 3033725 h 6858000"/>
              <a:gd name="connsiteX714" fmla="*/ 1807991 w 7467600"/>
              <a:gd name="connsiteY714" fmla="*/ 2807184 h 6858000"/>
              <a:gd name="connsiteX715" fmla="*/ 1416358 w 7467600"/>
              <a:gd name="connsiteY715" fmla="*/ 3112571 h 6858000"/>
              <a:gd name="connsiteX716" fmla="*/ 939066 w 7467600"/>
              <a:gd name="connsiteY716" fmla="*/ 3378798 h 6858000"/>
              <a:gd name="connsiteX717" fmla="*/ 115099 w 7467600"/>
              <a:gd name="connsiteY717" fmla="*/ 3607650 h 6858000"/>
              <a:gd name="connsiteX718" fmla="*/ 97284 w 7467600"/>
              <a:gd name="connsiteY718" fmla="*/ 3520393 h 6858000"/>
              <a:gd name="connsiteX719" fmla="*/ 922050 w 7467600"/>
              <a:gd name="connsiteY719" fmla="*/ 3074867 h 6858000"/>
              <a:gd name="connsiteX720" fmla="*/ 1405265 w 7467600"/>
              <a:gd name="connsiteY720" fmla="*/ 3016319 h 6858000"/>
              <a:gd name="connsiteX721" fmla="*/ 1407512 w 7467600"/>
              <a:gd name="connsiteY721" fmla="*/ 3018001 h 6858000"/>
              <a:gd name="connsiteX722" fmla="*/ 1726266 w 7467600"/>
              <a:gd name="connsiteY722" fmla="*/ 2777274 h 6858000"/>
              <a:gd name="connsiteX723" fmla="*/ 625390 w 7467600"/>
              <a:gd name="connsiteY723" fmla="*/ 2514541 h 6858000"/>
              <a:gd name="connsiteX724" fmla="*/ 619799 w 7467600"/>
              <a:gd name="connsiteY724" fmla="*/ 2527180 h 6858000"/>
              <a:gd name="connsiteX725" fmla="*/ 310030 w 7467600"/>
              <a:gd name="connsiteY725" fmla="*/ 2771818 h 6858000"/>
              <a:gd name="connsiteX726" fmla="*/ 173877 w 7467600"/>
              <a:gd name="connsiteY726" fmla="*/ 2937056 h 6858000"/>
              <a:gd name="connsiteX727" fmla="*/ 77889 w 7467600"/>
              <a:gd name="connsiteY727" fmla="*/ 3138440 h 6858000"/>
              <a:gd name="connsiteX728" fmla="*/ 0 w 7467600"/>
              <a:gd name="connsiteY728" fmla="*/ 3271395 h 6858000"/>
              <a:gd name="connsiteX729" fmla="*/ 0 w 7467600"/>
              <a:gd name="connsiteY729" fmla="*/ 3153002 h 6858000"/>
              <a:gd name="connsiteX730" fmla="*/ 2386 w 7467600"/>
              <a:gd name="connsiteY730" fmla="*/ 3149203 h 6858000"/>
              <a:gd name="connsiteX731" fmla="*/ 89753 w 7467600"/>
              <a:gd name="connsiteY731" fmla="*/ 2987702 h 6858000"/>
              <a:gd name="connsiteX732" fmla="*/ 76869 w 7467600"/>
              <a:gd name="connsiteY732" fmla="*/ 3005404 h 6858000"/>
              <a:gd name="connsiteX733" fmla="*/ 32049 w 7467600"/>
              <a:gd name="connsiteY733" fmla="*/ 3065814 h 6858000"/>
              <a:gd name="connsiteX734" fmla="*/ 0 w 7467600"/>
              <a:gd name="connsiteY734" fmla="*/ 3108744 h 6858000"/>
              <a:gd name="connsiteX735" fmla="*/ 0 w 7467600"/>
              <a:gd name="connsiteY735" fmla="*/ 3058059 h 6858000"/>
              <a:gd name="connsiteX736" fmla="*/ 7610 w 7467600"/>
              <a:gd name="connsiteY736" fmla="*/ 3047889 h 6858000"/>
              <a:gd name="connsiteX737" fmla="*/ 52419 w 7467600"/>
              <a:gd name="connsiteY737" fmla="*/ 2987479 h 6858000"/>
              <a:gd name="connsiteX738" fmla="*/ 59142 w 7467600"/>
              <a:gd name="connsiteY738" fmla="*/ 2978488 h 6858000"/>
              <a:gd name="connsiteX739" fmla="*/ 0 w 7467600"/>
              <a:gd name="connsiteY739" fmla="*/ 3015334 h 6858000"/>
              <a:gd name="connsiteX740" fmla="*/ 0 w 7467600"/>
              <a:gd name="connsiteY740" fmla="*/ 2914286 h 6858000"/>
              <a:gd name="connsiteX741" fmla="*/ 36383 w 7467600"/>
              <a:gd name="connsiteY741" fmla="*/ 2901128 h 6858000"/>
              <a:gd name="connsiteX742" fmla="*/ 156329 w 7467600"/>
              <a:gd name="connsiteY742" fmla="*/ 2840533 h 6858000"/>
              <a:gd name="connsiteX743" fmla="*/ 358355 w 7467600"/>
              <a:gd name="connsiteY743" fmla="*/ 2620471 h 6858000"/>
              <a:gd name="connsiteX744" fmla="*/ 510577 w 7467600"/>
              <a:gd name="connsiteY744" fmla="*/ 2501244 h 6858000"/>
              <a:gd name="connsiteX745" fmla="*/ 211967 w 7467600"/>
              <a:gd name="connsiteY745" fmla="*/ 2479171 h 6858000"/>
              <a:gd name="connsiteX746" fmla="*/ 0 w 7467600"/>
              <a:gd name="connsiteY746" fmla="*/ 2476398 h 6858000"/>
              <a:gd name="connsiteX747" fmla="*/ 0 w 7467600"/>
              <a:gd name="connsiteY747" fmla="*/ 2389189 h 6858000"/>
              <a:gd name="connsiteX748" fmla="*/ 103062 w 7467600"/>
              <a:gd name="connsiteY748" fmla="*/ 2389518 h 6858000"/>
              <a:gd name="connsiteX749" fmla="*/ 510734 w 7467600"/>
              <a:gd name="connsiteY749" fmla="*/ 2416201 h 6858000"/>
              <a:gd name="connsiteX750" fmla="*/ 279257 w 7467600"/>
              <a:gd name="connsiteY750" fmla="*/ 2092102 h 6858000"/>
              <a:gd name="connsiteX751" fmla="*/ 65265 w 7467600"/>
              <a:gd name="connsiteY751" fmla="*/ 2006049 h 6858000"/>
              <a:gd name="connsiteX752" fmla="*/ 0 w 7467600"/>
              <a:gd name="connsiteY752" fmla="*/ 1982532 h 6858000"/>
              <a:gd name="connsiteX753" fmla="*/ 0 w 7467600"/>
              <a:gd name="connsiteY753" fmla="*/ 1912789 h 6858000"/>
              <a:gd name="connsiteX754" fmla="*/ 97460 w 7467600"/>
              <a:gd name="connsiteY754" fmla="*/ 1953725 h 6858000"/>
              <a:gd name="connsiteX755" fmla="*/ 221272 w 7467600"/>
              <a:gd name="connsiteY755" fmla="*/ 1980766 h 6858000"/>
              <a:gd name="connsiteX756" fmla="*/ 116765 w 7467600"/>
              <a:gd name="connsiteY756" fmla="*/ 1911033 h 6858000"/>
              <a:gd name="connsiteX757" fmla="*/ 16405 w 7467600"/>
              <a:gd name="connsiteY757" fmla="*/ 1803412 h 6858000"/>
              <a:gd name="connsiteX758" fmla="*/ 0 w 7467600"/>
              <a:gd name="connsiteY758" fmla="*/ 1784777 h 6858000"/>
              <a:gd name="connsiteX759" fmla="*/ 0 w 7467600"/>
              <a:gd name="connsiteY759" fmla="*/ 1740082 h 6858000"/>
              <a:gd name="connsiteX760" fmla="*/ 39394 w 7467600"/>
              <a:gd name="connsiteY760" fmla="*/ 1784856 h 6858000"/>
              <a:gd name="connsiteX761" fmla="*/ 135813 w 7467600"/>
              <a:gd name="connsiteY761" fmla="*/ 1888838 h 6858000"/>
              <a:gd name="connsiteX762" fmla="*/ 242575 w 7467600"/>
              <a:gd name="connsiteY762" fmla="*/ 1958841 h 6858000"/>
              <a:gd name="connsiteX763" fmla="*/ 82197 w 7467600"/>
              <a:gd name="connsiteY763" fmla="*/ 1754826 h 6858000"/>
              <a:gd name="connsiteX764" fmla="*/ 0 w 7467600"/>
              <a:gd name="connsiteY764" fmla="*/ 1679650 h 6858000"/>
              <a:gd name="connsiteX765" fmla="*/ 0 w 7467600"/>
              <a:gd name="connsiteY765" fmla="*/ 1602463 h 6858000"/>
              <a:gd name="connsiteX766" fmla="*/ 84689 w 7467600"/>
              <a:gd name="connsiteY766" fmla="*/ 1677442 h 6858000"/>
              <a:gd name="connsiteX767" fmla="*/ 298437 w 7467600"/>
              <a:gd name="connsiteY767" fmla="*/ 1968019 h 6858000"/>
              <a:gd name="connsiteX768" fmla="*/ 227269 w 7467600"/>
              <a:gd name="connsiteY768" fmla="*/ 1114064 h 6858000"/>
              <a:gd name="connsiteX769" fmla="*/ 248003 w 7467600"/>
              <a:gd name="connsiteY769" fmla="*/ 1089613 h 6858000"/>
              <a:gd name="connsiteX770" fmla="*/ 427020 w 7467600"/>
              <a:gd name="connsiteY770" fmla="*/ 1619803 h 6858000"/>
              <a:gd name="connsiteX771" fmla="*/ 340345 w 7467600"/>
              <a:gd name="connsiteY771" fmla="*/ 2027739 h 6858000"/>
              <a:gd name="connsiteX772" fmla="*/ 360865 w 7467600"/>
              <a:gd name="connsiteY772" fmla="*/ 2044827 h 6858000"/>
              <a:gd name="connsiteX773" fmla="*/ 560414 w 7467600"/>
              <a:gd name="connsiteY773" fmla="*/ 2421457 h 6858000"/>
              <a:gd name="connsiteX774" fmla="*/ 1359703 w 7467600"/>
              <a:gd name="connsiteY774" fmla="*/ 2578554 h 6858000"/>
              <a:gd name="connsiteX775" fmla="*/ 1359422 w 7467600"/>
              <a:gd name="connsiteY775" fmla="*/ 2577994 h 6858000"/>
              <a:gd name="connsiteX776" fmla="*/ 828701 w 7467600"/>
              <a:gd name="connsiteY776" fmla="*/ 1839520 h 6858000"/>
              <a:gd name="connsiteX777" fmla="*/ 494427 w 7467600"/>
              <a:gd name="connsiteY777" fmla="*/ 1092333 h 6858000"/>
              <a:gd name="connsiteX778" fmla="*/ 506322 w 7467600"/>
              <a:gd name="connsiteY778" fmla="*/ 1020997 h 6858000"/>
              <a:gd name="connsiteX779" fmla="*/ 4570198 w 7467600"/>
              <a:gd name="connsiteY779" fmla="*/ 978081 h 6858000"/>
              <a:gd name="connsiteX780" fmla="*/ 4523691 w 7467600"/>
              <a:gd name="connsiteY780" fmla="*/ 1127776 h 6858000"/>
              <a:gd name="connsiteX781" fmla="*/ 4509875 w 7467600"/>
              <a:gd name="connsiteY781" fmla="*/ 1167552 h 6858000"/>
              <a:gd name="connsiteX782" fmla="*/ 4478168 w 7467600"/>
              <a:gd name="connsiteY782" fmla="*/ 1260735 h 6858000"/>
              <a:gd name="connsiteX783" fmla="*/ 4409309 w 7467600"/>
              <a:gd name="connsiteY783" fmla="*/ 1666996 h 6858000"/>
              <a:gd name="connsiteX784" fmla="*/ 4370031 w 7467600"/>
              <a:gd name="connsiteY784" fmla="*/ 1955666 h 6858000"/>
              <a:gd name="connsiteX785" fmla="*/ 4570198 w 7467600"/>
              <a:gd name="connsiteY785" fmla="*/ 978081 h 6858000"/>
              <a:gd name="connsiteX786" fmla="*/ 4557898 w 7467600"/>
              <a:gd name="connsiteY786" fmla="*/ 900011 h 6858000"/>
              <a:gd name="connsiteX787" fmla="*/ 4344840 w 7467600"/>
              <a:gd name="connsiteY787" fmla="*/ 1922038 h 6858000"/>
              <a:gd name="connsiteX788" fmla="*/ 4378710 w 7467600"/>
              <a:gd name="connsiteY788" fmla="*/ 1665516 h 6858000"/>
              <a:gd name="connsiteX789" fmla="*/ 4448798 w 7467600"/>
              <a:gd name="connsiteY789" fmla="*/ 1253024 h 6858000"/>
              <a:gd name="connsiteX790" fmla="*/ 4480315 w 7467600"/>
              <a:gd name="connsiteY790" fmla="*/ 1158454 h 6858000"/>
              <a:gd name="connsiteX791" fmla="*/ 4494133 w 7467600"/>
              <a:gd name="connsiteY791" fmla="*/ 1118676 h 6858000"/>
              <a:gd name="connsiteX792" fmla="*/ 4557898 w 7467600"/>
              <a:gd name="connsiteY792" fmla="*/ 900011 h 6858000"/>
              <a:gd name="connsiteX793" fmla="*/ 5870151 w 7467600"/>
              <a:gd name="connsiteY793" fmla="*/ 898890 h 6858000"/>
              <a:gd name="connsiteX794" fmla="*/ 5861335 w 7467600"/>
              <a:gd name="connsiteY794" fmla="*/ 899177 h 6858000"/>
              <a:gd name="connsiteX795" fmla="*/ 5843702 w 7467600"/>
              <a:gd name="connsiteY795" fmla="*/ 899748 h 6858000"/>
              <a:gd name="connsiteX796" fmla="*/ 5651107 w 7467600"/>
              <a:gd name="connsiteY796" fmla="*/ 920306 h 6858000"/>
              <a:gd name="connsiteX797" fmla="*/ 5459407 w 7467600"/>
              <a:gd name="connsiteY797" fmla="*/ 940975 h 6858000"/>
              <a:gd name="connsiteX798" fmla="*/ 5374846 w 7467600"/>
              <a:gd name="connsiteY798" fmla="*/ 941988 h 6858000"/>
              <a:gd name="connsiteX799" fmla="*/ 5256105 w 7467600"/>
              <a:gd name="connsiteY799" fmla="*/ 945632 h 6858000"/>
              <a:gd name="connsiteX800" fmla="*/ 5107071 w 7467600"/>
              <a:gd name="connsiteY800" fmla="*/ 969720 h 6858000"/>
              <a:gd name="connsiteX801" fmla="*/ 4998681 w 7467600"/>
              <a:gd name="connsiteY801" fmla="*/ 988771 h 6858000"/>
              <a:gd name="connsiteX802" fmla="*/ 5870151 w 7467600"/>
              <a:gd name="connsiteY802" fmla="*/ 898890 h 6858000"/>
              <a:gd name="connsiteX803" fmla="*/ 5504425 w 7467600"/>
              <a:gd name="connsiteY803" fmla="*/ 848067 h 6858000"/>
              <a:gd name="connsiteX804" fmla="*/ 4968849 w 7467600"/>
              <a:gd name="connsiteY804" fmla="*/ 962318 h 6858000"/>
              <a:gd name="connsiteX805" fmla="*/ 5104039 w 7467600"/>
              <a:gd name="connsiteY805" fmla="*/ 940634 h 6858000"/>
              <a:gd name="connsiteX806" fmla="*/ 5256311 w 7467600"/>
              <a:gd name="connsiteY806" fmla="*/ 916490 h 6858000"/>
              <a:gd name="connsiteX807" fmla="*/ 5377381 w 7467600"/>
              <a:gd name="connsiteY807" fmla="*/ 912671 h 6858000"/>
              <a:gd name="connsiteX808" fmla="*/ 5460148 w 7467600"/>
              <a:gd name="connsiteY808" fmla="*/ 911442 h 6858000"/>
              <a:gd name="connsiteX809" fmla="*/ 5648971 w 7467600"/>
              <a:gd name="connsiteY809" fmla="*/ 891331 h 6858000"/>
              <a:gd name="connsiteX810" fmla="*/ 5844807 w 7467600"/>
              <a:gd name="connsiteY810" fmla="*/ 870718 h 6858000"/>
              <a:gd name="connsiteX811" fmla="*/ 5862975 w 7467600"/>
              <a:gd name="connsiteY811" fmla="*/ 869756 h 6858000"/>
              <a:gd name="connsiteX812" fmla="*/ 5920887 w 7467600"/>
              <a:gd name="connsiteY812" fmla="*/ 865929 h 6858000"/>
              <a:gd name="connsiteX813" fmla="*/ 5504425 w 7467600"/>
              <a:gd name="connsiteY813" fmla="*/ 848067 h 6858000"/>
              <a:gd name="connsiteX814" fmla="*/ 3607114 w 7467600"/>
              <a:gd name="connsiteY814" fmla="*/ 467441 h 6858000"/>
              <a:gd name="connsiteX815" fmla="*/ 3296242 w 7467600"/>
              <a:gd name="connsiteY815" fmla="*/ 807991 h 6858000"/>
              <a:gd name="connsiteX816" fmla="*/ 3174674 w 7467600"/>
              <a:gd name="connsiteY816" fmla="*/ 919759 h 6858000"/>
              <a:gd name="connsiteX817" fmla="*/ 3042978 w 7467600"/>
              <a:gd name="connsiteY817" fmla="*/ 1054894 h 6858000"/>
              <a:gd name="connsiteX818" fmla="*/ 2968914 w 7467600"/>
              <a:gd name="connsiteY818" fmla="*/ 1133756 h 6858000"/>
              <a:gd name="connsiteX819" fmla="*/ 3103823 w 7467600"/>
              <a:gd name="connsiteY819" fmla="*/ 1026814 h 6858000"/>
              <a:gd name="connsiteX820" fmla="*/ 3607114 w 7467600"/>
              <a:gd name="connsiteY820" fmla="*/ 467441 h 6858000"/>
              <a:gd name="connsiteX821" fmla="*/ 3744487 w 7467600"/>
              <a:gd name="connsiteY821" fmla="*/ 383136 h 6858000"/>
              <a:gd name="connsiteX822" fmla="*/ 3970213 w 7467600"/>
              <a:gd name="connsiteY822" fmla="*/ 995559 h 6858000"/>
              <a:gd name="connsiteX823" fmla="*/ 3744487 w 7467600"/>
              <a:gd name="connsiteY823" fmla="*/ 383136 h 6858000"/>
              <a:gd name="connsiteX824" fmla="*/ 3624562 w 7467600"/>
              <a:gd name="connsiteY824" fmla="*/ 367041 h 6858000"/>
              <a:gd name="connsiteX825" fmla="*/ 3489712 w 7467600"/>
              <a:gd name="connsiteY825" fmla="*/ 485386 h 6858000"/>
              <a:gd name="connsiteX826" fmla="*/ 3182994 w 7467600"/>
              <a:gd name="connsiteY826" fmla="*/ 828265 h 6858000"/>
              <a:gd name="connsiteX827" fmla="*/ 2892114 w 7467600"/>
              <a:gd name="connsiteY827" fmla="*/ 1172635 h 6858000"/>
              <a:gd name="connsiteX828" fmla="*/ 3021459 w 7467600"/>
              <a:gd name="connsiteY828" fmla="*/ 1035385 h 6858000"/>
              <a:gd name="connsiteX829" fmla="*/ 3153873 w 7467600"/>
              <a:gd name="connsiteY829" fmla="*/ 898971 h 6858000"/>
              <a:gd name="connsiteX830" fmla="*/ 3276511 w 7467600"/>
              <a:gd name="connsiteY830" fmla="*/ 786423 h 6858000"/>
              <a:gd name="connsiteX831" fmla="*/ 3584154 w 7467600"/>
              <a:gd name="connsiteY831" fmla="*/ 448218 h 6858000"/>
              <a:gd name="connsiteX832" fmla="*/ 3624562 w 7467600"/>
              <a:gd name="connsiteY832" fmla="*/ 367041 h 6858000"/>
              <a:gd name="connsiteX833" fmla="*/ 3766672 w 7467600"/>
              <a:gd name="connsiteY833" fmla="*/ 359429 h 6858000"/>
              <a:gd name="connsiteX834" fmla="*/ 3996338 w 7467600"/>
              <a:gd name="connsiteY834" fmla="*/ 968237 h 6858000"/>
              <a:gd name="connsiteX835" fmla="*/ 3766672 w 7467600"/>
              <a:gd name="connsiteY835" fmla="*/ 359429 h 6858000"/>
              <a:gd name="connsiteX836" fmla="*/ 5805386 w 7467600"/>
              <a:gd name="connsiteY836" fmla="*/ 239240 h 6858000"/>
              <a:gd name="connsiteX837" fmla="*/ 5736947 w 7467600"/>
              <a:gd name="connsiteY837" fmla="*/ 261367 h 6858000"/>
              <a:gd name="connsiteX838" fmla="*/ 5427012 w 7467600"/>
              <a:gd name="connsiteY838" fmla="*/ 311272 h 6858000"/>
              <a:gd name="connsiteX839" fmla="*/ 5147818 w 7467600"/>
              <a:gd name="connsiteY839" fmla="*/ 322112 h 6858000"/>
              <a:gd name="connsiteX840" fmla="*/ 5060854 w 7467600"/>
              <a:gd name="connsiteY840" fmla="*/ 311882 h 6858000"/>
              <a:gd name="connsiteX841" fmla="*/ 4945989 w 7467600"/>
              <a:gd name="connsiteY841" fmla="*/ 300516 h 6858000"/>
              <a:gd name="connsiteX842" fmla="*/ 5410479 w 7467600"/>
              <a:gd name="connsiteY842" fmla="*/ 348434 h 6858000"/>
              <a:gd name="connsiteX843" fmla="*/ 5805386 w 7467600"/>
              <a:gd name="connsiteY843" fmla="*/ 239240 h 6858000"/>
              <a:gd name="connsiteX844" fmla="*/ 5905192 w 7467600"/>
              <a:gd name="connsiteY844" fmla="*/ 163079 h 6858000"/>
              <a:gd name="connsiteX845" fmla="*/ 5865655 w 7467600"/>
              <a:gd name="connsiteY845" fmla="*/ 171901 h 6858000"/>
              <a:gd name="connsiteX846" fmla="*/ 5259740 w 7467600"/>
              <a:gd name="connsiteY846" fmla="*/ 257013 h 6858000"/>
              <a:gd name="connsiteX847" fmla="*/ 5208466 w 7467600"/>
              <a:gd name="connsiteY847" fmla="*/ 257550 h 6858000"/>
              <a:gd name="connsiteX848" fmla="*/ 4980204 w 7467600"/>
              <a:gd name="connsiteY848" fmla="*/ 271903 h 6858000"/>
              <a:gd name="connsiteX849" fmla="*/ 5068068 w 7467600"/>
              <a:gd name="connsiteY849" fmla="*/ 282244 h 6858000"/>
              <a:gd name="connsiteX850" fmla="*/ 5153231 w 7467600"/>
              <a:gd name="connsiteY850" fmla="*/ 292240 h 6858000"/>
              <a:gd name="connsiteX851" fmla="*/ 5426491 w 7467600"/>
              <a:gd name="connsiteY851" fmla="*/ 281128 h 6858000"/>
              <a:gd name="connsiteX852" fmla="*/ 5731212 w 7467600"/>
              <a:gd name="connsiteY852" fmla="*/ 231951 h 6858000"/>
              <a:gd name="connsiteX853" fmla="*/ 5905192 w 7467600"/>
              <a:gd name="connsiteY853" fmla="*/ 163079 h 6858000"/>
              <a:gd name="connsiteX854" fmla="*/ 5944437 w 7467600"/>
              <a:gd name="connsiteY854" fmla="*/ 113829 h 6858000"/>
              <a:gd name="connsiteX855" fmla="*/ 5825032 w 7467600"/>
              <a:gd name="connsiteY855" fmla="*/ 146405 h 6858000"/>
              <a:gd name="connsiteX856" fmla="*/ 4955599 w 7467600"/>
              <a:gd name="connsiteY856" fmla="*/ 247008 h 6858000"/>
              <a:gd name="connsiteX857" fmla="*/ 5210104 w 7467600"/>
              <a:gd name="connsiteY857" fmla="*/ 228123 h 6858000"/>
              <a:gd name="connsiteX858" fmla="*/ 5261015 w 7467600"/>
              <a:gd name="connsiteY858" fmla="*/ 227087 h 6858000"/>
              <a:gd name="connsiteX859" fmla="*/ 5861181 w 7467600"/>
              <a:gd name="connsiteY859" fmla="*/ 143093 h 6858000"/>
              <a:gd name="connsiteX860" fmla="*/ 5961252 w 7467600"/>
              <a:gd name="connsiteY860" fmla="*/ 114820 h 6858000"/>
              <a:gd name="connsiteX861" fmla="*/ 5944437 w 7467600"/>
              <a:gd name="connsiteY861" fmla="*/ 113829 h 6858000"/>
              <a:gd name="connsiteX862" fmla="*/ 3882765 w 7467600"/>
              <a:gd name="connsiteY862" fmla="*/ 0 h 6858000"/>
              <a:gd name="connsiteX863" fmla="*/ 3995099 w 7467600"/>
              <a:gd name="connsiteY863" fmla="*/ 0 h 6858000"/>
              <a:gd name="connsiteX864" fmla="*/ 4163818 w 7467600"/>
              <a:gd name="connsiteY864" fmla="*/ 234104 h 6858000"/>
              <a:gd name="connsiteX865" fmla="*/ 4172099 w 7467600"/>
              <a:gd name="connsiteY865" fmla="*/ 234207 h 6858000"/>
              <a:gd name="connsiteX866" fmla="*/ 4784282 w 7467600"/>
              <a:gd name="connsiteY866" fmla="*/ 276561 h 6858000"/>
              <a:gd name="connsiteX867" fmla="*/ 4801687 w 7467600"/>
              <a:gd name="connsiteY867" fmla="*/ 267764 h 6858000"/>
              <a:gd name="connsiteX868" fmla="*/ 6082788 w 7467600"/>
              <a:gd name="connsiteY868" fmla="*/ 64119 h 6858000"/>
              <a:gd name="connsiteX869" fmla="*/ 6099442 w 7467600"/>
              <a:gd name="connsiteY869" fmla="*/ 82568 h 6858000"/>
              <a:gd name="connsiteX870" fmla="*/ 4804137 w 7467600"/>
              <a:gd name="connsiteY870" fmla="*/ 320931 h 6858000"/>
              <a:gd name="connsiteX871" fmla="*/ 4227047 w 7467600"/>
              <a:gd name="connsiteY871" fmla="*/ 313415 h 6858000"/>
              <a:gd name="connsiteX872" fmla="*/ 4346041 w 7467600"/>
              <a:gd name="connsiteY872" fmla="*/ 456086 h 6858000"/>
              <a:gd name="connsiteX873" fmla="*/ 4870967 w 7467600"/>
              <a:gd name="connsiteY873" fmla="*/ 963061 h 6858000"/>
              <a:gd name="connsiteX874" fmla="*/ 4889647 w 7467600"/>
              <a:gd name="connsiteY874" fmla="*/ 957147 h 6858000"/>
              <a:gd name="connsiteX875" fmla="*/ 5422504 w 7467600"/>
              <a:gd name="connsiteY875" fmla="*/ 805191 h 6858000"/>
              <a:gd name="connsiteX876" fmla="*/ 6087656 w 7467600"/>
              <a:gd name="connsiteY876" fmla="*/ 826703 h 6858000"/>
              <a:gd name="connsiteX877" fmla="*/ 6058717 w 7467600"/>
              <a:gd name="connsiteY877" fmla="*/ 865992 h 6858000"/>
              <a:gd name="connsiteX878" fmla="*/ 4974153 w 7467600"/>
              <a:gd name="connsiteY878" fmla="*/ 1045456 h 6858000"/>
              <a:gd name="connsiteX879" fmla="*/ 5627835 w 7467600"/>
              <a:gd name="connsiteY879" fmla="*/ 1472077 h 6858000"/>
              <a:gd name="connsiteX880" fmla="*/ 5629817 w 7467600"/>
              <a:gd name="connsiteY880" fmla="*/ 1471412 h 6858000"/>
              <a:gd name="connsiteX881" fmla="*/ 5634124 w 7467600"/>
              <a:gd name="connsiteY881" fmla="*/ 1470572 h 6858000"/>
              <a:gd name="connsiteX882" fmla="*/ 5755832 w 7467600"/>
              <a:gd name="connsiteY882" fmla="*/ 1383886 h 6858000"/>
              <a:gd name="connsiteX883" fmla="*/ 6014186 w 7467600"/>
              <a:gd name="connsiteY883" fmla="*/ 1279799 h 6858000"/>
              <a:gd name="connsiteX884" fmla="*/ 6901619 w 7467600"/>
              <a:gd name="connsiteY884" fmla="*/ 1047874 h 6858000"/>
              <a:gd name="connsiteX885" fmla="*/ 6931566 w 7467600"/>
              <a:gd name="connsiteY885" fmla="*/ 1062034 h 6858000"/>
              <a:gd name="connsiteX886" fmla="*/ 5790982 w 7467600"/>
              <a:gd name="connsiteY886" fmla="*/ 1561380 h 6858000"/>
              <a:gd name="connsiteX887" fmla="*/ 6188971 w 7467600"/>
              <a:gd name="connsiteY887" fmla="*/ 1755168 h 6858000"/>
              <a:gd name="connsiteX888" fmla="*/ 6202446 w 7467600"/>
              <a:gd name="connsiteY888" fmla="*/ 1752268 h 6858000"/>
              <a:gd name="connsiteX889" fmla="*/ 7179560 w 7467600"/>
              <a:gd name="connsiteY889" fmla="*/ 1467551 h 6858000"/>
              <a:gd name="connsiteX890" fmla="*/ 7158730 w 7467600"/>
              <a:gd name="connsiteY890" fmla="*/ 1507835 h 6858000"/>
              <a:gd name="connsiteX891" fmla="*/ 6326959 w 7467600"/>
              <a:gd name="connsiteY891" fmla="*/ 1817686 h 6858000"/>
              <a:gd name="connsiteX892" fmla="*/ 6537433 w 7467600"/>
              <a:gd name="connsiteY892" fmla="*/ 1907790 h 6858000"/>
              <a:gd name="connsiteX893" fmla="*/ 6550221 w 7467600"/>
              <a:gd name="connsiteY893" fmla="*/ 1910729 h 6858000"/>
              <a:gd name="connsiteX894" fmla="*/ 6964438 w 7467600"/>
              <a:gd name="connsiteY894" fmla="*/ 2209505 h 6858000"/>
              <a:gd name="connsiteX895" fmla="*/ 7367862 w 7467600"/>
              <a:gd name="connsiteY895" fmla="*/ 2806833 h 6858000"/>
              <a:gd name="connsiteX896" fmla="*/ 7364329 w 7467600"/>
              <a:gd name="connsiteY896" fmla="*/ 2826907 h 6858000"/>
              <a:gd name="connsiteX897" fmla="*/ 7290545 w 7467600"/>
              <a:gd name="connsiteY897" fmla="*/ 2850663 h 6858000"/>
              <a:gd name="connsiteX898" fmla="*/ 6472036 w 7467600"/>
              <a:gd name="connsiteY898" fmla="*/ 1959003 h 6858000"/>
              <a:gd name="connsiteX899" fmla="*/ 5792897 w 7467600"/>
              <a:gd name="connsiteY899" fmla="*/ 1647747 h 6858000"/>
              <a:gd name="connsiteX900" fmla="*/ 5842751 w 7467600"/>
              <a:gd name="connsiteY900" fmla="*/ 1816112 h 6858000"/>
              <a:gd name="connsiteX901" fmla="*/ 5847424 w 7467600"/>
              <a:gd name="connsiteY901" fmla="*/ 1815776 h 6858000"/>
              <a:gd name="connsiteX902" fmla="*/ 6399821 w 7467600"/>
              <a:gd name="connsiteY902" fmla="*/ 2344799 h 6858000"/>
              <a:gd name="connsiteX903" fmla="*/ 6323232 w 7467600"/>
              <a:gd name="connsiteY903" fmla="*/ 2389634 h 6858000"/>
              <a:gd name="connsiteX904" fmla="*/ 5942958 w 7467600"/>
              <a:gd name="connsiteY904" fmla="*/ 2077708 h 6858000"/>
              <a:gd name="connsiteX905" fmla="*/ 5921559 w 7467600"/>
              <a:gd name="connsiteY905" fmla="*/ 2378596 h 6858000"/>
              <a:gd name="connsiteX906" fmla="*/ 5817651 w 7467600"/>
              <a:gd name="connsiteY906" fmla="*/ 3023919 h 6858000"/>
              <a:gd name="connsiteX907" fmla="*/ 5729634 w 7467600"/>
              <a:gd name="connsiteY907" fmla="*/ 3051849 h 6858000"/>
              <a:gd name="connsiteX908" fmla="*/ 5611018 w 7467600"/>
              <a:gd name="connsiteY908" fmla="*/ 2316769 h 6858000"/>
              <a:gd name="connsiteX909" fmla="*/ 5687608 w 7467600"/>
              <a:gd name="connsiteY909" fmla="*/ 2039972 h 6858000"/>
              <a:gd name="connsiteX910" fmla="*/ 5657554 w 7467600"/>
              <a:gd name="connsiteY910" fmla="*/ 1576445 h 6858000"/>
              <a:gd name="connsiteX911" fmla="*/ 5150475 w 7467600"/>
              <a:gd name="connsiteY911" fmla="*/ 1274012 h 6858000"/>
              <a:gd name="connsiteX912" fmla="*/ 5349142 w 7467600"/>
              <a:gd name="connsiteY912" fmla="*/ 2204405 h 6858000"/>
              <a:gd name="connsiteX913" fmla="*/ 5262214 w 7467600"/>
              <a:gd name="connsiteY913" fmla="*/ 2233836 h 6858000"/>
              <a:gd name="connsiteX914" fmla="*/ 4981539 w 7467600"/>
              <a:gd name="connsiteY914" fmla="*/ 1542201 h 6858000"/>
              <a:gd name="connsiteX915" fmla="*/ 4958461 w 7467600"/>
              <a:gd name="connsiteY915" fmla="*/ 1136957 h 6858000"/>
              <a:gd name="connsiteX916" fmla="*/ 4655015 w 7467600"/>
              <a:gd name="connsiteY916" fmla="*/ 891426 h 6858000"/>
              <a:gd name="connsiteX917" fmla="*/ 4348002 w 7467600"/>
              <a:gd name="connsiteY917" fmla="*/ 2205895 h 6858000"/>
              <a:gd name="connsiteX918" fmla="*/ 4262250 w 7467600"/>
              <a:gd name="connsiteY918" fmla="*/ 2219972 h 6858000"/>
              <a:gd name="connsiteX919" fmla="*/ 4550611 w 7467600"/>
              <a:gd name="connsiteY919" fmla="*/ 817540 h 6858000"/>
              <a:gd name="connsiteX920" fmla="*/ 4564418 w 7467600"/>
              <a:gd name="connsiteY920" fmla="*/ 808293 h 6858000"/>
              <a:gd name="connsiteX921" fmla="*/ 4266388 w 7467600"/>
              <a:gd name="connsiteY921" fmla="*/ 500083 h 6858000"/>
              <a:gd name="connsiteX922" fmla="*/ 4032842 w 7467600"/>
              <a:gd name="connsiteY922" fmla="*/ 211809 h 6858000"/>
              <a:gd name="connsiteX923" fmla="*/ 3882765 w 7467600"/>
              <a:gd name="connsiteY923" fmla="*/ 0 h 6858000"/>
              <a:gd name="connsiteX924" fmla="*/ 3721337 w 7467600"/>
              <a:gd name="connsiteY924" fmla="*/ 0 h 6858000"/>
              <a:gd name="connsiteX925" fmla="*/ 3797544 w 7467600"/>
              <a:gd name="connsiteY925" fmla="*/ 0 h 6858000"/>
              <a:gd name="connsiteX926" fmla="*/ 3775734 w 7467600"/>
              <a:gd name="connsiteY926" fmla="*/ 95131 h 6858000"/>
              <a:gd name="connsiteX927" fmla="*/ 3724807 w 7467600"/>
              <a:gd name="connsiteY927" fmla="*/ 272257 h 6858000"/>
              <a:gd name="connsiteX928" fmla="*/ 3726844 w 7467600"/>
              <a:gd name="connsiteY928" fmla="*/ 282988 h 6858000"/>
              <a:gd name="connsiteX929" fmla="*/ 3742664 w 7467600"/>
              <a:gd name="connsiteY929" fmla="*/ 279918 h 6858000"/>
              <a:gd name="connsiteX930" fmla="*/ 4103910 w 7467600"/>
              <a:gd name="connsiteY930" fmla="*/ 1161917 h 6858000"/>
              <a:gd name="connsiteX931" fmla="*/ 4020269 w 7467600"/>
              <a:gd name="connsiteY931" fmla="*/ 1200406 h 6858000"/>
              <a:gd name="connsiteX932" fmla="*/ 3674882 w 7467600"/>
              <a:gd name="connsiteY932" fmla="*/ 488524 h 6858000"/>
              <a:gd name="connsiteX933" fmla="*/ 3132682 w 7467600"/>
              <a:gd name="connsiteY933" fmla="*/ 1072284 h 6858000"/>
              <a:gd name="connsiteX934" fmla="*/ 2716346 w 7467600"/>
              <a:gd name="connsiteY934" fmla="*/ 1276376 h 6858000"/>
              <a:gd name="connsiteX935" fmla="*/ 2716772 w 7467600"/>
              <a:gd name="connsiteY935" fmla="*/ 1255462 h 6858000"/>
              <a:gd name="connsiteX936" fmla="*/ 3471096 w 7467600"/>
              <a:gd name="connsiteY936" fmla="*/ 437072 h 6858000"/>
              <a:gd name="connsiteX937" fmla="*/ 3639057 w 7467600"/>
              <a:gd name="connsiteY937" fmla="*/ 286334 h 6858000"/>
              <a:gd name="connsiteX938" fmla="*/ 3640309 w 7467600"/>
              <a:gd name="connsiteY938" fmla="*/ 284664 h 6858000"/>
              <a:gd name="connsiteX939" fmla="*/ 3646022 w 7467600"/>
              <a:gd name="connsiteY939" fmla="*/ 276711 h 6858000"/>
              <a:gd name="connsiteX940" fmla="*/ 3707943 w 7467600"/>
              <a:gd name="connsiteY940" fmla="*/ 65958 h 6858000"/>
              <a:gd name="connsiteX941" fmla="*/ 3721337 w 7467600"/>
              <a:gd name="connsiteY941" fmla="*/ 0 h 6858000"/>
              <a:gd name="connsiteX942" fmla="*/ 2867960 w 7467600"/>
              <a:gd name="connsiteY942" fmla="*/ 0 h 6858000"/>
              <a:gd name="connsiteX943" fmla="*/ 2926351 w 7467600"/>
              <a:gd name="connsiteY943" fmla="*/ 0 h 6858000"/>
              <a:gd name="connsiteX944" fmla="*/ 2902823 w 7467600"/>
              <a:gd name="connsiteY944" fmla="*/ 262929 h 6858000"/>
              <a:gd name="connsiteX945" fmla="*/ 2940663 w 7467600"/>
              <a:gd name="connsiteY945" fmla="*/ 140884 h 6858000"/>
              <a:gd name="connsiteX946" fmla="*/ 2947039 w 7467600"/>
              <a:gd name="connsiteY946" fmla="*/ 122524 h 6858000"/>
              <a:gd name="connsiteX947" fmla="*/ 2984316 w 7467600"/>
              <a:gd name="connsiteY947" fmla="*/ 0 h 6858000"/>
              <a:gd name="connsiteX948" fmla="*/ 3016114 w 7467600"/>
              <a:gd name="connsiteY948" fmla="*/ 0 h 6858000"/>
              <a:gd name="connsiteX949" fmla="*/ 2979949 w 7467600"/>
              <a:gd name="connsiteY949" fmla="*/ 119274 h 6858000"/>
              <a:gd name="connsiteX950" fmla="*/ 3023879 w 7467600"/>
              <a:gd name="connsiteY950" fmla="*/ 0 h 6858000"/>
              <a:gd name="connsiteX951" fmla="*/ 3105400 w 7467600"/>
              <a:gd name="connsiteY951" fmla="*/ 0 h 6858000"/>
              <a:gd name="connsiteX952" fmla="*/ 3094669 w 7467600"/>
              <a:gd name="connsiteY952" fmla="*/ 30308 h 6858000"/>
              <a:gd name="connsiteX953" fmla="*/ 2901945 w 7467600"/>
              <a:gd name="connsiteY953" fmla="*/ 466538 h 6858000"/>
              <a:gd name="connsiteX954" fmla="*/ 2815209 w 7467600"/>
              <a:gd name="connsiteY954" fmla="*/ 497361 h 6858000"/>
              <a:gd name="connsiteX955" fmla="*/ 2844845 w 7467600"/>
              <a:gd name="connsiteY955" fmla="*/ 127638 h 6858000"/>
              <a:gd name="connsiteX956" fmla="*/ 2867960 w 7467600"/>
              <a:gd name="connsiteY956" fmla="*/ 0 h 6858000"/>
              <a:gd name="connsiteX957" fmla="*/ 1057230 w 7467600"/>
              <a:gd name="connsiteY957" fmla="*/ 0 h 6858000"/>
              <a:gd name="connsiteX958" fmla="*/ 1111003 w 7467600"/>
              <a:gd name="connsiteY958" fmla="*/ 0 h 6858000"/>
              <a:gd name="connsiteX959" fmla="*/ 1125553 w 7467600"/>
              <a:gd name="connsiteY959" fmla="*/ 52588 h 6858000"/>
              <a:gd name="connsiteX960" fmla="*/ 1304276 w 7467600"/>
              <a:gd name="connsiteY960" fmla="*/ 476275 h 6858000"/>
              <a:gd name="connsiteX961" fmla="*/ 1492066 w 7467600"/>
              <a:gd name="connsiteY961" fmla="*/ 886333 h 6858000"/>
              <a:gd name="connsiteX962" fmla="*/ 1423698 w 7467600"/>
              <a:gd name="connsiteY962" fmla="*/ 710817 h 6858000"/>
              <a:gd name="connsiteX963" fmla="*/ 1357609 w 7467600"/>
              <a:gd name="connsiteY963" fmla="*/ 532892 h 6858000"/>
              <a:gd name="connsiteX964" fmla="*/ 1309550 w 7467600"/>
              <a:gd name="connsiteY964" fmla="*/ 374031 h 6858000"/>
              <a:gd name="connsiteX965" fmla="*/ 1193673 w 7467600"/>
              <a:gd name="connsiteY965" fmla="*/ 49533 h 6858000"/>
              <a:gd name="connsiteX966" fmla="*/ 1164391 w 7467600"/>
              <a:gd name="connsiteY966" fmla="*/ 0 h 6858000"/>
              <a:gd name="connsiteX967" fmla="*/ 1200666 w 7467600"/>
              <a:gd name="connsiteY967" fmla="*/ 0 h 6858000"/>
              <a:gd name="connsiteX968" fmla="*/ 1223408 w 7467600"/>
              <a:gd name="connsiteY968" fmla="*/ 38996 h 6858000"/>
              <a:gd name="connsiteX969" fmla="*/ 1339635 w 7467600"/>
              <a:gd name="connsiteY969" fmla="*/ 365517 h 6858000"/>
              <a:gd name="connsiteX970" fmla="*/ 1387469 w 7467600"/>
              <a:gd name="connsiteY970" fmla="*/ 523079 h 6858000"/>
              <a:gd name="connsiteX971" fmla="*/ 1452685 w 7467600"/>
              <a:gd name="connsiteY971" fmla="*/ 699806 h 6858000"/>
              <a:gd name="connsiteX972" fmla="*/ 1492092 w 7467600"/>
              <a:gd name="connsiteY972" fmla="*/ 800424 h 6858000"/>
              <a:gd name="connsiteX973" fmla="*/ 1455302 w 7467600"/>
              <a:gd name="connsiteY973" fmla="*/ 632913 h 6858000"/>
              <a:gd name="connsiteX974" fmla="*/ 1222336 w 7467600"/>
              <a:gd name="connsiteY974" fmla="*/ 9480 h 6858000"/>
              <a:gd name="connsiteX975" fmla="*/ 1214634 w 7467600"/>
              <a:gd name="connsiteY975" fmla="*/ 0 h 6858000"/>
              <a:gd name="connsiteX976" fmla="*/ 1289827 w 7467600"/>
              <a:gd name="connsiteY976" fmla="*/ 0 h 6858000"/>
              <a:gd name="connsiteX977" fmla="*/ 1321076 w 7467600"/>
              <a:gd name="connsiteY977" fmla="*/ 59722 h 6858000"/>
              <a:gd name="connsiteX978" fmla="*/ 1512579 w 7467600"/>
              <a:gd name="connsiteY978" fmla="*/ 626441 h 6858000"/>
              <a:gd name="connsiteX979" fmla="*/ 1506076 w 7467600"/>
              <a:gd name="connsiteY979" fmla="*/ 1089289 h 6858000"/>
              <a:gd name="connsiteX980" fmla="*/ 1486346 w 7467600"/>
              <a:gd name="connsiteY980" fmla="*/ 1079919 h 6858000"/>
              <a:gd name="connsiteX981" fmla="*/ 1070511 w 7467600"/>
              <a:gd name="connsiteY981" fmla="*/ 48609 h 6858000"/>
              <a:gd name="connsiteX982" fmla="*/ 1057230 w 7467600"/>
              <a:gd name="connsiteY982" fmla="*/ 0 h 6858000"/>
              <a:gd name="connsiteX983" fmla="*/ 43151 w 7467600"/>
              <a:gd name="connsiteY983" fmla="*/ 0 h 6858000"/>
              <a:gd name="connsiteX984" fmla="*/ 95283 w 7467600"/>
              <a:gd name="connsiteY984" fmla="*/ 0 h 6858000"/>
              <a:gd name="connsiteX985" fmla="*/ 300708 w 7467600"/>
              <a:gd name="connsiteY985" fmla="*/ 154571 h 6858000"/>
              <a:gd name="connsiteX986" fmla="*/ 530414 w 7467600"/>
              <a:gd name="connsiteY986" fmla="*/ 354673 h 6858000"/>
              <a:gd name="connsiteX987" fmla="*/ 333785 w 7467600"/>
              <a:gd name="connsiteY987" fmla="*/ 161564 h 6858000"/>
              <a:gd name="connsiteX988" fmla="*/ 147005 w 7467600"/>
              <a:gd name="connsiteY988" fmla="*/ 0 h 6858000"/>
              <a:gd name="connsiteX989" fmla="*/ 272509 w 7467600"/>
              <a:gd name="connsiteY989" fmla="*/ 0 h 6858000"/>
              <a:gd name="connsiteX990" fmla="*/ 326276 w 7467600"/>
              <a:gd name="connsiteY990" fmla="*/ 45847 h 6858000"/>
              <a:gd name="connsiteX991" fmla="*/ 823759 w 7467600"/>
              <a:gd name="connsiteY991" fmla="*/ 574145 h 6858000"/>
              <a:gd name="connsiteX992" fmla="*/ 811254 w 7467600"/>
              <a:gd name="connsiteY992" fmla="*/ 665546 h 6858000"/>
              <a:gd name="connsiteX993" fmla="*/ 154042 w 7467600"/>
              <a:gd name="connsiteY993" fmla="*/ 261522 h 6858000"/>
              <a:gd name="connsiteX994" fmla="*/ 13550 w 7467600"/>
              <a:gd name="connsiteY994" fmla="*/ 158423 h 6858000"/>
              <a:gd name="connsiteX995" fmla="*/ 0 w 7467600"/>
              <a:gd name="connsiteY995" fmla="*/ 146618 h 6858000"/>
              <a:gd name="connsiteX996" fmla="*/ 0 w 7467600"/>
              <a:gd name="connsiteY996" fmla="*/ 59161 h 6858000"/>
              <a:gd name="connsiteX997" fmla="*/ 45427 w 7467600"/>
              <a:gd name="connsiteY997" fmla="*/ 101078 h 6858000"/>
              <a:gd name="connsiteX998" fmla="*/ 630103 w 7467600"/>
              <a:gd name="connsiteY998" fmla="*/ 485885 h 6858000"/>
              <a:gd name="connsiteX999" fmla="*/ 532040 w 7467600"/>
              <a:gd name="connsiteY999" fmla="*/ 399359 h 6858000"/>
              <a:gd name="connsiteX1000" fmla="*/ 517618 w 7467600"/>
              <a:gd name="connsiteY1000" fmla="*/ 385726 h 6858000"/>
              <a:gd name="connsiteX1001" fmla="*/ 285074 w 7467600"/>
              <a:gd name="connsiteY1001" fmla="*/ 182755 h 6858000"/>
              <a:gd name="connsiteX1002" fmla="*/ 43151 w 7467600"/>
              <a:gd name="connsiteY1002"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131946 w 7467600"/>
              <a:gd name="connsiteY127" fmla="*/ 5075653 h 6858000"/>
              <a:gd name="connsiteX128" fmla="*/ 7450656 w 7467600"/>
              <a:gd name="connsiteY128" fmla="*/ 5134750 h 6858000"/>
              <a:gd name="connsiteX129" fmla="*/ 7467600 w 7467600"/>
              <a:gd name="connsiteY129" fmla="*/ 5142496 h 6858000"/>
              <a:gd name="connsiteX130" fmla="*/ 7467600 w 7467600"/>
              <a:gd name="connsiteY130" fmla="*/ 5158623 h 6858000"/>
              <a:gd name="connsiteX131" fmla="*/ 7427076 w 7467600"/>
              <a:gd name="connsiteY131" fmla="*/ 5142684 h 6858000"/>
              <a:gd name="connsiteX132" fmla="*/ 7467600 w 7467600"/>
              <a:gd name="connsiteY132" fmla="*/ 5164774 h 6858000"/>
              <a:gd name="connsiteX133" fmla="*/ 7467600 w 7467600"/>
              <a:gd name="connsiteY133" fmla="*/ 5199146 h 6858000"/>
              <a:gd name="connsiteX134" fmla="*/ 7391022 w 7467600"/>
              <a:gd name="connsiteY134" fmla="*/ 5158141 h 6858000"/>
              <a:gd name="connsiteX135" fmla="*/ 7312201 w 7467600"/>
              <a:gd name="connsiteY135" fmla="*/ 5128278 h 6858000"/>
              <a:gd name="connsiteX136" fmla="*/ 7343603 w 7467600"/>
              <a:gd name="connsiteY136" fmla="*/ 5149746 h 6858000"/>
              <a:gd name="connsiteX137" fmla="*/ 7467600 w 7467600"/>
              <a:gd name="connsiteY137" fmla="*/ 5241225 h 6858000"/>
              <a:gd name="connsiteX138" fmla="*/ 7467600 w 7467600"/>
              <a:gd name="connsiteY138" fmla="*/ 5277736 h 6858000"/>
              <a:gd name="connsiteX139" fmla="*/ 7327465 w 7467600"/>
              <a:gd name="connsiteY139" fmla="*/ 5174181 h 6858000"/>
              <a:gd name="connsiteX140" fmla="*/ 7244057 w 7467600"/>
              <a:gd name="connsiteY140" fmla="*/ 5124233 h 6858000"/>
              <a:gd name="connsiteX141" fmla="*/ 7353035 w 7467600"/>
              <a:gd name="connsiteY141" fmla="*/ 5197318 h 6858000"/>
              <a:gd name="connsiteX142" fmla="*/ 7467600 w 7467600"/>
              <a:gd name="connsiteY142" fmla="*/ 5297634 h 6858000"/>
              <a:gd name="connsiteX143" fmla="*/ 7467600 w 7467600"/>
              <a:gd name="connsiteY143" fmla="*/ 5361850 h 6858000"/>
              <a:gd name="connsiteX144" fmla="*/ 7368569 w 7467600"/>
              <a:gd name="connsiteY144" fmla="*/ 5270182 h 6858000"/>
              <a:gd name="connsiteX145" fmla="*/ 7131946 w 7467600"/>
              <a:gd name="connsiteY145" fmla="*/ 5075653 h 6858000"/>
              <a:gd name="connsiteX146" fmla="*/ 1903353 w 7467600"/>
              <a:gd name="connsiteY146" fmla="*/ 5044827 h 6858000"/>
              <a:gd name="connsiteX147" fmla="*/ 1936931 w 7467600"/>
              <a:gd name="connsiteY147" fmla="*/ 5093954 h 6858000"/>
              <a:gd name="connsiteX148" fmla="*/ 2195868 w 7467600"/>
              <a:gd name="connsiteY148" fmla="*/ 5396574 h 6858000"/>
              <a:gd name="connsiteX149" fmla="*/ 2088852 w 7467600"/>
              <a:gd name="connsiteY149" fmla="*/ 5166123 h 6858000"/>
              <a:gd name="connsiteX150" fmla="*/ 1958241 w 7467600"/>
              <a:gd name="connsiteY150" fmla="*/ 5067955 h 6858000"/>
              <a:gd name="connsiteX151" fmla="*/ 1903353 w 7467600"/>
              <a:gd name="connsiteY151" fmla="*/ 5044827 h 6858000"/>
              <a:gd name="connsiteX152" fmla="*/ 1979378 w 7467600"/>
              <a:gd name="connsiteY152" fmla="*/ 4769504 h 6858000"/>
              <a:gd name="connsiteX153" fmla="*/ 2882120 w 7467600"/>
              <a:gd name="connsiteY153" fmla="*/ 5064547 h 6858000"/>
              <a:gd name="connsiteX154" fmla="*/ 2793103 w 7467600"/>
              <a:gd name="connsiteY154" fmla="*/ 5039699 h 6858000"/>
              <a:gd name="connsiteX155" fmla="*/ 2770041 w 7467600"/>
              <a:gd name="connsiteY155" fmla="*/ 5033634 h 6858000"/>
              <a:gd name="connsiteX156" fmla="*/ 1979378 w 7467600"/>
              <a:gd name="connsiteY156" fmla="*/ 4769504 h 6858000"/>
              <a:gd name="connsiteX157" fmla="*/ 1927410 w 7467600"/>
              <a:gd name="connsiteY157" fmla="*/ 4716164 h 6858000"/>
              <a:gd name="connsiteX158" fmla="*/ 1959587 w 7467600"/>
              <a:gd name="connsiteY158" fmla="*/ 4728849 h 6858000"/>
              <a:gd name="connsiteX159" fmla="*/ 2777707 w 7467600"/>
              <a:gd name="connsiteY159" fmla="*/ 5003991 h 6858000"/>
              <a:gd name="connsiteX160" fmla="*/ 2800768 w 7467600"/>
              <a:gd name="connsiteY160" fmla="*/ 5010056 h 6858000"/>
              <a:gd name="connsiteX161" fmla="*/ 2879408 w 7467600"/>
              <a:gd name="connsiteY161" fmla="*/ 5031590 h 6858000"/>
              <a:gd name="connsiteX162" fmla="*/ 2862295 w 7467600"/>
              <a:gd name="connsiteY162" fmla="*/ 5022958 h 6858000"/>
              <a:gd name="connsiteX163" fmla="*/ 2813343 w 7467600"/>
              <a:gd name="connsiteY163" fmla="*/ 4998369 h 6858000"/>
              <a:gd name="connsiteX164" fmla="*/ 2646245 w 7467600"/>
              <a:gd name="connsiteY164" fmla="*/ 4930999 h 6858000"/>
              <a:gd name="connsiteX165" fmla="*/ 1999243 w 7467600"/>
              <a:gd name="connsiteY165" fmla="*/ 4730524 h 6858000"/>
              <a:gd name="connsiteX166" fmla="*/ 1979527 w 7467600"/>
              <a:gd name="connsiteY166" fmla="*/ 4726651 h 6858000"/>
              <a:gd name="connsiteX167" fmla="*/ 1927410 w 7467600"/>
              <a:gd name="connsiteY167" fmla="*/ 4716164 h 6858000"/>
              <a:gd name="connsiteX168" fmla="*/ 1997014 w 7467600"/>
              <a:gd name="connsiteY168" fmla="*/ 4698007 h 6858000"/>
              <a:gd name="connsiteX169" fmla="*/ 2005458 w 7467600"/>
              <a:gd name="connsiteY169" fmla="*/ 4699540 h 6858000"/>
              <a:gd name="connsiteX170" fmla="*/ 2657186 w 7467600"/>
              <a:gd name="connsiteY170" fmla="*/ 4901687 h 6858000"/>
              <a:gd name="connsiteX171" fmla="*/ 2826662 w 7467600"/>
              <a:gd name="connsiteY171" fmla="*/ 4970362 h 6858000"/>
              <a:gd name="connsiteX172" fmla="*/ 2876100 w 7467600"/>
              <a:gd name="connsiteY172" fmla="*/ 4995397 h 6858000"/>
              <a:gd name="connsiteX173" fmla="*/ 3042600 w 7467600"/>
              <a:gd name="connsiteY173" fmla="*/ 5059532 h 6858000"/>
              <a:gd name="connsiteX174" fmla="*/ 1997014 w 7467600"/>
              <a:gd name="connsiteY174" fmla="*/ 4698007 h 6858000"/>
              <a:gd name="connsiteX175" fmla="*/ 2305292 w 7467600"/>
              <a:gd name="connsiteY175" fmla="*/ 4219492 h 6858000"/>
              <a:gd name="connsiteX176" fmla="*/ 3360922 w 7467600"/>
              <a:gd name="connsiteY176" fmla="*/ 4529373 h 6858000"/>
              <a:gd name="connsiteX177" fmla="*/ 3492420 w 7467600"/>
              <a:gd name="connsiteY177" fmla="*/ 4510145 h 6858000"/>
              <a:gd name="connsiteX178" fmla="*/ 3364086 w 7467600"/>
              <a:gd name="connsiteY178" fmla="*/ 4480340 h 6858000"/>
              <a:gd name="connsiteX179" fmla="*/ 3225818 w 7467600"/>
              <a:gd name="connsiteY179" fmla="*/ 4411822 h 6858000"/>
              <a:gd name="connsiteX180" fmla="*/ 3129696 w 7467600"/>
              <a:gd name="connsiteY180" fmla="*/ 4360704 h 6858000"/>
              <a:gd name="connsiteX181" fmla="*/ 2814545 w 7467600"/>
              <a:gd name="connsiteY181" fmla="*/ 4282955 h 6858000"/>
              <a:gd name="connsiteX182" fmla="*/ 2305292 w 7467600"/>
              <a:gd name="connsiteY182" fmla="*/ 4219492 h 6858000"/>
              <a:gd name="connsiteX183" fmla="*/ 2626982 w 7467600"/>
              <a:gd name="connsiteY183" fmla="*/ 4206450 h 6858000"/>
              <a:gd name="connsiteX184" fmla="*/ 2490617 w 7467600"/>
              <a:gd name="connsiteY184" fmla="*/ 4206951 h 6858000"/>
              <a:gd name="connsiteX185" fmla="*/ 2819869 w 7467600"/>
              <a:gd name="connsiteY185" fmla="*/ 4252936 h 6858000"/>
              <a:gd name="connsiteX186" fmla="*/ 3143018 w 7467600"/>
              <a:gd name="connsiteY186" fmla="*/ 4332698 h 6858000"/>
              <a:gd name="connsiteX187" fmla="*/ 3241520 w 7467600"/>
              <a:gd name="connsiteY187" fmla="*/ 4385112 h 6858000"/>
              <a:gd name="connsiteX188" fmla="*/ 3374575 w 7467600"/>
              <a:gd name="connsiteY188" fmla="*/ 4451517 h 6858000"/>
              <a:gd name="connsiteX189" fmla="*/ 3505221 w 7467600"/>
              <a:gd name="connsiteY189" fmla="*/ 4480757 h 6858000"/>
              <a:gd name="connsiteX190" fmla="*/ 2626982 w 7467600"/>
              <a:gd name="connsiteY190" fmla="*/ 4206450 h 6858000"/>
              <a:gd name="connsiteX191" fmla="*/ 1310106 w 7467600"/>
              <a:gd name="connsiteY191" fmla="*/ 3943217 h 6858000"/>
              <a:gd name="connsiteX192" fmla="*/ 854994 w 7467600"/>
              <a:gd name="connsiteY192" fmla="*/ 4399136 h 6858000"/>
              <a:gd name="connsiteX193" fmla="*/ 742462 w 7467600"/>
              <a:gd name="connsiteY193" fmla="*/ 4594648 h 6858000"/>
              <a:gd name="connsiteX194" fmla="*/ 820602 w 7467600"/>
              <a:gd name="connsiteY194" fmla="*/ 4485915 h 6858000"/>
              <a:gd name="connsiteX195" fmla="*/ 878295 w 7467600"/>
              <a:gd name="connsiteY195" fmla="*/ 4403594 h 6858000"/>
              <a:gd name="connsiteX196" fmla="*/ 1240607 w 7467600"/>
              <a:gd name="connsiteY196" fmla="*/ 4010401 h 6858000"/>
              <a:gd name="connsiteX197" fmla="*/ 1310106 w 7467600"/>
              <a:gd name="connsiteY197" fmla="*/ 3943217 h 6858000"/>
              <a:gd name="connsiteX198" fmla="*/ 1423113 w 7467600"/>
              <a:gd name="connsiteY198" fmla="*/ 3874565 h 6858000"/>
              <a:gd name="connsiteX199" fmla="*/ 1260565 w 7467600"/>
              <a:gd name="connsiteY199" fmla="*/ 4031982 h 6858000"/>
              <a:gd name="connsiteX200" fmla="*/ 901900 w 7467600"/>
              <a:gd name="connsiteY200" fmla="*/ 4421236 h 6858000"/>
              <a:gd name="connsiteX201" fmla="*/ 845044 w 7467600"/>
              <a:gd name="connsiteY201" fmla="*/ 4502436 h 6858000"/>
              <a:gd name="connsiteX202" fmla="*/ 685926 w 7467600"/>
              <a:gd name="connsiteY202" fmla="*/ 4703069 h 6858000"/>
              <a:gd name="connsiteX203" fmla="*/ 684248 w 7467600"/>
              <a:gd name="connsiteY203" fmla="*/ 4706721 h 6858000"/>
              <a:gd name="connsiteX204" fmla="*/ 1423113 w 7467600"/>
              <a:gd name="connsiteY204" fmla="*/ 3874565 h 6858000"/>
              <a:gd name="connsiteX205" fmla="*/ 3316479 w 7467600"/>
              <a:gd name="connsiteY205" fmla="*/ 3872136 h 6858000"/>
              <a:gd name="connsiteX206" fmla="*/ 3546806 w 7467600"/>
              <a:gd name="connsiteY206" fmla="*/ 4356139 h 6858000"/>
              <a:gd name="connsiteX207" fmla="*/ 3364433 w 7467600"/>
              <a:gd name="connsiteY207" fmla="*/ 3953121 h 6858000"/>
              <a:gd name="connsiteX208" fmla="*/ 3316479 w 7467600"/>
              <a:gd name="connsiteY208" fmla="*/ 3872136 h 6858000"/>
              <a:gd name="connsiteX209" fmla="*/ 3291335 w 7467600"/>
              <a:gd name="connsiteY209" fmla="*/ 3767420 h 6858000"/>
              <a:gd name="connsiteX210" fmla="*/ 3390805 w 7467600"/>
              <a:gd name="connsiteY210" fmla="*/ 3937163 h 6858000"/>
              <a:gd name="connsiteX211" fmla="*/ 3579062 w 7467600"/>
              <a:gd name="connsiteY211" fmla="*/ 4359040 h 6858000"/>
              <a:gd name="connsiteX212" fmla="*/ 3467355 w 7467600"/>
              <a:gd name="connsiteY212" fmla="*/ 3988130 h 6858000"/>
              <a:gd name="connsiteX213" fmla="*/ 3310753 w 7467600"/>
              <a:gd name="connsiteY213" fmla="*/ 3787140 h 6858000"/>
              <a:gd name="connsiteX214" fmla="*/ 3291335 w 7467600"/>
              <a:gd name="connsiteY214" fmla="*/ 3767420 h 6858000"/>
              <a:gd name="connsiteX215" fmla="*/ 1635889 w 7467600"/>
              <a:gd name="connsiteY215" fmla="*/ 3709494 h 6858000"/>
              <a:gd name="connsiteX216" fmla="*/ 1634800 w 7467600"/>
              <a:gd name="connsiteY216" fmla="*/ 3731111 h 6858000"/>
              <a:gd name="connsiteX217" fmla="*/ 1635889 w 7467600"/>
              <a:gd name="connsiteY217" fmla="*/ 3709494 h 6858000"/>
              <a:gd name="connsiteX218" fmla="*/ 1510397 w 7467600"/>
              <a:gd name="connsiteY218" fmla="*/ 3684705 h 6858000"/>
              <a:gd name="connsiteX219" fmla="*/ 1146550 w 7467600"/>
              <a:gd name="connsiteY219" fmla="*/ 3802012 h 6858000"/>
              <a:gd name="connsiteX220" fmla="*/ 698834 w 7467600"/>
              <a:gd name="connsiteY220" fmla="*/ 3952272 h 6858000"/>
              <a:gd name="connsiteX221" fmla="*/ 34256 w 7467600"/>
              <a:gd name="connsiteY221" fmla="*/ 4347603 h 6858000"/>
              <a:gd name="connsiteX222" fmla="*/ 527241 w 7467600"/>
              <a:gd name="connsiteY222" fmla="*/ 4065078 h 6858000"/>
              <a:gd name="connsiteX223" fmla="*/ 1510397 w 7467600"/>
              <a:gd name="connsiteY223" fmla="*/ 3684705 h 6858000"/>
              <a:gd name="connsiteX224" fmla="*/ 1313114 w 7467600"/>
              <a:gd name="connsiteY224" fmla="*/ 3655216 h 6858000"/>
              <a:gd name="connsiteX225" fmla="*/ 1109304 w 7467600"/>
              <a:gd name="connsiteY225" fmla="*/ 3669030 h 6858000"/>
              <a:gd name="connsiteX226" fmla="*/ 8129 w 7467600"/>
              <a:gd name="connsiteY226" fmla="*/ 4330519 h 6858000"/>
              <a:gd name="connsiteX227" fmla="*/ 687572 w 7467600"/>
              <a:gd name="connsiteY227" fmla="*/ 3925629 h 6858000"/>
              <a:gd name="connsiteX228" fmla="*/ 1138365 w 7467600"/>
              <a:gd name="connsiteY228" fmla="*/ 3774515 h 6858000"/>
              <a:gd name="connsiteX229" fmla="*/ 1505579 w 7467600"/>
              <a:gd name="connsiteY229" fmla="*/ 3655526 h 6858000"/>
              <a:gd name="connsiteX230" fmla="*/ 1313114 w 7467600"/>
              <a:gd name="connsiteY230" fmla="*/ 3655216 h 6858000"/>
              <a:gd name="connsiteX231" fmla="*/ 3655073 w 7467600"/>
              <a:gd name="connsiteY231" fmla="*/ 3650884 h 6858000"/>
              <a:gd name="connsiteX232" fmla="*/ 3989938 w 7467600"/>
              <a:gd name="connsiteY232" fmla="*/ 3991685 h 6858000"/>
              <a:gd name="connsiteX233" fmla="*/ 4393907 w 7467600"/>
              <a:gd name="connsiteY233" fmla="*/ 4261258 h 6858000"/>
              <a:gd name="connsiteX234" fmla="*/ 4648051 w 7467600"/>
              <a:gd name="connsiteY234" fmla="*/ 4374051 h 6858000"/>
              <a:gd name="connsiteX235" fmla="*/ 4383389 w 7467600"/>
              <a:gd name="connsiteY235" fmla="*/ 4184369 h 6858000"/>
              <a:gd name="connsiteX236" fmla="*/ 4165508 w 7467600"/>
              <a:gd name="connsiteY236" fmla="*/ 4035196 h 6858000"/>
              <a:gd name="connsiteX237" fmla="*/ 4068162 w 7467600"/>
              <a:gd name="connsiteY237" fmla="*/ 3953394 h 6858000"/>
              <a:gd name="connsiteX238" fmla="*/ 3981416 w 7467600"/>
              <a:gd name="connsiteY238" fmla="*/ 3880482 h 6858000"/>
              <a:gd name="connsiteX239" fmla="*/ 3800147 w 7467600"/>
              <a:gd name="connsiteY239" fmla="*/ 3749872 h 6858000"/>
              <a:gd name="connsiteX240" fmla="*/ 3655073 w 7467600"/>
              <a:gd name="connsiteY240" fmla="*/ 3650884 h 6858000"/>
              <a:gd name="connsiteX241" fmla="*/ 3670252 w 7467600"/>
              <a:gd name="connsiteY241" fmla="*/ 3622798 h 6858000"/>
              <a:gd name="connsiteX242" fmla="*/ 3817258 w 7467600"/>
              <a:gd name="connsiteY242" fmla="*/ 3723577 h 6858000"/>
              <a:gd name="connsiteX243" fmla="*/ 4000461 w 7467600"/>
              <a:gd name="connsiteY243" fmla="*/ 3855966 h 6858000"/>
              <a:gd name="connsiteX244" fmla="*/ 4088180 w 7467600"/>
              <a:gd name="connsiteY244" fmla="*/ 3929774 h 6858000"/>
              <a:gd name="connsiteX245" fmla="*/ 4184555 w 7467600"/>
              <a:gd name="connsiteY245" fmla="*/ 4010683 h 6858000"/>
              <a:gd name="connsiteX246" fmla="*/ 4399563 w 7467600"/>
              <a:gd name="connsiteY246" fmla="*/ 4158106 h 6858000"/>
              <a:gd name="connsiteX247" fmla="*/ 4684469 w 7467600"/>
              <a:gd name="connsiteY247" fmla="*/ 4364680 h 6858000"/>
              <a:gd name="connsiteX248" fmla="*/ 4690271 w 7467600"/>
              <a:gd name="connsiteY248" fmla="*/ 4370034 h 6858000"/>
              <a:gd name="connsiteX249" fmla="*/ 4136093 w 7467600"/>
              <a:gd name="connsiteY249" fmla="*/ 3858466 h 6858000"/>
              <a:gd name="connsiteX250" fmla="*/ 3670252 w 7467600"/>
              <a:gd name="connsiteY250" fmla="*/ 3622798 h 6858000"/>
              <a:gd name="connsiteX251" fmla="*/ 4440129 w 7467600"/>
              <a:gd name="connsiteY251" fmla="*/ 3448571 h 6858000"/>
              <a:gd name="connsiteX252" fmla="*/ 4856525 w 7467600"/>
              <a:gd name="connsiteY252" fmla="*/ 3915351 h 6858000"/>
              <a:gd name="connsiteX253" fmla="*/ 5059055 w 7467600"/>
              <a:gd name="connsiteY253" fmla="*/ 4108918 h 6858000"/>
              <a:gd name="connsiteX254" fmla="*/ 5290070 w 7467600"/>
              <a:gd name="connsiteY254" fmla="*/ 4263619 h 6858000"/>
              <a:gd name="connsiteX255" fmla="*/ 4834991 w 7467600"/>
              <a:gd name="connsiteY255" fmla="*/ 3830985 h 6858000"/>
              <a:gd name="connsiteX256" fmla="*/ 4440129 w 7467600"/>
              <a:gd name="connsiteY256" fmla="*/ 3448571 h 6858000"/>
              <a:gd name="connsiteX257" fmla="*/ 4441737 w 7467600"/>
              <a:gd name="connsiteY257" fmla="*/ 3399734 h 6858000"/>
              <a:gd name="connsiteX258" fmla="*/ 4431236 w 7467600"/>
              <a:gd name="connsiteY258" fmla="*/ 3400954 h 6858000"/>
              <a:gd name="connsiteX259" fmla="*/ 4557150 w 7467600"/>
              <a:gd name="connsiteY259" fmla="*/ 3510023 h 6858000"/>
              <a:gd name="connsiteX260" fmla="*/ 4856936 w 7467600"/>
              <a:gd name="connsiteY260" fmla="*/ 3809146 h 6858000"/>
              <a:gd name="connsiteX261" fmla="*/ 5111996 w 7467600"/>
              <a:gd name="connsiteY261" fmla="*/ 4065759 h 6858000"/>
              <a:gd name="connsiteX262" fmla="*/ 5388878 w 7467600"/>
              <a:gd name="connsiteY262" fmla="*/ 4300185 h 6858000"/>
              <a:gd name="connsiteX263" fmla="*/ 5425556 w 7467600"/>
              <a:gd name="connsiteY263" fmla="*/ 4308967 h 6858000"/>
              <a:gd name="connsiteX264" fmla="*/ 4943646 w 7467600"/>
              <a:gd name="connsiteY264" fmla="*/ 3822916 h 6858000"/>
              <a:gd name="connsiteX265" fmla="*/ 4594837 w 7467600"/>
              <a:gd name="connsiteY265" fmla="*/ 3532274 h 6858000"/>
              <a:gd name="connsiteX266" fmla="*/ 4441737 w 7467600"/>
              <a:gd name="connsiteY266" fmla="*/ 3399734 h 6858000"/>
              <a:gd name="connsiteX267" fmla="*/ 5425834 w 7467600"/>
              <a:gd name="connsiteY267" fmla="*/ 3162785 h 6858000"/>
              <a:gd name="connsiteX268" fmla="*/ 5401644 w 7467600"/>
              <a:gd name="connsiteY268" fmla="*/ 3617847 h 6858000"/>
              <a:gd name="connsiteX269" fmla="*/ 5467256 w 7467600"/>
              <a:gd name="connsiteY269" fmla="*/ 4175494 h 6858000"/>
              <a:gd name="connsiteX270" fmla="*/ 5448069 w 7467600"/>
              <a:gd name="connsiteY270" fmla="*/ 3567554 h 6858000"/>
              <a:gd name="connsiteX271" fmla="*/ 5425834 w 7467600"/>
              <a:gd name="connsiteY271" fmla="*/ 3162785 h 6858000"/>
              <a:gd name="connsiteX272" fmla="*/ 1318687 w 7467600"/>
              <a:gd name="connsiteY272" fmla="*/ 3113840 h 6858000"/>
              <a:gd name="connsiteX273" fmla="*/ 1066793 w 7467600"/>
              <a:gd name="connsiteY273" fmla="*/ 3212171 h 6858000"/>
              <a:gd name="connsiteX274" fmla="*/ 993319 w 7467600"/>
              <a:gd name="connsiteY274" fmla="*/ 3247648 h 6858000"/>
              <a:gd name="connsiteX275" fmla="*/ 853081 w 7467600"/>
              <a:gd name="connsiteY275" fmla="*/ 3312410 h 6858000"/>
              <a:gd name="connsiteX276" fmla="*/ 805957 w 7467600"/>
              <a:gd name="connsiteY276" fmla="*/ 3330443 h 6858000"/>
              <a:gd name="connsiteX277" fmla="*/ 1318687 w 7467600"/>
              <a:gd name="connsiteY277" fmla="*/ 3113840 h 6858000"/>
              <a:gd name="connsiteX278" fmla="*/ 5453702 w 7467600"/>
              <a:gd name="connsiteY278" fmla="*/ 3090882 h 6858000"/>
              <a:gd name="connsiteX279" fmla="*/ 5480135 w 7467600"/>
              <a:gd name="connsiteY279" fmla="*/ 3565802 h 6858000"/>
              <a:gd name="connsiteX280" fmla="*/ 5499023 w 7467600"/>
              <a:gd name="connsiteY280" fmla="*/ 4166310 h 6858000"/>
              <a:gd name="connsiteX281" fmla="*/ 5547022 w 7467600"/>
              <a:gd name="connsiteY281" fmla="*/ 3607838 h 6858000"/>
              <a:gd name="connsiteX282" fmla="*/ 5515964 w 7467600"/>
              <a:gd name="connsiteY282" fmla="*/ 3378541 h 6858000"/>
              <a:gd name="connsiteX283" fmla="*/ 5453702 w 7467600"/>
              <a:gd name="connsiteY283" fmla="*/ 3090882 h 6858000"/>
              <a:gd name="connsiteX284" fmla="*/ 1238695 w 7467600"/>
              <a:gd name="connsiteY284" fmla="*/ 3076820 h 6858000"/>
              <a:gd name="connsiteX285" fmla="*/ 716371 w 7467600"/>
              <a:gd name="connsiteY285" fmla="*/ 3293249 h 6858000"/>
              <a:gd name="connsiteX286" fmla="*/ 579522 w 7467600"/>
              <a:gd name="connsiteY286" fmla="*/ 3371759 h 6858000"/>
              <a:gd name="connsiteX287" fmla="*/ 600288 w 7467600"/>
              <a:gd name="connsiteY287" fmla="*/ 3365555 h 6858000"/>
              <a:gd name="connsiteX288" fmla="*/ 840692 w 7467600"/>
              <a:gd name="connsiteY288" fmla="*/ 3284921 h 6858000"/>
              <a:gd name="connsiteX289" fmla="*/ 979248 w 7467600"/>
              <a:gd name="connsiteY289" fmla="*/ 3221003 h 6858000"/>
              <a:gd name="connsiteX290" fmla="*/ 1053282 w 7467600"/>
              <a:gd name="connsiteY290" fmla="*/ 3185247 h 6858000"/>
              <a:gd name="connsiteX291" fmla="*/ 1320603 w 7467600"/>
              <a:gd name="connsiteY291" fmla="*/ 3081281 h 6858000"/>
              <a:gd name="connsiteX292" fmla="*/ 1238695 w 7467600"/>
              <a:gd name="connsiteY292" fmla="*/ 3076820 h 6858000"/>
              <a:gd name="connsiteX293" fmla="*/ 5425627 w 7467600"/>
              <a:gd name="connsiteY293" fmla="*/ 2954192 h 6858000"/>
              <a:gd name="connsiteX294" fmla="*/ 5470770 w 7467600"/>
              <a:gd name="connsiteY294" fmla="*/ 3005435 h 6858000"/>
              <a:gd name="connsiteX295" fmla="*/ 5519779 w 7467600"/>
              <a:gd name="connsiteY295" fmla="*/ 4359223 h 6858000"/>
              <a:gd name="connsiteX296" fmla="*/ 5520293 w 7467600"/>
              <a:gd name="connsiteY296" fmla="*/ 4360602 h 6858000"/>
              <a:gd name="connsiteX297" fmla="*/ 5767221 w 7467600"/>
              <a:gd name="connsiteY297" fmla="*/ 4665564 h 6858000"/>
              <a:gd name="connsiteX298" fmla="*/ 6937169 w 7467600"/>
              <a:gd name="connsiteY298" fmla="*/ 4815941 h 6858000"/>
              <a:gd name="connsiteX299" fmla="*/ 6953922 w 7467600"/>
              <a:gd name="connsiteY299" fmla="*/ 4890068 h 6858000"/>
              <a:gd name="connsiteX300" fmla="*/ 6071359 w 7467600"/>
              <a:gd name="connsiteY300" fmla="*/ 4770770 h 6858000"/>
              <a:gd name="connsiteX301" fmla="*/ 6038839 w 7467600"/>
              <a:gd name="connsiteY301" fmla="*/ 4764474 h 6858000"/>
              <a:gd name="connsiteX302" fmla="*/ 6038706 w 7467600"/>
              <a:gd name="connsiteY302" fmla="*/ 4763847 h 6858000"/>
              <a:gd name="connsiteX303" fmla="*/ 6037784 w 7467600"/>
              <a:gd name="connsiteY303" fmla="*/ 4764270 h 6858000"/>
              <a:gd name="connsiteX304" fmla="*/ 6038839 w 7467600"/>
              <a:gd name="connsiteY304" fmla="*/ 4764474 h 6858000"/>
              <a:gd name="connsiteX305" fmla="*/ 6040338 w 7467600"/>
              <a:gd name="connsiteY305" fmla="*/ 4771418 h 6858000"/>
              <a:gd name="connsiteX306" fmla="*/ 6024488 w 7467600"/>
              <a:gd name="connsiteY306" fmla="*/ 4809903 h 6858000"/>
              <a:gd name="connsiteX307" fmla="*/ 5599771 w 7467600"/>
              <a:gd name="connsiteY307" fmla="*/ 5509652 h 6858000"/>
              <a:gd name="connsiteX308" fmla="*/ 5548843 w 7467600"/>
              <a:gd name="connsiteY308" fmla="*/ 5563845 h 6858000"/>
              <a:gd name="connsiteX309" fmla="*/ 5940952 w 7467600"/>
              <a:gd name="connsiteY309" fmla="*/ 6250028 h 6858000"/>
              <a:gd name="connsiteX310" fmla="*/ 6043441 w 7467600"/>
              <a:gd name="connsiteY310" fmla="*/ 6665847 h 6858000"/>
              <a:gd name="connsiteX311" fmla="*/ 6093432 w 7467600"/>
              <a:gd name="connsiteY311" fmla="*/ 6858000 h 6858000"/>
              <a:gd name="connsiteX312" fmla="*/ 6034344 w 7467600"/>
              <a:gd name="connsiteY312" fmla="*/ 6858000 h 6858000"/>
              <a:gd name="connsiteX313" fmla="*/ 6026679 w 7467600"/>
              <a:gd name="connsiteY313" fmla="*/ 6836959 h 6858000"/>
              <a:gd name="connsiteX314" fmla="*/ 5800441 w 7467600"/>
              <a:gd name="connsiteY314" fmla="*/ 6335286 h 6858000"/>
              <a:gd name="connsiteX315" fmla="*/ 5526562 w 7467600"/>
              <a:gd name="connsiteY315" fmla="*/ 5705388 h 6858000"/>
              <a:gd name="connsiteX316" fmla="*/ 5519640 w 7467600"/>
              <a:gd name="connsiteY316" fmla="*/ 5683774 h 6858000"/>
              <a:gd name="connsiteX317" fmla="*/ 5844559 w 7467600"/>
              <a:gd name="connsiteY317" fmla="*/ 6553349 h 6858000"/>
              <a:gd name="connsiteX318" fmla="*/ 5975994 w 7467600"/>
              <a:gd name="connsiteY318" fmla="*/ 6858000 h 6858000"/>
              <a:gd name="connsiteX319" fmla="*/ 5898547 w 7467600"/>
              <a:gd name="connsiteY319" fmla="*/ 6858000 h 6858000"/>
              <a:gd name="connsiteX320" fmla="*/ 5682041 w 7467600"/>
              <a:gd name="connsiteY320" fmla="*/ 6355860 h 6858000"/>
              <a:gd name="connsiteX321" fmla="*/ 5461758 w 7467600"/>
              <a:gd name="connsiteY321" fmla="*/ 5820220 h 6858000"/>
              <a:gd name="connsiteX322" fmla="*/ 5237282 w 7467600"/>
              <a:gd name="connsiteY322" fmla="*/ 6579086 h 6858000"/>
              <a:gd name="connsiteX323" fmla="*/ 5115009 w 7467600"/>
              <a:gd name="connsiteY323" fmla="*/ 6858000 h 6858000"/>
              <a:gd name="connsiteX324" fmla="*/ 5028074 w 7467600"/>
              <a:gd name="connsiteY324" fmla="*/ 6858000 h 6858000"/>
              <a:gd name="connsiteX325" fmla="*/ 5079508 w 7467600"/>
              <a:gd name="connsiteY325" fmla="*/ 6749074 h 6858000"/>
              <a:gd name="connsiteX326" fmla="*/ 5371846 w 7467600"/>
              <a:gd name="connsiteY326" fmla="*/ 5924413 h 6858000"/>
              <a:gd name="connsiteX327" fmla="*/ 5270512 w 7467600"/>
              <a:gd name="connsiteY327" fmla="*/ 6138975 h 6858000"/>
              <a:gd name="connsiteX328" fmla="*/ 5062409 w 7467600"/>
              <a:gd name="connsiteY328" fmla="*/ 6653544 h 6858000"/>
              <a:gd name="connsiteX329" fmla="*/ 5036628 w 7467600"/>
              <a:gd name="connsiteY329" fmla="*/ 6754247 h 6858000"/>
              <a:gd name="connsiteX330" fmla="*/ 5009112 w 7467600"/>
              <a:gd name="connsiteY330" fmla="*/ 6858000 h 6858000"/>
              <a:gd name="connsiteX331" fmla="*/ 4976679 w 7467600"/>
              <a:gd name="connsiteY331" fmla="*/ 6858000 h 6858000"/>
              <a:gd name="connsiteX332" fmla="*/ 5006537 w 7467600"/>
              <a:gd name="connsiteY332" fmla="*/ 6747068 h 6858000"/>
              <a:gd name="connsiteX333" fmla="*/ 5032723 w 7467600"/>
              <a:gd name="connsiteY333" fmla="*/ 6644957 h 6858000"/>
              <a:gd name="connsiteX334" fmla="*/ 5242949 w 7467600"/>
              <a:gd name="connsiteY334" fmla="*/ 6125175 h 6858000"/>
              <a:gd name="connsiteX335" fmla="*/ 5286321 w 7467600"/>
              <a:gd name="connsiteY335" fmla="*/ 6033555 h 6858000"/>
              <a:gd name="connsiteX336" fmla="*/ 5008210 w 7467600"/>
              <a:gd name="connsiteY336" fmla="*/ 6649194 h 6858000"/>
              <a:gd name="connsiteX337" fmla="*/ 4986321 w 7467600"/>
              <a:gd name="connsiteY337" fmla="*/ 6765687 h 6858000"/>
              <a:gd name="connsiteX338" fmla="*/ 4973474 w 7467600"/>
              <a:gd name="connsiteY338" fmla="*/ 6858000 h 6858000"/>
              <a:gd name="connsiteX339" fmla="*/ 4907178 w 7467600"/>
              <a:gd name="connsiteY339" fmla="*/ 6858000 h 6858000"/>
              <a:gd name="connsiteX340" fmla="*/ 4910810 w 7467600"/>
              <a:gd name="connsiteY340" fmla="*/ 6829660 h 6858000"/>
              <a:gd name="connsiteX341" fmla="*/ 4987461 w 7467600"/>
              <a:gd name="connsiteY341" fmla="*/ 6432994 h 6858000"/>
              <a:gd name="connsiteX342" fmla="*/ 5179262 w 7467600"/>
              <a:gd name="connsiteY342" fmla="*/ 6035044 h 6858000"/>
              <a:gd name="connsiteX343" fmla="*/ 4689678 w 7467600"/>
              <a:gd name="connsiteY343" fmla="*/ 6440241 h 6858000"/>
              <a:gd name="connsiteX344" fmla="*/ 4477543 w 7467600"/>
              <a:gd name="connsiteY344" fmla="*/ 6674836 h 6858000"/>
              <a:gd name="connsiteX345" fmla="*/ 4329957 w 7467600"/>
              <a:gd name="connsiteY345" fmla="*/ 6858000 h 6858000"/>
              <a:gd name="connsiteX346" fmla="*/ 4218595 w 7467600"/>
              <a:gd name="connsiteY346" fmla="*/ 6858000 h 6858000"/>
              <a:gd name="connsiteX347" fmla="*/ 4368888 w 7467600"/>
              <a:gd name="connsiteY347" fmla="*/ 6668412 h 6858000"/>
              <a:gd name="connsiteX348" fmla="*/ 4563091 w 7467600"/>
              <a:gd name="connsiteY348" fmla="*/ 6442508 h 6858000"/>
              <a:gd name="connsiteX349" fmla="*/ 5387324 w 7467600"/>
              <a:gd name="connsiteY349" fmla="*/ 5705830 h 6858000"/>
              <a:gd name="connsiteX350" fmla="*/ 5073620 w 7467600"/>
              <a:gd name="connsiteY350" fmla="*/ 5955437 h 6858000"/>
              <a:gd name="connsiteX351" fmla="*/ 4689789 w 7467600"/>
              <a:gd name="connsiteY351" fmla="*/ 6268382 h 6858000"/>
              <a:gd name="connsiteX352" fmla="*/ 4418722 w 7467600"/>
              <a:gd name="connsiteY352" fmla="*/ 6570886 h 6858000"/>
              <a:gd name="connsiteX353" fmla="*/ 4214944 w 7467600"/>
              <a:gd name="connsiteY353" fmla="*/ 6858000 h 6858000"/>
              <a:gd name="connsiteX354" fmla="*/ 4177898 w 7467600"/>
              <a:gd name="connsiteY354" fmla="*/ 6858000 h 6858000"/>
              <a:gd name="connsiteX355" fmla="*/ 4391597 w 7467600"/>
              <a:gd name="connsiteY355" fmla="*/ 6556370 h 6858000"/>
              <a:gd name="connsiteX356" fmla="*/ 4668889 w 7467600"/>
              <a:gd name="connsiteY356" fmla="*/ 6246399 h 6858000"/>
              <a:gd name="connsiteX357" fmla="*/ 5055427 w 7467600"/>
              <a:gd name="connsiteY357" fmla="*/ 5931476 h 6858000"/>
              <a:gd name="connsiteX358" fmla="*/ 5371814 w 7467600"/>
              <a:gd name="connsiteY358" fmla="*/ 5678975 h 6858000"/>
              <a:gd name="connsiteX359" fmla="*/ 4987918 w 7467600"/>
              <a:gd name="connsiteY359" fmla="*/ 5838701 h 6858000"/>
              <a:gd name="connsiteX360" fmla="*/ 4317146 w 7467600"/>
              <a:gd name="connsiteY360" fmla="*/ 6587716 h 6858000"/>
              <a:gd name="connsiteX361" fmla="*/ 4171627 w 7467600"/>
              <a:gd name="connsiteY361" fmla="*/ 6858000 h 6858000"/>
              <a:gd name="connsiteX362" fmla="*/ 4081585 w 7467600"/>
              <a:gd name="connsiteY362" fmla="*/ 6858000 h 6858000"/>
              <a:gd name="connsiteX363" fmla="*/ 4238603 w 7467600"/>
              <a:gd name="connsiteY363" fmla="*/ 6559341 h 6858000"/>
              <a:gd name="connsiteX364" fmla="*/ 4778333 w 7467600"/>
              <a:gd name="connsiteY364" fmla="*/ 5873626 h 6858000"/>
              <a:gd name="connsiteX365" fmla="*/ 5414185 w 7467600"/>
              <a:gd name="connsiteY365" fmla="*/ 5573882 h 6858000"/>
              <a:gd name="connsiteX366" fmla="*/ 5959648 w 7467600"/>
              <a:gd name="connsiteY366" fmla="*/ 4760797 h 6858000"/>
              <a:gd name="connsiteX367" fmla="*/ 5355019 w 7467600"/>
              <a:gd name="connsiteY367" fmla="*/ 4734672 h 6858000"/>
              <a:gd name="connsiteX368" fmla="*/ 5083565 w 7467600"/>
              <a:gd name="connsiteY368" fmla="*/ 5179121 h 6858000"/>
              <a:gd name="connsiteX369" fmla="*/ 4713577 w 7467600"/>
              <a:gd name="connsiteY369" fmla="*/ 5616803 h 6858000"/>
              <a:gd name="connsiteX370" fmla="*/ 3989559 w 7467600"/>
              <a:gd name="connsiteY370" fmla="*/ 6145945 h 6858000"/>
              <a:gd name="connsiteX371" fmla="*/ 3939824 w 7467600"/>
              <a:gd name="connsiteY371" fmla="*/ 6066900 h 6858000"/>
              <a:gd name="connsiteX372" fmla="*/ 4584537 w 7467600"/>
              <a:gd name="connsiteY372" fmla="*/ 5324826 h 6858000"/>
              <a:gd name="connsiteX373" fmla="*/ 5037105 w 7467600"/>
              <a:gd name="connsiteY373" fmla="*/ 5088765 h 6858000"/>
              <a:gd name="connsiteX374" fmla="*/ 5039930 w 7467600"/>
              <a:gd name="connsiteY374" fmla="*/ 5089585 h 6858000"/>
              <a:gd name="connsiteX375" fmla="*/ 5263764 w 7467600"/>
              <a:gd name="connsiteY375" fmla="*/ 4735525 h 6858000"/>
              <a:gd name="connsiteX376" fmla="*/ 4086300 w 7467600"/>
              <a:gd name="connsiteY376" fmla="*/ 4884599 h 6858000"/>
              <a:gd name="connsiteX377" fmla="*/ 4085485 w 7467600"/>
              <a:gd name="connsiteY377" fmla="*/ 4899070 h 6858000"/>
              <a:gd name="connsiteX378" fmla="*/ 3871915 w 7467600"/>
              <a:gd name="connsiteY378" fmla="*/ 5253645 h 6858000"/>
              <a:gd name="connsiteX379" fmla="*/ 3799374 w 7467600"/>
              <a:gd name="connsiteY379" fmla="*/ 5466127 h 6858000"/>
              <a:gd name="connsiteX380" fmla="*/ 3498850 w 7467600"/>
              <a:gd name="connsiteY380" fmla="*/ 6661888 h 6858000"/>
              <a:gd name="connsiteX381" fmla="*/ 3399216 w 7467600"/>
              <a:gd name="connsiteY381" fmla="*/ 6858000 h 6858000"/>
              <a:gd name="connsiteX382" fmla="*/ 3303688 w 7467600"/>
              <a:gd name="connsiteY382" fmla="*/ 6858000 h 6858000"/>
              <a:gd name="connsiteX383" fmla="*/ 3391774 w 7467600"/>
              <a:gd name="connsiteY383" fmla="*/ 6697181 h 6858000"/>
              <a:gd name="connsiteX384" fmla="*/ 3735540 w 7467600"/>
              <a:gd name="connsiteY384" fmla="*/ 5546923 h 6858000"/>
              <a:gd name="connsiteX385" fmla="*/ 3729438 w 7467600"/>
              <a:gd name="connsiteY385" fmla="*/ 5569058 h 6858000"/>
              <a:gd name="connsiteX386" fmla="*/ 3707782 w 7467600"/>
              <a:gd name="connsiteY386" fmla="*/ 5644908 h 6858000"/>
              <a:gd name="connsiteX387" fmla="*/ 3583827 w 7467600"/>
              <a:gd name="connsiteY387" fmla="*/ 6039215 h 6858000"/>
              <a:gd name="connsiteX388" fmla="*/ 3547861 w 7467600"/>
              <a:gd name="connsiteY388" fmla="*/ 6129609 h 6858000"/>
              <a:gd name="connsiteX389" fmla="*/ 3490905 w 7467600"/>
              <a:gd name="connsiteY389" fmla="*/ 6277660 h 6858000"/>
              <a:gd name="connsiteX390" fmla="*/ 3455859 w 7467600"/>
              <a:gd name="connsiteY390" fmla="*/ 6391301 h 6858000"/>
              <a:gd name="connsiteX391" fmla="*/ 3429112 w 7467600"/>
              <a:gd name="connsiteY391" fmla="*/ 6479469 h 6858000"/>
              <a:gd name="connsiteX392" fmla="*/ 3304862 w 7467600"/>
              <a:gd name="connsiteY392" fmla="*/ 6796476 h 6858000"/>
              <a:gd name="connsiteX393" fmla="*/ 3276071 w 7467600"/>
              <a:gd name="connsiteY393" fmla="*/ 6858000 h 6858000"/>
              <a:gd name="connsiteX394" fmla="*/ 3240805 w 7467600"/>
              <a:gd name="connsiteY394" fmla="*/ 6858000 h 6858000"/>
              <a:gd name="connsiteX395" fmla="*/ 3275917 w 7467600"/>
              <a:gd name="connsiteY395" fmla="*/ 6783192 h 6858000"/>
              <a:gd name="connsiteX396" fmla="*/ 3399358 w 7467600"/>
              <a:gd name="connsiteY396" fmla="*/ 6469011 h 6858000"/>
              <a:gd name="connsiteX397" fmla="*/ 3425650 w 7467600"/>
              <a:gd name="connsiteY397" fmla="*/ 6381333 h 6858000"/>
              <a:gd name="connsiteX398" fmla="*/ 3460661 w 7467600"/>
              <a:gd name="connsiteY398" fmla="*/ 6266763 h 6858000"/>
              <a:gd name="connsiteX399" fmla="*/ 3518021 w 7467600"/>
              <a:gd name="connsiteY399" fmla="*/ 6117298 h 6858000"/>
              <a:gd name="connsiteX400" fmla="*/ 3554035 w 7467600"/>
              <a:gd name="connsiteY400" fmla="*/ 6027832 h 6858000"/>
              <a:gd name="connsiteX401" fmla="*/ 3677174 w 7467600"/>
              <a:gd name="connsiteY401" fmla="*/ 5636351 h 6858000"/>
              <a:gd name="connsiteX402" fmla="*/ 3698819 w 7467600"/>
              <a:gd name="connsiteY402" fmla="*/ 5560503 h 6858000"/>
              <a:gd name="connsiteX403" fmla="*/ 3702094 w 7467600"/>
              <a:gd name="connsiteY403" fmla="*/ 5549194 h 6858000"/>
              <a:gd name="connsiteX404" fmla="*/ 3398355 w 7467600"/>
              <a:gd name="connsiteY404" fmla="*/ 6094603 h 6858000"/>
              <a:gd name="connsiteX405" fmla="*/ 3193941 w 7467600"/>
              <a:gd name="connsiteY405" fmla="*/ 6798775 h 6858000"/>
              <a:gd name="connsiteX406" fmla="*/ 3184140 w 7467600"/>
              <a:gd name="connsiteY406" fmla="*/ 6858000 h 6858000"/>
              <a:gd name="connsiteX407" fmla="*/ 3099978 w 7467600"/>
              <a:gd name="connsiteY407" fmla="*/ 6858000 h 6858000"/>
              <a:gd name="connsiteX408" fmla="*/ 3101556 w 7467600"/>
              <a:gd name="connsiteY408" fmla="*/ 6843337 h 6858000"/>
              <a:gd name="connsiteX409" fmla="*/ 3370162 w 7467600"/>
              <a:gd name="connsiteY409" fmla="*/ 5785550 h 6858000"/>
              <a:gd name="connsiteX410" fmla="*/ 3746477 w 7467600"/>
              <a:gd name="connsiteY410" fmla="*/ 5377889 h 6858000"/>
              <a:gd name="connsiteX411" fmla="*/ 3863399 w 7467600"/>
              <a:gd name="connsiteY411" fmla="*/ 5087257 h 6858000"/>
              <a:gd name="connsiteX412" fmla="*/ 3968712 w 7467600"/>
              <a:gd name="connsiteY412" fmla="*/ 4913989 h 6858000"/>
              <a:gd name="connsiteX413" fmla="*/ 2792390 w 7467600"/>
              <a:gd name="connsiteY413" fmla="*/ 5382974 h 6858000"/>
              <a:gd name="connsiteX414" fmla="*/ 2714982 w 7467600"/>
              <a:gd name="connsiteY414" fmla="*/ 5427051 h 6858000"/>
              <a:gd name="connsiteX415" fmla="*/ 2813361 w 7467600"/>
              <a:gd name="connsiteY415" fmla="*/ 6023912 h 6858000"/>
              <a:gd name="connsiteX416" fmla="*/ 2688430 w 7467600"/>
              <a:gd name="connsiteY416" fmla="*/ 6801564 h 6858000"/>
              <a:gd name="connsiteX417" fmla="*/ 2629626 w 7467600"/>
              <a:gd name="connsiteY417" fmla="*/ 6763394 h 6858000"/>
              <a:gd name="connsiteX418" fmla="*/ 2565328 w 7467600"/>
              <a:gd name="connsiteY418" fmla="*/ 5516399 h 6858000"/>
              <a:gd name="connsiteX419" fmla="*/ 1922999 w 7467600"/>
              <a:gd name="connsiteY419" fmla="*/ 5980343 h 6858000"/>
              <a:gd name="connsiteX420" fmla="*/ 1950261 w 7467600"/>
              <a:gd name="connsiteY420" fmla="*/ 6405858 h 6858000"/>
              <a:gd name="connsiteX421" fmla="*/ 2365554 w 7467600"/>
              <a:gd name="connsiteY421" fmla="*/ 6759107 h 6858000"/>
              <a:gd name="connsiteX422" fmla="*/ 2424142 w 7467600"/>
              <a:gd name="connsiteY422" fmla="*/ 6858000 h 6858000"/>
              <a:gd name="connsiteX423" fmla="*/ 2395994 w 7467600"/>
              <a:gd name="connsiteY423" fmla="*/ 6858000 h 6858000"/>
              <a:gd name="connsiteX424" fmla="*/ 2392863 w 7467600"/>
              <a:gd name="connsiteY424" fmla="*/ 6852964 h 6858000"/>
              <a:gd name="connsiteX425" fmla="*/ 2017589 w 7467600"/>
              <a:gd name="connsiteY425" fmla="*/ 6493982 h 6858000"/>
              <a:gd name="connsiteX426" fmla="*/ 2147336 w 7467600"/>
              <a:gd name="connsiteY426" fmla="*/ 6594052 h 6858000"/>
              <a:gd name="connsiteX427" fmla="*/ 2207047 w 7467600"/>
              <a:gd name="connsiteY427" fmla="*/ 6654540 h 6858000"/>
              <a:gd name="connsiteX428" fmla="*/ 2299106 w 7467600"/>
              <a:gd name="connsiteY428" fmla="*/ 6778931 h 6858000"/>
              <a:gd name="connsiteX429" fmla="*/ 2314430 w 7467600"/>
              <a:gd name="connsiteY429" fmla="*/ 6801144 h 6858000"/>
              <a:gd name="connsiteX430" fmla="*/ 2352406 w 7467600"/>
              <a:gd name="connsiteY430" fmla="*/ 6858000 h 6858000"/>
              <a:gd name="connsiteX431" fmla="*/ 2314492 w 7467600"/>
              <a:gd name="connsiteY431" fmla="*/ 6858000 h 6858000"/>
              <a:gd name="connsiteX432" fmla="*/ 2288095 w 7467600"/>
              <a:gd name="connsiteY432" fmla="*/ 6818030 h 6858000"/>
              <a:gd name="connsiteX433" fmla="*/ 2272768 w 7467600"/>
              <a:gd name="connsiteY433" fmla="*/ 6795822 h 6858000"/>
              <a:gd name="connsiteX434" fmla="*/ 2182715 w 7467600"/>
              <a:gd name="connsiteY434" fmla="*/ 6675071 h 6858000"/>
              <a:gd name="connsiteX435" fmla="*/ 2032061 w 7467600"/>
              <a:gd name="connsiteY435" fmla="*/ 6541380 h 6858000"/>
              <a:gd name="connsiteX436" fmla="*/ 2257220 w 7467600"/>
              <a:gd name="connsiteY436" fmla="*/ 6826257 h 6858000"/>
              <a:gd name="connsiteX437" fmla="*/ 2281324 w 7467600"/>
              <a:gd name="connsiteY437" fmla="*/ 6858000 h 6858000"/>
              <a:gd name="connsiteX438" fmla="*/ 2242860 w 7467600"/>
              <a:gd name="connsiteY438" fmla="*/ 6858000 h 6858000"/>
              <a:gd name="connsiteX439" fmla="*/ 2232818 w 7467600"/>
              <a:gd name="connsiteY439" fmla="*/ 6844926 h 6858000"/>
              <a:gd name="connsiteX440" fmla="*/ 1990172 w 7467600"/>
              <a:gd name="connsiteY440" fmla="*/ 6542121 h 6858000"/>
              <a:gd name="connsiteX441" fmla="*/ 2124090 w 7467600"/>
              <a:gd name="connsiteY441" fmla="*/ 6761017 h 6858000"/>
              <a:gd name="connsiteX442" fmla="*/ 2200380 w 7467600"/>
              <a:gd name="connsiteY442" fmla="*/ 6858000 h 6858000"/>
              <a:gd name="connsiteX443" fmla="*/ 2147507 w 7467600"/>
              <a:gd name="connsiteY443" fmla="*/ 6858000 h 6858000"/>
              <a:gd name="connsiteX444" fmla="*/ 2070668 w 7467600"/>
              <a:gd name="connsiteY444" fmla="*/ 6761520 h 6858000"/>
              <a:gd name="connsiteX445" fmla="*/ 1975142 w 7467600"/>
              <a:gd name="connsiteY445" fmla="*/ 6585570 h 6858000"/>
              <a:gd name="connsiteX446" fmla="*/ 2050035 w 7467600"/>
              <a:gd name="connsiteY446" fmla="*/ 6813345 h 6858000"/>
              <a:gd name="connsiteX447" fmla="*/ 2063025 w 7467600"/>
              <a:gd name="connsiteY447" fmla="*/ 6858000 h 6858000"/>
              <a:gd name="connsiteX448" fmla="*/ 2021675 w 7467600"/>
              <a:gd name="connsiteY448" fmla="*/ 6858000 h 6858000"/>
              <a:gd name="connsiteX449" fmla="*/ 2019308 w 7467600"/>
              <a:gd name="connsiteY449" fmla="*/ 6847118 h 6858000"/>
              <a:gd name="connsiteX450" fmla="*/ 1938835 w 7467600"/>
              <a:gd name="connsiteY450" fmla="*/ 6551160 h 6858000"/>
              <a:gd name="connsiteX451" fmla="*/ 1953230 w 7467600"/>
              <a:gd name="connsiteY451" fmla="*/ 6759699 h 6858000"/>
              <a:gd name="connsiteX452" fmla="*/ 1956763 w 7467600"/>
              <a:gd name="connsiteY452" fmla="*/ 6778191 h 6858000"/>
              <a:gd name="connsiteX453" fmla="*/ 1967925 w 7467600"/>
              <a:gd name="connsiteY453" fmla="*/ 6858000 h 6858000"/>
              <a:gd name="connsiteX454" fmla="*/ 1936622 w 7467600"/>
              <a:gd name="connsiteY454" fmla="*/ 6858000 h 6858000"/>
              <a:gd name="connsiteX455" fmla="*/ 1926261 w 7467600"/>
              <a:gd name="connsiteY455" fmla="*/ 6784064 h 6858000"/>
              <a:gd name="connsiteX456" fmla="*/ 1922724 w 7467600"/>
              <a:gd name="connsiteY456" fmla="*/ 6765577 h 6858000"/>
              <a:gd name="connsiteX457" fmla="*/ 1904650 w 7467600"/>
              <a:gd name="connsiteY457" fmla="*/ 6639616 h 6858000"/>
              <a:gd name="connsiteX458" fmla="*/ 1885273 w 7467600"/>
              <a:gd name="connsiteY458" fmla="*/ 6858000 h 6858000"/>
              <a:gd name="connsiteX459" fmla="*/ 1854363 w 7467600"/>
              <a:gd name="connsiteY459" fmla="*/ 6858000 h 6858000"/>
              <a:gd name="connsiteX460" fmla="*/ 1880391 w 7467600"/>
              <a:gd name="connsiteY460" fmla="*/ 6603796 h 6858000"/>
              <a:gd name="connsiteX461" fmla="*/ 1818273 w 7467600"/>
              <a:gd name="connsiteY461" fmla="*/ 6715729 h 6858000"/>
              <a:gd name="connsiteX462" fmla="*/ 1794691 w 7467600"/>
              <a:gd name="connsiteY462" fmla="*/ 6843239 h 6858000"/>
              <a:gd name="connsiteX463" fmla="*/ 1794914 w 7467600"/>
              <a:gd name="connsiteY463" fmla="*/ 6858000 h 6858000"/>
              <a:gd name="connsiteX464" fmla="*/ 1746128 w 7467600"/>
              <a:gd name="connsiteY464" fmla="*/ 6858000 h 6858000"/>
              <a:gd name="connsiteX465" fmla="*/ 1753934 w 7467600"/>
              <a:gd name="connsiteY465" fmla="*/ 6724796 h 6858000"/>
              <a:gd name="connsiteX466" fmla="*/ 1792053 w 7467600"/>
              <a:gd name="connsiteY466" fmla="*/ 6572396 h 6858000"/>
              <a:gd name="connsiteX467" fmla="*/ 1862248 w 7467600"/>
              <a:gd name="connsiteY467" fmla="*/ 6266397 h 6858000"/>
              <a:gd name="connsiteX468" fmla="*/ 1862250 w 7467600"/>
              <a:gd name="connsiteY468" fmla="*/ 6033531 h 6858000"/>
              <a:gd name="connsiteX469" fmla="*/ 1211999 w 7467600"/>
              <a:gd name="connsiteY469" fmla="*/ 6683610 h 6858000"/>
              <a:gd name="connsiteX470" fmla="*/ 1213266 w 7467600"/>
              <a:gd name="connsiteY470" fmla="*/ 6691947 h 6858000"/>
              <a:gd name="connsiteX471" fmla="*/ 1203370 w 7467600"/>
              <a:gd name="connsiteY471" fmla="*/ 6850676 h 6858000"/>
              <a:gd name="connsiteX472" fmla="*/ 1203671 w 7467600"/>
              <a:gd name="connsiteY472" fmla="*/ 6858000 h 6858000"/>
              <a:gd name="connsiteX473" fmla="*/ 1143180 w 7467600"/>
              <a:gd name="connsiteY473" fmla="*/ 6858000 h 6858000"/>
              <a:gd name="connsiteX474" fmla="*/ 1142176 w 7467600"/>
              <a:gd name="connsiteY474" fmla="*/ 6766045 h 6858000"/>
              <a:gd name="connsiteX475" fmla="*/ 1067484 w 7467600"/>
              <a:gd name="connsiteY475" fmla="*/ 6858000 h 6858000"/>
              <a:gd name="connsiteX476" fmla="*/ 953928 w 7467600"/>
              <a:gd name="connsiteY476" fmla="*/ 6858000 h 6858000"/>
              <a:gd name="connsiteX477" fmla="*/ 959715 w 7467600"/>
              <a:gd name="connsiteY477" fmla="*/ 6850185 h 6858000"/>
              <a:gd name="connsiteX478" fmla="*/ 1483788 w 7467600"/>
              <a:gd name="connsiteY478" fmla="*/ 6259174 h 6858000"/>
              <a:gd name="connsiteX479" fmla="*/ 1100671 w 7467600"/>
              <a:gd name="connsiteY479" fmla="*/ 6252137 h 6858000"/>
              <a:gd name="connsiteX480" fmla="*/ 1090144 w 7467600"/>
              <a:gd name="connsiteY480" fmla="*/ 6256748 h 6858000"/>
              <a:gd name="connsiteX481" fmla="*/ 1095872 w 7467600"/>
              <a:gd name="connsiteY481" fmla="*/ 6271892 h 6858000"/>
              <a:gd name="connsiteX482" fmla="*/ 262785 w 7467600"/>
              <a:gd name="connsiteY482" fmla="*/ 6845450 h 6858000"/>
              <a:gd name="connsiteX483" fmla="*/ 209968 w 7467600"/>
              <a:gd name="connsiteY483" fmla="*/ 6770713 h 6858000"/>
              <a:gd name="connsiteX484" fmla="*/ 873460 w 7467600"/>
              <a:gd name="connsiteY484" fmla="*/ 6253768 h 6858000"/>
              <a:gd name="connsiteX485" fmla="*/ 192686 w 7467600"/>
              <a:gd name="connsiteY485" fmla="*/ 5849257 h 6858000"/>
              <a:gd name="connsiteX486" fmla="*/ 4696 w 7467600"/>
              <a:gd name="connsiteY486" fmla="*/ 5697668 h 6858000"/>
              <a:gd name="connsiteX487" fmla="*/ 0 w 7467600"/>
              <a:gd name="connsiteY487" fmla="*/ 5689984 h 6858000"/>
              <a:gd name="connsiteX488" fmla="*/ 0 w 7467600"/>
              <a:gd name="connsiteY488" fmla="*/ 5513472 h 6858000"/>
              <a:gd name="connsiteX489" fmla="*/ 174101 w 7467600"/>
              <a:gd name="connsiteY489" fmla="*/ 5620277 h 6858000"/>
              <a:gd name="connsiteX490" fmla="*/ 891800 w 7467600"/>
              <a:gd name="connsiteY490" fmla="*/ 6036935 h 6858000"/>
              <a:gd name="connsiteX491" fmla="*/ 1072219 w 7467600"/>
              <a:gd name="connsiteY491" fmla="*/ 6169443 h 6858000"/>
              <a:gd name="connsiteX492" fmla="*/ 1074117 w 7467600"/>
              <a:gd name="connsiteY492" fmla="*/ 6170301 h 6858000"/>
              <a:gd name="connsiteX493" fmla="*/ 1083114 w 7467600"/>
              <a:gd name="connsiteY493" fmla="*/ 6174131 h 6858000"/>
              <a:gd name="connsiteX494" fmla="*/ 1543010 w 7467600"/>
              <a:gd name="connsiteY494" fmla="*/ 6191140 h 6858000"/>
              <a:gd name="connsiteX495" fmla="*/ 1551080 w 7467600"/>
              <a:gd name="connsiteY495" fmla="*/ 6195006 h 6858000"/>
              <a:gd name="connsiteX496" fmla="*/ 2345443 w 7467600"/>
              <a:gd name="connsiteY496" fmla="*/ 5549882 h 6858000"/>
              <a:gd name="connsiteX497" fmla="*/ 1721499 w 7467600"/>
              <a:gd name="connsiteY497" fmla="*/ 5599969 h 6858000"/>
              <a:gd name="connsiteX498" fmla="*/ 767716 w 7467600"/>
              <a:gd name="connsiteY498" fmla="*/ 5472768 h 6858000"/>
              <a:gd name="connsiteX499" fmla="*/ 722147 w 7467600"/>
              <a:gd name="connsiteY499" fmla="*/ 5393091 h 6858000"/>
              <a:gd name="connsiteX500" fmla="*/ 1485552 w 7467600"/>
              <a:gd name="connsiteY500" fmla="*/ 5313202 h 6858000"/>
              <a:gd name="connsiteX501" fmla="*/ 2143004 w 7467600"/>
              <a:gd name="connsiteY501" fmla="*/ 5402420 h 6858000"/>
              <a:gd name="connsiteX502" fmla="*/ 1933391 w 7467600"/>
              <a:gd name="connsiteY502" fmla="*/ 5156971 h 6858000"/>
              <a:gd name="connsiteX503" fmla="*/ 1827118 w 7467600"/>
              <a:gd name="connsiteY503" fmla="*/ 4968410 h 6858000"/>
              <a:gd name="connsiteX504" fmla="*/ 1837349 w 7467600"/>
              <a:gd name="connsiteY504" fmla="*/ 4956357 h 6858000"/>
              <a:gd name="connsiteX505" fmla="*/ 2162835 w 7467600"/>
              <a:gd name="connsiteY505" fmla="*/ 5187853 h 6858000"/>
              <a:gd name="connsiteX506" fmla="*/ 2257167 w 7467600"/>
              <a:gd name="connsiteY506" fmla="*/ 5462123 h 6858000"/>
              <a:gd name="connsiteX507" fmla="*/ 2261598 w 7467600"/>
              <a:gd name="connsiteY507" fmla="*/ 5467998 h 6858000"/>
              <a:gd name="connsiteX508" fmla="*/ 2437177 w 7467600"/>
              <a:gd name="connsiteY508" fmla="*/ 5479608 h 6858000"/>
              <a:gd name="connsiteX509" fmla="*/ 2445247 w 7467600"/>
              <a:gd name="connsiteY509" fmla="*/ 5483476 h 6858000"/>
              <a:gd name="connsiteX510" fmla="*/ 2743626 w 7467600"/>
              <a:gd name="connsiteY510" fmla="*/ 5304819 h 6858000"/>
              <a:gd name="connsiteX511" fmla="*/ 3048102 w 7467600"/>
              <a:gd name="connsiteY511" fmla="*/ 5150595 h 6858000"/>
              <a:gd name="connsiteX512" fmla="*/ 1799414 w 7467600"/>
              <a:gd name="connsiteY512" fmla="*/ 4694732 h 6858000"/>
              <a:gd name="connsiteX513" fmla="*/ 1771735 w 7467600"/>
              <a:gd name="connsiteY513" fmla="*/ 4619929 h 6858000"/>
              <a:gd name="connsiteX514" fmla="*/ 3104273 w 7467600"/>
              <a:gd name="connsiteY514" fmla="*/ 5076159 h 6858000"/>
              <a:gd name="connsiteX515" fmla="*/ 3113245 w 7467600"/>
              <a:gd name="connsiteY515" fmla="*/ 5090705 h 6858000"/>
              <a:gd name="connsiteX516" fmla="*/ 3126294 w 7467600"/>
              <a:gd name="connsiteY516" fmla="*/ 5114400 h 6858000"/>
              <a:gd name="connsiteX517" fmla="*/ 3937433 w 7467600"/>
              <a:gd name="connsiteY517" fmla="*/ 4830473 h 6858000"/>
              <a:gd name="connsiteX518" fmla="*/ 3590475 w 7467600"/>
              <a:gd name="connsiteY518" fmla="*/ 4597974 h 6858000"/>
              <a:gd name="connsiteX519" fmla="*/ 3100264 w 7467600"/>
              <a:gd name="connsiteY519" fmla="*/ 4579845 h 6858000"/>
              <a:gd name="connsiteX520" fmla="*/ 2183576 w 7467600"/>
              <a:gd name="connsiteY520" fmla="*/ 4227150 h 6858000"/>
              <a:gd name="connsiteX521" fmla="*/ 2151029 w 7467600"/>
              <a:gd name="connsiteY521" fmla="*/ 4146947 h 6858000"/>
              <a:gd name="connsiteX522" fmla="*/ 3563434 w 7467600"/>
              <a:gd name="connsiteY522" fmla="*/ 4469115 h 6858000"/>
              <a:gd name="connsiteX523" fmla="*/ 3177952 w 7467600"/>
              <a:gd name="connsiteY523" fmla="*/ 3657386 h 6858000"/>
              <a:gd name="connsiteX524" fmla="*/ 3189263 w 7467600"/>
              <a:gd name="connsiteY524" fmla="*/ 3625726 h 6858000"/>
              <a:gd name="connsiteX525" fmla="*/ 3560912 w 7467600"/>
              <a:gd name="connsiteY525" fmla="*/ 4079863 h 6858000"/>
              <a:gd name="connsiteX526" fmla="*/ 3626636 w 7467600"/>
              <a:gd name="connsiteY526" fmla="*/ 4512230 h 6858000"/>
              <a:gd name="connsiteX527" fmla="*/ 3653088 w 7467600"/>
              <a:gd name="connsiteY527" fmla="*/ 4521417 h 6858000"/>
              <a:gd name="connsiteX528" fmla="*/ 3988128 w 7467600"/>
              <a:gd name="connsiteY528" fmla="*/ 4817267 h 6858000"/>
              <a:gd name="connsiteX529" fmla="*/ 4830582 w 7467600"/>
              <a:gd name="connsiteY529" fmla="*/ 4676000 h 6858000"/>
              <a:gd name="connsiteX530" fmla="*/ 4830100 w 7467600"/>
              <a:gd name="connsiteY530" fmla="*/ 4675554 h 6858000"/>
              <a:gd name="connsiteX531" fmla="*/ 4036318 w 7467600"/>
              <a:gd name="connsiteY531" fmla="*/ 4147013 h 6858000"/>
              <a:gd name="connsiteX532" fmla="*/ 3432098 w 7467600"/>
              <a:gd name="connsiteY532" fmla="*/ 3537312 h 6858000"/>
              <a:gd name="connsiteX533" fmla="*/ 3446761 w 7467600"/>
              <a:gd name="connsiteY533" fmla="*/ 3461278 h 6858000"/>
              <a:gd name="connsiteX534" fmla="*/ 4419733 w 7467600"/>
              <a:gd name="connsiteY534" fmla="*/ 3963555 h 6858000"/>
              <a:gd name="connsiteX535" fmla="*/ 4781371 w 7467600"/>
              <a:gd name="connsiteY535" fmla="*/ 4458604 h 6858000"/>
              <a:gd name="connsiteX536" fmla="*/ 4780440 w 7467600"/>
              <a:gd name="connsiteY536" fmla="*/ 4470290 h 6858000"/>
              <a:gd name="connsiteX537" fmla="*/ 4898954 w 7467600"/>
              <a:gd name="connsiteY537" fmla="*/ 4662092 h 6858000"/>
              <a:gd name="connsiteX538" fmla="*/ 4900699 w 7467600"/>
              <a:gd name="connsiteY538" fmla="*/ 4670867 h 6858000"/>
              <a:gd name="connsiteX539" fmla="*/ 5714511 w 7467600"/>
              <a:gd name="connsiteY539" fmla="*/ 4663483 h 6858000"/>
              <a:gd name="connsiteX540" fmla="*/ 5464793 w 7467600"/>
              <a:gd name="connsiteY540" fmla="*/ 4393556 h 6858000"/>
              <a:gd name="connsiteX541" fmla="*/ 5461897 w 7467600"/>
              <a:gd name="connsiteY541" fmla="*/ 4390879 h 6858000"/>
              <a:gd name="connsiteX542" fmla="*/ 4294126 w 7467600"/>
              <a:gd name="connsiteY542" fmla="*/ 3303048 h 6858000"/>
              <a:gd name="connsiteX543" fmla="*/ 4305321 w 7467600"/>
              <a:gd name="connsiteY543" fmla="*/ 3256953 h 6858000"/>
              <a:gd name="connsiteX544" fmla="*/ 4949299 w 7467600"/>
              <a:gd name="connsiteY544" fmla="*/ 3766336 h 6858000"/>
              <a:gd name="connsiteX545" fmla="*/ 5291452 w 7467600"/>
              <a:gd name="connsiteY545" fmla="*/ 4076801 h 6858000"/>
              <a:gd name="connsiteX546" fmla="*/ 5434998 w 7467600"/>
              <a:gd name="connsiteY546" fmla="*/ 4254100 h 6858000"/>
              <a:gd name="connsiteX547" fmla="*/ 5351015 w 7467600"/>
              <a:gd name="connsiteY547" fmla="*/ 3760989 h 6858000"/>
              <a:gd name="connsiteX548" fmla="*/ 5413780 w 7467600"/>
              <a:gd name="connsiteY548" fmla="*/ 2966265 h 6858000"/>
              <a:gd name="connsiteX549" fmla="*/ 5425627 w 7467600"/>
              <a:gd name="connsiteY549" fmla="*/ 2954192 h 6858000"/>
              <a:gd name="connsiteX550" fmla="*/ 6604735 w 7467600"/>
              <a:gd name="connsiteY550" fmla="*/ 2041381 h 6858000"/>
              <a:gd name="connsiteX551" fmla="*/ 7204487 w 7467600"/>
              <a:gd name="connsiteY551" fmla="*/ 2742112 h 6858000"/>
              <a:gd name="connsiteX552" fmla="*/ 7131592 w 7467600"/>
              <a:gd name="connsiteY552" fmla="*/ 2672096 h 6858000"/>
              <a:gd name="connsiteX553" fmla="*/ 6996344 w 7467600"/>
              <a:gd name="connsiteY553" fmla="*/ 2518310 h 6858000"/>
              <a:gd name="connsiteX554" fmla="*/ 6735495 w 7467600"/>
              <a:gd name="connsiteY554" fmla="*/ 2196890 h 6858000"/>
              <a:gd name="connsiteX555" fmla="*/ 6721901 w 7467600"/>
              <a:gd name="connsiteY555" fmla="*/ 2179274 h 6858000"/>
              <a:gd name="connsiteX556" fmla="*/ 6604735 w 7467600"/>
              <a:gd name="connsiteY556" fmla="*/ 2041381 h 6858000"/>
              <a:gd name="connsiteX557" fmla="*/ 6591670 w 7467600"/>
              <a:gd name="connsiteY557" fmla="*/ 1988277 h 6858000"/>
              <a:gd name="connsiteX558" fmla="*/ 6747349 w 7467600"/>
              <a:gd name="connsiteY558" fmla="*/ 2160069 h 6858000"/>
              <a:gd name="connsiteX559" fmla="*/ 6760943 w 7467600"/>
              <a:gd name="connsiteY559" fmla="*/ 2177686 h 6858000"/>
              <a:gd name="connsiteX560" fmla="*/ 7021065 w 7467600"/>
              <a:gd name="connsiteY560" fmla="*/ 2498102 h 6858000"/>
              <a:gd name="connsiteX561" fmla="*/ 7155223 w 7467600"/>
              <a:gd name="connsiteY561" fmla="*/ 2650386 h 6858000"/>
              <a:gd name="connsiteX562" fmla="*/ 7203167 w 7467600"/>
              <a:gd name="connsiteY562" fmla="*/ 2697288 h 6858000"/>
              <a:gd name="connsiteX563" fmla="*/ 6937703 w 7467600"/>
              <a:gd name="connsiteY563" fmla="*/ 2321981 h 6858000"/>
              <a:gd name="connsiteX564" fmla="*/ 6591670 w 7467600"/>
              <a:gd name="connsiteY564" fmla="*/ 1988277 h 6858000"/>
              <a:gd name="connsiteX565" fmla="*/ 5798671 w 7467600"/>
              <a:gd name="connsiteY565" fmla="*/ 1981601 h 6858000"/>
              <a:gd name="connsiteX566" fmla="*/ 5754709 w 7467600"/>
              <a:gd name="connsiteY566" fmla="*/ 2071454 h 6858000"/>
              <a:gd name="connsiteX567" fmla="*/ 5763044 w 7467600"/>
              <a:gd name="connsiteY567" fmla="*/ 2842206 h 6858000"/>
              <a:gd name="connsiteX568" fmla="*/ 5764974 w 7467600"/>
              <a:gd name="connsiteY568" fmla="*/ 2799609 h 6858000"/>
              <a:gd name="connsiteX569" fmla="*/ 5767665 w 7467600"/>
              <a:gd name="connsiteY569" fmla="*/ 2666409 h 6858000"/>
              <a:gd name="connsiteX570" fmla="*/ 5763055 w 7467600"/>
              <a:gd name="connsiteY570" fmla="*/ 2579705 h 6858000"/>
              <a:gd name="connsiteX571" fmla="*/ 5758079 w 7467600"/>
              <a:gd name="connsiteY571" fmla="*/ 2492508 h 6858000"/>
              <a:gd name="connsiteX572" fmla="*/ 5779325 w 7467600"/>
              <a:gd name="connsiteY572" fmla="*/ 2197069 h 6858000"/>
              <a:gd name="connsiteX573" fmla="*/ 5798671 w 7467600"/>
              <a:gd name="connsiteY573" fmla="*/ 1981601 h 6858000"/>
              <a:gd name="connsiteX574" fmla="*/ 5829202 w 7467600"/>
              <a:gd name="connsiteY574" fmla="*/ 1971679 h 6858000"/>
              <a:gd name="connsiteX575" fmla="*/ 5809558 w 7467600"/>
              <a:gd name="connsiteY575" fmla="*/ 2198043 h 6858000"/>
              <a:gd name="connsiteX576" fmla="*/ 5788653 w 7467600"/>
              <a:gd name="connsiteY576" fmla="*/ 2489430 h 6858000"/>
              <a:gd name="connsiteX577" fmla="*/ 5793439 w 7467600"/>
              <a:gd name="connsiteY577" fmla="*/ 2575235 h 6858000"/>
              <a:gd name="connsiteX578" fmla="*/ 5796837 w 7467600"/>
              <a:gd name="connsiteY578" fmla="*/ 2637633 h 6858000"/>
              <a:gd name="connsiteX579" fmla="*/ 5818614 w 7467600"/>
              <a:gd name="connsiteY579" fmla="*/ 2473055 h 6858000"/>
              <a:gd name="connsiteX580" fmla="*/ 5829202 w 7467600"/>
              <a:gd name="connsiteY580" fmla="*/ 1971679 h 6858000"/>
              <a:gd name="connsiteX581" fmla="*/ 5911389 w 7467600"/>
              <a:gd name="connsiteY581" fmla="*/ 1898371 h 6858000"/>
              <a:gd name="connsiteX582" fmla="*/ 6237627 w 7467600"/>
              <a:gd name="connsiteY582" fmla="*/ 2231921 h 6858000"/>
              <a:gd name="connsiteX583" fmla="*/ 5911389 w 7467600"/>
              <a:gd name="connsiteY583" fmla="*/ 1898371 h 6858000"/>
              <a:gd name="connsiteX584" fmla="*/ 6944437 w 7467600"/>
              <a:gd name="connsiteY584" fmla="*/ 1575402 h 6858000"/>
              <a:gd name="connsiteX585" fmla="*/ 6304730 w 7467600"/>
              <a:gd name="connsiteY585" fmla="*/ 1766654 h 6858000"/>
              <a:gd name="connsiteX586" fmla="*/ 6944437 w 7467600"/>
              <a:gd name="connsiteY586" fmla="*/ 1575402 h 6858000"/>
              <a:gd name="connsiteX587" fmla="*/ 7019523 w 7467600"/>
              <a:gd name="connsiteY587" fmla="*/ 1519450 h 6858000"/>
              <a:gd name="connsiteX588" fmla="*/ 6298091 w 7467600"/>
              <a:gd name="connsiteY588" fmla="*/ 1737122 h 6858000"/>
              <a:gd name="connsiteX589" fmla="*/ 7019523 w 7467600"/>
              <a:gd name="connsiteY589" fmla="*/ 1519450 h 6858000"/>
              <a:gd name="connsiteX590" fmla="*/ 2399523 w 7467600"/>
              <a:gd name="connsiteY590" fmla="*/ 1428234 h 6858000"/>
              <a:gd name="connsiteX591" fmla="*/ 2224982 w 7467600"/>
              <a:gd name="connsiteY591" fmla="*/ 1826201 h 6858000"/>
              <a:gd name="connsiteX592" fmla="*/ 2096099 w 7467600"/>
              <a:gd name="connsiteY592" fmla="*/ 2345900 h 6858000"/>
              <a:gd name="connsiteX593" fmla="*/ 2283317 w 7467600"/>
              <a:gd name="connsiteY593" fmla="*/ 1796925 h 6858000"/>
              <a:gd name="connsiteX594" fmla="*/ 2399523 w 7467600"/>
              <a:gd name="connsiteY594" fmla="*/ 1428234 h 6858000"/>
              <a:gd name="connsiteX595" fmla="*/ 2448558 w 7467600"/>
              <a:gd name="connsiteY595" fmla="*/ 1373435 h 6858000"/>
              <a:gd name="connsiteX596" fmla="*/ 2312521 w 7467600"/>
              <a:gd name="connsiteY596" fmla="*/ 1806140 h 6858000"/>
              <a:gd name="connsiteX597" fmla="*/ 2127533 w 7467600"/>
              <a:gd name="connsiteY597" fmla="*/ 2348380 h 6858000"/>
              <a:gd name="connsiteX598" fmla="*/ 2358080 w 7467600"/>
              <a:gd name="connsiteY598" fmla="*/ 1866134 h 6858000"/>
              <a:gd name="connsiteX599" fmla="*/ 2407436 w 7467600"/>
              <a:gd name="connsiteY599" fmla="*/ 1651070 h 6858000"/>
              <a:gd name="connsiteX600" fmla="*/ 2448558 w 7467600"/>
              <a:gd name="connsiteY600" fmla="*/ 1373435 h 6858000"/>
              <a:gd name="connsiteX601" fmla="*/ 278707 w 7467600"/>
              <a:gd name="connsiteY601" fmla="*/ 1352270 h 6858000"/>
              <a:gd name="connsiteX602" fmla="*/ 321570 w 7467600"/>
              <a:gd name="connsiteY602" fmla="*/ 1861610 h 6858000"/>
              <a:gd name="connsiteX603" fmla="*/ 294281 w 7467600"/>
              <a:gd name="connsiteY603" fmla="*/ 1440658 h 6858000"/>
              <a:gd name="connsiteX604" fmla="*/ 278707 w 7467600"/>
              <a:gd name="connsiteY604" fmla="*/ 1352270 h 6858000"/>
              <a:gd name="connsiteX605" fmla="*/ 1423821 w 7467600"/>
              <a:gd name="connsiteY605" fmla="*/ 1351958 h 6858000"/>
              <a:gd name="connsiteX606" fmla="*/ 1638521 w 7467600"/>
              <a:gd name="connsiteY606" fmla="*/ 1908470 h 6858000"/>
              <a:gd name="connsiteX607" fmla="*/ 1754199 w 7467600"/>
              <a:gd name="connsiteY607" fmla="*/ 2149284 h 6858000"/>
              <a:gd name="connsiteX608" fmla="*/ 1908359 w 7467600"/>
              <a:gd name="connsiteY608" fmla="*/ 2364988 h 6858000"/>
              <a:gd name="connsiteX609" fmla="*/ 1647661 w 7467600"/>
              <a:gd name="connsiteY609" fmla="*/ 1825945 h 6858000"/>
              <a:gd name="connsiteX610" fmla="*/ 1423821 w 7467600"/>
              <a:gd name="connsiteY610" fmla="*/ 1351958 h 6858000"/>
              <a:gd name="connsiteX611" fmla="*/ 1431890 w 7467600"/>
              <a:gd name="connsiteY611" fmla="*/ 1306475 h 6858000"/>
              <a:gd name="connsiteX612" fmla="*/ 1507597 w 7467600"/>
              <a:gd name="connsiteY612" fmla="*/ 1446132 h 6858000"/>
              <a:gd name="connsiteX613" fmla="*/ 1674586 w 7467600"/>
              <a:gd name="connsiteY613" fmla="*/ 1813832 h 6858000"/>
              <a:gd name="connsiteX614" fmla="*/ 1815950 w 7467600"/>
              <a:gd name="connsiteY614" fmla="*/ 2128564 h 6858000"/>
              <a:gd name="connsiteX615" fmla="*/ 1984242 w 7467600"/>
              <a:gd name="connsiteY615" fmla="*/ 2430829 h 6858000"/>
              <a:gd name="connsiteX616" fmla="*/ 2014023 w 7467600"/>
              <a:gd name="connsiteY616" fmla="*/ 2450995 h 6858000"/>
              <a:gd name="connsiteX617" fmla="*/ 1747337 w 7467600"/>
              <a:gd name="connsiteY617" fmla="*/ 1855264 h 6858000"/>
              <a:gd name="connsiteX618" fmla="*/ 1533749 w 7467600"/>
              <a:gd name="connsiteY618" fmla="*/ 1478656 h 6858000"/>
              <a:gd name="connsiteX619" fmla="*/ 1431890 w 7467600"/>
              <a:gd name="connsiteY619" fmla="*/ 1306475 h 6858000"/>
              <a:gd name="connsiteX620" fmla="*/ 5052692 w 7467600"/>
              <a:gd name="connsiteY620" fmla="*/ 1292994 h 6858000"/>
              <a:gd name="connsiteX621" fmla="*/ 5200661 w 7467600"/>
              <a:gd name="connsiteY621" fmla="*/ 1635186 h 6858000"/>
              <a:gd name="connsiteX622" fmla="*/ 5297138 w 7467600"/>
              <a:gd name="connsiteY622" fmla="*/ 1906351 h 6858000"/>
              <a:gd name="connsiteX623" fmla="*/ 5052692 w 7467600"/>
              <a:gd name="connsiteY623" fmla="*/ 1292994 h 6858000"/>
              <a:gd name="connsiteX624" fmla="*/ 5009948 w 7467600"/>
              <a:gd name="connsiteY624" fmla="*/ 1273619 h 6858000"/>
              <a:gd name="connsiteX625" fmla="*/ 5121777 w 7467600"/>
              <a:gd name="connsiteY625" fmla="*/ 1654213 h 6858000"/>
              <a:gd name="connsiteX626" fmla="*/ 5293545 w 7467600"/>
              <a:gd name="connsiteY626" fmla="*/ 2072247 h 6858000"/>
              <a:gd name="connsiteX627" fmla="*/ 5294042 w 7467600"/>
              <a:gd name="connsiteY627" fmla="*/ 2065019 h 6858000"/>
              <a:gd name="connsiteX628" fmla="*/ 5171936 w 7467600"/>
              <a:gd name="connsiteY628" fmla="*/ 1647613 h 6858000"/>
              <a:gd name="connsiteX629" fmla="*/ 5009948 w 7467600"/>
              <a:gd name="connsiteY629" fmla="*/ 1273619 h 6858000"/>
              <a:gd name="connsiteX630" fmla="*/ 655236 w 7467600"/>
              <a:gd name="connsiteY630" fmla="*/ 1268632 h 6858000"/>
              <a:gd name="connsiteX631" fmla="*/ 839521 w 7467600"/>
              <a:gd name="connsiteY631" fmla="*/ 1685315 h 6858000"/>
              <a:gd name="connsiteX632" fmla="*/ 1109416 w 7467600"/>
              <a:gd name="connsiteY632" fmla="*/ 2061663 h 6858000"/>
              <a:gd name="connsiteX633" fmla="*/ 1298300 w 7467600"/>
              <a:gd name="connsiteY633" fmla="*/ 2247742 h 6858000"/>
              <a:gd name="connsiteX634" fmla="*/ 1125871 w 7467600"/>
              <a:gd name="connsiteY634" fmla="*/ 1989513 h 6858000"/>
              <a:gd name="connsiteX635" fmla="*/ 981574 w 7467600"/>
              <a:gd name="connsiteY635" fmla="*/ 1783157 h 6858000"/>
              <a:gd name="connsiteX636" fmla="*/ 922198 w 7467600"/>
              <a:gd name="connsiteY636" fmla="*/ 1677437 h 6858000"/>
              <a:gd name="connsiteX637" fmla="*/ 869293 w 7467600"/>
              <a:gd name="connsiteY637" fmla="*/ 1583214 h 6858000"/>
              <a:gd name="connsiteX638" fmla="*/ 751431 w 7467600"/>
              <a:gd name="connsiteY638" fmla="*/ 1405731 h 6858000"/>
              <a:gd name="connsiteX639" fmla="*/ 655236 w 7467600"/>
              <a:gd name="connsiteY639" fmla="*/ 1268632 h 6858000"/>
              <a:gd name="connsiteX640" fmla="*/ 6516292 w 7467600"/>
              <a:gd name="connsiteY640" fmla="*/ 1263064 h 6858000"/>
              <a:gd name="connsiteX641" fmla="*/ 5736320 w 7467600"/>
              <a:gd name="connsiteY641" fmla="*/ 1501803 h 6858000"/>
              <a:gd name="connsiteX642" fmla="*/ 6516292 w 7467600"/>
              <a:gd name="connsiteY642" fmla="*/ 1263064 h 6858000"/>
              <a:gd name="connsiteX643" fmla="*/ 291466 w 7467600"/>
              <a:gd name="connsiteY643" fmla="*/ 1250369 h 6858000"/>
              <a:gd name="connsiteX644" fmla="*/ 323180 w 7467600"/>
              <a:gd name="connsiteY644" fmla="*/ 1435283 h 6858000"/>
              <a:gd name="connsiteX645" fmla="*/ 349381 w 7467600"/>
              <a:gd name="connsiteY645" fmla="*/ 1875041 h 6858000"/>
              <a:gd name="connsiteX646" fmla="*/ 374363 w 7467600"/>
              <a:gd name="connsiteY646" fmla="*/ 1506494 h 6858000"/>
              <a:gd name="connsiteX647" fmla="*/ 302168 w 7467600"/>
              <a:gd name="connsiteY647" fmla="*/ 1274495 h 6858000"/>
              <a:gd name="connsiteX648" fmla="*/ 291466 w 7467600"/>
              <a:gd name="connsiteY648" fmla="*/ 1250369 h 6858000"/>
              <a:gd name="connsiteX649" fmla="*/ 678222 w 7467600"/>
              <a:gd name="connsiteY649" fmla="*/ 1248670 h 6858000"/>
              <a:gd name="connsiteX650" fmla="*/ 775536 w 7467600"/>
              <a:gd name="connsiteY650" fmla="*/ 1388015 h 6858000"/>
              <a:gd name="connsiteX651" fmla="*/ 894529 w 7467600"/>
              <a:gd name="connsiteY651" fmla="*/ 1567739 h 6858000"/>
              <a:gd name="connsiteX652" fmla="*/ 948000 w 7467600"/>
              <a:gd name="connsiteY652" fmla="*/ 1663088 h 6858000"/>
              <a:gd name="connsiteX653" fmla="*/ 1006812 w 7467600"/>
              <a:gd name="connsiteY653" fmla="*/ 1767683 h 6858000"/>
              <a:gd name="connsiteX654" fmla="*/ 1149133 w 7467600"/>
              <a:gd name="connsiteY654" fmla="*/ 1971513 h 6858000"/>
              <a:gd name="connsiteX655" fmla="*/ 1333952 w 7467600"/>
              <a:gd name="connsiteY655" fmla="*/ 2251620 h 6858000"/>
              <a:gd name="connsiteX656" fmla="*/ 1337329 w 7467600"/>
              <a:gd name="connsiteY656" fmla="*/ 2258350 h 6858000"/>
              <a:gd name="connsiteX657" fmla="*/ 1014726 w 7467600"/>
              <a:gd name="connsiteY657" fmla="*/ 1615556 h 6858000"/>
              <a:gd name="connsiteX658" fmla="*/ 678222 w 7467600"/>
              <a:gd name="connsiteY658" fmla="*/ 1248670 h 6858000"/>
              <a:gd name="connsiteX659" fmla="*/ 6691602 w 7467600"/>
              <a:gd name="connsiteY659" fmla="*/ 1140573 h 6858000"/>
              <a:gd name="connsiteX660" fmla="*/ 6571100 w 7467600"/>
              <a:gd name="connsiteY660" fmla="*/ 1183662 h 6858000"/>
              <a:gd name="connsiteX661" fmla="*/ 6241687 w 7467600"/>
              <a:gd name="connsiteY661" fmla="*/ 1257600 h 6858000"/>
              <a:gd name="connsiteX662" fmla="*/ 5693009 w 7467600"/>
              <a:gd name="connsiteY662" fmla="*/ 1478256 h 6858000"/>
              <a:gd name="connsiteX663" fmla="*/ 6548420 w 7467600"/>
              <a:gd name="connsiteY663" fmla="*/ 1214599 h 6858000"/>
              <a:gd name="connsiteX664" fmla="*/ 6605473 w 7467600"/>
              <a:gd name="connsiteY664" fmla="*/ 1184686 h 6858000"/>
              <a:gd name="connsiteX665" fmla="*/ 6691602 w 7467600"/>
              <a:gd name="connsiteY665" fmla="*/ 1140573 h 6858000"/>
              <a:gd name="connsiteX666" fmla="*/ 4002475 w 7467600"/>
              <a:gd name="connsiteY666" fmla="*/ 1037802 h 6858000"/>
              <a:gd name="connsiteX667" fmla="*/ 4000324 w 7467600"/>
              <a:gd name="connsiteY667" fmla="*/ 1039362 h 6858000"/>
              <a:gd name="connsiteX668" fmla="*/ 4002862 w 7467600"/>
              <a:gd name="connsiteY668" fmla="*/ 1042866 h 6858000"/>
              <a:gd name="connsiteX669" fmla="*/ 4002475 w 7467600"/>
              <a:gd name="connsiteY669" fmla="*/ 1037802 h 6858000"/>
              <a:gd name="connsiteX670" fmla="*/ 506322 w 7467600"/>
              <a:gd name="connsiteY670" fmla="*/ 1020997 h 6858000"/>
              <a:gd name="connsiteX671" fmla="*/ 533068 w 7467600"/>
              <a:gd name="connsiteY671" fmla="*/ 1029409 h 6858000"/>
              <a:gd name="connsiteX672" fmla="*/ 1232525 w 7467600"/>
              <a:gd name="connsiteY672" fmla="*/ 1804675 h 6858000"/>
              <a:gd name="connsiteX673" fmla="*/ 1388858 w 7467600"/>
              <a:gd name="connsiteY673" fmla="*/ 2368011 h 6858000"/>
              <a:gd name="connsiteX674" fmla="*/ 1384098 w 7467600"/>
              <a:gd name="connsiteY674" fmla="*/ 2378125 h 6858000"/>
              <a:gd name="connsiteX675" fmla="*/ 1425393 w 7467600"/>
              <a:gd name="connsiteY675" fmla="*/ 2589124 h 6858000"/>
              <a:gd name="connsiteX676" fmla="*/ 1424001 w 7467600"/>
              <a:gd name="connsiteY676" fmla="*/ 2597541 h 6858000"/>
              <a:gd name="connsiteX677" fmla="*/ 2152729 w 7467600"/>
              <a:gd name="connsiteY677" fmla="*/ 2864487 h 6858000"/>
              <a:gd name="connsiteX678" fmla="*/ 2020609 w 7467600"/>
              <a:gd name="connsiteY678" fmla="*/ 2539671 h 6858000"/>
              <a:gd name="connsiteX679" fmla="*/ 2018920 w 7467600"/>
              <a:gd name="connsiteY679" fmla="*/ 2536309 h 6858000"/>
              <a:gd name="connsiteX680" fmla="*/ 1342441 w 7467600"/>
              <a:gd name="connsiteY680" fmla="*/ 1173017 h 6858000"/>
              <a:gd name="connsiteX681" fmla="*/ 1367925 w 7467600"/>
              <a:gd name="connsiteY681" fmla="*/ 1135648 h 6858000"/>
              <a:gd name="connsiteX682" fmla="*/ 1771401 w 7467600"/>
              <a:gd name="connsiteY682" fmla="*/ 1806673 h 6858000"/>
              <a:gd name="connsiteX683" fmla="*/ 1972385 w 7467600"/>
              <a:gd name="connsiteY683" fmla="*/ 2198735 h 6858000"/>
              <a:gd name="connsiteX684" fmla="*/ 2040892 w 7467600"/>
              <a:gd name="connsiteY684" fmla="*/ 2405205 h 6858000"/>
              <a:gd name="connsiteX685" fmla="*/ 2131689 w 7467600"/>
              <a:gd name="connsiteY685" fmla="*/ 1936926 h 6858000"/>
              <a:gd name="connsiteX686" fmla="*/ 2454820 w 7467600"/>
              <a:gd name="connsiteY686" fmla="*/ 1248808 h 6858000"/>
              <a:gd name="connsiteX687" fmla="*/ 2492512 w 7467600"/>
              <a:gd name="connsiteY687" fmla="*/ 1302920 h 6858000"/>
              <a:gd name="connsiteX688" fmla="*/ 2081216 w 7467600"/>
              <a:gd name="connsiteY688" fmla="*/ 2527513 h 6858000"/>
              <a:gd name="connsiteX689" fmla="*/ 2081211 w 7467600"/>
              <a:gd name="connsiteY689" fmla="*/ 2528916 h 6858000"/>
              <a:gd name="connsiteX690" fmla="*/ 2199067 w 7467600"/>
              <a:gd name="connsiteY690" fmla="*/ 2884061 h 6858000"/>
              <a:gd name="connsiteX691" fmla="*/ 3192586 w 7467600"/>
              <a:gd name="connsiteY691" fmla="*/ 3411496 h 6858000"/>
              <a:gd name="connsiteX692" fmla="*/ 3182620 w 7467600"/>
              <a:gd name="connsiteY692" fmla="*/ 3483279 h 6858000"/>
              <a:gd name="connsiteX693" fmla="*/ 2435119 w 7467600"/>
              <a:gd name="connsiteY693" fmla="*/ 3080173 h 6858000"/>
              <a:gd name="connsiteX694" fmla="*/ 2410152 w 7467600"/>
              <a:gd name="connsiteY694" fmla="*/ 3063751 h 6858000"/>
              <a:gd name="connsiteX695" fmla="*/ 2408099 w 7467600"/>
              <a:gd name="connsiteY695" fmla="*/ 3064403 h 6858000"/>
              <a:gd name="connsiteX696" fmla="*/ 2407218 w 7467600"/>
              <a:gd name="connsiteY696" fmla="*/ 3070324 h 6858000"/>
              <a:gd name="connsiteX697" fmla="*/ 2380138 w 7467600"/>
              <a:gd name="connsiteY697" fmla="*/ 3099341 h 6858000"/>
              <a:gd name="connsiteX698" fmla="*/ 1765923 w 7467600"/>
              <a:gd name="connsiteY698" fmla="*/ 3581043 h 6858000"/>
              <a:gd name="connsiteX699" fmla="*/ 1702258 w 7467600"/>
              <a:gd name="connsiteY699" fmla="*/ 3612286 h 6858000"/>
              <a:gd name="connsiteX700" fmla="*/ 1538370 w 7467600"/>
              <a:gd name="connsiteY700" fmla="*/ 3811804 h 6858000"/>
              <a:gd name="connsiteX701" fmla="*/ 542867 w 7467600"/>
              <a:gd name="connsiteY701" fmla="*/ 4944092 h 6858000"/>
              <a:gd name="connsiteX702" fmla="*/ 515800 w 7467600"/>
              <a:gd name="connsiteY702" fmla="*/ 4862180 h 6858000"/>
              <a:gd name="connsiteX703" fmla="*/ 909145 w 7467600"/>
              <a:gd name="connsiteY703" fmla="*/ 4199225 h 6858000"/>
              <a:gd name="connsiteX704" fmla="*/ 1214067 w 7467600"/>
              <a:gd name="connsiteY704" fmla="*/ 3908561 h 6858000"/>
              <a:gd name="connsiteX705" fmla="*/ 640967 w 7467600"/>
              <a:gd name="connsiteY705" fmla="*/ 4105601 h 6858000"/>
              <a:gd name="connsiteX706" fmla="*/ 112563 w 7467600"/>
              <a:gd name="connsiteY706" fmla="*/ 4396952 h 6858000"/>
              <a:gd name="connsiteX707" fmla="*/ 0 w 7467600"/>
              <a:gd name="connsiteY707" fmla="*/ 4466006 h 6858000"/>
              <a:gd name="connsiteX708" fmla="*/ 0 w 7467600"/>
              <a:gd name="connsiteY708" fmla="*/ 4233763 h 6858000"/>
              <a:gd name="connsiteX709" fmla="*/ 36881 w 7467600"/>
              <a:gd name="connsiteY709" fmla="*/ 4200118 h 6858000"/>
              <a:gd name="connsiteX710" fmla="*/ 910534 w 7467600"/>
              <a:gd name="connsiteY710" fmla="*/ 3629753 h 6858000"/>
              <a:gd name="connsiteX711" fmla="*/ 1578717 w 7467600"/>
              <a:gd name="connsiteY711" fmla="*/ 3575982 h 6858000"/>
              <a:gd name="connsiteX712" fmla="*/ 2338780 w 7467600"/>
              <a:gd name="connsiteY712" fmla="*/ 3033725 h 6858000"/>
              <a:gd name="connsiteX713" fmla="*/ 1807991 w 7467600"/>
              <a:gd name="connsiteY713" fmla="*/ 2807184 h 6858000"/>
              <a:gd name="connsiteX714" fmla="*/ 1416358 w 7467600"/>
              <a:gd name="connsiteY714" fmla="*/ 3112571 h 6858000"/>
              <a:gd name="connsiteX715" fmla="*/ 939066 w 7467600"/>
              <a:gd name="connsiteY715" fmla="*/ 3378798 h 6858000"/>
              <a:gd name="connsiteX716" fmla="*/ 115099 w 7467600"/>
              <a:gd name="connsiteY716" fmla="*/ 3607650 h 6858000"/>
              <a:gd name="connsiteX717" fmla="*/ 97284 w 7467600"/>
              <a:gd name="connsiteY717" fmla="*/ 3520393 h 6858000"/>
              <a:gd name="connsiteX718" fmla="*/ 922050 w 7467600"/>
              <a:gd name="connsiteY718" fmla="*/ 3074867 h 6858000"/>
              <a:gd name="connsiteX719" fmla="*/ 1405265 w 7467600"/>
              <a:gd name="connsiteY719" fmla="*/ 3016319 h 6858000"/>
              <a:gd name="connsiteX720" fmla="*/ 1407512 w 7467600"/>
              <a:gd name="connsiteY720" fmla="*/ 3018001 h 6858000"/>
              <a:gd name="connsiteX721" fmla="*/ 1726266 w 7467600"/>
              <a:gd name="connsiteY721" fmla="*/ 2777274 h 6858000"/>
              <a:gd name="connsiteX722" fmla="*/ 625390 w 7467600"/>
              <a:gd name="connsiteY722" fmla="*/ 2514541 h 6858000"/>
              <a:gd name="connsiteX723" fmla="*/ 619799 w 7467600"/>
              <a:gd name="connsiteY723" fmla="*/ 2527180 h 6858000"/>
              <a:gd name="connsiteX724" fmla="*/ 310030 w 7467600"/>
              <a:gd name="connsiteY724" fmla="*/ 2771818 h 6858000"/>
              <a:gd name="connsiteX725" fmla="*/ 173877 w 7467600"/>
              <a:gd name="connsiteY725" fmla="*/ 2937056 h 6858000"/>
              <a:gd name="connsiteX726" fmla="*/ 77889 w 7467600"/>
              <a:gd name="connsiteY726" fmla="*/ 3138440 h 6858000"/>
              <a:gd name="connsiteX727" fmla="*/ 0 w 7467600"/>
              <a:gd name="connsiteY727" fmla="*/ 3271395 h 6858000"/>
              <a:gd name="connsiteX728" fmla="*/ 0 w 7467600"/>
              <a:gd name="connsiteY728" fmla="*/ 3153002 h 6858000"/>
              <a:gd name="connsiteX729" fmla="*/ 2386 w 7467600"/>
              <a:gd name="connsiteY729" fmla="*/ 3149203 h 6858000"/>
              <a:gd name="connsiteX730" fmla="*/ 89753 w 7467600"/>
              <a:gd name="connsiteY730" fmla="*/ 2987702 h 6858000"/>
              <a:gd name="connsiteX731" fmla="*/ 76869 w 7467600"/>
              <a:gd name="connsiteY731" fmla="*/ 3005404 h 6858000"/>
              <a:gd name="connsiteX732" fmla="*/ 32049 w 7467600"/>
              <a:gd name="connsiteY732" fmla="*/ 3065814 h 6858000"/>
              <a:gd name="connsiteX733" fmla="*/ 0 w 7467600"/>
              <a:gd name="connsiteY733" fmla="*/ 3108744 h 6858000"/>
              <a:gd name="connsiteX734" fmla="*/ 0 w 7467600"/>
              <a:gd name="connsiteY734" fmla="*/ 3058059 h 6858000"/>
              <a:gd name="connsiteX735" fmla="*/ 7610 w 7467600"/>
              <a:gd name="connsiteY735" fmla="*/ 3047889 h 6858000"/>
              <a:gd name="connsiteX736" fmla="*/ 52419 w 7467600"/>
              <a:gd name="connsiteY736" fmla="*/ 2987479 h 6858000"/>
              <a:gd name="connsiteX737" fmla="*/ 59142 w 7467600"/>
              <a:gd name="connsiteY737" fmla="*/ 2978488 h 6858000"/>
              <a:gd name="connsiteX738" fmla="*/ 0 w 7467600"/>
              <a:gd name="connsiteY738" fmla="*/ 3015334 h 6858000"/>
              <a:gd name="connsiteX739" fmla="*/ 0 w 7467600"/>
              <a:gd name="connsiteY739" fmla="*/ 2914286 h 6858000"/>
              <a:gd name="connsiteX740" fmla="*/ 36383 w 7467600"/>
              <a:gd name="connsiteY740" fmla="*/ 2901128 h 6858000"/>
              <a:gd name="connsiteX741" fmla="*/ 156329 w 7467600"/>
              <a:gd name="connsiteY741" fmla="*/ 2840533 h 6858000"/>
              <a:gd name="connsiteX742" fmla="*/ 358355 w 7467600"/>
              <a:gd name="connsiteY742" fmla="*/ 2620471 h 6858000"/>
              <a:gd name="connsiteX743" fmla="*/ 510577 w 7467600"/>
              <a:gd name="connsiteY743" fmla="*/ 2501244 h 6858000"/>
              <a:gd name="connsiteX744" fmla="*/ 211967 w 7467600"/>
              <a:gd name="connsiteY744" fmla="*/ 2479171 h 6858000"/>
              <a:gd name="connsiteX745" fmla="*/ 0 w 7467600"/>
              <a:gd name="connsiteY745" fmla="*/ 2476398 h 6858000"/>
              <a:gd name="connsiteX746" fmla="*/ 0 w 7467600"/>
              <a:gd name="connsiteY746" fmla="*/ 2389189 h 6858000"/>
              <a:gd name="connsiteX747" fmla="*/ 103062 w 7467600"/>
              <a:gd name="connsiteY747" fmla="*/ 2389518 h 6858000"/>
              <a:gd name="connsiteX748" fmla="*/ 510734 w 7467600"/>
              <a:gd name="connsiteY748" fmla="*/ 2416201 h 6858000"/>
              <a:gd name="connsiteX749" fmla="*/ 279257 w 7467600"/>
              <a:gd name="connsiteY749" fmla="*/ 2092102 h 6858000"/>
              <a:gd name="connsiteX750" fmla="*/ 65265 w 7467600"/>
              <a:gd name="connsiteY750" fmla="*/ 2006049 h 6858000"/>
              <a:gd name="connsiteX751" fmla="*/ 0 w 7467600"/>
              <a:gd name="connsiteY751" fmla="*/ 1982532 h 6858000"/>
              <a:gd name="connsiteX752" fmla="*/ 0 w 7467600"/>
              <a:gd name="connsiteY752" fmla="*/ 1912789 h 6858000"/>
              <a:gd name="connsiteX753" fmla="*/ 97460 w 7467600"/>
              <a:gd name="connsiteY753" fmla="*/ 1953725 h 6858000"/>
              <a:gd name="connsiteX754" fmla="*/ 221272 w 7467600"/>
              <a:gd name="connsiteY754" fmla="*/ 1980766 h 6858000"/>
              <a:gd name="connsiteX755" fmla="*/ 116765 w 7467600"/>
              <a:gd name="connsiteY755" fmla="*/ 1911033 h 6858000"/>
              <a:gd name="connsiteX756" fmla="*/ 16405 w 7467600"/>
              <a:gd name="connsiteY756" fmla="*/ 1803412 h 6858000"/>
              <a:gd name="connsiteX757" fmla="*/ 0 w 7467600"/>
              <a:gd name="connsiteY757" fmla="*/ 1784777 h 6858000"/>
              <a:gd name="connsiteX758" fmla="*/ 0 w 7467600"/>
              <a:gd name="connsiteY758" fmla="*/ 1740082 h 6858000"/>
              <a:gd name="connsiteX759" fmla="*/ 39394 w 7467600"/>
              <a:gd name="connsiteY759" fmla="*/ 1784856 h 6858000"/>
              <a:gd name="connsiteX760" fmla="*/ 135813 w 7467600"/>
              <a:gd name="connsiteY760" fmla="*/ 1888838 h 6858000"/>
              <a:gd name="connsiteX761" fmla="*/ 242575 w 7467600"/>
              <a:gd name="connsiteY761" fmla="*/ 1958841 h 6858000"/>
              <a:gd name="connsiteX762" fmla="*/ 82197 w 7467600"/>
              <a:gd name="connsiteY762" fmla="*/ 1754826 h 6858000"/>
              <a:gd name="connsiteX763" fmla="*/ 0 w 7467600"/>
              <a:gd name="connsiteY763" fmla="*/ 1679650 h 6858000"/>
              <a:gd name="connsiteX764" fmla="*/ 0 w 7467600"/>
              <a:gd name="connsiteY764" fmla="*/ 1602463 h 6858000"/>
              <a:gd name="connsiteX765" fmla="*/ 84689 w 7467600"/>
              <a:gd name="connsiteY765" fmla="*/ 1677442 h 6858000"/>
              <a:gd name="connsiteX766" fmla="*/ 298437 w 7467600"/>
              <a:gd name="connsiteY766" fmla="*/ 1968019 h 6858000"/>
              <a:gd name="connsiteX767" fmla="*/ 227269 w 7467600"/>
              <a:gd name="connsiteY767" fmla="*/ 1114064 h 6858000"/>
              <a:gd name="connsiteX768" fmla="*/ 248003 w 7467600"/>
              <a:gd name="connsiteY768" fmla="*/ 1089613 h 6858000"/>
              <a:gd name="connsiteX769" fmla="*/ 427020 w 7467600"/>
              <a:gd name="connsiteY769" fmla="*/ 1619803 h 6858000"/>
              <a:gd name="connsiteX770" fmla="*/ 340345 w 7467600"/>
              <a:gd name="connsiteY770" fmla="*/ 2027739 h 6858000"/>
              <a:gd name="connsiteX771" fmla="*/ 360865 w 7467600"/>
              <a:gd name="connsiteY771" fmla="*/ 2044827 h 6858000"/>
              <a:gd name="connsiteX772" fmla="*/ 560414 w 7467600"/>
              <a:gd name="connsiteY772" fmla="*/ 2421457 h 6858000"/>
              <a:gd name="connsiteX773" fmla="*/ 1359703 w 7467600"/>
              <a:gd name="connsiteY773" fmla="*/ 2578554 h 6858000"/>
              <a:gd name="connsiteX774" fmla="*/ 1359422 w 7467600"/>
              <a:gd name="connsiteY774" fmla="*/ 2577994 h 6858000"/>
              <a:gd name="connsiteX775" fmla="*/ 828701 w 7467600"/>
              <a:gd name="connsiteY775" fmla="*/ 1839520 h 6858000"/>
              <a:gd name="connsiteX776" fmla="*/ 494427 w 7467600"/>
              <a:gd name="connsiteY776" fmla="*/ 1092333 h 6858000"/>
              <a:gd name="connsiteX777" fmla="*/ 506322 w 7467600"/>
              <a:gd name="connsiteY777" fmla="*/ 1020997 h 6858000"/>
              <a:gd name="connsiteX778" fmla="*/ 4570198 w 7467600"/>
              <a:gd name="connsiteY778" fmla="*/ 978081 h 6858000"/>
              <a:gd name="connsiteX779" fmla="*/ 4523691 w 7467600"/>
              <a:gd name="connsiteY779" fmla="*/ 1127776 h 6858000"/>
              <a:gd name="connsiteX780" fmla="*/ 4509875 w 7467600"/>
              <a:gd name="connsiteY780" fmla="*/ 1167552 h 6858000"/>
              <a:gd name="connsiteX781" fmla="*/ 4478168 w 7467600"/>
              <a:gd name="connsiteY781" fmla="*/ 1260735 h 6858000"/>
              <a:gd name="connsiteX782" fmla="*/ 4409309 w 7467600"/>
              <a:gd name="connsiteY782" fmla="*/ 1666996 h 6858000"/>
              <a:gd name="connsiteX783" fmla="*/ 4370031 w 7467600"/>
              <a:gd name="connsiteY783" fmla="*/ 1955666 h 6858000"/>
              <a:gd name="connsiteX784" fmla="*/ 4570198 w 7467600"/>
              <a:gd name="connsiteY784" fmla="*/ 978081 h 6858000"/>
              <a:gd name="connsiteX785" fmla="*/ 4557898 w 7467600"/>
              <a:gd name="connsiteY785" fmla="*/ 900011 h 6858000"/>
              <a:gd name="connsiteX786" fmla="*/ 4344840 w 7467600"/>
              <a:gd name="connsiteY786" fmla="*/ 1922038 h 6858000"/>
              <a:gd name="connsiteX787" fmla="*/ 4378710 w 7467600"/>
              <a:gd name="connsiteY787" fmla="*/ 1665516 h 6858000"/>
              <a:gd name="connsiteX788" fmla="*/ 4448798 w 7467600"/>
              <a:gd name="connsiteY788" fmla="*/ 1253024 h 6858000"/>
              <a:gd name="connsiteX789" fmla="*/ 4480315 w 7467600"/>
              <a:gd name="connsiteY789" fmla="*/ 1158454 h 6858000"/>
              <a:gd name="connsiteX790" fmla="*/ 4494133 w 7467600"/>
              <a:gd name="connsiteY790" fmla="*/ 1118676 h 6858000"/>
              <a:gd name="connsiteX791" fmla="*/ 4557898 w 7467600"/>
              <a:gd name="connsiteY791" fmla="*/ 900011 h 6858000"/>
              <a:gd name="connsiteX792" fmla="*/ 5870151 w 7467600"/>
              <a:gd name="connsiteY792" fmla="*/ 898890 h 6858000"/>
              <a:gd name="connsiteX793" fmla="*/ 5861335 w 7467600"/>
              <a:gd name="connsiteY793" fmla="*/ 899177 h 6858000"/>
              <a:gd name="connsiteX794" fmla="*/ 5843702 w 7467600"/>
              <a:gd name="connsiteY794" fmla="*/ 899748 h 6858000"/>
              <a:gd name="connsiteX795" fmla="*/ 5651107 w 7467600"/>
              <a:gd name="connsiteY795" fmla="*/ 920306 h 6858000"/>
              <a:gd name="connsiteX796" fmla="*/ 5459407 w 7467600"/>
              <a:gd name="connsiteY796" fmla="*/ 940975 h 6858000"/>
              <a:gd name="connsiteX797" fmla="*/ 5374846 w 7467600"/>
              <a:gd name="connsiteY797" fmla="*/ 941988 h 6858000"/>
              <a:gd name="connsiteX798" fmla="*/ 5256105 w 7467600"/>
              <a:gd name="connsiteY798" fmla="*/ 945632 h 6858000"/>
              <a:gd name="connsiteX799" fmla="*/ 5107071 w 7467600"/>
              <a:gd name="connsiteY799" fmla="*/ 969720 h 6858000"/>
              <a:gd name="connsiteX800" fmla="*/ 4998681 w 7467600"/>
              <a:gd name="connsiteY800" fmla="*/ 988771 h 6858000"/>
              <a:gd name="connsiteX801" fmla="*/ 5870151 w 7467600"/>
              <a:gd name="connsiteY801" fmla="*/ 898890 h 6858000"/>
              <a:gd name="connsiteX802" fmla="*/ 5504425 w 7467600"/>
              <a:gd name="connsiteY802" fmla="*/ 848067 h 6858000"/>
              <a:gd name="connsiteX803" fmla="*/ 4968849 w 7467600"/>
              <a:gd name="connsiteY803" fmla="*/ 962318 h 6858000"/>
              <a:gd name="connsiteX804" fmla="*/ 5104039 w 7467600"/>
              <a:gd name="connsiteY804" fmla="*/ 940634 h 6858000"/>
              <a:gd name="connsiteX805" fmla="*/ 5256311 w 7467600"/>
              <a:gd name="connsiteY805" fmla="*/ 916490 h 6858000"/>
              <a:gd name="connsiteX806" fmla="*/ 5377381 w 7467600"/>
              <a:gd name="connsiteY806" fmla="*/ 912671 h 6858000"/>
              <a:gd name="connsiteX807" fmla="*/ 5460148 w 7467600"/>
              <a:gd name="connsiteY807" fmla="*/ 911442 h 6858000"/>
              <a:gd name="connsiteX808" fmla="*/ 5648971 w 7467600"/>
              <a:gd name="connsiteY808" fmla="*/ 891331 h 6858000"/>
              <a:gd name="connsiteX809" fmla="*/ 5844807 w 7467600"/>
              <a:gd name="connsiteY809" fmla="*/ 870718 h 6858000"/>
              <a:gd name="connsiteX810" fmla="*/ 5862975 w 7467600"/>
              <a:gd name="connsiteY810" fmla="*/ 869756 h 6858000"/>
              <a:gd name="connsiteX811" fmla="*/ 5920887 w 7467600"/>
              <a:gd name="connsiteY811" fmla="*/ 865929 h 6858000"/>
              <a:gd name="connsiteX812" fmla="*/ 5504425 w 7467600"/>
              <a:gd name="connsiteY812" fmla="*/ 848067 h 6858000"/>
              <a:gd name="connsiteX813" fmla="*/ 3607114 w 7467600"/>
              <a:gd name="connsiteY813" fmla="*/ 467441 h 6858000"/>
              <a:gd name="connsiteX814" fmla="*/ 3296242 w 7467600"/>
              <a:gd name="connsiteY814" fmla="*/ 807991 h 6858000"/>
              <a:gd name="connsiteX815" fmla="*/ 3174674 w 7467600"/>
              <a:gd name="connsiteY815" fmla="*/ 919759 h 6858000"/>
              <a:gd name="connsiteX816" fmla="*/ 3042978 w 7467600"/>
              <a:gd name="connsiteY816" fmla="*/ 1054894 h 6858000"/>
              <a:gd name="connsiteX817" fmla="*/ 2968914 w 7467600"/>
              <a:gd name="connsiteY817" fmla="*/ 1133756 h 6858000"/>
              <a:gd name="connsiteX818" fmla="*/ 3103823 w 7467600"/>
              <a:gd name="connsiteY818" fmla="*/ 1026814 h 6858000"/>
              <a:gd name="connsiteX819" fmla="*/ 3607114 w 7467600"/>
              <a:gd name="connsiteY819" fmla="*/ 467441 h 6858000"/>
              <a:gd name="connsiteX820" fmla="*/ 3744487 w 7467600"/>
              <a:gd name="connsiteY820" fmla="*/ 383136 h 6858000"/>
              <a:gd name="connsiteX821" fmla="*/ 3970213 w 7467600"/>
              <a:gd name="connsiteY821" fmla="*/ 995559 h 6858000"/>
              <a:gd name="connsiteX822" fmla="*/ 3744487 w 7467600"/>
              <a:gd name="connsiteY822" fmla="*/ 383136 h 6858000"/>
              <a:gd name="connsiteX823" fmla="*/ 3624562 w 7467600"/>
              <a:gd name="connsiteY823" fmla="*/ 367041 h 6858000"/>
              <a:gd name="connsiteX824" fmla="*/ 3489712 w 7467600"/>
              <a:gd name="connsiteY824" fmla="*/ 485386 h 6858000"/>
              <a:gd name="connsiteX825" fmla="*/ 3182994 w 7467600"/>
              <a:gd name="connsiteY825" fmla="*/ 828265 h 6858000"/>
              <a:gd name="connsiteX826" fmla="*/ 2892114 w 7467600"/>
              <a:gd name="connsiteY826" fmla="*/ 1172635 h 6858000"/>
              <a:gd name="connsiteX827" fmla="*/ 3021459 w 7467600"/>
              <a:gd name="connsiteY827" fmla="*/ 1035385 h 6858000"/>
              <a:gd name="connsiteX828" fmla="*/ 3153873 w 7467600"/>
              <a:gd name="connsiteY828" fmla="*/ 898971 h 6858000"/>
              <a:gd name="connsiteX829" fmla="*/ 3276511 w 7467600"/>
              <a:gd name="connsiteY829" fmla="*/ 786423 h 6858000"/>
              <a:gd name="connsiteX830" fmla="*/ 3584154 w 7467600"/>
              <a:gd name="connsiteY830" fmla="*/ 448218 h 6858000"/>
              <a:gd name="connsiteX831" fmla="*/ 3624562 w 7467600"/>
              <a:gd name="connsiteY831" fmla="*/ 367041 h 6858000"/>
              <a:gd name="connsiteX832" fmla="*/ 3766672 w 7467600"/>
              <a:gd name="connsiteY832" fmla="*/ 359429 h 6858000"/>
              <a:gd name="connsiteX833" fmla="*/ 3996338 w 7467600"/>
              <a:gd name="connsiteY833" fmla="*/ 968237 h 6858000"/>
              <a:gd name="connsiteX834" fmla="*/ 3766672 w 7467600"/>
              <a:gd name="connsiteY834" fmla="*/ 359429 h 6858000"/>
              <a:gd name="connsiteX835" fmla="*/ 5805386 w 7467600"/>
              <a:gd name="connsiteY835" fmla="*/ 239240 h 6858000"/>
              <a:gd name="connsiteX836" fmla="*/ 5736947 w 7467600"/>
              <a:gd name="connsiteY836" fmla="*/ 261367 h 6858000"/>
              <a:gd name="connsiteX837" fmla="*/ 5427012 w 7467600"/>
              <a:gd name="connsiteY837" fmla="*/ 311272 h 6858000"/>
              <a:gd name="connsiteX838" fmla="*/ 5147818 w 7467600"/>
              <a:gd name="connsiteY838" fmla="*/ 322112 h 6858000"/>
              <a:gd name="connsiteX839" fmla="*/ 5060854 w 7467600"/>
              <a:gd name="connsiteY839" fmla="*/ 311882 h 6858000"/>
              <a:gd name="connsiteX840" fmla="*/ 4945989 w 7467600"/>
              <a:gd name="connsiteY840" fmla="*/ 300516 h 6858000"/>
              <a:gd name="connsiteX841" fmla="*/ 5410479 w 7467600"/>
              <a:gd name="connsiteY841" fmla="*/ 348434 h 6858000"/>
              <a:gd name="connsiteX842" fmla="*/ 5805386 w 7467600"/>
              <a:gd name="connsiteY842" fmla="*/ 239240 h 6858000"/>
              <a:gd name="connsiteX843" fmla="*/ 5905192 w 7467600"/>
              <a:gd name="connsiteY843" fmla="*/ 163079 h 6858000"/>
              <a:gd name="connsiteX844" fmla="*/ 5865655 w 7467600"/>
              <a:gd name="connsiteY844" fmla="*/ 171901 h 6858000"/>
              <a:gd name="connsiteX845" fmla="*/ 5259740 w 7467600"/>
              <a:gd name="connsiteY845" fmla="*/ 257013 h 6858000"/>
              <a:gd name="connsiteX846" fmla="*/ 5208466 w 7467600"/>
              <a:gd name="connsiteY846" fmla="*/ 257550 h 6858000"/>
              <a:gd name="connsiteX847" fmla="*/ 4980204 w 7467600"/>
              <a:gd name="connsiteY847" fmla="*/ 271903 h 6858000"/>
              <a:gd name="connsiteX848" fmla="*/ 5068068 w 7467600"/>
              <a:gd name="connsiteY848" fmla="*/ 282244 h 6858000"/>
              <a:gd name="connsiteX849" fmla="*/ 5153231 w 7467600"/>
              <a:gd name="connsiteY849" fmla="*/ 292240 h 6858000"/>
              <a:gd name="connsiteX850" fmla="*/ 5426491 w 7467600"/>
              <a:gd name="connsiteY850" fmla="*/ 281128 h 6858000"/>
              <a:gd name="connsiteX851" fmla="*/ 5731212 w 7467600"/>
              <a:gd name="connsiteY851" fmla="*/ 231951 h 6858000"/>
              <a:gd name="connsiteX852" fmla="*/ 5905192 w 7467600"/>
              <a:gd name="connsiteY852" fmla="*/ 163079 h 6858000"/>
              <a:gd name="connsiteX853" fmla="*/ 5944437 w 7467600"/>
              <a:gd name="connsiteY853" fmla="*/ 113829 h 6858000"/>
              <a:gd name="connsiteX854" fmla="*/ 5825032 w 7467600"/>
              <a:gd name="connsiteY854" fmla="*/ 146405 h 6858000"/>
              <a:gd name="connsiteX855" fmla="*/ 4955599 w 7467600"/>
              <a:gd name="connsiteY855" fmla="*/ 247008 h 6858000"/>
              <a:gd name="connsiteX856" fmla="*/ 5210104 w 7467600"/>
              <a:gd name="connsiteY856" fmla="*/ 228123 h 6858000"/>
              <a:gd name="connsiteX857" fmla="*/ 5261015 w 7467600"/>
              <a:gd name="connsiteY857" fmla="*/ 227087 h 6858000"/>
              <a:gd name="connsiteX858" fmla="*/ 5861181 w 7467600"/>
              <a:gd name="connsiteY858" fmla="*/ 143093 h 6858000"/>
              <a:gd name="connsiteX859" fmla="*/ 5961252 w 7467600"/>
              <a:gd name="connsiteY859" fmla="*/ 114820 h 6858000"/>
              <a:gd name="connsiteX860" fmla="*/ 5944437 w 7467600"/>
              <a:gd name="connsiteY860" fmla="*/ 113829 h 6858000"/>
              <a:gd name="connsiteX861" fmla="*/ 3882765 w 7467600"/>
              <a:gd name="connsiteY861" fmla="*/ 0 h 6858000"/>
              <a:gd name="connsiteX862" fmla="*/ 3995099 w 7467600"/>
              <a:gd name="connsiteY862" fmla="*/ 0 h 6858000"/>
              <a:gd name="connsiteX863" fmla="*/ 4163818 w 7467600"/>
              <a:gd name="connsiteY863" fmla="*/ 234104 h 6858000"/>
              <a:gd name="connsiteX864" fmla="*/ 4172099 w 7467600"/>
              <a:gd name="connsiteY864" fmla="*/ 234207 h 6858000"/>
              <a:gd name="connsiteX865" fmla="*/ 4784282 w 7467600"/>
              <a:gd name="connsiteY865" fmla="*/ 276561 h 6858000"/>
              <a:gd name="connsiteX866" fmla="*/ 4801687 w 7467600"/>
              <a:gd name="connsiteY866" fmla="*/ 267764 h 6858000"/>
              <a:gd name="connsiteX867" fmla="*/ 6082788 w 7467600"/>
              <a:gd name="connsiteY867" fmla="*/ 64119 h 6858000"/>
              <a:gd name="connsiteX868" fmla="*/ 6099442 w 7467600"/>
              <a:gd name="connsiteY868" fmla="*/ 82568 h 6858000"/>
              <a:gd name="connsiteX869" fmla="*/ 4804137 w 7467600"/>
              <a:gd name="connsiteY869" fmla="*/ 320931 h 6858000"/>
              <a:gd name="connsiteX870" fmla="*/ 4227047 w 7467600"/>
              <a:gd name="connsiteY870" fmla="*/ 313415 h 6858000"/>
              <a:gd name="connsiteX871" fmla="*/ 4346041 w 7467600"/>
              <a:gd name="connsiteY871" fmla="*/ 456086 h 6858000"/>
              <a:gd name="connsiteX872" fmla="*/ 4870967 w 7467600"/>
              <a:gd name="connsiteY872" fmla="*/ 963061 h 6858000"/>
              <a:gd name="connsiteX873" fmla="*/ 4889647 w 7467600"/>
              <a:gd name="connsiteY873" fmla="*/ 957147 h 6858000"/>
              <a:gd name="connsiteX874" fmla="*/ 5422504 w 7467600"/>
              <a:gd name="connsiteY874" fmla="*/ 805191 h 6858000"/>
              <a:gd name="connsiteX875" fmla="*/ 6087656 w 7467600"/>
              <a:gd name="connsiteY875" fmla="*/ 826703 h 6858000"/>
              <a:gd name="connsiteX876" fmla="*/ 6058717 w 7467600"/>
              <a:gd name="connsiteY876" fmla="*/ 865992 h 6858000"/>
              <a:gd name="connsiteX877" fmla="*/ 4974153 w 7467600"/>
              <a:gd name="connsiteY877" fmla="*/ 1045456 h 6858000"/>
              <a:gd name="connsiteX878" fmla="*/ 5627835 w 7467600"/>
              <a:gd name="connsiteY878" fmla="*/ 1472077 h 6858000"/>
              <a:gd name="connsiteX879" fmla="*/ 5629817 w 7467600"/>
              <a:gd name="connsiteY879" fmla="*/ 1471412 h 6858000"/>
              <a:gd name="connsiteX880" fmla="*/ 5634124 w 7467600"/>
              <a:gd name="connsiteY880" fmla="*/ 1470572 h 6858000"/>
              <a:gd name="connsiteX881" fmla="*/ 5755832 w 7467600"/>
              <a:gd name="connsiteY881" fmla="*/ 1383886 h 6858000"/>
              <a:gd name="connsiteX882" fmla="*/ 6014186 w 7467600"/>
              <a:gd name="connsiteY882" fmla="*/ 1279799 h 6858000"/>
              <a:gd name="connsiteX883" fmla="*/ 6901619 w 7467600"/>
              <a:gd name="connsiteY883" fmla="*/ 1047874 h 6858000"/>
              <a:gd name="connsiteX884" fmla="*/ 6931566 w 7467600"/>
              <a:gd name="connsiteY884" fmla="*/ 1062034 h 6858000"/>
              <a:gd name="connsiteX885" fmla="*/ 5790982 w 7467600"/>
              <a:gd name="connsiteY885" fmla="*/ 1561380 h 6858000"/>
              <a:gd name="connsiteX886" fmla="*/ 6188971 w 7467600"/>
              <a:gd name="connsiteY886" fmla="*/ 1755168 h 6858000"/>
              <a:gd name="connsiteX887" fmla="*/ 6202446 w 7467600"/>
              <a:gd name="connsiteY887" fmla="*/ 1752268 h 6858000"/>
              <a:gd name="connsiteX888" fmla="*/ 7179560 w 7467600"/>
              <a:gd name="connsiteY888" fmla="*/ 1467551 h 6858000"/>
              <a:gd name="connsiteX889" fmla="*/ 7158730 w 7467600"/>
              <a:gd name="connsiteY889" fmla="*/ 1507835 h 6858000"/>
              <a:gd name="connsiteX890" fmla="*/ 6326959 w 7467600"/>
              <a:gd name="connsiteY890" fmla="*/ 1817686 h 6858000"/>
              <a:gd name="connsiteX891" fmla="*/ 6537433 w 7467600"/>
              <a:gd name="connsiteY891" fmla="*/ 1907790 h 6858000"/>
              <a:gd name="connsiteX892" fmla="*/ 6550221 w 7467600"/>
              <a:gd name="connsiteY892" fmla="*/ 1910729 h 6858000"/>
              <a:gd name="connsiteX893" fmla="*/ 6964438 w 7467600"/>
              <a:gd name="connsiteY893" fmla="*/ 2209505 h 6858000"/>
              <a:gd name="connsiteX894" fmla="*/ 7367862 w 7467600"/>
              <a:gd name="connsiteY894" fmla="*/ 2806833 h 6858000"/>
              <a:gd name="connsiteX895" fmla="*/ 7364329 w 7467600"/>
              <a:gd name="connsiteY895" fmla="*/ 2826907 h 6858000"/>
              <a:gd name="connsiteX896" fmla="*/ 7290545 w 7467600"/>
              <a:gd name="connsiteY896" fmla="*/ 2850663 h 6858000"/>
              <a:gd name="connsiteX897" fmla="*/ 6472036 w 7467600"/>
              <a:gd name="connsiteY897" fmla="*/ 1959003 h 6858000"/>
              <a:gd name="connsiteX898" fmla="*/ 5792897 w 7467600"/>
              <a:gd name="connsiteY898" fmla="*/ 1647747 h 6858000"/>
              <a:gd name="connsiteX899" fmla="*/ 5842751 w 7467600"/>
              <a:gd name="connsiteY899" fmla="*/ 1816112 h 6858000"/>
              <a:gd name="connsiteX900" fmla="*/ 5847424 w 7467600"/>
              <a:gd name="connsiteY900" fmla="*/ 1815776 h 6858000"/>
              <a:gd name="connsiteX901" fmla="*/ 6399821 w 7467600"/>
              <a:gd name="connsiteY901" fmla="*/ 2344799 h 6858000"/>
              <a:gd name="connsiteX902" fmla="*/ 6323232 w 7467600"/>
              <a:gd name="connsiteY902" fmla="*/ 2389634 h 6858000"/>
              <a:gd name="connsiteX903" fmla="*/ 5942958 w 7467600"/>
              <a:gd name="connsiteY903" fmla="*/ 2077708 h 6858000"/>
              <a:gd name="connsiteX904" fmla="*/ 5921559 w 7467600"/>
              <a:gd name="connsiteY904" fmla="*/ 2378596 h 6858000"/>
              <a:gd name="connsiteX905" fmla="*/ 5817651 w 7467600"/>
              <a:gd name="connsiteY905" fmla="*/ 3023919 h 6858000"/>
              <a:gd name="connsiteX906" fmla="*/ 5729634 w 7467600"/>
              <a:gd name="connsiteY906" fmla="*/ 3051849 h 6858000"/>
              <a:gd name="connsiteX907" fmla="*/ 5611018 w 7467600"/>
              <a:gd name="connsiteY907" fmla="*/ 2316769 h 6858000"/>
              <a:gd name="connsiteX908" fmla="*/ 5687608 w 7467600"/>
              <a:gd name="connsiteY908" fmla="*/ 2039972 h 6858000"/>
              <a:gd name="connsiteX909" fmla="*/ 5657554 w 7467600"/>
              <a:gd name="connsiteY909" fmla="*/ 1576445 h 6858000"/>
              <a:gd name="connsiteX910" fmla="*/ 5150475 w 7467600"/>
              <a:gd name="connsiteY910" fmla="*/ 1274012 h 6858000"/>
              <a:gd name="connsiteX911" fmla="*/ 5349142 w 7467600"/>
              <a:gd name="connsiteY911" fmla="*/ 2204405 h 6858000"/>
              <a:gd name="connsiteX912" fmla="*/ 5262214 w 7467600"/>
              <a:gd name="connsiteY912" fmla="*/ 2233836 h 6858000"/>
              <a:gd name="connsiteX913" fmla="*/ 4981539 w 7467600"/>
              <a:gd name="connsiteY913" fmla="*/ 1542201 h 6858000"/>
              <a:gd name="connsiteX914" fmla="*/ 4958461 w 7467600"/>
              <a:gd name="connsiteY914" fmla="*/ 1136957 h 6858000"/>
              <a:gd name="connsiteX915" fmla="*/ 4655015 w 7467600"/>
              <a:gd name="connsiteY915" fmla="*/ 891426 h 6858000"/>
              <a:gd name="connsiteX916" fmla="*/ 4348002 w 7467600"/>
              <a:gd name="connsiteY916" fmla="*/ 2205895 h 6858000"/>
              <a:gd name="connsiteX917" fmla="*/ 4262250 w 7467600"/>
              <a:gd name="connsiteY917" fmla="*/ 2219972 h 6858000"/>
              <a:gd name="connsiteX918" fmla="*/ 4550611 w 7467600"/>
              <a:gd name="connsiteY918" fmla="*/ 817540 h 6858000"/>
              <a:gd name="connsiteX919" fmla="*/ 4564418 w 7467600"/>
              <a:gd name="connsiteY919" fmla="*/ 808293 h 6858000"/>
              <a:gd name="connsiteX920" fmla="*/ 4266388 w 7467600"/>
              <a:gd name="connsiteY920" fmla="*/ 500083 h 6858000"/>
              <a:gd name="connsiteX921" fmla="*/ 4032842 w 7467600"/>
              <a:gd name="connsiteY921" fmla="*/ 211809 h 6858000"/>
              <a:gd name="connsiteX922" fmla="*/ 3882765 w 7467600"/>
              <a:gd name="connsiteY922" fmla="*/ 0 h 6858000"/>
              <a:gd name="connsiteX923" fmla="*/ 3721337 w 7467600"/>
              <a:gd name="connsiteY923" fmla="*/ 0 h 6858000"/>
              <a:gd name="connsiteX924" fmla="*/ 3797544 w 7467600"/>
              <a:gd name="connsiteY924" fmla="*/ 0 h 6858000"/>
              <a:gd name="connsiteX925" fmla="*/ 3775734 w 7467600"/>
              <a:gd name="connsiteY925" fmla="*/ 95131 h 6858000"/>
              <a:gd name="connsiteX926" fmla="*/ 3724807 w 7467600"/>
              <a:gd name="connsiteY926" fmla="*/ 272257 h 6858000"/>
              <a:gd name="connsiteX927" fmla="*/ 3726844 w 7467600"/>
              <a:gd name="connsiteY927" fmla="*/ 282988 h 6858000"/>
              <a:gd name="connsiteX928" fmla="*/ 3742664 w 7467600"/>
              <a:gd name="connsiteY928" fmla="*/ 279918 h 6858000"/>
              <a:gd name="connsiteX929" fmla="*/ 4103910 w 7467600"/>
              <a:gd name="connsiteY929" fmla="*/ 1161917 h 6858000"/>
              <a:gd name="connsiteX930" fmla="*/ 4020269 w 7467600"/>
              <a:gd name="connsiteY930" fmla="*/ 1200406 h 6858000"/>
              <a:gd name="connsiteX931" fmla="*/ 3674882 w 7467600"/>
              <a:gd name="connsiteY931" fmla="*/ 488524 h 6858000"/>
              <a:gd name="connsiteX932" fmla="*/ 3132682 w 7467600"/>
              <a:gd name="connsiteY932" fmla="*/ 1072284 h 6858000"/>
              <a:gd name="connsiteX933" fmla="*/ 2716346 w 7467600"/>
              <a:gd name="connsiteY933" fmla="*/ 1276376 h 6858000"/>
              <a:gd name="connsiteX934" fmla="*/ 2716772 w 7467600"/>
              <a:gd name="connsiteY934" fmla="*/ 1255462 h 6858000"/>
              <a:gd name="connsiteX935" fmla="*/ 3471096 w 7467600"/>
              <a:gd name="connsiteY935" fmla="*/ 437072 h 6858000"/>
              <a:gd name="connsiteX936" fmla="*/ 3639057 w 7467600"/>
              <a:gd name="connsiteY936" fmla="*/ 286334 h 6858000"/>
              <a:gd name="connsiteX937" fmla="*/ 3640309 w 7467600"/>
              <a:gd name="connsiteY937" fmla="*/ 284664 h 6858000"/>
              <a:gd name="connsiteX938" fmla="*/ 3646022 w 7467600"/>
              <a:gd name="connsiteY938" fmla="*/ 276711 h 6858000"/>
              <a:gd name="connsiteX939" fmla="*/ 3707943 w 7467600"/>
              <a:gd name="connsiteY939" fmla="*/ 65958 h 6858000"/>
              <a:gd name="connsiteX940" fmla="*/ 3721337 w 7467600"/>
              <a:gd name="connsiteY940" fmla="*/ 0 h 6858000"/>
              <a:gd name="connsiteX941" fmla="*/ 2867960 w 7467600"/>
              <a:gd name="connsiteY941" fmla="*/ 0 h 6858000"/>
              <a:gd name="connsiteX942" fmla="*/ 2926351 w 7467600"/>
              <a:gd name="connsiteY942" fmla="*/ 0 h 6858000"/>
              <a:gd name="connsiteX943" fmla="*/ 2902823 w 7467600"/>
              <a:gd name="connsiteY943" fmla="*/ 262929 h 6858000"/>
              <a:gd name="connsiteX944" fmla="*/ 2940663 w 7467600"/>
              <a:gd name="connsiteY944" fmla="*/ 140884 h 6858000"/>
              <a:gd name="connsiteX945" fmla="*/ 2947039 w 7467600"/>
              <a:gd name="connsiteY945" fmla="*/ 122524 h 6858000"/>
              <a:gd name="connsiteX946" fmla="*/ 2984316 w 7467600"/>
              <a:gd name="connsiteY946" fmla="*/ 0 h 6858000"/>
              <a:gd name="connsiteX947" fmla="*/ 3016114 w 7467600"/>
              <a:gd name="connsiteY947" fmla="*/ 0 h 6858000"/>
              <a:gd name="connsiteX948" fmla="*/ 2979949 w 7467600"/>
              <a:gd name="connsiteY948" fmla="*/ 119274 h 6858000"/>
              <a:gd name="connsiteX949" fmla="*/ 3023879 w 7467600"/>
              <a:gd name="connsiteY949" fmla="*/ 0 h 6858000"/>
              <a:gd name="connsiteX950" fmla="*/ 3105400 w 7467600"/>
              <a:gd name="connsiteY950" fmla="*/ 0 h 6858000"/>
              <a:gd name="connsiteX951" fmla="*/ 3094669 w 7467600"/>
              <a:gd name="connsiteY951" fmla="*/ 30308 h 6858000"/>
              <a:gd name="connsiteX952" fmla="*/ 2901945 w 7467600"/>
              <a:gd name="connsiteY952" fmla="*/ 466538 h 6858000"/>
              <a:gd name="connsiteX953" fmla="*/ 2815209 w 7467600"/>
              <a:gd name="connsiteY953" fmla="*/ 497361 h 6858000"/>
              <a:gd name="connsiteX954" fmla="*/ 2844845 w 7467600"/>
              <a:gd name="connsiteY954" fmla="*/ 127638 h 6858000"/>
              <a:gd name="connsiteX955" fmla="*/ 2867960 w 7467600"/>
              <a:gd name="connsiteY955" fmla="*/ 0 h 6858000"/>
              <a:gd name="connsiteX956" fmla="*/ 1057230 w 7467600"/>
              <a:gd name="connsiteY956" fmla="*/ 0 h 6858000"/>
              <a:gd name="connsiteX957" fmla="*/ 1111003 w 7467600"/>
              <a:gd name="connsiteY957" fmla="*/ 0 h 6858000"/>
              <a:gd name="connsiteX958" fmla="*/ 1125553 w 7467600"/>
              <a:gd name="connsiteY958" fmla="*/ 52588 h 6858000"/>
              <a:gd name="connsiteX959" fmla="*/ 1304276 w 7467600"/>
              <a:gd name="connsiteY959" fmla="*/ 476275 h 6858000"/>
              <a:gd name="connsiteX960" fmla="*/ 1492066 w 7467600"/>
              <a:gd name="connsiteY960" fmla="*/ 886333 h 6858000"/>
              <a:gd name="connsiteX961" fmla="*/ 1423698 w 7467600"/>
              <a:gd name="connsiteY961" fmla="*/ 710817 h 6858000"/>
              <a:gd name="connsiteX962" fmla="*/ 1357609 w 7467600"/>
              <a:gd name="connsiteY962" fmla="*/ 532892 h 6858000"/>
              <a:gd name="connsiteX963" fmla="*/ 1309550 w 7467600"/>
              <a:gd name="connsiteY963" fmla="*/ 374031 h 6858000"/>
              <a:gd name="connsiteX964" fmla="*/ 1193673 w 7467600"/>
              <a:gd name="connsiteY964" fmla="*/ 49533 h 6858000"/>
              <a:gd name="connsiteX965" fmla="*/ 1164391 w 7467600"/>
              <a:gd name="connsiteY965" fmla="*/ 0 h 6858000"/>
              <a:gd name="connsiteX966" fmla="*/ 1200666 w 7467600"/>
              <a:gd name="connsiteY966" fmla="*/ 0 h 6858000"/>
              <a:gd name="connsiteX967" fmla="*/ 1223408 w 7467600"/>
              <a:gd name="connsiteY967" fmla="*/ 38996 h 6858000"/>
              <a:gd name="connsiteX968" fmla="*/ 1339635 w 7467600"/>
              <a:gd name="connsiteY968" fmla="*/ 365517 h 6858000"/>
              <a:gd name="connsiteX969" fmla="*/ 1387469 w 7467600"/>
              <a:gd name="connsiteY969" fmla="*/ 523079 h 6858000"/>
              <a:gd name="connsiteX970" fmla="*/ 1452685 w 7467600"/>
              <a:gd name="connsiteY970" fmla="*/ 699806 h 6858000"/>
              <a:gd name="connsiteX971" fmla="*/ 1492092 w 7467600"/>
              <a:gd name="connsiteY971" fmla="*/ 800424 h 6858000"/>
              <a:gd name="connsiteX972" fmla="*/ 1455302 w 7467600"/>
              <a:gd name="connsiteY972" fmla="*/ 632913 h 6858000"/>
              <a:gd name="connsiteX973" fmla="*/ 1222336 w 7467600"/>
              <a:gd name="connsiteY973" fmla="*/ 9480 h 6858000"/>
              <a:gd name="connsiteX974" fmla="*/ 1214634 w 7467600"/>
              <a:gd name="connsiteY974" fmla="*/ 0 h 6858000"/>
              <a:gd name="connsiteX975" fmla="*/ 1289827 w 7467600"/>
              <a:gd name="connsiteY975" fmla="*/ 0 h 6858000"/>
              <a:gd name="connsiteX976" fmla="*/ 1321076 w 7467600"/>
              <a:gd name="connsiteY976" fmla="*/ 59722 h 6858000"/>
              <a:gd name="connsiteX977" fmla="*/ 1512579 w 7467600"/>
              <a:gd name="connsiteY977" fmla="*/ 626441 h 6858000"/>
              <a:gd name="connsiteX978" fmla="*/ 1506076 w 7467600"/>
              <a:gd name="connsiteY978" fmla="*/ 1089289 h 6858000"/>
              <a:gd name="connsiteX979" fmla="*/ 1486346 w 7467600"/>
              <a:gd name="connsiteY979" fmla="*/ 1079919 h 6858000"/>
              <a:gd name="connsiteX980" fmla="*/ 1070511 w 7467600"/>
              <a:gd name="connsiteY980" fmla="*/ 48609 h 6858000"/>
              <a:gd name="connsiteX981" fmla="*/ 1057230 w 7467600"/>
              <a:gd name="connsiteY981" fmla="*/ 0 h 6858000"/>
              <a:gd name="connsiteX982" fmla="*/ 43151 w 7467600"/>
              <a:gd name="connsiteY982" fmla="*/ 0 h 6858000"/>
              <a:gd name="connsiteX983" fmla="*/ 95283 w 7467600"/>
              <a:gd name="connsiteY983" fmla="*/ 0 h 6858000"/>
              <a:gd name="connsiteX984" fmla="*/ 300708 w 7467600"/>
              <a:gd name="connsiteY984" fmla="*/ 154571 h 6858000"/>
              <a:gd name="connsiteX985" fmla="*/ 530414 w 7467600"/>
              <a:gd name="connsiteY985" fmla="*/ 354673 h 6858000"/>
              <a:gd name="connsiteX986" fmla="*/ 333785 w 7467600"/>
              <a:gd name="connsiteY986" fmla="*/ 161564 h 6858000"/>
              <a:gd name="connsiteX987" fmla="*/ 147005 w 7467600"/>
              <a:gd name="connsiteY987" fmla="*/ 0 h 6858000"/>
              <a:gd name="connsiteX988" fmla="*/ 272509 w 7467600"/>
              <a:gd name="connsiteY988" fmla="*/ 0 h 6858000"/>
              <a:gd name="connsiteX989" fmla="*/ 326276 w 7467600"/>
              <a:gd name="connsiteY989" fmla="*/ 45847 h 6858000"/>
              <a:gd name="connsiteX990" fmla="*/ 823759 w 7467600"/>
              <a:gd name="connsiteY990" fmla="*/ 574145 h 6858000"/>
              <a:gd name="connsiteX991" fmla="*/ 811254 w 7467600"/>
              <a:gd name="connsiteY991" fmla="*/ 665546 h 6858000"/>
              <a:gd name="connsiteX992" fmla="*/ 154042 w 7467600"/>
              <a:gd name="connsiteY992" fmla="*/ 261522 h 6858000"/>
              <a:gd name="connsiteX993" fmla="*/ 13550 w 7467600"/>
              <a:gd name="connsiteY993" fmla="*/ 158423 h 6858000"/>
              <a:gd name="connsiteX994" fmla="*/ 0 w 7467600"/>
              <a:gd name="connsiteY994" fmla="*/ 146618 h 6858000"/>
              <a:gd name="connsiteX995" fmla="*/ 0 w 7467600"/>
              <a:gd name="connsiteY995" fmla="*/ 59161 h 6858000"/>
              <a:gd name="connsiteX996" fmla="*/ 45427 w 7467600"/>
              <a:gd name="connsiteY996" fmla="*/ 101078 h 6858000"/>
              <a:gd name="connsiteX997" fmla="*/ 630103 w 7467600"/>
              <a:gd name="connsiteY997" fmla="*/ 485885 h 6858000"/>
              <a:gd name="connsiteX998" fmla="*/ 532040 w 7467600"/>
              <a:gd name="connsiteY998" fmla="*/ 399359 h 6858000"/>
              <a:gd name="connsiteX999" fmla="*/ 517618 w 7467600"/>
              <a:gd name="connsiteY999" fmla="*/ 385726 h 6858000"/>
              <a:gd name="connsiteX1000" fmla="*/ 285074 w 7467600"/>
              <a:gd name="connsiteY1000" fmla="*/ 182755 h 6858000"/>
              <a:gd name="connsiteX1001" fmla="*/ 43151 w 7467600"/>
              <a:gd name="connsiteY1001"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368569 w 7467600"/>
              <a:gd name="connsiteY127" fmla="*/ 5270182 h 6858000"/>
              <a:gd name="connsiteX128" fmla="*/ 7450656 w 7467600"/>
              <a:gd name="connsiteY128" fmla="*/ 5134750 h 6858000"/>
              <a:gd name="connsiteX129" fmla="*/ 7467600 w 7467600"/>
              <a:gd name="connsiteY129" fmla="*/ 5142496 h 6858000"/>
              <a:gd name="connsiteX130" fmla="*/ 7467600 w 7467600"/>
              <a:gd name="connsiteY130" fmla="*/ 5158623 h 6858000"/>
              <a:gd name="connsiteX131" fmla="*/ 7427076 w 7467600"/>
              <a:gd name="connsiteY131" fmla="*/ 5142684 h 6858000"/>
              <a:gd name="connsiteX132" fmla="*/ 7467600 w 7467600"/>
              <a:gd name="connsiteY132" fmla="*/ 5164774 h 6858000"/>
              <a:gd name="connsiteX133" fmla="*/ 7467600 w 7467600"/>
              <a:gd name="connsiteY133" fmla="*/ 5199146 h 6858000"/>
              <a:gd name="connsiteX134" fmla="*/ 7391022 w 7467600"/>
              <a:gd name="connsiteY134" fmla="*/ 5158141 h 6858000"/>
              <a:gd name="connsiteX135" fmla="*/ 7312201 w 7467600"/>
              <a:gd name="connsiteY135" fmla="*/ 5128278 h 6858000"/>
              <a:gd name="connsiteX136" fmla="*/ 7343603 w 7467600"/>
              <a:gd name="connsiteY136" fmla="*/ 5149746 h 6858000"/>
              <a:gd name="connsiteX137" fmla="*/ 7467600 w 7467600"/>
              <a:gd name="connsiteY137" fmla="*/ 5241225 h 6858000"/>
              <a:gd name="connsiteX138" fmla="*/ 7467600 w 7467600"/>
              <a:gd name="connsiteY138" fmla="*/ 5277736 h 6858000"/>
              <a:gd name="connsiteX139" fmla="*/ 7327465 w 7467600"/>
              <a:gd name="connsiteY139" fmla="*/ 5174181 h 6858000"/>
              <a:gd name="connsiteX140" fmla="*/ 7244057 w 7467600"/>
              <a:gd name="connsiteY140" fmla="*/ 5124233 h 6858000"/>
              <a:gd name="connsiteX141" fmla="*/ 7353035 w 7467600"/>
              <a:gd name="connsiteY141" fmla="*/ 5197318 h 6858000"/>
              <a:gd name="connsiteX142" fmla="*/ 7467600 w 7467600"/>
              <a:gd name="connsiteY142" fmla="*/ 5297634 h 6858000"/>
              <a:gd name="connsiteX143" fmla="*/ 7467600 w 7467600"/>
              <a:gd name="connsiteY143" fmla="*/ 5361850 h 6858000"/>
              <a:gd name="connsiteX144" fmla="*/ 7368569 w 7467600"/>
              <a:gd name="connsiteY144" fmla="*/ 5270182 h 6858000"/>
              <a:gd name="connsiteX145" fmla="*/ 1903353 w 7467600"/>
              <a:gd name="connsiteY145" fmla="*/ 5044827 h 6858000"/>
              <a:gd name="connsiteX146" fmla="*/ 1936931 w 7467600"/>
              <a:gd name="connsiteY146" fmla="*/ 5093954 h 6858000"/>
              <a:gd name="connsiteX147" fmla="*/ 2195868 w 7467600"/>
              <a:gd name="connsiteY147" fmla="*/ 5396574 h 6858000"/>
              <a:gd name="connsiteX148" fmla="*/ 2088852 w 7467600"/>
              <a:gd name="connsiteY148" fmla="*/ 5166123 h 6858000"/>
              <a:gd name="connsiteX149" fmla="*/ 1958241 w 7467600"/>
              <a:gd name="connsiteY149" fmla="*/ 5067955 h 6858000"/>
              <a:gd name="connsiteX150" fmla="*/ 1903353 w 7467600"/>
              <a:gd name="connsiteY150" fmla="*/ 5044827 h 6858000"/>
              <a:gd name="connsiteX151" fmla="*/ 1979378 w 7467600"/>
              <a:gd name="connsiteY151" fmla="*/ 4769504 h 6858000"/>
              <a:gd name="connsiteX152" fmla="*/ 2882120 w 7467600"/>
              <a:gd name="connsiteY152" fmla="*/ 5064547 h 6858000"/>
              <a:gd name="connsiteX153" fmla="*/ 2793103 w 7467600"/>
              <a:gd name="connsiteY153" fmla="*/ 5039699 h 6858000"/>
              <a:gd name="connsiteX154" fmla="*/ 2770041 w 7467600"/>
              <a:gd name="connsiteY154" fmla="*/ 5033634 h 6858000"/>
              <a:gd name="connsiteX155" fmla="*/ 1979378 w 7467600"/>
              <a:gd name="connsiteY155" fmla="*/ 4769504 h 6858000"/>
              <a:gd name="connsiteX156" fmla="*/ 1927410 w 7467600"/>
              <a:gd name="connsiteY156" fmla="*/ 4716164 h 6858000"/>
              <a:gd name="connsiteX157" fmla="*/ 1959587 w 7467600"/>
              <a:gd name="connsiteY157" fmla="*/ 4728849 h 6858000"/>
              <a:gd name="connsiteX158" fmla="*/ 2777707 w 7467600"/>
              <a:gd name="connsiteY158" fmla="*/ 5003991 h 6858000"/>
              <a:gd name="connsiteX159" fmla="*/ 2800768 w 7467600"/>
              <a:gd name="connsiteY159" fmla="*/ 5010056 h 6858000"/>
              <a:gd name="connsiteX160" fmla="*/ 2879408 w 7467600"/>
              <a:gd name="connsiteY160" fmla="*/ 5031590 h 6858000"/>
              <a:gd name="connsiteX161" fmla="*/ 2862295 w 7467600"/>
              <a:gd name="connsiteY161" fmla="*/ 5022958 h 6858000"/>
              <a:gd name="connsiteX162" fmla="*/ 2813343 w 7467600"/>
              <a:gd name="connsiteY162" fmla="*/ 4998369 h 6858000"/>
              <a:gd name="connsiteX163" fmla="*/ 2646245 w 7467600"/>
              <a:gd name="connsiteY163" fmla="*/ 4930999 h 6858000"/>
              <a:gd name="connsiteX164" fmla="*/ 1999243 w 7467600"/>
              <a:gd name="connsiteY164" fmla="*/ 4730524 h 6858000"/>
              <a:gd name="connsiteX165" fmla="*/ 1979527 w 7467600"/>
              <a:gd name="connsiteY165" fmla="*/ 4726651 h 6858000"/>
              <a:gd name="connsiteX166" fmla="*/ 1927410 w 7467600"/>
              <a:gd name="connsiteY166" fmla="*/ 4716164 h 6858000"/>
              <a:gd name="connsiteX167" fmla="*/ 1997014 w 7467600"/>
              <a:gd name="connsiteY167" fmla="*/ 4698007 h 6858000"/>
              <a:gd name="connsiteX168" fmla="*/ 2005458 w 7467600"/>
              <a:gd name="connsiteY168" fmla="*/ 4699540 h 6858000"/>
              <a:gd name="connsiteX169" fmla="*/ 2657186 w 7467600"/>
              <a:gd name="connsiteY169" fmla="*/ 4901687 h 6858000"/>
              <a:gd name="connsiteX170" fmla="*/ 2826662 w 7467600"/>
              <a:gd name="connsiteY170" fmla="*/ 4970362 h 6858000"/>
              <a:gd name="connsiteX171" fmla="*/ 2876100 w 7467600"/>
              <a:gd name="connsiteY171" fmla="*/ 4995397 h 6858000"/>
              <a:gd name="connsiteX172" fmla="*/ 3042600 w 7467600"/>
              <a:gd name="connsiteY172" fmla="*/ 5059532 h 6858000"/>
              <a:gd name="connsiteX173" fmla="*/ 1997014 w 7467600"/>
              <a:gd name="connsiteY173" fmla="*/ 4698007 h 6858000"/>
              <a:gd name="connsiteX174" fmla="*/ 2305292 w 7467600"/>
              <a:gd name="connsiteY174" fmla="*/ 4219492 h 6858000"/>
              <a:gd name="connsiteX175" fmla="*/ 3360922 w 7467600"/>
              <a:gd name="connsiteY175" fmla="*/ 4529373 h 6858000"/>
              <a:gd name="connsiteX176" fmla="*/ 3492420 w 7467600"/>
              <a:gd name="connsiteY176" fmla="*/ 4510145 h 6858000"/>
              <a:gd name="connsiteX177" fmla="*/ 3364086 w 7467600"/>
              <a:gd name="connsiteY177" fmla="*/ 4480340 h 6858000"/>
              <a:gd name="connsiteX178" fmla="*/ 3225818 w 7467600"/>
              <a:gd name="connsiteY178" fmla="*/ 4411822 h 6858000"/>
              <a:gd name="connsiteX179" fmla="*/ 3129696 w 7467600"/>
              <a:gd name="connsiteY179" fmla="*/ 4360704 h 6858000"/>
              <a:gd name="connsiteX180" fmla="*/ 2814545 w 7467600"/>
              <a:gd name="connsiteY180" fmla="*/ 4282955 h 6858000"/>
              <a:gd name="connsiteX181" fmla="*/ 2305292 w 7467600"/>
              <a:gd name="connsiteY181" fmla="*/ 4219492 h 6858000"/>
              <a:gd name="connsiteX182" fmla="*/ 2626982 w 7467600"/>
              <a:gd name="connsiteY182" fmla="*/ 4206450 h 6858000"/>
              <a:gd name="connsiteX183" fmla="*/ 2490617 w 7467600"/>
              <a:gd name="connsiteY183" fmla="*/ 4206951 h 6858000"/>
              <a:gd name="connsiteX184" fmla="*/ 2819869 w 7467600"/>
              <a:gd name="connsiteY184" fmla="*/ 4252936 h 6858000"/>
              <a:gd name="connsiteX185" fmla="*/ 3143018 w 7467600"/>
              <a:gd name="connsiteY185" fmla="*/ 4332698 h 6858000"/>
              <a:gd name="connsiteX186" fmla="*/ 3241520 w 7467600"/>
              <a:gd name="connsiteY186" fmla="*/ 4385112 h 6858000"/>
              <a:gd name="connsiteX187" fmla="*/ 3374575 w 7467600"/>
              <a:gd name="connsiteY187" fmla="*/ 4451517 h 6858000"/>
              <a:gd name="connsiteX188" fmla="*/ 3505221 w 7467600"/>
              <a:gd name="connsiteY188" fmla="*/ 4480757 h 6858000"/>
              <a:gd name="connsiteX189" fmla="*/ 2626982 w 7467600"/>
              <a:gd name="connsiteY189" fmla="*/ 4206450 h 6858000"/>
              <a:gd name="connsiteX190" fmla="*/ 1310106 w 7467600"/>
              <a:gd name="connsiteY190" fmla="*/ 3943217 h 6858000"/>
              <a:gd name="connsiteX191" fmla="*/ 854994 w 7467600"/>
              <a:gd name="connsiteY191" fmla="*/ 4399136 h 6858000"/>
              <a:gd name="connsiteX192" fmla="*/ 742462 w 7467600"/>
              <a:gd name="connsiteY192" fmla="*/ 4594648 h 6858000"/>
              <a:gd name="connsiteX193" fmla="*/ 820602 w 7467600"/>
              <a:gd name="connsiteY193" fmla="*/ 4485915 h 6858000"/>
              <a:gd name="connsiteX194" fmla="*/ 878295 w 7467600"/>
              <a:gd name="connsiteY194" fmla="*/ 4403594 h 6858000"/>
              <a:gd name="connsiteX195" fmla="*/ 1240607 w 7467600"/>
              <a:gd name="connsiteY195" fmla="*/ 4010401 h 6858000"/>
              <a:gd name="connsiteX196" fmla="*/ 1310106 w 7467600"/>
              <a:gd name="connsiteY196" fmla="*/ 3943217 h 6858000"/>
              <a:gd name="connsiteX197" fmla="*/ 1423113 w 7467600"/>
              <a:gd name="connsiteY197" fmla="*/ 3874565 h 6858000"/>
              <a:gd name="connsiteX198" fmla="*/ 1260565 w 7467600"/>
              <a:gd name="connsiteY198" fmla="*/ 4031982 h 6858000"/>
              <a:gd name="connsiteX199" fmla="*/ 901900 w 7467600"/>
              <a:gd name="connsiteY199" fmla="*/ 4421236 h 6858000"/>
              <a:gd name="connsiteX200" fmla="*/ 845044 w 7467600"/>
              <a:gd name="connsiteY200" fmla="*/ 4502436 h 6858000"/>
              <a:gd name="connsiteX201" fmla="*/ 685926 w 7467600"/>
              <a:gd name="connsiteY201" fmla="*/ 4703069 h 6858000"/>
              <a:gd name="connsiteX202" fmla="*/ 684248 w 7467600"/>
              <a:gd name="connsiteY202" fmla="*/ 4706721 h 6858000"/>
              <a:gd name="connsiteX203" fmla="*/ 1423113 w 7467600"/>
              <a:gd name="connsiteY203" fmla="*/ 3874565 h 6858000"/>
              <a:gd name="connsiteX204" fmla="*/ 3316479 w 7467600"/>
              <a:gd name="connsiteY204" fmla="*/ 3872136 h 6858000"/>
              <a:gd name="connsiteX205" fmla="*/ 3546806 w 7467600"/>
              <a:gd name="connsiteY205" fmla="*/ 4356139 h 6858000"/>
              <a:gd name="connsiteX206" fmla="*/ 3364433 w 7467600"/>
              <a:gd name="connsiteY206" fmla="*/ 3953121 h 6858000"/>
              <a:gd name="connsiteX207" fmla="*/ 3316479 w 7467600"/>
              <a:gd name="connsiteY207" fmla="*/ 3872136 h 6858000"/>
              <a:gd name="connsiteX208" fmla="*/ 3291335 w 7467600"/>
              <a:gd name="connsiteY208" fmla="*/ 3767420 h 6858000"/>
              <a:gd name="connsiteX209" fmla="*/ 3390805 w 7467600"/>
              <a:gd name="connsiteY209" fmla="*/ 3937163 h 6858000"/>
              <a:gd name="connsiteX210" fmla="*/ 3579062 w 7467600"/>
              <a:gd name="connsiteY210" fmla="*/ 4359040 h 6858000"/>
              <a:gd name="connsiteX211" fmla="*/ 3467355 w 7467600"/>
              <a:gd name="connsiteY211" fmla="*/ 3988130 h 6858000"/>
              <a:gd name="connsiteX212" fmla="*/ 3310753 w 7467600"/>
              <a:gd name="connsiteY212" fmla="*/ 3787140 h 6858000"/>
              <a:gd name="connsiteX213" fmla="*/ 3291335 w 7467600"/>
              <a:gd name="connsiteY213" fmla="*/ 3767420 h 6858000"/>
              <a:gd name="connsiteX214" fmla="*/ 1635889 w 7467600"/>
              <a:gd name="connsiteY214" fmla="*/ 3709494 h 6858000"/>
              <a:gd name="connsiteX215" fmla="*/ 1634800 w 7467600"/>
              <a:gd name="connsiteY215" fmla="*/ 3731111 h 6858000"/>
              <a:gd name="connsiteX216" fmla="*/ 1635889 w 7467600"/>
              <a:gd name="connsiteY216" fmla="*/ 3709494 h 6858000"/>
              <a:gd name="connsiteX217" fmla="*/ 1510397 w 7467600"/>
              <a:gd name="connsiteY217" fmla="*/ 3684705 h 6858000"/>
              <a:gd name="connsiteX218" fmla="*/ 1146550 w 7467600"/>
              <a:gd name="connsiteY218" fmla="*/ 3802012 h 6858000"/>
              <a:gd name="connsiteX219" fmla="*/ 698834 w 7467600"/>
              <a:gd name="connsiteY219" fmla="*/ 3952272 h 6858000"/>
              <a:gd name="connsiteX220" fmla="*/ 34256 w 7467600"/>
              <a:gd name="connsiteY220" fmla="*/ 4347603 h 6858000"/>
              <a:gd name="connsiteX221" fmla="*/ 527241 w 7467600"/>
              <a:gd name="connsiteY221" fmla="*/ 4065078 h 6858000"/>
              <a:gd name="connsiteX222" fmla="*/ 1510397 w 7467600"/>
              <a:gd name="connsiteY222" fmla="*/ 3684705 h 6858000"/>
              <a:gd name="connsiteX223" fmla="*/ 1313114 w 7467600"/>
              <a:gd name="connsiteY223" fmla="*/ 3655216 h 6858000"/>
              <a:gd name="connsiteX224" fmla="*/ 1109304 w 7467600"/>
              <a:gd name="connsiteY224" fmla="*/ 3669030 h 6858000"/>
              <a:gd name="connsiteX225" fmla="*/ 8129 w 7467600"/>
              <a:gd name="connsiteY225" fmla="*/ 4330519 h 6858000"/>
              <a:gd name="connsiteX226" fmla="*/ 687572 w 7467600"/>
              <a:gd name="connsiteY226" fmla="*/ 3925629 h 6858000"/>
              <a:gd name="connsiteX227" fmla="*/ 1138365 w 7467600"/>
              <a:gd name="connsiteY227" fmla="*/ 3774515 h 6858000"/>
              <a:gd name="connsiteX228" fmla="*/ 1505579 w 7467600"/>
              <a:gd name="connsiteY228" fmla="*/ 3655526 h 6858000"/>
              <a:gd name="connsiteX229" fmla="*/ 1313114 w 7467600"/>
              <a:gd name="connsiteY229" fmla="*/ 3655216 h 6858000"/>
              <a:gd name="connsiteX230" fmla="*/ 3655073 w 7467600"/>
              <a:gd name="connsiteY230" fmla="*/ 3650884 h 6858000"/>
              <a:gd name="connsiteX231" fmla="*/ 3989938 w 7467600"/>
              <a:gd name="connsiteY231" fmla="*/ 3991685 h 6858000"/>
              <a:gd name="connsiteX232" fmla="*/ 4393907 w 7467600"/>
              <a:gd name="connsiteY232" fmla="*/ 4261258 h 6858000"/>
              <a:gd name="connsiteX233" fmla="*/ 4648051 w 7467600"/>
              <a:gd name="connsiteY233" fmla="*/ 4374051 h 6858000"/>
              <a:gd name="connsiteX234" fmla="*/ 4383389 w 7467600"/>
              <a:gd name="connsiteY234" fmla="*/ 4184369 h 6858000"/>
              <a:gd name="connsiteX235" fmla="*/ 4165508 w 7467600"/>
              <a:gd name="connsiteY235" fmla="*/ 4035196 h 6858000"/>
              <a:gd name="connsiteX236" fmla="*/ 4068162 w 7467600"/>
              <a:gd name="connsiteY236" fmla="*/ 3953394 h 6858000"/>
              <a:gd name="connsiteX237" fmla="*/ 3981416 w 7467600"/>
              <a:gd name="connsiteY237" fmla="*/ 3880482 h 6858000"/>
              <a:gd name="connsiteX238" fmla="*/ 3800147 w 7467600"/>
              <a:gd name="connsiteY238" fmla="*/ 3749872 h 6858000"/>
              <a:gd name="connsiteX239" fmla="*/ 3655073 w 7467600"/>
              <a:gd name="connsiteY239" fmla="*/ 3650884 h 6858000"/>
              <a:gd name="connsiteX240" fmla="*/ 3670252 w 7467600"/>
              <a:gd name="connsiteY240" fmla="*/ 3622798 h 6858000"/>
              <a:gd name="connsiteX241" fmla="*/ 3817258 w 7467600"/>
              <a:gd name="connsiteY241" fmla="*/ 3723577 h 6858000"/>
              <a:gd name="connsiteX242" fmla="*/ 4000461 w 7467600"/>
              <a:gd name="connsiteY242" fmla="*/ 3855966 h 6858000"/>
              <a:gd name="connsiteX243" fmla="*/ 4088180 w 7467600"/>
              <a:gd name="connsiteY243" fmla="*/ 3929774 h 6858000"/>
              <a:gd name="connsiteX244" fmla="*/ 4184555 w 7467600"/>
              <a:gd name="connsiteY244" fmla="*/ 4010683 h 6858000"/>
              <a:gd name="connsiteX245" fmla="*/ 4399563 w 7467600"/>
              <a:gd name="connsiteY245" fmla="*/ 4158106 h 6858000"/>
              <a:gd name="connsiteX246" fmla="*/ 4684469 w 7467600"/>
              <a:gd name="connsiteY246" fmla="*/ 4364680 h 6858000"/>
              <a:gd name="connsiteX247" fmla="*/ 4690271 w 7467600"/>
              <a:gd name="connsiteY247" fmla="*/ 4370034 h 6858000"/>
              <a:gd name="connsiteX248" fmla="*/ 4136093 w 7467600"/>
              <a:gd name="connsiteY248" fmla="*/ 3858466 h 6858000"/>
              <a:gd name="connsiteX249" fmla="*/ 3670252 w 7467600"/>
              <a:gd name="connsiteY249" fmla="*/ 3622798 h 6858000"/>
              <a:gd name="connsiteX250" fmla="*/ 4440129 w 7467600"/>
              <a:gd name="connsiteY250" fmla="*/ 3448571 h 6858000"/>
              <a:gd name="connsiteX251" fmla="*/ 4856525 w 7467600"/>
              <a:gd name="connsiteY251" fmla="*/ 3915351 h 6858000"/>
              <a:gd name="connsiteX252" fmla="*/ 5059055 w 7467600"/>
              <a:gd name="connsiteY252" fmla="*/ 4108918 h 6858000"/>
              <a:gd name="connsiteX253" fmla="*/ 5290070 w 7467600"/>
              <a:gd name="connsiteY253" fmla="*/ 4263619 h 6858000"/>
              <a:gd name="connsiteX254" fmla="*/ 4834991 w 7467600"/>
              <a:gd name="connsiteY254" fmla="*/ 3830985 h 6858000"/>
              <a:gd name="connsiteX255" fmla="*/ 4440129 w 7467600"/>
              <a:gd name="connsiteY255" fmla="*/ 3448571 h 6858000"/>
              <a:gd name="connsiteX256" fmla="*/ 4441737 w 7467600"/>
              <a:gd name="connsiteY256" fmla="*/ 3399734 h 6858000"/>
              <a:gd name="connsiteX257" fmla="*/ 4431236 w 7467600"/>
              <a:gd name="connsiteY257" fmla="*/ 3400954 h 6858000"/>
              <a:gd name="connsiteX258" fmla="*/ 4557150 w 7467600"/>
              <a:gd name="connsiteY258" fmla="*/ 3510023 h 6858000"/>
              <a:gd name="connsiteX259" fmla="*/ 4856936 w 7467600"/>
              <a:gd name="connsiteY259" fmla="*/ 3809146 h 6858000"/>
              <a:gd name="connsiteX260" fmla="*/ 5111996 w 7467600"/>
              <a:gd name="connsiteY260" fmla="*/ 4065759 h 6858000"/>
              <a:gd name="connsiteX261" fmla="*/ 5388878 w 7467600"/>
              <a:gd name="connsiteY261" fmla="*/ 4300185 h 6858000"/>
              <a:gd name="connsiteX262" fmla="*/ 5425556 w 7467600"/>
              <a:gd name="connsiteY262" fmla="*/ 4308967 h 6858000"/>
              <a:gd name="connsiteX263" fmla="*/ 4943646 w 7467600"/>
              <a:gd name="connsiteY263" fmla="*/ 3822916 h 6858000"/>
              <a:gd name="connsiteX264" fmla="*/ 4594837 w 7467600"/>
              <a:gd name="connsiteY264" fmla="*/ 3532274 h 6858000"/>
              <a:gd name="connsiteX265" fmla="*/ 4441737 w 7467600"/>
              <a:gd name="connsiteY265" fmla="*/ 3399734 h 6858000"/>
              <a:gd name="connsiteX266" fmla="*/ 5425834 w 7467600"/>
              <a:gd name="connsiteY266" fmla="*/ 3162785 h 6858000"/>
              <a:gd name="connsiteX267" fmla="*/ 5401644 w 7467600"/>
              <a:gd name="connsiteY267" fmla="*/ 3617847 h 6858000"/>
              <a:gd name="connsiteX268" fmla="*/ 5467256 w 7467600"/>
              <a:gd name="connsiteY268" fmla="*/ 4175494 h 6858000"/>
              <a:gd name="connsiteX269" fmla="*/ 5448069 w 7467600"/>
              <a:gd name="connsiteY269" fmla="*/ 3567554 h 6858000"/>
              <a:gd name="connsiteX270" fmla="*/ 5425834 w 7467600"/>
              <a:gd name="connsiteY270" fmla="*/ 3162785 h 6858000"/>
              <a:gd name="connsiteX271" fmla="*/ 1318687 w 7467600"/>
              <a:gd name="connsiteY271" fmla="*/ 3113840 h 6858000"/>
              <a:gd name="connsiteX272" fmla="*/ 1066793 w 7467600"/>
              <a:gd name="connsiteY272" fmla="*/ 3212171 h 6858000"/>
              <a:gd name="connsiteX273" fmla="*/ 993319 w 7467600"/>
              <a:gd name="connsiteY273" fmla="*/ 3247648 h 6858000"/>
              <a:gd name="connsiteX274" fmla="*/ 853081 w 7467600"/>
              <a:gd name="connsiteY274" fmla="*/ 3312410 h 6858000"/>
              <a:gd name="connsiteX275" fmla="*/ 805957 w 7467600"/>
              <a:gd name="connsiteY275" fmla="*/ 3330443 h 6858000"/>
              <a:gd name="connsiteX276" fmla="*/ 1318687 w 7467600"/>
              <a:gd name="connsiteY276" fmla="*/ 3113840 h 6858000"/>
              <a:gd name="connsiteX277" fmla="*/ 5453702 w 7467600"/>
              <a:gd name="connsiteY277" fmla="*/ 3090882 h 6858000"/>
              <a:gd name="connsiteX278" fmla="*/ 5480135 w 7467600"/>
              <a:gd name="connsiteY278" fmla="*/ 3565802 h 6858000"/>
              <a:gd name="connsiteX279" fmla="*/ 5499023 w 7467600"/>
              <a:gd name="connsiteY279" fmla="*/ 4166310 h 6858000"/>
              <a:gd name="connsiteX280" fmla="*/ 5547022 w 7467600"/>
              <a:gd name="connsiteY280" fmla="*/ 3607838 h 6858000"/>
              <a:gd name="connsiteX281" fmla="*/ 5515964 w 7467600"/>
              <a:gd name="connsiteY281" fmla="*/ 3378541 h 6858000"/>
              <a:gd name="connsiteX282" fmla="*/ 5453702 w 7467600"/>
              <a:gd name="connsiteY282" fmla="*/ 3090882 h 6858000"/>
              <a:gd name="connsiteX283" fmla="*/ 1238695 w 7467600"/>
              <a:gd name="connsiteY283" fmla="*/ 3076820 h 6858000"/>
              <a:gd name="connsiteX284" fmla="*/ 716371 w 7467600"/>
              <a:gd name="connsiteY284" fmla="*/ 3293249 h 6858000"/>
              <a:gd name="connsiteX285" fmla="*/ 579522 w 7467600"/>
              <a:gd name="connsiteY285" fmla="*/ 3371759 h 6858000"/>
              <a:gd name="connsiteX286" fmla="*/ 600288 w 7467600"/>
              <a:gd name="connsiteY286" fmla="*/ 3365555 h 6858000"/>
              <a:gd name="connsiteX287" fmla="*/ 840692 w 7467600"/>
              <a:gd name="connsiteY287" fmla="*/ 3284921 h 6858000"/>
              <a:gd name="connsiteX288" fmla="*/ 979248 w 7467600"/>
              <a:gd name="connsiteY288" fmla="*/ 3221003 h 6858000"/>
              <a:gd name="connsiteX289" fmla="*/ 1053282 w 7467600"/>
              <a:gd name="connsiteY289" fmla="*/ 3185247 h 6858000"/>
              <a:gd name="connsiteX290" fmla="*/ 1320603 w 7467600"/>
              <a:gd name="connsiteY290" fmla="*/ 3081281 h 6858000"/>
              <a:gd name="connsiteX291" fmla="*/ 1238695 w 7467600"/>
              <a:gd name="connsiteY291" fmla="*/ 3076820 h 6858000"/>
              <a:gd name="connsiteX292" fmla="*/ 5425627 w 7467600"/>
              <a:gd name="connsiteY292" fmla="*/ 2954192 h 6858000"/>
              <a:gd name="connsiteX293" fmla="*/ 5470770 w 7467600"/>
              <a:gd name="connsiteY293" fmla="*/ 3005435 h 6858000"/>
              <a:gd name="connsiteX294" fmla="*/ 5519779 w 7467600"/>
              <a:gd name="connsiteY294" fmla="*/ 4359223 h 6858000"/>
              <a:gd name="connsiteX295" fmla="*/ 5520293 w 7467600"/>
              <a:gd name="connsiteY295" fmla="*/ 4360602 h 6858000"/>
              <a:gd name="connsiteX296" fmla="*/ 5767221 w 7467600"/>
              <a:gd name="connsiteY296" fmla="*/ 4665564 h 6858000"/>
              <a:gd name="connsiteX297" fmla="*/ 6937169 w 7467600"/>
              <a:gd name="connsiteY297" fmla="*/ 4815941 h 6858000"/>
              <a:gd name="connsiteX298" fmla="*/ 6953922 w 7467600"/>
              <a:gd name="connsiteY298" fmla="*/ 4890068 h 6858000"/>
              <a:gd name="connsiteX299" fmla="*/ 6071359 w 7467600"/>
              <a:gd name="connsiteY299" fmla="*/ 4770770 h 6858000"/>
              <a:gd name="connsiteX300" fmla="*/ 6038839 w 7467600"/>
              <a:gd name="connsiteY300" fmla="*/ 4764474 h 6858000"/>
              <a:gd name="connsiteX301" fmla="*/ 6038706 w 7467600"/>
              <a:gd name="connsiteY301" fmla="*/ 4763847 h 6858000"/>
              <a:gd name="connsiteX302" fmla="*/ 6037784 w 7467600"/>
              <a:gd name="connsiteY302" fmla="*/ 4764270 h 6858000"/>
              <a:gd name="connsiteX303" fmla="*/ 6038839 w 7467600"/>
              <a:gd name="connsiteY303" fmla="*/ 4764474 h 6858000"/>
              <a:gd name="connsiteX304" fmla="*/ 6040338 w 7467600"/>
              <a:gd name="connsiteY304" fmla="*/ 4771418 h 6858000"/>
              <a:gd name="connsiteX305" fmla="*/ 6024488 w 7467600"/>
              <a:gd name="connsiteY305" fmla="*/ 4809903 h 6858000"/>
              <a:gd name="connsiteX306" fmla="*/ 5599771 w 7467600"/>
              <a:gd name="connsiteY306" fmla="*/ 5509652 h 6858000"/>
              <a:gd name="connsiteX307" fmla="*/ 5548843 w 7467600"/>
              <a:gd name="connsiteY307" fmla="*/ 5563845 h 6858000"/>
              <a:gd name="connsiteX308" fmla="*/ 5940952 w 7467600"/>
              <a:gd name="connsiteY308" fmla="*/ 6250028 h 6858000"/>
              <a:gd name="connsiteX309" fmla="*/ 6043441 w 7467600"/>
              <a:gd name="connsiteY309" fmla="*/ 6665847 h 6858000"/>
              <a:gd name="connsiteX310" fmla="*/ 6093432 w 7467600"/>
              <a:gd name="connsiteY310" fmla="*/ 6858000 h 6858000"/>
              <a:gd name="connsiteX311" fmla="*/ 6034344 w 7467600"/>
              <a:gd name="connsiteY311" fmla="*/ 6858000 h 6858000"/>
              <a:gd name="connsiteX312" fmla="*/ 6026679 w 7467600"/>
              <a:gd name="connsiteY312" fmla="*/ 6836959 h 6858000"/>
              <a:gd name="connsiteX313" fmla="*/ 5800441 w 7467600"/>
              <a:gd name="connsiteY313" fmla="*/ 6335286 h 6858000"/>
              <a:gd name="connsiteX314" fmla="*/ 5526562 w 7467600"/>
              <a:gd name="connsiteY314" fmla="*/ 5705388 h 6858000"/>
              <a:gd name="connsiteX315" fmla="*/ 5519640 w 7467600"/>
              <a:gd name="connsiteY315" fmla="*/ 5683774 h 6858000"/>
              <a:gd name="connsiteX316" fmla="*/ 5844559 w 7467600"/>
              <a:gd name="connsiteY316" fmla="*/ 6553349 h 6858000"/>
              <a:gd name="connsiteX317" fmla="*/ 5975994 w 7467600"/>
              <a:gd name="connsiteY317" fmla="*/ 6858000 h 6858000"/>
              <a:gd name="connsiteX318" fmla="*/ 5898547 w 7467600"/>
              <a:gd name="connsiteY318" fmla="*/ 6858000 h 6858000"/>
              <a:gd name="connsiteX319" fmla="*/ 5682041 w 7467600"/>
              <a:gd name="connsiteY319" fmla="*/ 6355860 h 6858000"/>
              <a:gd name="connsiteX320" fmla="*/ 5461758 w 7467600"/>
              <a:gd name="connsiteY320" fmla="*/ 5820220 h 6858000"/>
              <a:gd name="connsiteX321" fmla="*/ 5237282 w 7467600"/>
              <a:gd name="connsiteY321" fmla="*/ 6579086 h 6858000"/>
              <a:gd name="connsiteX322" fmla="*/ 5115009 w 7467600"/>
              <a:gd name="connsiteY322" fmla="*/ 6858000 h 6858000"/>
              <a:gd name="connsiteX323" fmla="*/ 5028074 w 7467600"/>
              <a:gd name="connsiteY323" fmla="*/ 6858000 h 6858000"/>
              <a:gd name="connsiteX324" fmla="*/ 5079508 w 7467600"/>
              <a:gd name="connsiteY324" fmla="*/ 6749074 h 6858000"/>
              <a:gd name="connsiteX325" fmla="*/ 5371846 w 7467600"/>
              <a:gd name="connsiteY325" fmla="*/ 5924413 h 6858000"/>
              <a:gd name="connsiteX326" fmla="*/ 5270512 w 7467600"/>
              <a:gd name="connsiteY326" fmla="*/ 6138975 h 6858000"/>
              <a:gd name="connsiteX327" fmla="*/ 5062409 w 7467600"/>
              <a:gd name="connsiteY327" fmla="*/ 6653544 h 6858000"/>
              <a:gd name="connsiteX328" fmla="*/ 5036628 w 7467600"/>
              <a:gd name="connsiteY328" fmla="*/ 6754247 h 6858000"/>
              <a:gd name="connsiteX329" fmla="*/ 5009112 w 7467600"/>
              <a:gd name="connsiteY329" fmla="*/ 6858000 h 6858000"/>
              <a:gd name="connsiteX330" fmla="*/ 4976679 w 7467600"/>
              <a:gd name="connsiteY330" fmla="*/ 6858000 h 6858000"/>
              <a:gd name="connsiteX331" fmla="*/ 5006537 w 7467600"/>
              <a:gd name="connsiteY331" fmla="*/ 6747068 h 6858000"/>
              <a:gd name="connsiteX332" fmla="*/ 5032723 w 7467600"/>
              <a:gd name="connsiteY332" fmla="*/ 6644957 h 6858000"/>
              <a:gd name="connsiteX333" fmla="*/ 5242949 w 7467600"/>
              <a:gd name="connsiteY333" fmla="*/ 6125175 h 6858000"/>
              <a:gd name="connsiteX334" fmla="*/ 5286321 w 7467600"/>
              <a:gd name="connsiteY334" fmla="*/ 6033555 h 6858000"/>
              <a:gd name="connsiteX335" fmla="*/ 5008210 w 7467600"/>
              <a:gd name="connsiteY335" fmla="*/ 6649194 h 6858000"/>
              <a:gd name="connsiteX336" fmla="*/ 4986321 w 7467600"/>
              <a:gd name="connsiteY336" fmla="*/ 6765687 h 6858000"/>
              <a:gd name="connsiteX337" fmla="*/ 4973474 w 7467600"/>
              <a:gd name="connsiteY337" fmla="*/ 6858000 h 6858000"/>
              <a:gd name="connsiteX338" fmla="*/ 4907178 w 7467600"/>
              <a:gd name="connsiteY338" fmla="*/ 6858000 h 6858000"/>
              <a:gd name="connsiteX339" fmla="*/ 4910810 w 7467600"/>
              <a:gd name="connsiteY339" fmla="*/ 6829660 h 6858000"/>
              <a:gd name="connsiteX340" fmla="*/ 4987461 w 7467600"/>
              <a:gd name="connsiteY340" fmla="*/ 6432994 h 6858000"/>
              <a:gd name="connsiteX341" fmla="*/ 5179262 w 7467600"/>
              <a:gd name="connsiteY341" fmla="*/ 6035044 h 6858000"/>
              <a:gd name="connsiteX342" fmla="*/ 4689678 w 7467600"/>
              <a:gd name="connsiteY342" fmla="*/ 6440241 h 6858000"/>
              <a:gd name="connsiteX343" fmla="*/ 4477543 w 7467600"/>
              <a:gd name="connsiteY343" fmla="*/ 6674836 h 6858000"/>
              <a:gd name="connsiteX344" fmla="*/ 4329957 w 7467600"/>
              <a:gd name="connsiteY344" fmla="*/ 6858000 h 6858000"/>
              <a:gd name="connsiteX345" fmla="*/ 4218595 w 7467600"/>
              <a:gd name="connsiteY345" fmla="*/ 6858000 h 6858000"/>
              <a:gd name="connsiteX346" fmla="*/ 4368888 w 7467600"/>
              <a:gd name="connsiteY346" fmla="*/ 6668412 h 6858000"/>
              <a:gd name="connsiteX347" fmla="*/ 4563091 w 7467600"/>
              <a:gd name="connsiteY347" fmla="*/ 6442508 h 6858000"/>
              <a:gd name="connsiteX348" fmla="*/ 5387324 w 7467600"/>
              <a:gd name="connsiteY348" fmla="*/ 5705830 h 6858000"/>
              <a:gd name="connsiteX349" fmla="*/ 5073620 w 7467600"/>
              <a:gd name="connsiteY349" fmla="*/ 5955437 h 6858000"/>
              <a:gd name="connsiteX350" fmla="*/ 4689789 w 7467600"/>
              <a:gd name="connsiteY350" fmla="*/ 6268382 h 6858000"/>
              <a:gd name="connsiteX351" fmla="*/ 4418722 w 7467600"/>
              <a:gd name="connsiteY351" fmla="*/ 6570886 h 6858000"/>
              <a:gd name="connsiteX352" fmla="*/ 4214944 w 7467600"/>
              <a:gd name="connsiteY352" fmla="*/ 6858000 h 6858000"/>
              <a:gd name="connsiteX353" fmla="*/ 4177898 w 7467600"/>
              <a:gd name="connsiteY353" fmla="*/ 6858000 h 6858000"/>
              <a:gd name="connsiteX354" fmla="*/ 4391597 w 7467600"/>
              <a:gd name="connsiteY354" fmla="*/ 6556370 h 6858000"/>
              <a:gd name="connsiteX355" fmla="*/ 4668889 w 7467600"/>
              <a:gd name="connsiteY355" fmla="*/ 6246399 h 6858000"/>
              <a:gd name="connsiteX356" fmla="*/ 5055427 w 7467600"/>
              <a:gd name="connsiteY356" fmla="*/ 5931476 h 6858000"/>
              <a:gd name="connsiteX357" fmla="*/ 5371814 w 7467600"/>
              <a:gd name="connsiteY357" fmla="*/ 5678975 h 6858000"/>
              <a:gd name="connsiteX358" fmla="*/ 4987918 w 7467600"/>
              <a:gd name="connsiteY358" fmla="*/ 5838701 h 6858000"/>
              <a:gd name="connsiteX359" fmla="*/ 4317146 w 7467600"/>
              <a:gd name="connsiteY359" fmla="*/ 6587716 h 6858000"/>
              <a:gd name="connsiteX360" fmla="*/ 4171627 w 7467600"/>
              <a:gd name="connsiteY360" fmla="*/ 6858000 h 6858000"/>
              <a:gd name="connsiteX361" fmla="*/ 4081585 w 7467600"/>
              <a:gd name="connsiteY361" fmla="*/ 6858000 h 6858000"/>
              <a:gd name="connsiteX362" fmla="*/ 4238603 w 7467600"/>
              <a:gd name="connsiteY362" fmla="*/ 6559341 h 6858000"/>
              <a:gd name="connsiteX363" fmla="*/ 4778333 w 7467600"/>
              <a:gd name="connsiteY363" fmla="*/ 5873626 h 6858000"/>
              <a:gd name="connsiteX364" fmla="*/ 5414185 w 7467600"/>
              <a:gd name="connsiteY364" fmla="*/ 5573882 h 6858000"/>
              <a:gd name="connsiteX365" fmla="*/ 5959648 w 7467600"/>
              <a:gd name="connsiteY365" fmla="*/ 4760797 h 6858000"/>
              <a:gd name="connsiteX366" fmla="*/ 5355019 w 7467600"/>
              <a:gd name="connsiteY366" fmla="*/ 4734672 h 6858000"/>
              <a:gd name="connsiteX367" fmla="*/ 5083565 w 7467600"/>
              <a:gd name="connsiteY367" fmla="*/ 5179121 h 6858000"/>
              <a:gd name="connsiteX368" fmla="*/ 4713577 w 7467600"/>
              <a:gd name="connsiteY368" fmla="*/ 5616803 h 6858000"/>
              <a:gd name="connsiteX369" fmla="*/ 3989559 w 7467600"/>
              <a:gd name="connsiteY369" fmla="*/ 6145945 h 6858000"/>
              <a:gd name="connsiteX370" fmla="*/ 3939824 w 7467600"/>
              <a:gd name="connsiteY370" fmla="*/ 6066900 h 6858000"/>
              <a:gd name="connsiteX371" fmla="*/ 4584537 w 7467600"/>
              <a:gd name="connsiteY371" fmla="*/ 5324826 h 6858000"/>
              <a:gd name="connsiteX372" fmla="*/ 5037105 w 7467600"/>
              <a:gd name="connsiteY372" fmla="*/ 5088765 h 6858000"/>
              <a:gd name="connsiteX373" fmla="*/ 5039930 w 7467600"/>
              <a:gd name="connsiteY373" fmla="*/ 5089585 h 6858000"/>
              <a:gd name="connsiteX374" fmla="*/ 5263764 w 7467600"/>
              <a:gd name="connsiteY374" fmla="*/ 4735525 h 6858000"/>
              <a:gd name="connsiteX375" fmla="*/ 4086300 w 7467600"/>
              <a:gd name="connsiteY375" fmla="*/ 4884599 h 6858000"/>
              <a:gd name="connsiteX376" fmla="*/ 4085485 w 7467600"/>
              <a:gd name="connsiteY376" fmla="*/ 4899070 h 6858000"/>
              <a:gd name="connsiteX377" fmla="*/ 3871915 w 7467600"/>
              <a:gd name="connsiteY377" fmla="*/ 5253645 h 6858000"/>
              <a:gd name="connsiteX378" fmla="*/ 3799374 w 7467600"/>
              <a:gd name="connsiteY378" fmla="*/ 5466127 h 6858000"/>
              <a:gd name="connsiteX379" fmla="*/ 3498850 w 7467600"/>
              <a:gd name="connsiteY379" fmla="*/ 6661888 h 6858000"/>
              <a:gd name="connsiteX380" fmla="*/ 3399216 w 7467600"/>
              <a:gd name="connsiteY380" fmla="*/ 6858000 h 6858000"/>
              <a:gd name="connsiteX381" fmla="*/ 3303688 w 7467600"/>
              <a:gd name="connsiteY381" fmla="*/ 6858000 h 6858000"/>
              <a:gd name="connsiteX382" fmla="*/ 3391774 w 7467600"/>
              <a:gd name="connsiteY382" fmla="*/ 6697181 h 6858000"/>
              <a:gd name="connsiteX383" fmla="*/ 3735540 w 7467600"/>
              <a:gd name="connsiteY383" fmla="*/ 5546923 h 6858000"/>
              <a:gd name="connsiteX384" fmla="*/ 3729438 w 7467600"/>
              <a:gd name="connsiteY384" fmla="*/ 5569058 h 6858000"/>
              <a:gd name="connsiteX385" fmla="*/ 3707782 w 7467600"/>
              <a:gd name="connsiteY385" fmla="*/ 5644908 h 6858000"/>
              <a:gd name="connsiteX386" fmla="*/ 3583827 w 7467600"/>
              <a:gd name="connsiteY386" fmla="*/ 6039215 h 6858000"/>
              <a:gd name="connsiteX387" fmla="*/ 3547861 w 7467600"/>
              <a:gd name="connsiteY387" fmla="*/ 6129609 h 6858000"/>
              <a:gd name="connsiteX388" fmla="*/ 3490905 w 7467600"/>
              <a:gd name="connsiteY388" fmla="*/ 6277660 h 6858000"/>
              <a:gd name="connsiteX389" fmla="*/ 3455859 w 7467600"/>
              <a:gd name="connsiteY389" fmla="*/ 6391301 h 6858000"/>
              <a:gd name="connsiteX390" fmla="*/ 3429112 w 7467600"/>
              <a:gd name="connsiteY390" fmla="*/ 6479469 h 6858000"/>
              <a:gd name="connsiteX391" fmla="*/ 3304862 w 7467600"/>
              <a:gd name="connsiteY391" fmla="*/ 6796476 h 6858000"/>
              <a:gd name="connsiteX392" fmla="*/ 3276071 w 7467600"/>
              <a:gd name="connsiteY392" fmla="*/ 6858000 h 6858000"/>
              <a:gd name="connsiteX393" fmla="*/ 3240805 w 7467600"/>
              <a:gd name="connsiteY393" fmla="*/ 6858000 h 6858000"/>
              <a:gd name="connsiteX394" fmla="*/ 3275917 w 7467600"/>
              <a:gd name="connsiteY394" fmla="*/ 6783192 h 6858000"/>
              <a:gd name="connsiteX395" fmla="*/ 3399358 w 7467600"/>
              <a:gd name="connsiteY395" fmla="*/ 6469011 h 6858000"/>
              <a:gd name="connsiteX396" fmla="*/ 3425650 w 7467600"/>
              <a:gd name="connsiteY396" fmla="*/ 6381333 h 6858000"/>
              <a:gd name="connsiteX397" fmla="*/ 3460661 w 7467600"/>
              <a:gd name="connsiteY397" fmla="*/ 6266763 h 6858000"/>
              <a:gd name="connsiteX398" fmla="*/ 3518021 w 7467600"/>
              <a:gd name="connsiteY398" fmla="*/ 6117298 h 6858000"/>
              <a:gd name="connsiteX399" fmla="*/ 3554035 w 7467600"/>
              <a:gd name="connsiteY399" fmla="*/ 6027832 h 6858000"/>
              <a:gd name="connsiteX400" fmla="*/ 3677174 w 7467600"/>
              <a:gd name="connsiteY400" fmla="*/ 5636351 h 6858000"/>
              <a:gd name="connsiteX401" fmla="*/ 3698819 w 7467600"/>
              <a:gd name="connsiteY401" fmla="*/ 5560503 h 6858000"/>
              <a:gd name="connsiteX402" fmla="*/ 3702094 w 7467600"/>
              <a:gd name="connsiteY402" fmla="*/ 5549194 h 6858000"/>
              <a:gd name="connsiteX403" fmla="*/ 3398355 w 7467600"/>
              <a:gd name="connsiteY403" fmla="*/ 6094603 h 6858000"/>
              <a:gd name="connsiteX404" fmla="*/ 3193941 w 7467600"/>
              <a:gd name="connsiteY404" fmla="*/ 6798775 h 6858000"/>
              <a:gd name="connsiteX405" fmla="*/ 3184140 w 7467600"/>
              <a:gd name="connsiteY405" fmla="*/ 6858000 h 6858000"/>
              <a:gd name="connsiteX406" fmla="*/ 3099978 w 7467600"/>
              <a:gd name="connsiteY406" fmla="*/ 6858000 h 6858000"/>
              <a:gd name="connsiteX407" fmla="*/ 3101556 w 7467600"/>
              <a:gd name="connsiteY407" fmla="*/ 6843337 h 6858000"/>
              <a:gd name="connsiteX408" fmla="*/ 3370162 w 7467600"/>
              <a:gd name="connsiteY408" fmla="*/ 5785550 h 6858000"/>
              <a:gd name="connsiteX409" fmla="*/ 3746477 w 7467600"/>
              <a:gd name="connsiteY409" fmla="*/ 5377889 h 6858000"/>
              <a:gd name="connsiteX410" fmla="*/ 3863399 w 7467600"/>
              <a:gd name="connsiteY410" fmla="*/ 5087257 h 6858000"/>
              <a:gd name="connsiteX411" fmla="*/ 3968712 w 7467600"/>
              <a:gd name="connsiteY411" fmla="*/ 4913989 h 6858000"/>
              <a:gd name="connsiteX412" fmla="*/ 2792390 w 7467600"/>
              <a:gd name="connsiteY412" fmla="*/ 5382974 h 6858000"/>
              <a:gd name="connsiteX413" fmla="*/ 2714982 w 7467600"/>
              <a:gd name="connsiteY413" fmla="*/ 5427051 h 6858000"/>
              <a:gd name="connsiteX414" fmla="*/ 2813361 w 7467600"/>
              <a:gd name="connsiteY414" fmla="*/ 6023912 h 6858000"/>
              <a:gd name="connsiteX415" fmla="*/ 2688430 w 7467600"/>
              <a:gd name="connsiteY415" fmla="*/ 6801564 h 6858000"/>
              <a:gd name="connsiteX416" fmla="*/ 2629626 w 7467600"/>
              <a:gd name="connsiteY416" fmla="*/ 6763394 h 6858000"/>
              <a:gd name="connsiteX417" fmla="*/ 2565328 w 7467600"/>
              <a:gd name="connsiteY417" fmla="*/ 5516399 h 6858000"/>
              <a:gd name="connsiteX418" fmla="*/ 1922999 w 7467600"/>
              <a:gd name="connsiteY418" fmla="*/ 5980343 h 6858000"/>
              <a:gd name="connsiteX419" fmla="*/ 1950261 w 7467600"/>
              <a:gd name="connsiteY419" fmla="*/ 6405858 h 6858000"/>
              <a:gd name="connsiteX420" fmla="*/ 2365554 w 7467600"/>
              <a:gd name="connsiteY420" fmla="*/ 6759107 h 6858000"/>
              <a:gd name="connsiteX421" fmla="*/ 2424142 w 7467600"/>
              <a:gd name="connsiteY421" fmla="*/ 6858000 h 6858000"/>
              <a:gd name="connsiteX422" fmla="*/ 2395994 w 7467600"/>
              <a:gd name="connsiteY422" fmla="*/ 6858000 h 6858000"/>
              <a:gd name="connsiteX423" fmla="*/ 2392863 w 7467600"/>
              <a:gd name="connsiteY423" fmla="*/ 6852964 h 6858000"/>
              <a:gd name="connsiteX424" fmla="*/ 2017589 w 7467600"/>
              <a:gd name="connsiteY424" fmla="*/ 6493982 h 6858000"/>
              <a:gd name="connsiteX425" fmla="*/ 2147336 w 7467600"/>
              <a:gd name="connsiteY425" fmla="*/ 6594052 h 6858000"/>
              <a:gd name="connsiteX426" fmla="*/ 2207047 w 7467600"/>
              <a:gd name="connsiteY426" fmla="*/ 6654540 h 6858000"/>
              <a:gd name="connsiteX427" fmla="*/ 2299106 w 7467600"/>
              <a:gd name="connsiteY427" fmla="*/ 6778931 h 6858000"/>
              <a:gd name="connsiteX428" fmla="*/ 2314430 w 7467600"/>
              <a:gd name="connsiteY428" fmla="*/ 6801144 h 6858000"/>
              <a:gd name="connsiteX429" fmla="*/ 2352406 w 7467600"/>
              <a:gd name="connsiteY429" fmla="*/ 6858000 h 6858000"/>
              <a:gd name="connsiteX430" fmla="*/ 2314492 w 7467600"/>
              <a:gd name="connsiteY430" fmla="*/ 6858000 h 6858000"/>
              <a:gd name="connsiteX431" fmla="*/ 2288095 w 7467600"/>
              <a:gd name="connsiteY431" fmla="*/ 6818030 h 6858000"/>
              <a:gd name="connsiteX432" fmla="*/ 2272768 w 7467600"/>
              <a:gd name="connsiteY432" fmla="*/ 6795822 h 6858000"/>
              <a:gd name="connsiteX433" fmla="*/ 2182715 w 7467600"/>
              <a:gd name="connsiteY433" fmla="*/ 6675071 h 6858000"/>
              <a:gd name="connsiteX434" fmla="*/ 2032061 w 7467600"/>
              <a:gd name="connsiteY434" fmla="*/ 6541380 h 6858000"/>
              <a:gd name="connsiteX435" fmla="*/ 2257220 w 7467600"/>
              <a:gd name="connsiteY435" fmla="*/ 6826257 h 6858000"/>
              <a:gd name="connsiteX436" fmla="*/ 2281324 w 7467600"/>
              <a:gd name="connsiteY436" fmla="*/ 6858000 h 6858000"/>
              <a:gd name="connsiteX437" fmla="*/ 2242860 w 7467600"/>
              <a:gd name="connsiteY437" fmla="*/ 6858000 h 6858000"/>
              <a:gd name="connsiteX438" fmla="*/ 2232818 w 7467600"/>
              <a:gd name="connsiteY438" fmla="*/ 6844926 h 6858000"/>
              <a:gd name="connsiteX439" fmla="*/ 1990172 w 7467600"/>
              <a:gd name="connsiteY439" fmla="*/ 6542121 h 6858000"/>
              <a:gd name="connsiteX440" fmla="*/ 2124090 w 7467600"/>
              <a:gd name="connsiteY440" fmla="*/ 6761017 h 6858000"/>
              <a:gd name="connsiteX441" fmla="*/ 2200380 w 7467600"/>
              <a:gd name="connsiteY441" fmla="*/ 6858000 h 6858000"/>
              <a:gd name="connsiteX442" fmla="*/ 2147507 w 7467600"/>
              <a:gd name="connsiteY442" fmla="*/ 6858000 h 6858000"/>
              <a:gd name="connsiteX443" fmla="*/ 2070668 w 7467600"/>
              <a:gd name="connsiteY443" fmla="*/ 6761520 h 6858000"/>
              <a:gd name="connsiteX444" fmla="*/ 1975142 w 7467600"/>
              <a:gd name="connsiteY444" fmla="*/ 6585570 h 6858000"/>
              <a:gd name="connsiteX445" fmla="*/ 2050035 w 7467600"/>
              <a:gd name="connsiteY445" fmla="*/ 6813345 h 6858000"/>
              <a:gd name="connsiteX446" fmla="*/ 2063025 w 7467600"/>
              <a:gd name="connsiteY446" fmla="*/ 6858000 h 6858000"/>
              <a:gd name="connsiteX447" fmla="*/ 2021675 w 7467600"/>
              <a:gd name="connsiteY447" fmla="*/ 6858000 h 6858000"/>
              <a:gd name="connsiteX448" fmla="*/ 2019308 w 7467600"/>
              <a:gd name="connsiteY448" fmla="*/ 6847118 h 6858000"/>
              <a:gd name="connsiteX449" fmla="*/ 1938835 w 7467600"/>
              <a:gd name="connsiteY449" fmla="*/ 6551160 h 6858000"/>
              <a:gd name="connsiteX450" fmla="*/ 1953230 w 7467600"/>
              <a:gd name="connsiteY450" fmla="*/ 6759699 h 6858000"/>
              <a:gd name="connsiteX451" fmla="*/ 1956763 w 7467600"/>
              <a:gd name="connsiteY451" fmla="*/ 6778191 h 6858000"/>
              <a:gd name="connsiteX452" fmla="*/ 1967925 w 7467600"/>
              <a:gd name="connsiteY452" fmla="*/ 6858000 h 6858000"/>
              <a:gd name="connsiteX453" fmla="*/ 1936622 w 7467600"/>
              <a:gd name="connsiteY453" fmla="*/ 6858000 h 6858000"/>
              <a:gd name="connsiteX454" fmla="*/ 1926261 w 7467600"/>
              <a:gd name="connsiteY454" fmla="*/ 6784064 h 6858000"/>
              <a:gd name="connsiteX455" fmla="*/ 1922724 w 7467600"/>
              <a:gd name="connsiteY455" fmla="*/ 6765577 h 6858000"/>
              <a:gd name="connsiteX456" fmla="*/ 1904650 w 7467600"/>
              <a:gd name="connsiteY456" fmla="*/ 6639616 h 6858000"/>
              <a:gd name="connsiteX457" fmla="*/ 1885273 w 7467600"/>
              <a:gd name="connsiteY457" fmla="*/ 6858000 h 6858000"/>
              <a:gd name="connsiteX458" fmla="*/ 1854363 w 7467600"/>
              <a:gd name="connsiteY458" fmla="*/ 6858000 h 6858000"/>
              <a:gd name="connsiteX459" fmla="*/ 1880391 w 7467600"/>
              <a:gd name="connsiteY459" fmla="*/ 6603796 h 6858000"/>
              <a:gd name="connsiteX460" fmla="*/ 1818273 w 7467600"/>
              <a:gd name="connsiteY460" fmla="*/ 6715729 h 6858000"/>
              <a:gd name="connsiteX461" fmla="*/ 1794691 w 7467600"/>
              <a:gd name="connsiteY461" fmla="*/ 6843239 h 6858000"/>
              <a:gd name="connsiteX462" fmla="*/ 1794914 w 7467600"/>
              <a:gd name="connsiteY462" fmla="*/ 6858000 h 6858000"/>
              <a:gd name="connsiteX463" fmla="*/ 1746128 w 7467600"/>
              <a:gd name="connsiteY463" fmla="*/ 6858000 h 6858000"/>
              <a:gd name="connsiteX464" fmla="*/ 1753934 w 7467600"/>
              <a:gd name="connsiteY464" fmla="*/ 6724796 h 6858000"/>
              <a:gd name="connsiteX465" fmla="*/ 1792053 w 7467600"/>
              <a:gd name="connsiteY465" fmla="*/ 6572396 h 6858000"/>
              <a:gd name="connsiteX466" fmla="*/ 1862248 w 7467600"/>
              <a:gd name="connsiteY466" fmla="*/ 6266397 h 6858000"/>
              <a:gd name="connsiteX467" fmla="*/ 1862250 w 7467600"/>
              <a:gd name="connsiteY467" fmla="*/ 6033531 h 6858000"/>
              <a:gd name="connsiteX468" fmla="*/ 1211999 w 7467600"/>
              <a:gd name="connsiteY468" fmla="*/ 6683610 h 6858000"/>
              <a:gd name="connsiteX469" fmla="*/ 1213266 w 7467600"/>
              <a:gd name="connsiteY469" fmla="*/ 6691947 h 6858000"/>
              <a:gd name="connsiteX470" fmla="*/ 1203370 w 7467600"/>
              <a:gd name="connsiteY470" fmla="*/ 6850676 h 6858000"/>
              <a:gd name="connsiteX471" fmla="*/ 1203671 w 7467600"/>
              <a:gd name="connsiteY471" fmla="*/ 6858000 h 6858000"/>
              <a:gd name="connsiteX472" fmla="*/ 1143180 w 7467600"/>
              <a:gd name="connsiteY472" fmla="*/ 6858000 h 6858000"/>
              <a:gd name="connsiteX473" fmla="*/ 1142176 w 7467600"/>
              <a:gd name="connsiteY473" fmla="*/ 6766045 h 6858000"/>
              <a:gd name="connsiteX474" fmla="*/ 1067484 w 7467600"/>
              <a:gd name="connsiteY474" fmla="*/ 6858000 h 6858000"/>
              <a:gd name="connsiteX475" fmla="*/ 953928 w 7467600"/>
              <a:gd name="connsiteY475" fmla="*/ 6858000 h 6858000"/>
              <a:gd name="connsiteX476" fmla="*/ 959715 w 7467600"/>
              <a:gd name="connsiteY476" fmla="*/ 6850185 h 6858000"/>
              <a:gd name="connsiteX477" fmla="*/ 1483788 w 7467600"/>
              <a:gd name="connsiteY477" fmla="*/ 6259174 h 6858000"/>
              <a:gd name="connsiteX478" fmla="*/ 1100671 w 7467600"/>
              <a:gd name="connsiteY478" fmla="*/ 6252137 h 6858000"/>
              <a:gd name="connsiteX479" fmla="*/ 1090144 w 7467600"/>
              <a:gd name="connsiteY479" fmla="*/ 6256748 h 6858000"/>
              <a:gd name="connsiteX480" fmla="*/ 1095872 w 7467600"/>
              <a:gd name="connsiteY480" fmla="*/ 6271892 h 6858000"/>
              <a:gd name="connsiteX481" fmla="*/ 262785 w 7467600"/>
              <a:gd name="connsiteY481" fmla="*/ 6845450 h 6858000"/>
              <a:gd name="connsiteX482" fmla="*/ 209968 w 7467600"/>
              <a:gd name="connsiteY482" fmla="*/ 6770713 h 6858000"/>
              <a:gd name="connsiteX483" fmla="*/ 873460 w 7467600"/>
              <a:gd name="connsiteY483" fmla="*/ 6253768 h 6858000"/>
              <a:gd name="connsiteX484" fmla="*/ 192686 w 7467600"/>
              <a:gd name="connsiteY484" fmla="*/ 5849257 h 6858000"/>
              <a:gd name="connsiteX485" fmla="*/ 4696 w 7467600"/>
              <a:gd name="connsiteY485" fmla="*/ 5697668 h 6858000"/>
              <a:gd name="connsiteX486" fmla="*/ 0 w 7467600"/>
              <a:gd name="connsiteY486" fmla="*/ 5689984 h 6858000"/>
              <a:gd name="connsiteX487" fmla="*/ 0 w 7467600"/>
              <a:gd name="connsiteY487" fmla="*/ 5513472 h 6858000"/>
              <a:gd name="connsiteX488" fmla="*/ 174101 w 7467600"/>
              <a:gd name="connsiteY488" fmla="*/ 5620277 h 6858000"/>
              <a:gd name="connsiteX489" fmla="*/ 891800 w 7467600"/>
              <a:gd name="connsiteY489" fmla="*/ 6036935 h 6858000"/>
              <a:gd name="connsiteX490" fmla="*/ 1072219 w 7467600"/>
              <a:gd name="connsiteY490" fmla="*/ 6169443 h 6858000"/>
              <a:gd name="connsiteX491" fmla="*/ 1074117 w 7467600"/>
              <a:gd name="connsiteY491" fmla="*/ 6170301 h 6858000"/>
              <a:gd name="connsiteX492" fmla="*/ 1083114 w 7467600"/>
              <a:gd name="connsiteY492" fmla="*/ 6174131 h 6858000"/>
              <a:gd name="connsiteX493" fmla="*/ 1543010 w 7467600"/>
              <a:gd name="connsiteY493" fmla="*/ 6191140 h 6858000"/>
              <a:gd name="connsiteX494" fmla="*/ 1551080 w 7467600"/>
              <a:gd name="connsiteY494" fmla="*/ 6195006 h 6858000"/>
              <a:gd name="connsiteX495" fmla="*/ 2345443 w 7467600"/>
              <a:gd name="connsiteY495" fmla="*/ 5549882 h 6858000"/>
              <a:gd name="connsiteX496" fmla="*/ 1721499 w 7467600"/>
              <a:gd name="connsiteY496" fmla="*/ 5599969 h 6858000"/>
              <a:gd name="connsiteX497" fmla="*/ 767716 w 7467600"/>
              <a:gd name="connsiteY497" fmla="*/ 5472768 h 6858000"/>
              <a:gd name="connsiteX498" fmla="*/ 722147 w 7467600"/>
              <a:gd name="connsiteY498" fmla="*/ 5393091 h 6858000"/>
              <a:gd name="connsiteX499" fmla="*/ 1485552 w 7467600"/>
              <a:gd name="connsiteY499" fmla="*/ 5313202 h 6858000"/>
              <a:gd name="connsiteX500" fmla="*/ 2143004 w 7467600"/>
              <a:gd name="connsiteY500" fmla="*/ 5402420 h 6858000"/>
              <a:gd name="connsiteX501" fmla="*/ 1933391 w 7467600"/>
              <a:gd name="connsiteY501" fmla="*/ 5156971 h 6858000"/>
              <a:gd name="connsiteX502" fmla="*/ 1827118 w 7467600"/>
              <a:gd name="connsiteY502" fmla="*/ 4968410 h 6858000"/>
              <a:gd name="connsiteX503" fmla="*/ 1837349 w 7467600"/>
              <a:gd name="connsiteY503" fmla="*/ 4956357 h 6858000"/>
              <a:gd name="connsiteX504" fmla="*/ 2162835 w 7467600"/>
              <a:gd name="connsiteY504" fmla="*/ 5187853 h 6858000"/>
              <a:gd name="connsiteX505" fmla="*/ 2257167 w 7467600"/>
              <a:gd name="connsiteY505" fmla="*/ 5462123 h 6858000"/>
              <a:gd name="connsiteX506" fmla="*/ 2261598 w 7467600"/>
              <a:gd name="connsiteY506" fmla="*/ 5467998 h 6858000"/>
              <a:gd name="connsiteX507" fmla="*/ 2437177 w 7467600"/>
              <a:gd name="connsiteY507" fmla="*/ 5479608 h 6858000"/>
              <a:gd name="connsiteX508" fmla="*/ 2445247 w 7467600"/>
              <a:gd name="connsiteY508" fmla="*/ 5483476 h 6858000"/>
              <a:gd name="connsiteX509" fmla="*/ 2743626 w 7467600"/>
              <a:gd name="connsiteY509" fmla="*/ 5304819 h 6858000"/>
              <a:gd name="connsiteX510" fmla="*/ 3048102 w 7467600"/>
              <a:gd name="connsiteY510" fmla="*/ 5150595 h 6858000"/>
              <a:gd name="connsiteX511" fmla="*/ 1799414 w 7467600"/>
              <a:gd name="connsiteY511" fmla="*/ 4694732 h 6858000"/>
              <a:gd name="connsiteX512" fmla="*/ 1771735 w 7467600"/>
              <a:gd name="connsiteY512" fmla="*/ 4619929 h 6858000"/>
              <a:gd name="connsiteX513" fmla="*/ 3104273 w 7467600"/>
              <a:gd name="connsiteY513" fmla="*/ 5076159 h 6858000"/>
              <a:gd name="connsiteX514" fmla="*/ 3113245 w 7467600"/>
              <a:gd name="connsiteY514" fmla="*/ 5090705 h 6858000"/>
              <a:gd name="connsiteX515" fmla="*/ 3126294 w 7467600"/>
              <a:gd name="connsiteY515" fmla="*/ 5114400 h 6858000"/>
              <a:gd name="connsiteX516" fmla="*/ 3937433 w 7467600"/>
              <a:gd name="connsiteY516" fmla="*/ 4830473 h 6858000"/>
              <a:gd name="connsiteX517" fmla="*/ 3590475 w 7467600"/>
              <a:gd name="connsiteY517" fmla="*/ 4597974 h 6858000"/>
              <a:gd name="connsiteX518" fmla="*/ 3100264 w 7467600"/>
              <a:gd name="connsiteY518" fmla="*/ 4579845 h 6858000"/>
              <a:gd name="connsiteX519" fmla="*/ 2183576 w 7467600"/>
              <a:gd name="connsiteY519" fmla="*/ 4227150 h 6858000"/>
              <a:gd name="connsiteX520" fmla="*/ 2151029 w 7467600"/>
              <a:gd name="connsiteY520" fmla="*/ 4146947 h 6858000"/>
              <a:gd name="connsiteX521" fmla="*/ 3563434 w 7467600"/>
              <a:gd name="connsiteY521" fmla="*/ 4469115 h 6858000"/>
              <a:gd name="connsiteX522" fmla="*/ 3177952 w 7467600"/>
              <a:gd name="connsiteY522" fmla="*/ 3657386 h 6858000"/>
              <a:gd name="connsiteX523" fmla="*/ 3189263 w 7467600"/>
              <a:gd name="connsiteY523" fmla="*/ 3625726 h 6858000"/>
              <a:gd name="connsiteX524" fmla="*/ 3560912 w 7467600"/>
              <a:gd name="connsiteY524" fmla="*/ 4079863 h 6858000"/>
              <a:gd name="connsiteX525" fmla="*/ 3626636 w 7467600"/>
              <a:gd name="connsiteY525" fmla="*/ 4512230 h 6858000"/>
              <a:gd name="connsiteX526" fmla="*/ 3653088 w 7467600"/>
              <a:gd name="connsiteY526" fmla="*/ 4521417 h 6858000"/>
              <a:gd name="connsiteX527" fmla="*/ 3988128 w 7467600"/>
              <a:gd name="connsiteY527" fmla="*/ 4817267 h 6858000"/>
              <a:gd name="connsiteX528" fmla="*/ 4830582 w 7467600"/>
              <a:gd name="connsiteY528" fmla="*/ 4676000 h 6858000"/>
              <a:gd name="connsiteX529" fmla="*/ 4830100 w 7467600"/>
              <a:gd name="connsiteY529" fmla="*/ 4675554 h 6858000"/>
              <a:gd name="connsiteX530" fmla="*/ 4036318 w 7467600"/>
              <a:gd name="connsiteY530" fmla="*/ 4147013 h 6858000"/>
              <a:gd name="connsiteX531" fmla="*/ 3432098 w 7467600"/>
              <a:gd name="connsiteY531" fmla="*/ 3537312 h 6858000"/>
              <a:gd name="connsiteX532" fmla="*/ 3446761 w 7467600"/>
              <a:gd name="connsiteY532" fmla="*/ 3461278 h 6858000"/>
              <a:gd name="connsiteX533" fmla="*/ 4419733 w 7467600"/>
              <a:gd name="connsiteY533" fmla="*/ 3963555 h 6858000"/>
              <a:gd name="connsiteX534" fmla="*/ 4781371 w 7467600"/>
              <a:gd name="connsiteY534" fmla="*/ 4458604 h 6858000"/>
              <a:gd name="connsiteX535" fmla="*/ 4780440 w 7467600"/>
              <a:gd name="connsiteY535" fmla="*/ 4470290 h 6858000"/>
              <a:gd name="connsiteX536" fmla="*/ 4898954 w 7467600"/>
              <a:gd name="connsiteY536" fmla="*/ 4662092 h 6858000"/>
              <a:gd name="connsiteX537" fmla="*/ 4900699 w 7467600"/>
              <a:gd name="connsiteY537" fmla="*/ 4670867 h 6858000"/>
              <a:gd name="connsiteX538" fmla="*/ 5714511 w 7467600"/>
              <a:gd name="connsiteY538" fmla="*/ 4663483 h 6858000"/>
              <a:gd name="connsiteX539" fmla="*/ 5464793 w 7467600"/>
              <a:gd name="connsiteY539" fmla="*/ 4393556 h 6858000"/>
              <a:gd name="connsiteX540" fmla="*/ 5461897 w 7467600"/>
              <a:gd name="connsiteY540" fmla="*/ 4390879 h 6858000"/>
              <a:gd name="connsiteX541" fmla="*/ 4294126 w 7467600"/>
              <a:gd name="connsiteY541" fmla="*/ 3303048 h 6858000"/>
              <a:gd name="connsiteX542" fmla="*/ 4305321 w 7467600"/>
              <a:gd name="connsiteY542" fmla="*/ 3256953 h 6858000"/>
              <a:gd name="connsiteX543" fmla="*/ 4949299 w 7467600"/>
              <a:gd name="connsiteY543" fmla="*/ 3766336 h 6858000"/>
              <a:gd name="connsiteX544" fmla="*/ 5291452 w 7467600"/>
              <a:gd name="connsiteY544" fmla="*/ 4076801 h 6858000"/>
              <a:gd name="connsiteX545" fmla="*/ 5434998 w 7467600"/>
              <a:gd name="connsiteY545" fmla="*/ 4254100 h 6858000"/>
              <a:gd name="connsiteX546" fmla="*/ 5351015 w 7467600"/>
              <a:gd name="connsiteY546" fmla="*/ 3760989 h 6858000"/>
              <a:gd name="connsiteX547" fmla="*/ 5413780 w 7467600"/>
              <a:gd name="connsiteY547" fmla="*/ 2966265 h 6858000"/>
              <a:gd name="connsiteX548" fmla="*/ 5425627 w 7467600"/>
              <a:gd name="connsiteY548" fmla="*/ 2954192 h 6858000"/>
              <a:gd name="connsiteX549" fmla="*/ 6604735 w 7467600"/>
              <a:gd name="connsiteY549" fmla="*/ 2041381 h 6858000"/>
              <a:gd name="connsiteX550" fmla="*/ 7204487 w 7467600"/>
              <a:gd name="connsiteY550" fmla="*/ 2742112 h 6858000"/>
              <a:gd name="connsiteX551" fmla="*/ 7131592 w 7467600"/>
              <a:gd name="connsiteY551" fmla="*/ 2672096 h 6858000"/>
              <a:gd name="connsiteX552" fmla="*/ 6996344 w 7467600"/>
              <a:gd name="connsiteY552" fmla="*/ 2518310 h 6858000"/>
              <a:gd name="connsiteX553" fmla="*/ 6735495 w 7467600"/>
              <a:gd name="connsiteY553" fmla="*/ 2196890 h 6858000"/>
              <a:gd name="connsiteX554" fmla="*/ 6721901 w 7467600"/>
              <a:gd name="connsiteY554" fmla="*/ 2179274 h 6858000"/>
              <a:gd name="connsiteX555" fmla="*/ 6604735 w 7467600"/>
              <a:gd name="connsiteY555" fmla="*/ 2041381 h 6858000"/>
              <a:gd name="connsiteX556" fmla="*/ 6591670 w 7467600"/>
              <a:gd name="connsiteY556" fmla="*/ 1988277 h 6858000"/>
              <a:gd name="connsiteX557" fmla="*/ 6747349 w 7467600"/>
              <a:gd name="connsiteY557" fmla="*/ 2160069 h 6858000"/>
              <a:gd name="connsiteX558" fmla="*/ 6760943 w 7467600"/>
              <a:gd name="connsiteY558" fmla="*/ 2177686 h 6858000"/>
              <a:gd name="connsiteX559" fmla="*/ 7021065 w 7467600"/>
              <a:gd name="connsiteY559" fmla="*/ 2498102 h 6858000"/>
              <a:gd name="connsiteX560" fmla="*/ 7155223 w 7467600"/>
              <a:gd name="connsiteY560" fmla="*/ 2650386 h 6858000"/>
              <a:gd name="connsiteX561" fmla="*/ 7203167 w 7467600"/>
              <a:gd name="connsiteY561" fmla="*/ 2697288 h 6858000"/>
              <a:gd name="connsiteX562" fmla="*/ 6937703 w 7467600"/>
              <a:gd name="connsiteY562" fmla="*/ 2321981 h 6858000"/>
              <a:gd name="connsiteX563" fmla="*/ 6591670 w 7467600"/>
              <a:gd name="connsiteY563" fmla="*/ 1988277 h 6858000"/>
              <a:gd name="connsiteX564" fmla="*/ 5798671 w 7467600"/>
              <a:gd name="connsiteY564" fmla="*/ 1981601 h 6858000"/>
              <a:gd name="connsiteX565" fmla="*/ 5754709 w 7467600"/>
              <a:gd name="connsiteY565" fmla="*/ 2071454 h 6858000"/>
              <a:gd name="connsiteX566" fmla="*/ 5763044 w 7467600"/>
              <a:gd name="connsiteY566" fmla="*/ 2842206 h 6858000"/>
              <a:gd name="connsiteX567" fmla="*/ 5764974 w 7467600"/>
              <a:gd name="connsiteY567" fmla="*/ 2799609 h 6858000"/>
              <a:gd name="connsiteX568" fmla="*/ 5767665 w 7467600"/>
              <a:gd name="connsiteY568" fmla="*/ 2666409 h 6858000"/>
              <a:gd name="connsiteX569" fmla="*/ 5763055 w 7467600"/>
              <a:gd name="connsiteY569" fmla="*/ 2579705 h 6858000"/>
              <a:gd name="connsiteX570" fmla="*/ 5758079 w 7467600"/>
              <a:gd name="connsiteY570" fmla="*/ 2492508 h 6858000"/>
              <a:gd name="connsiteX571" fmla="*/ 5779325 w 7467600"/>
              <a:gd name="connsiteY571" fmla="*/ 2197069 h 6858000"/>
              <a:gd name="connsiteX572" fmla="*/ 5798671 w 7467600"/>
              <a:gd name="connsiteY572" fmla="*/ 1981601 h 6858000"/>
              <a:gd name="connsiteX573" fmla="*/ 5829202 w 7467600"/>
              <a:gd name="connsiteY573" fmla="*/ 1971679 h 6858000"/>
              <a:gd name="connsiteX574" fmla="*/ 5809558 w 7467600"/>
              <a:gd name="connsiteY574" fmla="*/ 2198043 h 6858000"/>
              <a:gd name="connsiteX575" fmla="*/ 5788653 w 7467600"/>
              <a:gd name="connsiteY575" fmla="*/ 2489430 h 6858000"/>
              <a:gd name="connsiteX576" fmla="*/ 5793439 w 7467600"/>
              <a:gd name="connsiteY576" fmla="*/ 2575235 h 6858000"/>
              <a:gd name="connsiteX577" fmla="*/ 5796837 w 7467600"/>
              <a:gd name="connsiteY577" fmla="*/ 2637633 h 6858000"/>
              <a:gd name="connsiteX578" fmla="*/ 5818614 w 7467600"/>
              <a:gd name="connsiteY578" fmla="*/ 2473055 h 6858000"/>
              <a:gd name="connsiteX579" fmla="*/ 5829202 w 7467600"/>
              <a:gd name="connsiteY579" fmla="*/ 1971679 h 6858000"/>
              <a:gd name="connsiteX580" fmla="*/ 5911389 w 7467600"/>
              <a:gd name="connsiteY580" fmla="*/ 1898371 h 6858000"/>
              <a:gd name="connsiteX581" fmla="*/ 6237627 w 7467600"/>
              <a:gd name="connsiteY581" fmla="*/ 2231921 h 6858000"/>
              <a:gd name="connsiteX582" fmla="*/ 5911389 w 7467600"/>
              <a:gd name="connsiteY582" fmla="*/ 1898371 h 6858000"/>
              <a:gd name="connsiteX583" fmla="*/ 6944437 w 7467600"/>
              <a:gd name="connsiteY583" fmla="*/ 1575402 h 6858000"/>
              <a:gd name="connsiteX584" fmla="*/ 6304730 w 7467600"/>
              <a:gd name="connsiteY584" fmla="*/ 1766654 h 6858000"/>
              <a:gd name="connsiteX585" fmla="*/ 6944437 w 7467600"/>
              <a:gd name="connsiteY585" fmla="*/ 1575402 h 6858000"/>
              <a:gd name="connsiteX586" fmla="*/ 7019523 w 7467600"/>
              <a:gd name="connsiteY586" fmla="*/ 1519450 h 6858000"/>
              <a:gd name="connsiteX587" fmla="*/ 6298091 w 7467600"/>
              <a:gd name="connsiteY587" fmla="*/ 1737122 h 6858000"/>
              <a:gd name="connsiteX588" fmla="*/ 7019523 w 7467600"/>
              <a:gd name="connsiteY588" fmla="*/ 1519450 h 6858000"/>
              <a:gd name="connsiteX589" fmla="*/ 2399523 w 7467600"/>
              <a:gd name="connsiteY589" fmla="*/ 1428234 h 6858000"/>
              <a:gd name="connsiteX590" fmla="*/ 2224982 w 7467600"/>
              <a:gd name="connsiteY590" fmla="*/ 1826201 h 6858000"/>
              <a:gd name="connsiteX591" fmla="*/ 2096099 w 7467600"/>
              <a:gd name="connsiteY591" fmla="*/ 2345900 h 6858000"/>
              <a:gd name="connsiteX592" fmla="*/ 2283317 w 7467600"/>
              <a:gd name="connsiteY592" fmla="*/ 1796925 h 6858000"/>
              <a:gd name="connsiteX593" fmla="*/ 2399523 w 7467600"/>
              <a:gd name="connsiteY593" fmla="*/ 1428234 h 6858000"/>
              <a:gd name="connsiteX594" fmla="*/ 2448558 w 7467600"/>
              <a:gd name="connsiteY594" fmla="*/ 1373435 h 6858000"/>
              <a:gd name="connsiteX595" fmla="*/ 2312521 w 7467600"/>
              <a:gd name="connsiteY595" fmla="*/ 1806140 h 6858000"/>
              <a:gd name="connsiteX596" fmla="*/ 2127533 w 7467600"/>
              <a:gd name="connsiteY596" fmla="*/ 2348380 h 6858000"/>
              <a:gd name="connsiteX597" fmla="*/ 2358080 w 7467600"/>
              <a:gd name="connsiteY597" fmla="*/ 1866134 h 6858000"/>
              <a:gd name="connsiteX598" fmla="*/ 2407436 w 7467600"/>
              <a:gd name="connsiteY598" fmla="*/ 1651070 h 6858000"/>
              <a:gd name="connsiteX599" fmla="*/ 2448558 w 7467600"/>
              <a:gd name="connsiteY599" fmla="*/ 1373435 h 6858000"/>
              <a:gd name="connsiteX600" fmla="*/ 278707 w 7467600"/>
              <a:gd name="connsiteY600" fmla="*/ 1352270 h 6858000"/>
              <a:gd name="connsiteX601" fmla="*/ 321570 w 7467600"/>
              <a:gd name="connsiteY601" fmla="*/ 1861610 h 6858000"/>
              <a:gd name="connsiteX602" fmla="*/ 294281 w 7467600"/>
              <a:gd name="connsiteY602" fmla="*/ 1440658 h 6858000"/>
              <a:gd name="connsiteX603" fmla="*/ 278707 w 7467600"/>
              <a:gd name="connsiteY603" fmla="*/ 1352270 h 6858000"/>
              <a:gd name="connsiteX604" fmla="*/ 1423821 w 7467600"/>
              <a:gd name="connsiteY604" fmla="*/ 1351958 h 6858000"/>
              <a:gd name="connsiteX605" fmla="*/ 1638521 w 7467600"/>
              <a:gd name="connsiteY605" fmla="*/ 1908470 h 6858000"/>
              <a:gd name="connsiteX606" fmla="*/ 1754199 w 7467600"/>
              <a:gd name="connsiteY606" fmla="*/ 2149284 h 6858000"/>
              <a:gd name="connsiteX607" fmla="*/ 1908359 w 7467600"/>
              <a:gd name="connsiteY607" fmla="*/ 2364988 h 6858000"/>
              <a:gd name="connsiteX608" fmla="*/ 1647661 w 7467600"/>
              <a:gd name="connsiteY608" fmla="*/ 1825945 h 6858000"/>
              <a:gd name="connsiteX609" fmla="*/ 1423821 w 7467600"/>
              <a:gd name="connsiteY609" fmla="*/ 1351958 h 6858000"/>
              <a:gd name="connsiteX610" fmla="*/ 1431890 w 7467600"/>
              <a:gd name="connsiteY610" fmla="*/ 1306475 h 6858000"/>
              <a:gd name="connsiteX611" fmla="*/ 1507597 w 7467600"/>
              <a:gd name="connsiteY611" fmla="*/ 1446132 h 6858000"/>
              <a:gd name="connsiteX612" fmla="*/ 1674586 w 7467600"/>
              <a:gd name="connsiteY612" fmla="*/ 1813832 h 6858000"/>
              <a:gd name="connsiteX613" fmla="*/ 1815950 w 7467600"/>
              <a:gd name="connsiteY613" fmla="*/ 2128564 h 6858000"/>
              <a:gd name="connsiteX614" fmla="*/ 1984242 w 7467600"/>
              <a:gd name="connsiteY614" fmla="*/ 2430829 h 6858000"/>
              <a:gd name="connsiteX615" fmla="*/ 2014023 w 7467600"/>
              <a:gd name="connsiteY615" fmla="*/ 2450995 h 6858000"/>
              <a:gd name="connsiteX616" fmla="*/ 1747337 w 7467600"/>
              <a:gd name="connsiteY616" fmla="*/ 1855264 h 6858000"/>
              <a:gd name="connsiteX617" fmla="*/ 1533749 w 7467600"/>
              <a:gd name="connsiteY617" fmla="*/ 1478656 h 6858000"/>
              <a:gd name="connsiteX618" fmla="*/ 1431890 w 7467600"/>
              <a:gd name="connsiteY618" fmla="*/ 1306475 h 6858000"/>
              <a:gd name="connsiteX619" fmla="*/ 5052692 w 7467600"/>
              <a:gd name="connsiteY619" fmla="*/ 1292994 h 6858000"/>
              <a:gd name="connsiteX620" fmla="*/ 5200661 w 7467600"/>
              <a:gd name="connsiteY620" fmla="*/ 1635186 h 6858000"/>
              <a:gd name="connsiteX621" fmla="*/ 5297138 w 7467600"/>
              <a:gd name="connsiteY621" fmla="*/ 1906351 h 6858000"/>
              <a:gd name="connsiteX622" fmla="*/ 5052692 w 7467600"/>
              <a:gd name="connsiteY622" fmla="*/ 1292994 h 6858000"/>
              <a:gd name="connsiteX623" fmla="*/ 5009948 w 7467600"/>
              <a:gd name="connsiteY623" fmla="*/ 1273619 h 6858000"/>
              <a:gd name="connsiteX624" fmla="*/ 5121777 w 7467600"/>
              <a:gd name="connsiteY624" fmla="*/ 1654213 h 6858000"/>
              <a:gd name="connsiteX625" fmla="*/ 5293545 w 7467600"/>
              <a:gd name="connsiteY625" fmla="*/ 2072247 h 6858000"/>
              <a:gd name="connsiteX626" fmla="*/ 5294042 w 7467600"/>
              <a:gd name="connsiteY626" fmla="*/ 2065019 h 6858000"/>
              <a:gd name="connsiteX627" fmla="*/ 5171936 w 7467600"/>
              <a:gd name="connsiteY627" fmla="*/ 1647613 h 6858000"/>
              <a:gd name="connsiteX628" fmla="*/ 5009948 w 7467600"/>
              <a:gd name="connsiteY628" fmla="*/ 1273619 h 6858000"/>
              <a:gd name="connsiteX629" fmla="*/ 655236 w 7467600"/>
              <a:gd name="connsiteY629" fmla="*/ 1268632 h 6858000"/>
              <a:gd name="connsiteX630" fmla="*/ 839521 w 7467600"/>
              <a:gd name="connsiteY630" fmla="*/ 1685315 h 6858000"/>
              <a:gd name="connsiteX631" fmla="*/ 1109416 w 7467600"/>
              <a:gd name="connsiteY631" fmla="*/ 2061663 h 6858000"/>
              <a:gd name="connsiteX632" fmla="*/ 1298300 w 7467600"/>
              <a:gd name="connsiteY632" fmla="*/ 2247742 h 6858000"/>
              <a:gd name="connsiteX633" fmla="*/ 1125871 w 7467600"/>
              <a:gd name="connsiteY633" fmla="*/ 1989513 h 6858000"/>
              <a:gd name="connsiteX634" fmla="*/ 981574 w 7467600"/>
              <a:gd name="connsiteY634" fmla="*/ 1783157 h 6858000"/>
              <a:gd name="connsiteX635" fmla="*/ 922198 w 7467600"/>
              <a:gd name="connsiteY635" fmla="*/ 1677437 h 6858000"/>
              <a:gd name="connsiteX636" fmla="*/ 869293 w 7467600"/>
              <a:gd name="connsiteY636" fmla="*/ 1583214 h 6858000"/>
              <a:gd name="connsiteX637" fmla="*/ 751431 w 7467600"/>
              <a:gd name="connsiteY637" fmla="*/ 1405731 h 6858000"/>
              <a:gd name="connsiteX638" fmla="*/ 655236 w 7467600"/>
              <a:gd name="connsiteY638" fmla="*/ 1268632 h 6858000"/>
              <a:gd name="connsiteX639" fmla="*/ 6516292 w 7467600"/>
              <a:gd name="connsiteY639" fmla="*/ 1263064 h 6858000"/>
              <a:gd name="connsiteX640" fmla="*/ 5736320 w 7467600"/>
              <a:gd name="connsiteY640" fmla="*/ 1501803 h 6858000"/>
              <a:gd name="connsiteX641" fmla="*/ 6516292 w 7467600"/>
              <a:gd name="connsiteY641" fmla="*/ 1263064 h 6858000"/>
              <a:gd name="connsiteX642" fmla="*/ 291466 w 7467600"/>
              <a:gd name="connsiteY642" fmla="*/ 1250369 h 6858000"/>
              <a:gd name="connsiteX643" fmla="*/ 323180 w 7467600"/>
              <a:gd name="connsiteY643" fmla="*/ 1435283 h 6858000"/>
              <a:gd name="connsiteX644" fmla="*/ 349381 w 7467600"/>
              <a:gd name="connsiteY644" fmla="*/ 1875041 h 6858000"/>
              <a:gd name="connsiteX645" fmla="*/ 374363 w 7467600"/>
              <a:gd name="connsiteY645" fmla="*/ 1506494 h 6858000"/>
              <a:gd name="connsiteX646" fmla="*/ 302168 w 7467600"/>
              <a:gd name="connsiteY646" fmla="*/ 1274495 h 6858000"/>
              <a:gd name="connsiteX647" fmla="*/ 291466 w 7467600"/>
              <a:gd name="connsiteY647" fmla="*/ 1250369 h 6858000"/>
              <a:gd name="connsiteX648" fmla="*/ 678222 w 7467600"/>
              <a:gd name="connsiteY648" fmla="*/ 1248670 h 6858000"/>
              <a:gd name="connsiteX649" fmla="*/ 775536 w 7467600"/>
              <a:gd name="connsiteY649" fmla="*/ 1388015 h 6858000"/>
              <a:gd name="connsiteX650" fmla="*/ 894529 w 7467600"/>
              <a:gd name="connsiteY650" fmla="*/ 1567739 h 6858000"/>
              <a:gd name="connsiteX651" fmla="*/ 948000 w 7467600"/>
              <a:gd name="connsiteY651" fmla="*/ 1663088 h 6858000"/>
              <a:gd name="connsiteX652" fmla="*/ 1006812 w 7467600"/>
              <a:gd name="connsiteY652" fmla="*/ 1767683 h 6858000"/>
              <a:gd name="connsiteX653" fmla="*/ 1149133 w 7467600"/>
              <a:gd name="connsiteY653" fmla="*/ 1971513 h 6858000"/>
              <a:gd name="connsiteX654" fmla="*/ 1333952 w 7467600"/>
              <a:gd name="connsiteY654" fmla="*/ 2251620 h 6858000"/>
              <a:gd name="connsiteX655" fmla="*/ 1337329 w 7467600"/>
              <a:gd name="connsiteY655" fmla="*/ 2258350 h 6858000"/>
              <a:gd name="connsiteX656" fmla="*/ 1014726 w 7467600"/>
              <a:gd name="connsiteY656" fmla="*/ 1615556 h 6858000"/>
              <a:gd name="connsiteX657" fmla="*/ 678222 w 7467600"/>
              <a:gd name="connsiteY657" fmla="*/ 1248670 h 6858000"/>
              <a:gd name="connsiteX658" fmla="*/ 6691602 w 7467600"/>
              <a:gd name="connsiteY658" fmla="*/ 1140573 h 6858000"/>
              <a:gd name="connsiteX659" fmla="*/ 6571100 w 7467600"/>
              <a:gd name="connsiteY659" fmla="*/ 1183662 h 6858000"/>
              <a:gd name="connsiteX660" fmla="*/ 6241687 w 7467600"/>
              <a:gd name="connsiteY660" fmla="*/ 1257600 h 6858000"/>
              <a:gd name="connsiteX661" fmla="*/ 5693009 w 7467600"/>
              <a:gd name="connsiteY661" fmla="*/ 1478256 h 6858000"/>
              <a:gd name="connsiteX662" fmla="*/ 6548420 w 7467600"/>
              <a:gd name="connsiteY662" fmla="*/ 1214599 h 6858000"/>
              <a:gd name="connsiteX663" fmla="*/ 6605473 w 7467600"/>
              <a:gd name="connsiteY663" fmla="*/ 1184686 h 6858000"/>
              <a:gd name="connsiteX664" fmla="*/ 6691602 w 7467600"/>
              <a:gd name="connsiteY664" fmla="*/ 1140573 h 6858000"/>
              <a:gd name="connsiteX665" fmla="*/ 4002475 w 7467600"/>
              <a:gd name="connsiteY665" fmla="*/ 1037802 h 6858000"/>
              <a:gd name="connsiteX666" fmla="*/ 4000324 w 7467600"/>
              <a:gd name="connsiteY666" fmla="*/ 1039362 h 6858000"/>
              <a:gd name="connsiteX667" fmla="*/ 4002862 w 7467600"/>
              <a:gd name="connsiteY667" fmla="*/ 1042866 h 6858000"/>
              <a:gd name="connsiteX668" fmla="*/ 4002475 w 7467600"/>
              <a:gd name="connsiteY668" fmla="*/ 1037802 h 6858000"/>
              <a:gd name="connsiteX669" fmla="*/ 506322 w 7467600"/>
              <a:gd name="connsiteY669" fmla="*/ 1020997 h 6858000"/>
              <a:gd name="connsiteX670" fmla="*/ 533068 w 7467600"/>
              <a:gd name="connsiteY670" fmla="*/ 1029409 h 6858000"/>
              <a:gd name="connsiteX671" fmla="*/ 1232525 w 7467600"/>
              <a:gd name="connsiteY671" fmla="*/ 1804675 h 6858000"/>
              <a:gd name="connsiteX672" fmla="*/ 1388858 w 7467600"/>
              <a:gd name="connsiteY672" fmla="*/ 2368011 h 6858000"/>
              <a:gd name="connsiteX673" fmla="*/ 1384098 w 7467600"/>
              <a:gd name="connsiteY673" fmla="*/ 2378125 h 6858000"/>
              <a:gd name="connsiteX674" fmla="*/ 1425393 w 7467600"/>
              <a:gd name="connsiteY674" fmla="*/ 2589124 h 6858000"/>
              <a:gd name="connsiteX675" fmla="*/ 1424001 w 7467600"/>
              <a:gd name="connsiteY675" fmla="*/ 2597541 h 6858000"/>
              <a:gd name="connsiteX676" fmla="*/ 2152729 w 7467600"/>
              <a:gd name="connsiteY676" fmla="*/ 2864487 h 6858000"/>
              <a:gd name="connsiteX677" fmla="*/ 2020609 w 7467600"/>
              <a:gd name="connsiteY677" fmla="*/ 2539671 h 6858000"/>
              <a:gd name="connsiteX678" fmla="*/ 2018920 w 7467600"/>
              <a:gd name="connsiteY678" fmla="*/ 2536309 h 6858000"/>
              <a:gd name="connsiteX679" fmla="*/ 1342441 w 7467600"/>
              <a:gd name="connsiteY679" fmla="*/ 1173017 h 6858000"/>
              <a:gd name="connsiteX680" fmla="*/ 1367925 w 7467600"/>
              <a:gd name="connsiteY680" fmla="*/ 1135648 h 6858000"/>
              <a:gd name="connsiteX681" fmla="*/ 1771401 w 7467600"/>
              <a:gd name="connsiteY681" fmla="*/ 1806673 h 6858000"/>
              <a:gd name="connsiteX682" fmla="*/ 1972385 w 7467600"/>
              <a:gd name="connsiteY682" fmla="*/ 2198735 h 6858000"/>
              <a:gd name="connsiteX683" fmla="*/ 2040892 w 7467600"/>
              <a:gd name="connsiteY683" fmla="*/ 2405205 h 6858000"/>
              <a:gd name="connsiteX684" fmla="*/ 2131689 w 7467600"/>
              <a:gd name="connsiteY684" fmla="*/ 1936926 h 6858000"/>
              <a:gd name="connsiteX685" fmla="*/ 2454820 w 7467600"/>
              <a:gd name="connsiteY685" fmla="*/ 1248808 h 6858000"/>
              <a:gd name="connsiteX686" fmla="*/ 2492512 w 7467600"/>
              <a:gd name="connsiteY686" fmla="*/ 1302920 h 6858000"/>
              <a:gd name="connsiteX687" fmla="*/ 2081216 w 7467600"/>
              <a:gd name="connsiteY687" fmla="*/ 2527513 h 6858000"/>
              <a:gd name="connsiteX688" fmla="*/ 2081211 w 7467600"/>
              <a:gd name="connsiteY688" fmla="*/ 2528916 h 6858000"/>
              <a:gd name="connsiteX689" fmla="*/ 2199067 w 7467600"/>
              <a:gd name="connsiteY689" fmla="*/ 2884061 h 6858000"/>
              <a:gd name="connsiteX690" fmla="*/ 3192586 w 7467600"/>
              <a:gd name="connsiteY690" fmla="*/ 3411496 h 6858000"/>
              <a:gd name="connsiteX691" fmla="*/ 3182620 w 7467600"/>
              <a:gd name="connsiteY691" fmla="*/ 3483279 h 6858000"/>
              <a:gd name="connsiteX692" fmla="*/ 2435119 w 7467600"/>
              <a:gd name="connsiteY692" fmla="*/ 3080173 h 6858000"/>
              <a:gd name="connsiteX693" fmla="*/ 2410152 w 7467600"/>
              <a:gd name="connsiteY693" fmla="*/ 3063751 h 6858000"/>
              <a:gd name="connsiteX694" fmla="*/ 2408099 w 7467600"/>
              <a:gd name="connsiteY694" fmla="*/ 3064403 h 6858000"/>
              <a:gd name="connsiteX695" fmla="*/ 2407218 w 7467600"/>
              <a:gd name="connsiteY695" fmla="*/ 3070324 h 6858000"/>
              <a:gd name="connsiteX696" fmla="*/ 2380138 w 7467600"/>
              <a:gd name="connsiteY696" fmla="*/ 3099341 h 6858000"/>
              <a:gd name="connsiteX697" fmla="*/ 1765923 w 7467600"/>
              <a:gd name="connsiteY697" fmla="*/ 3581043 h 6858000"/>
              <a:gd name="connsiteX698" fmla="*/ 1702258 w 7467600"/>
              <a:gd name="connsiteY698" fmla="*/ 3612286 h 6858000"/>
              <a:gd name="connsiteX699" fmla="*/ 1538370 w 7467600"/>
              <a:gd name="connsiteY699" fmla="*/ 3811804 h 6858000"/>
              <a:gd name="connsiteX700" fmla="*/ 542867 w 7467600"/>
              <a:gd name="connsiteY700" fmla="*/ 4944092 h 6858000"/>
              <a:gd name="connsiteX701" fmla="*/ 515800 w 7467600"/>
              <a:gd name="connsiteY701" fmla="*/ 4862180 h 6858000"/>
              <a:gd name="connsiteX702" fmla="*/ 909145 w 7467600"/>
              <a:gd name="connsiteY702" fmla="*/ 4199225 h 6858000"/>
              <a:gd name="connsiteX703" fmla="*/ 1214067 w 7467600"/>
              <a:gd name="connsiteY703" fmla="*/ 3908561 h 6858000"/>
              <a:gd name="connsiteX704" fmla="*/ 640967 w 7467600"/>
              <a:gd name="connsiteY704" fmla="*/ 4105601 h 6858000"/>
              <a:gd name="connsiteX705" fmla="*/ 112563 w 7467600"/>
              <a:gd name="connsiteY705" fmla="*/ 4396952 h 6858000"/>
              <a:gd name="connsiteX706" fmla="*/ 0 w 7467600"/>
              <a:gd name="connsiteY706" fmla="*/ 4466006 h 6858000"/>
              <a:gd name="connsiteX707" fmla="*/ 0 w 7467600"/>
              <a:gd name="connsiteY707" fmla="*/ 4233763 h 6858000"/>
              <a:gd name="connsiteX708" fmla="*/ 36881 w 7467600"/>
              <a:gd name="connsiteY708" fmla="*/ 4200118 h 6858000"/>
              <a:gd name="connsiteX709" fmla="*/ 910534 w 7467600"/>
              <a:gd name="connsiteY709" fmla="*/ 3629753 h 6858000"/>
              <a:gd name="connsiteX710" fmla="*/ 1578717 w 7467600"/>
              <a:gd name="connsiteY710" fmla="*/ 3575982 h 6858000"/>
              <a:gd name="connsiteX711" fmla="*/ 2338780 w 7467600"/>
              <a:gd name="connsiteY711" fmla="*/ 3033725 h 6858000"/>
              <a:gd name="connsiteX712" fmla="*/ 1807991 w 7467600"/>
              <a:gd name="connsiteY712" fmla="*/ 2807184 h 6858000"/>
              <a:gd name="connsiteX713" fmla="*/ 1416358 w 7467600"/>
              <a:gd name="connsiteY713" fmla="*/ 3112571 h 6858000"/>
              <a:gd name="connsiteX714" fmla="*/ 939066 w 7467600"/>
              <a:gd name="connsiteY714" fmla="*/ 3378798 h 6858000"/>
              <a:gd name="connsiteX715" fmla="*/ 115099 w 7467600"/>
              <a:gd name="connsiteY715" fmla="*/ 3607650 h 6858000"/>
              <a:gd name="connsiteX716" fmla="*/ 97284 w 7467600"/>
              <a:gd name="connsiteY716" fmla="*/ 3520393 h 6858000"/>
              <a:gd name="connsiteX717" fmla="*/ 922050 w 7467600"/>
              <a:gd name="connsiteY717" fmla="*/ 3074867 h 6858000"/>
              <a:gd name="connsiteX718" fmla="*/ 1405265 w 7467600"/>
              <a:gd name="connsiteY718" fmla="*/ 3016319 h 6858000"/>
              <a:gd name="connsiteX719" fmla="*/ 1407512 w 7467600"/>
              <a:gd name="connsiteY719" fmla="*/ 3018001 h 6858000"/>
              <a:gd name="connsiteX720" fmla="*/ 1726266 w 7467600"/>
              <a:gd name="connsiteY720" fmla="*/ 2777274 h 6858000"/>
              <a:gd name="connsiteX721" fmla="*/ 625390 w 7467600"/>
              <a:gd name="connsiteY721" fmla="*/ 2514541 h 6858000"/>
              <a:gd name="connsiteX722" fmla="*/ 619799 w 7467600"/>
              <a:gd name="connsiteY722" fmla="*/ 2527180 h 6858000"/>
              <a:gd name="connsiteX723" fmla="*/ 310030 w 7467600"/>
              <a:gd name="connsiteY723" fmla="*/ 2771818 h 6858000"/>
              <a:gd name="connsiteX724" fmla="*/ 173877 w 7467600"/>
              <a:gd name="connsiteY724" fmla="*/ 2937056 h 6858000"/>
              <a:gd name="connsiteX725" fmla="*/ 77889 w 7467600"/>
              <a:gd name="connsiteY725" fmla="*/ 3138440 h 6858000"/>
              <a:gd name="connsiteX726" fmla="*/ 0 w 7467600"/>
              <a:gd name="connsiteY726" fmla="*/ 3271395 h 6858000"/>
              <a:gd name="connsiteX727" fmla="*/ 0 w 7467600"/>
              <a:gd name="connsiteY727" fmla="*/ 3153002 h 6858000"/>
              <a:gd name="connsiteX728" fmla="*/ 2386 w 7467600"/>
              <a:gd name="connsiteY728" fmla="*/ 3149203 h 6858000"/>
              <a:gd name="connsiteX729" fmla="*/ 89753 w 7467600"/>
              <a:gd name="connsiteY729" fmla="*/ 2987702 h 6858000"/>
              <a:gd name="connsiteX730" fmla="*/ 76869 w 7467600"/>
              <a:gd name="connsiteY730" fmla="*/ 3005404 h 6858000"/>
              <a:gd name="connsiteX731" fmla="*/ 32049 w 7467600"/>
              <a:gd name="connsiteY731" fmla="*/ 3065814 h 6858000"/>
              <a:gd name="connsiteX732" fmla="*/ 0 w 7467600"/>
              <a:gd name="connsiteY732" fmla="*/ 3108744 h 6858000"/>
              <a:gd name="connsiteX733" fmla="*/ 0 w 7467600"/>
              <a:gd name="connsiteY733" fmla="*/ 3058059 h 6858000"/>
              <a:gd name="connsiteX734" fmla="*/ 7610 w 7467600"/>
              <a:gd name="connsiteY734" fmla="*/ 3047889 h 6858000"/>
              <a:gd name="connsiteX735" fmla="*/ 52419 w 7467600"/>
              <a:gd name="connsiteY735" fmla="*/ 2987479 h 6858000"/>
              <a:gd name="connsiteX736" fmla="*/ 59142 w 7467600"/>
              <a:gd name="connsiteY736" fmla="*/ 2978488 h 6858000"/>
              <a:gd name="connsiteX737" fmla="*/ 0 w 7467600"/>
              <a:gd name="connsiteY737" fmla="*/ 3015334 h 6858000"/>
              <a:gd name="connsiteX738" fmla="*/ 0 w 7467600"/>
              <a:gd name="connsiteY738" fmla="*/ 2914286 h 6858000"/>
              <a:gd name="connsiteX739" fmla="*/ 36383 w 7467600"/>
              <a:gd name="connsiteY739" fmla="*/ 2901128 h 6858000"/>
              <a:gd name="connsiteX740" fmla="*/ 156329 w 7467600"/>
              <a:gd name="connsiteY740" fmla="*/ 2840533 h 6858000"/>
              <a:gd name="connsiteX741" fmla="*/ 358355 w 7467600"/>
              <a:gd name="connsiteY741" fmla="*/ 2620471 h 6858000"/>
              <a:gd name="connsiteX742" fmla="*/ 510577 w 7467600"/>
              <a:gd name="connsiteY742" fmla="*/ 2501244 h 6858000"/>
              <a:gd name="connsiteX743" fmla="*/ 211967 w 7467600"/>
              <a:gd name="connsiteY743" fmla="*/ 2479171 h 6858000"/>
              <a:gd name="connsiteX744" fmla="*/ 0 w 7467600"/>
              <a:gd name="connsiteY744" fmla="*/ 2476398 h 6858000"/>
              <a:gd name="connsiteX745" fmla="*/ 0 w 7467600"/>
              <a:gd name="connsiteY745" fmla="*/ 2389189 h 6858000"/>
              <a:gd name="connsiteX746" fmla="*/ 103062 w 7467600"/>
              <a:gd name="connsiteY746" fmla="*/ 2389518 h 6858000"/>
              <a:gd name="connsiteX747" fmla="*/ 510734 w 7467600"/>
              <a:gd name="connsiteY747" fmla="*/ 2416201 h 6858000"/>
              <a:gd name="connsiteX748" fmla="*/ 279257 w 7467600"/>
              <a:gd name="connsiteY748" fmla="*/ 2092102 h 6858000"/>
              <a:gd name="connsiteX749" fmla="*/ 65265 w 7467600"/>
              <a:gd name="connsiteY749" fmla="*/ 2006049 h 6858000"/>
              <a:gd name="connsiteX750" fmla="*/ 0 w 7467600"/>
              <a:gd name="connsiteY750" fmla="*/ 1982532 h 6858000"/>
              <a:gd name="connsiteX751" fmla="*/ 0 w 7467600"/>
              <a:gd name="connsiteY751" fmla="*/ 1912789 h 6858000"/>
              <a:gd name="connsiteX752" fmla="*/ 97460 w 7467600"/>
              <a:gd name="connsiteY752" fmla="*/ 1953725 h 6858000"/>
              <a:gd name="connsiteX753" fmla="*/ 221272 w 7467600"/>
              <a:gd name="connsiteY753" fmla="*/ 1980766 h 6858000"/>
              <a:gd name="connsiteX754" fmla="*/ 116765 w 7467600"/>
              <a:gd name="connsiteY754" fmla="*/ 1911033 h 6858000"/>
              <a:gd name="connsiteX755" fmla="*/ 16405 w 7467600"/>
              <a:gd name="connsiteY755" fmla="*/ 1803412 h 6858000"/>
              <a:gd name="connsiteX756" fmla="*/ 0 w 7467600"/>
              <a:gd name="connsiteY756" fmla="*/ 1784777 h 6858000"/>
              <a:gd name="connsiteX757" fmla="*/ 0 w 7467600"/>
              <a:gd name="connsiteY757" fmla="*/ 1740082 h 6858000"/>
              <a:gd name="connsiteX758" fmla="*/ 39394 w 7467600"/>
              <a:gd name="connsiteY758" fmla="*/ 1784856 h 6858000"/>
              <a:gd name="connsiteX759" fmla="*/ 135813 w 7467600"/>
              <a:gd name="connsiteY759" fmla="*/ 1888838 h 6858000"/>
              <a:gd name="connsiteX760" fmla="*/ 242575 w 7467600"/>
              <a:gd name="connsiteY760" fmla="*/ 1958841 h 6858000"/>
              <a:gd name="connsiteX761" fmla="*/ 82197 w 7467600"/>
              <a:gd name="connsiteY761" fmla="*/ 1754826 h 6858000"/>
              <a:gd name="connsiteX762" fmla="*/ 0 w 7467600"/>
              <a:gd name="connsiteY762" fmla="*/ 1679650 h 6858000"/>
              <a:gd name="connsiteX763" fmla="*/ 0 w 7467600"/>
              <a:gd name="connsiteY763" fmla="*/ 1602463 h 6858000"/>
              <a:gd name="connsiteX764" fmla="*/ 84689 w 7467600"/>
              <a:gd name="connsiteY764" fmla="*/ 1677442 h 6858000"/>
              <a:gd name="connsiteX765" fmla="*/ 298437 w 7467600"/>
              <a:gd name="connsiteY765" fmla="*/ 1968019 h 6858000"/>
              <a:gd name="connsiteX766" fmla="*/ 227269 w 7467600"/>
              <a:gd name="connsiteY766" fmla="*/ 1114064 h 6858000"/>
              <a:gd name="connsiteX767" fmla="*/ 248003 w 7467600"/>
              <a:gd name="connsiteY767" fmla="*/ 1089613 h 6858000"/>
              <a:gd name="connsiteX768" fmla="*/ 427020 w 7467600"/>
              <a:gd name="connsiteY768" fmla="*/ 1619803 h 6858000"/>
              <a:gd name="connsiteX769" fmla="*/ 340345 w 7467600"/>
              <a:gd name="connsiteY769" fmla="*/ 2027739 h 6858000"/>
              <a:gd name="connsiteX770" fmla="*/ 360865 w 7467600"/>
              <a:gd name="connsiteY770" fmla="*/ 2044827 h 6858000"/>
              <a:gd name="connsiteX771" fmla="*/ 560414 w 7467600"/>
              <a:gd name="connsiteY771" fmla="*/ 2421457 h 6858000"/>
              <a:gd name="connsiteX772" fmla="*/ 1359703 w 7467600"/>
              <a:gd name="connsiteY772" fmla="*/ 2578554 h 6858000"/>
              <a:gd name="connsiteX773" fmla="*/ 1359422 w 7467600"/>
              <a:gd name="connsiteY773" fmla="*/ 2577994 h 6858000"/>
              <a:gd name="connsiteX774" fmla="*/ 828701 w 7467600"/>
              <a:gd name="connsiteY774" fmla="*/ 1839520 h 6858000"/>
              <a:gd name="connsiteX775" fmla="*/ 494427 w 7467600"/>
              <a:gd name="connsiteY775" fmla="*/ 1092333 h 6858000"/>
              <a:gd name="connsiteX776" fmla="*/ 506322 w 7467600"/>
              <a:gd name="connsiteY776" fmla="*/ 1020997 h 6858000"/>
              <a:gd name="connsiteX777" fmla="*/ 4570198 w 7467600"/>
              <a:gd name="connsiteY777" fmla="*/ 978081 h 6858000"/>
              <a:gd name="connsiteX778" fmla="*/ 4523691 w 7467600"/>
              <a:gd name="connsiteY778" fmla="*/ 1127776 h 6858000"/>
              <a:gd name="connsiteX779" fmla="*/ 4509875 w 7467600"/>
              <a:gd name="connsiteY779" fmla="*/ 1167552 h 6858000"/>
              <a:gd name="connsiteX780" fmla="*/ 4478168 w 7467600"/>
              <a:gd name="connsiteY780" fmla="*/ 1260735 h 6858000"/>
              <a:gd name="connsiteX781" fmla="*/ 4409309 w 7467600"/>
              <a:gd name="connsiteY781" fmla="*/ 1666996 h 6858000"/>
              <a:gd name="connsiteX782" fmla="*/ 4370031 w 7467600"/>
              <a:gd name="connsiteY782" fmla="*/ 1955666 h 6858000"/>
              <a:gd name="connsiteX783" fmla="*/ 4570198 w 7467600"/>
              <a:gd name="connsiteY783" fmla="*/ 978081 h 6858000"/>
              <a:gd name="connsiteX784" fmla="*/ 4557898 w 7467600"/>
              <a:gd name="connsiteY784" fmla="*/ 900011 h 6858000"/>
              <a:gd name="connsiteX785" fmla="*/ 4344840 w 7467600"/>
              <a:gd name="connsiteY785" fmla="*/ 1922038 h 6858000"/>
              <a:gd name="connsiteX786" fmla="*/ 4378710 w 7467600"/>
              <a:gd name="connsiteY786" fmla="*/ 1665516 h 6858000"/>
              <a:gd name="connsiteX787" fmla="*/ 4448798 w 7467600"/>
              <a:gd name="connsiteY787" fmla="*/ 1253024 h 6858000"/>
              <a:gd name="connsiteX788" fmla="*/ 4480315 w 7467600"/>
              <a:gd name="connsiteY788" fmla="*/ 1158454 h 6858000"/>
              <a:gd name="connsiteX789" fmla="*/ 4494133 w 7467600"/>
              <a:gd name="connsiteY789" fmla="*/ 1118676 h 6858000"/>
              <a:gd name="connsiteX790" fmla="*/ 4557898 w 7467600"/>
              <a:gd name="connsiteY790" fmla="*/ 900011 h 6858000"/>
              <a:gd name="connsiteX791" fmla="*/ 5870151 w 7467600"/>
              <a:gd name="connsiteY791" fmla="*/ 898890 h 6858000"/>
              <a:gd name="connsiteX792" fmla="*/ 5861335 w 7467600"/>
              <a:gd name="connsiteY792" fmla="*/ 899177 h 6858000"/>
              <a:gd name="connsiteX793" fmla="*/ 5843702 w 7467600"/>
              <a:gd name="connsiteY793" fmla="*/ 899748 h 6858000"/>
              <a:gd name="connsiteX794" fmla="*/ 5651107 w 7467600"/>
              <a:gd name="connsiteY794" fmla="*/ 920306 h 6858000"/>
              <a:gd name="connsiteX795" fmla="*/ 5459407 w 7467600"/>
              <a:gd name="connsiteY795" fmla="*/ 940975 h 6858000"/>
              <a:gd name="connsiteX796" fmla="*/ 5374846 w 7467600"/>
              <a:gd name="connsiteY796" fmla="*/ 941988 h 6858000"/>
              <a:gd name="connsiteX797" fmla="*/ 5256105 w 7467600"/>
              <a:gd name="connsiteY797" fmla="*/ 945632 h 6858000"/>
              <a:gd name="connsiteX798" fmla="*/ 5107071 w 7467600"/>
              <a:gd name="connsiteY798" fmla="*/ 969720 h 6858000"/>
              <a:gd name="connsiteX799" fmla="*/ 4998681 w 7467600"/>
              <a:gd name="connsiteY799" fmla="*/ 988771 h 6858000"/>
              <a:gd name="connsiteX800" fmla="*/ 5870151 w 7467600"/>
              <a:gd name="connsiteY800" fmla="*/ 898890 h 6858000"/>
              <a:gd name="connsiteX801" fmla="*/ 5504425 w 7467600"/>
              <a:gd name="connsiteY801" fmla="*/ 848067 h 6858000"/>
              <a:gd name="connsiteX802" fmla="*/ 4968849 w 7467600"/>
              <a:gd name="connsiteY802" fmla="*/ 962318 h 6858000"/>
              <a:gd name="connsiteX803" fmla="*/ 5104039 w 7467600"/>
              <a:gd name="connsiteY803" fmla="*/ 940634 h 6858000"/>
              <a:gd name="connsiteX804" fmla="*/ 5256311 w 7467600"/>
              <a:gd name="connsiteY804" fmla="*/ 916490 h 6858000"/>
              <a:gd name="connsiteX805" fmla="*/ 5377381 w 7467600"/>
              <a:gd name="connsiteY805" fmla="*/ 912671 h 6858000"/>
              <a:gd name="connsiteX806" fmla="*/ 5460148 w 7467600"/>
              <a:gd name="connsiteY806" fmla="*/ 911442 h 6858000"/>
              <a:gd name="connsiteX807" fmla="*/ 5648971 w 7467600"/>
              <a:gd name="connsiteY807" fmla="*/ 891331 h 6858000"/>
              <a:gd name="connsiteX808" fmla="*/ 5844807 w 7467600"/>
              <a:gd name="connsiteY808" fmla="*/ 870718 h 6858000"/>
              <a:gd name="connsiteX809" fmla="*/ 5862975 w 7467600"/>
              <a:gd name="connsiteY809" fmla="*/ 869756 h 6858000"/>
              <a:gd name="connsiteX810" fmla="*/ 5920887 w 7467600"/>
              <a:gd name="connsiteY810" fmla="*/ 865929 h 6858000"/>
              <a:gd name="connsiteX811" fmla="*/ 5504425 w 7467600"/>
              <a:gd name="connsiteY811" fmla="*/ 848067 h 6858000"/>
              <a:gd name="connsiteX812" fmla="*/ 3607114 w 7467600"/>
              <a:gd name="connsiteY812" fmla="*/ 467441 h 6858000"/>
              <a:gd name="connsiteX813" fmla="*/ 3296242 w 7467600"/>
              <a:gd name="connsiteY813" fmla="*/ 807991 h 6858000"/>
              <a:gd name="connsiteX814" fmla="*/ 3174674 w 7467600"/>
              <a:gd name="connsiteY814" fmla="*/ 919759 h 6858000"/>
              <a:gd name="connsiteX815" fmla="*/ 3042978 w 7467600"/>
              <a:gd name="connsiteY815" fmla="*/ 1054894 h 6858000"/>
              <a:gd name="connsiteX816" fmla="*/ 2968914 w 7467600"/>
              <a:gd name="connsiteY816" fmla="*/ 1133756 h 6858000"/>
              <a:gd name="connsiteX817" fmla="*/ 3103823 w 7467600"/>
              <a:gd name="connsiteY817" fmla="*/ 1026814 h 6858000"/>
              <a:gd name="connsiteX818" fmla="*/ 3607114 w 7467600"/>
              <a:gd name="connsiteY818" fmla="*/ 467441 h 6858000"/>
              <a:gd name="connsiteX819" fmla="*/ 3744487 w 7467600"/>
              <a:gd name="connsiteY819" fmla="*/ 383136 h 6858000"/>
              <a:gd name="connsiteX820" fmla="*/ 3970213 w 7467600"/>
              <a:gd name="connsiteY820" fmla="*/ 995559 h 6858000"/>
              <a:gd name="connsiteX821" fmla="*/ 3744487 w 7467600"/>
              <a:gd name="connsiteY821" fmla="*/ 383136 h 6858000"/>
              <a:gd name="connsiteX822" fmla="*/ 3624562 w 7467600"/>
              <a:gd name="connsiteY822" fmla="*/ 367041 h 6858000"/>
              <a:gd name="connsiteX823" fmla="*/ 3489712 w 7467600"/>
              <a:gd name="connsiteY823" fmla="*/ 485386 h 6858000"/>
              <a:gd name="connsiteX824" fmla="*/ 3182994 w 7467600"/>
              <a:gd name="connsiteY824" fmla="*/ 828265 h 6858000"/>
              <a:gd name="connsiteX825" fmla="*/ 2892114 w 7467600"/>
              <a:gd name="connsiteY825" fmla="*/ 1172635 h 6858000"/>
              <a:gd name="connsiteX826" fmla="*/ 3021459 w 7467600"/>
              <a:gd name="connsiteY826" fmla="*/ 1035385 h 6858000"/>
              <a:gd name="connsiteX827" fmla="*/ 3153873 w 7467600"/>
              <a:gd name="connsiteY827" fmla="*/ 898971 h 6858000"/>
              <a:gd name="connsiteX828" fmla="*/ 3276511 w 7467600"/>
              <a:gd name="connsiteY828" fmla="*/ 786423 h 6858000"/>
              <a:gd name="connsiteX829" fmla="*/ 3584154 w 7467600"/>
              <a:gd name="connsiteY829" fmla="*/ 448218 h 6858000"/>
              <a:gd name="connsiteX830" fmla="*/ 3624562 w 7467600"/>
              <a:gd name="connsiteY830" fmla="*/ 367041 h 6858000"/>
              <a:gd name="connsiteX831" fmla="*/ 3766672 w 7467600"/>
              <a:gd name="connsiteY831" fmla="*/ 359429 h 6858000"/>
              <a:gd name="connsiteX832" fmla="*/ 3996338 w 7467600"/>
              <a:gd name="connsiteY832" fmla="*/ 968237 h 6858000"/>
              <a:gd name="connsiteX833" fmla="*/ 3766672 w 7467600"/>
              <a:gd name="connsiteY833" fmla="*/ 359429 h 6858000"/>
              <a:gd name="connsiteX834" fmla="*/ 5805386 w 7467600"/>
              <a:gd name="connsiteY834" fmla="*/ 239240 h 6858000"/>
              <a:gd name="connsiteX835" fmla="*/ 5736947 w 7467600"/>
              <a:gd name="connsiteY835" fmla="*/ 261367 h 6858000"/>
              <a:gd name="connsiteX836" fmla="*/ 5427012 w 7467600"/>
              <a:gd name="connsiteY836" fmla="*/ 311272 h 6858000"/>
              <a:gd name="connsiteX837" fmla="*/ 5147818 w 7467600"/>
              <a:gd name="connsiteY837" fmla="*/ 322112 h 6858000"/>
              <a:gd name="connsiteX838" fmla="*/ 5060854 w 7467600"/>
              <a:gd name="connsiteY838" fmla="*/ 311882 h 6858000"/>
              <a:gd name="connsiteX839" fmla="*/ 4945989 w 7467600"/>
              <a:gd name="connsiteY839" fmla="*/ 300516 h 6858000"/>
              <a:gd name="connsiteX840" fmla="*/ 5410479 w 7467600"/>
              <a:gd name="connsiteY840" fmla="*/ 348434 h 6858000"/>
              <a:gd name="connsiteX841" fmla="*/ 5805386 w 7467600"/>
              <a:gd name="connsiteY841" fmla="*/ 239240 h 6858000"/>
              <a:gd name="connsiteX842" fmla="*/ 5905192 w 7467600"/>
              <a:gd name="connsiteY842" fmla="*/ 163079 h 6858000"/>
              <a:gd name="connsiteX843" fmla="*/ 5865655 w 7467600"/>
              <a:gd name="connsiteY843" fmla="*/ 171901 h 6858000"/>
              <a:gd name="connsiteX844" fmla="*/ 5259740 w 7467600"/>
              <a:gd name="connsiteY844" fmla="*/ 257013 h 6858000"/>
              <a:gd name="connsiteX845" fmla="*/ 5208466 w 7467600"/>
              <a:gd name="connsiteY845" fmla="*/ 257550 h 6858000"/>
              <a:gd name="connsiteX846" fmla="*/ 4980204 w 7467600"/>
              <a:gd name="connsiteY846" fmla="*/ 271903 h 6858000"/>
              <a:gd name="connsiteX847" fmla="*/ 5068068 w 7467600"/>
              <a:gd name="connsiteY847" fmla="*/ 282244 h 6858000"/>
              <a:gd name="connsiteX848" fmla="*/ 5153231 w 7467600"/>
              <a:gd name="connsiteY848" fmla="*/ 292240 h 6858000"/>
              <a:gd name="connsiteX849" fmla="*/ 5426491 w 7467600"/>
              <a:gd name="connsiteY849" fmla="*/ 281128 h 6858000"/>
              <a:gd name="connsiteX850" fmla="*/ 5731212 w 7467600"/>
              <a:gd name="connsiteY850" fmla="*/ 231951 h 6858000"/>
              <a:gd name="connsiteX851" fmla="*/ 5905192 w 7467600"/>
              <a:gd name="connsiteY851" fmla="*/ 163079 h 6858000"/>
              <a:gd name="connsiteX852" fmla="*/ 5944437 w 7467600"/>
              <a:gd name="connsiteY852" fmla="*/ 113829 h 6858000"/>
              <a:gd name="connsiteX853" fmla="*/ 5825032 w 7467600"/>
              <a:gd name="connsiteY853" fmla="*/ 146405 h 6858000"/>
              <a:gd name="connsiteX854" fmla="*/ 4955599 w 7467600"/>
              <a:gd name="connsiteY854" fmla="*/ 247008 h 6858000"/>
              <a:gd name="connsiteX855" fmla="*/ 5210104 w 7467600"/>
              <a:gd name="connsiteY855" fmla="*/ 228123 h 6858000"/>
              <a:gd name="connsiteX856" fmla="*/ 5261015 w 7467600"/>
              <a:gd name="connsiteY856" fmla="*/ 227087 h 6858000"/>
              <a:gd name="connsiteX857" fmla="*/ 5861181 w 7467600"/>
              <a:gd name="connsiteY857" fmla="*/ 143093 h 6858000"/>
              <a:gd name="connsiteX858" fmla="*/ 5961252 w 7467600"/>
              <a:gd name="connsiteY858" fmla="*/ 114820 h 6858000"/>
              <a:gd name="connsiteX859" fmla="*/ 5944437 w 7467600"/>
              <a:gd name="connsiteY859" fmla="*/ 113829 h 6858000"/>
              <a:gd name="connsiteX860" fmla="*/ 3882765 w 7467600"/>
              <a:gd name="connsiteY860" fmla="*/ 0 h 6858000"/>
              <a:gd name="connsiteX861" fmla="*/ 3995099 w 7467600"/>
              <a:gd name="connsiteY861" fmla="*/ 0 h 6858000"/>
              <a:gd name="connsiteX862" fmla="*/ 4163818 w 7467600"/>
              <a:gd name="connsiteY862" fmla="*/ 234104 h 6858000"/>
              <a:gd name="connsiteX863" fmla="*/ 4172099 w 7467600"/>
              <a:gd name="connsiteY863" fmla="*/ 234207 h 6858000"/>
              <a:gd name="connsiteX864" fmla="*/ 4784282 w 7467600"/>
              <a:gd name="connsiteY864" fmla="*/ 276561 h 6858000"/>
              <a:gd name="connsiteX865" fmla="*/ 4801687 w 7467600"/>
              <a:gd name="connsiteY865" fmla="*/ 267764 h 6858000"/>
              <a:gd name="connsiteX866" fmla="*/ 6082788 w 7467600"/>
              <a:gd name="connsiteY866" fmla="*/ 64119 h 6858000"/>
              <a:gd name="connsiteX867" fmla="*/ 6099442 w 7467600"/>
              <a:gd name="connsiteY867" fmla="*/ 82568 h 6858000"/>
              <a:gd name="connsiteX868" fmla="*/ 4804137 w 7467600"/>
              <a:gd name="connsiteY868" fmla="*/ 320931 h 6858000"/>
              <a:gd name="connsiteX869" fmla="*/ 4227047 w 7467600"/>
              <a:gd name="connsiteY869" fmla="*/ 313415 h 6858000"/>
              <a:gd name="connsiteX870" fmla="*/ 4346041 w 7467600"/>
              <a:gd name="connsiteY870" fmla="*/ 456086 h 6858000"/>
              <a:gd name="connsiteX871" fmla="*/ 4870967 w 7467600"/>
              <a:gd name="connsiteY871" fmla="*/ 963061 h 6858000"/>
              <a:gd name="connsiteX872" fmla="*/ 4889647 w 7467600"/>
              <a:gd name="connsiteY872" fmla="*/ 957147 h 6858000"/>
              <a:gd name="connsiteX873" fmla="*/ 5422504 w 7467600"/>
              <a:gd name="connsiteY873" fmla="*/ 805191 h 6858000"/>
              <a:gd name="connsiteX874" fmla="*/ 6087656 w 7467600"/>
              <a:gd name="connsiteY874" fmla="*/ 826703 h 6858000"/>
              <a:gd name="connsiteX875" fmla="*/ 6058717 w 7467600"/>
              <a:gd name="connsiteY875" fmla="*/ 865992 h 6858000"/>
              <a:gd name="connsiteX876" fmla="*/ 4974153 w 7467600"/>
              <a:gd name="connsiteY876" fmla="*/ 1045456 h 6858000"/>
              <a:gd name="connsiteX877" fmla="*/ 5627835 w 7467600"/>
              <a:gd name="connsiteY877" fmla="*/ 1472077 h 6858000"/>
              <a:gd name="connsiteX878" fmla="*/ 5629817 w 7467600"/>
              <a:gd name="connsiteY878" fmla="*/ 1471412 h 6858000"/>
              <a:gd name="connsiteX879" fmla="*/ 5634124 w 7467600"/>
              <a:gd name="connsiteY879" fmla="*/ 1470572 h 6858000"/>
              <a:gd name="connsiteX880" fmla="*/ 5755832 w 7467600"/>
              <a:gd name="connsiteY880" fmla="*/ 1383886 h 6858000"/>
              <a:gd name="connsiteX881" fmla="*/ 6014186 w 7467600"/>
              <a:gd name="connsiteY881" fmla="*/ 1279799 h 6858000"/>
              <a:gd name="connsiteX882" fmla="*/ 6901619 w 7467600"/>
              <a:gd name="connsiteY882" fmla="*/ 1047874 h 6858000"/>
              <a:gd name="connsiteX883" fmla="*/ 6931566 w 7467600"/>
              <a:gd name="connsiteY883" fmla="*/ 1062034 h 6858000"/>
              <a:gd name="connsiteX884" fmla="*/ 5790982 w 7467600"/>
              <a:gd name="connsiteY884" fmla="*/ 1561380 h 6858000"/>
              <a:gd name="connsiteX885" fmla="*/ 6188971 w 7467600"/>
              <a:gd name="connsiteY885" fmla="*/ 1755168 h 6858000"/>
              <a:gd name="connsiteX886" fmla="*/ 6202446 w 7467600"/>
              <a:gd name="connsiteY886" fmla="*/ 1752268 h 6858000"/>
              <a:gd name="connsiteX887" fmla="*/ 7179560 w 7467600"/>
              <a:gd name="connsiteY887" fmla="*/ 1467551 h 6858000"/>
              <a:gd name="connsiteX888" fmla="*/ 7158730 w 7467600"/>
              <a:gd name="connsiteY888" fmla="*/ 1507835 h 6858000"/>
              <a:gd name="connsiteX889" fmla="*/ 6326959 w 7467600"/>
              <a:gd name="connsiteY889" fmla="*/ 1817686 h 6858000"/>
              <a:gd name="connsiteX890" fmla="*/ 6537433 w 7467600"/>
              <a:gd name="connsiteY890" fmla="*/ 1907790 h 6858000"/>
              <a:gd name="connsiteX891" fmla="*/ 6550221 w 7467600"/>
              <a:gd name="connsiteY891" fmla="*/ 1910729 h 6858000"/>
              <a:gd name="connsiteX892" fmla="*/ 6964438 w 7467600"/>
              <a:gd name="connsiteY892" fmla="*/ 2209505 h 6858000"/>
              <a:gd name="connsiteX893" fmla="*/ 7367862 w 7467600"/>
              <a:gd name="connsiteY893" fmla="*/ 2806833 h 6858000"/>
              <a:gd name="connsiteX894" fmla="*/ 7364329 w 7467600"/>
              <a:gd name="connsiteY894" fmla="*/ 2826907 h 6858000"/>
              <a:gd name="connsiteX895" fmla="*/ 7290545 w 7467600"/>
              <a:gd name="connsiteY895" fmla="*/ 2850663 h 6858000"/>
              <a:gd name="connsiteX896" fmla="*/ 6472036 w 7467600"/>
              <a:gd name="connsiteY896" fmla="*/ 1959003 h 6858000"/>
              <a:gd name="connsiteX897" fmla="*/ 5792897 w 7467600"/>
              <a:gd name="connsiteY897" fmla="*/ 1647747 h 6858000"/>
              <a:gd name="connsiteX898" fmla="*/ 5842751 w 7467600"/>
              <a:gd name="connsiteY898" fmla="*/ 1816112 h 6858000"/>
              <a:gd name="connsiteX899" fmla="*/ 5847424 w 7467600"/>
              <a:gd name="connsiteY899" fmla="*/ 1815776 h 6858000"/>
              <a:gd name="connsiteX900" fmla="*/ 6399821 w 7467600"/>
              <a:gd name="connsiteY900" fmla="*/ 2344799 h 6858000"/>
              <a:gd name="connsiteX901" fmla="*/ 6323232 w 7467600"/>
              <a:gd name="connsiteY901" fmla="*/ 2389634 h 6858000"/>
              <a:gd name="connsiteX902" fmla="*/ 5942958 w 7467600"/>
              <a:gd name="connsiteY902" fmla="*/ 2077708 h 6858000"/>
              <a:gd name="connsiteX903" fmla="*/ 5921559 w 7467600"/>
              <a:gd name="connsiteY903" fmla="*/ 2378596 h 6858000"/>
              <a:gd name="connsiteX904" fmla="*/ 5817651 w 7467600"/>
              <a:gd name="connsiteY904" fmla="*/ 3023919 h 6858000"/>
              <a:gd name="connsiteX905" fmla="*/ 5729634 w 7467600"/>
              <a:gd name="connsiteY905" fmla="*/ 3051849 h 6858000"/>
              <a:gd name="connsiteX906" fmla="*/ 5611018 w 7467600"/>
              <a:gd name="connsiteY906" fmla="*/ 2316769 h 6858000"/>
              <a:gd name="connsiteX907" fmla="*/ 5687608 w 7467600"/>
              <a:gd name="connsiteY907" fmla="*/ 2039972 h 6858000"/>
              <a:gd name="connsiteX908" fmla="*/ 5657554 w 7467600"/>
              <a:gd name="connsiteY908" fmla="*/ 1576445 h 6858000"/>
              <a:gd name="connsiteX909" fmla="*/ 5150475 w 7467600"/>
              <a:gd name="connsiteY909" fmla="*/ 1274012 h 6858000"/>
              <a:gd name="connsiteX910" fmla="*/ 5349142 w 7467600"/>
              <a:gd name="connsiteY910" fmla="*/ 2204405 h 6858000"/>
              <a:gd name="connsiteX911" fmla="*/ 5262214 w 7467600"/>
              <a:gd name="connsiteY911" fmla="*/ 2233836 h 6858000"/>
              <a:gd name="connsiteX912" fmla="*/ 4981539 w 7467600"/>
              <a:gd name="connsiteY912" fmla="*/ 1542201 h 6858000"/>
              <a:gd name="connsiteX913" fmla="*/ 4958461 w 7467600"/>
              <a:gd name="connsiteY913" fmla="*/ 1136957 h 6858000"/>
              <a:gd name="connsiteX914" fmla="*/ 4655015 w 7467600"/>
              <a:gd name="connsiteY914" fmla="*/ 891426 h 6858000"/>
              <a:gd name="connsiteX915" fmla="*/ 4348002 w 7467600"/>
              <a:gd name="connsiteY915" fmla="*/ 2205895 h 6858000"/>
              <a:gd name="connsiteX916" fmla="*/ 4262250 w 7467600"/>
              <a:gd name="connsiteY916" fmla="*/ 2219972 h 6858000"/>
              <a:gd name="connsiteX917" fmla="*/ 4550611 w 7467600"/>
              <a:gd name="connsiteY917" fmla="*/ 817540 h 6858000"/>
              <a:gd name="connsiteX918" fmla="*/ 4564418 w 7467600"/>
              <a:gd name="connsiteY918" fmla="*/ 808293 h 6858000"/>
              <a:gd name="connsiteX919" fmla="*/ 4266388 w 7467600"/>
              <a:gd name="connsiteY919" fmla="*/ 500083 h 6858000"/>
              <a:gd name="connsiteX920" fmla="*/ 4032842 w 7467600"/>
              <a:gd name="connsiteY920" fmla="*/ 211809 h 6858000"/>
              <a:gd name="connsiteX921" fmla="*/ 3882765 w 7467600"/>
              <a:gd name="connsiteY921" fmla="*/ 0 h 6858000"/>
              <a:gd name="connsiteX922" fmla="*/ 3721337 w 7467600"/>
              <a:gd name="connsiteY922" fmla="*/ 0 h 6858000"/>
              <a:gd name="connsiteX923" fmla="*/ 3797544 w 7467600"/>
              <a:gd name="connsiteY923" fmla="*/ 0 h 6858000"/>
              <a:gd name="connsiteX924" fmla="*/ 3775734 w 7467600"/>
              <a:gd name="connsiteY924" fmla="*/ 95131 h 6858000"/>
              <a:gd name="connsiteX925" fmla="*/ 3724807 w 7467600"/>
              <a:gd name="connsiteY925" fmla="*/ 272257 h 6858000"/>
              <a:gd name="connsiteX926" fmla="*/ 3726844 w 7467600"/>
              <a:gd name="connsiteY926" fmla="*/ 282988 h 6858000"/>
              <a:gd name="connsiteX927" fmla="*/ 3742664 w 7467600"/>
              <a:gd name="connsiteY927" fmla="*/ 279918 h 6858000"/>
              <a:gd name="connsiteX928" fmla="*/ 4103910 w 7467600"/>
              <a:gd name="connsiteY928" fmla="*/ 1161917 h 6858000"/>
              <a:gd name="connsiteX929" fmla="*/ 4020269 w 7467600"/>
              <a:gd name="connsiteY929" fmla="*/ 1200406 h 6858000"/>
              <a:gd name="connsiteX930" fmla="*/ 3674882 w 7467600"/>
              <a:gd name="connsiteY930" fmla="*/ 488524 h 6858000"/>
              <a:gd name="connsiteX931" fmla="*/ 3132682 w 7467600"/>
              <a:gd name="connsiteY931" fmla="*/ 1072284 h 6858000"/>
              <a:gd name="connsiteX932" fmla="*/ 2716346 w 7467600"/>
              <a:gd name="connsiteY932" fmla="*/ 1276376 h 6858000"/>
              <a:gd name="connsiteX933" fmla="*/ 2716772 w 7467600"/>
              <a:gd name="connsiteY933" fmla="*/ 1255462 h 6858000"/>
              <a:gd name="connsiteX934" fmla="*/ 3471096 w 7467600"/>
              <a:gd name="connsiteY934" fmla="*/ 437072 h 6858000"/>
              <a:gd name="connsiteX935" fmla="*/ 3639057 w 7467600"/>
              <a:gd name="connsiteY935" fmla="*/ 286334 h 6858000"/>
              <a:gd name="connsiteX936" fmla="*/ 3640309 w 7467600"/>
              <a:gd name="connsiteY936" fmla="*/ 284664 h 6858000"/>
              <a:gd name="connsiteX937" fmla="*/ 3646022 w 7467600"/>
              <a:gd name="connsiteY937" fmla="*/ 276711 h 6858000"/>
              <a:gd name="connsiteX938" fmla="*/ 3707943 w 7467600"/>
              <a:gd name="connsiteY938" fmla="*/ 65958 h 6858000"/>
              <a:gd name="connsiteX939" fmla="*/ 3721337 w 7467600"/>
              <a:gd name="connsiteY939" fmla="*/ 0 h 6858000"/>
              <a:gd name="connsiteX940" fmla="*/ 2867960 w 7467600"/>
              <a:gd name="connsiteY940" fmla="*/ 0 h 6858000"/>
              <a:gd name="connsiteX941" fmla="*/ 2926351 w 7467600"/>
              <a:gd name="connsiteY941" fmla="*/ 0 h 6858000"/>
              <a:gd name="connsiteX942" fmla="*/ 2902823 w 7467600"/>
              <a:gd name="connsiteY942" fmla="*/ 262929 h 6858000"/>
              <a:gd name="connsiteX943" fmla="*/ 2940663 w 7467600"/>
              <a:gd name="connsiteY943" fmla="*/ 140884 h 6858000"/>
              <a:gd name="connsiteX944" fmla="*/ 2947039 w 7467600"/>
              <a:gd name="connsiteY944" fmla="*/ 122524 h 6858000"/>
              <a:gd name="connsiteX945" fmla="*/ 2984316 w 7467600"/>
              <a:gd name="connsiteY945" fmla="*/ 0 h 6858000"/>
              <a:gd name="connsiteX946" fmla="*/ 3016114 w 7467600"/>
              <a:gd name="connsiteY946" fmla="*/ 0 h 6858000"/>
              <a:gd name="connsiteX947" fmla="*/ 2979949 w 7467600"/>
              <a:gd name="connsiteY947" fmla="*/ 119274 h 6858000"/>
              <a:gd name="connsiteX948" fmla="*/ 3023879 w 7467600"/>
              <a:gd name="connsiteY948" fmla="*/ 0 h 6858000"/>
              <a:gd name="connsiteX949" fmla="*/ 3105400 w 7467600"/>
              <a:gd name="connsiteY949" fmla="*/ 0 h 6858000"/>
              <a:gd name="connsiteX950" fmla="*/ 3094669 w 7467600"/>
              <a:gd name="connsiteY950" fmla="*/ 30308 h 6858000"/>
              <a:gd name="connsiteX951" fmla="*/ 2901945 w 7467600"/>
              <a:gd name="connsiteY951" fmla="*/ 466538 h 6858000"/>
              <a:gd name="connsiteX952" fmla="*/ 2815209 w 7467600"/>
              <a:gd name="connsiteY952" fmla="*/ 497361 h 6858000"/>
              <a:gd name="connsiteX953" fmla="*/ 2844845 w 7467600"/>
              <a:gd name="connsiteY953" fmla="*/ 127638 h 6858000"/>
              <a:gd name="connsiteX954" fmla="*/ 2867960 w 7467600"/>
              <a:gd name="connsiteY954" fmla="*/ 0 h 6858000"/>
              <a:gd name="connsiteX955" fmla="*/ 1057230 w 7467600"/>
              <a:gd name="connsiteY955" fmla="*/ 0 h 6858000"/>
              <a:gd name="connsiteX956" fmla="*/ 1111003 w 7467600"/>
              <a:gd name="connsiteY956" fmla="*/ 0 h 6858000"/>
              <a:gd name="connsiteX957" fmla="*/ 1125553 w 7467600"/>
              <a:gd name="connsiteY957" fmla="*/ 52588 h 6858000"/>
              <a:gd name="connsiteX958" fmla="*/ 1304276 w 7467600"/>
              <a:gd name="connsiteY958" fmla="*/ 476275 h 6858000"/>
              <a:gd name="connsiteX959" fmla="*/ 1492066 w 7467600"/>
              <a:gd name="connsiteY959" fmla="*/ 886333 h 6858000"/>
              <a:gd name="connsiteX960" fmla="*/ 1423698 w 7467600"/>
              <a:gd name="connsiteY960" fmla="*/ 710817 h 6858000"/>
              <a:gd name="connsiteX961" fmla="*/ 1357609 w 7467600"/>
              <a:gd name="connsiteY961" fmla="*/ 532892 h 6858000"/>
              <a:gd name="connsiteX962" fmla="*/ 1309550 w 7467600"/>
              <a:gd name="connsiteY962" fmla="*/ 374031 h 6858000"/>
              <a:gd name="connsiteX963" fmla="*/ 1193673 w 7467600"/>
              <a:gd name="connsiteY963" fmla="*/ 49533 h 6858000"/>
              <a:gd name="connsiteX964" fmla="*/ 1164391 w 7467600"/>
              <a:gd name="connsiteY964" fmla="*/ 0 h 6858000"/>
              <a:gd name="connsiteX965" fmla="*/ 1200666 w 7467600"/>
              <a:gd name="connsiteY965" fmla="*/ 0 h 6858000"/>
              <a:gd name="connsiteX966" fmla="*/ 1223408 w 7467600"/>
              <a:gd name="connsiteY966" fmla="*/ 38996 h 6858000"/>
              <a:gd name="connsiteX967" fmla="*/ 1339635 w 7467600"/>
              <a:gd name="connsiteY967" fmla="*/ 365517 h 6858000"/>
              <a:gd name="connsiteX968" fmla="*/ 1387469 w 7467600"/>
              <a:gd name="connsiteY968" fmla="*/ 523079 h 6858000"/>
              <a:gd name="connsiteX969" fmla="*/ 1452685 w 7467600"/>
              <a:gd name="connsiteY969" fmla="*/ 699806 h 6858000"/>
              <a:gd name="connsiteX970" fmla="*/ 1492092 w 7467600"/>
              <a:gd name="connsiteY970" fmla="*/ 800424 h 6858000"/>
              <a:gd name="connsiteX971" fmla="*/ 1455302 w 7467600"/>
              <a:gd name="connsiteY971" fmla="*/ 632913 h 6858000"/>
              <a:gd name="connsiteX972" fmla="*/ 1222336 w 7467600"/>
              <a:gd name="connsiteY972" fmla="*/ 9480 h 6858000"/>
              <a:gd name="connsiteX973" fmla="*/ 1214634 w 7467600"/>
              <a:gd name="connsiteY973" fmla="*/ 0 h 6858000"/>
              <a:gd name="connsiteX974" fmla="*/ 1289827 w 7467600"/>
              <a:gd name="connsiteY974" fmla="*/ 0 h 6858000"/>
              <a:gd name="connsiteX975" fmla="*/ 1321076 w 7467600"/>
              <a:gd name="connsiteY975" fmla="*/ 59722 h 6858000"/>
              <a:gd name="connsiteX976" fmla="*/ 1512579 w 7467600"/>
              <a:gd name="connsiteY976" fmla="*/ 626441 h 6858000"/>
              <a:gd name="connsiteX977" fmla="*/ 1506076 w 7467600"/>
              <a:gd name="connsiteY977" fmla="*/ 1089289 h 6858000"/>
              <a:gd name="connsiteX978" fmla="*/ 1486346 w 7467600"/>
              <a:gd name="connsiteY978" fmla="*/ 1079919 h 6858000"/>
              <a:gd name="connsiteX979" fmla="*/ 1070511 w 7467600"/>
              <a:gd name="connsiteY979" fmla="*/ 48609 h 6858000"/>
              <a:gd name="connsiteX980" fmla="*/ 1057230 w 7467600"/>
              <a:gd name="connsiteY980" fmla="*/ 0 h 6858000"/>
              <a:gd name="connsiteX981" fmla="*/ 43151 w 7467600"/>
              <a:gd name="connsiteY981" fmla="*/ 0 h 6858000"/>
              <a:gd name="connsiteX982" fmla="*/ 95283 w 7467600"/>
              <a:gd name="connsiteY982" fmla="*/ 0 h 6858000"/>
              <a:gd name="connsiteX983" fmla="*/ 300708 w 7467600"/>
              <a:gd name="connsiteY983" fmla="*/ 154571 h 6858000"/>
              <a:gd name="connsiteX984" fmla="*/ 530414 w 7467600"/>
              <a:gd name="connsiteY984" fmla="*/ 354673 h 6858000"/>
              <a:gd name="connsiteX985" fmla="*/ 333785 w 7467600"/>
              <a:gd name="connsiteY985" fmla="*/ 161564 h 6858000"/>
              <a:gd name="connsiteX986" fmla="*/ 147005 w 7467600"/>
              <a:gd name="connsiteY986" fmla="*/ 0 h 6858000"/>
              <a:gd name="connsiteX987" fmla="*/ 272509 w 7467600"/>
              <a:gd name="connsiteY987" fmla="*/ 0 h 6858000"/>
              <a:gd name="connsiteX988" fmla="*/ 326276 w 7467600"/>
              <a:gd name="connsiteY988" fmla="*/ 45847 h 6858000"/>
              <a:gd name="connsiteX989" fmla="*/ 823759 w 7467600"/>
              <a:gd name="connsiteY989" fmla="*/ 574145 h 6858000"/>
              <a:gd name="connsiteX990" fmla="*/ 811254 w 7467600"/>
              <a:gd name="connsiteY990" fmla="*/ 665546 h 6858000"/>
              <a:gd name="connsiteX991" fmla="*/ 154042 w 7467600"/>
              <a:gd name="connsiteY991" fmla="*/ 261522 h 6858000"/>
              <a:gd name="connsiteX992" fmla="*/ 13550 w 7467600"/>
              <a:gd name="connsiteY992" fmla="*/ 158423 h 6858000"/>
              <a:gd name="connsiteX993" fmla="*/ 0 w 7467600"/>
              <a:gd name="connsiteY993" fmla="*/ 146618 h 6858000"/>
              <a:gd name="connsiteX994" fmla="*/ 0 w 7467600"/>
              <a:gd name="connsiteY994" fmla="*/ 59161 h 6858000"/>
              <a:gd name="connsiteX995" fmla="*/ 45427 w 7467600"/>
              <a:gd name="connsiteY995" fmla="*/ 101078 h 6858000"/>
              <a:gd name="connsiteX996" fmla="*/ 630103 w 7467600"/>
              <a:gd name="connsiteY996" fmla="*/ 485885 h 6858000"/>
              <a:gd name="connsiteX997" fmla="*/ 532040 w 7467600"/>
              <a:gd name="connsiteY997" fmla="*/ 399359 h 6858000"/>
              <a:gd name="connsiteX998" fmla="*/ 517618 w 7467600"/>
              <a:gd name="connsiteY998" fmla="*/ 385726 h 6858000"/>
              <a:gd name="connsiteX999" fmla="*/ 285074 w 7467600"/>
              <a:gd name="connsiteY999" fmla="*/ 182755 h 6858000"/>
              <a:gd name="connsiteX1000" fmla="*/ 43151 w 7467600"/>
              <a:gd name="connsiteY1000"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368569 w 7467600"/>
              <a:gd name="connsiteY127" fmla="*/ 5270182 h 6858000"/>
              <a:gd name="connsiteX128" fmla="*/ 7450656 w 7467600"/>
              <a:gd name="connsiteY128" fmla="*/ 5134750 h 6858000"/>
              <a:gd name="connsiteX129" fmla="*/ 7467600 w 7467600"/>
              <a:gd name="connsiteY129" fmla="*/ 5142496 h 6858000"/>
              <a:gd name="connsiteX130" fmla="*/ 7467600 w 7467600"/>
              <a:gd name="connsiteY130" fmla="*/ 5158623 h 6858000"/>
              <a:gd name="connsiteX131" fmla="*/ 7427076 w 7467600"/>
              <a:gd name="connsiteY131" fmla="*/ 5142684 h 6858000"/>
              <a:gd name="connsiteX132" fmla="*/ 7467600 w 7467600"/>
              <a:gd name="connsiteY132" fmla="*/ 5164774 h 6858000"/>
              <a:gd name="connsiteX133" fmla="*/ 7467600 w 7467600"/>
              <a:gd name="connsiteY133" fmla="*/ 5199146 h 6858000"/>
              <a:gd name="connsiteX134" fmla="*/ 7391022 w 7467600"/>
              <a:gd name="connsiteY134" fmla="*/ 5158141 h 6858000"/>
              <a:gd name="connsiteX135" fmla="*/ 7312201 w 7467600"/>
              <a:gd name="connsiteY135" fmla="*/ 5128278 h 6858000"/>
              <a:gd name="connsiteX136" fmla="*/ 7343603 w 7467600"/>
              <a:gd name="connsiteY136" fmla="*/ 5149746 h 6858000"/>
              <a:gd name="connsiteX137" fmla="*/ 7467600 w 7467600"/>
              <a:gd name="connsiteY137" fmla="*/ 5241225 h 6858000"/>
              <a:gd name="connsiteX138" fmla="*/ 7467600 w 7467600"/>
              <a:gd name="connsiteY138" fmla="*/ 5277736 h 6858000"/>
              <a:gd name="connsiteX139" fmla="*/ 7327465 w 7467600"/>
              <a:gd name="connsiteY139" fmla="*/ 5174181 h 6858000"/>
              <a:gd name="connsiteX140" fmla="*/ 7353035 w 7467600"/>
              <a:gd name="connsiteY140" fmla="*/ 5197318 h 6858000"/>
              <a:gd name="connsiteX141" fmla="*/ 7467600 w 7467600"/>
              <a:gd name="connsiteY141" fmla="*/ 5297634 h 6858000"/>
              <a:gd name="connsiteX142" fmla="*/ 7467600 w 7467600"/>
              <a:gd name="connsiteY142" fmla="*/ 5361850 h 6858000"/>
              <a:gd name="connsiteX143" fmla="*/ 7368569 w 7467600"/>
              <a:gd name="connsiteY143" fmla="*/ 5270182 h 6858000"/>
              <a:gd name="connsiteX144" fmla="*/ 1903353 w 7467600"/>
              <a:gd name="connsiteY144" fmla="*/ 5044827 h 6858000"/>
              <a:gd name="connsiteX145" fmla="*/ 1936931 w 7467600"/>
              <a:gd name="connsiteY145" fmla="*/ 5093954 h 6858000"/>
              <a:gd name="connsiteX146" fmla="*/ 2195868 w 7467600"/>
              <a:gd name="connsiteY146" fmla="*/ 5396574 h 6858000"/>
              <a:gd name="connsiteX147" fmla="*/ 2088852 w 7467600"/>
              <a:gd name="connsiteY147" fmla="*/ 5166123 h 6858000"/>
              <a:gd name="connsiteX148" fmla="*/ 1958241 w 7467600"/>
              <a:gd name="connsiteY148" fmla="*/ 5067955 h 6858000"/>
              <a:gd name="connsiteX149" fmla="*/ 1903353 w 7467600"/>
              <a:gd name="connsiteY149" fmla="*/ 5044827 h 6858000"/>
              <a:gd name="connsiteX150" fmla="*/ 1979378 w 7467600"/>
              <a:gd name="connsiteY150" fmla="*/ 4769504 h 6858000"/>
              <a:gd name="connsiteX151" fmla="*/ 2882120 w 7467600"/>
              <a:gd name="connsiteY151" fmla="*/ 5064547 h 6858000"/>
              <a:gd name="connsiteX152" fmla="*/ 2793103 w 7467600"/>
              <a:gd name="connsiteY152" fmla="*/ 5039699 h 6858000"/>
              <a:gd name="connsiteX153" fmla="*/ 2770041 w 7467600"/>
              <a:gd name="connsiteY153" fmla="*/ 5033634 h 6858000"/>
              <a:gd name="connsiteX154" fmla="*/ 1979378 w 7467600"/>
              <a:gd name="connsiteY154" fmla="*/ 4769504 h 6858000"/>
              <a:gd name="connsiteX155" fmla="*/ 1927410 w 7467600"/>
              <a:gd name="connsiteY155" fmla="*/ 4716164 h 6858000"/>
              <a:gd name="connsiteX156" fmla="*/ 1959587 w 7467600"/>
              <a:gd name="connsiteY156" fmla="*/ 4728849 h 6858000"/>
              <a:gd name="connsiteX157" fmla="*/ 2777707 w 7467600"/>
              <a:gd name="connsiteY157" fmla="*/ 5003991 h 6858000"/>
              <a:gd name="connsiteX158" fmla="*/ 2800768 w 7467600"/>
              <a:gd name="connsiteY158" fmla="*/ 5010056 h 6858000"/>
              <a:gd name="connsiteX159" fmla="*/ 2879408 w 7467600"/>
              <a:gd name="connsiteY159" fmla="*/ 5031590 h 6858000"/>
              <a:gd name="connsiteX160" fmla="*/ 2862295 w 7467600"/>
              <a:gd name="connsiteY160" fmla="*/ 5022958 h 6858000"/>
              <a:gd name="connsiteX161" fmla="*/ 2813343 w 7467600"/>
              <a:gd name="connsiteY161" fmla="*/ 4998369 h 6858000"/>
              <a:gd name="connsiteX162" fmla="*/ 2646245 w 7467600"/>
              <a:gd name="connsiteY162" fmla="*/ 4930999 h 6858000"/>
              <a:gd name="connsiteX163" fmla="*/ 1999243 w 7467600"/>
              <a:gd name="connsiteY163" fmla="*/ 4730524 h 6858000"/>
              <a:gd name="connsiteX164" fmla="*/ 1979527 w 7467600"/>
              <a:gd name="connsiteY164" fmla="*/ 4726651 h 6858000"/>
              <a:gd name="connsiteX165" fmla="*/ 1927410 w 7467600"/>
              <a:gd name="connsiteY165" fmla="*/ 4716164 h 6858000"/>
              <a:gd name="connsiteX166" fmla="*/ 1997014 w 7467600"/>
              <a:gd name="connsiteY166" fmla="*/ 4698007 h 6858000"/>
              <a:gd name="connsiteX167" fmla="*/ 2005458 w 7467600"/>
              <a:gd name="connsiteY167" fmla="*/ 4699540 h 6858000"/>
              <a:gd name="connsiteX168" fmla="*/ 2657186 w 7467600"/>
              <a:gd name="connsiteY168" fmla="*/ 4901687 h 6858000"/>
              <a:gd name="connsiteX169" fmla="*/ 2826662 w 7467600"/>
              <a:gd name="connsiteY169" fmla="*/ 4970362 h 6858000"/>
              <a:gd name="connsiteX170" fmla="*/ 2876100 w 7467600"/>
              <a:gd name="connsiteY170" fmla="*/ 4995397 h 6858000"/>
              <a:gd name="connsiteX171" fmla="*/ 3042600 w 7467600"/>
              <a:gd name="connsiteY171" fmla="*/ 5059532 h 6858000"/>
              <a:gd name="connsiteX172" fmla="*/ 1997014 w 7467600"/>
              <a:gd name="connsiteY172" fmla="*/ 4698007 h 6858000"/>
              <a:gd name="connsiteX173" fmla="*/ 2305292 w 7467600"/>
              <a:gd name="connsiteY173" fmla="*/ 4219492 h 6858000"/>
              <a:gd name="connsiteX174" fmla="*/ 3360922 w 7467600"/>
              <a:gd name="connsiteY174" fmla="*/ 4529373 h 6858000"/>
              <a:gd name="connsiteX175" fmla="*/ 3492420 w 7467600"/>
              <a:gd name="connsiteY175" fmla="*/ 4510145 h 6858000"/>
              <a:gd name="connsiteX176" fmla="*/ 3364086 w 7467600"/>
              <a:gd name="connsiteY176" fmla="*/ 4480340 h 6858000"/>
              <a:gd name="connsiteX177" fmla="*/ 3225818 w 7467600"/>
              <a:gd name="connsiteY177" fmla="*/ 4411822 h 6858000"/>
              <a:gd name="connsiteX178" fmla="*/ 3129696 w 7467600"/>
              <a:gd name="connsiteY178" fmla="*/ 4360704 h 6858000"/>
              <a:gd name="connsiteX179" fmla="*/ 2814545 w 7467600"/>
              <a:gd name="connsiteY179" fmla="*/ 4282955 h 6858000"/>
              <a:gd name="connsiteX180" fmla="*/ 2305292 w 7467600"/>
              <a:gd name="connsiteY180" fmla="*/ 4219492 h 6858000"/>
              <a:gd name="connsiteX181" fmla="*/ 2626982 w 7467600"/>
              <a:gd name="connsiteY181" fmla="*/ 4206450 h 6858000"/>
              <a:gd name="connsiteX182" fmla="*/ 2490617 w 7467600"/>
              <a:gd name="connsiteY182" fmla="*/ 4206951 h 6858000"/>
              <a:gd name="connsiteX183" fmla="*/ 2819869 w 7467600"/>
              <a:gd name="connsiteY183" fmla="*/ 4252936 h 6858000"/>
              <a:gd name="connsiteX184" fmla="*/ 3143018 w 7467600"/>
              <a:gd name="connsiteY184" fmla="*/ 4332698 h 6858000"/>
              <a:gd name="connsiteX185" fmla="*/ 3241520 w 7467600"/>
              <a:gd name="connsiteY185" fmla="*/ 4385112 h 6858000"/>
              <a:gd name="connsiteX186" fmla="*/ 3374575 w 7467600"/>
              <a:gd name="connsiteY186" fmla="*/ 4451517 h 6858000"/>
              <a:gd name="connsiteX187" fmla="*/ 3505221 w 7467600"/>
              <a:gd name="connsiteY187" fmla="*/ 4480757 h 6858000"/>
              <a:gd name="connsiteX188" fmla="*/ 2626982 w 7467600"/>
              <a:gd name="connsiteY188" fmla="*/ 4206450 h 6858000"/>
              <a:gd name="connsiteX189" fmla="*/ 1310106 w 7467600"/>
              <a:gd name="connsiteY189" fmla="*/ 3943217 h 6858000"/>
              <a:gd name="connsiteX190" fmla="*/ 854994 w 7467600"/>
              <a:gd name="connsiteY190" fmla="*/ 4399136 h 6858000"/>
              <a:gd name="connsiteX191" fmla="*/ 742462 w 7467600"/>
              <a:gd name="connsiteY191" fmla="*/ 4594648 h 6858000"/>
              <a:gd name="connsiteX192" fmla="*/ 820602 w 7467600"/>
              <a:gd name="connsiteY192" fmla="*/ 4485915 h 6858000"/>
              <a:gd name="connsiteX193" fmla="*/ 878295 w 7467600"/>
              <a:gd name="connsiteY193" fmla="*/ 4403594 h 6858000"/>
              <a:gd name="connsiteX194" fmla="*/ 1240607 w 7467600"/>
              <a:gd name="connsiteY194" fmla="*/ 4010401 h 6858000"/>
              <a:gd name="connsiteX195" fmla="*/ 1310106 w 7467600"/>
              <a:gd name="connsiteY195" fmla="*/ 3943217 h 6858000"/>
              <a:gd name="connsiteX196" fmla="*/ 1423113 w 7467600"/>
              <a:gd name="connsiteY196" fmla="*/ 3874565 h 6858000"/>
              <a:gd name="connsiteX197" fmla="*/ 1260565 w 7467600"/>
              <a:gd name="connsiteY197" fmla="*/ 4031982 h 6858000"/>
              <a:gd name="connsiteX198" fmla="*/ 901900 w 7467600"/>
              <a:gd name="connsiteY198" fmla="*/ 4421236 h 6858000"/>
              <a:gd name="connsiteX199" fmla="*/ 845044 w 7467600"/>
              <a:gd name="connsiteY199" fmla="*/ 4502436 h 6858000"/>
              <a:gd name="connsiteX200" fmla="*/ 685926 w 7467600"/>
              <a:gd name="connsiteY200" fmla="*/ 4703069 h 6858000"/>
              <a:gd name="connsiteX201" fmla="*/ 684248 w 7467600"/>
              <a:gd name="connsiteY201" fmla="*/ 4706721 h 6858000"/>
              <a:gd name="connsiteX202" fmla="*/ 1423113 w 7467600"/>
              <a:gd name="connsiteY202" fmla="*/ 3874565 h 6858000"/>
              <a:gd name="connsiteX203" fmla="*/ 3316479 w 7467600"/>
              <a:gd name="connsiteY203" fmla="*/ 3872136 h 6858000"/>
              <a:gd name="connsiteX204" fmla="*/ 3546806 w 7467600"/>
              <a:gd name="connsiteY204" fmla="*/ 4356139 h 6858000"/>
              <a:gd name="connsiteX205" fmla="*/ 3364433 w 7467600"/>
              <a:gd name="connsiteY205" fmla="*/ 3953121 h 6858000"/>
              <a:gd name="connsiteX206" fmla="*/ 3316479 w 7467600"/>
              <a:gd name="connsiteY206" fmla="*/ 3872136 h 6858000"/>
              <a:gd name="connsiteX207" fmla="*/ 3291335 w 7467600"/>
              <a:gd name="connsiteY207" fmla="*/ 3767420 h 6858000"/>
              <a:gd name="connsiteX208" fmla="*/ 3390805 w 7467600"/>
              <a:gd name="connsiteY208" fmla="*/ 3937163 h 6858000"/>
              <a:gd name="connsiteX209" fmla="*/ 3579062 w 7467600"/>
              <a:gd name="connsiteY209" fmla="*/ 4359040 h 6858000"/>
              <a:gd name="connsiteX210" fmla="*/ 3467355 w 7467600"/>
              <a:gd name="connsiteY210" fmla="*/ 3988130 h 6858000"/>
              <a:gd name="connsiteX211" fmla="*/ 3310753 w 7467600"/>
              <a:gd name="connsiteY211" fmla="*/ 3787140 h 6858000"/>
              <a:gd name="connsiteX212" fmla="*/ 3291335 w 7467600"/>
              <a:gd name="connsiteY212" fmla="*/ 3767420 h 6858000"/>
              <a:gd name="connsiteX213" fmla="*/ 1635889 w 7467600"/>
              <a:gd name="connsiteY213" fmla="*/ 3709494 h 6858000"/>
              <a:gd name="connsiteX214" fmla="*/ 1634800 w 7467600"/>
              <a:gd name="connsiteY214" fmla="*/ 3731111 h 6858000"/>
              <a:gd name="connsiteX215" fmla="*/ 1635889 w 7467600"/>
              <a:gd name="connsiteY215" fmla="*/ 3709494 h 6858000"/>
              <a:gd name="connsiteX216" fmla="*/ 1510397 w 7467600"/>
              <a:gd name="connsiteY216" fmla="*/ 3684705 h 6858000"/>
              <a:gd name="connsiteX217" fmla="*/ 1146550 w 7467600"/>
              <a:gd name="connsiteY217" fmla="*/ 3802012 h 6858000"/>
              <a:gd name="connsiteX218" fmla="*/ 698834 w 7467600"/>
              <a:gd name="connsiteY218" fmla="*/ 3952272 h 6858000"/>
              <a:gd name="connsiteX219" fmla="*/ 34256 w 7467600"/>
              <a:gd name="connsiteY219" fmla="*/ 4347603 h 6858000"/>
              <a:gd name="connsiteX220" fmla="*/ 527241 w 7467600"/>
              <a:gd name="connsiteY220" fmla="*/ 4065078 h 6858000"/>
              <a:gd name="connsiteX221" fmla="*/ 1510397 w 7467600"/>
              <a:gd name="connsiteY221" fmla="*/ 3684705 h 6858000"/>
              <a:gd name="connsiteX222" fmla="*/ 1313114 w 7467600"/>
              <a:gd name="connsiteY222" fmla="*/ 3655216 h 6858000"/>
              <a:gd name="connsiteX223" fmla="*/ 1109304 w 7467600"/>
              <a:gd name="connsiteY223" fmla="*/ 3669030 h 6858000"/>
              <a:gd name="connsiteX224" fmla="*/ 8129 w 7467600"/>
              <a:gd name="connsiteY224" fmla="*/ 4330519 h 6858000"/>
              <a:gd name="connsiteX225" fmla="*/ 687572 w 7467600"/>
              <a:gd name="connsiteY225" fmla="*/ 3925629 h 6858000"/>
              <a:gd name="connsiteX226" fmla="*/ 1138365 w 7467600"/>
              <a:gd name="connsiteY226" fmla="*/ 3774515 h 6858000"/>
              <a:gd name="connsiteX227" fmla="*/ 1505579 w 7467600"/>
              <a:gd name="connsiteY227" fmla="*/ 3655526 h 6858000"/>
              <a:gd name="connsiteX228" fmla="*/ 1313114 w 7467600"/>
              <a:gd name="connsiteY228" fmla="*/ 3655216 h 6858000"/>
              <a:gd name="connsiteX229" fmla="*/ 3655073 w 7467600"/>
              <a:gd name="connsiteY229" fmla="*/ 3650884 h 6858000"/>
              <a:gd name="connsiteX230" fmla="*/ 3989938 w 7467600"/>
              <a:gd name="connsiteY230" fmla="*/ 3991685 h 6858000"/>
              <a:gd name="connsiteX231" fmla="*/ 4393907 w 7467600"/>
              <a:gd name="connsiteY231" fmla="*/ 4261258 h 6858000"/>
              <a:gd name="connsiteX232" fmla="*/ 4648051 w 7467600"/>
              <a:gd name="connsiteY232" fmla="*/ 4374051 h 6858000"/>
              <a:gd name="connsiteX233" fmla="*/ 4383389 w 7467600"/>
              <a:gd name="connsiteY233" fmla="*/ 4184369 h 6858000"/>
              <a:gd name="connsiteX234" fmla="*/ 4165508 w 7467600"/>
              <a:gd name="connsiteY234" fmla="*/ 4035196 h 6858000"/>
              <a:gd name="connsiteX235" fmla="*/ 4068162 w 7467600"/>
              <a:gd name="connsiteY235" fmla="*/ 3953394 h 6858000"/>
              <a:gd name="connsiteX236" fmla="*/ 3981416 w 7467600"/>
              <a:gd name="connsiteY236" fmla="*/ 3880482 h 6858000"/>
              <a:gd name="connsiteX237" fmla="*/ 3800147 w 7467600"/>
              <a:gd name="connsiteY237" fmla="*/ 3749872 h 6858000"/>
              <a:gd name="connsiteX238" fmla="*/ 3655073 w 7467600"/>
              <a:gd name="connsiteY238" fmla="*/ 3650884 h 6858000"/>
              <a:gd name="connsiteX239" fmla="*/ 3670252 w 7467600"/>
              <a:gd name="connsiteY239" fmla="*/ 3622798 h 6858000"/>
              <a:gd name="connsiteX240" fmla="*/ 3817258 w 7467600"/>
              <a:gd name="connsiteY240" fmla="*/ 3723577 h 6858000"/>
              <a:gd name="connsiteX241" fmla="*/ 4000461 w 7467600"/>
              <a:gd name="connsiteY241" fmla="*/ 3855966 h 6858000"/>
              <a:gd name="connsiteX242" fmla="*/ 4088180 w 7467600"/>
              <a:gd name="connsiteY242" fmla="*/ 3929774 h 6858000"/>
              <a:gd name="connsiteX243" fmla="*/ 4184555 w 7467600"/>
              <a:gd name="connsiteY243" fmla="*/ 4010683 h 6858000"/>
              <a:gd name="connsiteX244" fmla="*/ 4399563 w 7467600"/>
              <a:gd name="connsiteY244" fmla="*/ 4158106 h 6858000"/>
              <a:gd name="connsiteX245" fmla="*/ 4684469 w 7467600"/>
              <a:gd name="connsiteY245" fmla="*/ 4364680 h 6858000"/>
              <a:gd name="connsiteX246" fmla="*/ 4690271 w 7467600"/>
              <a:gd name="connsiteY246" fmla="*/ 4370034 h 6858000"/>
              <a:gd name="connsiteX247" fmla="*/ 4136093 w 7467600"/>
              <a:gd name="connsiteY247" fmla="*/ 3858466 h 6858000"/>
              <a:gd name="connsiteX248" fmla="*/ 3670252 w 7467600"/>
              <a:gd name="connsiteY248" fmla="*/ 3622798 h 6858000"/>
              <a:gd name="connsiteX249" fmla="*/ 4440129 w 7467600"/>
              <a:gd name="connsiteY249" fmla="*/ 3448571 h 6858000"/>
              <a:gd name="connsiteX250" fmla="*/ 4856525 w 7467600"/>
              <a:gd name="connsiteY250" fmla="*/ 3915351 h 6858000"/>
              <a:gd name="connsiteX251" fmla="*/ 5059055 w 7467600"/>
              <a:gd name="connsiteY251" fmla="*/ 4108918 h 6858000"/>
              <a:gd name="connsiteX252" fmla="*/ 5290070 w 7467600"/>
              <a:gd name="connsiteY252" fmla="*/ 4263619 h 6858000"/>
              <a:gd name="connsiteX253" fmla="*/ 4834991 w 7467600"/>
              <a:gd name="connsiteY253" fmla="*/ 3830985 h 6858000"/>
              <a:gd name="connsiteX254" fmla="*/ 4440129 w 7467600"/>
              <a:gd name="connsiteY254" fmla="*/ 3448571 h 6858000"/>
              <a:gd name="connsiteX255" fmla="*/ 4441737 w 7467600"/>
              <a:gd name="connsiteY255" fmla="*/ 3399734 h 6858000"/>
              <a:gd name="connsiteX256" fmla="*/ 4431236 w 7467600"/>
              <a:gd name="connsiteY256" fmla="*/ 3400954 h 6858000"/>
              <a:gd name="connsiteX257" fmla="*/ 4557150 w 7467600"/>
              <a:gd name="connsiteY257" fmla="*/ 3510023 h 6858000"/>
              <a:gd name="connsiteX258" fmla="*/ 4856936 w 7467600"/>
              <a:gd name="connsiteY258" fmla="*/ 3809146 h 6858000"/>
              <a:gd name="connsiteX259" fmla="*/ 5111996 w 7467600"/>
              <a:gd name="connsiteY259" fmla="*/ 4065759 h 6858000"/>
              <a:gd name="connsiteX260" fmla="*/ 5388878 w 7467600"/>
              <a:gd name="connsiteY260" fmla="*/ 4300185 h 6858000"/>
              <a:gd name="connsiteX261" fmla="*/ 5425556 w 7467600"/>
              <a:gd name="connsiteY261" fmla="*/ 4308967 h 6858000"/>
              <a:gd name="connsiteX262" fmla="*/ 4943646 w 7467600"/>
              <a:gd name="connsiteY262" fmla="*/ 3822916 h 6858000"/>
              <a:gd name="connsiteX263" fmla="*/ 4594837 w 7467600"/>
              <a:gd name="connsiteY263" fmla="*/ 3532274 h 6858000"/>
              <a:gd name="connsiteX264" fmla="*/ 4441737 w 7467600"/>
              <a:gd name="connsiteY264" fmla="*/ 3399734 h 6858000"/>
              <a:gd name="connsiteX265" fmla="*/ 5425834 w 7467600"/>
              <a:gd name="connsiteY265" fmla="*/ 3162785 h 6858000"/>
              <a:gd name="connsiteX266" fmla="*/ 5401644 w 7467600"/>
              <a:gd name="connsiteY266" fmla="*/ 3617847 h 6858000"/>
              <a:gd name="connsiteX267" fmla="*/ 5467256 w 7467600"/>
              <a:gd name="connsiteY267" fmla="*/ 4175494 h 6858000"/>
              <a:gd name="connsiteX268" fmla="*/ 5448069 w 7467600"/>
              <a:gd name="connsiteY268" fmla="*/ 3567554 h 6858000"/>
              <a:gd name="connsiteX269" fmla="*/ 5425834 w 7467600"/>
              <a:gd name="connsiteY269" fmla="*/ 3162785 h 6858000"/>
              <a:gd name="connsiteX270" fmla="*/ 1318687 w 7467600"/>
              <a:gd name="connsiteY270" fmla="*/ 3113840 h 6858000"/>
              <a:gd name="connsiteX271" fmla="*/ 1066793 w 7467600"/>
              <a:gd name="connsiteY271" fmla="*/ 3212171 h 6858000"/>
              <a:gd name="connsiteX272" fmla="*/ 993319 w 7467600"/>
              <a:gd name="connsiteY272" fmla="*/ 3247648 h 6858000"/>
              <a:gd name="connsiteX273" fmla="*/ 853081 w 7467600"/>
              <a:gd name="connsiteY273" fmla="*/ 3312410 h 6858000"/>
              <a:gd name="connsiteX274" fmla="*/ 805957 w 7467600"/>
              <a:gd name="connsiteY274" fmla="*/ 3330443 h 6858000"/>
              <a:gd name="connsiteX275" fmla="*/ 1318687 w 7467600"/>
              <a:gd name="connsiteY275" fmla="*/ 3113840 h 6858000"/>
              <a:gd name="connsiteX276" fmla="*/ 5453702 w 7467600"/>
              <a:gd name="connsiteY276" fmla="*/ 3090882 h 6858000"/>
              <a:gd name="connsiteX277" fmla="*/ 5480135 w 7467600"/>
              <a:gd name="connsiteY277" fmla="*/ 3565802 h 6858000"/>
              <a:gd name="connsiteX278" fmla="*/ 5499023 w 7467600"/>
              <a:gd name="connsiteY278" fmla="*/ 4166310 h 6858000"/>
              <a:gd name="connsiteX279" fmla="*/ 5547022 w 7467600"/>
              <a:gd name="connsiteY279" fmla="*/ 3607838 h 6858000"/>
              <a:gd name="connsiteX280" fmla="*/ 5515964 w 7467600"/>
              <a:gd name="connsiteY280" fmla="*/ 3378541 h 6858000"/>
              <a:gd name="connsiteX281" fmla="*/ 5453702 w 7467600"/>
              <a:gd name="connsiteY281" fmla="*/ 3090882 h 6858000"/>
              <a:gd name="connsiteX282" fmla="*/ 1238695 w 7467600"/>
              <a:gd name="connsiteY282" fmla="*/ 3076820 h 6858000"/>
              <a:gd name="connsiteX283" fmla="*/ 716371 w 7467600"/>
              <a:gd name="connsiteY283" fmla="*/ 3293249 h 6858000"/>
              <a:gd name="connsiteX284" fmla="*/ 579522 w 7467600"/>
              <a:gd name="connsiteY284" fmla="*/ 3371759 h 6858000"/>
              <a:gd name="connsiteX285" fmla="*/ 600288 w 7467600"/>
              <a:gd name="connsiteY285" fmla="*/ 3365555 h 6858000"/>
              <a:gd name="connsiteX286" fmla="*/ 840692 w 7467600"/>
              <a:gd name="connsiteY286" fmla="*/ 3284921 h 6858000"/>
              <a:gd name="connsiteX287" fmla="*/ 979248 w 7467600"/>
              <a:gd name="connsiteY287" fmla="*/ 3221003 h 6858000"/>
              <a:gd name="connsiteX288" fmla="*/ 1053282 w 7467600"/>
              <a:gd name="connsiteY288" fmla="*/ 3185247 h 6858000"/>
              <a:gd name="connsiteX289" fmla="*/ 1320603 w 7467600"/>
              <a:gd name="connsiteY289" fmla="*/ 3081281 h 6858000"/>
              <a:gd name="connsiteX290" fmla="*/ 1238695 w 7467600"/>
              <a:gd name="connsiteY290" fmla="*/ 3076820 h 6858000"/>
              <a:gd name="connsiteX291" fmla="*/ 5425627 w 7467600"/>
              <a:gd name="connsiteY291" fmla="*/ 2954192 h 6858000"/>
              <a:gd name="connsiteX292" fmla="*/ 5470770 w 7467600"/>
              <a:gd name="connsiteY292" fmla="*/ 3005435 h 6858000"/>
              <a:gd name="connsiteX293" fmla="*/ 5519779 w 7467600"/>
              <a:gd name="connsiteY293" fmla="*/ 4359223 h 6858000"/>
              <a:gd name="connsiteX294" fmla="*/ 5520293 w 7467600"/>
              <a:gd name="connsiteY294" fmla="*/ 4360602 h 6858000"/>
              <a:gd name="connsiteX295" fmla="*/ 5767221 w 7467600"/>
              <a:gd name="connsiteY295" fmla="*/ 4665564 h 6858000"/>
              <a:gd name="connsiteX296" fmla="*/ 6937169 w 7467600"/>
              <a:gd name="connsiteY296" fmla="*/ 4815941 h 6858000"/>
              <a:gd name="connsiteX297" fmla="*/ 6953922 w 7467600"/>
              <a:gd name="connsiteY297" fmla="*/ 4890068 h 6858000"/>
              <a:gd name="connsiteX298" fmla="*/ 6071359 w 7467600"/>
              <a:gd name="connsiteY298" fmla="*/ 4770770 h 6858000"/>
              <a:gd name="connsiteX299" fmla="*/ 6038839 w 7467600"/>
              <a:gd name="connsiteY299" fmla="*/ 4764474 h 6858000"/>
              <a:gd name="connsiteX300" fmla="*/ 6038706 w 7467600"/>
              <a:gd name="connsiteY300" fmla="*/ 4763847 h 6858000"/>
              <a:gd name="connsiteX301" fmla="*/ 6037784 w 7467600"/>
              <a:gd name="connsiteY301" fmla="*/ 4764270 h 6858000"/>
              <a:gd name="connsiteX302" fmla="*/ 6038839 w 7467600"/>
              <a:gd name="connsiteY302" fmla="*/ 4764474 h 6858000"/>
              <a:gd name="connsiteX303" fmla="*/ 6040338 w 7467600"/>
              <a:gd name="connsiteY303" fmla="*/ 4771418 h 6858000"/>
              <a:gd name="connsiteX304" fmla="*/ 6024488 w 7467600"/>
              <a:gd name="connsiteY304" fmla="*/ 4809903 h 6858000"/>
              <a:gd name="connsiteX305" fmla="*/ 5599771 w 7467600"/>
              <a:gd name="connsiteY305" fmla="*/ 5509652 h 6858000"/>
              <a:gd name="connsiteX306" fmla="*/ 5548843 w 7467600"/>
              <a:gd name="connsiteY306" fmla="*/ 5563845 h 6858000"/>
              <a:gd name="connsiteX307" fmla="*/ 5940952 w 7467600"/>
              <a:gd name="connsiteY307" fmla="*/ 6250028 h 6858000"/>
              <a:gd name="connsiteX308" fmla="*/ 6043441 w 7467600"/>
              <a:gd name="connsiteY308" fmla="*/ 6665847 h 6858000"/>
              <a:gd name="connsiteX309" fmla="*/ 6093432 w 7467600"/>
              <a:gd name="connsiteY309" fmla="*/ 6858000 h 6858000"/>
              <a:gd name="connsiteX310" fmla="*/ 6034344 w 7467600"/>
              <a:gd name="connsiteY310" fmla="*/ 6858000 h 6858000"/>
              <a:gd name="connsiteX311" fmla="*/ 6026679 w 7467600"/>
              <a:gd name="connsiteY311" fmla="*/ 6836959 h 6858000"/>
              <a:gd name="connsiteX312" fmla="*/ 5800441 w 7467600"/>
              <a:gd name="connsiteY312" fmla="*/ 6335286 h 6858000"/>
              <a:gd name="connsiteX313" fmla="*/ 5526562 w 7467600"/>
              <a:gd name="connsiteY313" fmla="*/ 5705388 h 6858000"/>
              <a:gd name="connsiteX314" fmla="*/ 5519640 w 7467600"/>
              <a:gd name="connsiteY314" fmla="*/ 5683774 h 6858000"/>
              <a:gd name="connsiteX315" fmla="*/ 5844559 w 7467600"/>
              <a:gd name="connsiteY315" fmla="*/ 6553349 h 6858000"/>
              <a:gd name="connsiteX316" fmla="*/ 5975994 w 7467600"/>
              <a:gd name="connsiteY316" fmla="*/ 6858000 h 6858000"/>
              <a:gd name="connsiteX317" fmla="*/ 5898547 w 7467600"/>
              <a:gd name="connsiteY317" fmla="*/ 6858000 h 6858000"/>
              <a:gd name="connsiteX318" fmla="*/ 5682041 w 7467600"/>
              <a:gd name="connsiteY318" fmla="*/ 6355860 h 6858000"/>
              <a:gd name="connsiteX319" fmla="*/ 5461758 w 7467600"/>
              <a:gd name="connsiteY319" fmla="*/ 5820220 h 6858000"/>
              <a:gd name="connsiteX320" fmla="*/ 5237282 w 7467600"/>
              <a:gd name="connsiteY320" fmla="*/ 6579086 h 6858000"/>
              <a:gd name="connsiteX321" fmla="*/ 5115009 w 7467600"/>
              <a:gd name="connsiteY321" fmla="*/ 6858000 h 6858000"/>
              <a:gd name="connsiteX322" fmla="*/ 5028074 w 7467600"/>
              <a:gd name="connsiteY322" fmla="*/ 6858000 h 6858000"/>
              <a:gd name="connsiteX323" fmla="*/ 5079508 w 7467600"/>
              <a:gd name="connsiteY323" fmla="*/ 6749074 h 6858000"/>
              <a:gd name="connsiteX324" fmla="*/ 5371846 w 7467600"/>
              <a:gd name="connsiteY324" fmla="*/ 5924413 h 6858000"/>
              <a:gd name="connsiteX325" fmla="*/ 5270512 w 7467600"/>
              <a:gd name="connsiteY325" fmla="*/ 6138975 h 6858000"/>
              <a:gd name="connsiteX326" fmla="*/ 5062409 w 7467600"/>
              <a:gd name="connsiteY326" fmla="*/ 6653544 h 6858000"/>
              <a:gd name="connsiteX327" fmla="*/ 5036628 w 7467600"/>
              <a:gd name="connsiteY327" fmla="*/ 6754247 h 6858000"/>
              <a:gd name="connsiteX328" fmla="*/ 5009112 w 7467600"/>
              <a:gd name="connsiteY328" fmla="*/ 6858000 h 6858000"/>
              <a:gd name="connsiteX329" fmla="*/ 4976679 w 7467600"/>
              <a:gd name="connsiteY329" fmla="*/ 6858000 h 6858000"/>
              <a:gd name="connsiteX330" fmla="*/ 5006537 w 7467600"/>
              <a:gd name="connsiteY330" fmla="*/ 6747068 h 6858000"/>
              <a:gd name="connsiteX331" fmla="*/ 5032723 w 7467600"/>
              <a:gd name="connsiteY331" fmla="*/ 6644957 h 6858000"/>
              <a:gd name="connsiteX332" fmla="*/ 5242949 w 7467600"/>
              <a:gd name="connsiteY332" fmla="*/ 6125175 h 6858000"/>
              <a:gd name="connsiteX333" fmla="*/ 5286321 w 7467600"/>
              <a:gd name="connsiteY333" fmla="*/ 6033555 h 6858000"/>
              <a:gd name="connsiteX334" fmla="*/ 5008210 w 7467600"/>
              <a:gd name="connsiteY334" fmla="*/ 6649194 h 6858000"/>
              <a:gd name="connsiteX335" fmla="*/ 4986321 w 7467600"/>
              <a:gd name="connsiteY335" fmla="*/ 6765687 h 6858000"/>
              <a:gd name="connsiteX336" fmla="*/ 4973474 w 7467600"/>
              <a:gd name="connsiteY336" fmla="*/ 6858000 h 6858000"/>
              <a:gd name="connsiteX337" fmla="*/ 4907178 w 7467600"/>
              <a:gd name="connsiteY337" fmla="*/ 6858000 h 6858000"/>
              <a:gd name="connsiteX338" fmla="*/ 4910810 w 7467600"/>
              <a:gd name="connsiteY338" fmla="*/ 6829660 h 6858000"/>
              <a:gd name="connsiteX339" fmla="*/ 4987461 w 7467600"/>
              <a:gd name="connsiteY339" fmla="*/ 6432994 h 6858000"/>
              <a:gd name="connsiteX340" fmla="*/ 5179262 w 7467600"/>
              <a:gd name="connsiteY340" fmla="*/ 6035044 h 6858000"/>
              <a:gd name="connsiteX341" fmla="*/ 4689678 w 7467600"/>
              <a:gd name="connsiteY341" fmla="*/ 6440241 h 6858000"/>
              <a:gd name="connsiteX342" fmla="*/ 4477543 w 7467600"/>
              <a:gd name="connsiteY342" fmla="*/ 6674836 h 6858000"/>
              <a:gd name="connsiteX343" fmla="*/ 4329957 w 7467600"/>
              <a:gd name="connsiteY343" fmla="*/ 6858000 h 6858000"/>
              <a:gd name="connsiteX344" fmla="*/ 4218595 w 7467600"/>
              <a:gd name="connsiteY344" fmla="*/ 6858000 h 6858000"/>
              <a:gd name="connsiteX345" fmla="*/ 4368888 w 7467600"/>
              <a:gd name="connsiteY345" fmla="*/ 6668412 h 6858000"/>
              <a:gd name="connsiteX346" fmla="*/ 4563091 w 7467600"/>
              <a:gd name="connsiteY346" fmla="*/ 6442508 h 6858000"/>
              <a:gd name="connsiteX347" fmla="*/ 5387324 w 7467600"/>
              <a:gd name="connsiteY347" fmla="*/ 5705830 h 6858000"/>
              <a:gd name="connsiteX348" fmla="*/ 5073620 w 7467600"/>
              <a:gd name="connsiteY348" fmla="*/ 5955437 h 6858000"/>
              <a:gd name="connsiteX349" fmla="*/ 4689789 w 7467600"/>
              <a:gd name="connsiteY349" fmla="*/ 6268382 h 6858000"/>
              <a:gd name="connsiteX350" fmla="*/ 4418722 w 7467600"/>
              <a:gd name="connsiteY350" fmla="*/ 6570886 h 6858000"/>
              <a:gd name="connsiteX351" fmla="*/ 4214944 w 7467600"/>
              <a:gd name="connsiteY351" fmla="*/ 6858000 h 6858000"/>
              <a:gd name="connsiteX352" fmla="*/ 4177898 w 7467600"/>
              <a:gd name="connsiteY352" fmla="*/ 6858000 h 6858000"/>
              <a:gd name="connsiteX353" fmla="*/ 4391597 w 7467600"/>
              <a:gd name="connsiteY353" fmla="*/ 6556370 h 6858000"/>
              <a:gd name="connsiteX354" fmla="*/ 4668889 w 7467600"/>
              <a:gd name="connsiteY354" fmla="*/ 6246399 h 6858000"/>
              <a:gd name="connsiteX355" fmla="*/ 5055427 w 7467600"/>
              <a:gd name="connsiteY355" fmla="*/ 5931476 h 6858000"/>
              <a:gd name="connsiteX356" fmla="*/ 5371814 w 7467600"/>
              <a:gd name="connsiteY356" fmla="*/ 5678975 h 6858000"/>
              <a:gd name="connsiteX357" fmla="*/ 4987918 w 7467600"/>
              <a:gd name="connsiteY357" fmla="*/ 5838701 h 6858000"/>
              <a:gd name="connsiteX358" fmla="*/ 4317146 w 7467600"/>
              <a:gd name="connsiteY358" fmla="*/ 6587716 h 6858000"/>
              <a:gd name="connsiteX359" fmla="*/ 4171627 w 7467600"/>
              <a:gd name="connsiteY359" fmla="*/ 6858000 h 6858000"/>
              <a:gd name="connsiteX360" fmla="*/ 4081585 w 7467600"/>
              <a:gd name="connsiteY360" fmla="*/ 6858000 h 6858000"/>
              <a:gd name="connsiteX361" fmla="*/ 4238603 w 7467600"/>
              <a:gd name="connsiteY361" fmla="*/ 6559341 h 6858000"/>
              <a:gd name="connsiteX362" fmla="*/ 4778333 w 7467600"/>
              <a:gd name="connsiteY362" fmla="*/ 5873626 h 6858000"/>
              <a:gd name="connsiteX363" fmla="*/ 5414185 w 7467600"/>
              <a:gd name="connsiteY363" fmla="*/ 5573882 h 6858000"/>
              <a:gd name="connsiteX364" fmla="*/ 5959648 w 7467600"/>
              <a:gd name="connsiteY364" fmla="*/ 4760797 h 6858000"/>
              <a:gd name="connsiteX365" fmla="*/ 5355019 w 7467600"/>
              <a:gd name="connsiteY365" fmla="*/ 4734672 h 6858000"/>
              <a:gd name="connsiteX366" fmla="*/ 5083565 w 7467600"/>
              <a:gd name="connsiteY366" fmla="*/ 5179121 h 6858000"/>
              <a:gd name="connsiteX367" fmla="*/ 4713577 w 7467600"/>
              <a:gd name="connsiteY367" fmla="*/ 5616803 h 6858000"/>
              <a:gd name="connsiteX368" fmla="*/ 3989559 w 7467600"/>
              <a:gd name="connsiteY368" fmla="*/ 6145945 h 6858000"/>
              <a:gd name="connsiteX369" fmla="*/ 3939824 w 7467600"/>
              <a:gd name="connsiteY369" fmla="*/ 6066900 h 6858000"/>
              <a:gd name="connsiteX370" fmla="*/ 4584537 w 7467600"/>
              <a:gd name="connsiteY370" fmla="*/ 5324826 h 6858000"/>
              <a:gd name="connsiteX371" fmla="*/ 5037105 w 7467600"/>
              <a:gd name="connsiteY371" fmla="*/ 5088765 h 6858000"/>
              <a:gd name="connsiteX372" fmla="*/ 5039930 w 7467600"/>
              <a:gd name="connsiteY372" fmla="*/ 5089585 h 6858000"/>
              <a:gd name="connsiteX373" fmla="*/ 5263764 w 7467600"/>
              <a:gd name="connsiteY373" fmla="*/ 4735525 h 6858000"/>
              <a:gd name="connsiteX374" fmla="*/ 4086300 w 7467600"/>
              <a:gd name="connsiteY374" fmla="*/ 4884599 h 6858000"/>
              <a:gd name="connsiteX375" fmla="*/ 4085485 w 7467600"/>
              <a:gd name="connsiteY375" fmla="*/ 4899070 h 6858000"/>
              <a:gd name="connsiteX376" fmla="*/ 3871915 w 7467600"/>
              <a:gd name="connsiteY376" fmla="*/ 5253645 h 6858000"/>
              <a:gd name="connsiteX377" fmla="*/ 3799374 w 7467600"/>
              <a:gd name="connsiteY377" fmla="*/ 5466127 h 6858000"/>
              <a:gd name="connsiteX378" fmla="*/ 3498850 w 7467600"/>
              <a:gd name="connsiteY378" fmla="*/ 6661888 h 6858000"/>
              <a:gd name="connsiteX379" fmla="*/ 3399216 w 7467600"/>
              <a:gd name="connsiteY379" fmla="*/ 6858000 h 6858000"/>
              <a:gd name="connsiteX380" fmla="*/ 3303688 w 7467600"/>
              <a:gd name="connsiteY380" fmla="*/ 6858000 h 6858000"/>
              <a:gd name="connsiteX381" fmla="*/ 3391774 w 7467600"/>
              <a:gd name="connsiteY381" fmla="*/ 6697181 h 6858000"/>
              <a:gd name="connsiteX382" fmla="*/ 3735540 w 7467600"/>
              <a:gd name="connsiteY382" fmla="*/ 5546923 h 6858000"/>
              <a:gd name="connsiteX383" fmla="*/ 3729438 w 7467600"/>
              <a:gd name="connsiteY383" fmla="*/ 5569058 h 6858000"/>
              <a:gd name="connsiteX384" fmla="*/ 3707782 w 7467600"/>
              <a:gd name="connsiteY384" fmla="*/ 5644908 h 6858000"/>
              <a:gd name="connsiteX385" fmla="*/ 3583827 w 7467600"/>
              <a:gd name="connsiteY385" fmla="*/ 6039215 h 6858000"/>
              <a:gd name="connsiteX386" fmla="*/ 3547861 w 7467600"/>
              <a:gd name="connsiteY386" fmla="*/ 6129609 h 6858000"/>
              <a:gd name="connsiteX387" fmla="*/ 3490905 w 7467600"/>
              <a:gd name="connsiteY387" fmla="*/ 6277660 h 6858000"/>
              <a:gd name="connsiteX388" fmla="*/ 3455859 w 7467600"/>
              <a:gd name="connsiteY388" fmla="*/ 6391301 h 6858000"/>
              <a:gd name="connsiteX389" fmla="*/ 3429112 w 7467600"/>
              <a:gd name="connsiteY389" fmla="*/ 6479469 h 6858000"/>
              <a:gd name="connsiteX390" fmla="*/ 3304862 w 7467600"/>
              <a:gd name="connsiteY390" fmla="*/ 6796476 h 6858000"/>
              <a:gd name="connsiteX391" fmla="*/ 3276071 w 7467600"/>
              <a:gd name="connsiteY391" fmla="*/ 6858000 h 6858000"/>
              <a:gd name="connsiteX392" fmla="*/ 3240805 w 7467600"/>
              <a:gd name="connsiteY392" fmla="*/ 6858000 h 6858000"/>
              <a:gd name="connsiteX393" fmla="*/ 3275917 w 7467600"/>
              <a:gd name="connsiteY393" fmla="*/ 6783192 h 6858000"/>
              <a:gd name="connsiteX394" fmla="*/ 3399358 w 7467600"/>
              <a:gd name="connsiteY394" fmla="*/ 6469011 h 6858000"/>
              <a:gd name="connsiteX395" fmla="*/ 3425650 w 7467600"/>
              <a:gd name="connsiteY395" fmla="*/ 6381333 h 6858000"/>
              <a:gd name="connsiteX396" fmla="*/ 3460661 w 7467600"/>
              <a:gd name="connsiteY396" fmla="*/ 6266763 h 6858000"/>
              <a:gd name="connsiteX397" fmla="*/ 3518021 w 7467600"/>
              <a:gd name="connsiteY397" fmla="*/ 6117298 h 6858000"/>
              <a:gd name="connsiteX398" fmla="*/ 3554035 w 7467600"/>
              <a:gd name="connsiteY398" fmla="*/ 6027832 h 6858000"/>
              <a:gd name="connsiteX399" fmla="*/ 3677174 w 7467600"/>
              <a:gd name="connsiteY399" fmla="*/ 5636351 h 6858000"/>
              <a:gd name="connsiteX400" fmla="*/ 3698819 w 7467600"/>
              <a:gd name="connsiteY400" fmla="*/ 5560503 h 6858000"/>
              <a:gd name="connsiteX401" fmla="*/ 3702094 w 7467600"/>
              <a:gd name="connsiteY401" fmla="*/ 5549194 h 6858000"/>
              <a:gd name="connsiteX402" fmla="*/ 3398355 w 7467600"/>
              <a:gd name="connsiteY402" fmla="*/ 6094603 h 6858000"/>
              <a:gd name="connsiteX403" fmla="*/ 3193941 w 7467600"/>
              <a:gd name="connsiteY403" fmla="*/ 6798775 h 6858000"/>
              <a:gd name="connsiteX404" fmla="*/ 3184140 w 7467600"/>
              <a:gd name="connsiteY404" fmla="*/ 6858000 h 6858000"/>
              <a:gd name="connsiteX405" fmla="*/ 3099978 w 7467600"/>
              <a:gd name="connsiteY405" fmla="*/ 6858000 h 6858000"/>
              <a:gd name="connsiteX406" fmla="*/ 3101556 w 7467600"/>
              <a:gd name="connsiteY406" fmla="*/ 6843337 h 6858000"/>
              <a:gd name="connsiteX407" fmla="*/ 3370162 w 7467600"/>
              <a:gd name="connsiteY407" fmla="*/ 5785550 h 6858000"/>
              <a:gd name="connsiteX408" fmla="*/ 3746477 w 7467600"/>
              <a:gd name="connsiteY408" fmla="*/ 5377889 h 6858000"/>
              <a:gd name="connsiteX409" fmla="*/ 3863399 w 7467600"/>
              <a:gd name="connsiteY409" fmla="*/ 5087257 h 6858000"/>
              <a:gd name="connsiteX410" fmla="*/ 3968712 w 7467600"/>
              <a:gd name="connsiteY410" fmla="*/ 4913989 h 6858000"/>
              <a:gd name="connsiteX411" fmla="*/ 2792390 w 7467600"/>
              <a:gd name="connsiteY411" fmla="*/ 5382974 h 6858000"/>
              <a:gd name="connsiteX412" fmla="*/ 2714982 w 7467600"/>
              <a:gd name="connsiteY412" fmla="*/ 5427051 h 6858000"/>
              <a:gd name="connsiteX413" fmla="*/ 2813361 w 7467600"/>
              <a:gd name="connsiteY413" fmla="*/ 6023912 h 6858000"/>
              <a:gd name="connsiteX414" fmla="*/ 2688430 w 7467600"/>
              <a:gd name="connsiteY414" fmla="*/ 6801564 h 6858000"/>
              <a:gd name="connsiteX415" fmla="*/ 2629626 w 7467600"/>
              <a:gd name="connsiteY415" fmla="*/ 6763394 h 6858000"/>
              <a:gd name="connsiteX416" fmla="*/ 2565328 w 7467600"/>
              <a:gd name="connsiteY416" fmla="*/ 5516399 h 6858000"/>
              <a:gd name="connsiteX417" fmla="*/ 1922999 w 7467600"/>
              <a:gd name="connsiteY417" fmla="*/ 5980343 h 6858000"/>
              <a:gd name="connsiteX418" fmla="*/ 1950261 w 7467600"/>
              <a:gd name="connsiteY418" fmla="*/ 6405858 h 6858000"/>
              <a:gd name="connsiteX419" fmla="*/ 2365554 w 7467600"/>
              <a:gd name="connsiteY419" fmla="*/ 6759107 h 6858000"/>
              <a:gd name="connsiteX420" fmla="*/ 2424142 w 7467600"/>
              <a:gd name="connsiteY420" fmla="*/ 6858000 h 6858000"/>
              <a:gd name="connsiteX421" fmla="*/ 2395994 w 7467600"/>
              <a:gd name="connsiteY421" fmla="*/ 6858000 h 6858000"/>
              <a:gd name="connsiteX422" fmla="*/ 2392863 w 7467600"/>
              <a:gd name="connsiteY422" fmla="*/ 6852964 h 6858000"/>
              <a:gd name="connsiteX423" fmla="*/ 2017589 w 7467600"/>
              <a:gd name="connsiteY423" fmla="*/ 6493982 h 6858000"/>
              <a:gd name="connsiteX424" fmla="*/ 2147336 w 7467600"/>
              <a:gd name="connsiteY424" fmla="*/ 6594052 h 6858000"/>
              <a:gd name="connsiteX425" fmla="*/ 2207047 w 7467600"/>
              <a:gd name="connsiteY425" fmla="*/ 6654540 h 6858000"/>
              <a:gd name="connsiteX426" fmla="*/ 2299106 w 7467600"/>
              <a:gd name="connsiteY426" fmla="*/ 6778931 h 6858000"/>
              <a:gd name="connsiteX427" fmla="*/ 2314430 w 7467600"/>
              <a:gd name="connsiteY427" fmla="*/ 6801144 h 6858000"/>
              <a:gd name="connsiteX428" fmla="*/ 2352406 w 7467600"/>
              <a:gd name="connsiteY428" fmla="*/ 6858000 h 6858000"/>
              <a:gd name="connsiteX429" fmla="*/ 2314492 w 7467600"/>
              <a:gd name="connsiteY429" fmla="*/ 6858000 h 6858000"/>
              <a:gd name="connsiteX430" fmla="*/ 2288095 w 7467600"/>
              <a:gd name="connsiteY430" fmla="*/ 6818030 h 6858000"/>
              <a:gd name="connsiteX431" fmla="*/ 2272768 w 7467600"/>
              <a:gd name="connsiteY431" fmla="*/ 6795822 h 6858000"/>
              <a:gd name="connsiteX432" fmla="*/ 2182715 w 7467600"/>
              <a:gd name="connsiteY432" fmla="*/ 6675071 h 6858000"/>
              <a:gd name="connsiteX433" fmla="*/ 2032061 w 7467600"/>
              <a:gd name="connsiteY433" fmla="*/ 6541380 h 6858000"/>
              <a:gd name="connsiteX434" fmla="*/ 2257220 w 7467600"/>
              <a:gd name="connsiteY434" fmla="*/ 6826257 h 6858000"/>
              <a:gd name="connsiteX435" fmla="*/ 2281324 w 7467600"/>
              <a:gd name="connsiteY435" fmla="*/ 6858000 h 6858000"/>
              <a:gd name="connsiteX436" fmla="*/ 2242860 w 7467600"/>
              <a:gd name="connsiteY436" fmla="*/ 6858000 h 6858000"/>
              <a:gd name="connsiteX437" fmla="*/ 2232818 w 7467600"/>
              <a:gd name="connsiteY437" fmla="*/ 6844926 h 6858000"/>
              <a:gd name="connsiteX438" fmla="*/ 1990172 w 7467600"/>
              <a:gd name="connsiteY438" fmla="*/ 6542121 h 6858000"/>
              <a:gd name="connsiteX439" fmla="*/ 2124090 w 7467600"/>
              <a:gd name="connsiteY439" fmla="*/ 6761017 h 6858000"/>
              <a:gd name="connsiteX440" fmla="*/ 2200380 w 7467600"/>
              <a:gd name="connsiteY440" fmla="*/ 6858000 h 6858000"/>
              <a:gd name="connsiteX441" fmla="*/ 2147507 w 7467600"/>
              <a:gd name="connsiteY441" fmla="*/ 6858000 h 6858000"/>
              <a:gd name="connsiteX442" fmla="*/ 2070668 w 7467600"/>
              <a:gd name="connsiteY442" fmla="*/ 6761520 h 6858000"/>
              <a:gd name="connsiteX443" fmla="*/ 1975142 w 7467600"/>
              <a:gd name="connsiteY443" fmla="*/ 6585570 h 6858000"/>
              <a:gd name="connsiteX444" fmla="*/ 2050035 w 7467600"/>
              <a:gd name="connsiteY444" fmla="*/ 6813345 h 6858000"/>
              <a:gd name="connsiteX445" fmla="*/ 2063025 w 7467600"/>
              <a:gd name="connsiteY445" fmla="*/ 6858000 h 6858000"/>
              <a:gd name="connsiteX446" fmla="*/ 2021675 w 7467600"/>
              <a:gd name="connsiteY446" fmla="*/ 6858000 h 6858000"/>
              <a:gd name="connsiteX447" fmla="*/ 2019308 w 7467600"/>
              <a:gd name="connsiteY447" fmla="*/ 6847118 h 6858000"/>
              <a:gd name="connsiteX448" fmla="*/ 1938835 w 7467600"/>
              <a:gd name="connsiteY448" fmla="*/ 6551160 h 6858000"/>
              <a:gd name="connsiteX449" fmla="*/ 1953230 w 7467600"/>
              <a:gd name="connsiteY449" fmla="*/ 6759699 h 6858000"/>
              <a:gd name="connsiteX450" fmla="*/ 1956763 w 7467600"/>
              <a:gd name="connsiteY450" fmla="*/ 6778191 h 6858000"/>
              <a:gd name="connsiteX451" fmla="*/ 1967925 w 7467600"/>
              <a:gd name="connsiteY451" fmla="*/ 6858000 h 6858000"/>
              <a:gd name="connsiteX452" fmla="*/ 1936622 w 7467600"/>
              <a:gd name="connsiteY452" fmla="*/ 6858000 h 6858000"/>
              <a:gd name="connsiteX453" fmla="*/ 1926261 w 7467600"/>
              <a:gd name="connsiteY453" fmla="*/ 6784064 h 6858000"/>
              <a:gd name="connsiteX454" fmla="*/ 1922724 w 7467600"/>
              <a:gd name="connsiteY454" fmla="*/ 6765577 h 6858000"/>
              <a:gd name="connsiteX455" fmla="*/ 1904650 w 7467600"/>
              <a:gd name="connsiteY455" fmla="*/ 6639616 h 6858000"/>
              <a:gd name="connsiteX456" fmla="*/ 1885273 w 7467600"/>
              <a:gd name="connsiteY456" fmla="*/ 6858000 h 6858000"/>
              <a:gd name="connsiteX457" fmla="*/ 1854363 w 7467600"/>
              <a:gd name="connsiteY457" fmla="*/ 6858000 h 6858000"/>
              <a:gd name="connsiteX458" fmla="*/ 1880391 w 7467600"/>
              <a:gd name="connsiteY458" fmla="*/ 6603796 h 6858000"/>
              <a:gd name="connsiteX459" fmla="*/ 1818273 w 7467600"/>
              <a:gd name="connsiteY459" fmla="*/ 6715729 h 6858000"/>
              <a:gd name="connsiteX460" fmla="*/ 1794691 w 7467600"/>
              <a:gd name="connsiteY460" fmla="*/ 6843239 h 6858000"/>
              <a:gd name="connsiteX461" fmla="*/ 1794914 w 7467600"/>
              <a:gd name="connsiteY461" fmla="*/ 6858000 h 6858000"/>
              <a:gd name="connsiteX462" fmla="*/ 1746128 w 7467600"/>
              <a:gd name="connsiteY462" fmla="*/ 6858000 h 6858000"/>
              <a:gd name="connsiteX463" fmla="*/ 1753934 w 7467600"/>
              <a:gd name="connsiteY463" fmla="*/ 6724796 h 6858000"/>
              <a:gd name="connsiteX464" fmla="*/ 1792053 w 7467600"/>
              <a:gd name="connsiteY464" fmla="*/ 6572396 h 6858000"/>
              <a:gd name="connsiteX465" fmla="*/ 1862248 w 7467600"/>
              <a:gd name="connsiteY465" fmla="*/ 6266397 h 6858000"/>
              <a:gd name="connsiteX466" fmla="*/ 1862250 w 7467600"/>
              <a:gd name="connsiteY466" fmla="*/ 6033531 h 6858000"/>
              <a:gd name="connsiteX467" fmla="*/ 1211999 w 7467600"/>
              <a:gd name="connsiteY467" fmla="*/ 6683610 h 6858000"/>
              <a:gd name="connsiteX468" fmla="*/ 1213266 w 7467600"/>
              <a:gd name="connsiteY468" fmla="*/ 6691947 h 6858000"/>
              <a:gd name="connsiteX469" fmla="*/ 1203370 w 7467600"/>
              <a:gd name="connsiteY469" fmla="*/ 6850676 h 6858000"/>
              <a:gd name="connsiteX470" fmla="*/ 1203671 w 7467600"/>
              <a:gd name="connsiteY470" fmla="*/ 6858000 h 6858000"/>
              <a:gd name="connsiteX471" fmla="*/ 1143180 w 7467600"/>
              <a:gd name="connsiteY471" fmla="*/ 6858000 h 6858000"/>
              <a:gd name="connsiteX472" fmla="*/ 1142176 w 7467600"/>
              <a:gd name="connsiteY472" fmla="*/ 6766045 h 6858000"/>
              <a:gd name="connsiteX473" fmla="*/ 1067484 w 7467600"/>
              <a:gd name="connsiteY473" fmla="*/ 6858000 h 6858000"/>
              <a:gd name="connsiteX474" fmla="*/ 953928 w 7467600"/>
              <a:gd name="connsiteY474" fmla="*/ 6858000 h 6858000"/>
              <a:gd name="connsiteX475" fmla="*/ 959715 w 7467600"/>
              <a:gd name="connsiteY475" fmla="*/ 6850185 h 6858000"/>
              <a:gd name="connsiteX476" fmla="*/ 1483788 w 7467600"/>
              <a:gd name="connsiteY476" fmla="*/ 6259174 h 6858000"/>
              <a:gd name="connsiteX477" fmla="*/ 1100671 w 7467600"/>
              <a:gd name="connsiteY477" fmla="*/ 6252137 h 6858000"/>
              <a:gd name="connsiteX478" fmla="*/ 1090144 w 7467600"/>
              <a:gd name="connsiteY478" fmla="*/ 6256748 h 6858000"/>
              <a:gd name="connsiteX479" fmla="*/ 1095872 w 7467600"/>
              <a:gd name="connsiteY479" fmla="*/ 6271892 h 6858000"/>
              <a:gd name="connsiteX480" fmla="*/ 262785 w 7467600"/>
              <a:gd name="connsiteY480" fmla="*/ 6845450 h 6858000"/>
              <a:gd name="connsiteX481" fmla="*/ 209968 w 7467600"/>
              <a:gd name="connsiteY481" fmla="*/ 6770713 h 6858000"/>
              <a:gd name="connsiteX482" fmla="*/ 873460 w 7467600"/>
              <a:gd name="connsiteY482" fmla="*/ 6253768 h 6858000"/>
              <a:gd name="connsiteX483" fmla="*/ 192686 w 7467600"/>
              <a:gd name="connsiteY483" fmla="*/ 5849257 h 6858000"/>
              <a:gd name="connsiteX484" fmla="*/ 4696 w 7467600"/>
              <a:gd name="connsiteY484" fmla="*/ 5697668 h 6858000"/>
              <a:gd name="connsiteX485" fmla="*/ 0 w 7467600"/>
              <a:gd name="connsiteY485" fmla="*/ 5689984 h 6858000"/>
              <a:gd name="connsiteX486" fmla="*/ 0 w 7467600"/>
              <a:gd name="connsiteY486" fmla="*/ 5513472 h 6858000"/>
              <a:gd name="connsiteX487" fmla="*/ 174101 w 7467600"/>
              <a:gd name="connsiteY487" fmla="*/ 5620277 h 6858000"/>
              <a:gd name="connsiteX488" fmla="*/ 891800 w 7467600"/>
              <a:gd name="connsiteY488" fmla="*/ 6036935 h 6858000"/>
              <a:gd name="connsiteX489" fmla="*/ 1072219 w 7467600"/>
              <a:gd name="connsiteY489" fmla="*/ 6169443 h 6858000"/>
              <a:gd name="connsiteX490" fmla="*/ 1074117 w 7467600"/>
              <a:gd name="connsiteY490" fmla="*/ 6170301 h 6858000"/>
              <a:gd name="connsiteX491" fmla="*/ 1083114 w 7467600"/>
              <a:gd name="connsiteY491" fmla="*/ 6174131 h 6858000"/>
              <a:gd name="connsiteX492" fmla="*/ 1543010 w 7467600"/>
              <a:gd name="connsiteY492" fmla="*/ 6191140 h 6858000"/>
              <a:gd name="connsiteX493" fmla="*/ 1551080 w 7467600"/>
              <a:gd name="connsiteY493" fmla="*/ 6195006 h 6858000"/>
              <a:gd name="connsiteX494" fmla="*/ 2345443 w 7467600"/>
              <a:gd name="connsiteY494" fmla="*/ 5549882 h 6858000"/>
              <a:gd name="connsiteX495" fmla="*/ 1721499 w 7467600"/>
              <a:gd name="connsiteY495" fmla="*/ 5599969 h 6858000"/>
              <a:gd name="connsiteX496" fmla="*/ 767716 w 7467600"/>
              <a:gd name="connsiteY496" fmla="*/ 5472768 h 6858000"/>
              <a:gd name="connsiteX497" fmla="*/ 722147 w 7467600"/>
              <a:gd name="connsiteY497" fmla="*/ 5393091 h 6858000"/>
              <a:gd name="connsiteX498" fmla="*/ 1485552 w 7467600"/>
              <a:gd name="connsiteY498" fmla="*/ 5313202 h 6858000"/>
              <a:gd name="connsiteX499" fmla="*/ 2143004 w 7467600"/>
              <a:gd name="connsiteY499" fmla="*/ 5402420 h 6858000"/>
              <a:gd name="connsiteX500" fmla="*/ 1933391 w 7467600"/>
              <a:gd name="connsiteY500" fmla="*/ 5156971 h 6858000"/>
              <a:gd name="connsiteX501" fmla="*/ 1827118 w 7467600"/>
              <a:gd name="connsiteY501" fmla="*/ 4968410 h 6858000"/>
              <a:gd name="connsiteX502" fmla="*/ 1837349 w 7467600"/>
              <a:gd name="connsiteY502" fmla="*/ 4956357 h 6858000"/>
              <a:gd name="connsiteX503" fmla="*/ 2162835 w 7467600"/>
              <a:gd name="connsiteY503" fmla="*/ 5187853 h 6858000"/>
              <a:gd name="connsiteX504" fmla="*/ 2257167 w 7467600"/>
              <a:gd name="connsiteY504" fmla="*/ 5462123 h 6858000"/>
              <a:gd name="connsiteX505" fmla="*/ 2261598 w 7467600"/>
              <a:gd name="connsiteY505" fmla="*/ 5467998 h 6858000"/>
              <a:gd name="connsiteX506" fmla="*/ 2437177 w 7467600"/>
              <a:gd name="connsiteY506" fmla="*/ 5479608 h 6858000"/>
              <a:gd name="connsiteX507" fmla="*/ 2445247 w 7467600"/>
              <a:gd name="connsiteY507" fmla="*/ 5483476 h 6858000"/>
              <a:gd name="connsiteX508" fmla="*/ 2743626 w 7467600"/>
              <a:gd name="connsiteY508" fmla="*/ 5304819 h 6858000"/>
              <a:gd name="connsiteX509" fmla="*/ 3048102 w 7467600"/>
              <a:gd name="connsiteY509" fmla="*/ 5150595 h 6858000"/>
              <a:gd name="connsiteX510" fmla="*/ 1799414 w 7467600"/>
              <a:gd name="connsiteY510" fmla="*/ 4694732 h 6858000"/>
              <a:gd name="connsiteX511" fmla="*/ 1771735 w 7467600"/>
              <a:gd name="connsiteY511" fmla="*/ 4619929 h 6858000"/>
              <a:gd name="connsiteX512" fmla="*/ 3104273 w 7467600"/>
              <a:gd name="connsiteY512" fmla="*/ 5076159 h 6858000"/>
              <a:gd name="connsiteX513" fmla="*/ 3113245 w 7467600"/>
              <a:gd name="connsiteY513" fmla="*/ 5090705 h 6858000"/>
              <a:gd name="connsiteX514" fmla="*/ 3126294 w 7467600"/>
              <a:gd name="connsiteY514" fmla="*/ 5114400 h 6858000"/>
              <a:gd name="connsiteX515" fmla="*/ 3937433 w 7467600"/>
              <a:gd name="connsiteY515" fmla="*/ 4830473 h 6858000"/>
              <a:gd name="connsiteX516" fmla="*/ 3590475 w 7467600"/>
              <a:gd name="connsiteY516" fmla="*/ 4597974 h 6858000"/>
              <a:gd name="connsiteX517" fmla="*/ 3100264 w 7467600"/>
              <a:gd name="connsiteY517" fmla="*/ 4579845 h 6858000"/>
              <a:gd name="connsiteX518" fmla="*/ 2183576 w 7467600"/>
              <a:gd name="connsiteY518" fmla="*/ 4227150 h 6858000"/>
              <a:gd name="connsiteX519" fmla="*/ 2151029 w 7467600"/>
              <a:gd name="connsiteY519" fmla="*/ 4146947 h 6858000"/>
              <a:gd name="connsiteX520" fmla="*/ 3563434 w 7467600"/>
              <a:gd name="connsiteY520" fmla="*/ 4469115 h 6858000"/>
              <a:gd name="connsiteX521" fmla="*/ 3177952 w 7467600"/>
              <a:gd name="connsiteY521" fmla="*/ 3657386 h 6858000"/>
              <a:gd name="connsiteX522" fmla="*/ 3189263 w 7467600"/>
              <a:gd name="connsiteY522" fmla="*/ 3625726 h 6858000"/>
              <a:gd name="connsiteX523" fmla="*/ 3560912 w 7467600"/>
              <a:gd name="connsiteY523" fmla="*/ 4079863 h 6858000"/>
              <a:gd name="connsiteX524" fmla="*/ 3626636 w 7467600"/>
              <a:gd name="connsiteY524" fmla="*/ 4512230 h 6858000"/>
              <a:gd name="connsiteX525" fmla="*/ 3653088 w 7467600"/>
              <a:gd name="connsiteY525" fmla="*/ 4521417 h 6858000"/>
              <a:gd name="connsiteX526" fmla="*/ 3988128 w 7467600"/>
              <a:gd name="connsiteY526" fmla="*/ 4817267 h 6858000"/>
              <a:gd name="connsiteX527" fmla="*/ 4830582 w 7467600"/>
              <a:gd name="connsiteY527" fmla="*/ 4676000 h 6858000"/>
              <a:gd name="connsiteX528" fmla="*/ 4830100 w 7467600"/>
              <a:gd name="connsiteY528" fmla="*/ 4675554 h 6858000"/>
              <a:gd name="connsiteX529" fmla="*/ 4036318 w 7467600"/>
              <a:gd name="connsiteY529" fmla="*/ 4147013 h 6858000"/>
              <a:gd name="connsiteX530" fmla="*/ 3432098 w 7467600"/>
              <a:gd name="connsiteY530" fmla="*/ 3537312 h 6858000"/>
              <a:gd name="connsiteX531" fmla="*/ 3446761 w 7467600"/>
              <a:gd name="connsiteY531" fmla="*/ 3461278 h 6858000"/>
              <a:gd name="connsiteX532" fmla="*/ 4419733 w 7467600"/>
              <a:gd name="connsiteY532" fmla="*/ 3963555 h 6858000"/>
              <a:gd name="connsiteX533" fmla="*/ 4781371 w 7467600"/>
              <a:gd name="connsiteY533" fmla="*/ 4458604 h 6858000"/>
              <a:gd name="connsiteX534" fmla="*/ 4780440 w 7467600"/>
              <a:gd name="connsiteY534" fmla="*/ 4470290 h 6858000"/>
              <a:gd name="connsiteX535" fmla="*/ 4898954 w 7467600"/>
              <a:gd name="connsiteY535" fmla="*/ 4662092 h 6858000"/>
              <a:gd name="connsiteX536" fmla="*/ 4900699 w 7467600"/>
              <a:gd name="connsiteY536" fmla="*/ 4670867 h 6858000"/>
              <a:gd name="connsiteX537" fmla="*/ 5714511 w 7467600"/>
              <a:gd name="connsiteY537" fmla="*/ 4663483 h 6858000"/>
              <a:gd name="connsiteX538" fmla="*/ 5464793 w 7467600"/>
              <a:gd name="connsiteY538" fmla="*/ 4393556 h 6858000"/>
              <a:gd name="connsiteX539" fmla="*/ 5461897 w 7467600"/>
              <a:gd name="connsiteY539" fmla="*/ 4390879 h 6858000"/>
              <a:gd name="connsiteX540" fmla="*/ 4294126 w 7467600"/>
              <a:gd name="connsiteY540" fmla="*/ 3303048 h 6858000"/>
              <a:gd name="connsiteX541" fmla="*/ 4305321 w 7467600"/>
              <a:gd name="connsiteY541" fmla="*/ 3256953 h 6858000"/>
              <a:gd name="connsiteX542" fmla="*/ 4949299 w 7467600"/>
              <a:gd name="connsiteY542" fmla="*/ 3766336 h 6858000"/>
              <a:gd name="connsiteX543" fmla="*/ 5291452 w 7467600"/>
              <a:gd name="connsiteY543" fmla="*/ 4076801 h 6858000"/>
              <a:gd name="connsiteX544" fmla="*/ 5434998 w 7467600"/>
              <a:gd name="connsiteY544" fmla="*/ 4254100 h 6858000"/>
              <a:gd name="connsiteX545" fmla="*/ 5351015 w 7467600"/>
              <a:gd name="connsiteY545" fmla="*/ 3760989 h 6858000"/>
              <a:gd name="connsiteX546" fmla="*/ 5413780 w 7467600"/>
              <a:gd name="connsiteY546" fmla="*/ 2966265 h 6858000"/>
              <a:gd name="connsiteX547" fmla="*/ 5425627 w 7467600"/>
              <a:gd name="connsiteY547" fmla="*/ 2954192 h 6858000"/>
              <a:gd name="connsiteX548" fmla="*/ 6604735 w 7467600"/>
              <a:gd name="connsiteY548" fmla="*/ 2041381 h 6858000"/>
              <a:gd name="connsiteX549" fmla="*/ 7204487 w 7467600"/>
              <a:gd name="connsiteY549" fmla="*/ 2742112 h 6858000"/>
              <a:gd name="connsiteX550" fmla="*/ 7131592 w 7467600"/>
              <a:gd name="connsiteY550" fmla="*/ 2672096 h 6858000"/>
              <a:gd name="connsiteX551" fmla="*/ 6996344 w 7467600"/>
              <a:gd name="connsiteY551" fmla="*/ 2518310 h 6858000"/>
              <a:gd name="connsiteX552" fmla="*/ 6735495 w 7467600"/>
              <a:gd name="connsiteY552" fmla="*/ 2196890 h 6858000"/>
              <a:gd name="connsiteX553" fmla="*/ 6721901 w 7467600"/>
              <a:gd name="connsiteY553" fmla="*/ 2179274 h 6858000"/>
              <a:gd name="connsiteX554" fmla="*/ 6604735 w 7467600"/>
              <a:gd name="connsiteY554" fmla="*/ 2041381 h 6858000"/>
              <a:gd name="connsiteX555" fmla="*/ 6591670 w 7467600"/>
              <a:gd name="connsiteY555" fmla="*/ 1988277 h 6858000"/>
              <a:gd name="connsiteX556" fmla="*/ 6747349 w 7467600"/>
              <a:gd name="connsiteY556" fmla="*/ 2160069 h 6858000"/>
              <a:gd name="connsiteX557" fmla="*/ 6760943 w 7467600"/>
              <a:gd name="connsiteY557" fmla="*/ 2177686 h 6858000"/>
              <a:gd name="connsiteX558" fmla="*/ 7021065 w 7467600"/>
              <a:gd name="connsiteY558" fmla="*/ 2498102 h 6858000"/>
              <a:gd name="connsiteX559" fmla="*/ 7155223 w 7467600"/>
              <a:gd name="connsiteY559" fmla="*/ 2650386 h 6858000"/>
              <a:gd name="connsiteX560" fmla="*/ 7203167 w 7467600"/>
              <a:gd name="connsiteY560" fmla="*/ 2697288 h 6858000"/>
              <a:gd name="connsiteX561" fmla="*/ 6937703 w 7467600"/>
              <a:gd name="connsiteY561" fmla="*/ 2321981 h 6858000"/>
              <a:gd name="connsiteX562" fmla="*/ 6591670 w 7467600"/>
              <a:gd name="connsiteY562" fmla="*/ 1988277 h 6858000"/>
              <a:gd name="connsiteX563" fmla="*/ 5798671 w 7467600"/>
              <a:gd name="connsiteY563" fmla="*/ 1981601 h 6858000"/>
              <a:gd name="connsiteX564" fmla="*/ 5754709 w 7467600"/>
              <a:gd name="connsiteY564" fmla="*/ 2071454 h 6858000"/>
              <a:gd name="connsiteX565" fmla="*/ 5763044 w 7467600"/>
              <a:gd name="connsiteY565" fmla="*/ 2842206 h 6858000"/>
              <a:gd name="connsiteX566" fmla="*/ 5764974 w 7467600"/>
              <a:gd name="connsiteY566" fmla="*/ 2799609 h 6858000"/>
              <a:gd name="connsiteX567" fmla="*/ 5767665 w 7467600"/>
              <a:gd name="connsiteY567" fmla="*/ 2666409 h 6858000"/>
              <a:gd name="connsiteX568" fmla="*/ 5763055 w 7467600"/>
              <a:gd name="connsiteY568" fmla="*/ 2579705 h 6858000"/>
              <a:gd name="connsiteX569" fmla="*/ 5758079 w 7467600"/>
              <a:gd name="connsiteY569" fmla="*/ 2492508 h 6858000"/>
              <a:gd name="connsiteX570" fmla="*/ 5779325 w 7467600"/>
              <a:gd name="connsiteY570" fmla="*/ 2197069 h 6858000"/>
              <a:gd name="connsiteX571" fmla="*/ 5798671 w 7467600"/>
              <a:gd name="connsiteY571" fmla="*/ 1981601 h 6858000"/>
              <a:gd name="connsiteX572" fmla="*/ 5829202 w 7467600"/>
              <a:gd name="connsiteY572" fmla="*/ 1971679 h 6858000"/>
              <a:gd name="connsiteX573" fmla="*/ 5809558 w 7467600"/>
              <a:gd name="connsiteY573" fmla="*/ 2198043 h 6858000"/>
              <a:gd name="connsiteX574" fmla="*/ 5788653 w 7467600"/>
              <a:gd name="connsiteY574" fmla="*/ 2489430 h 6858000"/>
              <a:gd name="connsiteX575" fmla="*/ 5793439 w 7467600"/>
              <a:gd name="connsiteY575" fmla="*/ 2575235 h 6858000"/>
              <a:gd name="connsiteX576" fmla="*/ 5796837 w 7467600"/>
              <a:gd name="connsiteY576" fmla="*/ 2637633 h 6858000"/>
              <a:gd name="connsiteX577" fmla="*/ 5818614 w 7467600"/>
              <a:gd name="connsiteY577" fmla="*/ 2473055 h 6858000"/>
              <a:gd name="connsiteX578" fmla="*/ 5829202 w 7467600"/>
              <a:gd name="connsiteY578" fmla="*/ 1971679 h 6858000"/>
              <a:gd name="connsiteX579" fmla="*/ 5911389 w 7467600"/>
              <a:gd name="connsiteY579" fmla="*/ 1898371 h 6858000"/>
              <a:gd name="connsiteX580" fmla="*/ 6237627 w 7467600"/>
              <a:gd name="connsiteY580" fmla="*/ 2231921 h 6858000"/>
              <a:gd name="connsiteX581" fmla="*/ 5911389 w 7467600"/>
              <a:gd name="connsiteY581" fmla="*/ 1898371 h 6858000"/>
              <a:gd name="connsiteX582" fmla="*/ 6944437 w 7467600"/>
              <a:gd name="connsiteY582" fmla="*/ 1575402 h 6858000"/>
              <a:gd name="connsiteX583" fmla="*/ 6304730 w 7467600"/>
              <a:gd name="connsiteY583" fmla="*/ 1766654 h 6858000"/>
              <a:gd name="connsiteX584" fmla="*/ 6944437 w 7467600"/>
              <a:gd name="connsiteY584" fmla="*/ 1575402 h 6858000"/>
              <a:gd name="connsiteX585" fmla="*/ 7019523 w 7467600"/>
              <a:gd name="connsiteY585" fmla="*/ 1519450 h 6858000"/>
              <a:gd name="connsiteX586" fmla="*/ 6298091 w 7467600"/>
              <a:gd name="connsiteY586" fmla="*/ 1737122 h 6858000"/>
              <a:gd name="connsiteX587" fmla="*/ 7019523 w 7467600"/>
              <a:gd name="connsiteY587" fmla="*/ 1519450 h 6858000"/>
              <a:gd name="connsiteX588" fmla="*/ 2399523 w 7467600"/>
              <a:gd name="connsiteY588" fmla="*/ 1428234 h 6858000"/>
              <a:gd name="connsiteX589" fmla="*/ 2224982 w 7467600"/>
              <a:gd name="connsiteY589" fmla="*/ 1826201 h 6858000"/>
              <a:gd name="connsiteX590" fmla="*/ 2096099 w 7467600"/>
              <a:gd name="connsiteY590" fmla="*/ 2345900 h 6858000"/>
              <a:gd name="connsiteX591" fmla="*/ 2283317 w 7467600"/>
              <a:gd name="connsiteY591" fmla="*/ 1796925 h 6858000"/>
              <a:gd name="connsiteX592" fmla="*/ 2399523 w 7467600"/>
              <a:gd name="connsiteY592" fmla="*/ 1428234 h 6858000"/>
              <a:gd name="connsiteX593" fmla="*/ 2448558 w 7467600"/>
              <a:gd name="connsiteY593" fmla="*/ 1373435 h 6858000"/>
              <a:gd name="connsiteX594" fmla="*/ 2312521 w 7467600"/>
              <a:gd name="connsiteY594" fmla="*/ 1806140 h 6858000"/>
              <a:gd name="connsiteX595" fmla="*/ 2127533 w 7467600"/>
              <a:gd name="connsiteY595" fmla="*/ 2348380 h 6858000"/>
              <a:gd name="connsiteX596" fmla="*/ 2358080 w 7467600"/>
              <a:gd name="connsiteY596" fmla="*/ 1866134 h 6858000"/>
              <a:gd name="connsiteX597" fmla="*/ 2407436 w 7467600"/>
              <a:gd name="connsiteY597" fmla="*/ 1651070 h 6858000"/>
              <a:gd name="connsiteX598" fmla="*/ 2448558 w 7467600"/>
              <a:gd name="connsiteY598" fmla="*/ 1373435 h 6858000"/>
              <a:gd name="connsiteX599" fmla="*/ 278707 w 7467600"/>
              <a:gd name="connsiteY599" fmla="*/ 1352270 h 6858000"/>
              <a:gd name="connsiteX600" fmla="*/ 321570 w 7467600"/>
              <a:gd name="connsiteY600" fmla="*/ 1861610 h 6858000"/>
              <a:gd name="connsiteX601" fmla="*/ 294281 w 7467600"/>
              <a:gd name="connsiteY601" fmla="*/ 1440658 h 6858000"/>
              <a:gd name="connsiteX602" fmla="*/ 278707 w 7467600"/>
              <a:gd name="connsiteY602" fmla="*/ 1352270 h 6858000"/>
              <a:gd name="connsiteX603" fmla="*/ 1423821 w 7467600"/>
              <a:gd name="connsiteY603" fmla="*/ 1351958 h 6858000"/>
              <a:gd name="connsiteX604" fmla="*/ 1638521 w 7467600"/>
              <a:gd name="connsiteY604" fmla="*/ 1908470 h 6858000"/>
              <a:gd name="connsiteX605" fmla="*/ 1754199 w 7467600"/>
              <a:gd name="connsiteY605" fmla="*/ 2149284 h 6858000"/>
              <a:gd name="connsiteX606" fmla="*/ 1908359 w 7467600"/>
              <a:gd name="connsiteY606" fmla="*/ 2364988 h 6858000"/>
              <a:gd name="connsiteX607" fmla="*/ 1647661 w 7467600"/>
              <a:gd name="connsiteY607" fmla="*/ 1825945 h 6858000"/>
              <a:gd name="connsiteX608" fmla="*/ 1423821 w 7467600"/>
              <a:gd name="connsiteY608" fmla="*/ 1351958 h 6858000"/>
              <a:gd name="connsiteX609" fmla="*/ 1431890 w 7467600"/>
              <a:gd name="connsiteY609" fmla="*/ 1306475 h 6858000"/>
              <a:gd name="connsiteX610" fmla="*/ 1507597 w 7467600"/>
              <a:gd name="connsiteY610" fmla="*/ 1446132 h 6858000"/>
              <a:gd name="connsiteX611" fmla="*/ 1674586 w 7467600"/>
              <a:gd name="connsiteY611" fmla="*/ 1813832 h 6858000"/>
              <a:gd name="connsiteX612" fmla="*/ 1815950 w 7467600"/>
              <a:gd name="connsiteY612" fmla="*/ 2128564 h 6858000"/>
              <a:gd name="connsiteX613" fmla="*/ 1984242 w 7467600"/>
              <a:gd name="connsiteY613" fmla="*/ 2430829 h 6858000"/>
              <a:gd name="connsiteX614" fmla="*/ 2014023 w 7467600"/>
              <a:gd name="connsiteY614" fmla="*/ 2450995 h 6858000"/>
              <a:gd name="connsiteX615" fmla="*/ 1747337 w 7467600"/>
              <a:gd name="connsiteY615" fmla="*/ 1855264 h 6858000"/>
              <a:gd name="connsiteX616" fmla="*/ 1533749 w 7467600"/>
              <a:gd name="connsiteY616" fmla="*/ 1478656 h 6858000"/>
              <a:gd name="connsiteX617" fmla="*/ 1431890 w 7467600"/>
              <a:gd name="connsiteY617" fmla="*/ 1306475 h 6858000"/>
              <a:gd name="connsiteX618" fmla="*/ 5052692 w 7467600"/>
              <a:gd name="connsiteY618" fmla="*/ 1292994 h 6858000"/>
              <a:gd name="connsiteX619" fmla="*/ 5200661 w 7467600"/>
              <a:gd name="connsiteY619" fmla="*/ 1635186 h 6858000"/>
              <a:gd name="connsiteX620" fmla="*/ 5297138 w 7467600"/>
              <a:gd name="connsiteY620" fmla="*/ 1906351 h 6858000"/>
              <a:gd name="connsiteX621" fmla="*/ 5052692 w 7467600"/>
              <a:gd name="connsiteY621" fmla="*/ 1292994 h 6858000"/>
              <a:gd name="connsiteX622" fmla="*/ 5009948 w 7467600"/>
              <a:gd name="connsiteY622" fmla="*/ 1273619 h 6858000"/>
              <a:gd name="connsiteX623" fmla="*/ 5121777 w 7467600"/>
              <a:gd name="connsiteY623" fmla="*/ 1654213 h 6858000"/>
              <a:gd name="connsiteX624" fmla="*/ 5293545 w 7467600"/>
              <a:gd name="connsiteY624" fmla="*/ 2072247 h 6858000"/>
              <a:gd name="connsiteX625" fmla="*/ 5294042 w 7467600"/>
              <a:gd name="connsiteY625" fmla="*/ 2065019 h 6858000"/>
              <a:gd name="connsiteX626" fmla="*/ 5171936 w 7467600"/>
              <a:gd name="connsiteY626" fmla="*/ 1647613 h 6858000"/>
              <a:gd name="connsiteX627" fmla="*/ 5009948 w 7467600"/>
              <a:gd name="connsiteY627" fmla="*/ 1273619 h 6858000"/>
              <a:gd name="connsiteX628" fmla="*/ 655236 w 7467600"/>
              <a:gd name="connsiteY628" fmla="*/ 1268632 h 6858000"/>
              <a:gd name="connsiteX629" fmla="*/ 839521 w 7467600"/>
              <a:gd name="connsiteY629" fmla="*/ 1685315 h 6858000"/>
              <a:gd name="connsiteX630" fmla="*/ 1109416 w 7467600"/>
              <a:gd name="connsiteY630" fmla="*/ 2061663 h 6858000"/>
              <a:gd name="connsiteX631" fmla="*/ 1298300 w 7467600"/>
              <a:gd name="connsiteY631" fmla="*/ 2247742 h 6858000"/>
              <a:gd name="connsiteX632" fmla="*/ 1125871 w 7467600"/>
              <a:gd name="connsiteY632" fmla="*/ 1989513 h 6858000"/>
              <a:gd name="connsiteX633" fmla="*/ 981574 w 7467600"/>
              <a:gd name="connsiteY633" fmla="*/ 1783157 h 6858000"/>
              <a:gd name="connsiteX634" fmla="*/ 922198 w 7467600"/>
              <a:gd name="connsiteY634" fmla="*/ 1677437 h 6858000"/>
              <a:gd name="connsiteX635" fmla="*/ 869293 w 7467600"/>
              <a:gd name="connsiteY635" fmla="*/ 1583214 h 6858000"/>
              <a:gd name="connsiteX636" fmla="*/ 751431 w 7467600"/>
              <a:gd name="connsiteY636" fmla="*/ 1405731 h 6858000"/>
              <a:gd name="connsiteX637" fmla="*/ 655236 w 7467600"/>
              <a:gd name="connsiteY637" fmla="*/ 1268632 h 6858000"/>
              <a:gd name="connsiteX638" fmla="*/ 6516292 w 7467600"/>
              <a:gd name="connsiteY638" fmla="*/ 1263064 h 6858000"/>
              <a:gd name="connsiteX639" fmla="*/ 5736320 w 7467600"/>
              <a:gd name="connsiteY639" fmla="*/ 1501803 h 6858000"/>
              <a:gd name="connsiteX640" fmla="*/ 6516292 w 7467600"/>
              <a:gd name="connsiteY640" fmla="*/ 1263064 h 6858000"/>
              <a:gd name="connsiteX641" fmla="*/ 291466 w 7467600"/>
              <a:gd name="connsiteY641" fmla="*/ 1250369 h 6858000"/>
              <a:gd name="connsiteX642" fmla="*/ 323180 w 7467600"/>
              <a:gd name="connsiteY642" fmla="*/ 1435283 h 6858000"/>
              <a:gd name="connsiteX643" fmla="*/ 349381 w 7467600"/>
              <a:gd name="connsiteY643" fmla="*/ 1875041 h 6858000"/>
              <a:gd name="connsiteX644" fmla="*/ 374363 w 7467600"/>
              <a:gd name="connsiteY644" fmla="*/ 1506494 h 6858000"/>
              <a:gd name="connsiteX645" fmla="*/ 302168 w 7467600"/>
              <a:gd name="connsiteY645" fmla="*/ 1274495 h 6858000"/>
              <a:gd name="connsiteX646" fmla="*/ 291466 w 7467600"/>
              <a:gd name="connsiteY646" fmla="*/ 1250369 h 6858000"/>
              <a:gd name="connsiteX647" fmla="*/ 678222 w 7467600"/>
              <a:gd name="connsiteY647" fmla="*/ 1248670 h 6858000"/>
              <a:gd name="connsiteX648" fmla="*/ 775536 w 7467600"/>
              <a:gd name="connsiteY648" fmla="*/ 1388015 h 6858000"/>
              <a:gd name="connsiteX649" fmla="*/ 894529 w 7467600"/>
              <a:gd name="connsiteY649" fmla="*/ 1567739 h 6858000"/>
              <a:gd name="connsiteX650" fmla="*/ 948000 w 7467600"/>
              <a:gd name="connsiteY650" fmla="*/ 1663088 h 6858000"/>
              <a:gd name="connsiteX651" fmla="*/ 1006812 w 7467600"/>
              <a:gd name="connsiteY651" fmla="*/ 1767683 h 6858000"/>
              <a:gd name="connsiteX652" fmla="*/ 1149133 w 7467600"/>
              <a:gd name="connsiteY652" fmla="*/ 1971513 h 6858000"/>
              <a:gd name="connsiteX653" fmla="*/ 1333952 w 7467600"/>
              <a:gd name="connsiteY653" fmla="*/ 2251620 h 6858000"/>
              <a:gd name="connsiteX654" fmla="*/ 1337329 w 7467600"/>
              <a:gd name="connsiteY654" fmla="*/ 2258350 h 6858000"/>
              <a:gd name="connsiteX655" fmla="*/ 1014726 w 7467600"/>
              <a:gd name="connsiteY655" fmla="*/ 1615556 h 6858000"/>
              <a:gd name="connsiteX656" fmla="*/ 678222 w 7467600"/>
              <a:gd name="connsiteY656" fmla="*/ 1248670 h 6858000"/>
              <a:gd name="connsiteX657" fmla="*/ 6691602 w 7467600"/>
              <a:gd name="connsiteY657" fmla="*/ 1140573 h 6858000"/>
              <a:gd name="connsiteX658" fmla="*/ 6571100 w 7467600"/>
              <a:gd name="connsiteY658" fmla="*/ 1183662 h 6858000"/>
              <a:gd name="connsiteX659" fmla="*/ 6241687 w 7467600"/>
              <a:gd name="connsiteY659" fmla="*/ 1257600 h 6858000"/>
              <a:gd name="connsiteX660" fmla="*/ 5693009 w 7467600"/>
              <a:gd name="connsiteY660" fmla="*/ 1478256 h 6858000"/>
              <a:gd name="connsiteX661" fmla="*/ 6548420 w 7467600"/>
              <a:gd name="connsiteY661" fmla="*/ 1214599 h 6858000"/>
              <a:gd name="connsiteX662" fmla="*/ 6605473 w 7467600"/>
              <a:gd name="connsiteY662" fmla="*/ 1184686 h 6858000"/>
              <a:gd name="connsiteX663" fmla="*/ 6691602 w 7467600"/>
              <a:gd name="connsiteY663" fmla="*/ 1140573 h 6858000"/>
              <a:gd name="connsiteX664" fmla="*/ 4002475 w 7467600"/>
              <a:gd name="connsiteY664" fmla="*/ 1037802 h 6858000"/>
              <a:gd name="connsiteX665" fmla="*/ 4000324 w 7467600"/>
              <a:gd name="connsiteY665" fmla="*/ 1039362 h 6858000"/>
              <a:gd name="connsiteX666" fmla="*/ 4002862 w 7467600"/>
              <a:gd name="connsiteY666" fmla="*/ 1042866 h 6858000"/>
              <a:gd name="connsiteX667" fmla="*/ 4002475 w 7467600"/>
              <a:gd name="connsiteY667" fmla="*/ 1037802 h 6858000"/>
              <a:gd name="connsiteX668" fmla="*/ 506322 w 7467600"/>
              <a:gd name="connsiteY668" fmla="*/ 1020997 h 6858000"/>
              <a:gd name="connsiteX669" fmla="*/ 533068 w 7467600"/>
              <a:gd name="connsiteY669" fmla="*/ 1029409 h 6858000"/>
              <a:gd name="connsiteX670" fmla="*/ 1232525 w 7467600"/>
              <a:gd name="connsiteY670" fmla="*/ 1804675 h 6858000"/>
              <a:gd name="connsiteX671" fmla="*/ 1388858 w 7467600"/>
              <a:gd name="connsiteY671" fmla="*/ 2368011 h 6858000"/>
              <a:gd name="connsiteX672" fmla="*/ 1384098 w 7467600"/>
              <a:gd name="connsiteY672" fmla="*/ 2378125 h 6858000"/>
              <a:gd name="connsiteX673" fmla="*/ 1425393 w 7467600"/>
              <a:gd name="connsiteY673" fmla="*/ 2589124 h 6858000"/>
              <a:gd name="connsiteX674" fmla="*/ 1424001 w 7467600"/>
              <a:gd name="connsiteY674" fmla="*/ 2597541 h 6858000"/>
              <a:gd name="connsiteX675" fmla="*/ 2152729 w 7467600"/>
              <a:gd name="connsiteY675" fmla="*/ 2864487 h 6858000"/>
              <a:gd name="connsiteX676" fmla="*/ 2020609 w 7467600"/>
              <a:gd name="connsiteY676" fmla="*/ 2539671 h 6858000"/>
              <a:gd name="connsiteX677" fmla="*/ 2018920 w 7467600"/>
              <a:gd name="connsiteY677" fmla="*/ 2536309 h 6858000"/>
              <a:gd name="connsiteX678" fmla="*/ 1342441 w 7467600"/>
              <a:gd name="connsiteY678" fmla="*/ 1173017 h 6858000"/>
              <a:gd name="connsiteX679" fmla="*/ 1367925 w 7467600"/>
              <a:gd name="connsiteY679" fmla="*/ 1135648 h 6858000"/>
              <a:gd name="connsiteX680" fmla="*/ 1771401 w 7467600"/>
              <a:gd name="connsiteY680" fmla="*/ 1806673 h 6858000"/>
              <a:gd name="connsiteX681" fmla="*/ 1972385 w 7467600"/>
              <a:gd name="connsiteY681" fmla="*/ 2198735 h 6858000"/>
              <a:gd name="connsiteX682" fmla="*/ 2040892 w 7467600"/>
              <a:gd name="connsiteY682" fmla="*/ 2405205 h 6858000"/>
              <a:gd name="connsiteX683" fmla="*/ 2131689 w 7467600"/>
              <a:gd name="connsiteY683" fmla="*/ 1936926 h 6858000"/>
              <a:gd name="connsiteX684" fmla="*/ 2454820 w 7467600"/>
              <a:gd name="connsiteY684" fmla="*/ 1248808 h 6858000"/>
              <a:gd name="connsiteX685" fmla="*/ 2492512 w 7467600"/>
              <a:gd name="connsiteY685" fmla="*/ 1302920 h 6858000"/>
              <a:gd name="connsiteX686" fmla="*/ 2081216 w 7467600"/>
              <a:gd name="connsiteY686" fmla="*/ 2527513 h 6858000"/>
              <a:gd name="connsiteX687" fmla="*/ 2081211 w 7467600"/>
              <a:gd name="connsiteY687" fmla="*/ 2528916 h 6858000"/>
              <a:gd name="connsiteX688" fmla="*/ 2199067 w 7467600"/>
              <a:gd name="connsiteY688" fmla="*/ 2884061 h 6858000"/>
              <a:gd name="connsiteX689" fmla="*/ 3192586 w 7467600"/>
              <a:gd name="connsiteY689" fmla="*/ 3411496 h 6858000"/>
              <a:gd name="connsiteX690" fmla="*/ 3182620 w 7467600"/>
              <a:gd name="connsiteY690" fmla="*/ 3483279 h 6858000"/>
              <a:gd name="connsiteX691" fmla="*/ 2435119 w 7467600"/>
              <a:gd name="connsiteY691" fmla="*/ 3080173 h 6858000"/>
              <a:gd name="connsiteX692" fmla="*/ 2410152 w 7467600"/>
              <a:gd name="connsiteY692" fmla="*/ 3063751 h 6858000"/>
              <a:gd name="connsiteX693" fmla="*/ 2408099 w 7467600"/>
              <a:gd name="connsiteY693" fmla="*/ 3064403 h 6858000"/>
              <a:gd name="connsiteX694" fmla="*/ 2407218 w 7467600"/>
              <a:gd name="connsiteY694" fmla="*/ 3070324 h 6858000"/>
              <a:gd name="connsiteX695" fmla="*/ 2380138 w 7467600"/>
              <a:gd name="connsiteY695" fmla="*/ 3099341 h 6858000"/>
              <a:gd name="connsiteX696" fmla="*/ 1765923 w 7467600"/>
              <a:gd name="connsiteY696" fmla="*/ 3581043 h 6858000"/>
              <a:gd name="connsiteX697" fmla="*/ 1702258 w 7467600"/>
              <a:gd name="connsiteY697" fmla="*/ 3612286 h 6858000"/>
              <a:gd name="connsiteX698" fmla="*/ 1538370 w 7467600"/>
              <a:gd name="connsiteY698" fmla="*/ 3811804 h 6858000"/>
              <a:gd name="connsiteX699" fmla="*/ 542867 w 7467600"/>
              <a:gd name="connsiteY699" fmla="*/ 4944092 h 6858000"/>
              <a:gd name="connsiteX700" fmla="*/ 515800 w 7467600"/>
              <a:gd name="connsiteY700" fmla="*/ 4862180 h 6858000"/>
              <a:gd name="connsiteX701" fmla="*/ 909145 w 7467600"/>
              <a:gd name="connsiteY701" fmla="*/ 4199225 h 6858000"/>
              <a:gd name="connsiteX702" fmla="*/ 1214067 w 7467600"/>
              <a:gd name="connsiteY702" fmla="*/ 3908561 h 6858000"/>
              <a:gd name="connsiteX703" fmla="*/ 640967 w 7467600"/>
              <a:gd name="connsiteY703" fmla="*/ 4105601 h 6858000"/>
              <a:gd name="connsiteX704" fmla="*/ 112563 w 7467600"/>
              <a:gd name="connsiteY704" fmla="*/ 4396952 h 6858000"/>
              <a:gd name="connsiteX705" fmla="*/ 0 w 7467600"/>
              <a:gd name="connsiteY705" fmla="*/ 4466006 h 6858000"/>
              <a:gd name="connsiteX706" fmla="*/ 0 w 7467600"/>
              <a:gd name="connsiteY706" fmla="*/ 4233763 h 6858000"/>
              <a:gd name="connsiteX707" fmla="*/ 36881 w 7467600"/>
              <a:gd name="connsiteY707" fmla="*/ 4200118 h 6858000"/>
              <a:gd name="connsiteX708" fmla="*/ 910534 w 7467600"/>
              <a:gd name="connsiteY708" fmla="*/ 3629753 h 6858000"/>
              <a:gd name="connsiteX709" fmla="*/ 1578717 w 7467600"/>
              <a:gd name="connsiteY709" fmla="*/ 3575982 h 6858000"/>
              <a:gd name="connsiteX710" fmla="*/ 2338780 w 7467600"/>
              <a:gd name="connsiteY710" fmla="*/ 3033725 h 6858000"/>
              <a:gd name="connsiteX711" fmla="*/ 1807991 w 7467600"/>
              <a:gd name="connsiteY711" fmla="*/ 2807184 h 6858000"/>
              <a:gd name="connsiteX712" fmla="*/ 1416358 w 7467600"/>
              <a:gd name="connsiteY712" fmla="*/ 3112571 h 6858000"/>
              <a:gd name="connsiteX713" fmla="*/ 939066 w 7467600"/>
              <a:gd name="connsiteY713" fmla="*/ 3378798 h 6858000"/>
              <a:gd name="connsiteX714" fmla="*/ 115099 w 7467600"/>
              <a:gd name="connsiteY714" fmla="*/ 3607650 h 6858000"/>
              <a:gd name="connsiteX715" fmla="*/ 97284 w 7467600"/>
              <a:gd name="connsiteY715" fmla="*/ 3520393 h 6858000"/>
              <a:gd name="connsiteX716" fmla="*/ 922050 w 7467600"/>
              <a:gd name="connsiteY716" fmla="*/ 3074867 h 6858000"/>
              <a:gd name="connsiteX717" fmla="*/ 1405265 w 7467600"/>
              <a:gd name="connsiteY717" fmla="*/ 3016319 h 6858000"/>
              <a:gd name="connsiteX718" fmla="*/ 1407512 w 7467600"/>
              <a:gd name="connsiteY718" fmla="*/ 3018001 h 6858000"/>
              <a:gd name="connsiteX719" fmla="*/ 1726266 w 7467600"/>
              <a:gd name="connsiteY719" fmla="*/ 2777274 h 6858000"/>
              <a:gd name="connsiteX720" fmla="*/ 625390 w 7467600"/>
              <a:gd name="connsiteY720" fmla="*/ 2514541 h 6858000"/>
              <a:gd name="connsiteX721" fmla="*/ 619799 w 7467600"/>
              <a:gd name="connsiteY721" fmla="*/ 2527180 h 6858000"/>
              <a:gd name="connsiteX722" fmla="*/ 310030 w 7467600"/>
              <a:gd name="connsiteY722" fmla="*/ 2771818 h 6858000"/>
              <a:gd name="connsiteX723" fmla="*/ 173877 w 7467600"/>
              <a:gd name="connsiteY723" fmla="*/ 2937056 h 6858000"/>
              <a:gd name="connsiteX724" fmla="*/ 77889 w 7467600"/>
              <a:gd name="connsiteY724" fmla="*/ 3138440 h 6858000"/>
              <a:gd name="connsiteX725" fmla="*/ 0 w 7467600"/>
              <a:gd name="connsiteY725" fmla="*/ 3271395 h 6858000"/>
              <a:gd name="connsiteX726" fmla="*/ 0 w 7467600"/>
              <a:gd name="connsiteY726" fmla="*/ 3153002 h 6858000"/>
              <a:gd name="connsiteX727" fmla="*/ 2386 w 7467600"/>
              <a:gd name="connsiteY727" fmla="*/ 3149203 h 6858000"/>
              <a:gd name="connsiteX728" fmla="*/ 89753 w 7467600"/>
              <a:gd name="connsiteY728" fmla="*/ 2987702 h 6858000"/>
              <a:gd name="connsiteX729" fmla="*/ 76869 w 7467600"/>
              <a:gd name="connsiteY729" fmla="*/ 3005404 h 6858000"/>
              <a:gd name="connsiteX730" fmla="*/ 32049 w 7467600"/>
              <a:gd name="connsiteY730" fmla="*/ 3065814 h 6858000"/>
              <a:gd name="connsiteX731" fmla="*/ 0 w 7467600"/>
              <a:gd name="connsiteY731" fmla="*/ 3108744 h 6858000"/>
              <a:gd name="connsiteX732" fmla="*/ 0 w 7467600"/>
              <a:gd name="connsiteY732" fmla="*/ 3058059 h 6858000"/>
              <a:gd name="connsiteX733" fmla="*/ 7610 w 7467600"/>
              <a:gd name="connsiteY733" fmla="*/ 3047889 h 6858000"/>
              <a:gd name="connsiteX734" fmla="*/ 52419 w 7467600"/>
              <a:gd name="connsiteY734" fmla="*/ 2987479 h 6858000"/>
              <a:gd name="connsiteX735" fmla="*/ 59142 w 7467600"/>
              <a:gd name="connsiteY735" fmla="*/ 2978488 h 6858000"/>
              <a:gd name="connsiteX736" fmla="*/ 0 w 7467600"/>
              <a:gd name="connsiteY736" fmla="*/ 3015334 h 6858000"/>
              <a:gd name="connsiteX737" fmla="*/ 0 w 7467600"/>
              <a:gd name="connsiteY737" fmla="*/ 2914286 h 6858000"/>
              <a:gd name="connsiteX738" fmla="*/ 36383 w 7467600"/>
              <a:gd name="connsiteY738" fmla="*/ 2901128 h 6858000"/>
              <a:gd name="connsiteX739" fmla="*/ 156329 w 7467600"/>
              <a:gd name="connsiteY739" fmla="*/ 2840533 h 6858000"/>
              <a:gd name="connsiteX740" fmla="*/ 358355 w 7467600"/>
              <a:gd name="connsiteY740" fmla="*/ 2620471 h 6858000"/>
              <a:gd name="connsiteX741" fmla="*/ 510577 w 7467600"/>
              <a:gd name="connsiteY741" fmla="*/ 2501244 h 6858000"/>
              <a:gd name="connsiteX742" fmla="*/ 211967 w 7467600"/>
              <a:gd name="connsiteY742" fmla="*/ 2479171 h 6858000"/>
              <a:gd name="connsiteX743" fmla="*/ 0 w 7467600"/>
              <a:gd name="connsiteY743" fmla="*/ 2476398 h 6858000"/>
              <a:gd name="connsiteX744" fmla="*/ 0 w 7467600"/>
              <a:gd name="connsiteY744" fmla="*/ 2389189 h 6858000"/>
              <a:gd name="connsiteX745" fmla="*/ 103062 w 7467600"/>
              <a:gd name="connsiteY745" fmla="*/ 2389518 h 6858000"/>
              <a:gd name="connsiteX746" fmla="*/ 510734 w 7467600"/>
              <a:gd name="connsiteY746" fmla="*/ 2416201 h 6858000"/>
              <a:gd name="connsiteX747" fmla="*/ 279257 w 7467600"/>
              <a:gd name="connsiteY747" fmla="*/ 2092102 h 6858000"/>
              <a:gd name="connsiteX748" fmla="*/ 65265 w 7467600"/>
              <a:gd name="connsiteY748" fmla="*/ 2006049 h 6858000"/>
              <a:gd name="connsiteX749" fmla="*/ 0 w 7467600"/>
              <a:gd name="connsiteY749" fmla="*/ 1982532 h 6858000"/>
              <a:gd name="connsiteX750" fmla="*/ 0 w 7467600"/>
              <a:gd name="connsiteY750" fmla="*/ 1912789 h 6858000"/>
              <a:gd name="connsiteX751" fmla="*/ 97460 w 7467600"/>
              <a:gd name="connsiteY751" fmla="*/ 1953725 h 6858000"/>
              <a:gd name="connsiteX752" fmla="*/ 221272 w 7467600"/>
              <a:gd name="connsiteY752" fmla="*/ 1980766 h 6858000"/>
              <a:gd name="connsiteX753" fmla="*/ 116765 w 7467600"/>
              <a:gd name="connsiteY753" fmla="*/ 1911033 h 6858000"/>
              <a:gd name="connsiteX754" fmla="*/ 16405 w 7467600"/>
              <a:gd name="connsiteY754" fmla="*/ 1803412 h 6858000"/>
              <a:gd name="connsiteX755" fmla="*/ 0 w 7467600"/>
              <a:gd name="connsiteY755" fmla="*/ 1784777 h 6858000"/>
              <a:gd name="connsiteX756" fmla="*/ 0 w 7467600"/>
              <a:gd name="connsiteY756" fmla="*/ 1740082 h 6858000"/>
              <a:gd name="connsiteX757" fmla="*/ 39394 w 7467600"/>
              <a:gd name="connsiteY757" fmla="*/ 1784856 h 6858000"/>
              <a:gd name="connsiteX758" fmla="*/ 135813 w 7467600"/>
              <a:gd name="connsiteY758" fmla="*/ 1888838 h 6858000"/>
              <a:gd name="connsiteX759" fmla="*/ 242575 w 7467600"/>
              <a:gd name="connsiteY759" fmla="*/ 1958841 h 6858000"/>
              <a:gd name="connsiteX760" fmla="*/ 82197 w 7467600"/>
              <a:gd name="connsiteY760" fmla="*/ 1754826 h 6858000"/>
              <a:gd name="connsiteX761" fmla="*/ 0 w 7467600"/>
              <a:gd name="connsiteY761" fmla="*/ 1679650 h 6858000"/>
              <a:gd name="connsiteX762" fmla="*/ 0 w 7467600"/>
              <a:gd name="connsiteY762" fmla="*/ 1602463 h 6858000"/>
              <a:gd name="connsiteX763" fmla="*/ 84689 w 7467600"/>
              <a:gd name="connsiteY763" fmla="*/ 1677442 h 6858000"/>
              <a:gd name="connsiteX764" fmla="*/ 298437 w 7467600"/>
              <a:gd name="connsiteY764" fmla="*/ 1968019 h 6858000"/>
              <a:gd name="connsiteX765" fmla="*/ 227269 w 7467600"/>
              <a:gd name="connsiteY765" fmla="*/ 1114064 h 6858000"/>
              <a:gd name="connsiteX766" fmla="*/ 248003 w 7467600"/>
              <a:gd name="connsiteY766" fmla="*/ 1089613 h 6858000"/>
              <a:gd name="connsiteX767" fmla="*/ 427020 w 7467600"/>
              <a:gd name="connsiteY767" fmla="*/ 1619803 h 6858000"/>
              <a:gd name="connsiteX768" fmla="*/ 340345 w 7467600"/>
              <a:gd name="connsiteY768" fmla="*/ 2027739 h 6858000"/>
              <a:gd name="connsiteX769" fmla="*/ 360865 w 7467600"/>
              <a:gd name="connsiteY769" fmla="*/ 2044827 h 6858000"/>
              <a:gd name="connsiteX770" fmla="*/ 560414 w 7467600"/>
              <a:gd name="connsiteY770" fmla="*/ 2421457 h 6858000"/>
              <a:gd name="connsiteX771" fmla="*/ 1359703 w 7467600"/>
              <a:gd name="connsiteY771" fmla="*/ 2578554 h 6858000"/>
              <a:gd name="connsiteX772" fmla="*/ 1359422 w 7467600"/>
              <a:gd name="connsiteY772" fmla="*/ 2577994 h 6858000"/>
              <a:gd name="connsiteX773" fmla="*/ 828701 w 7467600"/>
              <a:gd name="connsiteY773" fmla="*/ 1839520 h 6858000"/>
              <a:gd name="connsiteX774" fmla="*/ 494427 w 7467600"/>
              <a:gd name="connsiteY774" fmla="*/ 1092333 h 6858000"/>
              <a:gd name="connsiteX775" fmla="*/ 506322 w 7467600"/>
              <a:gd name="connsiteY775" fmla="*/ 1020997 h 6858000"/>
              <a:gd name="connsiteX776" fmla="*/ 4570198 w 7467600"/>
              <a:gd name="connsiteY776" fmla="*/ 978081 h 6858000"/>
              <a:gd name="connsiteX777" fmla="*/ 4523691 w 7467600"/>
              <a:gd name="connsiteY777" fmla="*/ 1127776 h 6858000"/>
              <a:gd name="connsiteX778" fmla="*/ 4509875 w 7467600"/>
              <a:gd name="connsiteY778" fmla="*/ 1167552 h 6858000"/>
              <a:gd name="connsiteX779" fmla="*/ 4478168 w 7467600"/>
              <a:gd name="connsiteY779" fmla="*/ 1260735 h 6858000"/>
              <a:gd name="connsiteX780" fmla="*/ 4409309 w 7467600"/>
              <a:gd name="connsiteY780" fmla="*/ 1666996 h 6858000"/>
              <a:gd name="connsiteX781" fmla="*/ 4370031 w 7467600"/>
              <a:gd name="connsiteY781" fmla="*/ 1955666 h 6858000"/>
              <a:gd name="connsiteX782" fmla="*/ 4570198 w 7467600"/>
              <a:gd name="connsiteY782" fmla="*/ 978081 h 6858000"/>
              <a:gd name="connsiteX783" fmla="*/ 4557898 w 7467600"/>
              <a:gd name="connsiteY783" fmla="*/ 900011 h 6858000"/>
              <a:gd name="connsiteX784" fmla="*/ 4344840 w 7467600"/>
              <a:gd name="connsiteY784" fmla="*/ 1922038 h 6858000"/>
              <a:gd name="connsiteX785" fmla="*/ 4378710 w 7467600"/>
              <a:gd name="connsiteY785" fmla="*/ 1665516 h 6858000"/>
              <a:gd name="connsiteX786" fmla="*/ 4448798 w 7467600"/>
              <a:gd name="connsiteY786" fmla="*/ 1253024 h 6858000"/>
              <a:gd name="connsiteX787" fmla="*/ 4480315 w 7467600"/>
              <a:gd name="connsiteY787" fmla="*/ 1158454 h 6858000"/>
              <a:gd name="connsiteX788" fmla="*/ 4494133 w 7467600"/>
              <a:gd name="connsiteY788" fmla="*/ 1118676 h 6858000"/>
              <a:gd name="connsiteX789" fmla="*/ 4557898 w 7467600"/>
              <a:gd name="connsiteY789" fmla="*/ 900011 h 6858000"/>
              <a:gd name="connsiteX790" fmla="*/ 5870151 w 7467600"/>
              <a:gd name="connsiteY790" fmla="*/ 898890 h 6858000"/>
              <a:gd name="connsiteX791" fmla="*/ 5861335 w 7467600"/>
              <a:gd name="connsiteY791" fmla="*/ 899177 h 6858000"/>
              <a:gd name="connsiteX792" fmla="*/ 5843702 w 7467600"/>
              <a:gd name="connsiteY792" fmla="*/ 899748 h 6858000"/>
              <a:gd name="connsiteX793" fmla="*/ 5651107 w 7467600"/>
              <a:gd name="connsiteY793" fmla="*/ 920306 h 6858000"/>
              <a:gd name="connsiteX794" fmla="*/ 5459407 w 7467600"/>
              <a:gd name="connsiteY794" fmla="*/ 940975 h 6858000"/>
              <a:gd name="connsiteX795" fmla="*/ 5374846 w 7467600"/>
              <a:gd name="connsiteY795" fmla="*/ 941988 h 6858000"/>
              <a:gd name="connsiteX796" fmla="*/ 5256105 w 7467600"/>
              <a:gd name="connsiteY796" fmla="*/ 945632 h 6858000"/>
              <a:gd name="connsiteX797" fmla="*/ 5107071 w 7467600"/>
              <a:gd name="connsiteY797" fmla="*/ 969720 h 6858000"/>
              <a:gd name="connsiteX798" fmla="*/ 4998681 w 7467600"/>
              <a:gd name="connsiteY798" fmla="*/ 988771 h 6858000"/>
              <a:gd name="connsiteX799" fmla="*/ 5870151 w 7467600"/>
              <a:gd name="connsiteY799" fmla="*/ 898890 h 6858000"/>
              <a:gd name="connsiteX800" fmla="*/ 5504425 w 7467600"/>
              <a:gd name="connsiteY800" fmla="*/ 848067 h 6858000"/>
              <a:gd name="connsiteX801" fmla="*/ 4968849 w 7467600"/>
              <a:gd name="connsiteY801" fmla="*/ 962318 h 6858000"/>
              <a:gd name="connsiteX802" fmla="*/ 5104039 w 7467600"/>
              <a:gd name="connsiteY802" fmla="*/ 940634 h 6858000"/>
              <a:gd name="connsiteX803" fmla="*/ 5256311 w 7467600"/>
              <a:gd name="connsiteY803" fmla="*/ 916490 h 6858000"/>
              <a:gd name="connsiteX804" fmla="*/ 5377381 w 7467600"/>
              <a:gd name="connsiteY804" fmla="*/ 912671 h 6858000"/>
              <a:gd name="connsiteX805" fmla="*/ 5460148 w 7467600"/>
              <a:gd name="connsiteY805" fmla="*/ 911442 h 6858000"/>
              <a:gd name="connsiteX806" fmla="*/ 5648971 w 7467600"/>
              <a:gd name="connsiteY806" fmla="*/ 891331 h 6858000"/>
              <a:gd name="connsiteX807" fmla="*/ 5844807 w 7467600"/>
              <a:gd name="connsiteY807" fmla="*/ 870718 h 6858000"/>
              <a:gd name="connsiteX808" fmla="*/ 5862975 w 7467600"/>
              <a:gd name="connsiteY808" fmla="*/ 869756 h 6858000"/>
              <a:gd name="connsiteX809" fmla="*/ 5920887 w 7467600"/>
              <a:gd name="connsiteY809" fmla="*/ 865929 h 6858000"/>
              <a:gd name="connsiteX810" fmla="*/ 5504425 w 7467600"/>
              <a:gd name="connsiteY810" fmla="*/ 848067 h 6858000"/>
              <a:gd name="connsiteX811" fmla="*/ 3607114 w 7467600"/>
              <a:gd name="connsiteY811" fmla="*/ 467441 h 6858000"/>
              <a:gd name="connsiteX812" fmla="*/ 3296242 w 7467600"/>
              <a:gd name="connsiteY812" fmla="*/ 807991 h 6858000"/>
              <a:gd name="connsiteX813" fmla="*/ 3174674 w 7467600"/>
              <a:gd name="connsiteY813" fmla="*/ 919759 h 6858000"/>
              <a:gd name="connsiteX814" fmla="*/ 3042978 w 7467600"/>
              <a:gd name="connsiteY814" fmla="*/ 1054894 h 6858000"/>
              <a:gd name="connsiteX815" fmla="*/ 2968914 w 7467600"/>
              <a:gd name="connsiteY815" fmla="*/ 1133756 h 6858000"/>
              <a:gd name="connsiteX816" fmla="*/ 3103823 w 7467600"/>
              <a:gd name="connsiteY816" fmla="*/ 1026814 h 6858000"/>
              <a:gd name="connsiteX817" fmla="*/ 3607114 w 7467600"/>
              <a:gd name="connsiteY817" fmla="*/ 467441 h 6858000"/>
              <a:gd name="connsiteX818" fmla="*/ 3744487 w 7467600"/>
              <a:gd name="connsiteY818" fmla="*/ 383136 h 6858000"/>
              <a:gd name="connsiteX819" fmla="*/ 3970213 w 7467600"/>
              <a:gd name="connsiteY819" fmla="*/ 995559 h 6858000"/>
              <a:gd name="connsiteX820" fmla="*/ 3744487 w 7467600"/>
              <a:gd name="connsiteY820" fmla="*/ 383136 h 6858000"/>
              <a:gd name="connsiteX821" fmla="*/ 3624562 w 7467600"/>
              <a:gd name="connsiteY821" fmla="*/ 367041 h 6858000"/>
              <a:gd name="connsiteX822" fmla="*/ 3489712 w 7467600"/>
              <a:gd name="connsiteY822" fmla="*/ 485386 h 6858000"/>
              <a:gd name="connsiteX823" fmla="*/ 3182994 w 7467600"/>
              <a:gd name="connsiteY823" fmla="*/ 828265 h 6858000"/>
              <a:gd name="connsiteX824" fmla="*/ 2892114 w 7467600"/>
              <a:gd name="connsiteY824" fmla="*/ 1172635 h 6858000"/>
              <a:gd name="connsiteX825" fmla="*/ 3021459 w 7467600"/>
              <a:gd name="connsiteY825" fmla="*/ 1035385 h 6858000"/>
              <a:gd name="connsiteX826" fmla="*/ 3153873 w 7467600"/>
              <a:gd name="connsiteY826" fmla="*/ 898971 h 6858000"/>
              <a:gd name="connsiteX827" fmla="*/ 3276511 w 7467600"/>
              <a:gd name="connsiteY827" fmla="*/ 786423 h 6858000"/>
              <a:gd name="connsiteX828" fmla="*/ 3584154 w 7467600"/>
              <a:gd name="connsiteY828" fmla="*/ 448218 h 6858000"/>
              <a:gd name="connsiteX829" fmla="*/ 3624562 w 7467600"/>
              <a:gd name="connsiteY829" fmla="*/ 367041 h 6858000"/>
              <a:gd name="connsiteX830" fmla="*/ 3766672 w 7467600"/>
              <a:gd name="connsiteY830" fmla="*/ 359429 h 6858000"/>
              <a:gd name="connsiteX831" fmla="*/ 3996338 w 7467600"/>
              <a:gd name="connsiteY831" fmla="*/ 968237 h 6858000"/>
              <a:gd name="connsiteX832" fmla="*/ 3766672 w 7467600"/>
              <a:gd name="connsiteY832" fmla="*/ 359429 h 6858000"/>
              <a:gd name="connsiteX833" fmla="*/ 5805386 w 7467600"/>
              <a:gd name="connsiteY833" fmla="*/ 239240 h 6858000"/>
              <a:gd name="connsiteX834" fmla="*/ 5736947 w 7467600"/>
              <a:gd name="connsiteY834" fmla="*/ 261367 h 6858000"/>
              <a:gd name="connsiteX835" fmla="*/ 5427012 w 7467600"/>
              <a:gd name="connsiteY835" fmla="*/ 311272 h 6858000"/>
              <a:gd name="connsiteX836" fmla="*/ 5147818 w 7467600"/>
              <a:gd name="connsiteY836" fmla="*/ 322112 h 6858000"/>
              <a:gd name="connsiteX837" fmla="*/ 5060854 w 7467600"/>
              <a:gd name="connsiteY837" fmla="*/ 311882 h 6858000"/>
              <a:gd name="connsiteX838" fmla="*/ 4945989 w 7467600"/>
              <a:gd name="connsiteY838" fmla="*/ 300516 h 6858000"/>
              <a:gd name="connsiteX839" fmla="*/ 5410479 w 7467600"/>
              <a:gd name="connsiteY839" fmla="*/ 348434 h 6858000"/>
              <a:gd name="connsiteX840" fmla="*/ 5805386 w 7467600"/>
              <a:gd name="connsiteY840" fmla="*/ 239240 h 6858000"/>
              <a:gd name="connsiteX841" fmla="*/ 5905192 w 7467600"/>
              <a:gd name="connsiteY841" fmla="*/ 163079 h 6858000"/>
              <a:gd name="connsiteX842" fmla="*/ 5865655 w 7467600"/>
              <a:gd name="connsiteY842" fmla="*/ 171901 h 6858000"/>
              <a:gd name="connsiteX843" fmla="*/ 5259740 w 7467600"/>
              <a:gd name="connsiteY843" fmla="*/ 257013 h 6858000"/>
              <a:gd name="connsiteX844" fmla="*/ 5208466 w 7467600"/>
              <a:gd name="connsiteY844" fmla="*/ 257550 h 6858000"/>
              <a:gd name="connsiteX845" fmla="*/ 4980204 w 7467600"/>
              <a:gd name="connsiteY845" fmla="*/ 271903 h 6858000"/>
              <a:gd name="connsiteX846" fmla="*/ 5068068 w 7467600"/>
              <a:gd name="connsiteY846" fmla="*/ 282244 h 6858000"/>
              <a:gd name="connsiteX847" fmla="*/ 5153231 w 7467600"/>
              <a:gd name="connsiteY847" fmla="*/ 292240 h 6858000"/>
              <a:gd name="connsiteX848" fmla="*/ 5426491 w 7467600"/>
              <a:gd name="connsiteY848" fmla="*/ 281128 h 6858000"/>
              <a:gd name="connsiteX849" fmla="*/ 5731212 w 7467600"/>
              <a:gd name="connsiteY849" fmla="*/ 231951 h 6858000"/>
              <a:gd name="connsiteX850" fmla="*/ 5905192 w 7467600"/>
              <a:gd name="connsiteY850" fmla="*/ 163079 h 6858000"/>
              <a:gd name="connsiteX851" fmla="*/ 5944437 w 7467600"/>
              <a:gd name="connsiteY851" fmla="*/ 113829 h 6858000"/>
              <a:gd name="connsiteX852" fmla="*/ 5825032 w 7467600"/>
              <a:gd name="connsiteY852" fmla="*/ 146405 h 6858000"/>
              <a:gd name="connsiteX853" fmla="*/ 4955599 w 7467600"/>
              <a:gd name="connsiteY853" fmla="*/ 247008 h 6858000"/>
              <a:gd name="connsiteX854" fmla="*/ 5210104 w 7467600"/>
              <a:gd name="connsiteY854" fmla="*/ 228123 h 6858000"/>
              <a:gd name="connsiteX855" fmla="*/ 5261015 w 7467600"/>
              <a:gd name="connsiteY855" fmla="*/ 227087 h 6858000"/>
              <a:gd name="connsiteX856" fmla="*/ 5861181 w 7467600"/>
              <a:gd name="connsiteY856" fmla="*/ 143093 h 6858000"/>
              <a:gd name="connsiteX857" fmla="*/ 5961252 w 7467600"/>
              <a:gd name="connsiteY857" fmla="*/ 114820 h 6858000"/>
              <a:gd name="connsiteX858" fmla="*/ 5944437 w 7467600"/>
              <a:gd name="connsiteY858" fmla="*/ 113829 h 6858000"/>
              <a:gd name="connsiteX859" fmla="*/ 3882765 w 7467600"/>
              <a:gd name="connsiteY859" fmla="*/ 0 h 6858000"/>
              <a:gd name="connsiteX860" fmla="*/ 3995099 w 7467600"/>
              <a:gd name="connsiteY860" fmla="*/ 0 h 6858000"/>
              <a:gd name="connsiteX861" fmla="*/ 4163818 w 7467600"/>
              <a:gd name="connsiteY861" fmla="*/ 234104 h 6858000"/>
              <a:gd name="connsiteX862" fmla="*/ 4172099 w 7467600"/>
              <a:gd name="connsiteY862" fmla="*/ 234207 h 6858000"/>
              <a:gd name="connsiteX863" fmla="*/ 4784282 w 7467600"/>
              <a:gd name="connsiteY863" fmla="*/ 276561 h 6858000"/>
              <a:gd name="connsiteX864" fmla="*/ 4801687 w 7467600"/>
              <a:gd name="connsiteY864" fmla="*/ 267764 h 6858000"/>
              <a:gd name="connsiteX865" fmla="*/ 6082788 w 7467600"/>
              <a:gd name="connsiteY865" fmla="*/ 64119 h 6858000"/>
              <a:gd name="connsiteX866" fmla="*/ 6099442 w 7467600"/>
              <a:gd name="connsiteY866" fmla="*/ 82568 h 6858000"/>
              <a:gd name="connsiteX867" fmla="*/ 4804137 w 7467600"/>
              <a:gd name="connsiteY867" fmla="*/ 320931 h 6858000"/>
              <a:gd name="connsiteX868" fmla="*/ 4227047 w 7467600"/>
              <a:gd name="connsiteY868" fmla="*/ 313415 h 6858000"/>
              <a:gd name="connsiteX869" fmla="*/ 4346041 w 7467600"/>
              <a:gd name="connsiteY869" fmla="*/ 456086 h 6858000"/>
              <a:gd name="connsiteX870" fmla="*/ 4870967 w 7467600"/>
              <a:gd name="connsiteY870" fmla="*/ 963061 h 6858000"/>
              <a:gd name="connsiteX871" fmla="*/ 4889647 w 7467600"/>
              <a:gd name="connsiteY871" fmla="*/ 957147 h 6858000"/>
              <a:gd name="connsiteX872" fmla="*/ 5422504 w 7467600"/>
              <a:gd name="connsiteY872" fmla="*/ 805191 h 6858000"/>
              <a:gd name="connsiteX873" fmla="*/ 6087656 w 7467600"/>
              <a:gd name="connsiteY873" fmla="*/ 826703 h 6858000"/>
              <a:gd name="connsiteX874" fmla="*/ 6058717 w 7467600"/>
              <a:gd name="connsiteY874" fmla="*/ 865992 h 6858000"/>
              <a:gd name="connsiteX875" fmla="*/ 4974153 w 7467600"/>
              <a:gd name="connsiteY875" fmla="*/ 1045456 h 6858000"/>
              <a:gd name="connsiteX876" fmla="*/ 5627835 w 7467600"/>
              <a:gd name="connsiteY876" fmla="*/ 1472077 h 6858000"/>
              <a:gd name="connsiteX877" fmla="*/ 5629817 w 7467600"/>
              <a:gd name="connsiteY877" fmla="*/ 1471412 h 6858000"/>
              <a:gd name="connsiteX878" fmla="*/ 5634124 w 7467600"/>
              <a:gd name="connsiteY878" fmla="*/ 1470572 h 6858000"/>
              <a:gd name="connsiteX879" fmla="*/ 5755832 w 7467600"/>
              <a:gd name="connsiteY879" fmla="*/ 1383886 h 6858000"/>
              <a:gd name="connsiteX880" fmla="*/ 6014186 w 7467600"/>
              <a:gd name="connsiteY880" fmla="*/ 1279799 h 6858000"/>
              <a:gd name="connsiteX881" fmla="*/ 6901619 w 7467600"/>
              <a:gd name="connsiteY881" fmla="*/ 1047874 h 6858000"/>
              <a:gd name="connsiteX882" fmla="*/ 6931566 w 7467600"/>
              <a:gd name="connsiteY882" fmla="*/ 1062034 h 6858000"/>
              <a:gd name="connsiteX883" fmla="*/ 5790982 w 7467600"/>
              <a:gd name="connsiteY883" fmla="*/ 1561380 h 6858000"/>
              <a:gd name="connsiteX884" fmla="*/ 6188971 w 7467600"/>
              <a:gd name="connsiteY884" fmla="*/ 1755168 h 6858000"/>
              <a:gd name="connsiteX885" fmla="*/ 6202446 w 7467600"/>
              <a:gd name="connsiteY885" fmla="*/ 1752268 h 6858000"/>
              <a:gd name="connsiteX886" fmla="*/ 7179560 w 7467600"/>
              <a:gd name="connsiteY886" fmla="*/ 1467551 h 6858000"/>
              <a:gd name="connsiteX887" fmla="*/ 7158730 w 7467600"/>
              <a:gd name="connsiteY887" fmla="*/ 1507835 h 6858000"/>
              <a:gd name="connsiteX888" fmla="*/ 6326959 w 7467600"/>
              <a:gd name="connsiteY888" fmla="*/ 1817686 h 6858000"/>
              <a:gd name="connsiteX889" fmla="*/ 6537433 w 7467600"/>
              <a:gd name="connsiteY889" fmla="*/ 1907790 h 6858000"/>
              <a:gd name="connsiteX890" fmla="*/ 6550221 w 7467600"/>
              <a:gd name="connsiteY890" fmla="*/ 1910729 h 6858000"/>
              <a:gd name="connsiteX891" fmla="*/ 6964438 w 7467600"/>
              <a:gd name="connsiteY891" fmla="*/ 2209505 h 6858000"/>
              <a:gd name="connsiteX892" fmla="*/ 7367862 w 7467600"/>
              <a:gd name="connsiteY892" fmla="*/ 2806833 h 6858000"/>
              <a:gd name="connsiteX893" fmla="*/ 7364329 w 7467600"/>
              <a:gd name="connsiteY893" fmla="*/ 2826907 h 6858000"/>
              <a:gd name="connsiteX894" fmla="*/ 7290545 w 7467600"/>
              <a:gd name="connsiteY894" fmla="*/ 2850663 h 6858000"/>
              <a:gd name="connsiteX895" fmla="*/ 6472036 w 7467600"/>
              <a:gd name="connsiteY895" fmla="*/ 1959003 h 6858000"/>
              <a:gd name="connsiteX896" fmla="*/ 5792897 w 7467600"/>
              <a:gd name="connsiteY896" fmla="*/ 1647747 h 6858000"/>
              <a:gd name="connsiteX897" fmla="*/ 5842751 w 7467600"/>
              <a:gd name="connsiteY897" fmla="*/ 1816112 h 6858000"/>
              <a:gd name="connsiteX898" fmla="*/ 5847424 w 7467600"/>
              <a:gd name="connsiteY898" fmla="*/ 1815776 h 6858000"/>
              <a:gd name="connsiteX899" fmla="*/ 6399821 w 7467600"/>
              <a:gd name="connsiteY899" fmla="*/ 2344799 h 6858000"/>
              <a:gd name="connsiteX900" fmla="*/ 6323232 w 7467600"/>
              <a:gd name="connsiteY900" fmla="*/ 2389634 h 6858000"/>
              <a:gd name="connsiteX901" fmla="*/ 5942958 w 7467600"/>
              <a:gd name="connsiteY901" fmla="*/ 2077708 h 6858000"/>
              <a:gd name="connsiteX902" fmla="*/ 5921559 w 7467600"/>
              <a:gd name="connsiteY902" fmla="*/ 2378596 h 6858000"/>
              <a:gd name="connsiteX903" fmla="*/ 5817651 w 7467600"/>
              <a:gd name="connsiteY903" fmla="*/ 3023919 h 6858000"/>
              <a:gd name="connsiteX904" fmla="*/ 5729634 w 7467600"/>
              <a:gd name="connsiteY904" fmla="*/ 3051849 h 6858000"/>
              <a:gd name="connsiteX905" fmla="*/ 5611018 w 7467600"/>
              <a:gd name="connsiteY905" fmla="*/ 2316769 h 6858000"/>
              <a:gd name="connsiteX906" fmla="*/ 5687608 w 7467600"/>
              <a:gd name="connsiteY906" fmla="*/ 2039972 h 6858000"/>
              <a:gd name="connsiteX907" fmla="*/ 5657554 w 7467600"/>
              <a:gd name="connsiteY907" fmla="*/ 1576445 h 6858000"/>
              <a:gd name="connsiteX908" fmla="*/ 5150475 w 7467600"/>
              <a:gd name="connsiteY908" fmla="*/ 1274012 h 6858000"/>
              <a:gd name="connsiteX909" fmla="*/ 5349142 w 7467600"/>
              <a:gd name="connsiteY909" fmla="*/ 2204405 h 6858000"/>
              <a:gd name="connsiteX910" fmla="*/ 5262214 w 7467600"/>
              <a:gd name="connsiteY910" fmla="*/ 2233836 h 6858000"/>
              <a:gd name="connsiteX911" fmla="*/ 4981539 w 7467600"/>
              <a:gd name="connsiteY911" fmla="*/ 1542201 h 6858000"/>
              <a:gd name="connsiteX912" fmla="*/ 4958461 w 7467600"/>
              <a:gd name="connsiteY912" fmla="*/ 1136957 h 6858000"/>
              <a:gd name="connsiteX913" fmla="*/ 4655015 w 7467600"/>
              <a:gd name="connsiteY913" fmla="*/ 891426 h 6858000"/>
              <a:gd name="connsiteX914" fmla="*/ 4348002 w 7467600"/>
              <a:gd name="connsiteY914" fmla="*/ 2205895 h 6858000"/>
              <a:gd name="connsiteX915" fmla="*/ 4262250 w 7467600"/>
              <a:gd name="connsiteY915" fmla="*/ 2219972 h 6858000"/>
              <a:gd name="connsiteX916" fmla="*/ 4550611 w 7467600"/>
              <a:gd name="connsiteY916" fmla="*/ 817540 h 6858000"/>
              <a:gd name="connsiteX917" fmla="*/ 4564418 w 7467600"/>
              <a:gd name="connsiteY917" fmla="*/ 808293 h 6858000"/>
              <a:gd name="connsiteX918" fmla="*/ 4266388 w 7467600"/>
              <a:gd name="connsiteY918" fmla="*/ 500083 h 6858000"/>
              <a:gd name="connsiteX919" fmla="*/ 4032842 w 7467600"/>
              <a:gd name="connsiteY919" fmla="*/ 211809 h 6858000"/>
              <a:gd name="connsiteX920" fmla="*/ 3882765 w 7467600"/>
              <a:gd name="connsiteY920" fmla="*/ 0 h 6858000"/>
              <a:gd name="connsiteX921" fmla="*/ 3721337 w 7467600"/>
              <a:gd name="connsiteY921" fmla="*/ 0 h 6858000"/>
              <a:gd name="connsiteX922" fmla="*/ 3797544 w 7467600"/>
              <a:gd name="connsiteY922" fmla="*/ 0 h 6858000"/>
              <a:gd name="connsiteX923" fmla="*/ 3775734 w 7467600"/>
              <a:gd name="connsiteY923" fmla="*/ 95131 h 6858000"/>
              <a:gd name="connsiteX924" fmla="*/ 3724807 w 7467600"/>
              <a:gd name="connsiteY924" fmla="*/ 272257 h 6858000"/>
              <a:gd name="connsiteX925" fmla="*/ 3726844 w 7467600"/>
              <a:gd name="connsiteY925" fmla="*/ 282988 h 6858000"/>
              <a:gd name="connsiteX926" fmla="*/ 3742664 w 7467600"/>
              <a:gd name="connsiteY926" fmla="*/ 279918 h 6858000"/>
              <a:gd name="connsiteX927" fmla="*/ 4103910 w 7467600"/>
              <a:gd name="connsiteY927" fmla="*/ 1161917 h 6858000"/>
              <a:gd name="connsiteX928" fmla="*/ 4020269 w 7467600"/>
              <a:gd name="connsiteY928" fmla="*/ 1200406 h 6858000"/>
              <a:gd name="connsiteX929" fmla="*/ 3674882 w 7467600"/>
              <a:gd name="connsiteY929" fmla="*/ 488524 h 6858000"/>
              <a:gd name="connsiteX930" fmla="*/ 3132682 w 7467600"/>
              <a:gd name="connsiteY930" fmla="*/ 1072284 h 6858000"/>
              <a:gd name="connsiteX931" fmla="*/ 2716346 w 7467600"/>
              <a:gd name="connsiteY931" fmla="*/ 1276376 h 6858000"/>
              <a:gd name="connsiteX932" fmla="*/ 2716772 w 7467600"/>
              <a:gd name="connsiteY932" fmla="*/ 1255462 h 6858000"/>
              <a:gd name="connsiteX933" fmla="*/ 3471096 w 7467600"/>
              <a:gd name="connsiteY933" fmla="*/ 437072 h 6858000"/>
              <a:gd name="connsiteX934" fmla="*/ 3639057 w 7467600"/>
              <a:gd name="connsiteY934" fmla="*/ 286334 h 6858000"/>
              <a:gd name="connsiteX935" fmla="*/ 3640309 w 7467600"/>
              <a:gd name="connsiteY935" fmla="*/ 284664 h 6858000"/>
              <a:gd name="connsiteX936" fmla="*/ 3646022 w 7467600"/>
              <a:gd name="connsiteY936" fmla="*/ 276711 h 6858000"/>
              <a:gd name="connsiteX937" fmla="*/ 3707943 w 7467600"/>
              <a:gd name="connsiteY937" fmla="*/ 65958 h 6858000"/>
              <a:gd name="connsiteX938" fmla="*/ 3721337 w 7467600"/>
              <a:gd name="connsiteY938" fmla="*/ 0 h 6858000"/>
              <a:gd name="connsiteX939" fmla="*/ 2867960 w 7467600"/>
              <a:gd name="connsiteY939" fmla="*/ 0 h 6858000"/>
              <a:gd name="connsiteX940" fmla="*/ 2926351 w 7467600"/>
              <a:gd name="connsiteY940" fmla="*/ 0 h 6858000"/>
              <a:gd name="connsiteX941" fmla="*/ 2902823 w 7467600"/>
              <a:gd name="connsiteY941" fmla="*/ 262929 h 6858000"/>
              <a:gd name="connsiteX942" fmla="*/ 2940663 w 7467600"/>
              <a:gd name="connsiteY942" fmla="*/ 140884 h 6858000"/>
              <a:gd name="connsiteX943" fmla="*/ 2947039 w 7467600"/>
              <a:gd name="connsiteY943" fmla="*/ 122524 h 6858000"/>
              <a:gd name="connsiteX944" fmla="*/ 2984316 w 7467600"/>
              <a:gd name="connsiteY944" fmla="*/ 0 h 6858000"/>
              <a:gd name="connsiteX945" fmla="*/ 3016114 w 7467600"/>
              <a:gd name="connsiteY945" fmla="*/ 0 h 6858000"/>
              <a:gd name="connsiteX946" fmla="*/ 2979949 w 7467600"/>
              <a:gd name="connsiteY946" fmla="*/ 119274 h 6858000"/>
              <a:gd name="connsiteX947" fmla="*/ 3023879 w 7467600"/>
              <a:gd name="connsiteY947" fmla="*/ 0 h 6858000"/>
              <a:gd name="connsiteX948" fmla="*/ 3105400 w 7467600"/>
              <a:gd name="connsiteY948" fmla="*/ 0 h 6858000"/>
              <a:gd name="connsiteX949" fmla="*/ 3094669 w 7467600"/>
              <a:gd name="connsiteY949" fmla="*/ 30308 h 6858000"/>
              <a:gd name="connsiteX950" fmla="*/ 2901945 w 7467600"/>
              <a:gd name="connsiteY950" fmla="*/ 466538 h 6858000"/>
              <a:gd name="connsiteX951" fmla="*/ 2815209 w 7467600"/>
              <a:gd name="connsiteY951" fmla="*/ 497361 h 6858000"/>
              <a:gd name="connsiteX952" fmla="*/ 2844845 w 7467600"/>
              <a:gd name="connsiteY952" fmla="*/ 127638 h 6858000"/>
              <a:gd name="connsiteX953" fmla="*/ 2867960 w 7467600"/>
              <a:gd name="connsiteY953" fmla="*/ 0 h 6858000"/>
              <a:gd name="connsiteX954" fmla="*/ 1057230 w 7467600"/>
              <a:gd name="connsiteY954" fmla="*/ 0 h 6858000"/>
              <a:gd name="connsiteX955" fmla="*/ 1111003 w 7467600"/>
              <a:gd name="connsiteY955" fmla="*/ 0 h 6858000"/>
              <a:gd name="connsiteX956" fmla="*/ 1125553 w 7467600"/>
              <a:gd name="connsiteY956" fmla="*/ 52588 h 6858000"/>
              <a:gd name="connsiteX957" fmla="*/ 1304276 w 7467600"/>
              <a:gd name="connsiteY957" fmla="*/ 476275 h 6858000"/>
              <a:gd name="connsiteX958" fmla="*/ 1492066 w 7467600"/>
              <a:gd name="connsiteY958" fmla="*/ 886333 h 6858000"/>
              <a:gd name="connsiteX959" fmla="*/ 1423698 w 7467600"/>
              <a:gd name="connsiteY959" fmla="*/ 710817 h 6858000"/>
              <a:gd name="connsiteX960" fmla="*/ 1357609 w 7467600"/>
              <a:gd name="connsiteY960" fmla="*/ 532892 h 6858000"/>
              <a:gd name="connsiteX961" fmla="*/ 1309550 w 7467600"/>
              <a:gd name="connsiteY961" fmla="*/ 374031 h 6858000"/>
              <a:gd name="connsiteX962" fmla="*/ 1193673 w 7467600"/>
              <a:gd name="connsiteY962" fmla="*/ 49533 h 6858000"/>
              <a:gd name="connsiteX963" fmla="*/ 1164391 w 7467600"/>
              <a:gd name="connsiteY963" fmla="*/ 0 h 6858000"/>
              <a:gd name="connsiteX964" fmla="*/ 1200666 w 7467600"/>
              <a:gd name="connsiteY964" fmla="*/ 0 h 6858000"/>
              <a:gd name="connsiteX965" fmla="*/ 1223408 w 7467600"/>
              <a:gd name="connsiteY965" fmla="*/ 38996 h 6858000"/>
              <a:gd name="connsiteX966" fmla="*/ 1339635 w 7467600"/>
              <a:gd name="connsiteY966" fmla="*/ 365517 h 6858000"/>
              <a:gd name="connsiteX967" fmla="*/ 1387469 w 7467600"/>
              <a:gd name="connsiteY967" fmla="*/ 523079 h 6858000"/>
              <a:gd name="connsiteX968" fmla="*/ 1452685 w 7467600"/>
              <a:gd name="connsiteY968" fmla="*/ 699806 h 6858000"/>
              <a:gd name="connsiteX969" fmla="*/ 1492092 w 7467600"/>
              <a:gd name="connsiteY969" fmla="*/ 800424 h 6858000"/>
              <a:gd name="connsiteX970" fmla="*/ 1455302 w 7467600"/>
              <a:gd name="connsiteY970" fmla="*/ 632913 h 6858000"/>
              <a:gd name="connsiteX971" fmla="*/ 1222336 w 7467600"/>
              <a:gd name="connsiteY971" fmla="*/ 9480 h 6858000"/>
              <a:gd name="connsiteX972" fmla="*/ 1214634 w 7467600"/>
              <a:gd name="connsiteY972" fmla="*/ 0 h 6858000"/>
              <a:gd name="connsiteX973" fmla="*/ 1289827 w 7467600"/>
              <a:gd name="connsiteY973" fmla="*/ 0 h 6858000"/>
              <a:gd name="connsiteX974" fmla="*/ 1321076 w 7467600"/>
              <a:gd name="connsiteY974" fmla="*/ 59722 h 6858000"/>
              <a:gd name="connsiteX975" fmla="*/ 1512579 w 7467600"/>
              <a:gd name="connsiteY975" fmla="*/ 626441 h 6858000"/>
              <a:gd name="connsiteX976" fmla="*/ 1506076 w 7467600"/>
              <a:gd name="connsiteY976" fmla="*/ 1089289 h 6858000"/>
              <a:gd name="connsiteX977" fmla="*/ 1486346 w 7467600"/>
              <a:gd name="connsiteY977" fmla="*/ 1079919 h 6858000"/>
              <a:gd name="connsiteX978" fmla="*/ 1070511 w 7467600"/>
              <a:gd name="connsiteY978" fmla="*/ 48609 h 6858000"/>
              <a:gd name="connsiteX979" fmla="*/ 1057230 w 7467600"/>
              <a:gd name="connsiteY979" fmla="*/ 0 h 6858000"/>
              <a:gd name="connsiteX980" fmla="*/ 43151 w 7467600"/>
              <a:gd name="connsiteY980" fmla="*/ 0 h 6858000"/>
              <a:gd name="connsiteX981" fmla="*/ 95283 w 7467600"/>
              <a:gd name="connsiteY981" fmla="*/ 0 h 6858000"/>
              <a:gd name="connsiteX982" fmla="*/ 300708 w 7467600"/>
              <a:gd name="connsiteY982" fmla="*/ 154571 h 6858000"/>
              <a:gd name="connsiteX983" fmla="*/ 530414 w 7467600"/>
              <a:gd name="connsiteY983" fmla="*/ 354673 h 6858000"/>
              <a:gd name="connsiteX984" fmla="*/ 333785 w 7467600"/>
              <a:gd name="connsiteY984" fmla="*/ 161564 h 6858000"/>
              <a:gd name="connsiteX985" fmla="*/ 147005 w 7467600"/>
              <a:gd name="connsiteY985" fmla="*/ 0 h 6858000"/>
              <a:gd name="connsiteX986" fmla="*/ 272509 w 7467600"/>
              <a:gd name="connsiteY986" fmla="*/ 0 h 6858000"/>
              <a:gd name="connsiteX987" fmla="*/ 326276 w 7467600"/>
              <a:gd name="connsiteY987" fmla="*/ 45847 h 6858000"/>
              <a:gd name="connsiteX988" fmla="*/ 823759 w 7467600"/>
              <a:gd name="connsiteY988" fmla="*/ 574145 h 6858000"/>
              <a:gd name="connsiteX989" fmla="*/ 811254 w 7467600"/>
              <a:gd name="connsiteY989" fmla="*/ 665546 h 6858000"/>
              <a:gd name="connsiteX990" fmla="*/ 154042 w 7467600"/>
              <a:gd name="connsiteY990" fmla="*/ 261522 h 6858000"/>
              <a:gd name="connsiteX991" fmla="*/ 13550 w 7467600"/>
              <a:gd name="connsiteY991" fmla="*/ 158423 h 6858000"/>
              <a:gd name="connsiteX992" fmla="*/ 0 w 7467600"/>
              <a:gd name="connsiteY992" fmla="*/ 146618 h 6858000"/>
              <a:gd name="connsiteX993" fmla="*/ 0 w 7467600"/>
              <a:gd name="connsiteY993" fmla="*/ 59161 h 6858000"/>
              <a:gd name="connsiteX994" fmla="*/ 45427 w 7467600"/>
              <a:gd name="connsiteY994" fmla="*/ 101078 h 6858000"/>
              <a:gd name="connsiteX995" fmla="*/ 630103 w 7467600"/>
              <a:gd name="connsiteY995" fmla="*/ 485885 h 6858000"/>
              <a:gd name="connsiteX996" fmla="*/ 532040 w 7467600"/>
              <a:gd name="connsiteY996" fmla="*/ 399359 h 6858000"/>
              <a:gd name="connsiteX997" fmla="*/ 517618 w 7467600"/>
              <a:gd name="connsiteY997" fmla="*/ 385726 h 6858000"/>
              <a:gd name="connsiteX998" fmla="*/ 285074 w 7467600"/>
              <a:gd name="connsiteY998" fmla="*/ 182755 h 6858000"/>
              <a:gd name="connsiteX999" fmla="*/ 43151 w 7467600"/>
              <a:gd name="connsiteY999"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467600 w 7467600"/>
              <a:gd name="connsiteY127" fmla="*/ 5361850 h 6858000"/>
              <a:gd name="connsiteX128" fmla="*/ 7450656 w 7467600"/>
              <a:gd name="connsiteY128" fmla="*/ 5134750 h 6858000"/>
              <a:gd name="connsiteX129" fmla="*/ 7467600 w 7467600"/>
              <a:gd name="connsiteY129" fmla="*/ 5142496 h 6858000"/>
              <a:gd name="connsiteX130" fmla="*/ 7467600 w 7467600"/>
              <a:gd name="connsiteY130" fmla="*/ 5158623 h 6858000"/>
              <a:gd name="connsiteX131" fmla="*/ 7427076 w 7467600"/>
              <a:gd name="connsiteY131" fmla="*/ 5142684 h 6858000"/>
              <a:gd name="connsiteX132" fmla="*/ 7467600 w 7467600"/>
              <a:gd name="connsiteY132" fmla="*/ 5164774 h 6858000"/>
              <a:gd name="connsiteX133" fmla="*/ 7467600 w 7467600"/>
              <a:gd name="connsiteY133" fmla="*/ 5199146 h 6858000"/>
              <a:gd name="connsiteX134" fmla="*/ 7391022 w 7467600"/>
              <a:gd name="connsiteY134" fmla="*/ 5158141 h 6858000"/>
              <a:gd name="connsiteX135" fmla="*/ 7312201 w 7467600"/>
              <a:gd name="connsiteY135" fmla="*/ 5128278 h 6858000"/>
              <a:gd name="connsiteX136" fmla="*/ 7343603 w 7467600"/>
              <a:gd name="connsiteY136" fmla="*/ 5149746 h 6858000"/>
              <a:gd name="connsiteX137" fmla="*/ 7467600 w 7467600"/>
              <a:gd name="connsiteY137" fmla="*/ 5241225 h 6858000"/>
              <a:gd name="connsiteX138" fmla="*/ 7467600 w 7467600"/>
              <a:gd name="connsiteY138" fmla="*/ 5277736 h 6858000"/>
              <a:gd name="connsiteX139" fmla="*/ 7327465 w 7467600"/>
              <a:gd name="connsiteY139" fmla="*/ 5174181 h 6858000"/>
              <a:gd name="connsiteX140" fmla="*/ 7353035 w 7467600"/>
              <a:gd name="connsiteY140" fmla="*/ 5197318 h 6858000"/>
              <a:gd name="connsiteX141" fmla="*/ 7467600 w 7467600"/>
              <a:gd name="connsiteY141" fmla="*/ 5297634 h 6858000"/>
              <a:gd name="connsiteX142" fmla="*/ 7467600 w 7467600"/>
              <a:gd name="connsiteY142" fmla="*/ 5361850 h 6858000"/>
              <a:gd name="connsiteX143" fmla="*/ 1903353 w 7467600"/>
              <a:gd name="connsiteY143" fmla="*/ 5044827 h 6858000"/>
              <a:gd name="connsiteX144" fmla="*/ 1936931 w 7467600"/>
              <a:gd name="connsiteY144" fmla="*/ 5093954 h 6858000"/>
              <a:gd name="connsiteX145" fmla="*/ 2195868 w 7467600"/>
              <a:gd name="connsiteY145" fmla="*/ 5396574 h 6858000"/>
              <a:gd name="connsiteX146" fmla="*/ 2088852 w 7467600"/>
              <a:gd name="connsiteY146" fmla="*/ 5166123 h 6858000"/>
              <a:gd name="connsiteX147" fmla="*/ 1958241 w 7467600"/>
              <a:gd name="connsiteY147" fmla="*/ 5067955 h 6858000"/>
              <a:gd name="connsiteX148" fmla="*/ 1903353 w 7467600"/>
              <a:gd name="connsiteY148" fmla="*/ 5044827 h 6858000"/>
              <a:gd name="connsiteX149" fmla="*/ 1979378 w 7467600"/>
              <a:gd name="connsiteY149" fmla="*/ 4769504 h 6858000"/>
              <a:gd name="connsiteX150" fmla="*/ 2882120 w 7467600"/>
              <a:gd name="connsiteY150" fmla="*/ 5064547 h 6858000"/>
              <a:gd name="connsiteX151" fmla="*/ 2793103 w 7467600"/>
              <a:gd name="connsiteY151" fmla="*/ 5039699 h 6858000"/>
              <a:gd name="connsiteX152" fmla="*/ 2770041 w 7467600"/>
              <a:gd name="connsiteY152" fmla="*/ 5033634 h 6858000"/>
              <a:gd name="connsiteX153" fmla="*/ 1979378 w 7467600"/>
              <a:gd name="connsiteY153" fmla="*/ 4769504 h 6858000"/>
              <a:gd name="connsiteX154" fmla="*/ 1927410 w 7467600"/>
              <a:gd name="connsiteY154" fmla="*/ 4716164 h 6858000"/>
              <a:gd name="connsiteX155" fmla="*/ 1959587 w 7467600"/>
              <a:gd name="connsiteY155" fmla="*/ 4728849 h 6858000"/>
              <a:gd name="connsiteX156" fmla="*/ 2777707 w 7467600"/>
              <a:gd name="connsiteY156" fmla="*/ 5003991 h 6858000"/>
              <a:gd name="connsiteX157" fmla="*/ 2800768 w 7467600"/>
              <a:gd name="connsiteY157" fmla="*/ 5010056 h 6858000"/>
              <a:gd name="connsiteX158" fmla="*/ 2879408 w 7467600"/>
              <a:gd name="connsiteY158" fmla="*/ 5031590 h 6858000"/>
              <a:gd name="connsiteX159" fmla="*/ 2862295 w 7467600"/>
              <a:gd name="connsiteY159" fmla="*/ 5022958 h 6858000"/>
              <a:gd name="connsiteX160" fmla="*/ 2813343 w 7467600"/>
              <a:gd name="connsiteY160" fmla="*/ 4998369 h 6858000"/>
              <a:gd name="connsiteX161" fmla="*/ 2646245 w 7467600"/>
              <a:gd name="connsiteY161" fmla="*/ 4930999 h 6858000"/>
              <a:gd name="connsiteX162" fmla="*/ 1999243 w 7467600"/>
              <a:gd name="connsiteY162" fmla="*/ 4730524 h 6858000"/>
              <a:gd name="connsiteX163" fmla="*/ 1979527 w 7467600"/>
              <a:gd name="connsiteY163" fmla="*/ 4726651 h 6858000"/>
              <a:gd name="connsiteX164" fmla="*/ 1927410 w 7467600"/>
              <a:gd name="connsiteY164" fmla="*/ 4716164 h 6858000"/>
              <a:gd name="connsiteX165" fmla="*/ 1997014 w 7467600"/>
              <a:gd name="connsiteY165" fmla="*/ 4698007 h 6858000"/>
              <a:gd name="connsiteX166" fmla="*/ 2005458 w 7467600"/>
              <a:gd name="connsiteY166" fmla="*/ 4699540 h 6858000"/>
              <a:gd name="connsiteX167" fmla="*/ 2657186 w 7467600"/>
              <a:gd name="connsiteY167" fmla="*/ 4901687 h 6858000"/>
              <a:gd name="connsiteX168" fmla="*/ 2826662 w 7467600"/>
              <a:gd name="connsiteY168" fmla="*/ 4970362 h 6858000"/>
              <a:gd name="connsiteX169" fmla="*/ 2876100 w 7467600"/>
              <a:gd name="connsiteY169" fmla="*/ 4995397 h 6858000"/>
              <a:gd name="connsiteX170" fmla="*/ 3042600 w 7467600"/>
              <a:gd name="connsiteY170" fmla="*/ 5059532 h 6858000"/>
              <a:gd name="connsiteX171" fmla="*/ 1997014 w 7467600"/>
              <a:gd name="connsiteY171" fmla="*/ 4698007 h 6858000"/>
              <a:gd name="connsiteX172" fmla="*/ 2305292 w 7467600"/>
              <a:gd name="connsiteY172" fmla="*/ 4219492 h 6858000"/>
              <a:gd name="connsiteX173" fmla="*/ 3360922 w 7467600"/>
              <a:gd name="connsiteY173" fmla="*/ 4529373 h 6858000"/>
              <a:gd name="connsiteX174" fmla="*/ 3492420 w 7467600"/>
              <a:gd name="connsiteY174" fmla="*/ 4510145 h 6858000"/>
              <a:gd name="connsiteX175" fmla="*/ 3364086 w 7467600"/>
              <a:gd name="connsiteY175" fmla="*/ 4480340 h 6858000"/>
              <a:gd name="connsiteX176" fmla="*/ 3225818 w 7467600"/>
              <a:gd name="connsiteY176" fmla="*/ 4411822 h 6858000"/>
              <a:gd name="connsiteX177" fmla="*/ 3129696 w 7467600"/>
              <a:gd name="connsiteY177" fmla="*/ 4360704 h 6858000"/>
              <a:gd name="connsiteX178" fmla="*/ 2814545 w 7467600"/>
              <a:gd name="connsiteY178" fmla="*/ 4282955 h 6858000"/>
              <a:gd name="connsiteX179" fmla="*/ 2305292 w 7467600"/>
              <a:gd name="connsiteY179" fmla="*/ 4219492 h 6858000"/>
              <a:gd name="connsiteX180" fmla="*/ 2626982 w 7467600"/>
              <a:gd name="connsiteY180" fmla="*/ 4206450 h 6858000"/>
              <a:gd name="connsiteX181" fmla="*/ 2490617 w 7467600"/>
              <a:gd name="connsiteY181" fmla="*/ 4206951 h 6858000"/>
              <a:gd name="connsiteX182" fmla="*/ 2819869 w 7467600"/>
              <a:gd name="connsiteY182" fmla="*/ 4252936 h 6858000"/>
              <a:gd name="connsiteX183" fmla="*/ 3143018 w 7467600"/>
              <a:gd name="connsiteY183" fmla="*/ 4332698 h 6858000"/>
              <a:gd name="connsiteX184" fmla="*/ 3241520 w 7467600"/>
              <a:gd name="connsiteY184" fmla="*/ 4385112 h 6858000"/>
              <a:gd name="connsiteX185" fmla="*/ 3374575 w 7467600"/>
              <a:gd name="connsiteY185" fmla="*/ 4451517 h 6858000"/>
              <a:gd name="connsiteX186" fmla="*/ 3505221 w 7467600"/>
              <a:gd name="connsiteY186" fmla="*/ 4480757 h 6858000"/>
              <a:gd name="connsiteX187" fmla="*/ 2626982 w 7467600"/>
              <a:gd name="connsiteY187" fmla="*/ 4206450 h 6858000"/>
              <a:gd name="connsiteX188" fmla="*/ 1310106 w 7467600"/>
              <a:gd name="connsiteY188" fmla="*/ 3943217 h 6858000"/>
              <a:gd name="connsiteX189" fmla="*/ 854994 w 7467600"/>
              <a:gd name="connsiteY189" fmla="*/ 4399136 h 6858000"/>
              <a:gd name="connsiteX190" fmla="*/ 742462 w 7467600"/>
              <a:gd name="connsiteY190" fmla="*/ 4594648 h 6858000"/>
              <a:gd name="connsiteX191" fmla="*/ 820602 w 7467600"/>
              <a:gd name="connsiteY191" fmla="*/ 4485915 h 6858000"/>
              <a:gd name="connsiteX192" fmla="*/ 878295 w 7467600"/>
              <a:gd name="connsiteY192" fmla="*/ 4403594 h 6858000"/>
              <a:gd name="connsiteX193" fmla="*/ 1240607 w 7467600"/>
              <a:gd name="connsiteY193" fmla="*/ 4010401 h 6858000"/>
              <a:gd name="connsiteX194" fmla="*/ 1310106 w 7467600"/>
              <a:gd name="connsiteY194" fmla="*/ 3943217 h 6858000"/>
              <a:gd name="connsiteX195" fmla="*/ 1423113 w 7467600"/>
              <a:gd name="connsiteY195" fmla="*/ 3874565 h 6858000"/>
              <a:gd name="connsiteX196" fmla="*/ 1260565 w 7467600"/>
              <a:gd name="connsiteY196" fmla="*/ 4031982 h 6858000"/>
              <a:gd name="connsiteX197" fmla="*/ 901900 w 7467600"/>
              <a:gd name="connsiteY197" fmla="*/ 4421236 h 6858000"/>
              <a:gd name="connsiteX198" fmla="*/ 845044 w 7467600"/>
              <a:gd name="connsiteY198" fmla="*/ 4502436 h 6858000"/>
              <a:gd name="connsiteX199" fmla="*/ 685926 w 7467600"/>
              <a:gd name="connsiteY199" fmla="*/ 4703069 h 6858000"/>
              <a:gd name="connsiteX200" fmla="*/ 684248 w 7467600"/>
              <a:gd name="connsiteY200" fmla="*/ 4706721 h 6858000"/>
              <a:gd name="connsiteX201" fmla="*/ 1423113 w 7467600"/>
              <a:gd name="connsiteY201" fmla="*/ 3874565 h 6858000"/>
              <a:gd name="connsiteX202" fmla="*/ 3316479 w 7467600"/>
              <a:gd name="connsiteY202" fmla="*/ 3872136 h 6858000"/>
              <a:gd name="connsiteX203" fmla="*/ 3546806 w 7467600"/>
              <a:gd name="connsiteY203" fmla="*/ 4356139 h 6858000"/>
              <a:gd name="connsiteX204" fmla="*/ 3364433 w 7467600"/>
              <a:gd name="connsiteY204" fmla="*/ 3953121 h 6858000"/>
              <a:gd name="connsiteX205" fmla="*/ 3316479 w 7467600"/>
              <a:gd name="connsiteY205" fmla="*/ 3872136 h 6858000"/>
              <a:gd name="connsiteX206" fmla="*/ 3291335 w 7467600"/>
              <a:gd name="connsiteY206" fmla="*/ 3767420 h 6858000"/>
              <a:gd name="connsiteX207" fmla="*/ 3390805 w 7467600"/>
              <a:gd name="connsiteY207" fmla="*/ 3937163 h 6858000"/>
              <a:gd name="connsiteX208" fmla="*/ 3579062 w 7467600"/>
              <a:gd name="connsiteY208" fmla="*/ 4359040 h 6858000"/>
              <a:gd name="connsiteX209" fmla="*/ 3467355 w 7467600"/>
              <a:gd name="connsiteY209" fmla="*/ 3988130 h 6858000"/>
              <a:gd name="connsiteX210" fmla="*/ 3310753 w 7467600"/>
              <a:gd name="connsiteY210" fmla="*/ 3787140 h 6858000"/>
              <a:gd name="connsiteX211" fmla="*/ 3291335 w 7467600"/>
              <a:gd name="connsiteY211" fmla="*/ 3767420 h 6858000"/>
              <a:gd name="connsiteX212" fmla="*/ 1635889 w 7467600"/>
              <a:gd name="connsiteY212" fmla="*/ 3709494 h 6858000"/>
              <a:gd name="connsiteX213" fmla="*/ 1634800 w 7467600"/>
              <a:gd name="connsiteY213" fmla="*/ 3731111 h 6858000"/>
              <a:gd name="connsiteX214" fmla="*/ 1635889 w 7467600"/>
              <a:gd name="connsiteY214" fmla="*/ 3709494 h 6858000"/>
              <a:gd name="connsiteX215" fmla="*/ 1510397 w 7467600"/>
              <a:gd name="connsiteY215" fmla="*/ 3684705 h 6858000"/>
              <a:gd name="connsiteX216" fmla="*/ 1146550 w 7467600"/>
              <a:gd name="connsiteY216" fmla="*/ 3802012 h 6858000"/>
              <a:gd name="connsiteX217" fmla="*/ 698834 w 7467600"/>
              <a:gd name="connsiteY217" fmla="*/ 3952272 h 6858000"/>
              <a:gd name="connsiteX218" fmla="*/ 34256 w 7467600"/>
              <a:gd name="connsiteY218" fmla="*/ 4347603 h 6858000"/>
              <a:gd name="connsiteX219" fmla="*/ 527241 w 7467600"/>
              <a:gd name="connsiteY219" fmla="*/ 4065078 h 6858000"/>
              <a:gd name="connsiteX220" fmla="*/ 1510397 w 7467600"/>
              <a:gd name="connsiteY220" fmla="*/ 3684705 h 6858000"/>
              <a:gd name="connsiteX221" fmla="*/ 1313114 w 7467600"/>
              <a:gd name="connsiteY221" fmla="*/ 3655216 h 6858000"/>
              <a:gd name="connsiteX222" fmla="*/ 1109304 w 7467600"/>
              <a:gd name="connsiteY222" fmla="*/ 3669030 h 6858000"/>
              <a:gd name="connsiteX223" fmla="*/ 8129 w 7467600"/>
              <a:gd name="connsiteY223" fmla="*/ 4330519 h 6858000"/>
              <a:gd name="connsiteX224" fmla="*/ 687572 w 7467600"/>
              <a:gd name="connsiteY224" fmla="*/ 3925629 h 6858000"/>
              <a:gd name="connsiteX225" fmla="*/ 1138365 w 7467600"/>
              <a:gd name="connsiteY225" fmla="*/ 3774515 h 6858000"/>
              <a:gd name="connsiteX226" fmla="*/ 1505579 w 7467600"/>
              <a:gd name="connsiteY226" fmla="*/ 3655526 h 6858000"/>
              <a:gd name="connsiteX227" fmla="*/ 1313114 w 7467600"/>
              <a:gd name="connsiteY227" fmla="*/ 3655216 h 6858000"/>
              <a:gd name="connsiteX228" fmla="*/ 3655073 w 7467600"/>
              <a:gd name="connsiteY228" fmla="*/ 3650884 h 6858000"/>
              <a:gd name="connsiteX229" fmla="*/ 3989938 w 7467600"/>
              <a:gd name="connsiteY229" fmla="*/ 3991685 h 6858000"/>
              <a:gd name="connsiteX230" fmla="*/ 4393907 w 7467600"/>
              <a:gd name="connsiteY230" fmla="*/ 4261258 h 6858000"/>
              <a:gd name="connsiteX231" fmla="*/ 4648051 w 7467600"/>
              <a:gd name="connsiteY231" fmla="*/ 4374051 h 6858000"/>
              <a:gd name="connsiteX232" fmla="*/ 4383389 w 7467600"/>
              <a:gd name="connsiteY232" fmla="*/ 4184369 h 6858000"/>
              <a:gd name="connsiteX233" fmla="*/ 4165508 w 7467600"/>
              <a:gd name="connsiteY233" fmla="*/ 4035196 h 6858000"/>
              <a:gd name="connsiteX234" fmla="*/ 4068162 w 7467600"/>
              <a:gd name="connsiteY234" fmla="*/ 3953394 h 6858000"/>
              <a:gd name="connsiteX235" fmla="*/ 3981416 w 7467600"/>
              <a:gd name="connsiteY235" fmla="*/ 3880482 h 6858000"/>
              <a:gd name="connsiteX236" fmla="*/ 3800147 w 7467600"/>
              <a:gd name="connsiteY236" fmla="*/ 3749872 h 6858000"/>
              <a:gd name="connsiteX237" fmla="*/ 3655073 w 7467600"/>
              <a:gd name="connsiteY237" fmla="*/ 3650884 h 6858000"/>
              <a:gd name="connsiteX238" fmla="*/ 3670252 w 7467600"/>
              <a:gd name="connsiteY238" fmla="*/ 3622798 h 6858000"/>
              <a:gd name="connsiteX239" fmla="*/ 3817258 w 7467600"/>
              <a:gd name="connsiteY239" fmla="*/ 3723577 h 6858000"/>
              <a:gd name="connsiteX240" fmla="*/ 4000461 w 7467600"/>
              <a:gd name="connsiteY240" fmla="*/ 3855966 h 6858000"/>
              <a:gd name="connsiteX241" fmla="*/ 4088180 w 7467600"/>
              <a:gd name="connsiteY241" fmla="*/ 3929774 h 6858000"/>
              <a:gd name="connsiteX242" fmla="*/ 4184555 w 7467600"/>
              <a:gd name="connsiteY242" fmla="*/ 4010683 h 6858000"/>
              <a:gd name="connsiteX243" fmla="*/ 4399563 w 7467600"/>
              <a:gd name="connsiteY243" fmla="*/ 4158106 h 6858000"/>
              <a:gd name="connsiteX244" fmla="*/ 4684469 w 7467600"/>
              <a:gd name="connsiteY244" fmla="*/ 4364680 h 6858000"/>
              <a:gd name="connsiteX245" fmla="*/ 4690271 w 7467600"/>
              <a:gd name="connsiteY245" fmla="*/ 4370034 h 6858000"/>
              <a:gd name="connsiteX246" fmla="*/ 4136093 w 7467600"/>
              <a:gd name="connsiteY246" fmla="*/ 3858466 h 6858000"/>
              <a:gd name="connsiteX247" fmla="*/ 3670252 w 7467600"/>
              <a:gd name="connsiteY247" fmla="*/ 3622798 h 6858000"/>
              <a:gd name="connsiteX248" fmla="*/ 4440129 w 7467600"/>
              <a:gd name="connsiteY248" fmla="*/ 3448571 h 6858000"/>
              <a:gd name="connsiteX249" fmla="*/ 4856525 w 7467600"/>
              <a:gd name="connsiteY249" fmla="*/ 3915351 h 6858000"/>
              <a:gd name="connsiteX250" fmla="*/ 5059055 w 7467600"/>
              <a:gd name="connsiteY250" fmla="*/ 4108918 h 6858000"/>
              <a:gd name="connsiteX251" fmla="*/ 5290070 w 7467600"/>
              <a:gd name="connsiteY251" fmla="*/ 4263619 h 6858000"/>
              <a:gd name="connsiteX252" fmla="*/ 4834991 w 7467600"/>
              <a:gd name="connsiteY252" fmla="*/ 3830985 h 6858000"/>
              <a:gd name="connsiteX253" fmla="*/ 4440129 w 7467600"/>
              <a:gd name="connsiteY253" fmla="*/ 3448571 h 6858000"/>
              <a:gd name="connsiteX254" fmla="*/ 4441737 w 7467600"/>
              <a:gd name="connsiteY254" fmla="*/ 3399734 h 6858000"/>
              <a:gd name="connsiteX255" fmla="*/ 4431236 w 7467600"/>
              <a:gd name="connsiteY255" fmla="*/ 3400954 h 6858000"/>
              <a:gd name="connsiteX256" fmla="*/ 4557150 w 7467600"/>
              <a:gd name="connsiteY256" fmla="*/ 3510023 h 6858000"/>
              <a:gd name="connsiteX257" fmla="*/ 4856936 w 7467600"/>
              <a:gd name="connsiteY257" fmla="*/ 3809146 h 6858000"/>
              <a:gd name="connsiteX258" fmla="*/ 5111996 w 7467600"/>
              <a:gd name="connsiteY258" fmla="*/ 4065759 h 6858000"/>
              <a:gd name="connsiteX259" fmla="*/ 5388878 w 7467600"/>
              <a:gd name="connsiteY259" fmla="*/ 4300185 h 6858000"/>
              <a:gd name="connsiteX260" fmla="*/ 5425556 w 7467600"/>
              <a:gd name="connsiteY260" fmla="*/ 4308967 h 6858000"/>
              <a:gd name="connsiteX261" fmla="*/ 4943646 w 7467600"/>
              <a:gd name="connsiteY261" fmla="*/ 3822916 h 6858000"/>
              <a:gd name="connsiteX262" fmla="*/ 4594837 w 7467600"/>
              <a:gd name="connsiteY262" fmla="*/ 3532274 h 6858000"/>
              <a:gd name="connsiteX263" fmla="*/ 4441737 w 7467600"/>
              <a:gd name="connsiteY263" fmla="*/ 3399734 h 6858000"/>
              <a:gd name="connsiteX264" fmla="*/ 5425834 w 7467600"/>
              <a:gd name="connsiteY264" fmla="*/ 3162785 h 6858000"/>
              <a:gd name="connsiteX265" fmla="*/ 5401644 w 7467600"/>
              <a:gd name="connsiteY265" fmla="*/ 3617847 h 6858000"/>
              <a:gd name="connsiteX266" fmla="*/ 5467256 w 7467600"/>
              <a:gd name="connsiteY266" fmla="*/ 4175494 h 6858000"/>
              <a:gd name="connsiteX267" fmla="*/ 5448069 w 7467600"/>
              <a:gd name="connsiteY267" fmla="*/ 3567554 h 6858000"/>
              <a:gd name="connsiteX268" fmla="*/ 5425834 w 7467600"/>
              <a:gd name="connsiteY268" fmla="*/ 3162785 h 6858000"/>
              <a:gd name="connsiteX269" fmla="*/ 1318687 w 7467600"/>
              <a:gd name="connsiteY269" fmla="*/ 3113840 h 6858000"/>
              <a:gd name="connsiteX270" fmla="*/ 1066793 w 7467600"/>
              <a:gd name="connsiteY270" fmla="*/ 3212171 h 6858000"/>
              <a:gd name="connsiteX271" fmla="*/ 993319 w 7467600"/>
              <a:gd name="connsiteY271" fmla="*/ 3247648 h 6858000"/>
              <a:gd name="connsiteX272" fmla="*/ 853081 w 7467600"/>
              <a:gd name="connsiteY272" fmla="*/ 3312410 h 6858000"/>
              <a:gd name="connsiteX273" fmla="*/ 805957 w 7467600"/>
              <a:gd name="connsiteY273" fmla="*/ 3330443 h 6858000"/>
              <a:gd name="connsiteX274" fmla="*/ 1318687 w 7467600"/>
              <a:gd name="connsiteY274" fmla="*/ 3113840 h 6858000"/>
              <a:gd name="connsiteX275" fmla="*/ 5453702 w 7467600"/>
              <a:gd name="connsiteY275" fmla="*/ 3090882 h 6858000"/>
              <a:gd name="connsiteX276" fmla="*/ 5480135 w 7467600"/>
              <a:gd name="connsiteY276" fmla="*/ 3565802 h 6858000"/>
              <a:gd name="connsiteX277" fmla="*/ 5499023 w 7467600"/>
              <a:gd name="connsiteY277" fmla="*/ 4166310 h 6858000"/>
              <a:gd name="connsiteX278" fmla="*/ 5547022 w 7467600"/>
              <a:gd name="connsiteY278" fmla="*/ 3607838 h 6858000"/>
              <a:gd name="connsiteX279" fmla="*/ 5515964 w 7467600"/>
              <a:gd name="connsiteY279" fmla="*/ 3378541 h 6858000"/>
              <a:gd name="connsiteX280" fmla="*/ 5453702 w 7467600"/>
              <a:gd name="connsiteY280" fmla="*/ 3090882 h 6858000"/>
              <a:gd name="connsiteX281" fmla="*/ 1238695 w 7467600"/>
              <a:gd name="connsiteY281" fmla="*/ 3076820 h 6858000"/>
              <a:gd name="connsiteX282" fmla="*/ 716371 w 7467600"/>
              <a:gd name="connsiteY282" fmla="*/ 3293249 h 6858000"/>
              <a:gd name="connsiteX283" fmla="*/ 579522 w 7467600"/>
              <a:gd name="connsiteY283" fmla="*/ 3371759 h 6858000"/>
              <a:gd name="connsiteX284" fmla="*/ 600288 w 7467600"/>
              <a:gd name="connsiteY284" fmla="*/ 3365555 h 6858000"/>
              <a:gd name="connsiteX285" fmla="*/ 840692 w 7467600"/>
              <a:gd name="connsiteY285" fmla="*/ 3284921 h 6858000"/>
              <a:gd name="connsiteX286" fmla="*/ 979248 w 7467600"/>
              <a:gd name="connsiteY286" fmla="*/ 3221003 h 6858000"/>
              <a:gd name="connsiteX287" fmla="*/ 1053282 w 7467600"/>
              <a:gd name="connsiteY287" fmla="*/ 3185247 h 6858000"/>
              <a:gd name="connsiteX288" fmla="*/ 1320603 w 7467600"/>
              <a:gd name="connsiteY288" fmla="*/ 3081281 h 6858000"/>
              <a:gd name="connsiteX289" fmla="*/ 1238695 w 7467600"/>
              <a:gd name="connsiteY289" fmla="*/ 3076820 h 6858000"/>
              <a:gd name="connsiteX290" fmla="*/ 5425627 w 7467600"/>
              <a:gd name="connsiteY290" fmla="*/ 2954192 h 6858000"/>
              <a:gd name="connsiteX291" fmla="*/ 5470770 w 7467600"/>
              <a:gd name="connsiteY291" fmla="*/ 3005435 h 6858000"/>
              <a:gd name="connsiteX292" fmla="*/ 5519779 w 7467600"/>
              <a:gd name="connsiteY292" fmla="*/ 4359223 h 6858000"/>
              <a:gd name="connsiteX293" fmla="*/ 5520293 w 7467600"/>
              <a:gd name="connsiteY293" fmla="*/ 4360602 h 6858000"/>
              <a:gd name="connsiteX294" fmla="*/ 5767221 w 7467600"/>
              <a:gd name="connsiteY294" fmla="*/ 4665564 h 6858000"/>
              <a:gd name="connsiteX295" fmla="*/ 6937169 w 7467600"/>
              <a:gd name="connsiteY295" fmla="*/ 4815941 h 6858000"/>
              <a:gd name="connsiteX296" fmla="*/ 6953922 w 7467600"/>
              <a:gd name="connsiteY296" fmla="*/ 4890068 h 6858000"/>
              <a:gd name="connsiteX297" fmla="*/ 6071359 w 7467600"/>
              <a:gd name="connsiteY297" fmla="*/ 4770770 h 6858000"/>
              <a:gd name="connsiteX298" fmla="*/ 6038839 w 7467600"/>
              <a:gd name="connsiteY298" fmla="*/ 4764474 h 6858000"/>
              <a:gd name="connsiteX299" fmla="*/ 6038706 w 7467600"/>
              <a:gd name="connsiteY299" fmla="*/ 4763847 h 6858000"/>
              <a:gd name="connsiteX300" fmla="*/ 6037784 w 7467600"/>
              <a:gd name="connsiteY300" fmla="*/ 4764270 h 6858000"/>
              <a:gd name="connsiteX301" fmla="*/ 6038839 w 7467600"/>
              <a:gd name="connsiteY301" fmla="*/ 4764474 h 6858000"/>
              <a:gd name="connsiteX302" fmla="*/ 6040338 w 7467600"/>
              <a:gd name="connsiteY302" fmla="*/ 4771418 h 6858000"/>
              <a:gd name="connsiteX303" fmla="*/ 6024488 w 7467600"/>
              <a:gd name="connsiteY303" fmla="*/ 4809903 h 6858000"/>
              <a:gd name="connsiteX304" fmla="*/ 5599771 w 7467600"/>
              <a:gd name="connsiteY304" fmla="*/ 5509652 h 6858000"/>
              <a:gd name="connsiteX305" fmla="*/ 5548843 w 7467600"/>
              <a:gd name="connsiteY305" fmla="*/ 5563845 h 6858000"/>
              <a:gd name="connsiteX306" fmla="*/ 5940952 w 7467600"/>
              <a:gd name="connsiteY306" fmla="*/ 6250028 h 6858000"/>
              <a:gd name="connsiteX307" fmla="*/ 6043441 w 7467600"/>
              <a:gd name="connsiteY307" fmla="*/ 6665847 h 6858000"/>
              <a:gd name="connsiteX308" fmla="*/ 6093432 w 7467600"/>
              <a:gd name="connsiteY308" fmla="*/ 6858000 h 6858000"/>
              <a:gd name="connsiteX309" fmla="*/ 6034344 w 7467600"/>
              <a:gd name="connsiteY309" fmla="*/ 6858000 h 6858000"/>
              <a:gd name="connsiteX310" fmla="*/ 6026679 w 7467600"/>
              <a:gd name="connsiteY310" fmla="*/ 6836959 h 6858000"/>
              <a:gd name="connsiteX311" fmla="*/ 5800441 w 7467600"/>
              <a:gd name="connsiteY311" fmla="*/ 6335286 h 6858000"/>
              <a:gd name="connsiteX312" fmla="*/ 5526562 w 7467600"/>
              <a:gd name="connsiteY312" fmla="*/ 5705388 h 6858000"/>
              <a:gd name="connsiteX313" fmla="*/ 5519640 w 7467600"/>
              <a:gd name="connsiteY313" fmla="*/ 5683774 h 6858000"/>
              <a:gd name="connsiteX314" fmla="*/ 5844559 w 7467600"/>
              <a:gd name="connsiteY314" fmla="*/ 6553349 h 6858000"/>
              <a:gd name="connsiteX315" fmla="*/ 5975994 w 7467600"/>
              <a:gd name="connsiteY315" fmla="*/ 6858000 h 6858000"/>
              <a:gd name="connsiteX316" fmla="*/ 5898547 w 7467600"/>
              <a:gd name="connsiteY316" fmla="*/ 6858000 h 6858000"/>
              <a:gd name="connsiteX317" fmla="*/ 5682041 w 7467600"/>
              <a:gd name="connsiteY317" fmla="*/ 6355860 h 6858000"/>
              <a:gd name="connsiteX318" fmla="*/ 5461758 w 7467600"/>
              <a:gd name="connsiteY318" fmla="*/ 5820220 h 6858000"/>
              <a:gd name="connsiteX319" fmla="*/ 5237282 w 7467600"/>
              <a:gd name="connsiteY319" fmla="*/ 6579086 h 6858000"/>
              <a:gd name="connsiteX320" fmla="*/ 5115009 w 7467600"/>
              <a:gd name="connsiteY320" fmla="*/ 6858000 h 6858000"/>
              <a:gd name="connsiteX321" fmla="*/ 5028074 w 7467600"/>
              <a:gd name="connsiteY321" fmla="*/ 6858000 h 6858000"/>
              <a:gd name="connsiteX322" fmla="*/ 5079508 w 7467600"/>
              <a:gd name="connsiteY322" fmla="*/ 6749074 h 6858000"/>
              <a:gd name="connsiteX323" fmla="*/ 5371846 w 7467600"/>
              <a:gd name="connsiteY323" fmla="*/ 5924413 h 6858000"/>
              <a:gd name="connsiteX324" fmla="*/ 5270512 w 7467600"/>
              <a:gd name="connsiteY324" fmla="*/ 6138975 h 6858000"/>
              <a:gd name="connsiteX325" fmla="*/ 5062409 w 7467600"/>
              <a:gd name="connsiteY325" fmla="*/ 6653544 h 6858000"/>
              <a:gd name="connsiteX326" fmla="*/ 5036628 w 7467600"/>
              <a:gd name="connsiteY326" fmla="*/ 6754247 h 6858000"/>
              <a:gd name="connsiteX327" fmla="*/ 5009112 w 7467600"/>
              <a:gd name="connsiteY327" fmla="*/ 6858000 h 6858000"/>
              <a:gd name="connsiteX328" fmla="*/ 4976679 w 7467600"/>
              <a:gd name="connsiteY328" fmla="*/ 6858000 h 6858000"/>
              <a:gd name="connsiteX329" fmla="*/ 5006537 w 7467600"/>
              <a:gd name="connsiteY329" fmla="*/ 6747068 h 6858000"/>
              <a:gd name="connsiteX330" fmla="*/ 5032723 w 7467600"/>
              <a:gd name="connsiteY330" fmla="*/ 6644957 h 6858000"/>
              <a:gd name="connsiteX331" fmla="*/ 5242949 w 7467600"/>
              <a:gd name="connsiteY331" fmla="*/ 6125175 h 6858000"/>
              <a:gd name="connsiteX332" fmla="*/ 5286321 w 7467600"/>
              <a:gd name="connsiteY332" fmla="*/ 6033555 h 6858000"/>
              <a:gd name="connsiteX333" fmla="*/ 5008210 w 7467600"/>
              <a:gd name="connsiteY333" fmla="*/ 6649194 h 6858000"/>
              <a:gd name="connsiteX334" fmla="*/ 4986321 w 7467600"/>
              <a:gd name="connsiteY334" fmla="*/ 6765687 h 6858000"/>
              <a:gd name="connsiteX335" fmla="*/ 4973474 w 7467600"/>
              <a:gd name="connsiteY335" fmla="*/ 6858000 h 6858000"/>
              <a:gd name="connsiteX336" fmla="*/ 4907178 w 7467600"/>
              <a:gd name="connsiteY336" fmla="*/ 6858000 h 6858000"/>
              <a:gd name="connsiteX337" fmla="*/ 4910810 w 7467600"/>
              <a:gd name="connsiteY337" fmla="*/ 6829660 h 6858000"/>
              <a:gd name="connsiteX338" fmla="*/ 4987461 w 7467600"/>
              <a:gd name="connsiteY338" fmla="*/ 6432994 h 6858000"/>
              <a:gd name="connsiteX339" fmla="*/ 5179262 w 7467600"/>
              <a:gd name="connsiteY339" fmla="*/ 6035044 h 6858000"/>
              <a:gd name="connsiteX340" fmla="*/ 4689678 w 7467600"/>
              <a:gd name="connsiteY340" fmla="*/ 6440241 h 6858000"/>
              <a:gd name="connsiteX341" fmla="*/ 4477543 w 7467600"/>
              <a:gd name="connsiteY341" fmla="*/ 6674836 h 6858000"/>
              <a:gd name="connsiteX342" fmla="*/ 4329957 w 7467600"/>
              <a:gd name="connsiteY342" fmla="*/ 6858000 h 6858000"/>
              <a:gd name="connsiteX343" fmla="*/ 4218595 w 7467600"/>
              <a:gd name="connsiteY343" fmla="*/ 6858000 h 6858000"/>
              <a:gd name="connsiteX344" fmla="*/ 4368888 w 7467600"/>
              <a:gd name="connsiteY344" fmla="*/ 6668412 h 6858000"/>
              <a:gd name="connsiteX345" fmla="*/ 4563091 w 7467600"/>
              <a:gd name="connsiteY345" fmla="*/ 6442508 h 6858000"/>
              <a:gd name="connsiteX346" fmla="*/ 5387324 w 7467600"/>
              <a:gd name="connsiteY346" fmla="*/ 5705830 h 6858000"/>
              <a:gd name="connsiteX347" fmla="*/ 5073620 w 7467600"/>
              <a:gd name="connsiteY347" fmla="*/ 5955437 h 6858000"/>
              <a:gd name="connsiteX348" fmla="*/ 4689789 w 7467600"/>
              <a:gd name="connsiteY348" fmla="*/ 6268382 h 6858000"/>
              <a:gd name="connsiteX349" fmla="*/ 4418722 w 7467600"/>
              <a:gd name="connsiteY349" fmla="*/ 6570886 h 6858000"/>
              <a:gd name="connsiteX350" fmla="*/ 4214944 w 7467600"/>
              <a:gd name="connsiteY350" fmla="*/ 6858000 h 6858000"/>
              <a:gd name="connsiteX351" fmla="*/ 4177898 w 7467600"/>
              <a:gd name="connsiteY351" fmla="*/ 6858000 h 6858000"/>
              <a:gd name="connsiteX352" fmla="*/ 4391597 w 7467600"/>
              <a:gd name="connsiteY352" fmla="*/ 6556370 h 6858000"/>
              <a:gd name="connsiteX353" fmla="*/ 4668889 w 7467600"/>
              <a:gd name="connsiteY353" fmla="*/ 6246399 h 6858000"/>
              <a:gd name="connsiteX354" fmla="*/ 5055427 w 7467600"/>
              <a:gd name="connsiteY354" fmla="*/ 5931476 h 6858000"/>
              <a:gd name="connsiteX355" fmla="*/ 5371814 w 7467600"/>
              <a:gd name="connsiteY355" fmla="*/ 5678975 h 6858000"/>
              <a:gd name="connsiteX356" fmla="*/ 4987918 w 7467600"/>
              <a:gd name="connsiteY356" fmla="*/ 5838701 h 6858000"/>
              <a:gd name="connsiteX357" fmla="*/ 4317146 w 7467600"/>
              <a:gd name="connsiteY357" fmla="*/ 6587716 h 6858000"/>
              <a:gd name="connsiteX358" fmla="*/ 4171627 w 7467600"/>
              <a:gd name="connsiteY358" fmla="*/ 6858000 h 6858000"/>
              <a:gd name="connsiteX359" fmla="*/ 4081585 w 7467600"/>
              <a:gd name="connsiteY359" fmla="*/ 6858000 h 6858000"/>
              <a:gd name="connsiteX360" fmla="*/ 4238603 w 7467600"/>
              <a:gd name="connsiteY360" fmla="*/ 6559341 h 6858000"/>
              <a:gd name="connsiteX361" fmla="*/ 4778333 w 7467600"/>
              <a:gd name="connsiteY361" fmla="*/ 5873626 h 6858000"/>
              <a:gd name="connsiteX362" fmla="*/ 5414185 w 7467600"/>
              <a:gd name="connsiteY362" fmla="*/ 5573882 h 6858000"/>
              <a:gd name="connsiteX363" fmla="*/ 5959648 w 7467600"/>
              <a:gd name="connsiteY363" fmla="*/ 4760797 h 6858000"/>
              <a:gd name="connsiteX364" fmla="*/ 5355019 w 7467600"/>
              <a:gd name="connsiteY364" fmla="*/ 4734672 h 6858000"/>
              <a:gd name="connsiteX365" fmla="*/ 5083565 w 7467600"/>
              <a:gd name="connsiteY365" fmla="*/ 5179121 h 6858000"/>
              <a:gd name="connsiteX366" fmla="*/ 4713577 w 7467600"/>
              <a:gd name="connsiteY366" fmla="*/ 5616803 h 6858000"/>
              <a:gd name="connsiteX367" fmla="*/ 3989559 w 7467600"/>
              <a:gd name="connsiteY367" fmla="*/ 6145945 h 6858000"/>
              <a:gd name="connsiteX368" fmla="*/ 3939824 w 7467600"/>
              <a:gd name="connsiteY368" fmla="*/ 6066900 h 6858000"/>
              <a:gd name="connsiteX369" fmla="*/ 4584537 w 7467600"/>
              <a:gd name="connsiteY369" fmla="*/ 5324826 h 6858000"/>
              <a:gd name="connsiteX370" fmla="*/ 5037105 w 7467600"/>
              <a:gd name="connsiteY370" fmla="*/ 5088765 h 6858000"/>
              <a:gd name="connsiteX371" fmla="*/ 5039930 w 7467600"/>
              <a:gd name="connsiteY371" fmla="*/ 5089585 h 6858000"/>
              <a:gd name="connsiteX372" fmla="*/ 5263764 w 7467600"/>
              <a:gd name="connsiteY372" fmla="*/ 4735525 h 6858000"/>
              <a:gd name="connsiteX373" fmla="*/ 4086300 w 7467600"/>
              <a:gd name="connsiteY373" fmla="*/ 4884599 h 6858000"/>
              <a:gd name="connsiteX374" fmla="*/ 4085485 w 7467600"/>
              <a:gd name="connsiteY374" fmla="*/ 4899070 h 6858000"/>
              <a:gd name="connsiteX375" fmla="*/ 3871915 w 7467600"/>
              <a:gd name="connsiteY375" fmla="*/ 5253645 h 6858000"/>
              <a:gd name="connsiteX376" fmla="*/ 3799374 w 7467600"/>
              <a:gd name="connsiteY376" fmla="*/ 5466127 h 6858000"/>
              <a:gd name="connsiteX377" fmla="*/ 3498850 w 7467600"/>
              <a:gd name="connsiteY377" fmla="*/ 6661888 h 6858000"/>
              <a:gd name="connsiteX378" fmla="*/ 3399216 w 7467600"/>
              <a:gd name="connsiteY378" fmla="*/ 6858000 h 6858000"/>
              <a:gd name="connsiteX379" fmla="*/ 3303688 w 7467600"/>
              <a:gd name="connsiteY379" fmla="*/ 6858000 h 6858000"/>
              <a:gd name="connsiteX380" fmla="*/ 3391774 w 7467600"/>
              <a:gd name="connsiteY380" fmla="*/ 6697181 h 6858000"/>
              <a:gd name="connsiteX381" fmla="*/ 3735540 w 7467600"/>
              <a:gd name="connsiteY381" fmla="*/ 5546923 h 6858000"/>
              <a:gd name="connsiteX382" fmla="*/ 3729438 w 7467600"/>
              <a:gd name="connsiteY382" fmla="*/ 5569058 h 6858000"/>
              <a:gd name="connsiteX383" fmla="*/ 3707782 w 7467600"/>
              <a:gd name="connsiteY383" fmla="*/ 5644908 h 6858000"/>
              <a:gd name="connsiteX384" fmla="*/ 3583827 w 7467600"/>
              <a:gd name="connsiteY384" fmla="*/ 6039215 h 6858000"/>
              <a:gd name="connsiteX385" fmla="*/ 3547861 w 7467600"/>
              <a:gd name="connsiteY385" fmla="*/ 6129609 h 6858000"/>
              <a:gd name="connsiteX386" fmla="*/ 3490905 w 7467600"/>
              <a:gd name="connsiteY386" fmla="*/ 6277660 h 6858000"/>
              <a:gd name="connsiteX387" fmla="*/ 3455859 w 7467600"/>
              <a:gd name="connsiteY387" fmla="*/ 6391301 h 6858000"/>
              <a:gd name="connsiteX388" fmla="*/ 3429112 w 7467600"/>
              <a:gd name="connsiteY388" fmla="*/ 6479469 h 6858000"/>
              <a:gd name="connsiteX389" fmla="*/ 3304862 w 7467600"/>
              <a:gd name="connsiteY389" fmla="*/ 6796476 h 6858000"/>
              <a:gd name="connsiteX390" fmla="*/ 3276071 w 7467600"/>
              <a:gd name="connsiteY390" fmla="*/ 6858000 h 6858000"/>
              <a:gd name="connsiteX391" fmla="*/ 3240805 w 7467600"/>
              <a:gd name="connsiteY391" fmla="*/ 6858000 h 6858000"/>
              <a:gd name="connsiteX392" fmla="*/ 3275917 w 7467600"/>
              <a:gd name="connsiteY392" fmla="*/ 6783192 h 6858000"/>
              <a:gd name="connsiteX393" fmla="*/ 3399358 w 7467600"/>
              <a:gd name="connsiteY393" fmla="*/ 6469011 h 6858000"/>
              <a:gd name="connsiteX394" fmla="*/ 3425650 w 7467600"/>
              <a:gd name="connsiteY394" fmla="*/ 6381333 h 6858000"/>
              <a:gd name="connsiteX395" fmla="*/ 3460661 w 7467600"/>
              <a:gd name="connsiteY395" fmla="*/ 6266763 h 6858000"/>
              <a:gd name="connsiteX396" fmla="*/ 3518021 w 7467600"/>
              <a:gd name="connsiteY396" fmla="*/ 6117298 h 6858000"/>
              <a:gd name="connsiteX397" fmla="*/ 3554035 w 7467600"/>
              <a:gd name="connsiteY397" fmla="*/ 6027832 h 6858000"/>
              <a:gd name="connsiteX398" fmla="*/ 3677174 w 7467600"/>
              <a:gd name="connsiteY398" fmla="*/ 5636351 h 6858000"/>
              <a:gd name="connsiteX399" fmla="*/ 3698819 w 7467600"/>
              <a:gd name="connsiteY399" fmla="*/ 5560503 h 6858000"/>
              <a:gd name="connsiteX400" fmla="*/ 3702094 w 7467600"/>
              <a:gd name="connsiteY400" fmla="*/ 5549194 h 6858000"/>
              <a:gd name="connsiteX401" fmla="*/ 3398355 w 7467600"/>
              <a:gd name="connsiteY401" fmla="*/ 6094603 h 6858000"/>
              <a:gd name="connsiteX402" fmla="*/ 3193941 w 7467600"/>
              <a:gd name="connsiteY402" fmla="*/ 6798775 h 6858000"/>
              <a:gd name="connsiteX403" fmla="*/ 3184140 w 7467600"/>
              <a:gd name="connsiteY403" fmla="*/ 6858000 h 6858000"/>
              <a:gd name="connsiteX404" fmla="*/ 3099978 w 7467600"/>
              <a:gd name="connsiteY404" fmla="*/ 6858000 h 6858000"/>
              <a:gd name="connsiteX405" fmla="*/ 3101556 w 7467600"/>
              <a:gd name="connsiteY405" fmla="*/ 6843337 h 6858000"/>
              <a:gd name="connsiteX406" fmla="*/ 3370162 w 7467600"/>
              <a:gd name="connsiteY406" fmla="*/ 5785550 h 6858000"/>
              <a:gd name="connsiteX407" fmla="*/ 3746477 w 7467600"/>
              <a:gd name="connsiteY407" fmla="*/ 5377889 h 6858000"/>
              <a:gd name="connsiteX408" fmla="*/ 3863399 w 7467600"/>
              <a:gd name="connsiteY408" fmla="*/ 5087257 h 6858000"/>
              <a:gd name="connsiteX409" fmla="*/ 3968712 w 7467600"/>
              <a:gd name="connsiteY409" fmla="*/ 4913989 h 6858000"/>
              <a:gd name="connsiteX410" fmla="*/ 2792390 w 7467600"/>
              <a:gd name="connsiteY410" fmla="*/ 5382974 h 6858000"/>
              <a:gd name="connsiteX411" fmla="*/ 2714982 w 7467600"/>
              <a:gd name="connsiteY411" fmla="*/ 5427051 h 6858000"/>
              <a:gd name="connsiteX412" fmla="*/ 2813361 w 7467600"/>
              <a:gd name="connsiteY412" fmla="*/ 6023912 h 6858000"/>
              <a:gd name="connsiteX413" fmla="*/ 2688430 w 7467600"/>
              <a:gd name="connsiteY413" fmla="*/ 6801564 h 6858000"/>
              <a:gd name="connsiteX414" fmla="*/ 2629626 w 7467600"/>
              <a:gd name="connsiteY414" fmla="*/ 6763394 h 6858000"/>
              <a:gd name="connsiteX415" fmla="*/ 2565328 w 7467600"/>
              <a:gd name="connsiteY415" fmla="*/ 5516399 h 6858000"/>
              <a:gd name="connsiteX416" fmla="*/ 1922999 w 7467600"/>
              <a:gd name="connsiteY416" fmla="*/ 5980343 h 6858000"/>
              <a:gd name="connsiteX417" fmla="*/ 1950261 w 7467600"/>
              <a:gd name="connsiteY417" fmla="*/ 6405858 h 6858000"/>
              <a:gd name="connsiteX418" fmla="*/ 2365554 w 7467600"/>
              <a:gd name="connsiteY418" fmla="*/ 6759107 h 6858000"/>
              <a:gd name="connsiteX419" fmla="*/ 2424142 w 7467600"/>
              <a:gd name="connsiteY419" fmla="*/ 6858000 h 6858000"/>
              <a:gd name="connsiteX420" fmla="*/ 2395994 w 7467600"/>
              <a:gd name="connsiteY420" fmla="*/ 6858000 h 6858000"/>
              <a:gd name="connsiteX421" fmla="*/ 2392863 w 7467600"/>
              <a:gd name="connsiteY421" fmla="*/ 6852964 h 6858000"/>
              <a:gd name="connsiteX422" fmla="*/ 2017589 w 7467600"/>
              <a:gd name="connsiteY422" fmla="*/ 6493982 h 6858000"/>
              <a:gd name="connsiteX423" fmla="*/ 2147336 w 7467600"/>
              <a:gd name="connsiteY423" fmla="*/ 6594052 h 6858000"/>
              <a:gd name="connsiteX424" fmla="*/ 2207047 w 7467600"/>
              <a:gd name="connsiteY424" fmla="*/ 6654540 h 6858000"/>
              <a:gd name="connsiteX425" fmla="*/ 2299106 w 7467600"/>
              <a:gd name="connsiteY425" fmla="*/ 6778931 h 6858000"/>
              <a:gd name="connsiteX426" fmla="*/ 2314430 w 7467600"/>
              <a:gd name="connsiteY426" fmla="*/ 6801144 h 6858000"/>
              <a:gd name="connsiteX427" fmla="*/ 2352406 w 7467600"/>
              <a:gd name="connsiteY427" fmla="*/ 6858000 h 6858000"/>
              <a:gd name="connsiteX428" fmla="*/ 2314492 w 7467600"/>
              <a:gd name="connsiteY428" fmla="*/ 6858000 h 6858000"/>
              <a:gd name="connsiteX429" fmla="*/ 2288095 w 7467600"/>
              <a:gd name="connsiteY429" fmla="*/ 6818030 h 6858000"/>
              <a:gd name="connsiteX430" fmla="*/ 2272768 w 7467600"/>
              <a:gd name="connsiteY430" fmla="*/ 6795822 h 6858000"/>
              <a:gd name="connsiteX431" fmla="*/ 2182715 w 7467600"/>
              <a:gd name="connsiteY431" fmla="*/ 6675071 h 6858000"/>
              <a:gd name="connsiteX432" fmla="*/ 2032061 w 7467600"/>
              <a:gd name="connsiteY432" fmla="*/ 6541380 h 6858000"/>
              <a:gd name="connsiteX433" fmla="*/ 2257220 w 7467600"/>
              <a:gd name="connsiteY433" fmla="*/ 6826257 h 6858000"/>
              <a:gd name="connsiteX434" fmla="*/ 2281324 w 7467600"/>
              <a:gd name="connsiteY434" fmla="*/ 6858000 h 6858000"/>
              <a:gd name="connsiteX435" fmla="*/ 2242860 w 7467600"/>
              <a:gd name="connsiteY435" fmla="*/ 6858000 h 6858000"/>
              <a:gd name="connsiteX436" fmla="*/ 2232818 w 7467600"/>
              <a:gd name="connsiteY436" fmla="*/ 6844926 h 6858000"/>
              <a:gd name="connsiteX437" fmla="*/ 1990172 w 7467600"/>
              <a:gd name="connsiteY437" fmla="*/ 6542121 h 6858000"/>
              <a:gd name="connsiteX438" fmla="*/ 2124090 w 7467600"/>
              <a:gd name="connsiteY438" fmla="*/ 6761017 h 6858000"/>
              <a:gd name="connsiteX439" fmla="*/ 2200380 w 7467600"/>
              <a:gd name="connsiteY439" fmla="*/ 6858000 h 6858000"/>
              <a:gd name="connsiteX440" fmla="*/ 2147507 w 7467600"/>
              <a:gd name="connsiteY440" fmla="*/ 6858000 h 6858000"/>
              <a:gd name="connsiteX441" fmla="*/ 2070668 w 7467600"/>
              <a:gd name="connsiteY441" fmla="*/ 6761520 h 6858000"/>
              <a:gd name="connsiteX442" fmla="*/ 1975142 w 7467600"/>
              <a:gd name="connsiteY442" fmla="*/ 6585570 h 6858000"/>
              <a:gd name="connsiteX443" fmla="*/ 2050035 w 7467600"/>
              <a:gd name="connsiteY443" fmla="*/ 6813345 h 6858000"/>
              <a:gd name="connsiteX444" fmla="*/ 2063025 w 7467600"/>
              <a:gd name="connsiteY444" fmla="*/ 6858000 h 6858000"/>
              <a:gd name="connsiteX445" fmla="*/ 2021675 w 7467600"/>
              <a:gd name="connsiteY445" fmla="*/ 6858000 h 6858000"/>
              <a:gd name="connsiteX446" fmla="*/ 2019308 w 7467600"/>
              <a:gd name="connsiteY446" fmla="*/ 6847118 h 6858000"/>
              <a:gd name="connsiteX447" fmla="*/ 1938835 w 7467600"/>
              <a:gd name="connsiteY447" fmla="*/ 6551160 h 6858000"/>
              <a:gd name="connsiteX448" fmla="*/ 1953230 w 7467600"/>
              <a:gd name="connsiteY448" fmla="*/ 6759699 h 6858000"/>
              <a:gd name="connsiteX449" fmla="*/ 1956763 w 7467600"/>
              <a:gd name="connsiteY449" fmla="*/ 6778191 h 6858000"/>
              <a:gd name="connsiteX450" fmla="*/ 1967925 w 7467600"/>
              <a:gd name="connsiteY450" fmla="*/ 6858000 h 6858000"/>
              <a:gd name="connsiteX451" fmla="*/ 1936622 w 7467600"/>
              <a:gd name="connsiteY451" fmla="*/ 6858000 h 6858000"/>
              <a:gd name="connsiteX452" fmla="*/ 1926261 w 7467600"/>
              <a:gd name="connsiteY452" fmla="*/ 6784064 h 6858000"/>
              <a:gd name="connsiteX453" fmla="*/ 1922724 w 7467600"/>
              <a:gd name="connsiteY453" fmla="*/ 6765577 h 6858000"/>
              <a:gd name="connsiteX454" fmla="*/ 1904650 w 7467600"/>
              <a:gd name="connsiteY454" fmla="*/ 6639616 h 6858000"/>
              <a:gd name="connsiteX455" fmla="*/ 1885273 w 7467600"/>
              <a:gd name="connsiteY455" fmla="*/ 6858000 h 6858000"/>
              <a:gd name="connsiteX456" fmla="*/ 1854363 w 7467600"/>
              <a:gd name="connsiteY456" fmla="*/ 6858000 h 6858000"/>
              <a:gd name="connsiteX457" fmla="*/ 1880391 w 7467600"/>
              <a:gd name="connsiteY457" fmla="*/ 6603796 h 6858000"/>
              <a:gd name="connsiteX458" fmla="*/ 1818273 w 7467600"/>
              <a:gd name="connsiteY458" fmla="*/ 6715729 h 6858000"/>
              <a:gd name="connsiteX459" fmla="*/ 1794691 w 7467600"/>
              <a:gd name="connsiteY459" fmla="*/ 6843239 h 6858000"/>
              <a:gd name="connsiteX460" fmla="*/ 1794914 w 7467600"/>
              <a:gd name="connsiteY460" fmla="*/ 6858000 h 6858000"/>
              <a:gd name="connsiteX461" fmla="*/ 1746128 w 7467600"/>
              <a:gd name="connsiteY461" fmla="*/ 6858000 h 6858000"/>
              <a:gd name="connsiteX462" fmla="*/ 1753934 w 7467600"/>
              <a:gd name="connsiteY462" fmla="*/ 6724796 h 6858000"/>
              <a:gd name="connsiteX463" fmla="*/ 1792053 w 7467600"/>
              <a:gd name="connsiteY463" fmla="*/ 6572396 h 6858000"/>
              <a:gd name="connsiteX464" fmla="*/ 1862248 w 7467600"/>
              <a:gd name="connsiteY464" fmla="*/ 6266397 h 6858000"/>
              <a:gd name="connsiteX465" fmla="*/ 1862250 w 7467600"/>
              <a:gd name="connsiteY465" fmla="*/ 6033531 h 6858000"/>
              <a:gd name="connsiteX466" fmla="*/ 1211999 w 7467600"/>
              <a:gd name="connsiteY466" fmla="*/ 6683610 h 6858000"/>
              <a:gd name="connsiteX467" fmla="*/ 1213266 w 7467600"/>
              <a:gd name="connsiteY467" fmla="*/ 6691947 h 6858000"/>
              <a:gd name="connsiteX468" fmla="*/ 1203370 w 7467600"/>
              <a:gd name="connsiteY468" fmla="*/ 6850676 h 6858000"/>
              <a:gd name="connsiteX469" fmla="*/ 1203671 w 7467600"/>
              <a:gd name="connsiteY469" fmla="*/ 6858000 h 6858000"/>
              <a:gd name="connsiteX470" fmla="*/ 1143180 w 7467600"/>
              <a:gd name="connsiteY470" fmla="*/ 6858000 h 6858000"/>
              <a:gd name="connsiteX471" fmla="*/ 1142176 w 7467600"/>
              <a:gd name="connsiteY471" fmla="*/ 6766045 h 6858000"/>
              <a:gd name="connsiteX472" fmla="*/ 1067484 w 7467600"/>
              <a:gd name="connsiteY472" fmla="*/ 6858000 h 6858000"/>
              <a:gd name="connsiteX473" fmla="*/ 953928 w 7467600"/>
              <a:gd name="connsiteY473" fmla="*/ 6858000 h 6858000"/>
              <a:gd name="connsiteX474" fmla="*/ 959715 w 7467600"/>
              <a:gd name="connsiteY474" fmla="*/ 6850185 h 6858000"/>
              <a:gd name="connsiteX475" fmla="*/ 1483788 w 7467600"/>
              <a:gd name="connsiteY475" fmla="*/ 6259174 h 6858000"/>
              <a:gd name="connsiteX476" fmla="*/ 1100671 w 7467600"/>
              <a:gd name="connsiteY476" fmla="*/ 6252137 h 6858000"/>
              <a:gd name="connsiteX477" fmla="*/ 1090144 w 7467600"/>
              <a:gd name="connsiteY477" fmla="*/ 6256748 h 6858000"/>
              <a:gd name="connsiteX478" fmla="*/ 1095872 w 7467600"/>
              <a:gd name="connsiteY478" fmla="*/ 6271892 h 6858000"/>
              <a:gd name="connsiteX479" fmla="*/ 262785 w 7467600"/>
              <a:gd name="connsiteY479" fmla="*/ 6845450 h 6858000"/>
              <a:gd name="connsiteX480" fmla="*/ 209968 w 7467600"/>
              <a:gd name="connsiteY480" fmla="*/ 6770713 h 6858000"/>
              <a:gd name="connsiteX481" fmla="*/ 873460 w 7467600"/>
              <a:gd name="connsiteY481" fmla="*/ 6253768 h 6858000"/>
              <a:gd name="connsiteX482" fmla="*/ 192686 w 7467600"/>
              <a:gd name="connsiteY482" fmla="*/ 5849257 h 6858000"/>
              <a:gd name="connsiteX483" fmla="*/ 4696 w 7467600"/>
              <a:gd name="connsiteY483" fmla="*/ 5697668 h 6858000"/>
              <a:gd name="connsiteX484" fmla="*/ 0 w 7467600"/>
              <a:gd name="connsiteY484" fmla="*/ 5689984 h 6858000"/>
              <a:gd name="connsiteX485" fmla="*/ 0 w 7467600"/>
              <a:gd name="connsiteY485" fmla="*/ 5513472 h 6858000"/>
              <a:gd name="connsiteX486" fmla="*/ 174101 w 7467600"/>
              <a:gd name="connsiteY486" fmla="*/ 5620277 h 6858000"/>
              <a:gd name="connsiteX487" fmla="*/ 891800 w 7467600"/>
              <a:gd name="connsiteY487" fmla="*/ 6036935 h 6858000"/>
              <a:gd name="connsiteX488" fmla="*/ 1072219 w 7467600"/>
              <a:gd name="connsiteY488" fmla="*/ 6169443 h 6858000"/>
              <a:gd name="connsiteX489" fmla="*/ 1074117 w 7467600"/>
              <a:gd name="connsiteY489" fmla="*/ 6170301 h 6858000"/>
              <a:gd name="connsiteX490" fmla="*/ 1083114 w 7467600"/>
              <a:gd name="connsiteY490" fmla="*/ 6174131 h 6858000"/>
              <a:gd name="connsiteX491" fmla="*/ 1543010 w 7467600"/>
              <a:gd name="connsiteY491" fmla="*/ 6191140 h 6858000"/>
              <a:gd name="connsiteX492" fmla="*/ 1551080 w 7467600"/>
              <a:gd name="connsiteY492" fmla="*/ 6195006 h 6858000"/>
              <a:gd name="connsiteX493" fmla="*/ 2345443 w 7467600"/>
              <a:gd name="connsiteY493" fmla="*/ 5549882 h 6858000"/>
              <a:gd name="connsiteX494" fmla="*/ 1721499 w 7467600"/>
              <a:gd name="connsiteY494" fmla="*/ 5599969 h 6858000"/>
              <a:gd name="connsiteX495" fmla="*/ 767716 w 7467600"/>
              <a:gd name="connsiteY495" fmla="*/ 5472768 h 6858000"/>
              <a:gd name="connsiteX496" fmla="*/ 722147 w 7467600"/>
              <a:gd name="connsiteY496" fmla="*/ 5393091 h 6858000"/>
              <a:gd name="connsiteX497" fmla="*/ 1485552 w 7467600"/>
              <a:gd name="connsiteY497" fmla="*/ 5313202 h 6858000"/>
              <a:gd name="connsiteX498" fmla="*/ 2143004 w 7467600"/>
              <a:gd name="connsiteY498" fmla="*/ 5402420 h 6858000"/>
              <a:gd name="connsiteX499" fmla="*/ 1933391 w 7467600"/>
              <a:gd name="connsiteY499" fmla="*/ 5156971 h 6858000"/>
              <a:gd name="connsiteX500" fmla="*/ 1827118 w 7467600"/>
              <a:gd name="connsiteY500" fmla="*/ 4968410 h 6858000"/>
              <a:gd name="connsiteX501" fmla="*/ 1837349 w 7467600"/>
              <a:gd name="connsiteY501" fmla="*/ 4956357 h 6858000"/>
              <a:gd name="connsiteX502" fmla="*/ 2162835 w 7467600"/>
              <a:gd name="connsiteY502" fmla="*/ 5187853 h 6858000"/>
              <a:gd name="connsiteX503" fmla="*/ 2257167 w 7467600"/>
              <a:gd name="connsiteY503" fmla="*/ 5462123 h 6858000"/>
              <a:gd name="connsiteX504" fmla="*/ 2261598 w 7467600"/>
              <a:gd name="connsiteY504" fmla="*/ 5467998 h 6858000"/>
              <a:gd name="connsiteX505" fmla="*/ 2437177 w 7467600"/>
              <a:gd name="connsiteY505" fmla="*/ 5479608 h 6858000"/>
              <a:gd name="connsiteX506" fmla="*/ 2445247 w 7467600"/>
              <a:gd name="connsiteY506" fmla="*/ 5483476 h 6858000"/>
              <a:gd name="connsiteX507" fmla="*/ 2743626 w 7467600"/>
              <a:gd name="connsiteY507" fmla="*/ 5304819 h 6858000"/>
              <a:gd name="connsiteX508" fmla="*/ 3048102 w 7467600"/>
              <a:gd name="connsiteY508" fmla="*/ 5150595 h 6858000"/>
              <a:gd name="connsiteX509" fmla="*/ 1799414 w 7467600"/>
              <a:gd name="connsiteY509" fmla="*/ 4694732 h 6858000"/>
              <a:gd name="connsiteX510" fmla="*/ 1771735 w 7467600"/>
              <a:gd name="connsiteY510" fmla="*/ 4619929 h 6858000"/>
              <a:gd name="connsiteX511" fmla="*/ 3104273 w 7467600"/>
              <a:gd name="connsiteY511" fmla="*/ 5076159 h 6858000"/>
              <a:gd name="connsiteX512" fmla="*/ 3113245 w 7467600"/>
              <a:gd name="connsiteY512" fmla="*/ 5090705 h 6858000"/>
              <a:gd name="connsiteX513" fmla="*/ 3126294 w 7467600"/>
              <a:gd name="connsiteY513" fmla="*/ 5114400 h 6858000"/>
              <a:gd name="connsiteX514" fmla="*/ 3937433 w 7467600"/>
              <a:gd name="connsiteY514" fmla="*/ 4830473 h 6858000"/>
              <a:gd name="connsiteX515" fmla="*/ 3590475 w 7467600"/>
              <a:gd name="connsiteY515" fmla="*/ 4597974 h 6858000"/>
              <a:gd name="connsiteX516" fmla="*/ 3100264 w 7467600"/>
              <a:gd name="connsiteY516" fmla="*/ 4579845 h 6858000"/>
              <a:gd name="connsiteX517" fmla="*/ 2183576 w 7467600"/>
              <a:gd name="connsiteY517" fmla="*/ 4227150 h 6858000"/>
              <a:gd name="connsiteX518" fmla="*/ 2151029 w 7467600"/>
              <a:gd name="connsiteY518" fmla="*/ 4146947 h 6858000"/>
              <a:gd name="connsiteX519" fmla="*/ 3563434 w 7467600"/>
              <a:gd name="connsiteY519" fmla="*/ 4469115 h 6858000"/>
              <a:gd name="connsiteX520" fmla="*/ 3177952 w 7467600"/>
              <a:gd name="connsiteY520" fmla="*/ 3657386 h 6858000"/>
              <a:gd name="connsiteX521" fmla="*/ 3189263 w 7467600"/>
              <a:gd name="connsiteY521" fmla="*/ 3625726 h 6858000"/>
              <a:gd name="connsiteX522" fmla="*/ 3560912 w 7467600"/>
              <a:gd name="connsiteY522" fmla="*/ 4079863 h 6858000"/>
              <a:gd name="connsiteX523" fmla="*/ 3626636 w 7467600"/>
              <a:gd name="connsiteY523" fmla="*/ 4512230 h 6858000"/>
              <a:gd name="connsiteX524" fmla="*/ 3653088 w 7467600"/>
              <a:gd name="connsiteY524" fmla="*/ 4521417 h 6858000"/>
              <a:gd name="connsiteX525" fmla="*/ 3988128 w 7467600"/>
              <a:gd name="connsiteY525" fmla="*/ 4817267 h 6858000"/>
              <a:gd name="connsiteX526" fmla="*/ 4830582 w 7467600"/>
              <a:gd name="connsiteY526" fmla="*/ 4676000 h 6858000"/>
              <a:gd name="connsiteX527" fmla="*/ 4830100 w 7467600"/>
              <a:gd name="connsiteY527" fmla="*/ 4675554 h 6858000"/>
              <a:gd name="connsiteX528" fmla="*/ 4036318 w 7467600"/>
              <a:gd name="connsiteY528" fmla="*/ 4147013 h 6858000"/>
              <a:gd name="connsiteX529" fmla="*/ 3432098 w 7467600"/>
              <a:gd name="connsiteY529" fmla="*/ 3537312 h 6858000"/>
              <a:gd name="connsiteX530" fmla="*/ 3446761 w 7467600"/>
              <a:gd name="connsiteY530" fmla="*/ 3461278 h 6858000"/>
              <a:gd name="connsiteX531" fmla="*/ 4419733 w 7467600"/>
              <a:gd name="connsiteY531" fmla="*/ 3963555 h 6858000"/>
              <a:gd name="connsiteX532" fmla="*/ 4781371 w 7467600"/>
              <a:gd name="connsiteY532" fmla="*/ 4458604 h 6858000"/>
              <a:gd name="connsiteX533" fmla="*/ 4780440 w 7467600"/>
              <a:gd name="connsiteY533" fmla="*/ 4470290 h 6858000"/>
              <a:gd name="connsiteX534" fmla="*/ 4898954 w 7467600"/>
              <a:gd name="connsiteY534" fmla="*/ 4662092 h 6858000"/>
              <a:gd name="connsiteX535" fmla="*/ 4900699 w 7467600"/>
              <a:gd name="connsiteY535" fmla="*/ 4670867 h 6858000"/>
              <a:gd name="connsiteX536" fmla="*/ 5714511 w 7467600"/>
              <a:gd name="connsiteY536" fmla="*/ 4663483 h 6858000"/>
              <a:gd name="connsiteX537" fmla="*/ 5464793 w 7467600"/>
              <a:gd name="connsiteY537" fmla="*/ 4393556 h 6858000"/>
              <a:gd name="connsiteX538" fmla="*/ 5461897 w 7467600"/>
              <a:gd name="connsiteY538" fmla="*/ 4390879 h 6858000"/>
              <a:gd name="connsiteX539" fmla="*/ 4294126 w 7467600"/>
              <a:gd name="connsiteY539" fmla="*/ 3303048 h 6858000"/>
              <a:gd name="connsiteX540" fmla="*/ 4305321 w 7467600"/>
              <a:gd name="connsiteY540" fmla="*/ 3256953 h 6858000"/>
              <a:gd name="connsiteX541" fmla="*/ 4949299 w 7467600"/>
              <a:gd name="connsiteY541" fmla="*/ 3766336 h 6858000"/>
              <a:gd name="connsiteX542" fmla="*/ 5291452 w 7467600"/>
              <a:gd name="connsiteY542" fmla="*/ 4076801 h 6858000"/>
              <a:gd name="connsiteX543" fmla="*/ 5434998 w 7467600"/>
              <a:gd name="connsiteY543" fmla="*/ 4254100 h 6858000"/>
              <a:gd name="connsiteX544" fmla="*/ 5351015 w 7467600"/>
              <a:gd name="connsiteY544" fmla="*/ 3760989 h 6858000"/>
              <a:gd name="connsiteX545" fmla="*/ 5413780 w 7467600"/>
              <a:gd name="connsiteY545" fmla="*/ 2966265 h 6858000"/>
              <a:gd name="connsiteX546" fmla="*/ 5425627 w 7467600"/>
              <a:gd name="connsiteY546" fmla="*/ 2954192 h 6858000"/>
              <a:gd name="connsiteX547" fmla="*/ 6604735 w 7467600"/>
              <a:gd name="connsiteY547" fmla="*/ 2041381 h 6858000"/>
              <a:gd name="connsiteX548" fmla="*/ 7204487 w 7467600"/>
              <a:gd name="connsiteY548" fmla="*/ 2742112 h 6858000"/>
              <a:gd name="connsiteX549" fmla="*/ 7131592 w 7467600"/>
              <a:gd name="connsiteY549" fmla="*/ 2672096 h 6858000"/>
              <a:gd name="connsiteX550" fmla="*/ 6996344 w 7467600"/>
              <a:gd name="connsiteY550" fmla="*/ 2518310 h 6858000"/>
              <a:gd name="connsiteX551" fmla="*/ 6735495 w 7467600"/>
              <a:gd name="connsiteY551" fmla="*/ 2196890 h 6858000"/>
              <a:gd name="connsiteX552" fmla="*/ 6721901 w 7467600"/>
              <a:gd name="connsiteY552" fmla="*/ 2179274 h 6858000"/>
              <a:gd name="connsiteX553" fmla="*/ 6604735 w 7467600"/>
              <a:gd name="connsiteY553" fmla="*/ 2041381 h 6858000"/>
              <a:gd name="connsiteX554" fmla="*/ 6591670 w 7467600"/>
              <a:gd name="connsiteY554" fmla="*/ 1988277 h 6858000"/>
              <a:gd name="connsiteX555" fmla="*/ 6747349 w 7467600"/>
              <a:gd name="connsiteY555" fmla="*/ 2160069 h 6858000"/>
              <a:gd name="connsiteX556" fmla="*/ 6760943 w 7467600"/>
              <a:gd name="connsiteY556" fmla="*/ 2177686 h 6858000"/>
              <a:gd name="connsiteX557" fmla="*/ 7021065 w 7467600"/>
              <a:gd name="connsiteY557" fmla="*/ 2498102 h 6858000"/>
              <a:gd name="connsiteX558" fmla="*/ 7155223 w 7467600"/>
              <a:gd name="connsiteY558" fmla="*/ 2650386 h 6858000"/>
              <a:gd name="connsiteX559" fmla="*/ 7203167 w 7467600"/>
              <a:gd name="connsiteY559" fmla="*/ 2697288 h 6858000"/>
              <a:gd name="connsiteX560" fmla="*/ 6937703 w 7467600"/>
              <a:gd name="connsiteY560" fmla="*/ 2321981 h 6858000"/>
              <a:gd name="connsiteX561" fmla="*/ 6591670 w 7467600"/>
              <a:gd name="connsiteY561" fmla="*/ 1988277 h 6858000"/>
              <a:gd name="connsiteX562" fmla="*/ 5798671 w 7467600"/>
              <a:gd name="connsiteY562" fmla="*/ 1981601 h 6858000"/>
              <a:gd name="connsiteX563" fmla="*/ 5754709 w 7467600"/>
              <a:gd name="connsiteY563" fmla="*/ 2071454 h 6858000"/>
              <a:gd name="connsiteX564" fmla="*/ 5763044 w 7467600"/>
              <a:gd name="connsiteY564" fmla="*/ 2842206 h 6858000"/>
              <a:gd name="connsiteX565" fmla="*/ 5764974 w 7467600"/>
              <a:gd name="connsiteY565" fmla="*/ 2799609 h 6858000"/>
              <a:gd name="connsiteX566" fmla="*/ 5767665 w 7467600"/>
              <a:gd name="connsiteY566" fmla="*/ 2666409 h 6858000"/>
              <a:gd name="connsiteX567" fmla="*/ 5763055 w 7467600"/>
              <a:gd name="connsiteY567" fmla="*/ 2579705 h 6858000"/>
              <a:gd name="connsiteX568" fmla="*/ 5758079 w 7467600"/>
              <a:gd name="connsiteY568" fmla="*/ 2492508 h 6858000"/>
              <a:gd name="connsiteX569" fmla="*/ 5779325 w 7467600"/>
              <a:gd name="connsiteY569" fmla="*/ 2197069 h 6858000"/>
              <a:gd name="connsiteX570" fmla="*/ 5798671 w 7467600"/>
              <a:gd name="connsiteY570" fmla="*/ 1981601 h 6858000"/>
              <a:gd name="connsiteX571" fmla="*/ 5829202 w 7467600"/>
              <a:gd name="connsiteY571" fmla="*/ 1971679 h 6858000"/>
              <a:gd name="connsiteX572" fmla="*/ 5809558 w 7467600"/>
              <a:gd name="connsiteY572" fmla="*/ 2198043 h 6858000"/>
              <a:gd name="connsiteX573" fmla="*/ 5788653 w 7467600"/>
              <a:gd name="connsiteY573" fmla="*/ 2489430 h 6858000"/>
              <a:gd name="connsiteX574" fmla="*/ 5793439 w 7467600"/>
              <a:gd name="connsiteY574" fmla="*/ 2575235 h 6858000"/>
              <a:gd name="connsiteX575" fmla="*/ 5796837 w 7467600"/>
              <a:gd name="connsiteY575" fmla="*/ 2637633 h 6858000"/>
              <a:gd name="connsiteX576" fmla="*/ 5818614 w 7467600"/>
              <a:gd name="connsiteY576" fmla="*/ 2473055 h 6858000"/>
              <a:gd name="connsiteX577" fmla="*/ 5829202 w 7467600"/>
              <a:gd name="connsiteY577" fmla="*/ 1971679 h 6858000"/>
              <a:gd name="connsiteX578" fmla="*/ 5911389 w 7467600"/>
              <a:gd name="connsiteY578" fmla="*/ 1898371 h 6858000"/>
              <a:gd name="connsiteX579" fmla="*/ 6237627 w 7467600"/>
              <a:gd name="connsiteY579" fmla="*/ 2231921 h 6858000"/>
              <a:gd name="connsiteX580" fmla="*/ 5911389 w 7467600"/>
              <a:gd name="connsiteY580" fmla="*/ 1898371 h 6858000"/>
              <a:gd name="connsiteX581" fmla="*/ 6944437 w 7467600"/>
              <a:gd name="connsiteY581" fmla="*/ 1575402 h 6858000"/>
              <a:gd name="connsiteX582" fmla="*/ 6304730 w 7467600"/>
              <a:gd name="connsiteY582" fmla="*/ 1766654 h 6858000"/>
              <a:gd name="connsiteX583" fmla="*/ 6944437 w 7467600"/>
              <a:gd name="connsiteY583" fmla="*/ 1575402 h 6858000"/>
              <a:gd name="connsiteX584" fmla="*/ 7019523 w 7467600"/>
              <a:gd name="connsiteY584" fmla="*/ 1519450 h 6858000"/>
              <a:gd name="connsiteX585" fmla="*/ 6298091 w 7467600"/>
              <a:gd name="connsiteY585" fmla="*/ 1737122 h 6858000"/>
              <a:gd name="connsiteX586" fmla="*/ 7019523 w 7467600"/>
              <a:gd name="connsiteY586" fmla="*/ 1519450 h 6858000"/>
              <a:gd name="connsiteX587" fmla="*/ 2399523 w 7467600"/>
              <a:gd name="connsiteY587" fmla="*/ 1428234 h 6858000"/>
              <a:gd name="connsiteX588" fmla="*/ 2224982 w 7467600"/>
              <a:gd name="connsiteY588" fmla="*/ 1826201 h 6858000"/>
              <a:gd name="connsiteX589" fmla="*/ 2096099 w 7467600"/>
              <a:gd name="connsiteY589" fmla="*/ 2345900 h 6858000"/>
              <a:gd name="connsiteX590" fmla="*/ 2283317 w 7467600"/>
              <a:gd name="connsiteY590" fmla="*/ 1796925 h 6858000"/>
              <a:gd name="connsiteX591" fmla="*/ 2399523 w 7467600"/>
              <a:gd name="connsiteY591" fmla="*/ 1428234 h 6858000"/>
              <a:gd name="connsiteX592" fmla="*/ 2448558 w 7467600"/>
              <a:gd name="connsiteY592" fmla="*/ 1373435 h 6858000"/>
              <a:gd name="connsiteX593" fmla="*/ 2312521 w 7467600"/>
              <a:gd name="connsiteY593" fmla="*/ 1806140 h 6858000"/>
              <a:gd name="connsiteX594" fmla="*/ 2127533 w 7467600"/>
              <a:gd name="connsiteY594" fmla="*/ 2348380 h 6858000"/>
              <a:gd name="connsiteX595" fmla="*/ 2358080 w 7467600"/>
              <a:gd name="connsiteY595" fmla="*/ 1866134 h 6858000"/>
              <a:gd name="connsiteX596" fmla="*/ 2407436 w 7467600"/>
              <a:gd name="connsiteY596" fmla="*/ 1651070 h 6858000"/>
              <a:gd name="connsiteX597" fmla="*/ 2448558 w 7467600"/>
              <a:gd name="connsiteY597" fmla="*/ 1373435 h 6858000"/>
              <a:gd name="connsiteX598" fmla="*/ 278707 w 7467600"/>
              <a:gd name="connsiteY598" fmla="*/ 1352270 h 6858000"/>
              <a:gd name="connsiteX599" fmla="*/ 321570 w 7467600"/>
              <a:gd name="connsiteY599" fmla="*/ 1861610 h 6858000"/>
              <a:gd name="connsiteX600" fmla="*/ 294281 w 7467600"/>
              <a:gd name="connsiteY600" fmla="*/ 1440658 h 6858000"/>
              <a:gd name="connsiteX601" fmla="*/ 278707 w 7467600"/>
              <a:gd name="connsiteY601" fmla="*/ 1352270 h 6858000"/>
              <a:gd name="connsiteX602" fmla="*/ 1423821 w 7467600"/>
              <a:gd name="connsiteY602" fmla="*/ 1351958 h 6858000"/>
              <a:gd name="connsiteX603" fmla="*/ 1638521 w 7467600"/>
              <a:gd name="connsiteY603" fmla="*/ 1908470 h 6858000"/>
              <a:gd name="connsiteX604" fmla="*/ 1754199 w 7467600"/>
              <a:gd name="connsiteY604" fmla="*/ 2149284 h 6858000"/>
              <a:gd name="connsiteX605" fmla="*/ 1908359 w 7467600"/>
              <a:gd name="connsiteY605" fmla="*/ 2364988 h 6858000"/>
              <a:gd name="connsiteX606" fmla="*/ 1647661 w 7467600"/>
              <a:gd name="connsiteY606" fmla="*/ 1825945 h 6858000"/>
              <a:gd name="connsiteX607" fmla="*/ 1423821 w 7467600"/>
              <a:gd name="connsiteY607" fmla="*/ 1351958 h 6858000"/>
              <a:gd name="connsiteX608" fmla="*/ 1431890 w 7467600"/>
              <a:gd name="connsiteY608" fmla="*/ 1306475 h 6858000"/>
              <a:gd name="connsiteX609" fmla="*/ 1507597 w 7467600"/>
              <a:gd name="connsiteY609" fmla="*/ 1446132 h 6858000"/>
              <a:gd name="connsiteX610" fmla="*/ 1674586 w 7467600"/>
              <a:gd name="connsiteY610" fmla="*/ 1813832 h 6858000"/>
              <a:gd name="connsiteX611" fmla="*/ 1815950 w 7467600"/>
              <a:gd name="connsiteY611" fmla="*/ 2128564 h 6858000"/>
              <a:gd name="connsiteX612" fmla="*/ 1984242 w 7467600"/>
              <a:gd name="connsiteY612" fmla="*/ 2430829 h 6858000"/>
              <a:gd name="connsiteX613" fmla="*/ 2014023 w 7467600"/>
              <a:gd name="connsiteY613" fmla="*/ 2450995 h 6858000"/>
              <a:gd name="connsiteX614" fmla="*/ 1747337 w 7467600"/>
              <a:gd name="connsiteY614" fmla="*/ 1855264 h 6858000"/>
              <a:gd name="connsiteX615" fmla="*/ 1533749 w 7467600"/>
              <a:gd name="connsiteY615" fmla="*/ 1478656 h 6858000"/>
              <a:gd name="connsiteX616" fmla="*/ 1431890 w 7467600"/>
              <a:gd name="connsiteY616" fmla="*/ 1306475 h 6858000"/>
              <a:gd name="connsiteX617" fmla="*/ 5052692 w 7467600"/>
              <a:gd name="connsiteY617" fmla="*/ 1292994 h 6858000"/>
              <a:gd name="connsiteX618" fmla="*/ 5200661 w 7467600"/>
              <a:gd name="connsiteY618" fmla="*/ 1635186 h 6858000"/>
              <a:gd name="connsiteX619" fmla="*/ 5297138 w 7467600"/>
              <a:gd name="connsiteY619" fmla="*/ 1906351 h 6858000"/>
              <a:gd name="connsiteX620" fmla="*/ 5052692 w 7467600"/>
              <a:gd name="connsiteY620" fmla="*/ 1292994 h 6858000"/>
              <a:gd name="connsiteX621" fmla="*/ 5009948 w 7467600"/>
              <a:gd name="connsiteY621" fmla="*/ 1273619 h 6858000"/>
              <a:gd name="connsiteX622" fmla="*/ 5121777 w 7467600"/>
              <a:gd name="connsiteY622" fmla="*/ 1654213 h 6858000"/>
              <a:gd name="connsiteX623" fmla="*/ 5293545 w 7467600"/>
              <a:gd name="connsiteY623" fmla="*/ 2072247 h 6858000"/>
              <a:gd name="connsiteX624" fmla="*/ 5294042 w 7467600"/>
              <a:gd name="connsiteY624" fmla="*/ 2065019 h 6858000"/>
              <a:gd name="connsiteX625" fmla="*/ 5171936 w 7467600"/>
              <a:gd name="connsiteY625" fmla="*/ 1647613 h 6858000"/>
              <a:gd name="connsiteX626" fmla="*/ 5009948 w 7467600"/>
              <a:gd name="connsiteY626" fmla="*/ 1273619 h 6858000"/>
              <a:gd name="connsiteX627" fmla="*/ 655236 w 7467600"/>
              <a:gd name="connsiteY627" fmla="*/ 1268632 h 6858000"/>
              <a:gd name="connsiteX628" fmla="*/ 839521 w 7467600"/>
              <a:gd name="connsiteY628" fmla="*/ 1685315 h 6858000"/>
              <a:gd name="connsiteX629" fmla="*/ 1109416 w 7467600"/>
              <a:gd name="connsiteY629" fmla="*/ 2061663 h 6858000"/>
              <a:gd name="connsiteX630" fmla="*/ 1298300 w 7467600"/>
              <a:gd name="connsiteY630" fmla="*/ 2247742 h 6858000"/>
              <a:gd name="connsiteX631" fmla="*/ 1125871 w 7467600"/>
              <a:gd name="connsiteY631" fmla="*/ 1989513 h 6858000"/>
              <a:gd name="connsiteX632" fmla="*/ 981574 w 7467600"/>
              <a:gd name="connsiteY632" fmla="*/ 1783157 h 6858000"/>
              <a:gd name="connsiteX633" fmla="*/ 922198 w 7467600"/>
              <a:gd name="connsiteY633" fmla="*/ 1677437 h 6858000"/>
              <a:gd name="connsiteX634" fmla="*/ 869293 w 7467600"/>
              <a:gd name="connsiteY634" fmla="*/ 1583214 h 6858000"/>
              <a:gd name="connsiteX635" fmla="*/ 751431 w 7467600"/>
              <a:gd name="connsiteY635" fmla="*/ 1405731 h 6858000"/>
              <a:gd name="connsiteX636" fmla="*/ 655236 w 7467600"/>
              <a:gd name="connsiteY636" fmla="*/ 1268632 h 6858000"/>
              <a:gd name="connsiteX637" fmla="*/ 6516292 w 7467600"/>
              <a:gd name="connsiteY637" fmla="*/ 1263064 h 6858000"/>
              <a:gd name="connsiteX638" fmla="*/ 5736320 w 7467600"/>
              <a:gd name="connsiteY638" fmla="*/ 1501803 h 6858000"/>
              <a:gd name="connsiteX639" fmla="*/ 6516292 w 7467600"/>
              <a:gd name="connsiteY639" fmla="*/ 1263064 h 6858000"/>
              <a:gd name="connsiteX640" fmla="*/ 291466 w 7467600"/>
              <a:gd name="connsiteY640" fmla="*/ 1250369 h 6858000"/>
              <a:gd name="connsiteX641" fmla="*/ 323180 w 7467600"/>
              <a:gd name="connsiteY641" fmla="*/ 1435283 h 6858000"/>
              <a:gd name="connsiteX642" fmla="*/ 349381 w 7467600"/>
              <a:gd name="connsiteY642" fmla="*/ 1875041 h 6858000"/>
              <a:gd name="connsiteX643" fmla="*/ 374363 w 7467600"/>
              <a:gd name="connsiteY643" fmla="*/ 1506494 h 6858000"/>
              <a:gd name="connsiteX644" fmla="*/ 302168 w 7467600"/>
              <a:gd name="connsiteY644" fmla="*/ 1274495 h 6858000"/>
              <a:gd name="connsiteX645" fmla="*/ 291466 w 7467600"/>
              <a:gd name="connsiteY645" fmla="*/ 1250369 h 6858000"/>
              <a:gd name="connsiteX646" fmla="*/ 678222 w 7467600"/>
              <a:gd name="connsiteY646" fmla="*/ 1248670 h 6858000"/>
              <a:gd name="connsiteX647" fmla="*/ 775536 w 7467600"/>
              <a:gd name="connsiteY647" fmla="*/ 1388015 h 6858000"/>
              <a:gd name="connsiteX648" fmla="*/ 894529 w 7467600"/>
              <a:gd name="connsiteY648" fmla="*/ 1567739 h 6858000"/>
              <a:gd name="connsiteX649" fmla="*/ 948000 w 7467600"/>
              <a:gd name="connsiteY649" fmla="*/ 1663088 h 6858000"/>
              <a:gd name="connsiteX650" fmla="*/ 1006812 w 7467600"/>
              <a:gd name="connsiteY650" fmla="*/ 1767683 h 6858000"/>
              <a:gd name="connsiteX651" fmla="*/ 1149133 w 7467600"/>
              <a:gd name="connsiteY651" fmla="*/ 1971513 h 6858000"/>
              <a:gd name="connsiteX652" fmla="*/ 1333952 w 7467600"/>
              <a:gd name="connsiteY652" fmla="*/ 2251620 h 6858000"/>
              <a:gd name="connsiteX653" fmla="*/ 1337329 w 7467600"/>
              <a:gd name="connsiteY653" fmla="*/ 2258350 h 6858000"/>
              <a:gd name="connsiteX654" fmla="*/ 1014726 w 7467600"/>
              <a:gd name="connsiteY654" fmla="*/ 1615556 h 6858000"/>
              <a:gd name="connsiteX655" fmla="*/ 678222 w 7467600"/>
              <a:gd name="connsiteY655" fmla="*/ 1248670 h 6858000"/>
              <a:gd name="connsiteX656" fmla="*/ 6691602 w 7467600"/>
              <a:gd name="connsiteY656" fmla="*/ 1140573 h 6858000"/>
              <a:gd name="connsiteX657" fmla="*/ 6571100 w 7467600"/>
              <a:gd name="connsiteY657" fmla="*/ 1183662 h 6858000"/>
              <a:gd name="connsiteX658" fmla="*/ 6241687 w 7467600"/>
              <a:gd name="connsiteY658" fmla="*/ 1257600 h 6858000"/>
              <a:gd name="connsiteX659" fmla="*/ 5693009 w 7467600"/>
              <a:gd name="connsiteY659" fmla="*/ 1478256 h 6858000"/>
              <a:gd name="connsiteX660" fmla="*/ 6548420 w 7467600"/>
              <a:gd name="connsiteY660" fmla="*/ 1214599 h 6858000"/>
              <a:gd name="connsiteX661" fmla="*/ 6605473 w 7467600"/>
              <a:gd name="connsiteY661" fmla="*/ 1184686 h 6858000"/>
              <a:gd name="connsiteX662" fmla="*/ 6691602 w 7467600"/>
              <a:gd name="connsiteY662" fmla="*/ 1140573 h 6858000"/>
              <a:gd name="connsiteX663" fmla="*/ 4002475 w 7467600"/>
              <a:gd name="connsiteY663" fmla="*/ 1037802 h 6858000"/>
              <a:gd name="connsiteX664" fmla="*/ 4000324 w 7467600"/>
              <a:gd name="connsiteY664" fmla="*/ 1039362 h 6858000"/>
              <a:gd name="connsiteX665" fmla="*/ 4002862 w 7467600"/>
              <a:gd name="connsiteY665" fmla="*/ 1042866 h 6858000"/>
              <a:gd name="connsiteX666" fmla="*/ 4002475 w 7467600"/>
              <a:gd name="connsiteY666" fmla="*/ 1037802 h 6858000"/>
              <a:gd name="connsiteX667" fmla="*/ 506322 w 7467600"/>
              <a:gd name="connsiteY667" fmla="*/ 1020997 h 6858000"/>
              <a:gd name="connsiteX668" fmla="*/ 533068 w 7467600"/>
              <a:gd name="connsiteY668" fmla="*/ 1029409 h 6858000"/>
              <a:gd name="connsiteX669" fmla="*/ 1232525 w 7467600"/>
              <a:gd name="connsiteY669" fmla="*/ 1804675 h 6858000"/>
              <a:gd name="connsiteX670" fmla="*/ 1388858 w 7467600"/>
              <a:gd name="connsiteY670" fmla="*/ 2368011 h 6858000"/>
              <a:gd name="connsiteX671" fmla="*/ 1384098 w 7467600"/>
              <a:gd name="connsiteY671" fmla="*/ 2378125 h 6858000"/>
              <a:gd name="connsiteX672" fmla="*/ 1425393 w 7467600"/>
              <a:gd name="connsiteY672" fmla="*/ 2589124 h 6858000"/>
              <a:gd name="connsiteX673" fmla="*/ 1424001 w 7467600"/>
              <a:gd name="connsiteY673" fmla="*/ 2597541 h 6858000"/>
              <a:gd name="connsiteX674" fmla="*/ 2152729 w 7467600"/>
              <a:gd name="connsiteY674" fmla="*/ 2864487 h 6858000"/>
              <a:gd name="connsiteX675" fmla="*/ 2020609 w 7467600"/>
              <a:gd name="connsiteY675" fmla="*/ 2539671 h 6858000"/>
              <a:gd name="connsiteX676" fmla="*/ 2018920 w 7467600"/>
              <a:gd name="connsiteY676" fmla="*/ 2536309 h 6858000"/>
              <a:gd name="connsiteX677" fmla="*/ 1342441 w 7467600"/>
              <a:gd name="connsiteY677" fmla="*/ 1173017 h 6858000"/>
              <a:gd name="connsiteX678" fmla="*/ 1367925 w 7467600"/>
              <a:gd name="connsiteY678" fmla="*/ 1135648 h 6858000"/>
              <a:gd name="connsiteX679" fmla="*/ 1771401 w 7467600"/>
              <a:gd name="connsiteY679" fmla="*/ 1806673 h 6858000"/>
              <a:gd name="connsiteX680" fmla="*/ 1972385 w 7467600"/>
              <a:gd name="connsiteY680" fmla="*/ 2198735 h 6858000"/>
              <a:gd name="connsiteX681" fmla="*/ 2040892 w 7467600"/>
              <a:gd name="connsiteY681" fmla="*/ 2405205 h 6858000"/>
              <a:gd name="connsiteX682" fmla="*/ 2131689 w 7467600"/>
              <a:gd name="connsiteY682" fmla="*/ 1936926 h 6858000"/>
              <a:gd name="connsiteX683" fmla="*/ 2454820 w 7467600"/>
              <a:gd name="connsiteY683" fmla="*/ 1248808 h 6858000"/>
              <a:gd name="connsiteX684" fmla="*/ 2492512 w 7467600"/>
              <a:gd name="connsiteY684" fmla="*/ 1302920 h 6858000"/>
              <a:gd name="connsiteX685" fmla="*/ 2081216 w 7467600"/>
              <a:gd name="connsiteY685" fmla="*/ 2527513 h 6858000"/>
              <a:gd name="connsiteX686" fmla="*/ 2081211 w 7467600"/>
              <a:gd name="connsiteY686" fmla="*/ 2528916 h 6858000"/>
              <a:gd name="connsiteX687" fmla="*/ 2199067 w 7467600"/>
              <a:gd name="connsiteY687" fmla="*/ 2884061 h 6858000"/>
              <a:gd name="connsiteX688" fmla="*/ 3192586 w 7467600"/>
              <a:gd name="connsiteY688" fmla="*/ 3411496 h 6858000"/>
              <a:gd name="connsiteX689" fmla="*/ 3182620 w 7467600"/>
              <a:gd name="connsiteY689" fmla="*/ 3483279 h 6858000"/>
              <a:gd name="connsiteX690" fmla="*/ 2435119 w 7467600"/>
              <a:gd name="connsiteY690" fmla="*/ 3080173 h 6858000"/>
              <a:gd name="connsiteX691" fmla="*/ 2410152 w 7467600"/>
              <a:gd name="connsiteY691" fmla="*/ 3063751 h 6858000"/>
              <a:gd name="connsiteX692" fmla="*/ 2408099 w 7467600"/>
              <a:gd name="connsiteY692" fmla="*/ 3064403 h 6858000"/>
              <a:gd name="connsiteX693" fmla="*/ 2407218 w 7467600"/>
              <a:gd name="connsiteY693" fmla="*/ 3070324 h 6858000"/>
              <a:gd name="connsiteX694" fmla="*/ 2380138 w 7467600"/>
              <a:gd name="connsiteY694" fmla="*/ 3099341 h 6858000"/>
              <a:gd name="connsiteX695" fmla="*/ 1765923 w 7467600"/>
              <a:gd name="connsiteY695" fmla="*/ 3581043 h 6858000"/>
              <a:gd name="connsiteX696" fmla="*/ 1702258 w 7467600"/>
              <a:gd name="connsiteY696" fmla="*/ 3612286 h 6858000"/>
              <a:gd name="connsiteX697" fmla="*/ 1538370 w 7467600"/>
              <a:gd name="connsiteY697" fmla="*/ 3811804 h 6858000"/>
              <a:gd name="connsiteX698" fmla="*/ 542867 w 7467600"/>
              <a:gd name="connsiteY698" fmla="*/ 4944092 h 6858000"/>
              <a:gd name="connsiteX699" fmla="*/ 515800 w 7467600"/>
              <a:gd name="connsiteY699" fmla="*/ 4862180 h 6858000"/>
              <a:gd name="connsiteX700" fmla="*/ 909145 w 7467600"/>
              <a:gd name="connsiteY700" fmla="*/ 4199225 h 6858000"/>
              <a:gd name="connsiteX701" fmla="*/ 1214067 w 7467600"/>
              <a:gd name="connsiteY701" fmla="*/ 3908561 h 6858000"/>
              <a:gd name="connsiteX702" fmla="*/ 640967 w 7467600"/>
              <a:gd name="connsiteY702" fmla="*/ 4105601 h 6858000"/>
              <a:gd name="connsiteX703" fmla="*/ 112563 w 7467600"/>
              <a:gd name="connsiteY703" fmla="*/ 4396952 h 6858000"/>
              <a:gd name="connsiteX704" fmla="*/ 0 w 7467600"/>
              <a:gd name="connsiteY704" fmla="*/ 4466006 h 6858000"/>
              <a:gd name="connsiteX705" fmla="*/ 0 w 7467600"/>
              <a:gd name="connsiteY705" fmla="*/ 4233763 h 6858000"/>
              <a:gd name="connsiteX706" fmla="*/ 36881 w 7467600"/>
              <a:gd name="connsiteY706" fmla="*/ 4200118 h 6858000"/>
              <a:gd name="connsiteX707" fmla="*/ 910534 w 7467600"/>
              <a:gd name="connsiteY707" fmla="*/ 3629753 h 6858000"/>
              <a:gd name="connsiteX708" fmla="*/ 1578717 w 7467600"/>
              <a:gd name="connsiteY708" fmla="*/ 3575982 h 6858000"/>
              <a:gd name="connsiteX709" fmla="*/ 2338780 w 7467600"/>
              <a:gd name="connsiteY709" fmla="*/ 3033725 h 6858000"/>
              <a:gd name="connsiteX710" fmla="*/ 1807991 w 7467600"/>
              <a:gd name="connsiteY710" fmla="*/ 2807184 h 6858000"/>
              <a:gd name="connsiteX711" fmla="*/ 1416358 w 7467600"/>
              <a:gd name="connsiteY711" fmla="*/ 3112571 h 6858000"/>
              <a:gd name="connsiteX712" fmla="*/ 939066 w 7467600"/>
              <a:gd name="connsiteY712" fmla="*/ 3378798 h 6858000"/>
              <a:gd name="connsiteX713" fmla="*/ 115099 w 7467600"/>
              <a:gd name="connsiteY713" fmla="*/ 3607650 h 6858000"/>
              <a:gd name="connsiteX714" fmla="*/ 97284 w 7467600"/>
              <a:gd name="connsiteY714" fmla="*/ 3520393 h 6858000"/>
              <a:gd name="connsiteX715" fmla="*/ 922050 w 7467600"/>
              <a:gd name="connsiteY715" fmla="*/ 3074867 h 6858000"/>
              <a:gd name="connsiteX716" fmla="*/ 1405265 w 7467600"/>
              <a:gd name="connsiteY716" fmla="*/ 3016319 h 6858000"/>
              <a:gd name="connsiteX717" fmla="*/ 1407512 w 7467600"/>
              <a:gd name="connsiteY717" fmla="*/ 3018001 h 6858000"/>
              <a:gd name="connsiteX718" fmla="*/ 1726266 w 7467600"/>
              <a:gd name="connsiteY718" fmla="*/ 2777274 h 6858000"/>
              <a:gd name="connsiteX719" fmla="*/ 625390 w 7467600"/>
              <a:gd name="connsiteY719" fmla="*/ 2514541 h 6858000"/>
              <a:gd name="connsiteX720" fmla="*/ 619799 w 7467600"/>
              <a:gd name="connsiteY720" fmla="*/ 2527180 h 6858000"/>
              <a:gd name="connsiteX721" fmla="*/ 310030 w 7467600"/>
              <a:gd name="connsiteY721" fmla="*/ 2771818 h 6858000"/>
              <a:gd name="connsiteX722" fmla="*/ 173877 w 7467600"/>
              <a:gd name="connsiteY722" fmla="*/ 2937056 h 6858000"/>
              <a:gd name="connsiteX723" fmla="*/ 77889 w 7467600"/>
              <a:gd name="connsiteY723" fmla="*/ 3138440 h 6858000"/>
              <a:gd name="connsiteX724" fmla="*/ 0 w 7467600"/>
              <a:gd name="connsiteY724" fmla="*/ 3271395 h 6858000"/>
              <a:gd name="connsiteX725" fmla="*/ 0 w 7467600"/>
              <a:gd name="connsiteY725" fmla="*/ 3153002 h 6858000"/>
              <a:gd name="connsiteX726" fmla="*/ 2386 w 7467600"/>
              <a:gd name="connsiteY726" fmla="*/ 3149203 h 6858000"/>
              <a:gd name="connsiteX727" fmla="*/ 89753 w 7467600"/>
              <a:gd name="connsiteY727" fmla="*/ 2987702 h 6858000"/>
              <a:gd name="connsiteX728" fmla="*/ 76869 w 7467600"/>
              <a:gd name="connsiteY728" fmla="*/ 3005404 h 6858000"/>
              <a:gd name="connsiteX729" fmla="*/ 32049 w 7467600"/>
              <a:gd name="connsiteY729" fmla="*/ 3065814 h 6858000"/>
              <a:gd name="connsiteX730" fmla="*/ 0 w 7467600"/>
              <a:gd name="connsiteY730" fmla="*/ 3108744 h 6858000"/>
              <a:gd name="connsiteX731" fmla="*/ 0 w 7467600"/>
              <a:gd name="connsiteY731" fmla="*/ 3058059 h 6858000"/>
              <a:gd name="connsiteX732" fmla="*/ 7610 w 7467600"/>
              <a:gd name="connsiteY732" fmla="*/ 3047889 h 6858000"/>
              <a:gd name="connsiteX733" fmla="*/ 52419 w 7467600"/>
              <a:gd name="connsiteY733" fmla="*/ 2987479 h 6858000"/>
              <a:gd name="connsiteX734" fmla="*/ 59142 w 7467600"/>
              <a:gd name="connsiteY734" fmla="*/ 2978488 h 6858000"/>
              <a:gd name="connsiteX735" fmla="*/ 0 w 7467600"/>
              <a:gd name="connsiteY735" fmla="*/ 3015334 h 6858000"/>
              <a:gd name="connsiteX736" fmla="*/ 0 w 7467600"/>
              <a:gd name="connsiteY736" fmla="*/ 2914286 h 6858000"/>
              <a:gd name="connsiteX737" fmla="*/ 36383 w 7467600"/>
              <a:gd name="connsiteY737" fmla="*/ 2901128 h 6858000"/>
              <a:gd name="connsiteX738" fmla="*/ 156329 w 7467600"/>
              <a:gd name="connsiteY738" fmla="*/ 2840533 h 6858000"/>
              <a:gd name="connsiteX739" fmla="*/ 358355 w 7467600"/>
              <a:gd name="connsiteY739" fmla="*/ 2620471 h 6858000"/>
              <a:gd name="connsiteX740" fmla="*/ 510577 w 7467600"/>
              <a:gd name="connsiteY740" fmla="*/ 2501244 h 6858000"/>
              <a:gd name="connsiteX741" fmla="*/ 211967 w 7467600"/>
              <a:gd name="connsiteY741" fmla="*/ 2479171 h 6858000"/>
              <a:gd name="connsiteX742" fmla="*/ 0 w 7467600"/>
              <a:gd name="connsiteY742" fmla="*/ 2476398 h 6858000"/>
              <a:gd name="connsiteX743" fmla="*/ 0 w 7467600"/>
              <a:gd name="connsiteY743" fmla="*/ 2389189 h 6858000"/>
              <a:gd name="connsiteX744" fmla="*/ 103062 w 7467600"/>
              <a:gd name="connsiteY744" fmla="*/ 2389518 h 6858000"/>
              <a:gd name="connsiteX745" fmla="*/ 510734 w 7467600"/>
              <a:gd name="connsiteY745" fmla="*/ 2416201 h 6858000"/>
              <a:gd name="connsiteX746" fmla="*/ 279257 w 7467600"/>
              <a:gd name="connsiteY746" fmla="*/ 2092102 h 6858000"/>
              <a:gd name="connsiteX747" fmla="*/ 65265 w 7467600"/>
              <a:gd name="connsiteY747" fmla="*/ 2006049 h 6858000"/>
              <a:gd name="connsiteX748" fmla="*/ 0 w 7467600"/>
              <a:gd name="connsiteY748" fmla="*/ 1982532 h 6858000"/>
              <a:gd name="connsiteX749" fmla="*/ 0 w 7467600"/>
              <a:gd name="connsiteY749" fmla="*/ 1912789 h 6858000"/>
              <a:gd name="connsiteX750" fmla="*/ 97460 w 7467600"/>
              <a:gd name="connsiteY750" fmla="*/ 1953725 h 6858000"/>
              <a:gd name="connsiteX751" fmla="*/ 221272 w 7467600"/>
              <a:gd name="connsiteY751" fmla="*/ 1980766 h 6858000"/>
              <a:gd name="connsiteX752" fmla="*/ 116765 w 7467600"/>
              <a:gd name="connsiteY752" fmla="*/ 1911033 h 6858000"/>
              <a:gd name="connsiteX753" fmla="*/ 16405 w 7467600"/>
              <a:gd name="connsiteY753" fmla="*/ 1803412 h 6858000"/>
              <a:gd name="connsiteX754" fmla="*/ 0 w 7467600"/>
              <a:gd name="connsiteY754" fmla="*/ 1784777 h 6858000"/>
              <a:gd name="connsiteX755" fmla="*/ 0 w 7467600"/>
              <a:gd name="connsiteY755" fmla="*/ 1740082 h 6858000"/>
              <a:gd name="connsiteX756" fmla="*/ 39394 w 7467600"/>
              <a:gd name="connsiteY756" fmla="*/ 1784856 h 6858000"/>
              <a:gd name="connsiteX757" fmla="*/ 135813 w 7467600"/>
              <a:gd name="connsiteY757" fmla="*/ 1888838 h 6858000"/>
              <a:gd name="connsiteX758" fmla="*/ 242575 w 7467600"/>
              <a:gd name="connsiteY758" fmla="*/ 1958841 h 6858000"/>
              <a:gd name="connsiteX759" fmla="*/ 82197 w 7467600"/>
              <a:gd name="connsiteY759" fmla="*/ 1754826 h 6858000"/>
              <a:gd name="connsiteX760" fmla="*/ 0 w 7467600"/>
              <a:gd name="connsiteY760" fmla="*/ 1679650 h 6858000"/>
              <a:gd name="connsiteX761" fmla="*/ 0 w 7467600"/>
              <a:gd name="connsiteY761" fmla="*/ 1602463 h 6858000"/>
              <a:gd name="connsiteX762" fmla="*/ 84689 w 7467600"/>
              <a:gd name="connsiteY762" fmla="*/ 1677442 h 6858000"/>
              <a:gd name="connsiteX763" fmla="*/ 298437 w 7467600"/>
              <a:gd name="connsiteY763" fmla="*/ 1968019 h 6858000"/>
              <a:gd name="connsiteX764" fmla="*/ 227269 w 7467600"/>
              <a:gd name="connsiteY764" fmla="*/ 1114064 h 6858000"/>
              <a:gd name="connsiteX765" fmla="*/ 248003 w 7467600"/>
              <a:gd name="connsiteY765" fmla="*/ 1089613 h 6858000"/>
              <a:gd name="connsiteX766" fmla="*/ 427020 w 7467600"/>
              <a:gd name="connsiteY766" fmla="*/ 1619803 h 6858000"/>
              <a:gd name="connsiteX767" fmla="*/ 340345 w 7467600"/>
              <a:gd name="connsiteY767" fmla="*/ 2027739 h 6858000"/>
              <a:gd name="connsiteX768" fmla="*/ 360865 w 7467600"/>
              <a:gd name="connsiteY768" fmla="*/ 2044827 h 6858000"/>
              <a:gd name="connsiteX769" fmla="*/ 560414 w 7467600"/>
              <a:gd name="connsiteY769" fmla="*/ 2421457 h 6858000"/>
              <a:gd name="connsiteX770" fmla="*/ 1359703 w 7467600"/>
              <a:gd name="connsiteY770" fmla="*/ 2578554 h 6858000"/>
              <a:gd name="connsiteX771" fmla="*/ 1359422 w 7467600"/>
              <a:gd name="connsiteY771" fmla="*/ 2577994 h 6858000"/>
              <a:gd name="connsiteX772" fmla="*/ 828701 w 7467600"/>
              <a:gd name="connsiteY772" fmla="*/ 1839520 h 6858000"/>
              <a:gd name="connsiteX773" fmla="*/ 494427 w 7467600"/>
              <a:gd name="connsiteY773" fmla="*/ 1092333 h 6858000"/>
              <a:gd name="connsiteX774" fmla="*/ 506322 w 7467600"/>
              <a:gd name="connsiteY774" fmla="*/ 1020997 h 6858000"/>
              <a:gd name="connsiteX775" fmla="*/ 4570198 w 7467600"/>
              <a:gd name="connsiteY775" fmla="*/ 978081 h 6858000"/>
              <a:gd name="connsiteX776" fmla="*/ 4523691 w 7467600"/>
              <a:gd name="connsiteY776" fmla="*/ 1127776 h 6858000"/>
              <a:gd name="connsiteX777" fmla="*/ 4509875 w 7467600"/>
              <a:gd name="connsiteY777" fmla="*/ 1167552 h 6858000"/>
              <a:gd name="connsiteX778" fmla="*/ 4478168 w 7467600"/>
              <a:gd name="connsiteY778" fmla="*/ 1260735 h 6858000"/>
              <a:gd name="connsiteX779" fmla="*/ 4409309 w 7467600"/>
              <a:gd name="connsiteY779" fmla="*/ 1666996 h 6858000"/>
              <a:gd name="connsiteX780" fmla="*/ 4370031 w 7467600"/>
              <a:gd name="connsiteY780" fmla="*/ 1955666 h 6858000"/>
              <a:gd name="connsiteX781" fmla="*/ 4570198 w 7467600"/>
              <a:gd name="connsiteY781" fmla="*/ 978081 h 6858000"/>
              <a:gd name="connsiteX782" fmla="*/ 4557898 w 7467600"/>
              <a:gd name="connsiteY782" fmla="*/ 900011 h 6858000"/>
              <a:gd name="connsiteX783" fmla="*/ 4344840 w 7467600"/>
              <a:gd name="connsiteY783" fmla="*/ 1922038 h 6858000"/>
              <a:gd name="connsiteX784" fmla="*/ 4378710 w 7467600"/>
              <a:gd name="connsiteY784" fmla="*/ 1665516 h 6858000"/>
              <a:gd name="connsiteX785" fmla="*/ 4448798 w 7467600"/>
              <a:gd name="connsiteY785" fmla="*/ 1253024 h 6858000"/>
              <a:gd name="connsiteX786" fmla="*/ 4480315 w 7467600"/>
              <a:gd name="connsiteY786" fmla="*/ 1158454 h 6858000"/>
              <a:gd name="connsiteX787" fmla="*/ 4494133 w 7467600"/>
              <a:gd name="connsiteY787" fmla="*/ 1118676 h 6858000"/>
              <a:gd name="connsiteX788" fmla="*/ 4557898 w 7467600"/>
              <a:gd name="connsiteY788" fmla="*/ 900011 h 6858000"/>
              <a:gd name="connsiteX789" fmla="*/ 5870151 w 7467600"/>
              <a:gd name="connsiteY789" fmla="*/ 898890 h 6858000"/>
              <a:gd name="connsiteX790" fmla="*/ 5861335 w 7467600"/>
              <a:gd name="connsiteY790" fmla="*/ 899177 h 6858000"/>
              <a:gd name="connsiteX791" fmla="*/ 5843702 w 7467600"/>
              <a:gd name="connsiteY791" fmla="*/ 899748 h 6858000"/>
              <a:gd name="connsiteX792" fmla="*/ 5651107 w 7467600"/>
              <a:gd name="connsiteY792" fmla="*/ 920306 h 6858000"/>
              <a:gd name="connsiteX793" fmla="*/ 5459407 w 7467600"/>
              <a:gd name="connsiteY793" fmla="*/ 940975 h 6858000"/>
              <a:gd name="connsiteX794" fmla="*/ 5374846 w 7467600"/>
              <a:gd name="connsiteY794" fmla="*/ 941988 h 6858000"/>
              <a:gd name="connsiteX795" fmla="*/ 5256105 w 7467600"/>
              <a:gd name="connsiteY795" fmla="*/ 945632 h 6858000"/>
              <a:gd name="connsiteX796" fmla="*/ 5107071 w 7467600"/>
              <a:gd name="connsiteY796" fmla="*/ 969720 h 6858000"/>
              <a:gd name="connsiteX797" fmla="*/ 4998681 w 7467600"/>
              <a:gd name="connsiteY797" fmla="*/ 988771 h 6858000"/>
              <a:gd name="connsiteX798" fmla="*/ 5870151 w 7467600"/>
              <a:gd name="connsiteY798" fmla="*/ 898890 h 6858000"/>
              <a:gd name="connsiteX799" fmla="*/ 5504425 w 7467600"/>
              <a:gd name="connsiteY799" fmla="*/ 848067 h 6858000"/>
              <a:gd name="connsiteX800" fmla="*/ 4968849 w 7467600"/>
              <a:gd name="connsiteY800" fmla="*/ 962318 h 6858000"/>
              <a:gd name="connsiteX801" fmla="*/ 5104039 w 7467600"/>
              <a:gd name="connsiteY801" fmla="*/ 940634 h 6858000"/>
              <a:gd name="connsiteX802" fmla="*/ 5256311 w 7467600"/>
              <a:gd name="connsiteY802" fmla="*/ 916490 h 6858000"/>
              <a:gd name="connsiteX803" fmla="*/ 5377381 w 7467600"/>
              <a:gd name="connsiteY803" fmla="*/ 912671 h 6858000"/>
              <a:gd name="connsiteX804" fmla="*/ 5460148 w 7467600"/>
              <a:gd name="connsiteY804" fmla="*/ 911442 h 6858000"/>
              <a:gd name="connsiteX805" fmla="*/ 5648971 w 7467600"/>
              <a:gd name="connsiteY805" fmla="*/ 891331 h 6858000"/>
              <a:gd name="connsiteX806" fmla="*/ 5844807 w 7467600"/>
              <a:gd name="connsiteY806" fmla="*/ 870718 h 6858000"/>
              <a:gd name="connsiteX807" fmla="*/ 5862975 w 7467600"/>
              <a:gd name="connsiteY807" fmla="*/ 869756 h 6858000"/>
              <a:gd name="connsiteX808" fmla="*/ 5920887 w 7467600"/>
              <a:gd name="connsiteY808" fmla="*/ 865929 h 6858000"/>
              <a:gd name="connsiteX809" fmla="*/ 5504425 w 7467600"/>
              <a:gd name="connsiteY809" fmla="*/ 848067 h 6858000"/>
              <a:gd name="connsiteX810" fmla="*/ 3607114 w 7467600"/>
              <a:gd name="connsiteY810" fmla="*/ 467441 h 6858000"/>
              <a:gd name="connsiteX811" fmla="*/ 3296242 w 7467600"/>
              <a:gd name="connsiteY811" fmla="*/ 807991 h 6858000"/>
              <a:gd name="connsiteX812" fmla="*/ 3174674 w 7467600"/>
              <a:gd name="connsiteY812" fmla="*/ 919759 h 6858000"/>
              <a:gd name="connsiteX813" fmla="*/ 3042978 w 7467600"/>
              <a:gd name="connsiteY813" fmla="*/ 1054894 h 6858000"/>
              <a:gd name="connsiteX814" fmla="*/ 2968914 w 7467600"/>
              <a:gd name="connsiteY814" fmla="*/ 1133756 h 6858000"/>
              <a:gd name="connsiteX815" fmla="*/ 3103823 w 7467600"/>
              <a:gd name="connsiteY815" fmla="*/ 1026814 h 6858000"/>
              <a:gd name="connsiteX816" fmla="*/ 3607114 w 7467600"/>
              <a:gd name="connsiteY816" fmla="*/ 467441 h 6858000"/>
              <a:gd name="connsiteX817" fmla="*/ 3744487 w 7467600"/>
              <a:gd name="connsiteY817" fmla="*/ 383136 h 6858000"/>
              <a:gd name="connsiteX818" fmla="*/ 3970213 w 7467600"/>
              <a:gd name="connsiteY818" fmla="*/ 995559 h 6858000"/>
              <a:gd name="connsiteX819" fmla="*/ 3744487 w 7467600"/>
              <a:gd name="connsiteY819" fmla="*/ 383136 h 6858000"/>
              <a:gd name="connsiteX820" fmla="*/ 3624562 w 7467600"/>
              <a:gd name="connsiteY820" fmla="*/ 367041 h 6858000"/>
              <a:gd name="connsiteX821" fmla="*/ 3489712 w 7467600"/>
              <a:gd name="connsiteY821" fmla="*/ 485386 h 6858000"/>
              <a:gd name="connsiteX822" fmla="*/ 3182994 w 7467600"/>
              <a:gd name="connsiteY822" fmla="*/ 828265 h 6858000"/>
              <a:gd name="connsiteX823" fmla="*/ 2892114 w 7467600"/>
              <a:gd name="connsiteY823" fmla="*/ 1172635 h 6858000"/>
              <a:gd name="connsiteX824" fmla="*/ 3021459 w 7467600"/>
              <a:gd name="connsiteY824" fmla="*/ 1035385 h 6858000"/>
              <a:gd name="connsiteX825" fmla="*/ 3153873 w 7467600"/>
              <a:gd name="connsiteY825" fmla="*/ 898971 h 6858000"/>
              <a:gd name="connsiteX826" fmla="*/ 3276511 w 7467600"/>
              <a:gd name="connsiteY826" fmla="*/ 786423 h 6858000"/>
              <a:gd name="connsiteX827" fmla="*/ 3584154 w 7467600"/>
              <a:gd name="connsiteY827" fmla="*/ 448218 h 6858000"/>
              <a:gd name="connsiteX828" fmla="*/ 3624562 w 7467600"/>
              <a:gd name="connsiteY828" fmla="*/ 367041 h 6858000"/>
              <a:gd name="connsiteX829" fmla="*/ 3766672 w 7467600"/>
              <a:gd name="connsiteY829" fmla="*/ 359429 h 6858000"/>
              <a:gd name="connsiteX830" fmla="*/ 3996338 w 7467600"/>
              <a:gd name="connsiteY830" fmla="*/ 968237 h 6858000"/>
              <a:gd name="connsiteX831" fmla="*/ 3766672 w 7467600"/>
              <a:gd name="connsiteY831" fmla="*/ 359429 h 6858000"/>
              <a:gd name="connsiteX832" fmla="*/ 5805386 w 7467600"/>
              <a:gd name="connsiteY832" fmla="*/ 239240 h 6858000"/>
              <a:gd name="connsiteX833" fmla="*/ 5736947 w 7467600"/>
              <a:gd name="connsiteY833" fmla="*/ 261367 h 6858000"/>
              <a:gd name="connsiteX834" fmla="*/ 5427012 w 7467600"/>
              <a:gd name="connsiteY834" fmla="*/ 311272 h 6858000"/>
              <a:gd name="connsiteX835" fmla="*/ 5147818 w 7467600"/>
              <a:gd name="connsiteY835" fmla="*/ 322112 h 6858000"/>
              <a:gd name="connsiteX836" fmla="*/ 5060854 w 7467600"/>
              <a:gd name="connsiteY836" fmla="*/ 311882 h 6858000"/>
              <a:gd name="connsiteX837" fmla="*/ 4945989 w 7467600"/>
              <a:gd name="connsiteY837" fmla="*/ 300516 h 6858000"/>
              <a:gd name="connsiteX838" fmla="*/ 5410479 w 7467600"/>
              <a:gd name="connsiteY838" fmla="*/ 348434 h 6858000"/>
              <a:gd name="connsiteX839" fmla="*/ 5805386 w 7467600"/>
              <a:gd name="connsiteY839" fmla="*/ 239240 h 6858000"/>
              <a:gd name="connsiteX840" fmla="*/ 5905192 w 7467600"/>
              <a:gd name="connsiteY840" fmla="*/ 163079 h 6858000"/>
              <a:gd name="connsiteX841" fmla="*/ 5865655 w 7467600"/>
              <a:gd name="connsiteY841" fmla="*/ 171901 h 6858000"/>
              <a:gd name="connsiteX842" fmla="*/ 5259740 w 7467600"/>
              <a:gd name="connsiteY842" fmla="*/ 257013 h 6858000"/>
              <a:gd name="connsiteX843" fmla="*/ 5208466 w 7467600"/>
              <a:gd name="connsiteY843" fmla="*/ 257550 h 6858000"/>
              <a:gd name="connsiteX844" fmla="*/ 4980204 w 7467600"/>
              <a:gd name="connsiteY844" fmla="*/ 271903 h 6858000"/>
              <a:gd name="connsiteX845" fmla="*/ 5068068 w 7467600"/>
              <a:gd name="connsiteY845" fmla="*/ 282244 h 6858000"/>
              <a:gd name="connsiteX846" fmla="*/ 5153231 w 7467600"/>
              <a:gd name="connsiteY846" fmla="*/ 292240 h 6858000"/>
              <a:gd name="connsiteX847" fmla="*/ 5426491 w 7467600"/>
              <a:gd name="connsiteY847" fmla="*/ 281128 h 6858000"/>
              <a:gd name="connsiteX848" fmla="*/ 5731212 w 7467600"/>
              <a:gd name="connsiteY848" fmla="*/ 231951 h 6858000"/>
              <a:gd name="connsiteX849" fmla="*/ 5905192 w 7467600"/>
              <a:gd name="connsiteY849" fmla="*/ 163079 h 6858000"/>
              <a:gd name="connsiteX850" fmla="*/ 5944437 w 7467600"/>
              <a:gd name="connsiteY850" fmla="*/ 113829 h 6858000"/>
              <a:gd name="connsiteX851" fmla="*/ 5825032 w 7467600"/>
              <a:gd name="connsiteY851" fmla="*/ 146405 h 6858000"/>
              <a:gd name="connsiteX852" fmla="*/ 4955599 w 7467600"/>
              <a:gd name="connsiteY852" fmla="*/ 247008 h 6858000"/>
              <a:gd name="connsiteX853" fmla="*/ 5210104 w 7467600"/>
              <a:gd name="connsiteY853" fmla="*/ 228123 h 6858000"/>
              <a:gd name="connsiteX854" fmla="*/ 5261015 w 7467600"/>
              <a:gd name="connsiteY854" fmla="*/ 227087 h 6858000"/>
              <a:gd name="connsiteX855" fmla="*/ 5861181 w 7467600"/>
              <a:gd name="connsiteY855" fmla="*/ 143093 h 6858000"/>
              <a:gd name="connsiteX856" fmla="*/ 5961252 w 7467600"/>
              <a:gd name="connsiteY856" fmla="*/ 114820 h 6858000"/>
              <a:gd name="connsiteX857" fmla="*/ 5944437 w 7467600"/>
              <a:gd name="connsiteY857" fmla="*/ 113829 h 6858000"/>
              <a:gd name="connsiteX858" fmla="*/ 3882765 w 7467600"/>
              <a:gd name="connsiteY858" fmla="*/ 0 h 6858000"/>
              <a:gd name="connsiteX859" fmla="*/ 3995099 w 7467600"/>
              <a:gd name="connsiteY859" fmla="*/ 0 h 6858000"/>
              <a:gd name="connsiteX860" fmla="*/ 4163818 w 7467600"/>
              <a:gd name="connsiteY860" fmla="*/ 234104 h 6858000"/>
              <a:gd name="connsiteX861" fmla="*/ 4172099 w 7467600"/>
              <a:gd name="connsiteY861" fmla="*/ 234207 h 6858000"/>
              <a:gd name="connsiteX862" fmla="*/ 4784282 w 7467600"/>
              <a:gd name="connsiteY862" fmla="*/ 276561 h 6858000"/>
              <a:gd name="connsiteX863" fmla="*/ 4801687 w 7467600"/>
              <a:gd name="connsiteY863" fmla="*/ 267764 h 6858000"/>
              <a:gd name="connsiteX864" fmla="*/ 6082788 w 7467600"/>
              <a:gd name="connsiteY864" fmla="*/ 64119 h 6858000"/>
              <a:gd name="connsiteX865" fmla="*/ 6099442 w 7467600"/>
              <a:gd name="connsiteY865" fmla="*/ 82568 h 6858000"/>
              <a:gd name="connsiteX866" fmla="*/ 4804137 w 7467600"/>
              <a:gd name="connsiteY866" fmla="*/ 320931 h 6858000"/>
              <a:gd name="connsiteX867" fmla="*/ 4227047 w 7467600"/>
              <a:gd name="connsiteY867" fmla="*/ 313415 h 6858000"/>
              <a:gd name="connsiteX868" fmla="*/ 4346041 w 7467600"/>
              <a:gd name="connsiteY868" fmla="*/ 456086 h 6858000"/>
              <a:gd name="connsiteX869" fmla="*/ 4870967 w 7467600"/>
              <a:gd name="connsiteY869" fmla="*/ 963061 h 6858000"/>
              <a:gd name="connsiteX870" fmla="*/ 4889647 w 7467600"/>
              <a:gd name="connsiteY870" fmla="*/ 957147 h 6858000"/>
              <a:gd name="connsiteX871" fmla="*/ 5422504 w 7467600"/>
              <a:gd name="connsiteY871" fmla="*/ 805191 h 6858000"/>
              <a:gd name="connsiteX872" fmla="*/ 6087656 w 7467600"/>
              <a:gd name="connsiteY872" fmla="*/ 826703 h 6858000"/>
              <a:gd name="connsiteX873" fmla="*/ 6058717 w 7467600"/>
              <a:gd name="connsiteY873" fmla="*/ 865992 h 6858000"/>
              <a:gd name="connsiteX874" fmla="*/ 4974153 w 7467600"/>
              <a:gd name="connsiteY874" fmla="*/ 1045456 h 6858000"/>
              <a:gd name="connsiteX875" fmla="*/ 5627835 w 7467600"/>
              <a:gd name="connsiteY875" fmla="*/ 1472077 h 6858000"/>
              <a:gd name="connsiteX876" fmla="*/ 5629817 w 7467600"/>
              <a:gd name="connsiteY876" fmla="*/ 1471412 h 6858000"/>
              <a:gd name="connsiteX877" fmla="*/ 5634124 w 7467600"/>
              <a:gd name="connsiteY877" fmla="*/ 1470572 h 6858000"/>
              <a:gd name="connsiteX878" fmla="*/ 5755832 w 7467600"/>
              <a:gd name="connsiteY878" fmla="*/ 1383886 h 6858000"/>
              <a:gd name="connsiteX879" fmla="*/ 6014186 w 7467600"/>
              <a:gd name="connsiteY879" fmla="*/ 1279799 h 6858000"/>
              <a:gd name="connsiteX880" fmla="*/ 6901619 w 7467600"/>
              <a:gd name="connsiteY880" fmla="*/ 1047874 h 6858000"/>
              <a:gd name="connsiteX881" fmla="*/ 6931566 w 7467600"/>
              <a:gd name="connsiteY881" fmla="*/ 1062034 h 6858000"/>
              <a:gd name="connsiteX882" fmla="*/ 5790982 w 7467600"/>
              <a:gd name="connsiteY882" fmla="*/ 1561380 h 6858000"/>
              <a:gd name="connsiteX883" fmla="*/ 6188971 w 7467600"/>
              <a:gd name="connsiteY883" fmla="*/ 1755168 h 6858000"/>
              <a:gd name="connsiteX884" fmla="*/ 6202446 w 7467600"/>
              <a:gd name="connsiteY884" fmla="*/ 1752268 h 6858000"/>
              <a:gd name="connsiteX885" fmla="*/ 7179560 w 7467600"/>
              <a:gd name="connsiteY885" fmla="*/ 1467551 h 6858000"/>
              <a:gd name="connsiteX886" fmla="*/ 7158730 w 7467600"/>
              <a:gd name="connsiteY886" fmla="*/ 1507835 h 6858000"/>
              <a:gd name="connsiteX887" fmla="*/ 6326959 w 7467600"/>
              <a:gd name="connsiteY887" fmla="*/ 1817686 h 6858000"/>
              <a:gd name="connsiteX888" fmla="*/ 6537433 w 7467600"/>
              <a:gd name="connsiteY888" fmla="*/ 1907790 h 6858000"/>
              <a:gd name="connsiteX889" fmla="*/ 6550221 w 7467600"/>
              <a:gd name="connsiteY889" fmla="*/ 1910729 h 6858000"/>
              <a:gd name="connsiteX890" fmla="*/ 6964438 w 7467600"/>
              <a:gd name="connsiteY890" fmla="*/ 2209505 h 6858000"/>
              <a:gd name="connsiteX891" fmla="*/ 7367862 w 7467600"/>
              <a:gd name="connsiteY891" fmla="*/ 2806833 h 6858000"/>
              <a:gd name="connsiteX892" fmla="*/ 7364329 w 7467600"/>
              <a:gd name="connsiteY892" fmla="*/ 2826907 h 6858000"/>
              <a:gd name="connsiteX893" fmla="*/ 7290545 w 7467600"/>
              <a:gd name="connsiteY893" fmla="*/ 2850663 h 6858000"/>
              <a:gd name="connsiteX894" fmla="*/ 6472036 w 7467600"/>
              <a:gd name="connsiteY894" fmla="*/ 1959003 h 6858000"/>
              <a:gd name="connsiteX895" fmla="*/ 5792897 w 7467600"/>
              <a:gd name="connsiteY895" fmla="*/ 1647747 h 6858000"/>
              <a:gd name="connsiteX896" fmla="*/ 5842751 w 7467600"/>
              <a:gd name="connsiteY896" fmla="*/ 1816112 h 6858000"/>
              <a:gd name="connsiteX897" fmla="*/ 5847424 w 7467600"/>
              <a:gd name="connsiteY897" fmla="*/ 1815776 h 6858000"/>
              <a:gd name="connsiteX898" fmla="*/ 6399821 w 7467600"/>
              <a:gd name="connsiteY898" fmla="*/ 2344799 h 6858000"/>
              <a:gd name="connsiteX899" fmla="*/ 6323232 w 7467600"/>
              <a:gd name="connsiteY899" fmla="*/ 2389634 h 6858000"/>
              <a:gd name="connsiteX900" fmla="*/ 5942958 w 7467600"/>
              <a:gd name="connsiteY900" fmla="*/ 2077708 h 6858000"/>
              <a:gd name="connsiteX901" fmla="*/ 5921559 w 7467600"/>
              <a:gd name="connsiteY901" fmla="*/ 2378596 h 6858000"/>
              <a:gd name="connsiteX902" fmla="*/ 5817651 w 7467600"/>
              <a:gd name="connsiteY902" fmla="*/ 3023919 h 6858000"/>
              <a:gd name="connsiteX903" fmla="*/ 5729634 w 7467600"/>
              <a:gd name="connsiteY903" fmla="*/ 3051849 h 6858000"/>
              <a:gd name="connsiteX904" fmla="*/ 5611018 w 7467600"/>
              <a:gd name="connsiteY904" fmla="*/ 2316769 h 6858000"/>
              <a:gd name="connsiteX905" fmla="*/ 5687608 w 7467600"/>
              <a:gd name="connsiteY905" fmla="*/ 2039972 h 6858000"/>
              <a:gd name="connsiteX906" fmla="*/ 5657554 w 7467600"/>
              <a:gd name="connsiteY906" fmla="*/ 1576445 h 6858000"/>
              <a:gd name="connsiteX907" fmla="*/ 5150475 w 7467600"/>
              <a:gd name="connsiteY907" fmla="*/ 1274012 h 6858000"/>
              <a:gd name="connsiteX908" fmla="*/ 5349142 w 7467600"/>
              <a:gd name="connsiteY908" fmla="*/ 2204405 h 6858000"/>
              <a:gd name="connsiteX909" fmla="*/ 5262214 w 7467600"/>
              <a:gd name="connsiteY909" fmla="*/ 2233836 h 6858000"/>
              <a:gd name="connsiteX910" fmla="*/ 4981539 w 7467600"/>
              <a:gd name="connsiteY910" fmla="*/ 1542201 h 6858000"/>
              <a:gd name="connsiteX911" fmla="*/ 4958461 w 7467600"/>
              <a:gd name="connsiteY911" fmla="*/ 1136957 h 6858000"/>
              <a:gd name="connsiteX912" fmla="*/ 4655015 w 7467600"/>
              <a:gd name="connsiteY912" fmla="*/ 891426 h 6858000"/>
              <a:gd name="connsiteX913" fmla="*/ 4348002 w 7467600"/>
              <a:gd name="connsiteY913" fmla="*/ 2205895 h 6858000"/>
              <a:gd name="connsiteX914" fmla="*/ 4262250 w 7467600"/>
              <a:gd name="connsiteY914" fmla="*/ 2219972 h 6858000"/>
              <a:gd name="connsiteX915" fmla="*/ 4550611 w 7467600"/>
              <a:gd name="connsiteY915" fmla="*/ 817540 h 6858000"/>
              <a:gd name="connsiteX916" fmla="*/ 4564418 w 7467600"/>
              <a:gd name="connsiteY916" fmla="*/ 808293 h 6858000"/>
              <a:gd name="connsiteX917" fmla="*/ 4266388 w 7467600"/>
              <a:gd name="connsiteY917" fmla="*/ 500083 h 6858000"/>
              <a:gd name="connsiteX918" fmla="*/ 4032842 w 7467600"/>
              <a:gd name="connsiteY918" fmla="*/ 211809 h 6858000"/>
              <a:gd name="connsiteX919" fmla="*/ 3882765 w 7467600"/>
              <a:gd name="connsiteY919" fmla="*/ 0 h 6858000"/>
              <a:gd name="connsiteX920" fmla="*/ 3721337 w 7467600"/>
              <a:gd name="connsiteY920" fmla="*/ 0 h 6858000"/>
              <a:gd name="connsiteX921" fmla="*/ 3797544 w 7467600"/>
              <a:gd name="connsiteY921" fmla="*/ 0 h 6858000"/>
              <a:gd name="connsiteX922" fmla="*/ 3775734 w 7467600"/>
              <a:gd name="connsiteY922" fmla="*/ 95131 h 6858000"/>
              <a:gd name="connsiteX923" fmla="*/ 3724807 w 7467600"/>
              <a:gd name="connsiteY923" fmla="*/ 272257 h 6858000"/>
              <a:gd name="connsiteX924" fmla="*/ 3726844 w 7467600"/>
              <a:gd name="connsiteY924" fmla="*/ 282988 h 6858000"/>
              <a:gd name="connsiteX925" fmla="*/ 3742664 w 7467600"/>
              <a:gd name="connsiteY925" fmla="*/ 279918 h 6858000"/>
              <a:gd name="connsiteX926" fmla="*/ 4103910 w 7467600"/>
              <a:gd name="connsiteY926" fmla="*/ 1161917 h 6858000"/>
              <a:gd name="connsiteX927" fmla="*/ 4020269 w 7467600"/>
              <a:gd name="connsiteY927" fmla="*/ 1200406 h 6858000"/>
              <a:gd name="connsiteX928" fmla="*/ 3674882 w 7467600"/>
              <a:gd name="connsiteY928" fmla="*/ 488524 h 6858000"/>
              <a:gd name="connsiteX929" fmla="*/ 3132682 w 7467600"/>
              <a:gd name="connsiteY929" fmla="*/ 1072284 h 6858000"/>
              <a:gd name="connsiteX930" fmla="*/ 2716346 w 7467600"/>
              <a:gd name="connsiteY930" fmla="*/ 1276376 h 6858000"/>
              <a:gd name="connsiteX931" fmla="*/ 2716772 w 7467600"/>
              <a:gd name="connsiteY931" fmla="*/ 1255462 h 6858000"/>
              <a:gd name="connsiteX932" fmla="*/ 3471096 w 7467600"/>
              <a:gd name="connsiteY932" fmla="*/ 437072 h 6858000"/>
              <a:gd name="connsiteX933" fmla="*/ 3639057 w 7467600"/>
              <a:gd name="connsiteY933" fmla="*/ 286334 h 6858000"/>
              <a:gd name="connsiteX934" fmla="*/ 3640309 w 7467600"/>
              <a:gd name="connsiteY934" fmla="*/ 284664 h 6858000"/>
              <a:gd name="connsiteX935" fmla="*/ 3646022 w 7467600"/>
              <a:gd name="connsiteY935" fmla="*/ 276711 h 6858000"/>
              <a:gd name="connsiteX936" fmla="*/ 3707943 w 7467600"/>
              <a:gd name="connsiteY936" fmla="*/ 65958 h 6858000"/>
              <a:gd name="connsiteX937" fmla="*/ 3721337 w 7467600"/>
              <a:gd name="connsiteY937" fmla="*/ 0 h 6858000"/>
              <a:gd name="connsiteX938" fmla="*/ 2867960 w 7467600"/>
              <a:gd name="connsiteY938" fmla="*/ 0 h 6858000"/>
              <a:gd name="connsiteX939" fmla="*/ 2926351 w 7467600"/>
              <a:gd name="connsiteY939" fmla="*/ 0 h 6858000"/>
              <a:gd name="connsiteX940" fmla="*/ 2902823 w 7467600"/>
              <a:gd name="connsiteY940" fmla="*/ 262929 h 6858000"/>
              <a:gd name="connsiteX941" fmla="*/ 2940663 w 7467600"/>
              <a:gd name="connsiteY941" fmla="*/ 140884 h 6858000"/>
              <a:gd name="connsiteX942" fmla="*/ 2947039 w 7467600"/>
              <a:gd name="connsiteY942" fmla="*/ 122524 h 6858000"/>
              <a:gd name="connsiteX943" fmla="*/ 2984316 w 7467600"/>
              <a:gd name="connsiteY943" fmla="*/ 0 h 6858000"/>
              <a:gd name="connsiteX944" fmla="*/ 3016114 w 7467600"/>
              <a:gd name="connsiteY944" fmla="*/ 0 h 6858000"/>
              <a:gd name="connsiteX945" fmla="*/ 2979949 w 7467600"/>
              <a:gd name="connsiteY945" fmla="*/ 119274 h 6858000"/>
              <a:gd name="connsiteX946" fmla="*/ 3023879 w 7467600"/>
              <a:gd name="connsiteY946" fmla="*/ 0 h 6858000"/>
              <a:gd name="connsiteX947" fmla="*/ 3105400 w 7467600"/>
              <a:gd name="connsiteY947" fmla="*/ 0 h 6858000"/>
              <a:gd name="connsiteX948" fmla="*/ 3094669 w 7467600"/>
              <a:gd name="connsiteY948" fmla="*/ 30308 h 6858000"/>
              <a:gd name="connsiteX949" fmla="*/ 2901945 w 7467600"/>
              <a:gd name="connsiteY949" fmla="*/ 466538 h 6858000"/>
              <a:gd name="connsiteX950" fmla="*/ 2815209 w 7467600"/>
              <a:gd name="connsiteY950" fmla="*/ 497361 h 6858000"/>
              <a:gd name="connsiteX951" fmla="*/ 2844845 w 7467600"/>
              <a:gd name="connsiteY951" fmla="*/ 127638 h 6858000"/>
              <a:gd name="connsiteX952" fmla="*/ 2867960 w 7467600"/>
              <a:gd name="connsiteY952" fmla="*/ 0 h 6858000"/>
              <a:gd name="connsiteX953" fmla="*/ 1057230 w 7467600"/>
              <a:gd name="connsiteY953" fmla="*/ 0 h 6858000"/>
              <a:gd name="connsiteX954" fmla="*/ 1111003 w 7467600"/>
              <a:gd name="connsiteY954" fmla="*/ 0 h 6858000"/>
              <a:gd name="connsiteX955" fmla="*/ 1125553 w 7467600"/>
              <a:gd name="connsiteY955" fmla="*/ 52588 h 6858000"/>
              <a:gd name="connsiteX956" fmla="*/ 1304276 w 7467600"/>
              <a:gd name="connsiteY956" fmla="*/ 476275 h 6858000"/>
              <a:gd name="connsiteX957" fmla="*/ 1492066 w 7467600"/>
              <a:gd name="connsiteY957" fmla="*/ 886333 h 6858000"/>
              <a:gd name="connsiteX958" fmla="*/ 1423698 w 7467600"/>
              <a:gd name="connsiteY958" fmla="*/ 710817 h 6858000"/>
              <a:gd name="connsiteX959" fmla="*/ 1357609 w 7467600"/>
              <a:gd name="connsiteY959" fmla="*/ 532892 h 6858000"/>
              <a:gd name="connsiteX960" fmla="*/ 1309550 w 7467600"/>
              <a:gd name="connsiteY960" fmla="*/ 374031 h 6858000"/>
              <a:gd name="connsiteX961" fmla="*/ 1193673 w 7467600"/>
              <a:gd name="connsiteY961" fmla="*/ 49533 h 6858000"/>
              <a:gd name="connsiteX962" fmla="*/ 1164391 w 7467600"/>
              <a:gd name="connsiteY962" fmla="*/ 0 h 6858000"/>
              <a:gd name="connsiteX963" fmla="*/ 1200666 w 7467600"/>
              <a:gd name="connsiteY963" fmla="*/ 0 h 6858000"/>
              <a:gd name="connsiteX964" fmla="*/ 1223408 w 7467600"/>
              <a:gd name="connsiteY964" fmla="*/ 38996 h 6858000"/>
              <a:gd name="connsiteX965" fmla="*/ 1339635 w 7467600"/>
              <a:gd name="connsiteY965" fmla="*/ 365517 h 6858000"/>
              <a:gd name="connsiteX966" fmla="*/ 1387469 w 7467600"/>
              <a:gd name="connsiteY966" fmla="*/ 523079 h 6858000"/>
              <a:gd name="connsiteX967" fmla="*/ 1452685 w 7467600"/>
              <a:gd name="connsiteY967" fmla="*/ 699806 h 6858000"/>
              <a:gd name="connsiteX968" fmla="*/ 1492092 w 7467600"/>
              <a:gd name="connsiteY968" fmla="*/ 800424 h 6858000"/>
              <a:gd name="connsiteX969" fmla="*/ 1455302 w 7467600"/>
              <a:gd name="connsiteY969" fmla="*/ 632913 h 6858000"/>
              <a:gd name="connsiteX970" fmla="*/ 1222336 w 7467600"/>
              <a:gd name="connsiteY970" fmla="*/ 9480 h 6858000"/>
              <a:gd name="connsiteX971" fmla="*/ 1214634 w 7467600"/>
              <a:gd name="connsiteY971" fmla="*/ 0 h 6858000"/>
              <a:gd name="connsiteX972" fmla="*/ 1289827 w 7467600"/>
              <a:gd name="connsiteY972" fmla="*/ 0 h 6858000"/>
              <a:gd name="connsiteX973" fmla="*/ 1321076 w 7467600"/>
              <a:gd name="connsiteY973" fmla="*/ 59722 h 6858000"/>
              <a:gd name="connsiteX974" fmla="*/ 1512579 w 7467600"/>
              <a:gd name="connsiteY974" fmla="*/ 626441 h 6858000"/>
              <a:gd name="connsiteX975" fmla="*/ 1506076 w 7467600"/>
              <a:gd name="connsiteY975" fmla="*/ 1089289 h 6858000"/>
              <a:gd name="connsiteX976" fmla="*/ 1486346 w 7467600"/>
              <a:gd name="connsiteY976" fmla="*/ 1079919 h 6858000"/>
              <a:gd name="connsiteX977" fmla="*/ 1070511 w 7467600"/>
              <a:gd name="connsiteY977" fmla="*/ 48609 h 6858000"/>
              <a:gd name="connsiteX978" fmla="*/ 1057230 w 7467600"/>
              <a:gd name="connsiteY978" fmla="*/ 0 h 6858000"/>
              <a:gd name="connsiteX979" fmla="*/ 43151 w 7467600"/>
              <a:gd name="connsiteY979" fmla="*/ 0 h 6858000"/>
              <a:gd name="connsiteX980" fmla="*/ 95283 w 7467600"/>
              <a:gd name="connsiteY980" fmla="*/ 0 h 6858000"/>
              <a:gd name="connsiteX981" fmla="*/ 300708 w 7467600"/>
              <a:gd name="connsiteY981" fmla="*/ 154571 h 6858000"/>
              <a:gd name="connsiteX982" fmla="*/ 530414 w 7467600"/>
              <a:gd name="connsiteY982" fmla="*/ 354673 h 6858000"/>
              <a:gd name="connsiteX983" fmla="*/ 333785 w 7467600"/>
              <a:gd name="connsiteY983" fmla="*/ 161564 h 6858000"/>
              <a:gd name="connsiteX984" fmla="*/ 147005 w 7467600"/>
              <a:gd name="connsiteY984" fmla="*/ 0 h 6858000"/>
              <a:gd name="connsiteX985" fmla="*/ 272509 w 7467600"/>
              <a:gd name="connsiteY985" fmla="*/ 0 h 6858000"/>
              <a:gd name="connsiteX986" fmla="*/ 326276 w 7467600"/>
              <a:gd name="connsiteY986" fmla="*/ 45847 h 6858000"/>
              <a:gd name="connsiteX987" fmla="*/ 823759 w 7467600"/>
              <a:gd name="connsiteY987" fmla="*/ 574145 h 6858000"/>
              <a:gd name="connsiteX988" fmla="*/ 811254 w 7467600"/>
              <a:gd name="connsiteY988" fmla="*/ 665546 h 6858000"/>
              <a:gd name="connsiteX989" fmla="*/ 154042 w 7467600"/>
              <a:gd name="connsiteY989" fmla="*/ 261522 h 6858000"/>
              <a:gd name="connsiteX990" fmla="*/ 13550 w 7467600"/>
              <a:gd name="connsiteY990" fmla="*/ 158423 h 6858000"/>
              <a:gd name="connsiteX991" fmla="*/ 0 w 7467600"/>
              <a:gd name="connsiteY991" fmla="*/ 146618 h 6858000"/>
              <a:gd name="connsiteX992" fmla="*/ 0 w 7467600"/>
              <a:gd name="connsiteY992" fmla="*/ 59161 h 6858000"/>
              <a:gd name="connsiteX993" fmla="*/ 45427 w 7467600"/>
              <a:gd name="connsiteY993" fmla="*/ 101078 h 6858000"/>
              <a:gd name="connsiteX994" fmla="*/ 630103 w 7467600"/>
              <a:gd name="connsiteY994" fmla="*/ 485885 h 6858000"/>
              <a:gd name="connsiteX995" fmla="*/ 532040 w 7467600"/>
              <a:gd name="connsiteY995" fmla="*/ 399359 h 6858000"/>
              <a:gd name="connsiteX996" fmla="*/ 517618 w 7467600"/>
              <a:gd name="connsiteY996" fmla="*/ 385726 h 6858000"/>
              <a:gd name="connsiteX997" fmla="*/ 285074 w 7467600"/>
              <a:gd name="connsiteY997" fmla="*/ 182755 h 6858000"/>
              <a:gd name="connsiteX998" fmla="*/ 43151 w 7467600"/>
              <a:gd name="connsiteY998"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467600 w 7467600"/>
              <a:gd name="connsiteY127" fmla="*/ 5297634 h 6858000"/>
              <a:gd name="connsiteX128" fmla="*/ 7450656 w 7467600"/>
              <a:gd name="connsiteY128" fmla="*/ 5134750 h 6858000"/>
              <a:gd name="connsiteX129" fmla="*/ 7467600 w 7467600"/>
              <a:gd name="connsiteY129" fmla="*/ 5142496 h 6858000"/>
              <a:gd name="connsiteX130" fmla="*/ 7467600 w 7467600"/>
              <a:gd name="connsiteY130" fmla="*/ 5158623 h 6858000"/>
              <a:gd name="connsiteX131" fmla="*/ 7427076 w 7467600"/>
              <a:gd name="connsiteY131" fmla="*/ 5142684 h 6858000"/>
              <a:gd name="connsiteX132" fmla="*/ 7467600 w 7467600"/>
              <a:gd name="connsiteY132" fmla="*/ 5164774 h 6858000"/>
              <a:gd name="connsiteX133" fmla="*/ 7467600 w 7467600"/>
              <a:gd name="connsiteY133" fmla="*/ 5199146 h 6858000"/>
              <a:gd name="connsiteX134" fmla="*/ 7391022 w 7467600"/>
              <a:gd name="connsiteY134" fmla="*/ 5158141 h 6858000"/>
              <a:gd name="connsiteX135" fmla="*/ 7312201 w 7467600"/>
              <a:gd name="connsiteY135" fmla="*/ 5128278 h 6858000"/>
              <a:gd name="connsiteX136" fmla="*/ 7343603 w 7467600"/>
              <a:gd name="connsiteY136" fmla="*/ 5149746 h 6858000"/>
              <a:gd name="connsiteX137" fmla="*/ 7467600 w 7467600"/>
              <a:gd name="connsiteY137" fmla="*/ 5241225 h 6858000"/>
              <a:gd name="connsiteX138" fmla="*/ 7467600 w 7467600"/>
              <a:gd name="connsiteY138" fmla="*/ 5277736 h 6858000"/>
              <a:gd name="connsiteX139" fmla="*/ 7327465 w 7467600"/>
              <a:gd name="connsiteY139" fmla="*/ 5174181 h 6858000"/>
              <a:gd name="connsiteX140" fmla="*/ 7353035 w 7467600"/>
              <a:gd name="connsiteY140" fmla="*/ 5197318 h 6858000"/>
              <a:gd name="connsiteX141" fmla="*/ 7467600 w 7467600"/>
              <a:gd name="connsiteY141" fmla="*/ 5297634 h 6858000"/>
              <a:gd name="connsiteX142" fmla="*/ 1903353 w 7467600"/>
              <a:gd name="connsiteY142" fmla="*/ 5044827 h 6858000"/>
              <a:gd name="connsiteX143" fmla="*/ 1936931 w 7467600"/>
              <a:gd name="connsiteY143" fmla="*/ 5093954 h 6858000"/>
              <a:gd name="connsiteX144" fmla="*/ 2195868 w 7467600"/>
              <a:gd name="connsiteY144" fmla="*/ 5396574 h 6858000"/>
              <a:gd name="connsiteX145" fmla="*/ 2088852 w 7467600"/>
              <a:gd name="connsiteY145" fmla="*/ 5166123 h 6858000"/>
              <a:gd name="connsiteX146" fmla="*/ 1958241 w 7467600"/>
              <a:gd name="connsiteY146" fmla="*/ 5067955 h 6858000"/>
              <a:gd name="connsiteX147" fmla="*/ 1903353 w 7467600"/>
              <a:gd name="connsiteY147" fmla="*/ 5044827 h 6858000"/>
              <a:gd name="connsiteX148" fmla="*/ 1979378 w 7467600"/>
              <a:gd name="connsiteY148" fmla="*/ 4769504 h 6858000"/>
              <a:gd name="connsiteX149" fmla="*/ 2882120 w 7467600"/>
              <a:gd name="connsiteY149" fmla="*/ 5064547 h 6858000"/>
              <a:gd name="connsiteX150" fmla="*/ 2793103 w 7467600"/>
              <a:gd name="connsiteY150" fmla="*/ 5039699 h 6858000"/>
              <a:gd name="connsiteX151" fmla="*/ 2770041 w 7467600"/>
              <a:gd name="connsiteY151" fmla="*/ 5033634 h 6858000"/>
              <a:gd name="connsiteX152" fmla="*/ 1979378 w 7467600"/>
              <a:gd name="connsiteY152" fmla="*/ 4769504 h 6858000"/>
              <a:gd name="connsiteX153" fmla="*/ 1927410 w 7467600"/>
              <a:gd name="connsiteY153" fmla="*/ 4716164 h 6858000"/>
              <a:gd name="connsiteX154" fmla="*/ 1959587 w 7467600"/>
              <a:gd name="connsiteY154" fmla="*/ 4728849 h 6858000"/>
              <a:gd name="connsiteX155" fmla="*/ 2777707 w 7467600"/>
              <a:gd name="connsiteY155" fmla="*/ 5003991 h 6858000"/>
              <a:gd name="connsiteX156" fmla="*/ 2800768 w 7467600"/>
              <a:gd name="connsiteY156" fmla="*/ 5010056 h 6858000"/>
              <a:gd name="connsiteX157" fmla="*/ 2879408 w 7467600"/>
              <a:gd name="connsiteY157" fmla="*/ 5031590 h 6858000"/>
              <a:gd name="connsiteX158" fmla="*/ 2862295 w 7467600"/>
              <a:gd name="connsiteY158" fmla="*/ 5022958 h 6858000"/>
              <a:gd name="connsiteX159" fmla="*/ 2813343 w 7467600"/>
              <a:gd name="connsiteY159" fmla="*/ 4998369 h 6858000"/>
              <a:gd name="connsiteX160" fmla="*/ 2646245 w 7467600"/>
              <a:gd name="connsiteY160" fmla="*/ 4930999 h 6858000"/>
              <a:gd name="connsiteX161" fmla="*/ 1999243 w 7467600"/>
              <a:gd name="connsiteY161" fmla="*/ 4730524 h 6858000"/>
              <a:gd name="connsiteX162" fmla="*/ 1979527 w 7467600"/>
              <a:gd name="connsiteY162" fmla="*/ 4726651 h 6858000"/>
              <a:gd name="connsiteX163" fmla="*/ 1927410 w 7467600"/>
              <a:gd name="connsiteY163" fmla="*/ 4716164 h 6858000"/>
              <a:gd name="connsiteX164" fmla="*/ 1997014 w 7467600"/>
              <a:gd name="connsiteY164" fmla="*/ 4698007 h 6858000"/>
              <a:gd name="connsiteX165" fmla="*/ 2005458 w 7467600"/>
              <a:gd name="connsiteY165" fmla="*/ 4699540 h 6858000"/>
              <a:gd name="connsiteX166" fmla="*/ 2657186 w 7467600"/>
              <a:gd name="connsiteY166" fmla="*/ 4901687 h 6858000"/>
              <a:gd name="connsiteX167" fmla="*/ 2826662 w 7467600"/>
              <a:gd name="connsiteY167" fmla="*/ 4970362 h 6858000"/>
              <a:gd name="connsiteX168" fmla="*/ 2876100 w 7467600"/>
              <a:gd name="connsiteY168" fmla="*/ 4995397 h 6858000"/>
              <a:gd name="connsiteX169" fmla="*/ 3042600 w 7467600"/>
              <a:gd name="connsiteY169" fmla="*/ 5059532 h 6858000"/>
              <a:gd name="connsiteX170" fmla="*/ 1997014 w 7467600"/>
              <a:gd name="connsiteY170" fmla="*/ 4698007 h 6858000"/>
              <a:gd name="connsiteX171" fmla="*/ 2305292 w 7467600"/>
              <a:gd name="connsiteY171" fmla="*/ 4219492 h 6858000"/>
              <a:gd name="connsiteX172" fmla="*/ 3360922 w 7467600"/>
              <a:gd name="connsiteY172" fmla="*/ 4529373 h 6858000"/>
              <a:gd name="connsiteX173" fmla="*/ 3492420 w 7467600"/>
              <a:gd name="connsiteY173" fmla="*/ 4510145 h 6858000"/>
              <a:gd name="connsiteX174" fmla="*/ 3364086 w 7467600"/>
              <a:gd name="connsiteY174" fmla="*/ 4480340 h 6858000"/>
              <a:gd name="connsiteX175" fmla="*/ 3225818 w 7467600"/>
              <a:gd name="connsiteY175" fmla="*/ 4411822 h 6858000"/>
              <a:gd name="connsiteX176" fmla="*/ 3129696 w 7467600"/>
              <a:gd name="connsiteY176" fmla="*/ 4360704 h 6858000"/>
              <a:gd name="connsiteX177" fmla="*/ 2814545 w 7467600"/>
              <a:gd name="connsiteY177" fmla="*/ 4282955 h 6858000"/>
              <a:gd name="connsiteX178" fmla="*/ 2305292 w 7467600"/>
              <a:gd name="connsiteY178" fmla="*/ 4219492 h 6858000"/>
              <a:gd name="connsiteX179" fmla="*/ 2626982 w 7467600"/>
              <a:gd name="connsiteY179" fmla="*/ 4206450 h 6858000"/>
              <a:gd name="connsiteX180" fmla="*/ 2490617 w 7467600"/>
              <a:gd name="connsiteY180" fmla="*/ 4206951 h 6858000"/>
              <a:gd name="connsiteX181" fmla="*/ 2819869 w 7467600"/>
              <a:gd name="connsiteY181" fmla="*/ 4252936 h 6858000"/>
              <a:gd name="connsiteX182" fmla="*/ 3143018 w 7467600"/>
              <a:gd name="connsiteY182" fmla="*/ 4332698 h 6858000"/>
              <a:gd name="connsiteX183" fmla="*/ 3241520 w 7467600"/>
              <a:gd name="connsiteY183" fmla="*/ 4385112 h 6858000"/>
              <a:gd name="connsiteX184" fmla="*/ 3374575 w 7467600"/>
              <a:gd name="connsiteY184" fmla="*/ 4451517 h 6858000"/>
              <a:gd name="connsiteX185" fmla="*/ 3505221 w 7467600"/>
              <a:gd name="connsiteY185" fmla="*/ 4480757 h 6858000"/>
              <a:gd name="connsiteX186" fmla="*/ 2626982 w 7467600"/>
              <a:gd name="connsiteY186" fmla="*/ 4206450 h 6858000"/>
              <a:gd name="connsiteX187" fmla="*/ 1310106 w 7467600"/>
              <a:gd name="connsiteY187" fmla="*/ 3943217 h 6858000"/>
              <a:gd name="connsiteX188" fmla="*/ 854994 w 7467600"/>
              <a:gd name="connsiteY188" fmla="*/ 4399136 h 6858000"/>
              <a:gd name="connsiteX189" fmla="*/ 742462 w 7467600"/>
              <a:gd name="connsiteY189" fmla="*/ 4594648 h 6858000"/>
              <a:gd name="connsiteX190" fmla="*/ 820602 w 7467600"/>
              <a:gd name="connsiteY190" fmla="*/ 4485915 h 6858000"/>
              <a:gd name="connsiteX191" fmla="*/ 878295 w 7467600"/>
              <a:gd name="connsiteY191" fmla="*/ 4403594 h 6858000"/>
              <a:gd name="connsiteX192" fmla="*/ 1240607 w 7467600"/>
              <a:gd name="connsiteY192" fmla="*/ 4010401 h 6858000"/>
              <a:gd name="connsiteX193" fmla="*/ 1310106 w 7467600"/>
              <a:gd name="connsiteY193" fmla="*/ 3943217 h 6858000"/>
              <a:gd name="connsiteX194" fmla="*/ 1423113 w 7467600"/>
              <a:gd name="connsiteY194" fmla="*/ 3874565 h 6858000"/>
              <a:gd name="connsiteX195" fmla="*/ 1260565 w 7467600"/>
              <a:gd name="connsiteY195" fmla="*/ 4031982 h 6858000"/>
              <a:gd name="connsiteX196" fmla="*/ 901900 w 7467600"/>
              <a:gd name="connsiteY196" fmla="*/ 4421236 h 6858000"/>
              <a:gd name="connsiteX197" fmla="*/ 845044 w 7467600"/>
              <a:gd name="connsiteY197" fmla="*/ 4502436 h 6858000"/>
              <a:gd name="connsiteX198" fmla="*/ 685926 w 7467600"/>
              <a:gd name="connsiteY198" fmla="*/ 4703069 h 6858000"/>
              <a:gd name="connsiteX199" fmla="*/ 684248 w 7467600"/>
              <a:gd name="connsiteY199" fmla="*/ 4706721 h 6858000"/>
              <a:gd name="connsiteX200" fmla="*/ 1423113 w 7467600"/>
              <a:gd name="connsiteY200" fmla="*/ 3874565 h 6858000"/>
              <a:gd name="connsiteX201" fmla="*/ 3316479 w 7467600"/>
              <a:gd name="connsiteY201" fmla="*/ 3872136 h 6858000"/>
              <a:gd name="connsiteX202" fmla="*/ 3546806 w 7467600"/>
              <a:gd name="connsiteY202" fmla="*/ 4356139 h 6858000"/>
              <a:gd name="connsiteX203" fmla="*/ 3364433 w 7467600"/>
              <a:gd name="connsiteY203" fmla="*/ 3953121 h 6858000"/>
              <a:gd name="connsiteX204" fmla="*/ 3316479 w 7467600"/>
              <a:gd name="connsiteY204" fmla="*/ 3872136 h 6858000"/>
              <a:gd name="connsiteX205" fmla="*/ 3291335 w 7467600"/>
              <a:gd name="connsiteY205" fmla="*/ 3767420 h 6858000"/>
              <a:gd name="connsiteX206" fmla="*/ 3390805 w 7467600"/>
              <a:gd name="connsiteY206" fmla="*/ 3937163 h 6858000"/>
              <a:gd name="connsiteX207" fmla="*/ 3579062 w 7467600"/>
              <a:gd name="connsiteY207" fmla="*/ 4359040 h 6858000"/>
              <a:gd name="connsiteX208" fmla="*/ 3467355 w 7467600"/>
              <a:gd name="connsiteY208" fmla="*/ 3988130 h 6858000"/>
              <a:gd name="connsiteX209" fmla="*/ 3310753 w 7467600"/>
              <a:gd name="connsiteY209" fmla="*/ 3787140 h 6858000"/>
              <a:gd name="connsiteX210" fmla="*/ 3291335 w 7467600"/>
              <a:gd name="connsiteY210" fmla="*/ 3767420 h 6858000"/>
              <a:gd name="connsiteX211" fmla="*/ 1635889 w 7467600"/>
              <a:gd name="connsiteY211" fmla="*/ 3709494 h 6858000"/>
              <a:gd name="connsiteX212" fmla="*/ 1634800 w 7467600"/>
              <a:gd name="connsiteY212" fmla="*/ 3731111 h 6858000"/>
              <a:gd name="connsiteX213" fmla="*/ 1635889 w 7467600"/>
              <a:gd name="connsiteY213" fmla="*/ 3709494 h 6858000"/>
              <a:gd name="connsiteX214" fmla="*/ 1510397 w 7467600"/>
              <a:gd name="connsiteY214" fmla="*/ 3684705 h 6858000"/>
              <a:gd name="connsiteX215" fmla="*/ 1146550 w 7467600"/>
              <a:gd name="connsiteY215" fmla="*/ 3802012 h 6858000"/>
              <a:gd name="connsiteX216" fmla="*/ 698834 w 7467600"/>
              <a:gd name="connsiteY216" fmla="*/ 3952272 h 6858000"/>
              <a:gd name="connsiteX217" fmla="*/ 34256 w 7467600"/>
              <a:gd name="connsiteY217" fmla="*/ 4347603 h 6858000"/>
              <a:gd name="connsiteX218" fmla="*/ 527241 w 7467600"/>
              <a:gd name="connsiteY218" fmla="*/ 4065078 h 6858000"/>
              <a:gd name="connsiteX219" fmla="*/ 1510397 w 7467600"/>
              <a:gd name="connsiteY219" fmla="*/ 3684705 h 6858000"/>
              <a:gd name="connsiteX220" fmla="*/ 1313114 w 7467600"/>
              <a:gd name="connsiteY220" fmla="*/ 3655216 h 6858000"/>
              <a:gd name="connsiteX221" fmla="*/ 1109304 w 7467600"/>
              <a:gd name="connsiteY221" fmla="*/ 3669030 h 6858000"/>
              <a:gd name="connsiteX222" fmla="*/ 8129 w 7467600"/>
              <a:gd name="connsiteY222" fmla="*/ 4330519 h 6858000"/>
              <a:gd name="connsiteX223" fmla="*/ 687572 w 7467600"/>
              <a:gd name="connsiteY223" fmla="*/ 3925629 h 6858000"/>
              <a:gd name="connsiteX224" fmla="*/ 1138365 w 7467600"/>
              <a:gd name="connsiteY224" fmla="*/ 3774515 h 6858000"/>
              <a:gd name="connsiteX225" fmla="*/ 1505579 w 7467600"/>
              <a:gd name="connsiteY225" fmla="*/ 3655526 h 6858000"/>
              <a:gd name="connsiteX226" fmla="*/ 1313114 w 7467600"/>
              <a:gd name="connsiteY226" fmla="*/ 3655216 h 6858000"/>
              <a:gd name="connsiteX227" fmla="*/ 3655073 w 7467600"/>
              <a:gd name="connsiteY227" fmla="*/ 3650884 h 6858000"/>
              <a:gd name="connsiteX228" fmla="*/ 3989938 w 7467600"/>
              <a:gd name="connsiteY228" fmla="*/ 3991685 h 6858000"/>
              <a:gd name="connsiteX229" fmla="*/ 4393907 w 7467600"/>
              <a:gd name="connsiteY229" fmla="*/ 4261258 h 6858000"/>
              <a:gd name="connsiteX230" fmla="*/ 4648051 w 7467600"/>
              <a:gd name="connsiteY230" fmla="*/ 4374051 h 6858000"/>
              <a:gd name="connsiteX231" fmla="*/ 4383389 w 7467600"/>
              <a:gd name="connsiteY231" fmla="*/ 4184369 h 6858000"/>
              <a:gd name="connsiteX232" fmla="*/ 4165508 w 7467600"/>
              <a:gd name="connsiteY232" fmla="*/ 4035196 h 6858000"/>
              <a:gd name="connsiteX233" fmla="*/ 4068162 w 7467600"/>
              <a:gd name="connsiteY233" fmla="*/ 3953394 h 6858000"/>
              <a:gd name="connsiteX234" fmla="*/ 3981416 w 7467600"/>
              <a:gd name="connsiteY234" fmla="*/ 3880482 h 6858000"/>
              <a:gd name="connsiteX235" fmla="*/ 3800147 w 7467600"/>
              <a:gd name="connsiteY235" fmla="*/ 3749872 h 6858000"/>
              <a:gd name="connsiteX236" fmla="*/ 3655073 w 7467600"/>
              <a:gd name="connsiteY236" fmla="*/ 3650884 h 6858000"/>
              <a:gd name="connsiteX237" fmla="*/ 3670252 w 7467600"/>
              <a:gd name="connsiteY237" fmla="*/ 3622798 h 6858000"/>
              <a:gd name="connsiteX238" fmla="*/ 3817258 w 7467600"/>
              <a:gd name="connsiteY238" fmla="*/ 3723577 h 6858000"/>
              <a:gd name="connsiteX239" fmla="*/ 4000461 w 7467600"/>
              <a:gd name="connsiteY239" fmla="*/ 3855966 h 6858000"/>
              <a:gd name="connsiteX240" fmla="*/ 4088180 w 7467600"/>
              <a:gd name="connsiteY240" fmla="*/ 3929774 h 6858000"/>
              <a:gd name="connsiteX241" fmla="*/ 4184555 w 7467600"/>
              <a:gd name="connsiteY241" fmla="*/ 4010683 h 6858000"/>
              <a:gd name="connsiteX242" fmla="*/ 4399563 w 7467600"/>
              <a:gd name="connsiteY242" fmla="*/ 4158106 h 6858000"/>
              <a:gd name="connsiteX243" fmla="*/ 4684469 w 7467600"/>
              <a:gd name="connsiteY243" fmla="*/ 4364680 h 6858000"/>
              <a:gd name="connsiteX244" fmla="*/ 4690271 w 7467600"/>
              <a:gd name="connsiteY244" fmla="*/ 4370034 h 6858000"/>
              <a:gd name="connsiteX245" fmla="*/ 4136093 w 7467600"/>
              <a:gd name="connsiteY245" fmla="*/ 3858466 h 6858000"/>
              <a:gd name="connsiteX246" fmla="*/ 3670252 w 7467600"/>
              <a:gd name="connsiteY246" fmla="*/ 3622798 h 6858000"/>
              <a:gd name="connsiteX247" fmla="*/ 4440129 w 7467600"/>
              <a:gd name="connsiteY247" fmla="*/ 3448571 h 6858000"/>
              <a:gd name="connsiteX248" fmla="*/ 4856525 w 7467600"/>
              <a:gd name="connsiteY248" fmla="*/ 3915351 h 6858000"/>
              <a:gd name="connsiteX249" fmla="*/ 5059055 w 7467600"/>
              <a:gd name="connsiteY249" fmla="*/ 4108918 h 6858000"/>
              <a:gd name="connsiteX250" fmla="*/ 5290070 w 7467600"/>
              <a:gd name="connsiteY250" fmla="*/ 4263619 h 6858000"/>
              <a:gd name="connsiteX251" fmla="*/ 4834991 w 7467600"/>
              <a:gd name="connsiteY251" fmla="*/ 3830985 h 6858000"/>
              <a:gd name="connsiteX252" fmla="*/ 4440129 w 7467600"/>
              <a:gd name="connsiteY252" fmla="*/ 3448571 h 6858000"/>
              <a:gd name="connsiteX253" fmla="*/ 4441737 w 7467600"/>
              <a:gd name="connsiteY253" fmla="*/ 3399734 h 6858000"/>
              <a:gd name="connsiteX254" fmla="*/ 4431236 w 7467600"/>
              <a:gd name="connsiteY254" fmla="*/ 3400954 h 6858000"/>
              <a:gd name="connsiteX255" fmla="*/ 4557150 w 7467600"/>
              <a:gd name="connsiteY255" fmla="*/ 3510023 h 6858000"/>
              <a:gd name="connsiteX256" fmla="*/ 4856936 w 7467600"/>
              <a:gd name="connsiteY256" fmla="*/ 3809146 h 6858000"/>
              <a:gd name="connsiteX257" fmla="*/ 5111996 w 7467600"/>
              <a:gd name="connsiteY257" fmla="*/ 4065759 h 6858000"/>
              <a:gd name="connsiteX258" fmla="*/ 5388878 w 7467600"/>
              <a:gd name="connsiteY258" fmla="*/ 4300185 h 6858000"/>
              <a:gd name="connsiteX259" fmla="*/ 5425556 w 7467600"/>
              <a:gd name="connsiteY259" fmla="*/ 4308967 h 6858000"/>
              <a:gd name="connsiteX260" fmla="*/ 4943646 w 7467600"/>
              <a:gd name="connsiteY260" fmla="*/ 3822916 h 6858000"/>
              <a:gd name="connsiteX261" fmla="*/ 4594837 w 7467600"/>
              <a:gd name="connsiteY261" fmla="*/ 3532274 h 6858000"/>
              <a:gd name="connsiteX262" fmla="*/ 4441737 w 7467600"/>
              <a:gd name="connsiteY262" fmla="*/ 3399734 h 6858000"/>
              <a:gd name="connsiteX263" fmla="*/ 5425834 w 7467600"/>
              <a:gd name="connsiteY263" fmla="*/ 3162785 h 6858000"/>
              <a:gd name="connsiteX264" fmla="*/ 5401644 w 7467600"/>
              <a:gd name="connsiteY264" fmla="*/ 3617847 h 6858000"/>
              <a:gd name="connsiteX265" fmla="*/ 5467256 w 7467600"/>
              <a:gd name="connsiteY265" fmla="*/ 4175494 h 6858000"/>
              <a:gd name="connsiteX266" fmla="*/ 5448069 w 7467600"/>
              <a:gd name="connsiteY266" fmla="*/ 3567554 h 6858000"/>
              <a:gd name="connsiteX267" fmla="*/ 5425834 w 7467600"/>
              <a:gd name="connsiteY267" fmla="*/ 3162785 h 6858000"/>
              <a:gd name="connsiteX268" fmla="*/ 1318687 w 7467600"/>
              <a:gd name="connsiteY268" fmla="*/ 3113840 h 6858000"/>
              <a:gd name="connsiteX269" fmla="*/ 1066793 w 7467600"/>
              <a:gd name="connsiteY269" fmla="*/ 3212171 h 6858000"/>
              <a:gd name="connsiteX270" fmla="*/ 993319 w 7467600"/>
              <a:gd name="connsiteY270" fmla="*/ 3247648 h 6858000"/>
              <a:gd name="connsiteX271" fmla="*/ 853081 w 7467600"/>
              <a:gd name="connsiteY271" fmla="*/ 3312410 h 6858000"/>
              <a:gd name="connsiteX272" fmla="*/ 805957 w 7467600"/>
              <a:gd name="connsiteY272" fmla="*/ 3330443 h 6858000"/>
              <a:gd name="connsiteX273" fmla="*/ 1318687 w 7467600"/>
              <a:gd name="connsiteY273" fmla="*/ 3113840 h 6858000"/>
              <a:gd name="connsiteX274" fmla="*/ 5453702 w 7467600"/>
              <a:gd name="connsiteY274" fmla="*/ 3090882 h 6858000"/>
              <a:gd name="connsiteX275" fmla="*/ 5480135 w 7467600"/>
              <a:gd name="connsiteY275" fmla="*/ 3565802 h 6858000"/>
              <a:gd name="connsiteX276" fmla="*/ 5499023 w 7467600"/>
              <a:gd name="connsiteY276" fmla="*/ 4166310 h 6858000"/>
              <a:gd name="connsiteX277" fmla="*/ 5547022 w 7467600"/>
              <a:gd name="connsiteY277" fmla="*/ 3607838 h 6858000"/>
              <a:gd name="connsiteX278" fmla="*/ 5515964 w 7467600"/>
              <a:gd name="connsiteY278" fmla="*/ 3378541 h 6858000"/>
              <a:gd name="connsiteX279" fmla="*/ 5453702 w 7467600"/>
              <a:gd name="connsiteY279" fmla="*/ 3090882 h 6858000"/>
              <a:gd name="connsiteX280" fmla="*/ 1238695 w 7467600"/>
              <a:gd name="connsiteY280" fmla="*/ 3076820 h 6858000"/>
              <a:gd name="connsiteX281" fmla="*/ 716371 w 7467600"/>
              <a:gd name="connsiteY281" fmla="*/ 3293249 h 6858000"/>
              <a:gd name="connsiteX282" fmla="*/ 579522 w 7467600"/>
              <a:gd name="connsiteY282" fmla="*/ 3371759 h 6858000"/>
              <a:gd name="connsiteX283" fmla="*/ 600288 w 7467600"/>
              <a:gd name="connsiteY283" fmla="*/ 3365555 h 6858000"/>
              <a:gd name="connsiteX284" fmla="*/ 840692 w 7467600"/>
              <a:gd name="connsiteY284" fmla="*/ 3284921 h 6858000"/>
              <a:gd name="connsiteX285" fmla="*/ 979248 w 7467600"/>
              <a:gd name="connsiteY285" fmla="*/ 3221003 h 6858000"/>
              <a:gd name="connsiteX286" fmla="*/ 1053282 w 7467600"/>
              <a:gd name="connsiteY286" fmla="*/ 3185247 h 6858000"/>
              <a:gd name="connsiteX287" fmla="*/ 1320603 w 7467600"/>
              <a:gd name="connsiteY287" fmla="*/ 3081281 h 6858000"/>
              <a:gd name="connsiteX288" fmla="*/ 1238695 w 7467600"/>
              <a:gd name="connsiteY288" fmla="*/ 3076820 h 6858000"/>
              <a:gd name="connsiteX289" fmla="*/ 5425627 w 7467600"/>
              <a:gd name="connsiteY289" fmla="*/ 2954192 h 6858000"/>
              <a:gd name="connsiteX290" fmla="*/ 5470770 w 7467600"/>
              <a:gd name="connsiteY290" fmla="*/ 3005435 h 6858000"/>
              <a:gd name="connsiteX291" fmla="*/ 5519779 w 7467600"/>
              <a:gd name="connsiteY291" fmla="*/ 4359223 h 6858000"/>
              <a:gd name="connsiteX292" fmla="*/ 5520293 w 7467600"/>
              <a:gd name="connsiteY292" fmla="*/ 4360602 h 6858000"/>
              <a:gd name="connsiteX293" fmla="*/ 5767221 w 7467600"/>
              <a:gd name="connsiteY293" fmla="*/ 4665564 h 6858000"/>
              <a:gd name="connsiteX294" fmla="*/ 6937169 w 7467600"/>
              <a:gd name="connsiteY294" fmla="*/ 4815941 h 6858000"/>
              <a:gd name="connsiteX295" fmla="*/ 6953922 w 7467600"/>
              <a:gd name="connsiteY295" fmla="*/ 4890068 h 6858000"/>
              <a:gd name="connsiteX296" fmla="*/ 6071359 w 7467600"/>
              <a:gd name="connsiteY296" fmla="*/ 4770770 h 6858000"/>
              <a:gd name="connsiteX297" fmla="*/ 6038839 w 7467600"/>
              <a:gd name="connsiteY297" fmla="*/ 4764474 h 6858000"/>
              <a:gd name="connsiteX298" fmla="*/ 6038706 w 7467600"/>
              <a:gd name="connsiteY298" fmla="*/ 4763847 h 6858000"/>
              <a:gd name="connsiteX299" fmla="*/ 6037784 w 7467600"/>
              <a:gd name="connsiteY299" fmla="*/ 4764270 h 6858000"/>
              <a:gd name="connsiteX300" fmla="*/ 6038839 w 7467600"/>
              <a:gd name="connsiteY300" fmla="*/ 4764474 h 6858000"/>
              <a:gd name="connsiteX301" fmla="*/ 6040338 w 7467600"/>
              <a:gd name="connsiteY301" fmla="*/ 4771418 h 6858000"/>
              <a:gd name="connsiteX302" fmla="*/ 6024488 w 7467600"/>
              <a:gd name="connsiteY302" fmla="*/ 4809903 h 6858000"/>
              <a:gd name="connsiteX303" fmla="*/ 5599771 w 7467600"/>
              <a:gd name="connsiteY303" fmla="*/ 5509652 h 6858000"/>
              <a:gd name="connsiteX304" fmla="*/ 5548843 w 7467600"/>
              <a:gd name="connsiteY304" fmla="*/ 5563845 h 6858000"/>
              <a:gd name="connsiteX305" fmla="*/ 5940952 w 7467600"/>
              <a:gd name="connsiteY305" fmla="*/ 6250028 h 6858000"/>
              <a:gd name="connsiteX306" fmla="*/ 6043441 w 7467600"/>
              <a:gd name="connsiteY306" fmla="*/ 6665847 h 6858000"/>
              <a:gd name="connsiteX307" fmla="*/ 6093432 w 7467600"/>
              <a:gd name="connsiteY307" fmla="*/ 6858000 h 6858000"/>
              <a:gd name="connsiteX308" fmla="*/ 6034344 w 7467600"/>
              <a:gd name="connsiteY308" fmla="*/ 6858000 h 6858000"/>
              <a:gd name="connsiteX309" fmla="*/ 6026679 w 7467600"/>
              <a:gd name="connsiteY309" fmla="*/ 6836959 h 6858000"/>
              <a:gd name="connsiteX310" fmla="*/ 5800441 w 7467600"/>
              <a:gd name="connsiteY310" fmla="*/ 6335286 h 6858000"/>
              <a:gd name="connsiteX311" fmla="*/ 5526562 w 7467600"/>
              <a:gd name="connsiteY311" fmla="*/ 5705388 h 6858000"/>
              <a:gd name="connsiteX312" fmla="*/ 5519640 w 7467600"/>
              <a:gd name="connsiteY312" fmla="*/ 5683774 h 6858000"/>
              <a:gd name="connsiteX313" fmla="*/ 5844559 w 7467600"/>
              <a:gd name="connsiteY313" fmla="*/ 6553349 h 6858000"/>
              <a:gd name="connsiteX314" fmla="*/ 5975994 w 7467600"/>
              <a:gd name="connsiteY314" fmla="*/ 6858000 h 6858000"/>
              <a:gd name="connsiteX315" fmla="*/ 5898547 w 7467600"/>
              <a:gd name="connsiteY315" fmla="*/ 6858000 h 6858000"/>
              <a:gd name="connsiteX316" fmla="*/ 5682041 w 7467600"/>
              <a:gd name="connsiteY316" fmla="*/ 6355860 h 6858000"/>
              <a:gd name="connsiteX317" fmla="*/ 5461758 w 7467600"/>
              <a:gd name="connsiteY317" fmla="*/ 5820220 h 6858000"/>
              <a:gd name="connsiteX318" fmla="*/ 5237282 w 7467600"/>
              <a:gd name="connsiteY318" fmla="*/ 6579086 h 6858000"/>
              <a:gd name="connsiteX319" fmla="*/ 5115009 w 7467600"/>
              <a:gd name="connsiteY319" fmla="*/ 6858000 h 6858000"/>
              <a:gd name="connsiteX320" fmla="*/ 5028074 w 7467600"/>
              <a:gd name="connsiteY320" fmla="*/ 6858000 h 6858000"/>
              <a:gd name="connsiteX321" fmla="*/ 5079508 w 7467600"/>
              <a:gd name="connsiteY321" fmla="*/ 6749074 h 6858000"/>
              <a:gd name="connsiteX322" fmla="*/ 5371846 w 7467600"/>
              <a:gd name="connsiteY322" fmla="*/ 5924413 h 6858000"/>
              <a:gd name="connsiteX323" fmla="*/ 5270512 w 7467600"/>
              <a:gd name="connsiteY323" fmla="*/ 6138975 h 6858000"/>
              <a:gd name="connsiteX324" fmla="*/ 5062409 w 7467600"/>
              <a:gd name="connsiteY324" fmla="*/ 6653544 h 6858000"/>
              <a:gd name="connsiteX325" fmla="*/ 5036628 w 7467600"/>
              <a:gd name="connsiteY325" fmla="*/ 6754247 h 6858000"/>
              <a:gd name="connsiteX326" fmla="*/ 5009112 w 7467600"/>
              <a:gd name="connsiteY326" fmla="*/ 6858000 h 6858000"/>
              <a:gd name="connsiteX327" fmla="*/ 4976679 w 7467600"/>
              <a:gd name="connsiteY327" fmla="*/ 6858000 h 6858000"/>
              <a:gd name="connsiteX328" fmla="*/ 5006537 w 7467600"/>
              <a:gd name="connsiteY328" fmla="*/ 6747068 h 6858000"/>
              <a:gd name="connsiteX329" fmla="*/ 5032723 w 7467600"/>
              <a:gd name="connsiteY329" fmla="*/ 6644957 h 6858000"/>
              <a:gd name="connsiteX330" fmla="*/ 5242949 w 7467600"/>
              <a:gd name="connsiteY330" fmla="*/ 6125175 h 6858000"/>
              <a:gd name="connsiteX331" fmla="*/ 5286321 w 7467600"/>
              <a:gd name="connsiteY331" fmla="*/ 6033555 h 6858000"/>
              <a:gd name="connsiteX332" fmla="*/ 5008210 w 7467600"/>
              <a:gd name="connsiteY332" fmla="*/ 6649194 h 6858000"/>
              <a:gd name="connsiteX333" fmla="*/ 4986321 w 7467600"/>
              <a:gd name="connsiteY333" fmla="*/ 6765687 h 6858000"/>
              <a:gd name="connsiteX334" fmla="*/ 4973474 w 7467600"/>
              <a:gd name="connsiteY334" fmla="*/ 6858000 h 6858000"/>
              <a:gd name="connsiteX335" fmla="*/ 4907178 w 7467600"/>
              <a:gd name="connsiteY335" fmla="*/ 6858000 h 6858000"/>
              <a:gd name="connsiteX336" fmla="*/ 4910810 w 7467600"/>
              <a:gd name="connsiteY336" fmla="*/ 6829660 h 6858000"/>
              <a:gd name="connsiteX337" fmla="*/ 4987461 w 7467600"/>
              <a:gd name="connsiteY337" fmla="*/ 6432994 h 6858000"/>
              <a:gd name="connsiteX338" fmla="*/ 5179262 w 7467600"/>
              <a:gd name="connsiteY338" fmla="*/ 6035044 h 6858000"/>
              <a:gd name="connsiteX339" fmla="*/ 4689678 w 7467600"/>
              <a:gd name="connsiteY339" fmla="*/ 6440241 h 6858000"/>
              <a:gd name="connsiteX340" fmla="*/ 4477543 w 7467600"/>
              <a:gd name="connsiteY340" fmla="*/ 6674836 h 6858000"/>
              <a:gd name="connsiteX341" fmla="*/ 4329957 w 7467600"/>
              <a:gd name="connsiteY341" fmla="*/ 6858000 h 6858000"/>
              <a:gd name="connsiteX342" fmla="*/ 4218595 w 7467600"/>
              <a:gd name="connsiteY342" fmla="*/ 6858000 h 6858000"/>
              <a:gd name="connsiteX343" fmla="*/ 4368888 w 7467600"/>
              <a:gd name="connsiteY343" fmla="*/ 6668412 h 6858000"/>
              <a:gd name="connsiteX344" fmla="*/ 4563091 w 7467600"/>
              <a:gd name="connsiteY344" fmla="*/ 6442508 h 6858000"/>
              <a:gd name="connsiteX345" fmla="*/ 5387324 w 7467600"/>
              <a:gd name="connsiteY345" fmla="*/ 5705830 h 6858000"/>
              <a:gd name="connsiteX346" fmla="*/ 5073620 w 7467600"/>
              <a:gd name="connsiteY346" fmla="*/ 5955437 h 6858000"/>
              <a:gd name="connsiteX347" fmla="*/ 4689789 w 7467600"/>
              <a:gd name="connsiteY347" fmla="*/ 6268382 h 6858000"/>
              <a:gd name="connsiteX348" fmla="*/ 4418722 w 7467600"/>
              <a:gd name="connsiteY348" fmla="*/ 6570886 h 6858000"/>
              <a:gd name="connsiteX349" fmla="*/ 4214944 w 7467600"/>
              <a:gd name="connsiteY349" fmla="*/ 6858000 h 6858000"/>
              <a:gd name="connsiteX350" fmla="*/ 4177898 w 7467600"/>
              <a:gd name="connsiteY350" fmla="*/ 6858000 h 6858000"/>
              <a:gd name="connsiteX351" fmla="*/ 4391597 w 7467600"/>
              <a:gd name="connsiteY351" fmla="*/ 6556370 h 6858000"/>
              <a:gd name="connsiteX352" fmla="*/ 4668889 w 7467600"/>
              <a:gd name="connsiteY352" fmla="*/ 6246399 h 6858000"/>
              <a:gd name="connsiteX353" fmla="*/ 5055427 w 7467600"/>
              <a:gd name="connsiteY353" fmla="*/ 5931476 h 6858000"/>
              <a:gd name="connsiteX354" fmla="*/ 5371814 w 7467600"/>
              <a:gd name="connsiteY354" fmla="*/ 5678975 h 6858000"/>
              <a:gd name="connsiteX355" fmla="*/ 4987918 w 7467600"/>
              <a:gd name="connsiteY355" fmla="*/ 5838701 h 6858000"/>
              <a:gd name="connsiteX356" fmla="*/ 4317146 w 7467600"/>
              <a:gd name="connsiteY356" fmla="*/ 6587716 h 6858000"/>
              <a:gd name="connsiteX357" fmla="*/ 4171627 w 7467600"/>
              <a:gd name="connsiteY357" fmla="*/ 6858000 h 6858000"/>
              <a:gd name="connsiteX358" fmla="*/ 4081585 w 7467600"/>
              <a:gd name="connsiteY358" fmla="*/ 6858000 h 6858000"/>
              <a:gd name="connsiteX359" fmla="*/ 4238603 w 7467600"/>
              <a:gd name="connsiteY359" fmla="*/ 6559341 h 6858000"/>
              <a:gd name="connsiteX360" fmla="*/ 4778333 w 7467600"/>
              <a:gd name="connsiteY360" fmla="*/ 5873626 h 6858000"/>
              <a:gd name="connsiteX361" fmla="*/ 5414185 w 7467600"/>
              <a:gd name="connsiteY361" fmla="*/ 5573882 h 6858000"/>
              <a:gd name="connsiteX362" fmla="*/ 5959648 w 7467600"/>
              <a:gd name="connsiteY362" fmla="*/ 4760797 h 6858000"/>
              <a:gd name="connsiteX363" fmla="*/ 5355019 w 7467600"/>
              <a:gd name="connsiteY363" fmla="*/ 4734672 h 6858000"/>
              <a:gd name="connsiteX364" fmla="*/ 5083565 w 7467600"/>
              <a:gd name="connsiteY364" fmla="*/ 5179121 h 6858000"/>
              <a:gd name="connsiteX365" fmla="*/ 4713577 w 7467600"/>
              <a:gd name="connsiteY365" fmla="*/ 5616803 h 6858000"/>
              <a:gd name="connsiteX366" fmla="*/ 3989559 w 7467600"/>
              <a:gd name="connsiteY366" fmla="*/ 6145945 h 6858000"/>
              <a:gd name="connsiteX367" fmla="*/ 3939824 w 7467600"/>
              <a:gd name="connsiteY367" fmla="*/ 6066900 h 6858000"/>
              <a:gd name="connsiteX368" fmla="*/ 4584537 w 7467600"/>
              <a:gd name="connsiteY368" fmla="*/ 5324826 h 6858000"/>
              <a:gd name="connsiteX369" fmla="*/ 5037105 w 7467600"/>
              <a:gd name="connsiteY369" fmla="*/ 5088765 h 6858000"/>
              <a:gd name="connsiteX370" fmla="*/ 5039930 w 7467600"/>
              <a:gd name="connsiteY370" fmla="*/ 5089585 h 6858000"/>
              <a:gd name="connsiteX371" fmla="*/ 5263764 w 7467600"/>
              <a:gd name="connsiteY371" fmla="*/ 4735525 h 6858000"/>
              <a:gd name="connsiteX372" fmla="*/ 4086300 w 7467600"/>
              <a:gd name="connsiteY372" fmla="*/ 4884599 h 6858000"/>
              <a:gd name="connsiteX373" fmla="*/ 4085485 w 7467600"/>
              <a:gd name="connsiteY373" fmla="*/ 4899070 h 6858000"/>
              <a:gd name="connsiteX374" fmla="*/ 3871915 w 7467600"/>
              <a:gd name="connsiteY374" fmla="*/ 5253645 h 6858000"/>
              <a:gd name="connsiteX375" fmla="*/ 3799374 w 7467600"/>
              <a:gd name="connsiteY375" fmla="*/ 5466127 h 6858000"/>
              <a:gd name="connsiteX376" fmla="*/ 3498850 w 7467600"/>
              <a:gd name="connsiteY376" fmla="*/ 6661888 h 6858000"/>
              <a:gd name="connsiteX377" fmla="*/ 3399216 w 7467600"/>
              <a:gd name="connsiteY377" fmla="*/ 6858000 h 6858000"/>
              <a:gd name="connsiteX378" fmla="*/ 3303688 w 7467600"/>
              <a:gd name="connsiteY378" fmla="*/ 6858000 h 6858000"/>
              <a:gd name="connsiteX379" fmla="*/ 3391774 w 7467600"/>
              <a:gd name="connsiteY379" fmla="*/ 6697181 h 6858000"/>
              <a:gd name="connsiteX380" fmla="*/ 3735540 w 7467600"/>
              <a:gd name="connsiteY380" fmla="*/ 5546923 h 6858000"/>
              <a:gd name="connsiteX381" fmla="*/ 3729438 w 7467600"/>
              <a:gd name="connsiteY381" fmla="*/ 5569058 h 6858000"/>
              <a:gd name="connsiteX382" fmla="*/ 3707782 w 7467600"/>
              <a:gd name="connsiteY382" fmla="*/ 5644908 h 6858000"/>
              <a:gd name="connsiteX383" fmla="*/ 3583827 w 7467600"/>
              <a:gd name="connsiteY383" fmla="*/ 6039215 h 6858000"/>
              <a:gd name="connsiteX384" fmla="*/ 3547861 w 7467600"/>
              <a:gd name="connsiteY384" fmla="*/ 6129609 h 6858000"/>
              <a:gd name="connsiteX385" fmla="*/ 3490905 w 7467600"/>
              <a:gd name="connsiteY385" fmla="*/ 6277660 h 6858000"/>
              <a:gd name="connsiteX386" fmla="*/ 3455859 w 7467600"/>
              <a:gd name="connsiteY386" fmla="*/ 6391301 h 6858000"/>
              <a:gd name="connsiteX387" fmla="*/ 3429112 w 7467600"/>
              <a:gd name="connsiteY387" fmla="*/ 6479469 h 6858000"/>
              <a:gd name="connsiteX388" fmla="*/ 3304862 w 7467600"/>
              <a:gd name="connsiteY388" fmla="*/ 6796476 h 6858000"/>
              <a:gd name="connsiteX389" fmla="*/ 3276071 w 7467600"/>
              <a:gd name="connsiteY389" fmla="*/ 6858000 h 6858000"/>
              <a:gd name="connsiteX390" fmla="*/ 3240805 w 7467600"/>
              <a:gd name="connsiteY390" fmla="*/ 6858000 h 6858000"/>
              <a:gd name="connsiteX391" fmla="*/ 3275917 w 7467600"/>
              <a:gd name="connsiteY391" fmla="*/ 6783192 h 6858000"/>
              <a:gd name="connsiteX392" fmla="*/ 3399358 w 7467600"/>
              <a:gd name="connsiteY392" fmla="*/ 6469011 h 6858000"/>
              <a:gd name="connsiteX393" fmla="*/ 3425650 w 7467600"/>
              <a:gd name="connsiteY393" fmla="*/ 6381333 h 6858000"/>
              <a:gd name="connsiteX394" fmla="*/ 3460661 w 7467600"/>
              <a:gd name="connsiteY394" fmla="*/ 6266763 h 6858000"/>
              <a:gd name="connsiteX395" fmla="*/ 3518021 w 7467600"/>
              <a:gd name="connsiteY395" fmla="*/ 6117298 h 6858000"/>
              <a:gd name="connsiteX396" fmla="*/ 3554035 w 7467600"/>
              <a:gd name="connsiteY396" fmla="*/ 6027832 h 6858000"/>
              <a:gd name="connsiteX397" fmla="*/ 3677174 w 7467600"/>
              <a:gd name="connsiteY397" fmla="*/ 5636351 h 6858000"/>
              <a:gd name="connsiteX398" fmla="*/ 3698819 w 7467600"/>
              <a:gd name="connsiteY398" fmla="*/ 5560503 h 6858000"/>
              <a:gd name="connsiteX399" fmla="*/ 3702094 w 7467600"/>
              <a:gd name="connsiteY399" fmla="*/ 5549194 h 6858000"/>
              <a:gd name="connsiteX400" fmla="*/ 3398355 w 7467600"/>
              <a:gd name="connsiteY400" fmla="*/ 6094603 h 6858000"/>
              <a:gd name="connsiteX401" fmla="*/ 3193941 w 7467600"/>
              <a:gd name="connsiteY401" fmla="*/ 6798775 h 6858000"/>
              <a:gd name="connsiteX402" fmla="*/ 3184140 w 7467600"/>
              <a:gd name="connsiteY402" fmla="*/ 6858000 h 6858000"/>
              <a:gd name="connsiteX403" fmla="*/ 3099978 w 7467600"/>
              <a:gd name="connsiteY403" fmla="*/ 6858000 h 6858000"/>
              <a:gd name="connsiteX404" fmla="*/ 3101556 w 7467600"/>
              <a:gd name="connsiteY404" fmla="*/ 6843337 h 6858000"/>
              <a:gd name="connsiteX405" fmla="*/ 3370162 w 7467600"/>
              <a:gd name="connsiteY405" fmla="*/ 5785550 h 6858000"/>
              <a:gd name="connsiteX406" fmla="*/ 3746477 w 7467600"/>
              <a:gd name="connsiteY406" fmla="*/ 5377889 h 6858000"/>
              <a:gd name="connsiteX407" fmla="*/ 3863399 w 7467600"/>
              <a:gd name="connsiteY407" fmla="*/ 5087257 h 6858000"/>
              <a:gd name="connsiteX408" fmla="*/ 3968712 w 7467600"/>
              <a:gd name="connsiteY408" fmla="*/ 4913989 h 6858000"/>
              <a:gd name="connsiteX409" fmla="*/ 2792390 w 7467600"/>
              <a:gd name="connsiteY409" fmla="*/ 5382974 h 6858000"/>
              <a:gd name="connsiteX410" fmla="*/ 2714982 w 7467600"/>
              <a:gd name="connsiteY410" fmla="*/ 5427051 h 6858000"/>
              <a:gd name="connsiteX411" fmla="*/ 2813361 w 7467600"/>
              <a:gd name="connsiteY411" fmla="*/ 6023912 h 6858000"/>
              <a:gd name="connsiteX412" fmla="*/ 2688430 w 7467600"/>
              <a:gd name="connsiteY412" fmla="*/ 6801564 h 6858000"/>
              <a:gd name="connsiteX413" fmla="*/ 2629626 w 7467600"/>
              <a:gd name="connsiteY413" fmla="*/ 6763394 h 6858000"/>
              <a:gd name="connsiteX414" fmla="*/ 2565328 w 7467600"/>
              <a:gd name="connsiteY414" fmla="*/ 5516399 h 6858000"/>
              <a:gd name="connsiteX415" fmla="*/ 1922999 w 7467600"/>
              <a:gd name="connsiteY415" fmla="*/ 5980343 h 6858000"/>
              <a:gd name="connsiteX416" fmla="*/ 1950261 w 7467600"/>
              <a:gd name="connsiteY416" fmla="*/ 6405858 h 6858000"/>
              <a:gd name="connsiteX417" fmla="*/ 2365554 w 7467600"/>
              <a:gd name="connsiteY417" fmla="*/ 6759107 h 6858000"/>
              <a:gd name="connsiteX418" fmla="*/ 2424142 w 7467600"/>
              <a:gd name="connsiteY418" fmla="*/ 6858000 h 6858000"/>
              <a:gd name="connsiteX419" fmla="*/ 2395994 w 7467600"/>
              <a:gd name="connsiteY419" fmla="*/ 6858000 h 6858000"/>
              <a:gd name="connsiteX420" fmla="*/ 2392863 w 7467600"/>
              <a:gd name="connsiteY420" fmla="*/ 6852964 h 6858000"/>
              <a:gd name="connsiteX421" fmla="*/ 2017589 w 7467600"/>
              <a:gd name="connsiteY421" fmla="*/ 6493982 h 6858000"/>
              <a:gd name="connsiteX422" fmla="*/ 2147336 w 7467600"/>
              <a:gd name="connsiteY422" fmla="*/ 6594052 h 6858000"/>
              <a:gd name="connsiteX423" fmla="*/ 2207047 w 7467600"/>
              <a:gd name="connsiteY423" fmla="*/ 6654540 h 6858000"/>
              <a:gd name="connsiteX424" fmla="*/ 2299106 w 7467600"/>
              <a:gd name="connsiteY424" fmla="*/ 6778931 h 6858000"/>
              <a:gd name="connsiteX425" fmla="*/ 2314430 w 7467600"/>
              <a:gd name="connsiteY425" fmla="*/ 6801144 h 6858000"/>
              <a:gd name="connsiteX426" fmla="*/ 2352406 w 7467600"/>
              <a:gd name="connsiteY426" fmla="*/ 6858000 h 6858000"/>
              <a:gd name="connsiteX427" fmla="*/ 2314492 w 7467600"/>
              <a:gd name="connsiteY427" fmla="*/ 6858000 h 6858000"/>
              <a:gd name="connsiteX428" fmla="*/ 2288095 w 7467600"/>
              <a:gd name="connsiteY428" fmla="*/ 6818030 h 6858000"/>
              <a:gd name="connsiteX429" fmla="*/ 2272768 w 7467600"/>
              <a:gd name="connsiteY429" fmla="*/ 6795822 h 6858000"/>
              <a:gd name="connsiteX430" fmla="*/ 2182715 w 7467600"/>
              <a:gd name="connsiteY430" fmla="*/ 6675071 h 6858000"/>
              <a:gd name="connsiteX431" fmla="*/ 2032061 w 7467600"/>
              <a:gd name="connsiteY431" fmla="*/ 6541380 h 6858000"/>
              <a:gd name="connsiteX432" fmla="*/ 2257220 w 7467600"/>
              <a:gd name="connsiteY432" fmla="*/ 6826257 h 6858000"/>
              <a:gd name="connsiteX433" fmla="*/ 2281324 w 7467600"/>
              <a:gd name="connsiteY433" fmla="*/ 6858000 h 6858000"/>
              <a:gd name="connsiteX434" fmla="*/ 2242860 w 7467600"/>
              <a:gd name="connsiteY434" fmla="*/ 6858000 h 6858000"/>
              <a:gd name="connsiteX435" fmla="*/ 2232818 w 7467600"/>
              <a:gd name="connsiteY435" fmla="*/ 6844926 h 6858000"/>
              <a:gd name="connsiteX436" fmla="*/ 1990172 w 7467600"/>
              <a:gd name="connsiteY436" fmla="*/ 6542121 h 6858000"/>
              <a:gd name="connsiteX437" fmla="*/ 2124090 w 7467600"/>
              <a:gd name="connsiteY437" fmla="*/ 6761017 h 6858000"/>
              <a:gd name="connsiteX438" fmla="*/ 2200380 w 7467600"/>
              <a:gd name="connsiteY438" fmla="*/ 6858000 h 6858000"/>
              <a:gd name="connsiteX439" fmla="*/ 2147507 w 7467600"/>
              <a:gd name="connsiteY439" fmla="*/ 6858000 h 6858000"/>
              <a:gd name="connsiteX440" fmla="*/ 2070668 w 7467600"/>
              <a:gd name="connsiteY440" fmla="*/ 6761520 h 6858000"/>
              <a:gd name="connsiteX441" fmla="*/ 1975142 w 7467600"/>
              <a:gd name="connsiteY441" fmla="*/ 6585570 h 6858000"/>
              <a:gd name="connsiteX442" fmla="*/ 2050035 w 7467600"/>
              <a:gd name="connsiteY442" fmla="*/ 6813345 h 6858000"/>
              <a:gd name="connsiteX443" fmla="*/ 2063025 w 7467600"/>
              <a:gd name="connsiteY443" fmla="*/ 6858000 h 6858000"/>
              <a:gd name="connsiteX444" fmla="*/ 2021675 w 7467600"/>
              <a:gd name="connsiteY444" fmla="*/ 6858000 h 6858000"/>
              <a:gd name="connsiteX445" fmla="*/ 2019308 w 7467600"/>
              <a:gd name="connsiteY445" fmla="*/ 6847118 h 6858000"/>
              <a:gd name="connsiteX446" fmla="*/ 1938835 w 7467600"/>
              <a:gd name="connsiteY446" fmla="*/ 6551160 h 6858000"/>
              <a:gd name="connsiteX447" fmla="*/ 1953230 w 7467600"/>
              <a:gd name="connsiteY447" fmla="*/ 6759699 h 6858000"/>
              <a:gd name="connsiteX448" fmla="*/ 1956763 w 7467600"/>
              <a:gd name="connsiteY448" fmla="*/ 6778191 h 6858000"/>
              <a:gd name="connsiteX449" fmla="*/ 1967925 w 7467600"/>
              <a:gd name="connsiteY449" fmla="*/ 6858000 h 6858000"/>
              <a:gd name="connsiteX450" fmla="*/ 1936622 w 7467600"/>
              <a:gd name="connsiteY450" fmla="*/ 6858000 h 6858000"/>
              <a:gd name="connsiteX451" fmla="*/ 1926261 w 7467600"/>
              <a:gd name="connsiteY451" fmla="*/ 6784064 h 6858000"/>
              <a:gd name="connsiteX452" fmla="*/ 1922724 w 7467600"/>
              <a:gd name="connsiteY452" fmla="*/ 6765577 h 6858000"/>
              <a:gd name="connsiteX453" fmla="*/ 1904650 w 7467600"/>
              <a:gd name="connsiteY453" fmla="*/ 6639616 h 6858000"/>
              <a:gd name="connsiteX454" fmla="*/ 1885273 w 7467600"/>
              <a:gd name="connsiteY454" fmla="*/ 6858000 h 6858000"/>
              <a:gd name="connsiteX455" fmla="*/ 1854363 w 7467600"/>
              <a:gd name="connsiteY455" fmla="*/ 6858000 h 6858000"/>
              <a:gd name="connsiteX456" fmla="*/ 1880391 w 7467600"/>
              <a:gd name="connsiteY456" fmla="*/ 6603796 h 6858000"/>
              <a:gd name="connsiteX457" fmla="*/ 1818273 w 7467600"/>
              <a:gd name="connsiteY457" fmla="*/ 6715729 h 6858000"/>
              <a:gd name="connsiteX458" fmla="*/ 1794691 w 7467600"/>
              <a:gd name="connsiteY458" fmla="*/ 6843239 h 6858000"/>
              <a:gd name="connsiteX459" fmla="*/ 1794914 w 7467600"/>
              <a:gd name="connsiteY459" fmla="*/ 6858000 h 6858000"/>
              <a:gd name="connsiteX460" fmla="*/ 1746128 w 7467600"/>
              <a:gd name="connsiteY460" fmla="*/ 6858000 h 6858000"/>
              <a:gd name="connsiteX461" fmla="*/ 1753934 w 7467600"/>
              <a:gd name="connsiteY461" fmla="*/ 6724796 h 6858000"/>
              <a:gd name="connsiteX462" fmla="*/ 1792053 w 7467600"/>
              <a:gd name="connsiteY462" fmla="*/ 6572396 h 6858000"/>
              <a:gd name="connsiteX463" fmla="*/ 1862248 w 7467600"/>
              <a:gd name="connsiteY463" fmla="*/ 6266397 h 6858000"/>
              <a:gd name="connsiteX464" fmla="*/ 1862250 w 7467600"/>
              <a:gd name="connsiteY464" fmla="*/ 6033531 h 6858000"/>
              <a:gd name="connsiteX465" fmla="*/ 1211999 w 7467600"/>
              <a:gd name="connsiteY465" fmla="*/ 6683610 h 6858000"/>
              <a:gd name="connsiteX466" fmla="*/ 1213266 w 7467600"/>
              <a:gd name="connsiteY466" fmla="*/ 6691947 h 6858000"/>
              <a:gd name="connsiteX467" fmla="*/ 1203370 w 7467600"/>
              <a:gd name="connsiteY467" fmla="*/ 6850676 h 6858000"/>
              <a:gd name="connsiteX468" fmla="*/ 1203671 w 7467600"/>
              <a:gd name="connsiteY468" fmla="*/ 6858000 h 6858000"/>
              <a:gd name="connsiteX469" fmla="*/ 1143180 w 7467600"/>
              <a:gd name="connsiteY469" fmla="*/ 6858000 h 6858000"/>
              <a:gd name="connsiteX470" fmla="*/ 1142176 w 7467600"/>
              <a:gd name="connsiteY470" fmla="*/ 6766045 h 6858000"/>
              <a:gd name="connsiteX471" fmla="*/ 1067484 w 7467600"/>
              <a:gd name="connsiteY471" fmla="*/ 6858000 h 6858000"/>
              <a:gd name="connsiteX472" fmla="*/ 953928 w 7467600"/>
              <a:gd name="connsiteY472" fmla="*/ 6858000 h 6858000"/>
              <a:gd name="connsiteX473" fmla="*/ 959715 w 7467600"/>
              <a:gd name="connsiteY473" fmla="*/ 6850185 h 6858000"/>
              <a:gd name="connsiteX474" fmla="*/ 1483788 w 7467600"/>
              <a:gd name="connsiteY474" fmla="*/ 6259174 h 6858000"/>
              <a:gd name="connsiteX475" fmla="*/ 1100671 w 7467600"/>
              <a:gd name="connsiteY475" fmla="*/ 6252137 h 6858000"/>
              <a:gd name="connsiteX476" fmla="*/ 1090144 w 7467600"/>
              <a:gd name="connsiteY476" fmla="*/ 6256748 h 6858000"/>
              <a:gd name="connsiteX477" fmla="*/ 1095872 w 7467600"/>
              <a:gd name="connsiteY477" fmla="*/ 6271892 h 6858000"/>
              <a:gd name="connsiteX478" fmla="*/ 262785 w 7467600"/>
              <a:gd name="connsiteY478" fmla="*/ 6845450 h 6858000"/>
              <a:gd name="connsiteX479" fmla="*/ 209968 w 7467600"/>
              <a:gd name="connsiteY479" fmla="*/ 6770713 h 6858000"/>
              <a:gd name="connsiteX480" fmla="*/ 873460 w 7467600"/>
              <a:gd name="connsiteY480" fmla="*/ 6253768 h 6858000"/>
              <a:gd name="connsiteX481" fmla="*/ 192686 w 7467600"/>
              <a:gd name="connsiteY481" fmla="*/ 5849257 h 6858000"/>
              <a:gd name="connsiteX482" fmla="*/ 4696 w 7467600"/>
              <a:gd name="connsiteY482" fmla="*/ 5697668 h 6858000"/>
              <a:gd name="connsiteX483" fmla="*/ 0 w 7467600"/>
              <a:gd name="connsiteY483" fmla="*/ 5689984 h 6858000"/>
              <a:gd name="connsiteX484" fmla="*/ 0 w 7467600"/>
              <a:gd name="connsiteY484" fmla="*/ 5513472 h 6858000"/>
              <a:gd name="connsiteX485" fmla="*/ 174101 w 7467600"/>
              <a:gd name="connsiteY485" fmla="*/ 5620277 h 6858000"/>
              <a:gd name="connsiteX486" fmla="*/ 891800 w 7467600"/>
              <a:gd name="connsiteY486" fmla="*/ 6036935 h 6858000"/>
              <a:gd name="connsiteX487" fmla="*/ 1072219 w 7467600"/>
              <a:gd name="connsiteY487" fmla="*/ 6169443 h 6858000"/>
              <a:gd name="connsiteX488" fmla="*/ 1074117 w 7467600"/>
              <a:gd name="connsiteY488" fmla="*/ 6170301 h 6858000"/>
              <a:gd name="connsiteX489" fmla="*/ 1083114 w 7467600"/>
              <a:gd name="connsiteY489" fmla="*/ 6174131 h 6858000"/>
              <a:gd name="connsiteX490" fmla="*/ 1543010 w 7467600"/>
              <a:gd name="connsiteY490" fmla="*/ 6191140 h 6858000"/>
              <a:gd name="connsiteX491" fmla="*/ 1551080 w 7467600"/>
              <a:gd name="connsiteY491" fmla="*/ 6195006 h 6858000"/>
              <a:gd name="connsiteX492" fmla="*/ 2345443 w 7467600"/>
              <a:gd name="connsiteY492" fmla="*/ 5549882 h 6858000"/>
              <a:gd name="connsiteX493" fmla="*/ 1721499 w 7467600"/>
              <a:gd name="connsiteY493" fmla="*/ 5599969 h 6858000"/>
              <a:gd name="connsiteX494" fmla="*/ 767716 w 7467600"/>
              <a:gd name="connsiteY494" fmla="*/ 5472768 h 6858000"/>
              <a:gd name="connsiteX495" fmla="*/ 722147 w 7467600"/>
              <a:gd name="connsiteY495" fmla="*/ 5393091 h 6858000"/>
              <a:gd name="connsiteX496" fmla="*/ 1485552 w 7467600"/>
              <a:gd name="connsiteY496" fmla="*/ 5313202 h 6858000"/>
              <a:gd name="connsiteX497" fmla="*/ 2143004 w 7467600"/>
              <a:gd name="connsiteY497" fmla="*/ 5402420 h 6858000"/>
              <a:gd name="connsiteX498" fmla="*/ 1933391 w 7467600"/>
              <a:gd name="connsiteY498" fmla="*/ 5156971 h 6858000"/>
              <a:gd name="connsiteX499" fmla="*/ 1827118 w 7467600"/>
              <a:gd name="connsiteY499" fmla="*/ 4968410 h 6858000"/>
              <a:gd name="connsiteX500" fmla="*/ 1837349 w 7467600"/>
              <a:gd name="connsiteY500" fmla="*/ 4956357 h 6858000"/>
              <a:gd name="connsiteX501" fmla="*/ 2162835 w 7467600"/>
              <a:gd name="connsiteY501" fmla="*/ 5187853 h 6858000"/>
              <a:gd name="connsiteX502" fmla="*/ 2257167 w 7467600"/>
              <a:gd name="connsiteY502" fmla="*/ 5462123 h 6858000"/>
              <a:gd name="connsiteX503" fmla="*/ 2261598 w 7467600"/>
              <a:gd name="connsiteY503" fmla="*/ 5467998 h 6858000"/>
              <a:gd name="connsiteX504" fmla="*/ 2437177 w 7467600"/>
              <a:gd name="connsiteY504" fmla="*/ 5479608 h 6858000"/>
              <a:gd name="connsiteX505" fmla="*/ 2445247 w 7467600"/>
              <a:gd name="connsiteY505" fmla="*/ 5483476 h 6858000"/>
              <a:gd name="connsiteX506" fmla="*/ 2743626 w 7467600"/>
              <a:gd name="connsiteY506" fmla="*/ 5304819 h 6858000"/>
              <a:gd name="connsiteX507" fmla="*/ 3048102 w 7467600"/>
              <a:gd name="connsiteY507" fmla="*/ 5150595 h 6858000"/>
              <a:gd name="connsiteX508" fmla="*/ 1799414 w 7467600"/>
              <a:gd name="connsiteY508" fmla="*/ 4694732 h 6858000"/>
              <a:gd name="connsiteX509" fmla="*/ 1771735 w 7467600"/>
              <a:gd name="connsiteY509" fmla="*/ 4619929 h 6858000"/>
              <a:gd name="connsiteX510" fmla="*/ 3104273 w 7467600"/>
              <a:gd name="connsiteY510" fmla="*/ 5076159 h 6858000"/>
              <a:gd name="connsiteX511" fmla="*/ 3113245 w 7467600"/>
              <a:gd name="connsiteY511" fmla="*/ 5090705 h 6858000"/>
              <a:gd name="connsiteX512" fmla="*/ 3126294 w 7467600"/>
              <a:gd name="connsiteY512" fmla="*/ 5114400 h 6858000"/>
              <a:gd name="connsiteX513" fmla="*/ 3937433 w 7467600"/>
              <a:gd name="connsiteY513" fmla="*/ 4830473 h 6858000"/>
              <a:gd name="connsiteX514" fmla="*/ 3590475 w 7467600"/>
              <a:gd name="connsiteY514" fmla="*/ 4597974 h 6858000"/>
              <a:gd name="connsiteX515" fmla="*/ 3100264 w 7467600"/>
              <a:gd name="connsiteY515" fmla="*/ 4579845 h 6858000"/>
              <a:gd name="connsiteX516" fmla="*/ 2183576 w 7467600"/>
              <a:gd name="connsiteY516" fmla="*/ 4227150 h 6858000"/>
              <a:gd name="connsiteX517" fmla="*/ 2151029 w 7467600"/>
              <a:gd name="connsiteY517" fmla="*/ 4146947 h 6858000"/>
              <a:gd name="connsiteX518" fmla="*/ 3563434 w 7467600"/>
              <a:gd name="connsiteY518" fmla="*/ 4469115 h 6858000"/>
              <a:gd name="connsiteX519" fmla="*/ 3177952 w 7467600"/>
              <a:gd name="connsiteY519" fmla="*/ 3657386 h 6858000"/>
              <a:gd name="connsiteX520" fmla="*/ 3189263 w 7467600"/>
              <a:gd name="connsiteY520" fmla="*/ 3625726 h 6858000"/>
              <a:gd name="connsiteX521" fmla="*/ 3560912 w 7467600"/>
              <a:gd name="connsiteY521" fmla="*/ 4079863 h 6858000"/>
              <a:gd name="connsiteX522" fmla="*/ 3626636 w 7467600"/>
              <a:gd name="connsiteY522" fmla="*/ 4512230 h 6858000"/>
              <a:gd name="connsiteX523" fmla="*/ 3653088 w 7467600"/>
              <a:gd name="connsiteY523" fmla="*/ 4521417 h 6858000"/>
              <a:gd name="connsiteX524" fmla="*/ 3988128 w 7467600"/>
              <a:gd name="connsiteY524" fmla="*/ 4817267 h 6858000"/>
              <a:gd name="connsiteX525" fmla="*/ 4830582 w 7467600"/>
              <a:gd name="connsiteY525" fmla="*/ 4676000 h 6858000"/>
              <a:gd name="connsiteX526" fmla="*/ 4830100 w 7467600"/>
              <a:gd name="connsiteY526" fmla="*/ 4675554 h 6858000"/>
              <a:gd name="connsiteX527" fmla="*/ 4036318 w 7467600"/>
              <a:gd name="connsiteY527" fmla="*/ 4147013 h 6858000"/>
              <a:gd name="connsiteX528" fmla="*/ 3432098 w 7467600"/>
              <a:gd name="connsiteY528" fmla="*/ 3537312 h 6858000"/>
              <a:gd name="connsiteX529" fmla="*/ 3446761 w 7467600"/>
              <a:gd name="connsiteY529" fmla="*/ 3461278 h 6858000"/>
              <a:gd name="connsiteX530" fmla="*/ 4419733 w 7467600"/>
              <a:gd name="connsiteY530" fmla="*/ 3963555 h 6858000"/>
              <a:gd name="connsiteX531" fmla="*/ 4781371 w 7467600"/>
              <a:gd name="connsiteY531" fmla="*/ 4458604 h 6858000"/>
              <a:gd name="connsiteX532" fmla="*/ 4780440 w 7467600"/>
              <a:gd name="connsiteY532" fmla="*/ 4470290 h 6858000"/>
              <a:gd name="connsiteX533" fmla="*/ 4898954 w 7467600"/>
              <a:gd name="connsiteY533" fmla="*/ 4662092 h 6858000"/>
              <a:gd name="connsiteX534" fmla="*/ 4900699 w 7467600"/>
              <a:gd name="connsiteY534" fmla="*/ 4670867 h 6858000"/>
              <a:gd name="connsiteX535" fmla="*/ 5714511 w 7467600"/>
              <a:gd name="connsiteY535" fmla="*/ 4663483 h 6858000"/>
              <a:gd name="connsiteX536" fmla="*/ 5464793 w 7467600"/>
              <a:gd name="connsiteY536" fmla="*/ 4393556 h 6858000"/>
              <a:gd name="connsiteX537" fmla="*/ 5461897 w 7467600"/>
              <a:gd name="connsiteY537" fmla="*/ 4390879 h 6858000"/>
              <a:gd name="connsiteX538" fmla="*/ 4294126 w 7467600"/>
              <a:gd name="connsiteY538" fmla="*/ 3303048 h 6858000"/>
              <a:gd name="connsiteX539" fmla="*/ 4305321 w 7467600"/>
              <a:gd name="connsiteY539" fmla="*/ 3256953 h 6858000"/>
              <a:gd name="connsiteX540" fmla="*/ 4949299 w 7467600"/>
              <a:gd name="connsiteY540" fmla="*/ 3766336 h 6858000"/>
              <a:gd name="connsiteX541" fmla="*/ 5291452 w 7467600"/>
              <a:gd name="connsiteY541" fmla="*/ 4076801 h 6858000"/>
              <a:gd name="connsiteX542" fmla="*/ 5434998 w 7467600"/>
              <a:gd name="connsiteY542" fmla="*/ 4254100 h 6858000"/>
              <a:gd name="connsiteX543" fmla="*/ 5351015 w 7467600"/>
              <a:gd name="connsiteY543" fmla="*/ 3760989 h 6858000"/>
              <a:gd name="connsiteX544" fmla="*/ 5413780 w 7467600"/>
              <a:gd name="connsiteY544" fmla="*/ 2966265 h 6858000"/>
              <a:gd name="connsiteX545" fmla="*/ 5425627 w 7467600"/>
              <a:gd name="connsiteY545" fmla="*/ 2954192 h 6858000"/>
              <a:gd name="connsiteX546" fmla="*/ 6604735 w 7467600"/>
              <a:gd name="connsiteY546" fmla="*/ 2041381 h 6858000"/>
              <a:gd name="connsiteX547" fmla="*/ 7204487 w 7467600"/>
              <a:gd name="connsiteY547" fmla="*/ 2742112 h 6858000"/>
              <a:gd name="connsiteX548" fmla="*/ 7131592 w 7467600"/>
              <a:gd name="connsiteY548" fmla="*/ 2672096 h 6858000"/>
              <a:gd name="connsiteX549" fmla="*/ 6996344 w 7467600"/>
              <a:gd name="connsiteY549" fmla="*/ 2518310 h 6858000"/>
              <a:gd name="connsiteX550" fmla="*/ 6735495 w 7467600"/>
              <a:gd name="connsiteY550" fmla="*/ 2196890 h 6858000"/>
              <a:gd name="connsiteX551" fmla="*/ 6721901 w 7467600"/>
              <a:gd name="connsiteY551" fmla="*/ 2179274 h 6858000"/>
              <a:gd name="connsiteX552" fmla="*/ 6604735 w 7467600"/>
              <a:gd name="connsiteY552" fmla="*/ 2041381 h 6858000"/>
              <a:gd name="connsiteX553" fmla="*/ 6591670 w 7467600"/>
              <a:gd name="connsiteY553" fmla="*/ 1988277 h 6858000"/>
              <a:gd name="connsiteX554" fmla="*/ 6747349 w 7467600"/>
              <a:gd name="connsiteY554" fmla="*/ 2160069 h 6858000"/>
              <a:gd name="connsiteX555" fmla="*/ 6760943 w 7467600"/>
              <a:gd name="connsiteY555" fmla="*/ 2177686 h 6858000"/>
              <a:gd name="connsiteX556" fmla="*/ 7021065 w 7467600"/>
              <a:gd name="connsiteY556" fmla="*/ 2498102 h 6858000"/>
              <a:gd name="connsiteX557" fmla="*/ 7155223 w 7467600"/>
              <a:gd name="connsiteY557" fmla="*/ 2650386 h 6858000"/>
              <a:gd name="connsiteX558" fmla="*/ 7203167 w 7467600"/>
              <a:gd name="connsiteY558" fmla="*/ 2697288 h 6858000"/>
              <a:gd name="connsiteX559" fmla="*/ 6937703 w 7467600"/>
              <a:gd name="connsiteY559" fmla="*/ 2321981 h 6858000"/>
              <a:gd name="connsiteX560" fmla="*/ 6591670 w 7467600"/>
              <a:gd name="connsiteY560" fmla="*/ 1988277 h 6858000"/>
              <a:gd name="connsiteX561" fmla="*/ 5798671 w 7467600"/>
              <a:gd name="connsiteY561" fmla="*/ 1981601 h 6858000"/>
              <a:gd name="connsiteX562" fmla="*/ 5754709 w 7467600"/>
              <a:gd name="connsiteY562" fmla="*/ 2071454 h 6858000"/>
              <a:gd name="connsiteX563" fmla="*/ 5763044 w 7467600"/>
              <a:gd name="connsiteY563" fmla="*/ 2842206 h 6858000"/>
              <a:gd name="connsiteX564" fmla="*/ 5764974 w 7467600"/>
              <a:gd name="connsiteY564" fmla="*/ 2799609 h 6858000"/>
              <a:gd name="connsiteX565" fmla="*/ 5767665 w 7467600"/>
              <a:gd name="connsiteY565" fmla="*/ 2666409 h 6858000"/>
              <a:gd name="connsiteX566" fmla="*/ 5763055 w 7467600"/>
              <a:gd name="connsiteY566" fmla="*/ 2579705 h 6858000"/>
              <a:gd name="connsiteX567" fmla="*/ 5758079 w 7467600"/>
              <a:gd name="connsiteY567" fmla="*/ 2492508 h 6858000"/>
              <a:gd name="connsiteX568" fmla="*/ 5779325 w 7467600"/>
              <a:gd name="connsiteY568" fmla="*/ 2197069 h 6858000"/>
              <a:gd name="connsiteX569" fmla="*/ 5798671 w 7467600"/>
              <a:gd name="connsiteY569" fmla="*/ 1981601 h 6858000"/>
              <a:gd name="connsiteX570" fmla="*/ 5829202 w 7467600"/>
              <a:gd name="connsiteY570" fmla="*/ 1971679 h 6858000"/>
              <a:gd name="connsiteX571" fmla="*/ 5809558 w 7467600"/>
              <a:gd name="connsiteY571" fmla="*/ 2198043 h 6858000"/>
              <a:gd name="connsiteX572" fmla="*/ 5788653 w 7467600"/>
              <a:gd name="connsiteY572" fmla="*/ 2489430 h 6858000"/>
              <a:gd name="connsiteX573" fmla="*/ 5793439 w 7467600"/>
              <a:gd name="connsiteY573" fmla="*/ 2575235 h 6858000"/>
              <a:gd name="connsiteX574" fmla="*/ 5796837 w 7467600"/>
              <a:gd name="connsiteY574" fmla="*/ 2637633 h 6858000"/>
              <a:gd name="connsiteX575" fmla="*/ 5818614 w 7467600"/>
              <a:gd name="connsiteY575" fmla="*/ 2473055 h 6858000"/>
              <a:gd name="connsiteX576" fmla="*/ 5829202 w 7467600"/>
              <a:gd name="connsiteY576" fmla="*/ 1971679 h 6858000"/>
              <a:gd name="connsiteX577" fmla="*/ 5911389 w 7467600"/>
              <a:gd name="connsiteY577" fmla="*/ 1898371 h 6858000"/>
              <a:gd name="connsiteX578" fmla="*/ 6237627 w 7467600"/>
              <a:gd name="connsiteY578" fmla="*/ 2231921 h 6858000"/>
              <a:gd name="connsiteX579" fmla="*/ 5911389 w 7467600"/>
              <a:gd name="connsiteY579" fmla="*/ 1898371 h 6858000"/>
              <a:gd name="connsiteX580" fmla="*/ 6944437 w 7467600"/>
              <a:gd name="connsiteY580" fmla="*/ 1575402 h 6858000"/>
              <a:gd name="connsiteX581" fmla="*/ 6304730 w 7467600"/>
              <a:gd name="connsiteY581" fmla="*/ 1766654 h 6858000"/>
              <a:gd name="connsiteX582" fmla="*/ 6944437 w 7467600"/>
              <a:gd name="connsiteY582" fmla="*/ 1575402 h 6858000"/>
              <a:gd name="connsiteX583" fmla="*/ 7019523 w 7467600"/>
              <a:gd name="connsiteY583" fmla="*/ 1519450 h 6858000"/>
              <a:gd name="connsiteX584" fmla="*/ 6298091 w 7467600"/>
              <a:gd name="connsiteY584" fmla="*/ 1737122 h 6858000"/>
              <a:gd name="connsiteX585" fmla="*/ 7019523 w 7467600"/>
              <a:gd name="connsiteY585" fmla="*/ 1519450 h 6858000"/>
              <a:gd name="connsiteX586" fmla="*/ 2399523 w 7467600"/>
              <a:gd name="connsiteY586" fmla="*/ 1428234 h 6858000"/>
              <a:gd name="connsiteX587" fmla="*/ 2224982 w 7467600"/>
              <a:gd name="connsiteY587" fmla="*/ 1826201 h 6858000"/>
              <a:gd name="connsiteX588" fmla="*/ 2096099 w 7467600"/>
              <a:gd name="connsiteY588" fmla="*/ 2345900 h 6858000"/>
              <a:gd name="connsiteX589" fmla="*/ 2283317 w 7467600"/>
              <a:gd name="connsiteY589" fmla="*/ 1796925 h 6858000"/>
              <a:gd name="connsiteX590" fmla="*/ 2399523 w 7467600"/>
              <a:gd name="connsiteY590" fmla="*/ 1428234 h 6858000"/>
              <a:gd name="connsiteX591" fmla="*/ 2448558 w 7467600"/>
              <a:gd name="connsiteY591" fmla="*/ 1373435 h 6858000"/>
              <a:gd name="connsiteX592" fmla="*/ 2312521 w 7467600"/>
              <a:gd name="connsiteY592" fmla="*/ 1806140 h 6858000"/>
              <a:gd name="connsiteX593" fmla="*/ 2127533 w 7467600"/>
              <a:gd name="connsiteY593" fmla="*/ 2348380 h 6858000"/>
              <a:gd name="connsiteX594" fmla="*/ 2358080 w 7467600"/>
              <a:gd name="connsiteY594" fmla="*/ 1866134 h 6858000"/>
              <a:gd name="connsiteX595" fmla="*/ 2407436 w 7467600"/>
              <a:gd name="connsiteY595" fmla="*/ 1651070 h 6858000"/>
              <a:gd name="connsiteX596" fmla="*/ 2448558 w 7467600"/>
              <a:gd name="connsiteY596" fmla="*/ 1373435 h 6858000"/>
              <a:gd name="connsiteX597" fmla="*/ 278707 w 7467600"/>
              <a:gd name="connsiteY597" fmla="*/ 1352270 h 6858000"/>
              <a:gd name="connsiteX598" fmla="*/ 321570 w 7467600"/>
              <a:gd name="connsiteY598" fmla="*/ 1861610 h 6858000"/>
              <a:gd name="connsiteX599" fmla="*/ 294281 w 7467600"/>
              <a:gd name="connsiteY599" fmla="*/ 1440658 h 6858000"/>
              <a:gd name="connsiteX600" fmla="*/ 278707 w 7467600"/>
              <a:gd name="connsiteY600" fmla="*/ 1352270 h 6858000"/>
              <a:gd name="connsiteX601" fmla="*/ 1423821 w 7467600"/>
              <a:gd name="connsiteY601" fmla="*/ 1351958 h 6858000"/>
              <a:gd name="connsiteX602" fmla="*/ 1638521 w 7467600"/>
              <a:gd name="connsiteY602" fmla="*/ 1908470 h 6858000"/>
              <a:gd name="connsiteX603" fmla="*/ 1754199 w 7467600"/>
              <a:gd name="connsiteY603" fmla="*/ 2149284 h 6858000"/>
              <a:gd name="connsiteX604" fmla="*/ 1908359 w 7467600"/>
              <a:gd name="connsiteY604" fmla="*/ 2364988 h 6858000"/>
              <a:gd name="connsiteX605" fmla="*/ 1647661 w 7467600"/>
              <a:gd name="connsiteY605" fmla="*/ 1825945 h 6858000"/>
              <a:gd name="connsiteX606" fmla="*/ 1423821 w 7467600"/>
              <a:gd name="connsiteY606" fmla="*/ 1351958 h 6858000"/>
              <a:gd name="connsiteX607" fmla="*/ 1431890 w 7467600"/>
              <a:gd name="connsiteY607" fmla="*/ 1306475 h 6858000"/>
              <a:gd name="connsiteX608" fmla="*/ 1507597 w 7467600"/>
              <a:gd name="connsiteY608" fmla="*/ 1446132 h 6858000"/>
              <a:gd name="connsiteX609" fmla="*/ 1674586 w 7467600"/>
              <a:gd name="connsiteY609" fmla="*/ 1813832 h 6858000"/>
              <a:gd name="connsiteX610" fmla="*/ 1815950 w 7467600"/>
              <a:gd name="connsiteY610" fmla="*/ 2128564 h 6858000"/>
              <a:gd name="connsiteX611" fmla="*/ 1984242 w 7467600"/>
              <a:gd name="connsiteY611" fmla="*/ 2430829 h 6858000"/>
              <a:gd name="connsiteX612" fmla="*/ 2014023 w 7467600"/>
              <a:gd name="connsiteY612" fmla="*/ 2450995 h 6858000"/>
              <a:gd name="connsiteX613" fmla="*/ 1747337 w 7467600"/>
              <a:gd name="connsiteY613" fmla="*/ 1855264 h 6858000"/>
              <a:gd name="connsiteX614" fmla="*/ 1533749 w 7467600"/>
              <a:gd name="connsiteY614" fmla="*/ 1478656 h 6858000"/>
              <a:gd name="connsiteX615" fmla="*/ 1431890 w 7467600"/>
              <a:gd name="connsiteY615" fmla="*/ 1306475 h 6858000"/>
              <a:gd name="connsiteX616" fmla="*/ 5052692 w 7467600"/>
              <a:gd name="connsiteY616" fmla="*/ 1292994 h 6858000"/>
              <a:gd name="connsiteX617" fmla="*/ 5200661 w 7467600"/>
              <a:gd name="connsiteY617" fmla="*/ 1635186 h 6858000"/>
              <a:gd name="connsiteX618" fmla="*/ 5297138 w 7467600"/>
              <a:gd name="connsiteY618" fmla="*/ 1906351 h 6858000"/>
              <a:gd name="connsiteX619" fmla="*/ 5052692 w 7467600"/>
              <a:gd name="connsiteY619" fmla="*/ 1292994 h 6858000"/>
              <a:gd name="connsiteX620" fmla="*/ 5009948 w 7467600"/>
              <a:gd name="connsiteY620" fmla="*/ 1273619 h 6858000"/>
              <a:gd name="connsiteX621" fmla="*/ 5121777 w 7467600"/>
              <a:gd name="connsiteY621" fmla="*/ 1654213 h 6858000"/>
              <a:gd name="connsiteX622" fmla="*/ 5293545 w 7467600"/>
              <a:gd name="connsiteY622" fmla="*/ 2072247 h 6858000"/>
              <a:gd name="connsiteX623" fmla="*/ 5294042 w 7467600"/>
              <a:gd name="connsiteY623" fmla="*/ 2065019 h 6858000"/>
              <a:gd name="connsiteX624" fmla="*/ 5171936 w 7467600"/>
              <a:gd name="connsiteY624" fmla="*/ 1647613 h 6858000"/>
              <a:gd name="connsiteX625" fmla="*/ 5009948 w 7467600"/>
              <a:gd name="connsiteY625" fmla="*/ 1273619 h 6858000"/>
              <a:gd name="connsiteX626" fmla="*/ 655236 w 7467600"/>
              <a:gd name="connsiteY626" fmla="*/ 1268632 h 6858000"/>
              <a:gd name="connsiteX627" fmla="*/ 839521 w 7467600"/>
              <a:gd name="connsiteY627" fmla="*/ 1685315 h 6858000"/>
              <a:gd name="connsiteX628" fmla="*/ 1109416 w 7467600"/>
              <a:gd name="connsiteY628" fmla="*/ 2061663 h 6858000"/>
              <a:gd name="connsiteX629" fmla="*/ 1298300 w 7467600"/>
              <a:gd name="connsiteY629" fmla="*/ 2247742 h 6858000"/>
              <a:gd name="connsiteX630" fmla="*/ 1125871 w 7467600"/>
              <a:gd name="connsiteY630" fmla="*/ 1989513 h 6858000"/>
              <a:gd name="connsiteX631" fmla="*/ 981574 w 7467600"/>
              <a:gd name="connsiteY631" fmla="*/ 1783157 h 6858000"/>
              <a:gd name="connsiteX632" fmla="*/ 922198 w 7467600"/>
              <a:gd name="connsiteY632" fmla="*/ 1677437 h 6858000"/>
              <a:gd name="connsiteX633" fmla="*/ 869293 w 7467600"/>
              <a:gd name="connsiteY633" fmla="*/ 1583214 h 6858000"/>
              <a:gd name="connsiteX634" fmla="*/ 751431 w 7467600"/>
              <a:gd name="connsiteY634" fmla="*/ 1405731 h 6858000"/>
              <a:gd name="connsiteX635" fmla="*/ 655236 w 7467600"/>
              <a:gd name="connsiteY635" fmla="*/ 1268632 h 6858000"/>
              <a:gd name="connsiteX636" fmla="*/ 6516292 w 7467600"/>
              <a:gd name="connsiteY636" fmla="*/ 1263064 h 6858000"/>
              <a:gd name="connsiteX637" fmla="*/ 5736320 w 7467600"/>
              <a:gd name="connsiteY637" fmla="*/ 1501803 h 6858000"/>
              <a:gd name="connsiteX638" fmla="*/ 6516292 w 7467600"/>
              <a:gd name="connsiteY638" fmla="*/ 1263064 h 6858000"/>
              <a:gd name="connsiteX639" fmla="*/ 291466 w 7467600"/>
              <a:gd name="connsiteY639" fmla="*/ 1250369 h 6858000"/>
              <a:gd name="connsiteX640" fmla="*/ 323180 w 7467600"/>
              <a:gd name="connsiteY640" fmla="*/ 1435283 h 6858000"/>
              <a:gd name="connsiteX641" fmla="*/ 349381 w 7467600"/>
              <a:gd name="connsiteY641" fmla="*/ 1875041 h 6858000"/>
              <a:gd name="connsiteX642" fmla="*/ 374363 w 7467600"/>
              <a:gd name="connsiteY642" fmla="*/ 1506494 h 6858000"/>
              <a:gd name="connsiteX643" fmla="*/ 302168 w 7467600"/>
              <a:gd name="connsiteY643" fmla="*/ 1274495 h 6858000"/>
              <a:gd name="connsiteX644" fmla="*/ 291466 w 7467600"/>
              <a:gd name="connsiteY644" fmla="*/ 1250369 h 6858000"/>
              <a:gd name="connsiteX645" fmla="*/ 678222 w 7467600"/>
              <a:gd name="connsiteY645" fmla="*/ 1248670 h 6858000"/>
              <a:gd name="connsiteX646" fmla="*/ 775536 w 7467600"/>
              <a:gd name="connsiteY646" fmla="*/ 1388015 h 6858000"/>
              <a:gd name="connsiteX647" fmla="*/ 894529 w 7467600"/>
              <a:gd name="connsiteY647" fmla="*/ 1567739 h 6858000"/>
              <a:gd name="connsiteX648" fmla="*/ 948000 w 7467600"/>
              <a:gd name="connsiteY648" fmla="*/ 1663088 h 6858000"/>
              <a:gd name="connsiteX649" fmla="*/ 1006812 w 7467600"/>
              <a:gd name="connsiteY649" fmla="*/ 1767683 h 6858000"/>
              <a:gd name="connsiteX650" fmla="*/ 1149133 w 7467600"/>
              <a:gd name="connsiteY650" fmla="*/ 1971513 h 6858000"/>
              <a:gd name="connsiteX651" fmla="*/ 1333952 w 7467600"/>
              <a:gd name="connsiteY651" fmla="*/ 2251620 h 6858000"/>
              <a:gd name="connsiteX652" fmla="*/ 1337329 w 7467600"/>
              <a:gd name="connsiteY652" fmla="*/ 2258350 h 6858000"/>
              <a:gd name="connsiteX653" fmla="*/ 1014726 w 7467600"/>
              <a:gd name="connsiteY653" fmla="*/ 1615556 h 6858000"/>
              <a:gd name="connsiteX654" fmla="*/ 678222 w 7467600"/>
              <a:gd name="connsiteY654" fmla="*/ 1248670 h 6858000"/>
              <a:gd name="connsiteX655" fmla="*/ 6691602 w 7467600"/>
              <a:gd name="connsiteY655" fmla="*/ 1140573 h 6858000"/>
              <a:gd name="connsiteX656" fmla="*/ 6571100 w 7467600"/>
              <a:gd name="connsiteY656" fmla="*/ 1183662 h 6858000"/>
              <a:gd name="connsiteX657" fmla="*/ 6241687 w 7467600"/>
              <a:gd name="connsiteY657" fmla="*/ 1257600 h 6858000"/>
              <a:gd name="connsiteX658" fmla="*/ 5693009 w 7467600"/>
              <a:gd name="connsiteY658" fmla="*/ 1478256 h 6858000"/>
              <a:gd name="connsiteX659" fmla="*/ 6548420 w 7467600"/>
              <a:gd name="connsiteY659" fmla="*/ 1214599 h 6858000"/>
              <a:gd name="connsiteX660" fmla="*/ 6605473 w 7467600"/>
              <a:gd name="connsiteY660" fmla="*/ 1184686 h 6858000"/>
              <a:gd name="connsiteX661" fmla="*/ 6691602 w 7467600"/>
              <a:gd name="connsiteY661" fmla="*/ 1140573 h 6858000"/>
              <a:gd name="connsiteX662" fmla="*/ 4002475 w 7467600"/>
              <a:gd name="connsiteY662" fmla="*/ 1037802 h 6858000"/>
              <a:gd name="connsiteX663" fmla="*/ 4000324 w 7467600"/>
              <a:gd name="connsiteY663" fmla="*/ 1039362 h 6858000"/>
              <a:gd name="connsiteX664" fmla="*/ 4002862 w 7467600"/>
              <a:gd name="connsiteY664" fmla="*/ 1042866 h 6858000"/>
              <a:gd name="connsiteX665" fmla="*/ 4002475 w 7467600"/>
              <a:gd name="connsiteY665" fmla="*/ 1037802 h 6858000"/>
              <a:gd name="connsiteX666" fmla="*/ 506322 w 7467600"/>
              <a:gd name="connsiteY666" fmla="*/ 1020997 h 6858000"/>
              <a:gd name="connsiteX667" fmla="*/ 533068 w 7467600"/>
              <a:gd name="connsiteY667" fmla="*/ 1029409 h 6858000"/>
              <a:gd name="connsiteX668" fmla="*/ 1232525 w 7467600"/>
              <a:gd name="connsiteY668" fmla="*/ 1804675 h 6858000"/>
              <a:gd name="connsiteX669" fmla="*/ 1388858 w 7467600"/>
              <a:gd name="connsiteY669" fmla="*/ 2368011 h 6858000"/>
              <a:gd name="connsiteX670" fmla="*/ 1384098 w 7467600"/>
              <a:gd name="connsiteY670" fmla="*/ 2378125 h 6858000"/>
              <a:gd name="connsiteX671" fmla="*/ 1425393 w 7467600"/>
              <a:gd name="connsiteY671" fmla="*/ 2589124 h 6858000"/>
              <a:gd name="connsiteX672" fmla="*/ 1424001 w 7467600"/>
              <a:gd name="connsiteY672" fmla="*/ 2597541 h 6858000"/>
              <a:gd name="connsiteX673" fmla="*/ 2152729 w 7467600"/>
              <a:gd name="connsiteY673" fmla="*/ 2864487 h 6858000"/>
              <a:gd name="connsiteX674" fmla="*/ 2020609 w 7467600"/>
              <a:gd name="connsiteY674" fmla="*/ 2539671 h 6858000"/>
              <a:gd name="connsiteX675" fmla="*/ 2018920 w 7467600"/>
              <a:gd name="connsiteY675" fmla="*/ 2536309 h 6858000"/>
              <a:gd name="connsiteX676" fmla="*/ 1342441 w 7467600"/>
              <a:gd name="connsiteY676" fmla="*/ 1173017 h 6858000"/>
              <a:gd name="connsiteX677" fmla="*/ 1367925 w 7467600"/>
              <a:gd name="connsiteY677" fmla="*/ 1135648 h 6858000"/>
              <a:gd name="connsiteX678" fmla="*/ 1771401 w 7467600"/>
              <a:gd name="connsiteY678" fmla="*/ 1806673 h 6858000"/>
              <a:gd name="connsiteX679" fmla="*/ 1972385 w 7467600"/>
              <a:gd name="connsiteY679" fmla="*/ 2198735 h 6858000"/>
              <a:gd name="connsiteX680" fmla="*/ 2040892 w 7467600"/>
              <a:gd name="connsiteY680" fmla="*/ 2405205 h 6858000"/>
              <a:gd name="connsiteX681" fmla="*/ 2131689 w 7467600"/>
              <a:gd name="connsiteY681" fmla="*/ 1936926 h 6858000"/>
              <a:gd name="connsiteX682" fmla="*/ 2454820 w 7467600"/>
              <a:gd name="connsiteY682" fmla="*/ 1248808 h 6858000"/>
              <a:gd name="connsiteX683" fmla="*/ 2492512 w 7467600"/>
              <a:gd name="connsiteY683" fmla="*/ 1302920 h 6858000"/>
              <a:gd name="connsiteX684" fmla="*/ 2081216 w 7467600"/>
              <a:gd name="connsiteY684" fmla="*/ 2527513 h 6858000"/>
              <a:gd name="connsiteX685" fmla="*/ 2081211 w 7467600"/>
              <a:gd name="connsiteY685" fmla="*/ 2528916 h 6858000"/>
              <a:gd name="connsiteX686" fmla="*/ 2199067 w 7467600"/>
              <a:gd name="connsiteY686" fmla="*/ 2884061 h 6858000"/>
              <a:gd name="connsiteX687" fmla="*/ 3192586 w 7467600"/>
              <a:gd name="connsiteY687" fmla="*/ 3411496 h 6858000"/>
              <a:gd name="connsiteX688" fmla="*/ 3182620 w 7467600"/>
              <a:gd name="connsiteY688" fmla="*/ 3483279 h 6858000"/>
              <a:gd name="connsiteX689" fmla="*/ 2435119 w 7467600"/>
              <a:gd name="connsiteY689" fmla="*/ 3080173 h 6858000"/>
              <a:gd name="connsiteX690" fmla="*/ 2410152 w 7467600"/>
              <a:gd name="connsiteY690" fmla="*/ 3063751 h 6858000"/>
              <a:gd name="connsiteX691" fmla="*/ 2408099 w 7467600"/>
              <a:gd name="connsiteY691" fmla="*/ 3064403 h 6858000"/>
              <a:gd name="connsiteX692" fmla="*/ 2407218 w 7467600"/>
              <a:gd name="connsiteY692" fmla="*/ 3070324 h 6858000"/>
              <a:gd name="connsiteX693" fmla="*/ 2380138 w 7467600"/>
              <a:gd name="connsiteY693" fmla="*/ 3099341 h 6858000"/>
              <a:gd name="connsiteX694" fmla="*/ 1765923 w 7467600"/>
              <a:gd name="connsiteY694" fmla="*/ 3581043 h 6858000"/>
              <a:gd name="connsiteX695" fmla="*/ 1702258 w 7467600"/>
              <a:gd name="connsiteY695" fmla="*/ 3612286 h 6858000"/>
              <a:gd name="connsiteX696" fmla="*/ 1538370 w 7467600"/>
              <a:gd name="connsiteY696" fmla="*/ 3811804 h 6858000"/>
              <a:gd name="connsiteX697" fmla="*/ 542867 w 7467600"/>
              <a:gd name="connsiteY697" fmla="*/ 4944092 h 6858000"/>
              <a:gd name="connsiteX698" fmla="*/ 515800 w 7467600"/>
              <a:gd name="connsiteY698" fmla="*/ 4862180 h 6858000"/>
              <a:gd name="connsiteX699" fmla="*/ 909145 w 7467600"/>
              <a:gd name="connsiteY699" fmla="*/ 4199225 h 6858000"/>
              <a:gd name="connsiteX700" fmla="*/ 1214067 w 7467600"/>
              <a:gd name="connsiteY700" fmla="*/ 3908561 h 6858000"/>
              <a:gd name="connsiteX701" fmla="*/ 640967 w 7467600"/>
              <a:gd name="connsiteY701" fmla="*/ 4105601 h 6858000"/>
              <a:gd name="connsiteX702" fmla="*/ 112563 w 7467600"/>
              <a:gd name="connsiteY702" fmla="*/ 4396952 h 6858000"/>
              <a:gd name="connsiteX703" fmla="*/ 0 w 7467600"/>
              <a:gd name="connsiteY703" fmla="*/ 4466006 h 6858000"/>
              <a:gd name="connsiteX704" fmla="*/ 0 w 7467600"/>
              <a:gd name="connsiteY704" fmla="*/ 4233763 h 6858000"/>
              <a:gd name="connsiteX705" fmla="*/ 36881 w 7467600"/>
              <a:gd name="connsiteY705" fmla="*/ 4200118 h 6858000"/>
              <a:gd name="connsiteX706" fmla="*/ 910534 w 7467600"/>
              <a:gd name="connsiteY706" fmla="*/ 3629753 h 6858000"/>
              <a:gd name="connsiteX707" fmla="*/ 1578717 w 7467600"/>
              <a:gd name="connsiteY707" fmla="*/ 3575982 h 6858000"/>
              <a:gd name="connsiteX708" fmla="*/ 2338780 w 7467600"/>
              <a:gd name="connsiteY708" fmla="*/ 3033725 h 6858000"/>
              <a:gd name="connsiteX709" fmla="*/ 1807991 w 7467600"/>
              <a:gd name="connsiteY709" fmla="*/ 2807184 h 6858000"/>
              <a:gd name="connsiteX710" fmla="*/ 1416358 w 7467600"/>
              <a:gd name="connsiteY710" fmla="*/ 3112571 h 6858000"/>
              <a:gd name="connsiteX711" fmla="*/ 939066 w 7467600"/>
              <a:gd name="connsiteY711" fmla="*/ 3378798 h 6858000"/>
              <a:gd name="connsiteX712" fmla="*/ 115099 w 7467600"/>
              <a:gd name="connsiteY712" fmla="*/ 3607650 h 6858000"/>
              <a:gd name="connsiteX713" fmla="*/ 97284 w 7467600"/>
              <a:gd name="connsiteY713" fmla="*/ 3520393 h 6858000"/>
              <a:gd name="connsiteX714" fmla="*/ 922050 w 7467600"/>
              <a:gd name="connsiteY714" fmla="*/ 3074867 h 6858000"/>
              <a:gd name="connsiteX715" fmla="*/ 1405265 w 7467600"/>
              <a:gd name="connsiteY715" fmla="*/ 3016319 h 6858000"/>
              <a:gd name="connsiteX716" fmla="*/ 1407512 w 7467600"/>
              <a:gd name="connsiteY716" fmla="*/ 3018001 h 6858000"/>
              <a:gd name="connsiteX717" fmla="*/ 1726266 w 7467600"/>
              <a:gd name="connsiteY717" fmla="*/ 2777274 h 6858000"/>
              <a:gd name="connsiteX718" fmla="*/ 625390 w 7467600"/>
              <a:gd name="connsiteY718" fmla="*/ 2514541 h 6858000"/>
              <a:gd name="connsiteX719" fmla="*/ 619799 w 7467600"/>
              <a:gd name="connsiteY719" fmla="*/ 2527180 h 6858000"/>
              <a:gd name="connsiteX720" fmla="*/ 310030 w 7467600"/>
              <a:gd name="connsiteY720" fmla="*/ 2771818 h 6858000"/>
              <a:gd name="connsiteX721" fmla="*/ 173877 w 7467600"/>
              <a:gd name="connsiteY721" fmla="*/ 2937056 h 6858000"/>
              <a:gd name="connsiteX722" fmla="*/ 77889 w 7467600"/>
              <a:gd name="connsiteY722" fmla="*/ 3138440 h 6858000"/>
              <a:gd name="connsiteX723" fmla="*/ 0 w 7467600"/>
              <a:gd name="connsiteY723" fmla="*/ 3271395 h 6858000"/>
              <a:gd name="connsiteX724" fmla="*/ 0 w 7467600"/>
              <a:gd name="connsiteY724" fmla="*/ 3153002 h 6858000"/>
              <a:gd name="connsiteX725" fmla="*/ 2386 w 7467600"/>
              <a:gd name="connsiteY725" fmla="*/ 3149203 h 6858000"/>
              <a:gd name="connsiteX726" fmla="*/ 89753 w 7467600"/>
              <a:gd name="connsiteY726" fmla="*/ 2987702 h 6858000"/>
              <a:gd name="connsiteX727" fmla="*/ 76869 w 7467600"/>
              <a:gd name="connsiteY727" fmla="*/ 3005404 h 6858000"/>
              <a:gd name="connsiteX728" fmla="*/ 32049 w 7467600"/>
              <a:gd name="connsiteY728" fmla="*/ 3065814 h 6858000"/>
              <a:gd name="connsiteX729" fmla="*/ 0 w 7467600"/>
              <a:gd name="connsiteY729" fmla="*/ 3108744 h 6858000"/>
              <a:gd name="connsiteX730" fmla="*/ 0 w 7467600"/>
              <a:gd name="connsiteY730" fmla="*/ 3058059 h 6858000"/>
              <a:gd name="connsiteX731" fmla="*/ 7610 w 7467600"/>
              <a:gd name="connsiteY731" fmla="*/ 3047889 h 6858000"/>
              <a:gd name="connsiteX732" fmla="*/ 52419 w 7467600"/>
              <a:gd name="connsiteY732" fmla="*/ 2987479 h 6858000"/>
              <a:gd name="connsiteX733" fmla="*/ 59142 w 7467600"/>
              <a:gd name="connsiteY733" fmla="*/ 2978488 h 6858000"/>
              <a:gd name="connsiteX734" fmla="*/ 0 w 7467600"/>
              <a:gd name="connsiteY734" fmla="*/ 3015334 h 6858000"/>
              <a:gd name="connsiteX735" fmla="*/ 0 w 7467600"/>
              <a:gd name="connsiteY735" fmla="*/ 2914286 h 6858000"/>
              <a:gd name="connsiteX736" fmla="*/ 36383 w 7467600"/>
              <a:gd name="connsiteY736" fmla="*/ 2901128 h 6858000"/>
              <a:gd name="connsiteX737" fmla="*/ 156329 w 7467600"/>
              <a:gd name="connsiteY737" fmla="*/ 2840533 h 6858000"/>
              <a:gd name="connsiteX738" fmla="*/ 358355 w 7467600"/>
              <a:gd name="connsiteY738" fmla="*/ 2620471 h 6858000"/>
              <a:gd name="connsiteX739" fmla="*/ 510577 w 7467600"/>
              <a:gd name="connsiteY739" fmla="*/ 2501244 h 6858000"/>
              <a:gd name="connsiteX740" fmla="*/ 211967 w 7467600"/>
              <a:gd name="connsiteY740" fmla="*/ 2479171 h 6858000"/>
              <a:gd name="connsiteX741" fmla="*/ 0 w 7467600"/>
              <a:gd name="connsiteY741" fmla="*/ 2476398 h 6858000"/>
              <a:gd name="connsiteX742" fmla="*/ 0 w 7467600"/>
              <a:gd name="connsiteY742" fmla="*/ 2389189 h 6858000"/>
              <a:gd name="connsiteX743" fmla="*/ 103062 w 7467600"/>
              <a:gd name="connsiteY743" fmla="*/ 2389518 h 6858000"/>
              <a:gd name="connsiteX744" fmla="*/ 510734 w 7467600"/>
              <a:gd name="connsiteY744" fmla="*/ 2416201 h 6858000"/>
              <a:gd name="connsiteX745" fmla="*/ 279257 w 7467600"/>
              <a:gd name="connsiteY745" fmla="*/ 2092102 h 6858000"/>
              <a:gd name="connsiteX746" fmla="*/ 65265 w 7467600"/>
              <a:gd name="connsiteY746" fmla="*/ 2006049 h 6858000"/>
              <a:gd name="connsiteX747" fmla="*/ 0 w 7467600"/>
              <a:gd name="connsiteY747" fmla="*/ 1982532 h 6858000"/>
              <a:gd name="connsiteX748" fmla="*/ 0 w 7467600"/>
              <a:gd name="connsiteY748" fmla="*/ 1912789 h 6858000"/>
              <a:gd name="connsiteX749" fmla="*/ 97460 w 7467600"/>
              <a:gd name="connsiteY749" fmla="*/ 1953725 h 6858000"/>
              <a:gd name="connsiteX750" fmla="*/ 221272 w 7467600"/>
              <a:gd name="connsiteY750" fmla="*/ 1980766 h 6858000"/>
              <a:gd name="connsiteX751" fmla="*/ 116765 w 7467600"/>
              <a:gd name="connsiteY751" fmla="*/ 1911033 h 6858000"/>
              <a:gd name="connsiteX752" fmla="*/ 16405 w 7467600"/>
              <a:gd name="connsiteY752" fmla="*/ 1803412 h 6858000"/>
              <a:gd name="connsiteX753" fmla="*/ 0 w 7467600"/>
              <a:gd name="connsiteY753" fmla="*/ 1784777 h 6858000"/>
              <a:gd name="connsiteX754" fmla="*/ 0 w 7467600"/>
              <a:gd name="connsiteY754" fmla="*/ 1740082 h 6858000"/>
              <a:gd name="connsiteX755" fmla="*/ 39394 w 7467600"/>
              <a:gd name="connsiteY755" fmla="*/ 1784856 h 6858000"/>
              <a:gd name="connsiteX756" fmla="*/ 135813 w 7467600"/>
              <a:gd name="connsiteY756" fmla="*/ 1888838 h 6858000"/>
              <a:gd name="connsiteX757" fmla="*/ 242575 w 7467600"/>
              <a:gd name="connsiteY757" fmla="*/ 1958841 h 6858000"/>
              <a:gd name="connsiteX758" fmla="*/ 82197 w 7467600"/>
              <a:gd name="connsiteY758" fmla="*/ 1754826 h 6858000"/>
              <a:gd name="connsiteX759" fmla="*/ 0 w 7467600"/>
              <a:gd name="connsiteY759" fmla="*/ 1679650 h 6858000"/>
              <a:gd name="connsiteX760" fmla="*/ 0 w 7467600"/>
              <a:gd name="connsiteY760" fmla="*/ 1602463 h 6858000"/>
              <a:gd name="connsiteX761" fmla="*/ 84689 w 7467600"/>
              <a:gd name="connsiteY761" fmla="*/ 1677442 h 6858000"/>
              <a:gd name="connsiteX762" fmla="*/ 298437 w 7467600"/>
              <a:gd name="connsiteY762" fmla="*/ 1968019 h 6858000"/>
              <a:gd name="connsiteX763" fmla="*/ 227269 w 7467600"/>
              <a:gd name="connsiteY763" fmla="*/ 1114064 h 6858000"/>
              <a:gd name="connsiteX764" fmla="*/ 248003 w 7467600"/>
              <a:gd name="connsiteY764" fmla="*/ 1089613 h 6858000"/>
              <a:gd name="connsiteX765" fmla="*/ 427020 w 7467600"/>
              <a:gd name="connsiteY765" fmla="*/ 1619803 h 6858000"/>
              <a:gd name="connsiteX766" fmla="*/ 340345 w 7467600"/>
              <a:gd name="connsiteY766" fmla="*/ 2027739 h 6858000"/>
              <a:gd name="connsiteX767" fmla="*/ 360865 w 7467600"/>
              <a:gd name="connsiteY767" fmla="*/ 2044827 h 6858000"/>
              <a:gd name="connsiteX768" fmla="*/ 560414 w 7467600"/>
              <a:gd name="connsiteY768" fmla="*/ 2421457 h 6858000"/>
              <a:gd name="connsiteX769" fmla="*/ 1359703 w 7467600"/>
              <a:gd name="connsiteY769" fmla="*/ 2578554 h 6858000"/>
              <a:gd name="connsiteX770" fmla="*/ 1359422 w 7467600"/>
              <a:gd name="connsiteY770" fmla="*/ 2577994 h 6858000"/>
              <a:gd name="connsiteX771" fmla="*/ 828701 w 7467600"/>
              <a:gd name="connsiteY771" fmla="*/ 1839520 h 6858000"/>
              <a:gd name="connsiteX772" fmla="*/ 494427 w 7467600"/>
              <a:gd name="connsiteY772" fmla="*/ 1092333 h 6858000"/>
              <a:gd name="connsiteX773" fmla="*/ 506322 w 7467600"/>
              <a:gd name="connsiteY773" fmla="*/ 1020997 h 6858000"/>
              <a:gd name="connsiteX774" fmla="*/ 4570198 w 7467600"/>
              <a:gd name="connsiteY774" fmla="*/ 978081 h 6858000"/>
              <a:gd name="connsiteX775" fmla="*/ 4523691 w 7467600"/>
              <a:gd name="connsiteY775" fmla="*/ 1127776 h 6858000"/>
              <a:gd name="connsiteX776" fmla="*/ 4509875 w 7467600"/>
              <a:gd name="connsiteY776" fmla="*/ 1167552 h 6858000"/>
              <a:gd name="connsiteX777" fmla="*/ 4478168 w 7467600"/>
              <a:gd name="connsiteY777" fmla="*/ 1260735 h 6858000"/>
              <a:gd name="connsiteX778" fmla="*/ 4409309 w 7467600"/>
              <a:gd name="connsiteY778" fmla="*/ 1666996 h 6858000"/>
              <a:gd name="connsiteX779" fmla="*/ 4370031 w 7467600"/>
              <a:gd name="connsiteY779" fmla="*/ 1955666 h 6858000"/>
              <a:gd name="connsiteX780" fmla="*/ 4570198 w 7467600"/>
              <a:gd name="connsiteY780" fmla="*/ 978081 h 6858000"/>
              <a:gd name="connsiteX781" fmla="*/ 4557898 w 7467600"/>
              <a:gd name="connsiteY781" fmla="*/ 900011 h 6858000"/>
              <a:gd name="connsiteX782" fmla="*/ 4344840 w 7467600"/>
              <a:gd name="connsiteY782" fmla="*/ 1922038 h 6858000"/>
              <a:gd name="connsiteX783" fmla="*/ 4378710 w 7467600"/>
              <a:gd name="connsiteY783" fmla="*/ 1665516 h 6858000"/>
              <a:gd name="connsiteX784" fmla="*/ 4448798 w 7467600"/>
              <a:gd name="connsiteY784" fmla="*/ 1253024 h 6858000"/>
              <a:gd name="connsiteX785" fmla="*/ 4480315 w 7467600"/>
              <a:gd name="connsiteY785" fmla="*/ 1158454 h 6858000"/>
              <a:gd name="connsiteX786" fmla="*/ 4494133 w 7467600"/>
              <a:gd name="connsiteY786" fmla="*/ 1118676 h 6858000"/>
              <a:gd name="connsiteX787" fmla="*/ 4557898 w 7467600"/>
              <a:gd name="connsiteY787" fmla="*/ 900011 h 6858000"/>
              <a:gd name="connsiteX788" fmla="*/ 5870151 w 7467600"/>
              <a:gd name="connsiteY788" fmla="*/ 898890 h 6858000"/>
              <a:gd name="connsiteX789" fmla="*/ 5861335 w 7467600"/>
              <a:gd name="connsiteY789" fmla="*/ 899177 h 6858000"/>
              <a:gd name="connsiteX790" fmla="*/ 5843702 w 7467600"/>
              <a:gd name="connsiteY790" fmla="*/ 899748 h 6858000"/>
              <a:gd name="connsiteX791" fmla="*/ 5651107 w 7467600"/>
              <a:gd name="connsiteY791" fmla="*/ 920306 h 6858000"/>
              <a:gd name="connsiteX792" fmla="*/ 5459407 w 7467600"/>
              <a:gd name="connsiteY792" fmla="*/ 940975 h 6858000"/>
              <a:gd name="connsiteX793" fmla="*/ 5374846 w 7467600"/>
              <a:gd name="connsiteY793" fmla="*/ 941988 h 6858000"/>
              <a:gd name="connsiteX794" fmla="*/ 5256105 w 7467600"/>
              <a:gd name="connsiteY794" fmla="*/ 945632 h 6858000"/>
              <a:gd name="connsiteX795" fmla="*/ 5107071 w 7467600"/>
              <a:gd name="connsiteY795" fmla="*/ 969720 h 6858000"/>
              <a:gd name="connsiteX796" fmla="*/ 4998681 w 7467600"/>
              <a:gd name="connsiteY796" fmla="*/ 988771 h 6858000"/>
              <a:gd name="connsiteX797" fmla="*/ 5870151 w 7467600"/>
              <a:gd name="connsiteY797" fmla="*/ 898890 h 6858000"/>
              <a:gd name="connsiteX798" fmla="*/ 5504425 w 7467600"/>
              <a:gd name="connsiteY798" fmla="*/ 848067 h 6858000"/>
              <a:gd name="connsiteX799" fmla="*/ 4968849 w 7467600"/>
              <a:gd name="connsiteY799" fmla="*/ 962318 h 6858000"/>
              <a:gd name="connsiteX800" fmla="*/ 5104039 w 7467600"/>
              <a:gd name="connsiteY800" fmla="*/ 940634 h 6858000"/>
              <a:gd name="connsiteX801" fmla="*/ 5256311 w 7467600"/>
              <a:gd name="connsiteY801" fmla="*/ 916490 h 6858000"/>
              <a:gd name="connsiteX802" fmla="*/ 5377381 w 7467600"/>
              <a:gd name="connsiteY802" fmla="*/ 912671 h 6858000"/>
              <a:gd name="connsiteX803" fmla="*/ 5460148 w 7467600"/>
              <a:gd name="connsiteY803" fmla="*/ 911442 h 6858000"/>
              <a:gd name="connsiteX804" fmla="*/ 5648971 w 7467600"/>
              <a:gd name="connsiteY804" fmla="*/ 891331 h 6858000"/>
              <a:gd name="connsiteX805" fmla="*/ 5844807 w 7467600"/>
              <a:gd name="connsiteY805" fmla="*/ 870718 h 6858000"/>
              <a:gd name="connsiteX806" fmla="*/ 5862975 w 7467600"/>
              <a:gd name="connsiteY806" fmla="*/ 869756 h 6858000"/>
              <a:gd name="connsiteX807" fmla="*/ 5920887 w 7467600"/>
              <a:gd name="connsiteY807" fmla="*/ 865929 h 6858000"/>
              <a:gd name="connsiteX808" fmla="*/ 5504425 w 7467600"/>
              <a:gd name="connsiteY808" fmla="*/ 848067 h 6858000"/>
              <a:gd name="connsiteX809" fmla="*/ 3607114 w 7467600"/>
              <a:gd name="connsiteY809" fmla="*/ 467441 h 6858000"/>
              <a:gd name="connsiteX810" fmla="*/ 3296242 w 7467600"/>
              <a:gd name="connsiteY810" fmla="*/ 807991 h 6858000"/>
              <a:gd name="connsiteX811" fmla="*/ 3174674 w 7467600"/>
              <a:gd name="connsiteY811" fmla="*/ 919759 h 6858000"/>
              <a:gd name="connsiteX812" fmla="*/ 3042978 w 7467600"/>
              <a:gd name="connsiteY812" fmla="*/ 1054894 h 6858000"/>
              <a:gd name="connsiteX813" fmla="*/ 2968914 w 7467600"/>
              <a:gd name="connsiteY813" fmla="*/ 1133756 h 6858000"/>
              <a:gd name="connsiteX814" fmla="*/ 3103823 w 7467600"/>
              <a:gd name="connsiteY814" fmla="*/ 1026814 h 6858000"/>
              <a:gd name="connsiteX815" fmla="*/ 3607114 w 7467600"/>
              <a:gd name="connsiteY815" fmla="*/ 467441 h 6858000"/>
              <a:gd name="connsiteX816" fmla="*/ 3744487 w 7467600"/>
              <a:gd name="connsiteY816" fmla="*/ 383136 h 6858000"/>
              <a:gd name="connsiteX817" fmla="*/ 3970213 w 7467600"/>
              <a:gd name="connsiteY817" fmla="*/ 995559 h 6858000"/>
              <a:gd name="connsiteX818" fmla="*/ 3744487 w 7467600"/>
              <a:gd name="connsiteY818" fmla="*/ 383136 h 6858000"/>
              <a:gd name="connsiteX819" fmla="*/ 3624562 w 7467600"/>
              <a:gd name="connsiteY819" fmla="*/ 367041 h 6858000"/>
              <a:gd name="connsiteX820" fmla="*/ 3489712 w 7467600"/>
              <a:gd name="connsiteY820" fmla="*/ 485386 h 6858000"/>
              <a:gd name="connsiteX821" fmla="*/ 3182994 w 7467600"/>
              <a:gd name="connsiteY821" fmla="*/ 828265 h 6858000"/>
              <a:gd name="connsiteX822" fmla="*/ 2892114 w 7467600"/>
              <a:gd name="connsiteY822" fmla="*/ 1172635 h 6858000"/>
              <a:gd name="connsiteX823" fmla="*/ 3021459 w 7467600"/>
              <a:gd name="connsiteY823" fmla="*/ 1035385 h 6858000"/>
              <a:gd name="connsiteX824" fmla="*/ 3153873 w 7467600"/>
              <a:gd name="connsiteY824" fmla="*/ 898971 h 6858000"/>
              <a:gd name="connsiteX825" fmla="*/ 3276511 w 7467600"/>
              <a:gd name="connsiteY825" fmla="*/ 786423 h 6858000"/>
              <a:gd name="connsiteX826" fmla="*/ 3584154 w 7467600"/>
              <a:gd name="connsiteY826" fmla="*/ 448218 h 6858000"/>
              <a:gd name="connsiteX827" fmla="*/ 3624562 w 7467600"/>
              <a:gd name="connsiteY827" fmla="*/ 367041 h 6858000"/>
              <a:gd name="connsiteX828" fmla="*/ 3766672 w 7467600"/>
              <a:gd name="connsiteY828" fmla="*/ 359429 h 6858000"/>
              <a:gd name="connsiteX829" fmla="*/ 3996338 w 7467600"/>
              <a:gd name="connsiteY829" fmla="*/ 968237 h 6858000"/>
              <a:gd name="connsiteX830" fmla="*/ 3766672 w 7467600"/>
              <a:gd name="connsiteY830" fmla="*/ 359429 h 6858000"/>
              <a:gd name="connsiteX831" fmla="*/ 5805386 w 7467600"/>
              <a:gd name="connsiteY831" fmla="*/ 239240 h 6858000"/>
              <a:gd name="connsiteX832" fmla="*/ 5736947 w 7467600"/>
              <a:gd name="connsiteY832" fmla="*/ 261367 h 6858000"/>
              <a:gd name="connsiteX833" fmla="*/ 5427012 w 7467600"/>
              <a:gd name="connsiteY833" fmla="*/ 311272 h 6858000"/>
              <a:gd name="connsiteX834" fmla="*/ 5147818 w 7467600"/>
              <a:gd name="connsiteY834" fmla="*/ 322112 h 6858000"/>
              <a:gd name="connsiteX835" fmla="*/ 5060854 w 7467600"/>
              <a:gd name="connsiteY835" fmla="*/ 311882 h 6858000"/>
              <a:gd name="connsiteX836" fmla="*/ 4945989 w 7467600"/>
              <a:gd name="connsiteY836" fmla="*/ 300516 h 6858000"/>
              <a:gd name="connsiteX837" fmla="*/ 5410479 w 7467600"/>
              <a:gd name="connsiteY837" fmla="*/ 348434 h 6858000"/>
              <a:gd name="connsiteX838" fmla="*/ 5805386 w 7467600"/>
              <a:gd name="connsiteY838" fmla="*/ 239240 h 6858000"/>
              <a:gd name="connsiteX839" fmla="*/ 5905192 w 7467600"/>
              <a:gd name="connsiteY839" fmla="*/ 163079 h 6858000"/>
              <a:gd name="connsiteX840" fmla="*/ 5865655 w 7467600"/>
              <a:gd name="connsiteY840" fmla="*/ 171901 h 6858000"/>
              <a:gd name="connsiteX841" fmla="*/ 5259740 w 7467600"/>
              <a:gd name="connsiteY841" fmla="*/ 257013 h 6858000"/>
              <a:gd name="connsiteX842" fmla="*/ 5208466 w 7467600"/>
              <a:gd name="connsiteY842" fmla="*/ 257550 h 6858000"/>
              <a:gd name="connsiteX843" fmla="*/ 4980204 w 7467600"/>
              <a:gd name="connsiteY843" fmla="*/ 271903 h 6858000"/>
              <a:gd name="connsiteX844" fmla="*/ 5068068 w 7467600"/>
              <a:gd name="connsiteY844" fmla="*/ 282244 h 6858000"/>
              <a:gd name="connsiteX845" fmla="*/ 5153231 w 7467600"/>
              <a:gd name="connsiteY845" fmla="*/ 292240 h 6858000"/>
              <a:gd name="connsiteX846" fmla="*/ 5426491 w 7467600"/>
              <a:gd name="connsiteY846" fmla="*/ 281128 h 6858000"/>
              <a:gd name="connsiteX847" fmla="*/ 5731212 w 7467600"/>
              <a:gd name="connsiteY847" fmla="*/ 231951 h 6858000"/>
              <a:gd name="connsiteX848" fmla="*/ 5905192 w 7467600"/>
              <a:gd name="connsiteY848" fmla="*/ 163079 h 6858000"/>
              <a:gd name="connsiteX849" fmla="*/ 5944437 w 7467600"/>
              <a:gd name="connsiteY849" fmla="*/ 113829 h 6858000"/>
              <a:gd name="connsiteX850" fmla="*/ 5825032 w 7467600"/>
              <a:gd name="connsiteY850" fmla="*/ 146405 h 6858000"/>
              <a:gd name="connsiteX851" fmla="*/ 4955599 w 7467600"/>
              <a:gd name="connsiteY851" fmla="*/ 247008 h 6858000"/>
              <a:gd name="connsiteX852" fmla="*/ 5210104 w 7467600"/>
              <a:gd name="connsiteY852" fmla="*/ 228123 h 6858000"/>
              <a:gd name="connsiteX853" fmla="*/ 5261015 w 7467600"/>
              <a:gd name="connsiteY853" fmla="*/ 227087 h 6858000"/>
              <a:gd name="connsiteX854" fmla="*/ 5861181 w 7467600"/>
              <a:gd name="connsiteY854" fmla="*/ 143093 h 6858000"/>
              <a:gd name="connsiteX855" fmla="*/ 5961252 w 7467600"/>
              <a:gd name="connsiteY855" fmla="*/ 114820 h 6858000"/>
              <a:gd name="connsiteX856" fmla="*/ 5944437 w 7467600"/>
              <a:gd name="connsiteY856" fmla="*/ 113829 h 6858000"/>
              <a:gd name="connsiteX857" fmla="*/ 3882765 w 7467600"/>
              <a:gd name="connsiteY857" fmla="*/ 0 h 6858000"/>
              <a:gd name="connsiteX858" fmla="*/ 3995099 w 7467600"/>
              <a:gd name="connsiteY858" fmla="*/ 0 h 6858000"/>
              <a:gd name="connsiteX859" fmla="*/ 4163818 w 7467600"/>
              <a:gd name="connsiteY859" fmla="*/ 234104 h 6858000"/>
              <a:gd name="connsiteX860" fmla="*/ 4172099 w 7467600"/>
              <a:gd name="connsiteY860" fmla="*/ 234207 h 6858000"/>
              <a:gd name="connsiteX861" fmla="*/ 4784282 w 7467600"/>
              <a:gd name="connsiteY861" fmla="*/ 276561 h 6858000"/>
              <a:gd name="connsiteX862" fmla="*/ 4801687 w 7467600"/>
              <a:gd name="connsiteY862" fmla="*/ 267764 h 6858000"/>
              <a:gd name="connsiteX863" fmla="*/ 6082788 w 7467600"/>
              <a:gd name="connsiteY863" fmla="*/ 64119 h 6858000"/>
              <a:gd name="connsiteX864" fmla="*/ 6099442 w 7467600"/>
              <a:gd name="connsiteY864" fmla="*/ 82568 h 6858000"/>
              <a:gd name="connsiteX865" fmla="*/ 4804137 w 7467600"/>
              <a:gd name="connsiteY865" fmla="*/ 320931 h 6858000"/>
              <a:gd name="connsiteX866" fmla="*/ 4227047 w 7467600"/>
              <a:gd name="connsiteY866" fmla="*/ 313415 h 6858000"/>
              <a:gd name="connsiteX867" fmla="*/ 4346041 w 7467600"/>
              <a:gd name="connsiteY867" fmla="*/ 456086 h 6858000"/>
              <a:gd name="connsiteX868" fmla="*/ 4870967 w 7467600"/>
              <a:gd name="connsiteY868" fmla="*/ 963061 h 6858000"/>
              <a:gd name="connsiteX869" fmla="*/ 4889647 w 7467600"/>
              <a:gd name="connsiteY869" fmla="*/ 957147 h 6858000"/>
              <a:gd name="connsiteX870" fmla="*/ 5422504 w 7467600"/>
              <a:gd name="connsiteY870" fmla="*/ 805191 h 6858000"/>
              <a:gd name="connsiteX871" fmla="*/ 6087656 w 7467600"/>
              <a:gd name="connsiteY871" fmla="*/ 826703 h 6858000"/>
              <a:gd name="connsiteX872" fmla="*/ 6058717 w 7467600"/>
              <a:gd name="connsiteY872" fmla="*/ 865992 h 6858000"/>
              <a:gd name="connsiteX873" fmla="*/ 4974153 w 7467600"/>
              <a:gd name="connsiteY873" fmla="*/ 1045456 h 6858000"/>
              <a:gd name="connsiteX874" fmla="*/ 5627835 w 7467600"/>
              <a:gd name="connsiteY874" fmla="*/ 1472077 h 6858000"/>
              <a:gd name="connsiteX875" fmla="*/ 5629817 w 7467600"/>
              <a:gd name="connsiteY875" fmla="*/ 1471412 h 6858000"/>
              <a:gd name="connsiteX876" fmla="*/ 5634124 w 7467600"/>
              <a:gd name="connsiteY876" fmla="*/ 1470572 h 6858000"/>
              <a:gd name="connsiteX877" fmla="*/ 5755832 w 7467600"/>
              <a:gd name="connsiteY877" fmla="*/ 1383886 h 6858000"/>
              <a:gd name="connsiteX878" fmla="*/ 6014186 w 7467600"/>
              <a:gd name="connsiteY878" fmla="*/ 1279799 h 6858000"/>
              <a:gd name="connsiteX879" fmla="*/ 6901619 w 7467600"/>
              <a:gd name="connsiteY879" fmla="*/ 1047874 h 6858000"/>
              <a:gd name="connsiteX880" fmla="*/ 6931566 w 7467600"/>
              <a:gd name="connsiteY880" fmla="*/ 1062034 h 6858000"/>
              <a:gd name="connsiteX881" fmla="*/ 5790982 w 7467600"/>
              <a:gd name="connsiteY881" fmla="*/ 1561380 h 6858000"/>
              <a:gd name="connsiteX882" fmla="*/ 6188971 w 7467600"/>
              <a:gd name="connsiteY882" fmla="*/ 1755168 h 6858000"/>
              <a:gd name="connsiteX883" fmla="*/ 6202446 w 7467600"/>
              <a:gd name="connsiteY883" fmla="*/ 1752268 h 6858000"/>
              <a:gd name="connsiteX884" fmla="*/ 7179560 w 7467600"/>
              <a:gd name="connsiteY884" fmla="*/ 1467551 h 6858000"/>
              <a:gd name="connsiteX885" fmla="*/ 7158730 w 7467600"/>
              <a:gd name="connsiteY885" fmla="*/ 1507835 h 6858000"/>
              <a:gd name="connsiteX886" fmla="*/ 6326959 w 7467600"/>
              <a:gd name="connsiteY886" fmla="*/ 1817686 h 6858000"/>
              <a:gd name="connsiteX887" fmla="*/ 6537433 w 7467600"/>
              <a:gd name="connsiteY887" fmla="*/ 1907790 h 6858000"/>
              <a:gd name="connsiteX888" fmla="*/ 6550221 w 7467600"/>
              <a:gd name="connsiteY888" fmla="*/ 1910729 h 6858000"/>
              <a:gd name="connsiteX889" fmla="*/ 6964438 w 7467600"/>
              <a:gd name="connsiteY889" fmla="*/ 2209505 h 6858000"/>
              <a:gd name="connsiteX890" fmla="*/ 7367862 w 7467600"/>
              <a:gd name="connsiteY890" fmla="*/ 2806833 h 6858000"/>
              <a:gd name="connsiteX891" fmla="*/ 7364329 w 7467600"/>
              <a:gd name="connsiteY891" fmla="*/ 2826907 h 6858000"/>
              <a:gd name="connsiteX892" fmla="*/ 7290545 w 7467600"/>
              <a:gd name="connsiteY892" fmla="*/ 2850663 h 6858000"/>
              <a:gd name="connsiteX893" fmla="*/ 6472036 w 7467600"/>
              <a:gd name="connsiteY893" fmla="*/ 1959003 h 6858000"/>
              <a:gd name="connsiteX894" fmla="*/ 5792897 w 7467600"/>
              <a:gd name="connsiteY894" fmla="*/ 1647747 h 6858000"/>
              <a:gd name="connsiteX895" fmla="*/ 5842751 w 7467600"/>
              <a:gd name="connsiteY895" fmla="*/ 1816112 h 6858000"/>
              <a:gd name="connsiteX896" fmla="*/ 5847424 w 7467600"/>
              <a:gd name="connsiteY896" fmla="*/ 1815776 h 6858000"/>
              <a:gd name="connsiteX897" fmla="*/ 6399821 w 7467600"/>
              <a:gd name="connsiteY897" fmla="*/ 2344799 h 6858000"/>
              <a:gd name="connsiteX898" fmla="*/ 6323232 w 7467600"/>
              <a:gd name="connsiteY898" fmla="*/ 2389634 h 6858000"/>
              <a:gd name="connsiteX899" fmla="*/ 5942958 w 7467600"/>
              <a:gd name="connsiteY899" fmla="*/ 2077708 h 6858000"/>
              <a:gd name="connsiteX900" fmla="*/ 5921559 w 7467600"/>
              <a:gd name="connsiteY900" fmla="*/ 2378596 h 6858000"/>
              <a:gd name="connsiteX901" fmla="*/ 5817651 w 7467600"/>
              <a:gd name="connsiteY901" fmla="*/ 3023919 h 6858000"/>
              <a:gd name="connsiteX902" fmla="*/ 5729634 w 7467600"/>
              <a:gd name="connsiteY902" fmla="*/ 3051849 h 6858000"/>
              <a:gd name="connsiteX903" fmla="*/ 5611018 w 7467600"/>
              <a:gd name="connsiteY903" fmla="*/ 2316769 h 6858000"/>
              <a:gd name="connsiteX904" fmla="*/ 5687608 w 7467600"/>
              <a:gd name="connsiteY904" fmla="*/ 2039972 h 6858000"/>
              <a:gd name="connsiteX905" fmla="*/ 5657554 w 7467600"/>
              <a:gd name="connsiteY905" fmla="*/ 1576445 h 6858000"/>
              <a:gd name="connsiteX906" fmla="*/ 5150475 w 7467600"/>
              <a:gd name="connsiteY906" fmla="*/ 1274012 h 6858000"/>
              <a:gd name="connsiteX907" fmla="*/ 5349142 w 7467600"/>
              <a:gd name="connsiteY907" fmla="*/ 2204405 h 6858000"/>
              <a:gd name="connsiteX908" fmla="*/ 5262214 w 7467600"/>
              <a:gd name="connsiteY908" fmla="*/ 2233836 h 6858000"/>
              <a:gd name="connsiteX909" fmla="*/ 4981539 w 7467600"/>
              <a:gd name="connsiteY909" fmla="*/ 1542201 h 6858000"/>
              <a:gd name="connsiteX910" fmla="*/ 4958461 w 7467600"/>
              <a:gd name="connsiteY910" fmla="*/ 1136957 h 6858000"/>
              <a:gd name="connsiteX911" fmla="*/ 4655015 w 7467600"/>
              <a:gd name="connsiteY911" fmla="*/ 891426 h 6858000"/>
              <a:gd name="connsiteX912" fmla="*/ 4348002 w 7467600"/>
              <a:gd name="connsiteY912" fmla="*/ 2205895 h 6858000"/>
              <a:gd name="connsiteX913" fmla="*/ 4262250 w 7467600"/>
              <a:gd name="connsiteY913" fmla="*/ 2219972 h 6858000"/>
              <a:gd name="connsiteX914" fmla="*/ 4550611 w 7467600"/>
              <a:gd name="connsiteY914" fmla="*/ 817540 h 6858000"/>
              <a:gd name="connsiteX915" fmla="*/ 4564418 w 7467600"/>
              <a:gd name="connsiteY915" fmla="*/ 808293 h 6858000"/>
              <a:gd name="connsiteX916" fmla="*/ 4266388 w 7467600"/>
              <a:gd name="connsiteY916" fmla="*/ 500083 h 6858000"/>
              <a:gd name="connsiteX917" fmla="*/ 4032842 w 7467600"/>
              <a:gd name="connsiteY917" fmla="*/ 211809 h 6858000"/>
              <a:gd name="connsiteX918" fmla="*/ 3882765 w 7467600"/>
              <a:gd name="connsiteY918" fmla="*/ 0 h 6858000"/>
              <a:gd name="connsiteX919" fmla="*/ 3721337 w 7467600"/>
              <a:gd name="connsiteY919" fmla="*/ 0 h 6858000"/>
              <a:gd name="connsiteX920" fmla="*/ 3797544 w 7467600"/>
              <a:gd name="connsiteY920" fmla="*/ 0 h 6858000"/>
              <a:gd name="connsiteX921" fmla="*/ 3775734 w 7467600"/>
              <a:gd name="connsiteY921" fmla="*/ 95131 h 6858000"/>
              <a:gd name="connsiteX922" fmla="*/ 3724807 w 7467600"/>
              <a:gd name="connsiteY922" fmla="*/ 272257 h 6858000"/>
              <a:gd name="connsiteX923" fmla="*/ 3726844 w 7467600"/>
              <a:gd name="connsiteY923" fmla="*/ 282988 h 6858000"/>
              <a:gd name="connsiteX924" fmla="*/ 3742664 w 7467600"/>
              <a:gd name="connsiteY924" fmla="*/ 279918 h 6858000"/>
              <a:gd name="connsiteX925" fmla="*/ 4103910 w 7467600"/>
              <a:gd name="connsiteY925" fmla="*/ 1161917 h 6858000"/>
              <a:gd name="connsiteX926" fmla="*/ 4020269 w 7467600"/>
              <a:gd name="connsiteY926" fmla="*/ 1200406 h 6858000"/>
              <a:gd name="connsiteX927" fmla="*/ 3674882 w 7467600"/>
              <a:gd name="connsiteY927" fmla="*/ 488524 h 6858000"/>
              <a:gd name="connsiteX928" fmla="*/ 3132682 w 7467600"/>
              <a:gd name="connsiteY928" fmla="*/ 1072284 h 6858000"/>
              <a:gd name="connsiteX929" fmla="*/ 2716346 w 7467600"/>
              <a:gd name="connsiteY929" fmla="*/ 1276376 h 6858000"/>
              <a:gd name="connsiteX930" fmla="*/ 2716772 w 7467600"/>
              <a:gd name="connsiteY930" fmla="*/ 1255462 h 6858000"/>
              <a:gd name="connsiteX931" fmla="*/ 3471096 w 7467600"/>
              <a:gd name="connsiteY931" fmla="*/ 437072 h 6858000"/>
              <a:gd name="connsiteX932" fmla="*/ 3639057 w 7467600"/>
              <a:gd name="connsiteY932" fmla="*/ 286334 h 6858000"/>
              <a:gd name="connsiteX933" fmla="*/ 3640309 w 7467600"/>
              <a:gd name="connsiteY933" fmla="*/ 284664 h 6858000"/>
              <a:gd name="connsiteX934" fmla="*/ 3646022 w 7467600"/>
              <a:gd name="connsiteY934" fmla="*/ 276711 h 6858000"/>
              <a:gd name="connsiteX935" fmla="*/ 3707943 w 7467600"/>
              <a:gd name="connsiteY935" fmla="*/ 65958 h 6858000"/>
              <a:gd name="connsiteX936" fmla="*/ 3721337 w 7467600"/>
              <a:gd name="connsiteY936" fmla="*/ 0 h 6858000"/>
              <a:gd name="connsiteX937" fmla="*/ 2867960 w 7467600"/>
              <a:gd name="connsiteY937" fmla="*/ 0 h 6858000"/>
              <a:gd name="connsiteX938" fmla="*/ 2926351 w 7467600"/>
              <a:gd name="connsiteY938" fmla="*/ 0 h 6858000"/>
              <a:gd name="connsiteX939" fmla="*/ 2902823 w 7467600"/>
              <a:gd name="connsiteY939" fmla="*/ 262929 h 6858000"/>
              <a:gd name="connsiteX940" fmla="*/ 2940663 w 7467600"/>
              <a:gd name="connsiteY940" fmla="*/ 140884 h 6858000"/>
              <a:gd name="connsiteX941" fmla="*/ 2947039 w 7467600"/>
              <a:gd name="connsiteY941" fmla="*/ 122524 h 6858000"/>
              <a:gd name="connsiteX942" fmla="*/ 2984316 w 7467600"/>
              <a:gd name="connsiteY942" fmla="*/ 0 h 6858000"/>
              <a:gd name="connsiteX943" fmla="*/ 3016114 w 7467600"/>
              <a:gd name="connsiteY943" fmla="*/ 0 h 6858000"/>
              <a:gd name="connsiteX944" fmla="*/ 2979949 w 7467600"/>
              <a:gd name="connsiteY944" fmla="*/ 119274 h 6858000"/>
              <a:gd name="connsiteX945" fmla="*/ 3023879 w 7467600"/>
              <a:gd name="connsiteY945" fmla="*/ 0 h 6858000"/>
              <a:gd name="connsiteX946" fmla="*/ 3105400 w 7467600"/>
              <a:gd name="connsiteY946" fmla="*/ 0 h 6858000"/>
              <a:gd name="connsiteX947" fmla="*/ 3094669 w 7467600"/>
              <a:gd name="connsiteY947" fmla="*/ 30308 h 6858000"/>
              <a:gd name="connsiteX948" fmla="*/ 2901945 w 7467600"/>
              <a:gd name="connsiteY948" fmla="*/ 466538 h 6858000"/>
              <a:gd name="connsiteX949" fmla="*/ 2815209 w 7467600"/>
              <a:gd name="connsiteY949" fmla="*/ 497361 h 6858000"/>
              <a:gd name="connsiteX950" fmla="*/ 2844845 w 7467600"/>
              <a:gd name="connsiteY950" fmla="*/ 127638 h 6858000"/>
              <a:gd name="connsiteX951" fmla="*/ 2867960 w 7467600"/>
              <a:gd name="connsiteY951" fmla="*/ 0 h 6858000"/>
              <a:gd name="connsiteX952" fmla="*/ 1057230 w 7467600"/>
              <a:gd name="connsiteY952" fmla="*/ 0 h 6858000"/>
              <a:gd name="connsiteX953" fmla="*/ 1111003 w 7467600"/>
              <a:gd name="connsiteY953" fmla="*/ 0 h 6858000"/>
              <a:gd name="connsiteX954" fmla="*/ 1125553 w 7467600"/>
              <a:gd name="connsiteY954" fmla="*/ 52588 h 6858000"/>
              <a:gd name="connsiteX955" fmla="*/ 1304276 w 7467600"/>
              <a:gd name="connsiteY955" fmla="*/ 476275 h 6858000"/>
              <a:gd name="connsiteX956" fmla="*/ 1492066 w 7467600"/>
              <a:gd name="connsiteY956" fmla="*/ 886333 h 6858000"/>
              <a:gd name="connsiteX957" fmla="*/ 1423698 w 7467600"/>
              <a:gd name="connsiteY957" fmla="*/ 710817 h 6858000"/>
              <a:gd name="connsiteX958" fmla="*/ 1357609 w 7467600"/>
              <a:gd name="connsiteY958" fmla="*/ 532892 h 6858000"/>
              <a:gd name="connsiteX959" fmla="*/ 1309550 w 7467600"/>
              <a:gd name="connsiteY959" fmla="*/ 374031 h 6858000"/>
              <a:gd name="connsiteX960" fmla="*/ 1193673 w 7467600"/>
              <a:gd name="connsiteY960" fmla="*/ 49533 h 6858000"/>
              <a:gd name="connsiteX961" fmla="*/ 1164391 w 7467600"/>
              <a:gd name="connsiteY961" fmla="*/ 0 h 6858000"/>
              <a:gd name="connsiteX962" fmla="*/ 1200666 w 7467600"/>
              <a:gd name="connsiteY962" fmla="*/ 0 h 6858000"/>
              <a:gd name="connsiteX963" fmla="*/ 1223408 w 7467600"/>
              <a:gd name="connsiteY963" fmla="*/ 38996 h 6858000"/>
              <a:gd name="connsiteX964" fmla="*/ 1339635 w 7467600"/>
              <a:gd name="connsiteY964" fmla="*/ 365517 h 6858000"/>
              <a:gd name="connsiteX965" fmla="*/ 1387469 w 7467600"/>
              <a:gd name="connsiteY965" fmla="*/ 523079 h 6858000"/>
              <a:gd name="connsiteX966" fmla="*/ 1452685 w 7467600"/>
              <a:gd name="connsiteY966" fmla="*/ 699806 h 6858000"/>
              <a:gd name="connsiteX967" fmla="*/ 1492092 w 7467600"/>
              <a:gd name="connsiteY967" fmla="*/ 800424 h 6858000"/>
              <a:gd name="connsiteX968" fmla="*/ 1455302 w 7467600"/>
              <a:gd name="connsiteY968" fmla="*/ 632913 h 6858000"/>
              <a:gd name="connsiteX969" fmla="*/ 1222336 w 7467600"/>
              <a:gd name="connsiteY969" fmla="*/ 9480 h 6858000"/>
              <a:gd name="connsiteX970" fmla="*/ 1214634 w 7467600"/>
              <a:gd name="connsiteY970" fmla="*/ 0 h 6858000"/>
              <a:gd name="connsiteX971" fmla="*/ 1289827 w 7467600"/>
              <a:gd name="connsiteY971" fmla="*/ 0 h 6858000"/>
              <a:gd name="connsiteX972" fmla="*/ 1321076 w 7467600"/>
              <a:gd name="connsiteY972" fmla="*/ 59722 h 6858000"/>
              <a:gd name="connsiteX973" fmla="*/ 1512579 w 7467600"/>
              <a:gd name="connsiteY973" fmla="*/ 626441 h 6858000"/>
              <a:gd name="connsiteX974" fmla="*/ 1506076 w 7467600"/>
              <a:gd name="connsiteY974" fmla="*/ 1089289 h 6858000"/>
              <a:gd name="connsiteX975" fmla="*/ 1486346 w 7467600"/>
              <a:gd name="connsiteY975" fmla="*/ 1079919 h 6858000"/>
              <a:gd name="connsiteX976" fmla="*/ 1070511 w 7467600"/>
              <a:gd name="connsiteY976" fmla="*/ 48609 h 6858000"/>
              <a:gd name="connsiteX977" fmla="*/ 1057230 w 7467600"/>
              <a:gd name="connsiteY977" fmla="*/ 0 h 6858000"/>
              <a:gd name="connsiteX978" fmla="*/ 43151 w 7467600"/>
              <a:gd name="connsiteY978" fmla="*/ 0 h 6858000"/>
              <a:gd name="connsiteX979" fmla="*/ 95283 w 7467600"/>
              <a:gd name="connsiteY979" fmla="*/ 0 h 6858000"/>
              <a:gd name="connsiteX980" fmla="*/ 300708 w 7467600"/>
              <a:gd name="connsiteY980" fmla="*/ 154571 h 6858000"/>
              <a:gd name="connsiteX981" fmla="*/ 530414 w 7467600"/>
              <a:gd name="connsiteY981" fmla="*/ 354673 h 6858000"/>
              <a:gd name="connsiteX982" fmla="*/ 333785 w 7467600"/>
              <a:gd name="connsiteY982" fmla="*/ 161564 h 6858000"/>
              <a:gd name="connsiteX983" fmla="*/ 147005 w 7467600"/>
              <a:gd name="connsiteY983" fmla="*/ 0 h 6858000"/>
              <a:gd name="connsiteX984" fmla="*/ 272509 w 7467600"/>
              <a:gd name="connsiteY984" fmla="*/ 0 h 6858000"/>
              <a:gd name="connsiteX985" fmla="*/ 326276 w 7467600"/>
              <a:gd name="connsiteY985" fmla="*/ 45847 h 6858000"/>
              <a:gd name="connsiteX986" fmla="*/ 823759 w 7467600"/>
              <a:gd name="connsiteY986" fmla="*/ 574145 h 6858000"/>
              <a:gd name="connsiteX987" fmla="*/ 811254 w 7467600"/>
              <a:gd name="connsiteY987" fmla="*/ 665546 h 6858000"/>
              <a:gd name="connsiteX988" fmla="*/ 154042 w 7467600"/>
              <a:gd name="connsiteY988" fmla="*/ 261522 h 6858000"/>
              <a:gd name="connsiteX989" fmla="*/ 13550 w 7467600"/>
              <a:gd name="connsiteY989" fmla="*/ 158423 h 6858000"/>
              <a:gd name="connsiteX990" fmla="*/ 0 w 7467600"/>
              <a:gd name="connsiteY990" fmla="*/ 146618 h 6858000"/>
              <a:gd name="connsiteX991" fmla="*/ 0 w 7467600"/>
              <a:gd name="connsiteY991" fmla="*/ 59161 h 6858000"/>
              <a:gd name="connsiteX992" fmla="*/ 45427 w 7467600"/>
              <a:gd name="connsiteY992" fmla="*/ 101078 h 6858000"/>
              <a:gd name="connsiteX993" fmla="*/ 630103 w 7467600"/>
              <a:gd name="connsiteY993" fmla="*/ 485885 h 6858000"/>
              <a:gd name="connsiteX994" fmla="*/ 532040 w 7467600"/>
              <a:gd name="connsiteY994" fmla="*/ 399359 h 6858000"/>
              <a:gd name="connsiteX995" fmla="*/ 517618 w 7467600"/>
              <a:gd name="connsiteY995" fmla="*/ 385726 h 6858000"/>
              <a:gd name="connsiteX996" fmla="*/ 285074 w 7467600"/>
              <a:gd name="connsiteY996" fmla="*/ 182755 h 6858000"/>
              <a:gd name="connsiteX997" fmla="*/ 43151 w 7467600"/>
              <a:gd name="connsiteY997"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353035 w 7467600"/>
              <a:gd name="connsiteY127" fmla="*/ 5197318 h 6858000"/>
              <a:gd name="connsiteX128" fmla="*/ 7450656 w 7467600"/>
              <a:gd name="connsiteY128" fmla="*/ 5134750 h 6858000"/>
              <a:gd name="connsiteX129" fmla="*/ 7467600 w 7467600"/>
              <a:gd name="connsiteY129" fmla="*/ 5142496 h 6858000"/>
              <a:gd name="connsiteX130" fmla="*/ 7467600 w 7467600"/>
              <a:gd name="connsiteY130" fmla="*/ 5158623 h 6858000"/>
              <a:gd name="connsiteX131" fmla="*/ 7427076 w 7467600"/>
              <a:gd name="connsiteY131" fmla="*/ 5142684 h 6858000"/>
              <a:gd name="connsiteX132" fmla="*/ 7467600 w 7467600"/>
              <a:gd name="connsiteY132" fmla="*/ 5164774 h 6858000"/>
              <a:gd name="connsiteX133" fmla="*/ 7467600 w 7467600"/>
              <a:gd name="connsiteY133" fmla="*/ 5199146 h 6858000"/>
              <a:gd name="connsiteX134" fmla="*/ 7391022 w 7467600"/>
              <a:gd name="connsiteY134" fmla="*/ 5158141 h 6858000"/>
              <a:gd name="connsiteX135" fmla="*/ 7312201 w 7467600"/>
              <a:gd name="connsiteY135" fmla="*/ 5128278 h 6858000"/>
              <a:gd name="connsiteX136" fmla="*/ 7343603 w 7467600"/>
              <a:gd name="connsiteY136" fmla="*/ 5149746 h 6858000"/>
              <a:gd name="connsiteX137" fmla="*/ 7467600 w 7467600"/>
              <a:gd name="connsiteY137" fmla="*/ 5241225 h 6858000"/>
              <a:gd name="connsiteX138" fmla="*/ 7467600 w 7467600"/>
              <a:gd name="connsiteY138" fmla="*/ 5277736 h 6858000"/>
              <a:gd name="connsiteX139" fmla="*/ 7327465 w 7467600"/>
              <a:gd name="connsiteY139" fmla="*/ 5174181 h 6858000"/>
              <a:gd name="connsiteX140" fmla="*/ 7353035 w 7467600"/>
              <a:gd name="connsiteY140" fmla="*/ 5197318 h 6858000"/>
              <a:gd name="connsiteX141" fmla="*/ 1903353 w 7467600"/>
              <a:gd name="connsiteY141" fmla="*/ 5044827 h 6858000"/>
              <a:gd name="connsiteX142" fmla="*/ 1936931 w 7467600"/>
              <a:gd name="connsiteY142" fmla="*/ 5093954 h 6858000"/>
              <a:gd name="connsiteX143" fmla="*/ 2195868 w 7467600"/>
              <a:gd name="connsiteY143" fmla="*/ 5396574 h 6858000"/>
              <a:gd name="connsiteX144" fmla="*/ 2088852 w 7467600"/>
              <a:gd name="connsiteY144" fmla="*/ 5166123 h 6858000"/>
              <a:gd name="connsiteX145" fmla="*/ 1958241 w 7467600"/>
              <a:gd name="connsiteY145" fmla="*/ 5067955 h 6858000"/>
              <a:gd name="connsiteX146" fmla="*/ 1903353 w 7467600"/>
              <a:gd name="connsiteY146" fmla="*/ 5044827 h 6858000"/>
              <a:gd name="connsiteX147" fmla="*/ 1979378 w 7467600"/>
              <a:gd name="connsiteY147" fmla="*/ 4769504 h 6858000"/>
              <a:gd name="connsiteX148" fmla="*/ 2882120 w 7467600"/>
              <a:gd name="connsiteY148" fmla="*/ 5064547 h 6858000"/>
              <a:gd name="connsiteX149" fmla="*/ 2793103 w 7467600"/>
              <a:gd name="connsiteY149" fmla="*/ 5039699 h 6858000"/>
              <a:gd name="connsiteX150" fmla="*/ 2770041 w 7467600"/>
              <a:gd name="connsiteY150" fmla="*/ 5033634 h 6858000"/>
              <a:gd name="connsiteX151" fmla="*/ 1979378 w 7467600"/>
              <a:gd name="connsiteY151" fmla="*/ 4769504 h 6858000"/>
              <a:gd name="connsiteX152" fmla="*/ 1927410 w 7467600"/>
              <a:gd name="connsiteY152" fmla="*/ 4716164 h 6858000"/>
              <a:gd name="connsiteX153" fmla="*/ 1959587 w 7467600"/>
              <a:gd name="connsiteY153" fmla="*/ 4728849 h 6858000"/>
              <a:gd name="connsiteX154" fmla="*/ 2777707 w 7467600"/>
              <a:gd name="connsiteY154" fmla="*/ 5003991 h 6858000"/>
              <a:gd name="connsiteX155" fmla="*/ 2800768 w 7467600"/>
              <a:gd name="connsiteY155" fmla="*/ 5010056 h 6858000"/>
              <a:gd name="connsiteX156" fmla="*/ 2879408 w 7467600"/>
              <a:gd name="connsiteY156" fmla="*/ 5031590 h 6858000"/>
              <a:gd name="connsiteX157" fmla="*/ 2862295 w 7467600"/>
              <a:gd name="connsiteY157" fmla="*/ 5022958 h 6858000"/>
              <a:gd name="connsiteX158" fmla="*/ 2813343 w 7467600"/>
              <a:gd name="connsiteY158" fmla="*/ 4998369 h 6858000"/>
              <a:gd name="connsiteX159" fmla="*/ 2646245 w 7467600"/>
              <a:gd name="connsiteY159" fmla="*/ 4930999 h 6858000"/>
              <a:gd name="connsiteX160" fmla="*/ 1999243 w 7467600"/>
              <a:gd name="connsiteY160" fmla="*/ 4730524 h 6858000"/>
              <a:gd name="connsiteX161" fmla="*/ 1979527 w 7467600"/>
              <a:gd name="connsiteY161" fmla="*/ 4726651 h 6858000"/>
              <a:gd name="connsiteX162" fmla="*/ 1927410 w 7467600"/>
              <a:gd name="connsiteY162" fmla="*/ 4716164 h 6858000"/>
              <a:gd name="connsiteX163" fmla="*/ 1997014 w 7467600"/>
              <a:gd name="connsiteY163" fmla="*/ 4698007 h 6858000"/>
              <a:gd name="connsiteX164" fmla="*/ 2005458 w 7467600"/>
              <a:gd name="connsiteY164" fmla="*/ 4699540 h 6858000"/>
              <a:gd name="connsiteX165" fmla="*/ 2657186 w 7467600"/>
              <a:gd name="connsiteY165" fmla="*/ 4901687 h 6858000"/>
              <a:gd name="connsiteX166" fmla="*/ 2826662 w 7467600"/>
              <a:gd name="connsiteY166" fmla="*/ 4970362 h 6858000"/>
              <a:gd name="connsiteX167" fmla="*/ 2876100 w 7467600"/>
              <a:gd name="connsiteY167" fmla="*/ 4995397 h 6858000"/>
              <a:gd name="connsiteX168" fmla="*/ 3042600 w 7467600"/>
              <a:gd name="connsiteY168" fmla="*/ 5059532 h 6858000"/>
              <a:gd name="connsiteX169" fmla="*/ 1997014 w 7467600"/>
              <a:gd name="connsiteY169" fmla="*/ 4698007 h 6858000"/>
              <a:gd name="connsiteX170" fmla="*/ 2305292 w 7467600"/>
              <a:gd name="connsiteY170" fmla="*/ 4219492 h 6858000"/>
              <a:gd name="connsiteX171" fmla="*/ 3360922 w 7467600"/>
              <a:gd name="connsiteY171" fmla="*/ 4529373 h 6858000"/>
              <a:gd name="connsiteX172" fmla="*/ 3492420 w 7467600"/>
              <a:gd name="connsiteY172" fmla="*/ 4510145 h 6858000"/>
              <a:gd name="connsiteX173" fmla="*/ 3364086 w 7467600"/>
              <a:gd name="connsiteY173" fmla="*/ 4480340 h 6858000"/>
              <a:gd name="connsiteX174" fmla="*/ 3225818 w 7467600"/>
              <a:gd name="connsiteY174" fmla="*/ 4411822 h 6858000"/>
              <a:gd name="connsiteX175" fmla="*/ 3129696 w 7467600"/>
              <a:gd name="connsiteY175" fmla="*/ 4360704 h 6858000"/>
              <a:gd name="connsiteX176" fmla="*/ 2814545 w 7467600"/>
              <a:gd name="connsiteY176" fmla="*/ 4282955 h 6858000"/>
              <a:gd name="connsiteX177" fmla="*/ 2305292 w 7467600"/>
              <a:gd name="connsiteY177" fmla="*/ 4219492 h 6858000"/>
              <a:gd name="connsiteX178" fmla="*/ 2626982 w 7467600"/>
              <a:gd name="connsiteY178" fmla="*/ 4206450 h 6858000"/>
              <a:gd name="connsiteX179" fmla="*/ 2490617 w 7467600"/>
              <a:gd name="connsiteY179" fmla="*/ 4206951 h 6858000"/>
              <a:gd name="connsiteX180" fmla="*/ 2819869 w 7467600"/>
              <a:gd name="connsiteY180" fmla="*/ 4252936 h 6858000"/>
              <a:gd name="connsiteX181" fmla="*/ 3143018 w 7467600"/>
              <a:gd name="connsiteY181" fmla="*/ 4332698 h 6858000"/>
              <a:gd name="connsiteX182" fmla="*/ 3241520 w 7467600"/>
              <a:gd name="connsiteY182" fmla="*/ 4385112 h 6858000"/>
              <a:gd name="connsiteX183" fmla="*/ 3374575 w 7467600"/>
              <a:gd name="connsiteY183" fmla="*/ 4451517 h 6858000"/>
              <a:gd name="connsiteX184" fmla="*/ 3505221 w 7467600"/>
              <a:gd name="connsiteY184" fmla="*/ 4480757 h 6858000"/>
              <a:gd name="connsiteX185" fmla="*/ 2626982 w 7467600"/>
              <a:gd name="connsiteY185" fmla="*/ 4206450 h 6858000"/>
              <a:gd name="connsiteX186" fmla="*/ 1310106 w 7467600"/>
              <a:gd name="connsiteY186" fmla="*/ 3943217 h 6858000"/>
              <a:gd name="connsiteX187" fmla="*/ 854994 w 7467600"/>
              <a:gd name="connsiteY187" fmla="*/ 4399136 h 6858000"/>
              <a:gd name="connsiteX188" fmla="*/ 742462 w 7467600"/>
              <a:gd name="connsiteY188" fmla="*/ 4594648 h 6858000"/>
              <a:gd name="connsiteX189" fmla="*/ 820602 w 7467600"/>
              <a:gd name="connsiteY189" fmla="*/ 4485915 h 6858000"/>
              <a:gd name="connsiteX190" fmla="*/ 878295 w 7467600"/>
              <a:gd name="connsiteY190" fmla="*/ 4403594 h 6858000"/>
              <a:gd name="connsiteX191" fmla="*/ 1240607 w 7467600"/>
              <a:gd name="connsiteY191" fmla="*/ 4010401 h 6858000"/>
              <a:gd name="connsiteX192" fmla="*/ 1310106 w 7467600"/>
              <a:gd name="connsiteY192" fmla="*/ 3943217 h 6858000"/>
              <a:gd name="connsiteX193" fmla="*/ 1423113 w 7467600"/>
              <a:gd name="connsiteY193" fmla="*/ 3874565 h 6858000"/>
              <a:gd name="connsiteX194" fmla="*/ 1260565 w 7467600"/>
              <a:gd name="connsiteY194" fmla="*/ 4031982 h 6858000"/>
              <a:gd name="connsiteX195" fmla="*/ 901900 w 7467600"/>
              <a:gd name="connsiteY195" fmla="*/ 4421236 h 6858000"/>
              <a:gd name="connsiteX196" fmla="*/ 845044 w 7467600"/>
              <a:gd name="connsiteY196" fmla="*/ 4502436 h 6858000"/>
              <a:gd name="connsiteX197" fmla="*/ 685926 w 7467600"/>
              <a:gd name="connsiteY197" fmla="*/ 4703069 h 6858000"/>
              <a:gd name="connsiteX198" fmla="*/ 684248 w 7467600"/>
              <a:gd name="connsiteY198" fmla="*/ 4706721 h 6858000"/>
              <a:gd name="connsiteX199" fmla="*/ 1423113 w 7467600"/>
              <a:gd name="connsiteY199" fmla="*/ 3874565 h 6858000"/>
              <a:gd name="connsiteX200" fmla="*/ 3316479 w 7467600"/>
              <a:gd name="connsiteY200" fmla="*/ 3872136 h 6858000"/>
              <a:gd name="connsiteX201" fmla="*/ 3546806 w 7467600"/>
              <a:gd name="connsiteY201" fmla="*/ 4356139 h 6858000"/>
              <a:gd name="connsiteX202" fmla="*/ 3364433 w 7467600"/>
              <a:gd name="connsiteY202" fmla="*/ 3953121 h 6858000"/>
              <a:gd name="connsiteX203" fmla="*/ 3316479 w 7467600"/>
              <a:gd name="connsiteY203" fmla="*/ 3872136 h 6858000"/>
              <a:gd name="connsiteX204" fmla="*/ 3291335 w 7467600"/>
              <a:gd name="connsiteY204" fmla="*/ 3767420 h 6858000"/>
              <a:gd name="connsiteX205" fmla="*/ 3390805 w 7467600"/>
              <a:gd name="connsiteY205" fmla="*/ 3937163 h 6858000"/>
              <a:gd name="connsiteX206" fmla="*/ 3579062 w 7467600"/>
              <a:gd name="connsiteY206" fmla="*/ 4359040 h 6858000"/>
              <a:gd name="connsiteX207" fmla="*/ 3467355 w 7467600"/>
              <a:gd name="connsiteY207" fmla="*/ 3988130 h 6858000"/>
              <a:gd name="connsiteX208" fmla="*/ 3310753 w 7467600"/>
              <a:gd name="connsiteY208" fmla="*/ 3787140 h 6858000"/>
              <a:gd name="connsiteX209" fmla="*/ 3291335 w 7467600"/>
              <a:gd name="connsiteY209" fmla="*/ 3767420 h 6858000"/>
              <a:gd name="connsiteX210" fmla="*/ 1635889 w 7467600"/>
              <a:gd name="connsiteY210" fmla="*/ 3709494 h 6858000"/>
              <a:gd name="connsiteX211" fmla="*/ 1634800 w 7467600"/>
              <a:gd name="connsiteY211" fmla="*/ 3731111 h 6858000"/>
              <a:gd name="connsiteX212" fmla="*/ 1635889 w 7467600"/>
              <a:gd name="connsiteY212" fmla="*/ 3709494 h 6858000"/>
              <a:gd name="connsiteX213" fmla="*/ 1510397 w 7467600"/>
              <a:gd name="connsiteY213" fmla="*/ 3684705 h 6858000"/>
              <a:gd name="connsiteX214" fmla="*/ 1146550 w 7467600"/>
              <a:gd name="connsiteY214" fmla="*/ 3802012 h 6858000"/>
              <a:gd name="connsiteX215" fmla="*/ 698834 w 7467600"/>
              <a:gd name="connsiteY215" fmla="*/ 3952272 h 6858000"/>
              <a:gd name="connsiteX216" fmla="*/ 34256 w 7467600"/>
              <a:gd name="connsiteY216" fmla="*/ 4347603 h 6858000"/>
              <a:gd name="connsiteX217" fmla="*/ 527241 w 7467600"/>
              <a:gd name="connsiteY217" fmla="*/ 4065078 h 6858000"/>
              <a:gd name="connsiteX218" fmla="*/ 1510397 w 7467600"/>
              <a:gd name="connsiteY218" fmla="*/ 3684705 h 6858000"/>
              <a:gd name="connsiteX219" fmla="*/ 1313114 w 7467600"/>
              <a:gd name="connsiteY219" fmla="*/ 3655216 h 6858000"/>
              <a:gd name="connsiteX220" fmla="*/ 1109304 w 7467600"/>
              <a:gd name="connsiteY220" fmla="*/ 3669030 h 6858000"/>
              <a:gd name="connsiteX221" fmla="*/ 8129 w 7467600"/>
              <a:gd name="connsiteY221" fmla="*/ 4330519 h 6858000"/>
              <a:gd name="connsiteX222" fmla="*/ 687572 w 7467600"/>
              <a:gd name="connsiteY222" fmla="*/ 3925629 h 6858000"/>
              <a:gd name="connsiteX223" fmla="*/ 1138365 w 7467600"/>
              <a:gd name="connsiteY223" fmla="*/ 3774515 h 6858000"/>
              <a:gd name="connsiteX224" fmla="*/ 1505579 w 7467600"/>
              <a:gd name="connsiteY224" fmla="*/ 3655526 h 6858000"/>
              <a:gd name="connsiteX225" fmla="*/ 1313114 w 7467600"/>
              <a:gd name="connsiteY225" fmla="*/ 3655216 h 6858000"/>
              <a:gd name="connsiteX226" fmla="*/ 3655073 w 7467600"/>
              <a:gd name="connsiteY226" fmla="*/ 3650884 h 6858000"/>
              <a:gd name="connsiteX227" fmla="*/ 3989938 w 7467600"/>
              <a:gd name="connsiteY227" fmla="*/ 3991685 h 6858000"/>
              <a:gd name="connsiteX228" fmla="*/ 4393907 w 7467600"/>
              <a:gd name="connsiteY228" fmla="*/ 4261258 h 6858000"/>
              <a:gd name="connsiteX229" fmla="*/ 4648051 w 7467600"/>
              <a:gd name="connsiteY229" fmla="*/ 4374051 h 6858000"/>
              <a:gd name="connsiteX230" fmla="*/ 4383389 w 7467600"/>
              <a:gd name="connsiteY230" fmla="*/ 4184369 h 6858000"/>
              <a:gd name="connsiteX231" fmla="*/ 4165508 w 7467600"/>
              <a:gd name="connsiteY231" fmla="*/ 4035196 h 6858000"/>
              <a:gd name="connsiteX232" fmla="*/ 4068162 w 7467600"/>
              <a:gd name="connsiteY232" fmla="*/ 3953394 h 6858000"/>
              <a:gd name="connsiteX233" fmla="*/ 3981416 w 7467600"/>
              <a:gd name="connsiteY233" fmla="*/ 3880482 h 6858000"/>
              <a:gd name="connsiteX234" fmla="*/ 3800147 w 7467600"/>
              <a:gd name="connsiteY234" fmla="*/ 3749872 h 6858000"/>
              <a:gd name="connsiteX235" fmla="*/ 3655073 w 7467600"/>
              <a:gd name="connsiteY235" fmla="*/ 3650884 h 6858000"/>
              <a:gd name="connsiteX236" fmla="*/ 3670252 w 7467600"/>
              <a:gd name="connsiteY236" fmla="*/ 3622798 h 6858000"/>
              <a:gd name="connsiteX237" fmla="*/ 3817258 w 7467600"/>
              <a:gd name="connsiteY237" fmla="*/ 3723577 h 6858000"/>
              <a:gd name="connsiteX238" fmla="*/ 4000461 w 7467600"/>
              <a:gd name="connsiteY238" fmla="*/ 3855966 h 6858000"/>
              <a:gd name="connsiteX239" fmla="*/ 4088180 w 7467600"/>
              <a:gd name="connsiteY239" fmla="*/ 3929774 h 6858000"/>
              <a:gd name="connsiteX240" fmla="*/ 4184555 w 7467600"/>
              <a:gd name="connsiteY240" fmla="*/ 4010683 h 6858000"/>
              <a:gd name="connsiteX241" fmla="*/ 4399563 w 7467600"/>
              <a:gd name="connsiteY241" fmla="*/ 4158106 h 6858000"/>
              <a:gd name="connsiteX242" fmla="*/ 4684469 w 7467600"/>
              <a:gd name="connsiteY242" fmla="*/ 4364680 h 6858000"/>
              <a:gd name="connsiteX243" fmla="*/ 4690271 w 7467600"/>
              <a:gd name="connsiteY243" fmla="*/ 4370034 h 6858000"/>
              <a:gd name="connsiteX244" fmla="*/ 4136093 w 7467600"/>
              <a:gd name="connsiteY244" fmla="*/ 3858466 h 6858000"/>
              <a:gd name="connsiteX245" fmla="*/ 3670252 w 7467600"/>
              <a:gd name="connsiteY245" fmla="*/ 3622798 h 6858000"/>
              <a:gd name="connsiteX246" fmla="*/ 4440129 w 7467600"/>
              <a:gd name="connsiteY246" fmla="*/ 3448571 h 6858000"/>
              <a:gd name="connsiteX247" fmla="*/ 4856525 w 7467600"/>
              <a:gd name="connsiteY247" fmla="*/ 3915351 h 6858000"/>
              <a:gd name="connsiteX248" fmla="*/ 5059055 w 7467600"/>
              <a:gd name="connsiteY248" fmla="*/ 4108918 h 6858000"/>
              <a:gd name="connsiteX249" fmla="*/ 5290070 w 7467600"/>
              <a:gd name="connsiteY249" fmla="*/ 4263619 h 6858000"/>
              <a:gd name="connsiteX250" fmla="*/ 4834991 w 7467600"/>
              <a:gd name="connsiteY250" fmla="*/ 3830985 h 6858000"/>
              <a:gd name="connsiteX251" fmla="*/ 4440129 w 7467600"/>
              <a:gd name="connsiteY251" fmla="*/ 3448571 h 6858000"/>
              <a:gd name="connsiteX252" fmla="*/ 4441737 w 7467600"/>
              <a:gd name="connsiteY252" fmla="*/ 3399734 h 6858000"/>
              <a:gd name="connsiteX253" fmla="*/ 4431236 w 7467600"/>
              <a:gd name="connsiteY253" fmla="*/ 3400954 h 6858000"/>
              <a:gd name="connsiteX254" fmla="*/ 4557150 w 7467600"/>
              <a:gd name="connsiteY254" fmla="*/ 3510023 h 6858000"/>
              <a:gd name="connsiteX255" fmla="*/ 4856936 w 7467600"/>
              <a:gd name="connsiteY255" fmla="*/ 3809146 h 6858000"/>
              <a:gd name="connsiteX256" fmla="*/ 5111996 w 7467600"/>
              <a:gd name="connsiteY256" fmla="*/ 4065759 h 6858000"/>
              <a:gd name="connsiteX257" fmla="*/ 5388878 w 7467600"/>
              <a:gd name="connsiteY257" fmla="*/ 4300185 h 6858000"/>
              <a:gd name="connsiteX258" fmla="*/ 5425556 w 7467600"/>
              <a:gd name="connsiteY258" fmla="*/ 4308967 h 6858000"/>
              <a:gd name="connsiteX259" fmla="*/ 4943646 w 7467600"/>
              <a:gd name="connsiteY259" fmla="*/ 3822916 h 6858000"/>
              <a:gd name="connsiteX260" fmla="*/ 4594837 w 7467600"/>
              <a:gd name="connsiteY260" fmla="*/ 3532274 h 6858000"/>
              <a:gd name="connsiteX261" fmla="*/ 4441737 w 7467600"/>
              <a:gd name="connsiteY261" fmla="*/ 3399734 h 6858000"/>
              <a:gd name="connsiteX262" fmla="*/ 5425834 w 7467600"/>
              <a:gd name="connsiteY262" fmla="*/ 3162785 h 6858000"/>
              <a:gd name="connsiteX263" fmla="*/ 5401644 w 7467600"/>
              <a:gd name="connsiteY263" fmla="*/ 3617847 h 6858000"/>
              <a:gd name="connsiteX264" fmla="*/ 5467256 w 7467600"/>
              <a:gd name="connsiteY264" fmla="*/ 4175494 h 6858000"/>
              <a:gd name="connsiteX265" fmla="*/ 5448069 w 7467600"/>
              <a:gd name="connsiteY265" fmla="*/ 3567554 h 6858000"/>
              <a:gd name="connsiteX266" fmla="*/ 5425834 w 7467600"/>
              <a:gd name="connsiteY266" fmla="*/ 3162785 h 6858000"/>
              <a:gd name="connsiteX267" fmla="*/ 1318687 w 7467600"/>
              <a:gd name="connsiteY267" fmla="*/ 3113840 h 6858000"/>
              <a:gd name="connsiteX268" fmla="*/ 1066793 w 7467600"/>
              <a:gd name="connsiteY268" fmla="*/ 3212171 h 6858000"/>
              <a:gd name="connsiteX269" fmla="*/ 993319 w 7467600"/>
              <a:gd name="connsiteY269" fmla="*/ 3247648 h 6858000"/>
              <a:gd name="connsiteX270" fmla="*/ 853081 w 7467600"/>
              <a:gd name="connsiteY270" fmla="*/ 3312410 h 6858000"/>
              <a:gd name="connsiteX271" fmla="*/ 805957 w 7467600"/>
              <a:gd name="connsiteY271" fmla="*/ 3330443 h 6858000"/>
              <a:gd name="connsiteX272" fmla="*/ 1318687 w 7467600"/>
              <a:gd name="connsiteY272" fmla="*/ 3113840 h 6858000"/>
              <a:gd name="connsiteX273" fmla="*/ 5453702 w 7467600"/>
              <a:gd name="connsiteY273" fmla="*/ 3090882 h 6858000"/>
              <a:gd name="connsiteX274" fmla="*/ 5480135 w 7467600"/>
              <a:gd name="connsiteY274" fmla="*/ 3565802 h 6858000"/>
              <a:gd name="connsiteX275" fmla="*/ 5499023 w 7467600"/>
              <a:gd name="connsiteY275" fmla="*/ 4166310 h 6858000"/>
              <a:gd name="connsiteX276" fmla="*/ 5547022 w 7467600"/>
              <a:gd name="connsiteY276" fmla="*/ 3607838 h 6858000"/>
              <a:gd name="connsiteX277" fmla="*/ 5515964 w 7467600"/>
              <a:gd name="connsiteY277" fmla="*/ 3378541 h 6858000"/>
              <a:gd name="connsiteX278" fmla="*/ 5453702 w 7467600"/>
              <a:gd name="connsiteY278" fmla="*/ 3090882 h 6858000"/>
              <a:gd name="connsiteX279" fmla="*/ 1238695 w 7467600"/>
              <a:gd name="connsiteY279" fmla="*/ 3076820 h 6858000"/>
              <a:gd name="connsiteX280" fmla="*/ 716371 w 7467600"/>
              <a:gd name="connsiteY280" fmla="*/ 3293249 h 6858000"/>
              <a:gd name="connsiteX281" fmla="*/ 579522 w 7467600"/>
              <a:gd name="connsiteY281" fmla="*/ 3371759 h 6858000"/>
              <a:gd name="connsiteX282" fmla="*/ 600288 w 7467600"/>
              <a:gd name="connsiteY282" fmla="*/ 3365555 h 6858000"/>
              <a:gd name="connsiteX283" fmla="*/ 840692 w 7467600"/>
              <a:gd name="connsiteY283" fmla="*/ 3284921 h 6858000"/>
              <a:gd name="connsiteX284" fmla="*/ 979248 w 7467600"/>
              <a:gd name="connsiteY284" fmla="*/ 3221003 h 6858000"/>
              <a:gd name="connsiteX285" fmla="*/ 1053282 w 7467600"/>
              <a:gd name="connsiteY285" fmla="*/ 3185247 h 6858000"/>
              <a:gd name="connsiteX286" fmla="*/ 1320603 w 7467600"/>
              <a:gd name="connsiteY286" fmla="*/ 3081281 h 6858000"/>
              <a:gd name="connsiteX287" fmla="*/ 1238695 w 7467600"/>
              <a:gd name="connsiteY287" fmla="*/ 3076820 h 6858000"/>
              <a:gd name="connsiteX288" fmla="*/ 5425627 w 7467600"/>
              <a:gd name="connsiteY288" fmla="*/ 2954192 h 6858000"/>
              <a:gd name="connsiteX289" fmla="*/ 5470770 w 7467600"/>
              <a:gd name="connsiteY289" fmla="*/ 3005435 h 6858000"/>
              <a:gd name="connsiteX290" fmla="*/ 5519779 w 7467600"/>
              <a:gd name="connsiteY290" fmla="*/ 4359223 h 6858000"/>
              <a:gd name="connsiteX291" fmla="*/ 5520293 w 7467600"/>
              <a:gd name="connsiteY291" fmla="*/ 4360602 h 6858000"/>
              <a:gd name="connsiteX292" fmla="*/ 5767221 w 7467600"/>
              <a:gd name="connsiteY292" fmla="*/ 4665564 h 6858000"/>
              <a:gd name="connsiteX293" fmla="*/ 6937169 w 7467600"/>
              <a:gd name="connsiteY293" fmla="*/ 4815941 h 6858000"/>
              <a:gd name="connsiteX294" fmla="*/ 6953922 w 7467600"/>
              <a:gd name="connsiteY294" fmla="*/ 4890068 h 6858000"/>
              <a:gd name="connsiteX295" fmla="*/ 6071359 w 7467600"/>
              <a:gd name="connsiteY295" fmla="*/ 4770770 h 6858000"/>
              <a:gd name="connsiteX296" fmla="*/ 6038839 w 7467600"/>
              <a:gd name="connsiteY296" fmla="*/ 4764474 h 6858000"/>
              <a:gd name="connsiteX297" fmla="*/ 6038706 w 7467600"/>
              <a:gd name="connsiteY297" fmla="*/ 4763847 h 6858000"/>
              <a:gd name="connsiteX298" fmla="*/ 6037784 w 7467600"/>
              <a:gd name="connsiteY298" fmla="*/ 4764270 h 6858000"/>
              <a:gd name="connsiteX299" fmla="*/ 6038839 w 7467600"/>
              <a:gd name="connsiteY299" fmla="*/ 4764474 h 6858000"/>
              <a:gd name="connsiteX300" fmla="*/ 6040338 w 7467600"/>
              <a:gd name="connsiteY300" fmla="*/ 4771418 h 6858000"/>
              <a:gd name="connsiteX301" fmla="*/ 6024488 w 7467600"/>
              <a:gd name="connsiteY301" fmla="*/ 4809903 h 6858000"/>
              <a:gd name="connsiteX302" fmla="*/ 5599771 w 7467600"/>
              <a:gd name="connsiteY302" fmla="*/ 5509652 h 6858000"/>
              <a:gd name="connsiteX303" fmla="*/ 5548843 w 7467600"/>
              <a:gd name="connsiteY303" fmla="*/ 5563845 h 6858000"/>
              <a:gd name="connsiteX304" fmla="*/ 5940952 w 7467600"/>
              <a:gd name="connsiteY304" fmla="*/ 6250028 h 6858000"/>
              <a:gd name="connsiteX305" fmla="*/ 6043441 w 7467600"/>
              <a:gd name="connsiteY305" fmla="*/ 6665847 h 6858000"/>
              <a:gd name="connsiteX306" fmla="*/ 6093432 w 7467600"/>
              <a:gd name="connsiteY306" fmla="*/ 6858000 h 6858000"/>
              <a:gd name="connsiteX307" fmla="*/ 6034344 w 7467600"/>
              <a:gd name="connsiteY307" fmla="*/ 6858000 h 6858000"/>
              <a:gd name="connsiteX308" fmla="*/ 6026679 w 7467600"/>
              <a:gd name="connsiteY308" fmla="*/ 6836959 h 6858000"/>
              <a:gd name="connsiteX309" fmla="*/ 5800441 w 7467600"/>
              <a:gd name="connsiteY309" fmla="*/ 6335286 h 6858000"/>
              <a:gd name="connsiteX310" fmla="*/ 5526562 w 7467600"/>
              <a:gd name="connsiteY310" fmla="*/ 5705388 h 6858000"/>
              <a:gd name="connsiteX311" fmla="*/ 5519640 w 7467600"/>
              <a:gd name="connsiteY311" fmla="*/ 5683774 h 6858000"/>
              <a:gd name="connsiteX312" fmla="*/ 5844559 w 7467600"/>
              <a:gd name="connsiteY312" fmla="*/ 6553349 h 6858000"/>
              <a:gd name="connsiteX313" fmla="*/ 5975994 w 7467600"/>
              <a:gd name="connsiteY313" fmla="*/ 6858000 h 6858000"/>
              <a:gd name="connsiteX314" fmla="*/ 5898547 w 7467600"/>
              <a:gd name="connsiteY314" fmla="*/ 6858000 h 6858000"/>
              <a:gd name="connsiteX315" fmla="*/ 5682041 w 7467600"/>
              <a:gd name="connsiteY315" fmla="*/ 6355860 h 6858000"/>
              <a:gd name="connsiteX316" fmla="*/ 5461758 w 7467600"/>
              <a:gd name="connsiteY316" fmla="*/ 5820220 h 6858000"/>
              <a:gd name="connsiteX317" fmla="*/ 5237282 w 7467600"/>
              <a:gd name="connsiteY317" fmla="*/ 6579086 h 6858000"/>
              <a:gd name="connsiteX318" fmla="*/ 5115009 w 7467600"/>
              <a:gd name="connsiteY318" fmla="*/ 6858000 h 6858000"/>
              <a:gd name="connsiteX319" fmla="*/ 5028074 w 7467600"/>
              <a:gd name="connsiteY319" fmla="*/ 6858000 h 6858000"/>
              <a:gd name="connsiteX320" fmla="*/ 5079508 w 7467600"/>
              <a:gd name="connsiteY320" fmla="*/ 6749074 h 6858000"/>
              <a:gd name="connsiteX321" fmla="*/ 5371846 w 7467600"/>
              <a:gd name="connsiteY321" fmla="*/ 5924413 h 6858000"/>
              <a:gd name="connsiteX322" fmla="*/ 5270512 w 7467600"/>
              <a:gd name="connsiteY322" fmla="*/ 6138975 h 6858000"/>
              <a:gd name="connsiteX323" fmla="*/ 5062409 w 7467600"/>
              <a:gd name="connsiteY323" fmla="*/ 6653544 h 6858000"/>
              <a:gd name="connsiteX324" fmla="*/ 5036628 w 7467600"/>
              <a:gd name="connsiteY324" fmla="*/ 6754247 h 6858000"/>
              <a:gd name="connsiteX325" fmla="*/ 5009112 w 7467600"/>
              <a:gd name="connsiteY325" fmla="*/ 6858000 h 6858000"/>
              <a:gd name="connsiteX326" fmla="*/ 4976679 w 7467600"/>
              <a:gd name="connsiteY326" fmla="*/ 6858000 h 6858000"/>
              <a:gd name="connsiteX327" fmla="*/ 5006537 w 7467600"/>
              <a:gd name="connsiteY327" fmla="*/ 6747068 h 6858000"/>
              <a:gd name="connsiteX328" fmla="*/ 5032723 w 7467600"/>
              <a:gd name="connsiteY328" fmla="*/ 6644957 h 6858000"/>
              <a:gd name="connsiteX329" fmla="*/ 5242949 w 7467600"/>
              <a:gd name="connsiteY329" fmla="*/ 6125175 h 6858000"/>
              <a:gd name="connsiteX330" fmla="*/ 5286321 w 7467600"/>
              <a:gd name="connsiteY330" fmla="*/ 6033555 h 6858000"/>
              <a:gd name="connsiteX331" fmla="*/ 5008210 w 7467600"/>
              <a:gd name="connsiteY331" fmla="*/ 6649194 h 6858000"/>
              <a:gd name="connsiteX332" fmla="*/ 4986321 w 7467600"/>
              <a:gd name="connsiteY332" fmla="*/ 6765687 h 6858000"/>
              <a:gd name="connsiteX333" fmla="*/ 4973474 w 7467600"/>
              <a:gd name="connsiteY333" fmla="*/ 6858000 h 6858000"/>
              <a:gd name="connsiteX334" fmla="*/ 4907178 w 7467600"/>
              <a:gd name="connsiteY334" fmla="*/ 6858000 h 6858000"/>
              <a:gd name="connsiteX335" fmla="*/ 4910810 w 7467600"/>
              <a:gd name="connsiteY335" fmla="*/ 6829660 h 6858000"/>
              <a:gd name="connsiteX336" fmla="*/ 4987461 w 7467600"/>
              <a:gd name="connsiteY336" fmla="*/ 6432994 h 6858000"/>
              <a:gd name="connsiteX337" fmla="*/ 5179262 w 7467600"/>
              <a:gd name="connsiteY337" fmla="*/ 6035044 h 6858000"/>
              <a:gd name="connsiteX338" fmla="*/ 4689678 w 7467600"/>
              <a:gd name="connsiteY338" fmla="*/ 6440241 h 6858000"/>
              <a:gd name="connsiteX339" fmla="*/ 4477543 w 7467600"/>
              <a:gd name="connsiteY339" fmla="*/ 6674836 h 6858000"/>
              <a:gd name="connsiteX340" fmla="*/ 4329957 w 7467600"/>
              <a:gd name="connsiteY340" fmla="*/ 6858000 h 6858000"/>
              <a:gd name="connsiteX341" fmla="*/ 4218595 w 7467600"/>
              <a:gd name="connsiteY341" fmla="*/ 6858000 h 6858000"/>
              <a:gd name="connsiteX342" fmla="*/ 4368888 w 7467600"/>
              <a:gd name="connsiteY342" fmla="*/ 6668412 h 6858000"/>
              <a:gd name="connsiteX343" fmla="*/ 4563091 w 7467600"/>
              <a:gd name="connsiteY343" fmla="*/ 6442508 h 6858000"/>
              <a:gd name="connsiteX344" fmla="*/ 5387324 w 7467600"/>
              <a:gd name="connsiteY344" fmla="*/ 5705830 h 6858000"/>
              <a:gd name="connsiteX345" fmla="*/ 5073620 w 7467600"/>
              <a:gd name="connsiteY345" fmla="*/ 5955437 h 6858000"/>
              <a:gd name="connsiteX346" fmla="*/ 4689789 w 7467600"/>
              <a:gd name="connsiteY346" fmla="*/ 6268382 h 6858000"/>
              <a:gd name="connsiteX347" fmla="*/ 4418722 w 7467600"/>
              <a:gd name="connsiteY347" fmla="*/ 6570886 h 6858000"/>
              <a:gd name="connsiteX348" fmla="*/ 4214944 w 7467600"/>
              <a:gd name="connsiteY348" fmla="*/ 6858000 h 6858000"/>
              <a:gd name="connsiteX349" fmla="*/ 4177898 w 7467600"/>
              <a:gd name="connsiteY349" fmla="*/ 6858000 h 6858000"/>
              <a:gd name="connsiteX350" fmla="*/ 4391597 w 7467600"/>
              <a:gd name="connsiteY350" fmla="*/ 6556370 h 6858000"/>
              <a:gd name="connsiteX351" fmla="*/ 4668889 w 7467600"/>
              <a:gd name="connsiteY351" fmla="*/ 6246399 h 6858000"/>
              <a:gd name="connsiteX352" fmla="*/ 5055427 w 7467600"/>
              <a:gd name="connsiteY352" fmla="*/ 5931476 h 6858000"/>
              <a:gd name="connsiteX353" fmla="*/ 5371814 w 7467600"/>
              <a:gd name="connsiteY353" fmla="*/ 5678975 h 6858000"/>
              <a:gd name="connsiteX354" fmla="*/ 4987918 w 7467600"/>
              <a:gd name="connsiteY354" fmla="*/ 5838701 h 6858000"/>
              <a:gd name="connsiteX355" fmla="*/ 4317146 w 7467600"/>
              <a:gd name="connsiteY355" fmla="*/ 6587716 h 6858000"/>
              <a:gd name="connsiteX356" fmla="*/ 4171627 w 7467600"/>
              <a:gd name="connsiteY356" fmla="*/ 6858000 h 6858000"/>
              <a:gd name="connsiteX357" fmla="*/ 4081585 w 7467600"/>
              <a:gd name="connsiteY357" fmla="*/ 6858000 h 6858000"/>
              <a:gd name="connsiteX358" fmla="*/ 4238603 w 7467600"/>
              <a:gd name="connsiteY358" fmla="*/ 6559341 h 6858000"/>
              <a:gd name="connsiteX359" fmla="*/ 4778333 w 7467600"/>
              <a:gd name="connsiteY359" fmla="*/ 5873626 h 6858000"/>
              <a:gd name="connsiteX360" fmla="*/ 5414185 w 7467600"/>
              <a:gd name="connsiteY360" fmla="*/ 5573882 h 6858000"/>
              <a:gd name="connsiteX361" fmla="*/ 5959648 w 7467600"/>
              <a:gd name="connsiteY361" fmla="*/ 4760797 h 6858000"/>
              <a:gd name="connsiteX362" fmla="*/ 5355019 w 7467600"/>
              <a:gd name="connsiteY362" fmla="*/ 4734672 h 6858000"/>
              <a:gd name="connsiteX363" fmla="*/ 5083565 w 7467600"/>
              <a:gd name="connsiteY363" fmla="*/ 5179121 h 6858000"/>
              <a:gd name="connsiteX364" fmla="*/ 4713577 w 7467600"/>
              <a:gd name="connsiteY364" fmla="*/ 5616803 h 6858000"/>
              <a:gd name="connsiteX365" fmla="*/ 3989559 w 7467600"/>
              <a:gd name="connsiteY365" fmla="*/ 6145945 h 6858000"/>
              <a:gd name="connsiteX366" fmla="*/ 3939824 w 7467600"/>
              <a:gd name="connsiteY366" fmla="*/ 6066900 h 6858000"/>
              <a:gd name="connsiteX367" fmla="*/ 4584537 w 7467600"/>
              <a:gd name="connsiteY367" fmla="*/ 5324826 h 6858000"/>
              <a:gd name="connsiteX368" fmla="*/ 5037105 w 7467600"/>
              <a:gd name="connsiteY368" fmla="*/ 5088765 h 6858000"/>
              <a:gd name="connsiteX369" fmla="*/ 5039930 w 7467600"/>
              <a:gd name="connsiteY369" fmla="*/ 5089585 h 6858000"/>
              <a:gd name="connsiteX370" fmla="*/ 5263764 w 7467600"/>
              <a:gd name="connsiteY370" fmla="*/ 4735525 h 6858000"/>
              <a:gd name="connsiteX371" fmla="*/ 4086300 w 7467600"/>
              <a:gd name="connsiteY371" fmla="*/ 4884599 h 6858000"/>
              <a:gd name="connsiteX372" fmla="*/ 4085485 w 7467600"/>
              <a:gd name="connsiteY372" fmla="*/ 4899070 h 6858000"/>
              <a:gd name="connsiteX373" fmla="*/ 3871915 w 7467600"/>
              <a:gd name="connsiteY373" fmla="*/ 5253645 h 6858000"/>
              <a:gd name="connsiteX374" fmla="*/ 3799374 w 7467600"/>
              <a:gd name="connsiteY374" fmla="*/ 5466127 h 6858000"/>
              <a:gd name="connsiteX375" fmla="*/ 3498850 w 7467600"/>
              <a:gd name="connsiteY375" fmla="*/ 6661888 h 6858000"/>
              <a:gd name="connsiteX376" fmla="*/ 3399216 w 7467600"/>
              <a:gd name="connsiteY376" fmla="*/ 6858000 h 6858000"/>
              <a:gd name="connsiteX377" fmla="*/ 3303688 w 7467600"/>
              <a:gd name="connsiteY377" fmla="*/ 6858000 h 6858000"/>
              <a:gd name="connsiteX378" fmla="*/ 3391774 w 7467600"/>
              <a:gd name="connsiteY378" fmla="*/ 6697181 h 6858000"/>
              <a:gd name="connsiteX379" fmla="*/ 3735540 w 7467600"/>
              <a:gd name="connsiteY379" fmla="*/ 5546923 h 6858000"/>
              <a:gd name="connsiteX380" fmla="*/ 3729438 w 7467600"/>
              <a:gd name="connsiteY380" fmla="*/ 5569058 h 6858000"/>
              <a:gd name="connsiteX381" fmla="*/ 3707782 w 7467600"/>
              <a:gd name="connsiteY381" fmla="*/ 5644908 h 6858000"/>
              <a:gd name="connsiteX382" fmla="*/ 3583827 w 7467600"/>
              <a:gd name="connsiteY382" fmla="*/ 6039215 h 6858000"/>
              <a:gd name="connsiteX383" fmla="*/ 3547861 w 7467600"/>
              <a:gd name="connsiteY383" fmla="*/ 6129609 h 6858000"/>
              <a:gd name="connsiteX384" fmla="*/ 3490905 w 7467600"/>
              <a:gd name="connsiteY384" fmla="*/ 6277660 h 6858000"/>
              <a:gd name="connsiteX385" fmla="*/ 3455859 w 7467600"/>
              <a:gd name="connsiteY385" fmla="*/ 6391301 h 6858000"/>
              <a:gd name="connsiteX386" fmla="*/ 3429112 w 7467600"/>
              <a:gd name="connsiteY386" fmla="*/ 6479469 h 6858000"/>
              <a:gd name="connsiteX387" fmla="*/ 3304862 w 7467600"/>
              <a:gd name="connsiteY387" fmla="*/ 6796476 h 6858000"/>
              <a:gd name="connsiteX388" fmla="*/ 3276071 w 7467600"/>
              <a:gd name="connsiteY388" fmla="*/ 6858000 h 6858000"/>
              <a:gd name="connsiteX389" fmla="*/ 3240805 w 7467600"/>
              <a:gd name="connsiteY389" fmla="*/ 6858000 h 6858000"/>
              <a:gd name="connsiteX390" fmla="*/ 3275917 w 7467600"/>
              <a:gd name="connsiteY390" fmla="*/ 6783192 h 6858000"/>
              <a:gd name="connsiteX391" fmla="*/ 3399358 w 7467600"/>
              <a:gd name="connsiteY391" fmla="*/ 6469011 h 6858000"/>
              <a:gd name="connsiteX392" fmla="*/ 3425650 w 7467600"/>
              <a:gd name="connsiteY392" fmla="*/ 6381333 h 6858000"/>
              <a:gd name="connsiteX393" fmla="*/ 3460661 w 7467600"/>
              <a:gd name="connsiteY393" fmla="*/ 6266763 h 6858000"/>
              <a:gd name="connsiteX394" fmla="*/ 3518021 w 7467600"/>
              <a:gd name="connsiteY394" fmla="*/ 6117298 h 6858000"/>
              <a:gd name="connsiteX395" fmla="*/ 3554035 w 7467600"/>
              <a:gd name="connsiteY395" fmla="*/ 6027832 h 6858000"/>
              <a:gd name="connsiteX396" fmla="*/ 3677174 w 7467600"/>
              <a:gd name="connsiteY396" fmla="*/ 5636351 h 6858000"/>
              <a:gd name="connsiteX397" fmla="*/ 3698819 w 7467600"/>
              <a:gd name="connsiteY397" fmla="*/ 5560503 h 6858000"/>
              <a:gd name="connsiteX398" fmla="*/ 3702094 w 7467600"/>
              <a:gd name="connsiteY398" fmla="*/ 5549194 h 6858000"/>
              <a:gd name="connsiteX399" fmla="*/ 3398355 w 7467600"/>
              <a:gd name="connsiteY399" fmla="*/ 6094603 h 6858000"/>
              <a:gd name="connsiteX400" fmla="*/ 3193941 w 7467600"/>
              <a:gd name="connsiteY400" fmla="*/ 6798775 h 6858000"/>
              <a:gd name="connsiteX401" fmla="*/ 3184140 w 7467600"/>
              <a:gd name="connsiteY401" fmla="*/ 6858000 h 6858000"/>
              <a:gd name="connsiteX402" fmla="*/ 3099978 w 7467600"/>
              <a:gd name="connsiteY402" fmla="*/ 6858000 h 6858000"/>
              <a:gd name="connsiteX403" fmla="*/ 3101556 w 7467600"/>
              <a:gd name="connsiteY403" fmla="*/ 6843337 h 6858000"/>
              <a:gd name="connsiteX404" fmla="*/ 3370162 w 7467600"/>
              <a:gd name="connsiteY404" fmla="*/ 5785550 h 6858000"/>
              <a:gd name="connsiteX405" fmla="*/ 3746477 w 7467600"/>
              <a:gd name="connsiteY405" fmla="*/ 5377889 h 6858000"/>
              <a:gd name="connsiteX406" fmla="*/ 3863399 w 7467600"/>
              <a:gd name="connsiteY406" fmla="*/ 5087257 h 6858000"/>
              <a:gd name="connsiteX407" fmla="*/ 3968712 w 7467600"/>
              <a:gd name="connsiteY407" fmla="*/ 4913989 h 6858000"/>
              <a:gd name="connsiteX408" fmla="*/ 2792390 w 7467600"/>
              <a:gd name="connsiteY408" fmla="*/ 5382974 h 6858000"/>
              <a:gd name="connsiteX409" fmla="*/ 2714982 w 7467600"/>
              <a:gd name="connsiteY409" fmla="*/ 5427051 h 6858000"/>
              <a:gd name="connsiteX410" fmla="*/ 2813361 w 7467600"/>
              <a:gd name="connsiteY410" fmla="*/ 6023912 h 6858000"/>
              <a:gd name="connsiteX411" fmla="*/ 2688430 w 7467600"/>
              <a:gd name="connsiteY411" fmla="*/ 6801564 h 6858000"/>
              <a:gd name="connsiteX412" fmla="*/ 2629626 w 7467600"/>
              <a:gd name="connsiteY412" fmla="*/ 6763394 h 6858000"/>
              <a:gd name="connsiteX413" fmla="*/ 2565328 w 7467600"/>
              <a:gd name="connsiteY413" fmla="*/ 5516399 h 6858000"/>
              <a:gd name="connsiteX414" fmla="*/ 1922999 w 7467600"/>
              <a:gd name="connsiteY414" fmla="*/ 5980343 h 6858000"/>
              <a:gd name="connsiteX415" fmla="*/ 1950261 w 7467600"/>
              <a:gd name="connsiteY415" fmla="*/ 6405858 h 6858000"/>
              <a:gd name="connsiteX416" fmla="*/ 2365554 w 7467600"/>
              <a:gd name="connsiteY416" fmla="*/ 6759107 h 6858000"/>
              <a:gd name="connsiteX417" fmla="*/ 2424142 w 7467600"/>
              <a:gd name="connsiteY417" fmla="*/ 6858000 h 6858000"/>
              <a:gd name="connsiteX418" fmla="*/ 2395994 w 7467600"/>
              <a:gd name="connsiteY418" fmla="*/ 6858000 h 6858000"/>
              <a:gd name="connsiteX419" fmla="*/ 2392863 w 7467600"/>
              <a:gd name="connsiteY419" fmla="*/ 6852964 h 6858000"/>
              <a:gd name="connsiteX420" fmla="*/ 2017589 w 7467600"/>
              <a:gd name="connsiteY420" fmla="*/ 6493982 h 6858000"/>
              <a:gd name="connsiteX421" fmla="*/ 2147336 w 7467600"/>
              <a:gd name="connsiteY421" fmla="*/ 6594052 h 6858000"/>
              <a:gd name="connsiteX422" fmla="*/ 2207047 w 7467600"/>
              <a:gd name="connsiteY422" fmla="*/ 6654540 h 6858000"/>
              <a:gd name="connsiteX423" fmla="*/ 2299106 w 7467600"/>
              <a:gd name="connsiteY423" fmla="*/ 6778931 h 6858000"/>
              <a:gd name="connsiteX424" fmla="*/ 2314430 w 7467600"/>
              <a:gd name="connsiteY424" fmla="*/ 6801144 h 6858000"/>
              <a:gd name="connsiteX425" fmla="*/ 2352406 w 7467600"/>
              <a:gd name="connsiteY425" fmla="*/ 6858000 h 6858000"/>
              <a:gd name="connsiteX426" fmla="*/ 2314492 w 7467600"/>
              <a:gd name="connsiteY426" fmla="*/ 6858000 h 6858000"/>
              <a:gd name="connsiteX427" fmla="*/ 2288095 w 7467600"/>
              <a:gd name="connsiteY427" fmla="*/ 6818030 h 6858000"/>
              <a:gd name="connsiteX428" fmla="*/ 2272768 w 7467600"/>
              <a:gd name="connsiteY428" fmla="*/ 6795822 h 6858000"/>
              <a:gd name="connsiteX429" fmla="*/ 2182715 w 7467600"/>
              <a:gd name="connsiteY429" fmla="*/ 6675071 h 6858000"/>
              <a:gd name="connsiteX430" fmla="*/ 2032061 w 7467600"/>
              <a:gd name="connsiteY430" fmla="*/ 6541380 h 6858000"/>
              <a:gd name="connsiteX431" fmla="*/ 2257220 w 7467600"/>
              <a:gd name="connsiteY431" fmla="*/ 6826257 h 6858000"/>
              <a:gd name="connsiteX432" fmla="*/ 2281324 w 7467600"/>
              <a:gd name="connsiteY432" fmla="*/ 6858000 h 6858000"/>
              <a:gd name="connsiteX433" fmla="*/ 2242860 w 7467600"/>
              <a:gd name="connsiteY433" fmla="*/ 6858000 h 6858000"/>
              <a:gd name="connsiteX434" fmla="*/ 2232818 w 7467600"/>
              <a:gd name="connsiteY434" fmla="*/ 6844926 h 6858000"/>
              <a:gd name="connsiteX435" fmla="*/ 1990172 w 7467600"/>
              <a:gd name="connsiteY435" fmla="*/ 6542121 h 6858000"/>
              <a:gd name="connsiteX436" fmla="*/ 2124090 w 7467600"/>
              <a:gd name="connsiteY436" fmla="*/ 6761017 h 6858000"/>
              <a:gd name="connsiteX437" fmla="*/ 2200380 w 7467600"/>
              <a:gd name="connsiteY437" fmla="*/ 6858000 h 6858000"/>
              <a:gd name="connsiteX438" fmla="*/ 2147507 w 7467600"/>
              <a:gd name="connsiteY438" fmla="*/ 6858000 h 6858000"/>
              <a:gd name="connsiteX439" fmla="*/ 2070668 w 7467600"/>
              <a:gd name="connsiteY439" fmla="*/ 6761520 h 6858000"/>
              <a:gd name="connsiteX440" fmla="*/ 1975142 w 7467600"/>
              <a:gd name="connsiteY440" fmla="*/ 6585570 h 6858000"/>
              <a:gd name="connsiteX441" fmla="*/ 2050035 w 7467600"/>
              <a:gd name="connsiteY441" fmla="*/ 6813345 h 6858000"/>
              <a:gd name="connsiteX442" fmla="*/ 2063025 w 7467600"/>
              <a:gd name="connsiteY442" fmla="*/ 6858000 h 6858000"/>
              <a:gd name="connsiteX443" fmla="*/ 2021675 w 7467600"/>
              <a:gd name="connsiteY443" fmla="*/ 6858000 h 6858000"/>
              <a:gd name="connsiteX444" fmla="*/ 2019308 w 7467600"/>
              <a:gd name="connsiteY444" fmla="*/ 6847118 h 6858000"/>
              <a:gd name="connsiteX445" fmla="*/ 1938835 w 7467600"/>
              <a:gd name="connsiteY445" fmla="*/ 6551160 h 6858000"/>
              <a:gd name="connsiteX446" fmla="*/ 1953230 w 7467600"/>
              <a:gd name="connsiteY446" fmla="*/ 6759699 h 6858000"/>
              <a:gd name="connsiteX447" fmla="*/ 1956763 w 7467600"/>
              <a:gd name="connsiteY447" fmla="*/ 6778191 h 6858000"/>
              <a:gd name="connsiteX448" fmla="*/ 1967925 w 7467600"/>
              <a:gd name="connsiteY448" fmla="*/ 6858000 h 6858000"/>
              <a:gd name="connsiteX449" fmla="*/ 1936622 w 7467600"/>
              <a:gd name="connsiteY449" fmla="*/ 6858000 h 6858000"/>
              <a:gd name="connsiteX450" fmla="*/ 1926261 w 7467600"/>
              <a:gd name="connsiteY450" fmla="*/ 6784064 h 6858000"/>
              <a:gd name="connsiteX451" fmla="*/ 1922724 w 7467600"/>
              <a:gd name="connsiteY451" fmla="*/ 6765577 h 6858000"/>
              <a:gd name="connsiteX452" fmla="*/ 1904650 w 7467600"/>
              <a:gd name="connsiteY452" fmla="*/ 6639616 h 6858000"/>
              <a:gd name="connsiteX453" fmla="*/ 1885273 w 7467600"/>
              <a:gd name="connsiteY453" fmla="*/ 6858000 h 6858000"/>
              <a:gd name="connsiteX454" fmla="*/ 1854363 w 7467600"/>
              <a:gd name="connsiteY454" fmla="*/ 6858000 h 6858000"/>
              <a:gd name="connsiteX455" fmla="*/ 1880391 w 7467600"/>
              <a:gd name="connsiteY455" fmla="*/ 6603796 h 6858000"/>
              <a:gd name="connsiteX456" fmla="*/ 1818273 w 7467600"/>
              <a:gd name="connsiteY456" fmla="*/ 6715729 h 6858000"/>
              <a:gd name="connsiteX457" fmla="*/ 1794691 w 7467600"/>
              <a:gd name="connsiteY457" fmla="*/ 6843239 h 6858000"/>
              <a:gd name="connsiteX458" fmla="*/ 1794914 w 7467600"/>
              <a:gd name="connsiteY458" fmla="*/ 6858000 h 6858000"/>
              <a:gd name="connsiteX459" fmla="*/ 1746128 w 7467600"/>
              <a:gd name="connsiteY459" fmla="*/ 6858000 h 6858000"/>
              <a:gd name="connsiteX460" fmla="*/ 1753934 w 7467600"/>
              <a:gd name="connsiteY460" fmla="*/ 6724796 h 6858000"/>
              <a:gd name="connsiteX461" fmla="*/ 1792053 w 7467600"/>
              <a:gd name="connsiteY461" fmla="*/ 6572396 h 6858000"/>
              <a:gd name="connsiteX462" fmla="*/ 1862248 w 7467600"/>
              <a:gd name="connsiteY462" fmla="*/ 6266397 h 6858000"/>
              <a:gd name="connsiteX463" fmla="*/ 1862250 w 7467600"/>
              <a:gd name="connsiteY463" fmla="*/ 6033531 h 6858000"/>
              <a:gd name="connsiteX464" fmla="*/ 1211999 w 7467600"/>
              <a:gd name="connsiteY464" fmla="*/ 6683610 h 6858000"/>
              <a:gd name="connsiteX465" fmla="*/ 1213266 w 7467600"/>
              <a:gd name="connsiteY465" fmla="*/ 6691947 h 6858000"/>
              <a:gd name="connsiteX466" fmla="*/ 1203370 w 7467600"/>
              <a:gd name="connsiteY466" fmla="*/ 6850676 h 6858000"/>
              <a:gd name="connsiteX467" fmla="*/ 1203671 w 7467600"/>
              <a:gd name="connsiteY467" fmla="*/ 6858000 h 6858000"/>
              <a:gd name="connsiteX468" fmla="*/ 1143180 w 7467600"/>
              <a:gd name="connsiteY468" fmla="*/ 6858000 h 6858000"/>
              <a:gd name="connsiteX469" fmla="*/ 1142176 w 7467600"/>
              <a:gd name="connsiteY469" fmla="*/ 6766045 h 6858000"/>
              <a:gd name="connsiteX470" fmla="*/ 1067484 w 7467600"/>
              <a:gd name="connsiteY470" fmla="*/ 6858000 h 6858000"/>
              <a:gd name="connsiteX471" fmla="*/ 953928 w 7467600"/>
              <a:gd name="connsiteY471" fmla="*/ 6858000 h 6858000"/>
              <a:gd name="connsiteX472" fmla="*/ 959715 w 7467600"/>
              <a:gd name="connsiteY472" fmla="*/ 6850185 h 6858000"/>
              <a:gd name="connsiteX473" fmla="*/ 1483788 w 7467600"/>
              <a:gd name="connsiteY473" fmla="*/ 6259174 h 6858000"/>
              <a:gd name="connsiteX474" fmla="*/ 1100671 w 7467600"/>
              <a:gd name="connsiteY474" fmla="*/ 6252137 h 6858000"/>
              <a:gd name="connsiteX475" fmla="*/ 1090144 w 7467600"/>
              <a:gd name="connsiteY475" fmla="*/ 6256748 h 6858000"/>
              <a:gd name="connsiteX476" fmla="*/ 1095872 w 7467600"/>
              <a:gd name="connsiteY476" fmla="*/ 6271892 h 6858000"/>
              <a:gd name="connsiteX477" fmla="*/ 262785 w 7467600"/>
              <a:gd name="connsiteY477" fmla="*/ 6845450 h 6858000"/>
              <a:gd name="connsiteX478" fmla="*/ 209968 w 7467600"/>
              <a:gd name="connsiteY478" fmla="*/ 6770713 h 6858000"/>
              <a:gd name="connsiteX479" fmla="*/ 873460 w 7467600"/>
              <a:gd name="connsiteY479" fmla="*/ 6253768 h 6858000"/>
              <a:gd name="connsiteX480" fmla="*/ 192686 w 7467600"/>
              <a:gd name="connsiteY480" fmla="*/ 5849257 h 6858000"/>
              <a:gd name="connsiteX481" fmla="*/ 4696 w 7467600"/>
              <a:gd name="connsiteY481" fmla="*/ 5697668 h 6858000"/>
              <a:gd name="connsiteX482" fmla="*/ 0 w 7467600"/>
              <a:gd name="connsiteY482" fmla="*/ 5689984 h 6858000"/>
              <a:gd name="connsiteX483" fmla="*/ 0 w 7467600"/>
              <a:gd name="connsiteY483" fmla="*/ 5513472 h 6858000"/>
              <a:gd name="connsiteX484" fmla="*/ 174101 w 7467600"/>
              <a:gd name="connsiteY484" fmla="*/ 5620277 h 6858000"/>
              <a:gd name="connsiteX485" fmla="*/ 891800 w 7467600"/>
              <a:gd name="connsiteY485" fmla="*/ 6036935 h 6858000"/>
              <a:gd name="connsiteX486" fmla="*/ 1072219 w 7467600"/>
              <a:gd name="connsiteY486" fmla="*/ 6169443 h 6858000"/>
              <a:gd name="connsiteX487" fmla="*/ 1074117 w 7467600"/>
              <a:gd name="connsiteY487" fmla="*/ 6170301 h 6858000"/>
              <a:gd name="connsiteX488" fmla="*/ 1083114 w 7467600"/>
              <a:gd name="connsiteY488" fmla="*/ 6174131 h 6858000"/>
              <a:gd name="connsiteX489" fmla="*/ 1543010 w 7467600"/>
              <a:gd name="connsiteY489" fmla="*/ 6191140 h 6858000"/>
              <a:gd name="connsiteX490" fmla="*/ 1551080 w 7467600"/>
              <a:gd name="connsiteY490" fmla="*/ 6195006 h 6858000"/>
              <a:gd name="connsiteX491" fmla="*/ 2345443 w 7467600"/>
              <a:gd name="connsiteY491" fmla="*/ 5549882 h 6858000"/>
              <a:gd name="connsiteX492" fmla="*/ 1721499 w 7467600"/>
              <a:gd name="connsiteY492" fmla="*/ 5599969 h 6858000"/>
              <a:gd name="connsiteX493" fmla="*/ 767716 w 7467600"/>
              <a:gd name="connsiteY493" fmla="*/ 5472768 h 6858000"/>
              <a:gd name="connsiteX494" fmla="*/ 722147 w 7467600"/>
              <a:gd name="connsiteY494" fmla="*/ 5393091 h 6858000"/>
              <a:gd name="connsiteX495" fmla="*/ 1485552 w 7467600"/>
              <a:gd name="connsiteY495" fmla="*/ 5313202 h 6858000"/>
              <a:gd name="connsiteX496" fmla="*/ 2143004 w 7467600"/>
              <a:gd name="connsiteY496" fmla="*/ 5402420 h 6858000"/>
              <a:gd name="connsiteX497" fmla="*/ 1933391 w 7467600"/>
              <a:gd name="connsiteY497" fmla="*/ 5156971 h 6858000"/>
              <a:gd name="connsiteX498" fmla="*/ 1827118 w 7467600"/>
              <a:gd name="connsiteY498" fmla="*/ 4968410 h 6858000"/>
              <a:gd name="connsiteX499" fmla="*/ 1837349 w 7467600"/>
              <a:gd name="connsiteY499" fmla="*/ 4956357 h 6858000"/>
              <a:gd name="connsiteX500" fmla="*/ 2162835 w 7467600"/>
              <a:gd name="connsiteY500" fmla="*/ 5187853 h 6858000"/>
              <a:gd name="connsiteX501" fmla="*/ 2257167 w 7467600"/>
              <a:gd name="connsiteY501" fmla="*/ 5462123 h 6858000"/>
              <a:gd name="connsiteX502" fmla="*/ 2261598 w 7467600"/>
              <a:gd name="connsiteY502" fmla="*/ 5467998 h 6858000"/>
              <a:gd name="connsiteX503" fmla="*/ 2437177 w 7467600"/>
              <a:gd name="connsiteY503" fmla="*/ 5479608 h 6858000"/>
              <a:gd name="connsiteX504" fmla="*/ 2445247 w 7467600"/>
              <a:gd name="connsiteY504" fmla="*/ 5483476 h 6858000"/>
              <a:gd name="connsiteX505" fmla="*/ 2743626 w 7467600"/>
              <a:gd name="connsiteY505" fmla="*/ 5304819 h 6858000"/>
              <a:gd name="connsiteX506" fmla="*/ 3048102 w 7467600"/>
              <a:gd name="connsiteY506" fmla="*/ 5150595 h 6858000"/>
              <a:gd name="connsiteX507" fmla="*/ 1799414 w 7467600"/>
              <a:gd name="connsiteY507" fmla="*/ 4694732 h 6858000"/>
              <a:gd name="connsiteX508" fmla="*/ 1771735 w 7467600"/>
              <a:gd name="connsiteY508" fmla="*/ 4619929 h 6858000"/>
              <a:gd name="connsiteX509" fmla="*/ 3104273 w 7467600"/>
              <a:gd name="connsiteY509" fmla="*/ 5076159 h 6858000"/>
              <a:gd name="connsiteX510" fmla="*/ 3113245 w 7467600"/>
              <a:gd name="connsiteY510" fmla="*/ 5090705 h 6858000"/>
              <a:gd name="connsiteX511" fmla="*/ 3126294 w 7467600"/>
              <a:gd name="connsiteY511" fmla="*/ 5114400 h 6858000"/>
              <a:gd name="connsiteX512" fmla="*/ 3937433 w 7467600"/>
              <a:gd name="connsiteY512" fmla="*/ 4830473 h 6858000"/>
              <a:gd name="connsiteX513" fmla="*/ 3590475 w 7467600"/>
              <a:gd name="connsiteY513" fmla="*/ 4597974 h 6858000"/>
              <a:gd name="connsiteX514" fmla="*/ 3100264 w 7467600"/>
              <a:gd name="connsiteY514" fmla="*/ 4579845 h 6858000"/>
              <a:gd name="connsiteX515" fmla="*/ 2183576 w 7467600"/>
              <a:gd name="connsiteY515" fmla="*/ 4227150 h 6858000"/>
              <a:gd name="connsiteX516" fmla="*/ 2151029 w 7467600"/>
              <a:gd name="connsiteY516" fmla="*/ 4146947 h 6858000"/>
              <a:gd name="connsiteX517" fmla="*/ 3563434 w 7467600"/>
              <a:gd name="connsiteY517" fmla="*/ 4469115 h 6858000"/>
              <a:gd name="connsiteX518" fmla="*/ 3177952 w 7467600"/>
              <a:gd name="connsiteY518" fmla="*/ 3657386 h 6858000"/>
              <a:gd name="connsiteX519" fmla="*/ 3189263 w 7467600"/>
              <a:gd name="connsiteY519" fmla="*/ 3625726 h 6858000"/>
              <a:gd name="connsiteX520" fmla="*/ 3560912 w 7467600"/>
              <a:gd name="connsiteY520" fmla="*/ 4079863 h 6858000"/>
              <a:gd name="connsiteX521" fmla="*/ 3626636 w 7467600"/>
              <a:gd name="connsiteY521" fmla="*/ 4512230 h 6858000"/>
              <a:gd name="connsiteX522" fmla="*/ 3653088 w 7467600"/>
              <a:gd name="connsiteY522" fmla="*/ 4521417 h 6858000"/>
              <a:gd name="connsiteX523" fmla="*/ 3988128 w 7467600"/>
              <a:gd name="connsiteY523" fmla="*/ 4817267 h 6858000"/>
              <a:gd name="connsiteX524" fmla="*/ 4830582 w 7467600"/>
              <a:gd name="connsiteY524" fmla="*/ 4676000 h 6858000"/>
              <a:gd name="connsiteX525" fmla="*/ 4830100 w 7467600"/>
              <a:gd name="connsiteY525" fmla="*/ 4675554 h 6858000"/>
              <a:gd name="connsiteX526" fmla="*/ 4036318 w 7467600"/>
              <a:gd name="connsiteY526" fmla="*/ 4147013 h 6858000"/>
              <a:gd name="connsiteX527" fmla="*/ 3432098 w 7467600"/>
              <a:gd name="connsiteY527" fmla="*/ 3537312 h 6858000"/>
              <a:gd name="connsiteX528" fmla="*/ 3446761 w 7467600"/>
              <a:gd name="connsiteY528" fmla="*/ 3461278 h 6858000"/>
              <a:gd name="connsiteX529" fmla="*/ 4419733 w 7467600"/>
              <a:gd name="connsiteY529" fmla="*/ 3963555 h 6858000"/>
              <a:gd name="connsiteX530" fmla="*/ 4781371 w 7467600"/>
              <a:gd name="connsiteY530" fmla="*/ 4458604 h 6858000"/>
              <a:gd name="connsiteX531" fmla="*/ 4780440 w 7467600"/>
              <a:gd name="connsiteY531" fmla="*/ 4470290 h 6858000"/>
              <a:gd name="connsiteX532" fmla="*/ 4898954 w 7467600"/>
              <a:gd name="connsiteY532" fmla="*/ 4662092 h 6858000"/>
              <a:gd name="connsiteX533" fmla="*/ 4900699 w 7467600"/>
              <a:gd name="connsiteY533" fmla="*/ 4670867 h 6858000"/>
              <a:gd name="connsiteX534" fmla="*/ 5714511 w 7467600"/>
              <a:gd name="connsiteY534" fmla="*/ 4663483 h 6858000"/>
              <a:gd name="connsiteX535" fmla="*/ 5464793 w 7467600"/>
              <a:gd name="connsiteY535" fmla="*/ 4393556 h 6858000"/>
              <a:gd name="connsiteX536" fmla="*/ 5461897 w 7467600"/>
              <a:gd name="connsiteY536" fmla="*/ 4390879 h 6858000"/>
              <a:gd name="connsiteX537" fmla="*/ 4294126 w 7467600"/>
              <a:gd name="connsiteY537" fmla="*/ 3303048 h 6858000"/>
              <a:gd name="connsiteX538" fmla="*/ 4305321 w 7467600"/>
              <a:gd name="connsiteY538" fmla="*/ 3256953 h 6858000"/>
              <a:gd name="connsiteX539" fmla="*/ 4949299 w 7467600"/>
              <a:gd name="connsiteY539" fmla="*/ 3766336 h 6858000"/>
              <a:gd name="connsiteX540" fmla="*/ 5291452 w 7467600"/>
              <a:gd name="connsiteY540" fmla="*/ 4076801 h 6858000"/>
              <a:gd name="connsiteX541" fmla="*/ 5434998 w 7467600"/>
              <a:gd name="connsiteY541" fmla="*/ 4254100 h 6858000"/>
              <a:gd name="connsiteX542" fmla="*/ 5351015 w 7467600"/>
              <a:gd name="connsiteY542" fmla="*/ 3760989 h 6858000"/>
              <a:gd name="connsiteX543" fmla="*/ 5413780 w 7467600"/>
              <a:gd name="connsiteY543" fmla="*/ 2966265 h 6858000"/>
              <a:gd name="connsiteX544" fmla="*/ 5425627 w 7467600"/>
              <a:gd name="connsiteY544" fmla="*/ 2954192 h 6858000"/>
              <a:gd name="connsiteX545" fmla="*/ 6604735 w 7467600"/>
              <a:gd name="connsiteY545" fmla="*/ 2041381 h 6858000"/>
              <a:gd name="connsiteX546" fmla="*/ 7204487 w 7467600"/>
              <a:gd name="connsiteY546" fmla="*/ 2742112 h 6858000"/>
              <a:gd name="connsiteX547" fmla="*/ 7131592 w 7467600"/>
              <a:gd name="connsiteY547" fmla="*/ 2672096 h 6858000"/>
              <a:gd name="connsiteX548" fmla="*/ 6996344 w 7467600"/>
              <a:gd name="connsiteY548" fmla="*/ 2518310 h 6858000"/>
              <a:gd name="connsiteX549" fmla="*/ 6735495 w 7467600"/>
              <a:gd name="connsiteY549" fmla="*/ 2196890 h 6858000"/>
              <a:gd name="connsiteX550" fmla="*/ 6721901 w 7467600"/>
              <a:gd name="connsiteY550" fmla="*/ 2179274 h 6858000"/>
              <a:gd name="connsiteX551" fmla="*/ 6604735 w 7467600"/>
              <a:gd name="connsiteY551" fmla="*/ 2041381 h 6858000"/>
              <a:gd name="connsiteX552" fmla="*/ 6591670 w 7467600"/>
              <a:gd name="connsiteY552" fmla="*/ 1988277 h 6858000"/>
              <a:gd name="connsiteX553" fmla="*/ 6747349 w 7467600"/>
              <a:gd name="connsiteY553" fmla="*/ 2160069 h 6858000"/>
              <a:gd name="connsiteX554" fmla="*/ 6760943 w 7467600"/>
              <a:gd name="connsiteY554" fmla="*/ 2177686 h 6858000"/>
              <a:gd name="connsiteX555" fmla="*/ 7021065 w 7467600"/>
              <a:gd name="connsiteY555" fmla="*/ 2498102 h 6858000"/>
              <a:gd name="connsiteX556" fmla="*/ 7155223 w 7467600"/>
              <a:gd name="connsiteY556" fmla="*/ 2650386 h 6858000"/>
              <a:gd name="connsiteX557" fmla="*/ 7203167 w 7467600"/>
              <a:gd name="connsiteY557" fmla="*/ 2697288 h 6858000"/>
              <a:gd name="connsiteX558" fmla="*/ 6937703 w 7467600"/>
              <a:gd name="connsiteY558" fmla="*/ 2321981 h 6858000"/>
              <a:gd name="connsiteX559" fmla="*/ 6591670 w 7467600"/>
              <a:gd name="connsiteY559" fmla="*/ 1988277 h 6858000"/>
              <a:gd name="connsiteX560" fmla="*/ 5798671 w 7467600"/>
              <a:gd name="connsiteY560" fmla="*/ 1981601 h 6858000"/>
              <a:gd name="connsiteX561" fmla="*/ 5754709 w 7467600"/>
              <a:gd name="connsiteY561" fmla="*/ 2071454 h 6858000"/>
              <a:gd name="connsiteX562" fmla="*/ 5763044 w 7467600"/>
              <a:gd name="connsiteY562" fmla="*/ 2842206 h 6858000"/>
              <a:gd name="connsiteX563" fmla="*/ 5764974 w 7467600"/>
              <a:gd name="connsiteY563" fmla="*/ 2799609 h 6858000"/>
              <a:gd name="connsiteX564" fmla="*/ 5767665 w 7467600"/>
              <a:gd name="connsiteY564" fmla="*/ 2666409 h 6858000"/>
              <a:gd name="connsiteX565" fmla="*/ 5763055 w 7467600"/>
              <a:gd name="connsiteY565" fmla="*/ 2579705 h 6858000"/>
              <a:gd name="connsiteX566" fmla="*/ 5758079 w 7467600"/>
              <a:gd name="connsiteY566" fmla="*/ 2492508 h 6858000"/>
              <a:gd name="connsiteX567" fmla="*/ 5779325 w 7467600"/>
              <a:gd name="connsiteY567" fmla="*/ 2197069 h 6858000"/>
              <a:gd name="connsiteX568" fmla="*/ 5798671 w 7467600"/>
              <a:gd name="connsiteY568" fmla="*/ 1981601 h 6858000"/>
              <a:gd name="connsiteX569" fmla="*/ 5829202 w 7467600"/>
              <a:gd name="connsiteY569" fmla="*/ 1971679 h 6858000"/>
              <a:gd name="connsiteX570" fmla="*/ 5809558 w 7467600"/>
              <a:gd name="connsiteY570" fmla="*/ 2198043 h 6858000"/>
              <a:gd name="connsiteX571" fmla="*/ 5788653 w 7467600"/>
              <a:gd name="connsiteY571" fmla="*/ 2489430 h 6858000"/>
              <a:gd name="connsiteX572" fmla="*/ 5793439 w 7467600"/>
              <a:gd name="connsiteY572" fmla="*/ 2575235 h 6858000"/>
              <a:gd name="connsiteX573" fmla="*/ 5796837 w 7467600"/>
              <a:gd name="connsiteY573" fmla="*/ 2637633 h 6858000"/>
              <a:gd name="connsiteX574" fmla="*/ 5818614 w 7467600"/>
              <a:gd name="connsiteY574" fmla="*/ 2473055 h 6858000"/>
              <a:gd name="connsiteX575" fmla="*/ 5829202 w 7467600"/>
              <a:gd name="connsiteY575" fmla="*/ 1971679 h 6858000"/>
              <a:gd name="connsiteX576" fmla="*/ 5911389 w 7467600"/>
              <a:gd name="connsiteY576" fmla="*/ 1898371 h 6858000"/>
              <a:gd name="connsiteX577" fmla="*/ 6237627 w 7467600"/>
              <a:gd name="connsiteY577" fmla="*/ 2231921 h 6858000"/>
              <a:gd name="connsiteX578" fmla="*/ 5911389 w 7467600"/>
              <a:gd name="connsiteY578" fmla="*/ 1898371 h 6858000"/>
              <a:gd name="connsiteX579" fmla="*/ 6944437 w 7467600"/>
              <a:gd name="connsiteY579" fmla="*/ 1575402 h 6858000"/>
              <a:gd name="connsiteX580" fmla="*/ 6304730 w 7467600"/>
              <a:gd name="connsiteY580" fmla="*/ 1766654 h 6858000"/>
              <a:gd name="connsiteX581" fmla="*/ 6944437 w 7467600"/>
              <a:gd name="connsiteY581" fmla="*/ 1575402 h 6858000"/>
              <a:gd name="connsiteX582" fmla="*/ 7019523 w 7467600"/>
              <a:gd name="connsiteY582" fmla="*/ 1519450 h 6858000"/>
              <a:gd name="connsiteX583" fmla="*/ 6298091 w 7467600"/>
              <a:gd name="connsiteY583" fmla="*/ 1737122 h 6858000"/>
              <a:gd name="connsiteX584" fmla="*/ 7019523 w 7467600"/>
              <a:gd name="connsiteY584" fmla="*/ 1519450 h 6858000"/>
              <a:gd name="connsiteX585" fmla="*/ 2399523 w 7467600"/>
              <a:gd name="connsiteY585" fmla="*/ 1428234 h 6858000"/>
              <a:gd name="connsiteX586" fmla="*/ 2224982 w 7467600"/>
              <a:gd name="connsiteY586" fmla="*/ 1826201 h 6858000"/>
              <a:gd name="connsiteX587" fmla="*/ 2096099 w 7467600"/>
              <a:gd name="connsiteY587" fmla="*/ 2345900 h 6858000"/>
              <a:gd name="connsiteX588" fmla="*/ 2283317 w 7467600"/>
              <a:gd name="connsiteY588" fmla="*/ 1796925 h 6858000"/>
              <a:gd name="connsiteX589" fmla="*/ 2399523 w 7467600"/>
              <a:gd name="connsiteY589" fmla="*/ 1428234 h 6858000"/>
              <a:gd name="connsiteX590" fmla="*/ 2448558 w 7467600"/>
              <a:gd name="connsiteY590" fmla="*/ 1373435 h 6858000"/>
              <a:gd name="connsiteX591" fmla="*/ 2312521 w 7467600"/>
              <a:gd name="connsiteY591" fmla="*/ 1806140 h 6858000"/>
              <a:gd name="connsiteX592" fmla="*/ 2127533 w 7467600"/>
              <a:gd name="connsiteY592" fmla="*/ 2348380 h 6858000"/>
              <a:gd name="connsiteX593" fmla="*/ 2358080 w 7467600"/>
              <a:gd name="connsiteY593" fmla="*/ 1866134 h 6858000"/>
              <a:gd name="connsiteX594" fmla="*/ 2407436 w 7467600"/>
              <a:gd name="connsiteY594" fmla="*/ 1651070 h 6858000"/>
              <a:gd name="connsiteX595" fmla="*/ 2448558 w 7467600"/>
              <a:gd name="connsiteY595" fmla="*/ 1373435 h 6858000"/>
              <a:gd name="connsiteX596" fmla="*/ 278707 w 7467600"/>
              <a:gd name="connsiteY596" fmla="*/ 1352270 h 6858000"/>
              <a:gd name="connsiteX597" fmla="*/ 321570 w 7467600"/>
              <a:gd name="connsiteY597" fmla="*/ 1861610 h 6858000"/>
              <a:gd name="connsiteX598" fmla="*/ 294281 w 7467600"/>
              <a:gd name="connsiteY598" fmla="*/ 1440658 h 6858000"/>
              <a:gd name="connsiteX599" fmla="*/ 278707 w 7467600"/>
              <a:gd name="connsiteY599" fmla="*/ 1352270 h 6858000"/>
              <a:gd name="connsiteX600" fmla="*/ 1423821 w 7467600"/>
              <a:gd name="connsiteY600" fmla="*/ 1351958 h 6858000"/>
              <a:gd name="connsiteX601" fmla="*/ 1638521 w 7467600"/>
              <a:gd name="connsiteY601" fmla="*/ 1908470 h 6858000"/>
              <a:gd name="connsiteX602" fmla="*/ 1754199 w 7467600"/>
              <a:gd name="connsiteY602" fmla="*/ 2149284 h 6858000"/>
              <a:gd name="connsiteX603" fmla="*/ 1908359 w 7467600"/>
              <a:gd name="connsiteY603" fmla="*/ 2364988 h 6858000"/>
              <a:gd name="connsiteX604" fmla="*/ 1647661 w 7467600"/>
              <a:gd name="connsiteY604" fmla="*/ 1825945 h 6858000"/>
              <a:gd name="connsiteX605" fmla="*/ 1423821 w 7467600"/>
              <a:gd name="connsiteY605" fmla="*/ 1351958 h 6858000"/>
              <a:gd name="connsiteX606" fmla="*/ 1431890 w 7467600"/>
              <a:gd name="connsiteY606" fmla="*/ 1306475 h 6858000"/>
              <a:gd name="connsiteX607" fmla="*/ 1507597 w 7467600"/>
              <a:gd name="connsiteY607" fmla="*/ 1446132 h 6858000"/>
              <a:gd name="connsiteX608" fmla="*/ 1674586 w 7467600"/>
              <a:gd name="connsiteY608" fmla="*/ 1813832 h 6858000"/>
              <a:gd name="connsiteX609" fmla="*/ 1815950 w 7467600"/>
              <a:gd name="connsiteY609" fmla="*/ 2128564 h 6858000"/>
              <a:gd name="connsiteX610" fmla="*/ 1984242 w 7467600"/>
              <a:gd name="connsiteY610" fmla="*/ 2430829 h 6858000"/>
              <a:gd name="connsiteX611" fmla="*/ 2014023 w 7467600"/>
              <a:gd name="connsiteY611" fmla="*/ 2450995 h 6858000"/>
              <a:gd name="connsiteX612" fmla="*/ 1747337 w 7467600"/>
              <a:gd name="connsiteY612" fmla="*/ 1855264 h 6858000"/>
              <a:gd name="connsiteX613" fmla="*/ 1533749 w 7467600"/>
              <a:gd name="connsiteY613" fmla="*/ 1478656 h 6858000"/>
              <a:gd name="connsiteX614" fmla="*/ 1431890 w 7467600"/>
              <a:gd name="connsiteY614" fmla="*/ 1306475 h 6858000"/>
              <a:gd name="connsiteX615" fmla="*/ 5052692 w 7467600"/>
              <a:gd name="connsiteY615" fmla="*/ 1292994 h 6858000"/>
              <a:gd name="connsiteX616" fmla="*/ 5200661 w 7467600"/>
              <a:gd name="connsiteY616" fmla="*/ 1635186 h 6858000"/>
              <a:gd name="connsiteX617" fmla="*/ 5297138 w 7467600"/>
              <a:gd name="connsiteY617" fmla="*/ 1906351 h 6858000"/>
              <a:gd name="connsiteX618" fmla="*/ 5052692 w 7467600"/>
              <a:gd name="connsiteY618" fmla="*/ 1292994 h 6858000"/>
              <a:gd name="connsiteX619" fmla="*/ 5009948 w 7467600"/>
              <a:gd name="connsiteY619" fmla="*/ 1273619 h 6858000"/>
              <a:gd name="connsiteX620" fmla="*/ 5121777 w 7467600"/>
              <a:gd name="connsiteY620" fmla="*/ 1654213 h 6858000"/>
              <a:gd name="connsiteX621" fmla="*/ 5293545 w 7467600"/>
              <a:gd name="connsiteY621" fmla="*/ 2072247 h 6858000"/>
              <a:gd name="connsiteX622" fmla="*/ 5294042 w 7467600"/>
              <a:gd name="connsiteY622" fmla="*/ 2065019 h 6858000"/>
              <a:gd name="connsiteX623" fmla="*/ 5171936 w 7467600"/>
              <a:gd name="connsiteY623" fmla="*/ 1647613 h 6858000"/>
              <a:gd name="connsiteX624" fmla="*/ 5009948 w 7467600"/>
              <a:gd name="connsiteY624" fmla="*/ 1273619 h 6858000"/>
              <a:gd name="connsiteX625" fmla="*/ 655236 w 7467600"/>
              <a:gd name="connsiteY625" fmla="*/ 1268632 h 6858000"/>
              <a:gd name="connsiteX626" fmla="*/ 839521 w 7467600"/>
              <a:gd name="connsiteY626" fmla="*/ 1685315 h 6858000"/>
              <a:gd name="connsiteX627" fmla="*/ 1109416 w 7467600"/>
              <a:gd name="connsiteY627" fmla="*/ 2061663 h 6858000"/>
              <a:gd name="connsiteX628" fmla="*/ 1298300 w 7467600"/>
              <a:gd name="connsiteY628" fmla="*/ 2247742 h 6858000"/>
              <a:gd name="connsiteX629" fmla="*/ 1125871 w 7467600"/>
              <a:gd name="connsiteY629" fmla="*/ 1989513 h 6858000"/>
              <a:gd name="connsiteX630" fmla="*/ 981574 w 7467600"/>
              <a:gd name="connsiteY630" fmla="*/ 1783157 h 6858000"/>
              <a:gd name="connsiteX631" fmla="*/ 922198 w 7467600"/>
              <a:gd name="connsiteY631" fmla="*/ 1677437 h 6858000"/>
              <a:gd name="connsiteX632" fmla="*/ 869293 w 7467600"/>
              <a:gd name="connsiteY632" fmla="*/ 1583214 h 6858000"/>
              <a:gd name="connsiteX633" fmla="*/ 751431 w 7467600"/>
              <a:gd name="connsiteY633" fmla="*/ 1405731 h 6858000"/>
              <a:gd name="connsiteX634" fmla="*/ 655236 w 7467600"/>
              <a:gd name="connsiteY634" fmla="*/ 1268632 h 6858000"/>
              <a:gd name="connsiteX635" fmla="*/ 6516292 w 7467600"/>
              <a:gd name="connsiteY635" fmla="*/ 1263064 h 6858000"/>
              <a:gd name="connsiteX636" fmla="*/ 5736320 w 7467600"/>
              <a:gd name="connsiteY636" fmla="*/ 1501803 h 6858000"/>
              <a:gd name="connsiteX637" fmla="*/ 6516292 w 7467600"/>
              <a:gd name="connsiteY637" fmla="*/ 1263064 h 6858000"/>
              <a:gd name="connsiteX638" fmla="*/ 291466 w 7467600"/>
              <a:gd name="connsiteY638" fmla="*/ 1250369 h 6858000"/>
              <a:gd name="connsiteX639" fmla="*/ 323180 w 7467600"/>
              <a:gd name="connsiteY639" fmla="*/ 1435283 h 6858000"/>
              <a:gd name="connsiteX640" fmla="*/ 349381 w 7467600"/>
              <a:gd name="connsiteY640" fmla="*/ 1875041 h 6858000"/>
              <a:gd name="connsiteX641" fmla="*/ 374363 w 7467600"/>
              <a:gd name="connsiteY641" fmla="*/ 1506494 h 6858000"/>
              <a:gd name="connsiteX642" fmla="*/ 302168 w 7467600"/>
              <a:gd name="connsiteY642" fmla="*/ 1274495 h 6858000"/>
              <a:gd name="connsiteX643" fmla="*/ 291466 w 7467600"/>
              <a:gd name="connsiteY643" fmla="*/ 1250369 h 6858000"/>
              <a:gd name="connsiteX644" fmla="*/ 678222 w 7467600"/>
              <a:gd name="connsiteY644" fmla="*/ 1248670 h 6858000"/>
              <a:gd name="connsiteX645" fmla="*/ 775536 w 7467600"/>
              <a:gd name="connsiteY645" fmla="*/ 1388015 h 6858000"/>
              <a:gd name="connsiteX646" fmla="*/ 894529 w 7467600"/>
              <a:gd name="connsiteY646" fmla="*/ 1567739 h 6858000"/>
              <a:gd name="connsiteX647" fmla="*/ 948000 w 7467600"/>
              <a:gd name="connsiteY647" fmla="*/ 1663088 h 6858000"/>
              <a:gd name="connsiteX648" fmla="*/ 1006812 w 7467600"/>
              <a:gd name="connsiteY648" fmla="*/ 1767683 h 6858000"/>
              <a:gd name="connsiteX649" fmla="*/ 1149133 w 7467600"/>
              <a:gd name="connsiteY649" fmla="*/ 1971513 h 6858000"/>
              <a:gd name="connsiteX650" fmla="*/ 1333952 w 7467600"/>
              <a:gd name="connsiteY650" fmla="*/ 2251620 h 6858000"/>
              <a:gd name="connsiteX651" fmla="*/ 1337329 w 7467600"/>
              <a:gd name="connsiteY651" fmla="*/ 2258350 h 6858000"/>
              <a:gd name="connsiteX652" fmla="*/ 1014726 w 7467600"/>
              <a:gd name="connsiteY652" fmla="*/ 1615556 h 6858000"/>
              <a:gd name="connsiteX653" fmla="*/ 678222 w 7467600"/>
              <a:gd name="connsiteY653" fmla="*/ 1248670 h 6858000"/>
              <a:gd name="connsiteX654" fmla="*/ 6691602 w 7467600"/>
              <a:gd name="connsiteY654" fmla="*/ 1140573 h 6858000"/>
              <a:gd name="connsiteX655" fmla="*/ 6571100 w 7467600"/>
              <a:gd name="connsiteY655" fmla="*/ 1183662 h 6858000"/>
              <a:gd name="connsiteX656" fmla="*/ 6241687 w 7467600"/>
              <a:gd name="connsiteY656" fmla="*/ 1257600 h 6858000"/>
              <a:gd name="connsiteX657" fmla="*/ 5693009 w 7467600"/>
              <a:gd name="connsiteY657" fmla="*/ 1478256 h 6858000"/>
              <a:gd name="connsiteX658" fmla="*/ 6548420 w 7467600"/>
              <a:gd name="connsiteY658" fmla="*/ 1214599 h 6858000"/>
              <a:gd name="connsiteX659" fmla="*/ 6605473 w 7467600"/>
              <a:gd name="connsiteY659" fmla="*/ 1184686 h 6858000"/>
              <a:gd name="connsiteX660" fmla="*/ 6691602 w 7467600"/>
              <a:gd name="connsiteY660" fmla="*/ 1140573 h 6858000"/>
              <a:gd name="connsiteX661" fmla="*/ 4002475 w 7467600"/>
              <a:gd name="connsiteY661" fmla="*/ 1037802 h 6858000"/>
              <a:gd name="connsiteX662" fmla="*/ 4000324 w 7467600"/>
              <a:gd name="connsiteY662" fmla="*/ 1039362 h 6858000"/>
              <a:gd name="connsiteX663" fmla="*/ 4002862 w 7467600"/>
              <a:gd name="connsiteY663" fmla="*/ 1042866 h 6858000"/>
              <a:gd name="connsiteX664" fmla="*/ 4002475 w 7467600"/>
              <a:gd name="connsiteY664" fmla="*/ 1037802 h 6858000"/>
              <a:gd name="connsiteX665" fmla="*/ 506322 w 7467600"/>
              <a:gd name="connsiteY665" fmla="*/ 1020997 h 6858000"/>
              <a:gd name="connsiteX666" fmla="*/ 533068 w 7467600"/>
              <a:gd name="connsiteY666" fmla="*/ 1029409 h 6858000"/>
              <a:gd name="connsiteX667" fmla="*/ 1232525 w 7467600"/>
              <a:gd name="connsiteY667" fmla="*/ 1804675 h 6858000"/>
              <a:gd name="connsiteX668" fmla="*/ 1388858 w 7467600"/>
              <a:gd name="connsiteY668" fmla="*/ 2368011 h 6858000"/>
              <a:gd name="connsiteX669" fmla="*/ 1384098 w 7467600"/>
              <a:gd name="connsiteY669" fmla="*/ 2378125 h 6858000"/>
              <a:gd name="connsiteX670" fmla="*/ 1425393 w 7467600"/>
              <a:gd name="connsiteY670" fmla="*/ 2589124 h 6858000"/>
              <a:gd name="connsiteX671" fmla="*/ 1424001 w 7467600"/>
              <a:gd name="connsiteY671" fmla="*/ 2597541 h 6858000"/>
              <a:gd name="connsiteX672" fmla="*/ 2152729 w 7467600"/>
              <a:gd name="connsiteY672" fmla="*/ 2864487 h 6858000"/>
              <a:gd name="connsiteX673" fmla="*/ 2020609 w 7467600"/>
              <a:gd name="connsiteY673" fmla="*/ 2539671 h 6858000"/>
              <a:gd name="connsiteX674" fmla="*/ 2018920 w 7467600"/>
              <a:gd name="connsiteY674" fmla="*/ 2536309 h 6858000"/>
              <a:gd name="connsiteX675" fmla="*/ 1342441 w 7467600"/>
              <a:gd name="connsiteY675" fmla="*/ 1173017 h 6858000"/>
              <a:gd name="connsiteX676" fmla="*/ 1367925 w 7467600"/>
              <a:gd name="connsiteY676" fmla="*/ 1135648 h 6858000"/>
              <a:gd name="connsiteX677" fmla="*/ 1771401 w 7467600"/>
              <a:gd name="connsiteY677" fmla="*/ 1806673 h 6858000"/>
              <a:gd name="connsiteX678" fmla="*/ 1972385 w 7467600"/>
              <a:gd name="connsiteY678" fmla="*/ 2198735 h 6858000"/>
              <a:gd name="connsiteX679" fmla="*/ 2040892 w 7467600"/>
              <a:gd name="connsiteY679" fmla="*/ 2405205 h 6858000"/>
              <a:gd name="connsiteX680" fmla="*/ 2131689 w 7467600"/>
              <a:gd name="connsiteY680" fmla="*/ 1936926 h 6858000"/>
              <a:gd name="connsiteX681" fmla="*/ 2454820 w 7467600"/>
              <a:gd name="connsiteY681" fmla="*/ 1248808 h 6858000"/>
              <a:gd name="connsiteX682" fmla="*/ 2492512 w 7467600"/>
              <a:gd name="connsiteY682" fmla="*/ 1302920 h 6858000"/>
              <a:gd name="connsiteX683" fmla="*/ 2081216 w 7467600"/>
              <a:gd name="connsiteY683" fmla="*/ 2527513 h 6858000"/>
              <a:gd name="connsiteX684" fmla="*/ 2081211 w 7467600"/>
              <a:gd name="connsiteY684" fmla="*/ 2528916 h 6858000"/>
              <a:gd name="connsiteX685" fmla="*/ 2199067 w 7467600"/>
              <a:gd name="connsiteY685" fmla="*/ 2884061 h 6858000"/>
              <a:gd name="connsiteX686" fmla="*/ 3192586 w 7467600"/>
              <a:gd name="connsiteY686" fmla="*/ 3411496 h 6858000"/>
              <a:gd name="connsiteX687" fmla="*/ 3182620 w 7467600"/>
              <a:gd name="connsiteY687" fmla="*/ 3483279 h 6858000"/>
              <a:gd name="connsiteX688" fmla="*/ 2435119 w 7467600"/>
              <a:gd name="connsiteY688" fmla="*/ 3080173 h 6858000"/>
              <a:gd name="connsiteX689" fmla="*/ 2410152 w 7467600"/>
              <a:gd name="connsiteY689" fmla="*/ 3063751 h 6858000"/>
              <a:gd name="connsiteX690" fmla="*/ 2408099 w 7467600"/>
              <a:gd name="connsiteY690" fmla="*/ 3064403 h 6858000"/>
              <a:gd name="connsiteX691" fmla="*/ 2407218 w 7467600"/>
              <a:gd name="connsiteY691" fmla="*/ 3070324 h 6858000"/>
              <a:gd name="connsiteX692" fmla="*/ 2380138 w 7467600"/>
              <a:gd name="connsiteY692" fmla="*/ 3099341 h 6858000"/>
              <a:gd name="connsiteX693" fmla="*/ 1765923 w 7467600"/>
              <a:gd name="connsiteY693" fmla="*/ 3581043 h 6858000"/>
              <a:gd name="connsiteX694" fmla="*/ 1702258 w 7467600"/>
              <a:gd name="connsiteY694" fmla="*/ 3612286 h 6858000"/>
              <a:gd name="connsiteX695" fmla="*/ 1538370 w 7467600"/>
              <a:gd name="connsiteY695" fmla="*/ 3811804 h 6858000"/>
              <a:gd name="connsiteX696" fmla="*/ 542867 w 7467600"/>
              <a:gd name="connsiteY696" fmla="*/ 4944092 h 6858000"/>
              <a:gd name="connsiteX697" fmla="*/ 515800 w 7467600"/>
              <a:gd name="connsiteY697" fmla="*/ 4862180 h 6858000"/>
              <a:gd name="connsiteX698" fmla="*/ 909145 w 7467600"/>
              <a:gd name="connsiteY698" fmla="*/ 4199225 h 6858000"/>
              <a:gd name="connsiteX699" fmla="*/ 1214067 w 7467600"/>
              <a:gd name="connsiteY699" fmla="*/ 3908561 h 6858000"/>
              <a:gd name="connsiteX700" fmla="*/ 640967 w 7467600"/>
              <a:gd name="connsiteY700" fmla="*/ 4105601 h 6858000"/>
              <a:gd name="connsiteX701" fmla="*/ 112563 w 7467600"/>
              <a:gd name="connsiteY701" fmla="*/ 4396952 h 6858000"/>
              <a:gd name="connsiteX702" fmla="*/ 0 w 7467600"/>
              <a:gd name="connsiteY702" fmla="*/ 4466006 h 6858000"/>
              <a:gd name="connsiteX703" fmla="*/ 0 w 7467600"/>
              <a:gd name="connsiteY703" fmla="*/ 4233763 h 6858000"/>
              <a:gd name="connsiteX704" fmla="*/ 36881 w 7467600"/>
              <a:gd name="connsiteY704" fmla="*/ 4200118 h 6858000"/>
              <a:gd name="connsiteX705" fmla="*/ 910534 w 7467600"/>
              <a:gd name="connsiteY705" fmla="*/ 3629753 h 6858000"/>
              <a:gd name="connsiteX706" fmla="*/ 1578717 w 7467600"/>
              <a:gd name="connsiteY706" fmla="*/ 3575982 h 6858000"/>
              <a:gd name="connsiteX707" fmla="*/ 2338780 w 7467600"/>
              <a:gd name="connsiteY707" fmla="*/ 3033725 h 6858000"/>
              <a:gd name="connsiteX708" fmla="*/ 1807991 w 7467600"/>
              <a:gd name="connsiteY708" fmla="*/ 2807184 h 6858000"/>
              <a:gd name="connsiteX709" fmla="*/ 1416358 w 7467600"/>
              <a:gd name="connsiteY709" fmla="*/ 3112571 h 6858000"/>
              <a:gd name="connsiteX710" fmla="*/ 939066 w 7467600"/>
              <a:gd name="connsiteY710" fmla="*/ 3378798 h 6858000"/>
              <a:gd name="connsiteX711" fmla="*/ 115099 w 7467600"/>
              <a:gd name="connsiteY711" fmla="*/ 3607650 h 6858000"/>
              <a:gd name="connsiteX712" fmla="*/ 97284 w 7467600"/>
              <a:gd name="connsiteY712" fmla="*/ 3520393 h 6858000"/>
              <a:gd name="connsiteX713" fmla="*/ 922050 w 7467600"/>
              <a:gd name="connsiteY713" fmla="*/ 3074867 h 6858000"/>
              <a:gd name="connsiteX714" fmla="*/ 1405265 w 7467600"/>
              <a:gd name="connsiteY714" fmla="*/ 3016319 h 6858000"/>
              <a:gd name="connsiteX715" fmla="*/ 1407512 w 7467600"/>
              <a:gd name="connsiteY715" fmla="*/ 3018001 h 6858000"/>
              <a:gd name="connsiteX716" fmla="*/ 1726266 w 7467600"/>
              <a:gd name="connsiteY716" fmla="*/ 2777274 h 6858000"/>
              <a:gd name="connsiteX717" fmla="*/ 625390 w 7467600"/>
              <a:gd name="connsiteY717" fmla="*/ 2514541 h 6858000"/>
              <a:gd name="connsiteX718" fmla="*/ 619799 w 7467600"/>
              <a:gd name="connsiteY718" fmla="*/ 2527180 h 6858000"/>
              <a:gd name="connsiteX719" fmla="*/ 310030 w 7467600"/>
              <a:gd name="connsiteY719" fmla="*/ 2771818 h 6858000"/>
              <a:gd name="connsiteX720" fmla="*/ 173877 w 7467600"/>
              <a:gd name="connsiteY720" fmla="*/ 2937056 h 6858000"/>
              <a:gd name="connsiteX721" fmla="*/ 77889 w 7467600"/>
              <a:gd name="connsiteY721" fmla="*/ 3138440 h 6858000"/>
              <a:gd name="connsiteX722" fmla="*/ 0 w 7467600"/>
              <a:gd name="connsiteY722" fmla="*/ 3271395 h 6858000"/>
              <a:gd name="connsiteX723" fmla="*/ 0 w 7467600"/>
              <a:gd name="connsiteY723" fmla="*/ 3153002 h 6858000"/>
              <a:gd name="connsiteX724" fmla="*/ 2386 w 7467600"/>
              <a:gd name="connsiteY724" fmla="*/ 3149203 h 6858000"/>
              <a:gd name="connsiteX725" fmla="*/ 89753 w 7467600"/>
              <a:gd name="connsiteY725" fmla="*/ 2987702 h 6858000"/>
              <a:gd name="connsiteX726" fmla="*/ 76869 w 7467600"/>
              <a:gd name="connsiteY726" fmla="*/ 3005404 h 6858000"/>
              <a:gd name="connsiteX727" fmla="*/ 32049 w 7467600"/>
              <a:gd name="connsiteY727" fmla="*/ 3065814 h 6858000"/>
              <a:gd name="connsiteX728" fmla="*/ 0 w 7467600"/>
              <a:gd name="connsiteY728" fmla="*/ 3108744 h 6858000"/>
              <a:gd name="connsiteX729" fmla="*/ 0 w 7467600"/>
              <a:gd name="connsiteY729" fmla="*/ 3058059 h 6858000"/>
              <a:gd name="connsiteX730" fmla="*/ 7610 w 7467600"/>
              <a:gd name="connsiteY730" fmla="*/ 3047889 h 6858000"/>
              <a:gd name="connsiteX731" fmla="*/ 52419 w 7467600"/>
              <a:gd name="connsiteY731" fmla="*/ 2987479 h 6858000"/>
              <a:gd name="connsiteX732" fmla="*/ 59142 w 7467600"/>
              <a:gd name="connsiteY732" fmla="*/ 2978488 h 6858000"/>
              <a:gd name="connsiteX733" fmla="*/ 0 w 7467600"/>
              <a:gd name="connsiteY733" fmla="*/ 3015334 h 6858000"/>
              <a:gd name="connsiteX734" fmla="*/ 0 w 7467600"/>
              <a:gd name="connsiteY734" fmla="*/ 2914286 h 6858000"/>
              <a:gd name="connsiteX735" fmla="*/ 36383 w 7467600"/>
              <a:gd name="connsiteY735" fmla="*/ 2901128 h 6858000"/>
              <a:gd name="connsiteX736" fmla="*/ 156329 w 7467600"/>
              <a:gd name="connsiteY736" fmla="*/ 2840533 h 6858000"/>
              <a:gd name="connsiteX737" fmla="*/ 358355 w 7467600"/>
              <a:gd name="connsiteY737" fmla="*/ 2620471 h 6858000"/>
              <a:gd name="connsiteX738" fmla="*/ 510577 w 7467600"/>
              <a:gd name="connsiteY738" fmla="*/ 2501244 h 6858000"/>
              <a:gd name="connsiteX739" fmla="*/ 211967 w 7467600"/>
              <a:gd name="connsiteY739" fmla="*/ 2479171 h 6858000"/>
              <a:gd name="connsiteX740" fmla="*/ 0 w 7467600"/>
              <a:gd name="connsiteY740" fmla="*/ 2476398 h 6858000"/>
              <a:gd name="connsiteX741" fmla="*/ 0 w 7467600"/>
              <a:gd name="connsiteY741" fmla="*/ 2389189 h 6858000"/>
              <a:gd name="connsiteX742" fmla="*/ 103062 w 7467600"/>
              <a:gd name="connsiteY742" fmla="*/ 2389518 h 6858000"/>
              <a:gd name="connsiteX743" fmla="*/ 510734 w 7467600"/>
              <a:gd name="connsiteY743" fmla="*/ 2416201 h 6858000"/>
              <a:gd name="connsiteX744" fmla="*/ 279257 w 7467600"/>
              <a:gd name="connsiteY744" fmla="*/ 2092102 h 6858000"/>
              <a:gd name="connsiteX745" fmla="*/ 65265 w 7467600"/>
              <a:gd name="connsiteY745" fmla="*/ 2006049 h 6858000"/>
              <a:gd name="connsiteX746" fmla="*/ 0 w 7467600"/>
              <a:gd name="connsiteY746" fmla="*/ 1982532 h 6858000"/>
              <a:gd name="connsiteX747" fmla="*/ 0 w 7467600"/>
              <a:gd name="connsiteY747" fmla="*/ 1912789 h 6858000"/>
              <a:gd name="connsiteX748" fmla="*/ 97460 w 7467600"/>
              <a:gd name="connsiteY748" fmla="*/ 1953725 h 6858000"/>
              <a:gd name="connsiteX749" fmla="*/ 221272 w 7467600"/>
              <a:gd name="connsiteY749" fmla="*/ 1980766 h 6858000"/>
              <a:gd name="connsiteX750" fmla="*/ 116765 w 7467600"/>
              <a:gd name="connsiteY750" fmla="*/ 1911033 h 6858000"/>
              <a:gd name="connsiteX751" fmla="*/ 16405 w 7467600"/>
              <a:gd name="connsiteY751" fmla="*/ 1803412 h 6858000"/>
              <a:gd name="connsiteX752" fmla="*/ 0 w 7467600"/>
              <a:gd name="connsiteY752" fmla="*/ 1784777 h 6858000"/>
              <a:gd name="connsiteX753" fmla="*/ 0 w 7467600"/>
              <a:gd name="connsiteY753" fmla="*/ 1740082 h 6858000"/>
              <a:gd name="connsiteX754" fmla="*/ 39394 w 7467600"/>
              <a:gd name="connsiteY754" fmla="*/ 1784856 h 6858000"/>
              <a:gd name="connsiteX755" fmla="*/ 135813 w 7467600"/>
              <a:gd name="connsiteY755" fmla="*/ 1888838 h 6858000"/>
              <a:gd name="connsiteX756" fmla="*/ 242575 w 7467600"/>
              <a:gd name="connsiteY756" fmla="*/ 1958841 h 6858000"/>
              <a:gd name="connsiteX757" fmla="*/ 82197 w 7467600"/>
              <a:gd name="connsiteY757" fmla="*/ 1754826 h 6858000"/>
              <a:gd name="connsiteX758" fmla="*/ 0 w 7467600"/>
              <a:gd name="connsiteY758" fmla="*/ 1679650 h 6858000"/>
              <a:gd name="connsiteX759" fmla="*/ 0 w 7467600"/>
              <a:gd name="connsiteY759" fmla="*/ 1602463 h 6858000"/>
              <a:gd name="connsiteX760" fmla="*/ 84689 w 7467600"/>
              <a:gd name="connsiteY760" fmla="*/ 1677442 h 6858000"/>
              <a:gd name="connsiteX761" fmla="*/ 298437 w 7467600"/>
              <a:gd name="connsiteY761" fmla="*/ 1968019 h 6858000"/>
              <a:gd name="connsiteX762" fmla="*/ 227269 w 7467600"/>
              <a:gd name="connsiteY762" fmla="*/ 1114064 h 6858000"/>
              <a:gd name="connsiteX763" fmla="*/ 248003 w 7467600"/>
              <a:gd name="connsiteY763" fmla="*/ 1089613 h 6858000"/>
              <a:gd name="connsiteX764" fmla="*/ 427020 w 7467600"/>
              <a:gd name="connsiteY764" fmla="*/ 1619803 h 6858000"/>
              <a:gd name="connsiteX765" fmla="*/ 340345 w 7467600"/>
              <a:gd name="connsiteY765" fmla="*/ 2027739 h 6858000"/>
              <a:gd name="connsiteX766" fmla="*/ 360865 w 7467600"/>
              <a:gd name="connsiteY766" fmla="*/ 2044827 h 6858000"/>
              <a:gd name="connsiteX767" fmla="*/ 560414 w 7467600"/>
              <a:gd name="connsiteY767" fmla="*/ 2421457 h 6858000"/>
              <a:gd name="connsiteX768" fmla="*/ 1359703 w 7467600"/>
              <a:gd name="connsiteY768" fmla="*/ 2578554 h 6858000"/>
              <a:gd name="connsiteX769" fmla="*/ 1359422 w 7467600"/>
              <a:gd name="connsiteY769" fmla="*/ 2577994 h 6858000"/>
              <a:gd name="connsiteX770" fmla="*/ 828701 w 7467600"/>
              <a:gd name="connsiteY770" fmla="*/ 1839520 h 6858000"/>
              <a:gd name="connsiteX771" fmla="*/ 494427 w 7467600"/>
              <a:gd name="connsiteY771" fmla="*/ 1092333 h 6858000"/>
              <a:gd name="connsiteX772" fmla="*/ 506322 w 7467600"/>
              <a:gd name="connsiteY772" fmla="*/ 1020997 h 6858000"/>
              <a:gd name="connsiteX773" fmla="*/ 4570198 w 7467600"/>
              <a:gd name="connsiteY773" fmla="*/ 978081 h 6858000"/>
              <a:gd name="connsiteX774" fmla="*/ 4523691 w 7467600"/>
              <a:gd name="connsiteY774" fmla="*/ 1127776 h 6858000"/>
              <a:gd name="connsiteX775" fmla="*/ 4509875 w 7467600"/>
              <a:gd name="connsiteY775" fmla="*/ 1167552 h 6858000"/>
              <a:gd name="connsiteX776" fmla="*/ 4478168 w 7467600"/>
              <a:gd name="connsiteY776" fmla="*/ 1260735 h 6858000"/>
              <a:gd name="connsiteX777" fmla="*/ 4409309 w 7467600"/>
              <a:gd name="connsiteY777" fmla="*/ 1666996 h 6858000"/>
              <a:gd name="connsiteX778" fmla="*/ 4370031 w 7467600"/>
              <a:gd name="connsiteY778" fmla="*/ 1955666 h 6858000"/>
              <a:gd name="connsiteX779" fmla="*/ 4570198 w 7467600"/>
              <a:gd name="connsiteY779" fmla="*/ 978081 h 6858000"/>
              <a:gd name="connsiteX780" fmla="*/ 4557898 w 7467600"/>
              <a:gd name="connsiteY780" fmla="*/ 900011 h 6858000"/>
              <a:gd name="connsiteX781" fmla="*/ 4344840 w 7467600"/>
              <a:gd name="connsiteY781" fmla="*/ 1922038 h 6858000"/>
              <a:gd name="connsiteX782" fmla="*/ 4378710 w 7467600"/>
              <a:gd name="connsiteY782" fmla="*/ 1665516 h 6858000"/>
              <a:gd name="connsiteX783" fmla="*/ 4448798 w 7467600"/>
              <a:gd name="connsiteY783" fmla="*/ 1253024 h 6858000"/>
              <a:gd name="connsiteX784" fmla="*/ 4480315 w 7467600"/>
              <a:gd name="connsiteY784" fmla="*/ 1158454 h 6858000"/>
              <a:gd name="connsiteX785" fmla="*/ 4494133 w 7467600"/>
              <a:gd name="connsiteY785" fmla="*/ 1118676 h 6858000"/>
              <a:gd name="connsiteX786" fmla="*/ 4557898 w 7467600"/>
              <a:gd name="connsiteY786" fmla="*/ 900011 h 6858000"/>
              <a:gd name="connsiteX787" fmla="*/ 5870151 w 7467600"/>
              <a:gd name="connsiteY787" fmla="*/ 898890 h 6858000"/>
              <a:gd name="connsiteX788" fmla="*/ 5861335 w 7467600"/>
              <a:gd name="connsiteY788" fmla="*/ 899177 h 6858000"/>
              <a:gd name="connsiteX789" fmla="*/ 5843702 w 7467600"/>
              <a:gd name="connsiteY789" fmla="*/ 899748 h 6858000"/>
              <a:gd name="connsiteX790" fmla="*/ 5651107 w 7467600"/>
              <a:gd name="connsiteY790" fmla="*/ 920306 h 6858000"/>
              <a:gd name="connsiteX791" fmla="*/ 5459407 w 7467600"/>
              <a:gd name="connsiteY791" fmla="*/ 940975 h 6858000"/>
              <a:gd name="connsiteX792" fmla="*/ 5374846 w 7467600"/>
              <a:gd name="connsiteY792" fmla="*/ 941988 h 6858000"/>
              <a:gd name="connsiteX793" fmla="*/ 5256105 w 7467600"/>
              <a:gd name="connsiteY793" fmla="*/ 945632 h 6858000"/>
              <a:gd name="connsiteX794" fmla="*/ 5107071 w 7467600"/>
              <a:gd name="connsiteY794" fmla="*/ 969720 h 6858000"/>
              <a:gd name="connsiteX795" fmla="*/ 4998681 w 7467600"/>
              <a:gd name="connsiteY795" fmla="*/ 988771 h 6858000"/>
              <a:gd name="connsiteX796" fmla="*/ 5870151 w 7467600"/>
              <a:gd name="connsiteY796" fmla="*/ 898890 h 6858000"/>
              <a:gd name="connsiteX797" fmla="*/ 5504425 w 7467600"/>
              <a:gd name="connsiteY797" fmla="*/ 848067 h 6858000"/>
              <a:gd name="connsiteX798" fmla="*/ 4968849 w 7467600"/>
              <a:gd name="connsiteY798" fmla="*/ 962318 h 6858000"/>
              <a:gd name="connsiteX799" fmla="*/ 5104039 w 7467600"/>
              <a:gd name="connsiteY799" fmla="*/ 940634 h 6858000"/>
              <a:gd name="connsiteX800" fmla="*/ 5256311 w 7467600"/>
              <a:gd name="connsiteY800" fmla="*/ 916490 h 6858000"/>
              <a:gd name="connsiteX801" fmla="*/ 5377381 w 7467600"/>
              <a:gd name="connsiteY801" fmla="*/ 912671 h 6858000"/>
              <a:gd name="connsiteX802" fmla="*/ 5460148 w 7467600"/>
              <a:gd name="connsiteY802" fmla="*/ 911442 h 6858000"/>
              <a:gd name="connsiteX803" fmla="*/ 5648971 w 7467600"/>
              <a:gd name="connsiteY803" fmla="*/ 891331 h 6858000"/>
              <a:gd name="connsiteX804" fmla="*/ 5844807 w 7467600"/>
              <a:gd name="connsiteY804" fmla="*/ 870718 h 6858000"/>
              <a:gd name="connsiteX805" fmla="*/ 5862975 w 7467600"/>
              <a:gd name="connsiteY805" fmla="*/ 869756 h 6858000"/>
              <a:gd name="connsiteX806" fmla="*/ 5920887 w 7467600"/>
              <a:gd name="connsiteY806" fmla="*/ 865929 h 6858000"/>
              <a:gd name="connsiteX807" fmla="*/ 5504425 w 7467600"/>
              <a:gd name="connsiteY807" fmla="*/ 848067 h 6858000"/>
              <a:gd name="connsiteX808" fmla="*/ 3607114 w 7467600"/>
              <a:gd name="connsiteY808" fmla="*/ 467441 h 6858000"/>
              <a:gd name="connsiteX809" fmla="*/ 3296242 w 7467600"/>
              <a:gd name="connsiteY809" fmla="*/ 807991 h 6858000"/>
              <a:gd name="connsiteX810" fmla="*/ 3174674 w 7467600"/>
              <a:gd name="connsiteY810" fmla="*/ 919759 h 6858000"/>
              <a:gd name="connsiteX811" fmla="*/ 3042978 w 7467600"/>
              <a:gd name="connsiteY811" fmla="*/ 1054894 h 6858000"/>
              <a:gd name="connsiteX812" fmla="*/ 2968914 w 7467600"/>
              <a:gd name="connsiteY812" fmla="*/ 1133756 h 6858000"/>
              <a:gd name="connsiteX813" fmla="*/ 3103823 w 7467600"/>
              <a:gd name="connsiteY813" fmla="*/ 1026814 h 6858000"/>
              <a:gd name="connsiteX814" fmla="*/ 3607114 w 7467600"/>
              <a:gd name="connsiteY814" fmla="*/ 467441 h 6858000"/>
              <a:gd name="connsiteX815" fmla="*/ 3744487 w 7467600"/>
              <a:gd name="connsiteY815" fmla="*/ 383136 h 6858000"/>
              <a:gd name="connsiteX816" fmla="*/ 3970213 w 7467600"/>
              <a:gd name="connsiteY816" fmla="*/ 995559 h 6858000"/>
              <a:gd name="connsiteX817" fmla="*/ 3744487 w 7467600"/>
              <a:gd name="connsiteY817" fmla="*/ 383136 h 6858000"/>
              <a:gd name="connsiteX818" fmla="*/ 3624562 w 7467600"/>
              <a:gd name="connsiteY818" fmla="*/ 367041 h 6858000"/>
              <a:gd name="connsiteX819" fmla="*/ 3489712 w 7467600"/>
              <a:gd name="connsiteY819" fmla="*/ 485386 h 6858000"/>
              <a:gd name="connsiteX820" fmla="*/ 3182994 w 7467600"/>
              <a:gd name="connsiteY820" fmla="*/ 828265 h 6858000"/>
              <a:gd name="connsiteX821" fmla="*/ 2892114 w 7467600"/>
              <a:gd name="connsiteY821" fmla="*/ 1172635 h 6858000"/>
              <a:gd name="connsiteX822" fmla="*/ 3021459 w 7467600"/>
              <a:gd name="connsiteY822" fmla="*/ 1035385 h 6858000"/>
              <a:gd name="connsiteX823" fmla="*/ 3153873 w 7467600"/>
              <a:gd name="connsiteY823" fmla="*/ 898971 h 6858000"/>
              <a:gd name="connsiteX824" fmla="*/ 3276511 w 7467600"/>
              <a:gd name="connsiteY824" fmla="*/ 786423 h 6858000"/>
              <a:gd name="connsiteX825" fmla="*/ 3584154 w 7467600"/>
              <a:gd name="connsiteY825" fmla="*/ 448218 h 6858000"/>
              <a:gd name="connsiteX826" fmla="*/ 3624562 w 7467600"/>
              <a:gd name="connsiteY826" fmla="*/ 367041 h 6858000"/>
              <a:gd name="connsiteX827" fmla="*/ 3766672 w 7467600"/>
              <a:gd name="connsiteY827" fmla="*/ 359429 h 6858000"/>
              <a:gd name="connsiteX828" fmla="*/ 3996338 w 7467600"/>
              <a:gd name="connsiteY828" fmla="*/ 968237 h 6858000"/>
              <a:gd name="connsiteX829" fmla="*/ 3766672 w 7467600"/>
              <a:gd name="connsiteY829" fmla="*/ 359429 h 6858000"/>
              <a:gd name="connsiteX830" fmla="*/ 5805386 w 7467600"/>
              <a:gd name="connsiteY830" fmla="*/ 239240 h 6858000"/>
              <a:gd name="connsiteX831" fmla="*/ 5736947 w 7467600"/>
              <a:gd name="connsiteY831" fmla="*/ 261367 h 6858000"/>
              <a:gd name="connsiteX832" fmla="*/ 5427012 w 7467600"/>
              <a:gd name="connsiteY832" fmla="*/ 311272 h 6858000"/>
              <a:gd name="connsiteX833" fmla="*/ 5147818 w 7467600"/>
              <a:gd name="connsiteY833" fmla="*/ 322112 h 6858000"/>
              <a:gd name="connsiteX834" fmla="*/ 5060854 w 7467600"/>
              <a:gd name="connsiteY834" fmla="*/ 311882 h 6858000"/>
              <a:gd name="connsiteX835" fmla="*/ 4945989 w 7467600"/>
              <a:gd name="connsiteY835" fmla="*/ 300516 h 6858000"/>
              <a:gd name="connsiteX836" fmla="*/ 5410479 w 7467600"/>
              <a:gd name="connsiteY836" fmla="*/ 348434 h 6858000"/>
              <a:gd name="connsiteX837" fmla="*/ 5805386 w 7467600"/>
              <a:gd name="connsiteY837" fmla="*/ 239240 h 6858000"/>
              <a:gd name="connsiteX838" fmla="*/ 5905192 w 7467600"/>
              <a:gd name="connsiteY838" fmla="*/ 163079 h 6858000"/>
              <a:gd name="connsiteX839" fmla="*/ 5865655 w 7467600"/>
              <a:gd name="connsiteY839" fmla="*/ 171901 h 6858000"/>
              <a:gd name="connsiteX840" fmla="*/ 5259740 w 7467600"/>
              <a:gd name="connsiteY840" fmla="*/ 257013 h 6858000"/>
              <a:gd name="connsiteX841" fmla="*/ 5208466 w 7467600"/>
              <a:gd name="connsiteY841" fmla="*/ 257550 h 6858000"/>
              <a:gd name="connsiteX842" fmla="*/ 4980204 w 7467600"/>
              <a:gd name="connsiteY842" fmla="*/ 271903 h 6858000"/>
              <a:gd name="connsiteX843" fmla="*/ 5068068 w 7467600"/>
              <a:gd name="connsiteY843" fmla="*/ 282244 h 6858000"/>
              <a:gd name="connsiteX844" fmla="*/ 5153231 w 7467600"/>
              <a:gd name="connsiteY844" fmla="*/ 292240 h 6858000"/>
              <a:gd name="connsiteX845" fmla="*/ 5426491 w 7467600"/>
              <a:gd name="connsiteY845" fmla="*/ 281128 h 6858000"/>
              <a:gd name="connsiteX846" fmla="*/ 5731212 w 7467600"/>
              <a:gd name="connsiteY846" fmla="*/ 231951 h 6858000"/>
              <a:gd name="connsiteX847" fmla="*/ 5905192 w 7467600"/>
              <a:gd name="connsiteY847" fmla="*/ 163079 h 6858000"/>
              <a:gd name="connsiteX848" fmla="*/ 5944437 w 7467600"/>
              <a:gd name="connsiteY848" fmla="*/ 113829 h 6858000"/>
              <a:gd name="connsiteX849" fmla="*/ 5825032 w 7467600"/>
              <a:gd name="connsiteY849" fmla="*/ 146405 h 6858000"/>
              <a:gd name="connsiteX850" fmla="*/ 4955599 w 7467600"/>
              <a:gd name="connsiteY850" fmla="*/ 247008 h 6858000"/>
              <a:gd name="connsiteX851" fmla="*/ 5210104 w 7467600"/>
              <a:gd name="connsiteY851" fmla="*/ 228123 h 6858000"/>
              <a:gd name="connsiteX852" fmla="*/ 5261015 w 7467600"/>
              <a:gd name="connsiteY852" fmla="*/ 227087 h 6858000"/>
              <a:gd name="connsiteX853" fmla="*/ 5861181 w 7467600"/>
              <a:gd name="connsiteY853" fmla="*/ 143093 h 6858000"/>
              <a:gd name="connsiteX854" fmla="*/ 5961252 w 7467600"/>
              <a:gd name="connsiteY854" fmla="*/ 114820 h 6858000"/>
              <a:gd name="connsiteX855" fmla="*/ 5944437 w 7467600"/>
              <a:gd name="connsiteY855" fmla="*/ 113829 h 6858000"/>
              <a:gd name="connsiteX856" fmla="*/ 3882765 w 7467600"/>
              <a:gd name="connsiteY856" fmla="*/ 0 h 6858000"/>
              <a:gd name="connsiteX857" fmla="*/ 3995099 w 7467600"/>
              <a:gd name="connsiteY857" fmla="*/ 0 h 6858000"/>
              <a:gd name="connsiteX858" fmla="*/ 4163818 w 7467600"/>
              <a:gd name="connsiteY858" fmla="*/ 234104 h 6858000"/>
              <a:gd name="connsiteX859" fmla="*/ 4172099 w 7467600"/>
              <a:gd name="connsiteY859" fmla="*/ 234207 h 6858000"/>
              <a:gd name="connsiteX860" fmla="*/ 4784282 w 7467600"/>
              <a:gd name="connsiteY860" fmla="*/ 276561 h 6858000"/>
              <a:gd name="connsiteX861" fmla="*/ 4801687 w 7467600"/>
              <a:gd name="connsiteY861" fmla="*/ 267764 h 6858000"/>
              <a:gd name="connsiteX862" fmla="*/ 6082788 w 7467600"/>
              <a:gd name="connsiteY862" fmla="*/ 64119 h 6858000"/>
              <a:gd name="connsiteX863" fmla="*/ 6099442 w 7467600"/>
              <a:gd name="connsiteY863" fmla="*/ 82568 h 6858000"/>
              <a:gd name="connsiteX864" fmla="*/ 4804137 w 7467600"/>
              <a:gd name="connsiteY864" fmla="*/ 320931 h 6858000"/>
              <a:gd name="connsiteX865" fmla="*/ 4227047 w 7467600"/>
              <a:gd name="connsiteY865" fmla="*/ 313415 h 6858000"/>
              <a:gd name="connsiteX866" fmla="*/ 4346041 w 7467600"/>
              <a:gd name="connsiteY866" fmla="*/ 456086 h 6858000"/>
              <a:gd name="connsiteX867" fmla="*/ 4870967 w 7467600"/>
              <a:gd name="connsiteY867" fmla="*/ 963061 h 6858000"/>
              <a:gd name="connsiteX868" fmla="*/ 4889647 w 7467600"/>
              <a:gd name="connsiteY868" fmla="*/ 957147 h 6858000"/>
              <a:gd name="connsiteX869" fmla="*/ 5422504 w 7467600"/>
              <a:gd name="connsiteY869" fmla="*/ 805191 h 6858000"/>
              <a:gd name="connsiteX870" fmla="*/ 6087656 w 7467600"/>
              <a:gd name="connsiteY870" fmla="*/ 826703 h 6858000"/>
              <a:gd name="connsiteX871" fmla="*/ 6058717 w 7467600"/>
              <a:gd name="connsiteY871" fmla="*/ 865992 h 6858000"/>
              <a:gd name="connsiteX872" fmla="*/ 4974153 w 7467600"/>
              <a:gd name="connsiteY872" fmla="*/ 1045456 h 6858000"/>
              <a:gd name="connsiteX873" fmla="*/ 5627835 w 7467600"/>
              <a:gd name="connsiteY873" fmla="*/ 1472077 h 6858000"/>
              <a:gd name="connsiteX874" fmla="*/ 5629817 w 7467600"/>
              <a:gd name="connsiteY874" fmla="*/ 1471412 h 6858000"/>
              <a:gd name="connsiteX875" fmla="*/ 5634124 w 7467600"/>
              <a:gd name="connsiteY875" fmla="*/ 1470572 h 6858000"/>
              <a:gd name="connsiteX876" fmla="*/ 5755832 w 7467600"/>
              <a:gd name="connsiteY876" fmla="*/ 1383886 h 6858000"/>
              <a:gd name="connsiteX877" fmla="*/ 6014186 w 7467600"/>
              <a:gd name="connsiteY877" fmla="*/ 1279799 h 6858000"/>
              <a:gd name="connsiteX878" fmla="*/ 6901619 w 7467600"/>
              <a:gd name="connsiteY878" fmla="*/ 1047874 h 6858000"/>
              <a:gd name="connsiteX879" fmla="*/ 6931566 w 7467600"/>
              <a:gd name="connsiteY879" fmla="*/ 1062034 h 6858000"/>
              <a:gd name="connsiteX880" fmla="*/ 5790982 w 7467600"/>
              <a:gd name="connsiteY880" fmla="*/ 1561380 h 6858000"/>
              <a:gd name="connsiteX881" fmla="*/ 6188971 w 7467600"/>
              <a:gd name="connsiteY881" fmla="*/ 1755168 h 6858000"/>
              <a:gd name="connsiteX882" fmla="*/ 6202446 w 7467600"/>
              <a:gd name="connsiteY882" fmla="*/ 1752268 h 6858000"/>
              <a:gd name="connsiteX883" fmla="*/ 7179560 w 7467600"/>
              <a:gd name="connsiteY883" fmla="*/ 1467551 h 6858000"/>
              <a:gd name="connsiteX884" fmla="*/ 7158730 w 7467600"/>
              <a:gd name="connsiteY884" fmla="*/ 1507835 h 6858000"/>
              <a:gd name="connsiteX885" fmla="*/ 6326959 w 7467600"/>
              <a:gd name="connsiteY885" fmla="*/ 1817686 h 6858000"/>
              <a:gd name="connsiteX886" fmla="*/ 6537433 w 7467600"/>
              <a:gd name="connsiteY886" fmla="*/ 1907790 h 6858000"/>
              <a:gd name="connsiteX887" fmla="*/ 6550221 w 7467600"/>
              <a:gd name="connsiteY887" fmla="*/ 1910729 h 6858000"/>
              <a:gd name="connsiteX888" fmla="*/ 6964438 w 7467600"/>
              <a:gd name="connsiteY888" fmla="*/ 2209505 h 6858000"/>
              <a:gd name="connsiteX889" fmla="*/ 7367862 w 7467600"/>
              <a:gd name="connsiteY889" fmla="*/ 2806833 h 6858000"/>
              <a:gd name="connsiteX890" fmla="*/ 7364329 w 7467600"/>
              <a:gd name="connsiteY890" fmla="*/ 2826907 h 6858000"/>
              <a:gd name="connsiteX891" fmla="*/ 7290545 w 7467600"/>
              <a:gd name="connsiteY891" fmla="*/ 2850663 h 6858000"/>
              <a:gd name="connsiteX892" fmla="*/ 6472036 w 7467600"/>
              <a:gd name="connsiteY892" fmla="*/ 1959003 h 6858000"/>
              <a:gd name="connsiteX893" fmla="*/ 5792897 w 7467600"/>
              <a:gd name="connsiteY893" fmla="*/ 1647747 h 6858000"/>
              <a:gd name="connsiteX894" fmla="*/ 5842751 w 7467600"/>
              <a:gd name="connsiteY894" fmla="*/ 1816112 h 6858000"/>
              <a:gd name="connsiteX895" fmla="*/ 5847424 w 7467600"/>
              <a:gd name="connsiteY895" fmla="*/ 1815776 h 6858000"/>
              <a:gd name="connsiteX896" fmla="*/ 6399821 w 7467600"/>
              <a:gd name="connsiteY896" fmla="*/ 2344799 h 6858000"/>
              <a:gd name="connsiteX897" fmla="*/ 6323232 w 7467600"/>
              <a:gd name="connsiteY897" fmla="*/ 2389634 h 6858000"/>
              <a:gd name="connsiteX898" fmla="*/ 5942958 w 7467600"/>
              <a:gd name="connsiteY898" fmla="*/ 2077708 h 6858000"/>
              <a:gd name="connsiteX899" fmla="*/ 5921559 w 7467600"/>
              <a:gd name="connsiteY899" fmla="*/ 2378596 h 6858000"/>
              <a:gd name="connsiteX900" fmla="*/ 5817651 w 7467600"/>
              <a:gd name="connsiteY900" fmla="*/ 3023919 h 6858000"/>
              <a:gd name="connsiteX901" fmla="*/ 5729634 w 7467600"/>
              <a:gd name="connsiteY901" fmla="*/ 3051849 h 6858000"/>
              <a:gd name="connsiteX902" fmla="*/ 5611018 w 7467600"/>
              <a:gd name="connsiteY902" fmla="*/ 2316769 h 6858000"/>
              <a:gd name="connsiteX903" fmla="*/ 5687608 w 7467600"/>
              <a:gd name="connsiteY903" fmla="*/ 2039972 h 6858000"/>
              <a:gd name="connsiteX904" fmla="*/ 5657554 w 7467600"/>
              <a:gd name="connsiteY904" fmla="*/ 1576445 h 6858000"/>
              <a:gd name="connsiteX905" fmla="*/ 5150475 w 7467600"/>
              <a:gd name="connsiteY905" fmla="*/ 1274012 h 6858000"/>
              <a:gd name="connsiteX906" fmla="*/ 5349142 w 7467600"/>
              <a:gd name="connsiteY906" fmla="*/ 2204405 h 6858000"/>
              <a:gd name="connsiteX907" fmla="*/ 5262214 w 7467600"/>
              <a:gd name="connsiteY907" fmla="*/ 2233836 h 6858000"/>
              <a:gd name="connsiteX908" fmla="*/ 4981539 w 7467600"/>
              <a:gd name="connsiteY908" fmla="*/ 1542201 h 6858000"/>
              <a:gd name="connsiteX909" fmla="*/ 4958461 w 7467600"/>
              <a:gd name="connsiteY909" fmla="*/ 1136957 h 6858000"/>
              <a:gd name="connsiteX910" fmla="*/ 4655015 w 7467600"/>
              <a:gd name="connsiteY910" fmla="*/ 891426 h 6858000"/>
              <a:gd name="connsiteX911" fmla="*/ 4348002 w 7467600"/>
              <a:gd name="connsiteY911" fmla="*/ 2205895 h 6858000"/>
              <a:gd name="connsiteX912" fmla="*/ 4262250 w 7467600"/>
              <a:gd name="connsiteY912" fmla="*/ 2219972 h 6858000"/>
              <a:gd name="connsiteX913" fmla="*/ 4550611 w 7467600"/>
              <a:gd name="connsiteY913" fmla="*/ 817540 h 6858000"/>
              <a:gd name="connsiteX914" fmla="*/ 4564418 w 7467600"/>
              <a:gd name="connsiteY914" fmla="*/ 808293 h 6858000"/>
              <a:gd name="connsiteX915" fmla="*/ 4266388 w 7467600"/>
              <a:gd name="connsiteY915" fmla="*/ 500083 h 6858000"/>
              <a:gd name="connsiteX916" fmla="*/ 4032842 w 7467600"/>
              <a:gd name="connsiteY916" fmla="*/ 211809 h 6858000"/>
              <a:gd name="connsiteX917" fmla="*/ 3882765 w 7467600"/>
              <a:gd name="connsiteY917" fmla="*/ 0 h 6858000"/>
              <a:gd name="connsiteX918" fmla="*/ 3721337 w 7467600"/>
              <a:gd name="connsiteY918" fmla="*/ 0 h 6858000"/>
              <a:gd name="connsiteX919" fmla="*/ 3797544 w 7467600"/>
              <a:gd name="connsiteY919" fmla="*/ 0 h 6858000"/>
              <a:gd name="connsiteX920" fmla="*/ 3775734 w 7467600"/>
              <a:gd name="connsiteY920" fmla="*/ 95131 h 6858000"/>
              <a:gd name="connsiteX921" fmla="*/ 3724807 w 7467600"/>
              <a:gd name="connsiteY921" fmla="*/ 272257 h 6858000"/>
              <a:gd name="connsiteX922" fmla="*/ 3726844 w 7467600"/>
              <a:gd name="connsiteY922" fmla="*/ 282988 h 6858000"/>
              <a:gd name="connsiteX923" fmla="*/ 3742664 w 7467600"/>
              <a:gd name="connsiteY923" fmla="*/ 279918 h 6858000"/>
              <a:gd name="connsiteX924" fmla="*/ 4103910 w 7467600"/>
              <a:gd name="connsiteY924" fmla="*/ 1161917 h 6858000"/>
              <a:gd name="connsiteX925" fmla="*/ 4020269 w 7467600"/>
              <a:gd name="connsiteY925" fmla="*/ 1200406 h 6858000"/>
              <a:gd name="connsiteX926" fmla="*/ 3674882 w 7467600"/>
              <a:gd name="connsiteY926" fmla="*/ 488524 h 6858000"/>
              <a:gd name="connsiteX927" fmla="*/ 3132682 w 7467600"/>
              <a:gd name="connsiteY927" fmla="*/ 1072284 h 6858000"/>
              <a:gd name="connsiteX928" fmla="*/ 2716346 w 7467600"/>
              <a:gd name="connsiteY928" fmla="*/ 1276376 h 6858000"/>
              <a:gd name="connsiteX929" fmla="*/ 2716772 w 7467600"/>
              <a:gd name="connsiteY929" fmla="*/ 1255462 h 6858000"/>
              <a:gd name="connsiteX930" fmla="*/ 3471096 w 7467600"/>
              <a:gd name="connsiteY930" fmla="*/ 437072 h 6858000"/>
              <a:gd name="connsiteX931" fmla="*/ 3639057 w 7467600"/>
              <a:gd name="connsiteY931" fmla="*/ 286334 h 6858000"/>
              <a:gd name="connsiteX932" fmla="*/ 3640309 w 7467600"/>
              <a:gd name="connsiteY932" fmla="*/ 284664 h 6858000"/>
              <a:gd name="connsiteX933" fmla="*/ 3646022 w 7467600"/>
              <a:gd name="connsiteY933" fmla="*/ 276711 h 6858000"/>
              <a:gd name="connsiteX934" fmla="*/ 3707943 w 7467600"/>
              <a:gd name="connsiteY934" fmla="*/ 65958 h 6858000"/>
              <a:gd name="connsiteX935" fmla="*/ 3721337 w 7467600"/>
              <a:gd name="connsiteY935" fmla="*/ 0 h 6858000"/>
              <a:gd name="connsiteX936" fmla="*/ 2867960 w 7467600"/>
              <a:gd name="connsiteY936" fmla="*/ 0 h 6858000"/>
              <a:gd name="connsiteX937" fmla="*/ 2926351 w 7467600"/>
              <a:gd name="connsiteY937" fmla="*/ 0 h 6858000"/>
              <a:gd name="connsiteX938" fmla="*/ 2902823 w 7467600"/>
              <a:gd name="connsiteY938" fmla="*/ 262929 h 6858000"/>
              <a:gd name="connsiteX939" fmla="*/ 2940663 w 7467600"/>
              <a:gd name="connsiteY939" fmla="*/ 140884 h 6858000"/>
              <a:gd name="connsiteX940" fmla="*/ 2947039 w 7467600"/>
              <a:gd name="connsiteY940" fmla="*/ 122524 h 6858000"/>
              <a:gd name="connsiteX941" fmla="*/ 2984316 w 7467600"/>
              <a:gd name="connsiteY941" fmla="*/ 0 h 6858000"/>
              <a:gd name="connsiteX942" fmla="*/ 3016114 w 7467600"/>
              <a:gd name="connsiteY942" fmla="*/ 0 h 6858000"/>
              <a:gd name="connsiteX943" fmla="*/ 2979949 w 7467600"/>
              <a:gd name="connsiteY943" fmla="*/ 119274 h 6858000"/>
              <a:gd name="connsiteX944" fmla="*/ 3023879 w 7467600"/>
              <a:gd name="connsiteY944" fmla="*/ 0 h 6858000"/>
              <a:gd name="connsiteX945" fmla="*/ 3105400 w 7467600"/>
              <a:gd name="connsiteY945" fmla="*/ 0 h 6858000"/>
              <a:gd name="connsiteX946" fmla="*/ 3094669 w 7467600"/>
              <a:gd name="connsiteY946" fmla="*/ 30308 h 6858000"/>
              <a:gd name="connsiteX947" fmla="*/ 2901945 w 7467600"/>
              <a:gd name="connsiteY947" fmla="*/ 466538 h 6858000"/>
              <a:gd name="connsiteX948" fmla="*/ 2815209 w 7467600"/>
              <a:gd name="connsiteY948" fmla="*/ 497361 h 6858000"/>
              <a:gd name="connsiteX949" fmla="*/ 2844845 w 7467600"/>
              <a:gd name="connsiteY949" fmla="*/ 127638 h 6858000"/>
              <a:gd name="connsiteX950" fmla="*/ 2867960 w 7467600"/>
              <a:gd name="connsiteY950" fmla="*/ 0 h 6858000"/>
              <a:gd name="connsiteX951" fmla="*/ 1057230 w 7467600"/>
              <a:gd name="connsiteY951" fmla="*/ 0 h 6858000"/>
              <a:gd name="connsiteX952" fmla="*/ 1111003 w 7467600"/>
              <a:gd name="connsiteY952" fmla="*/ 0 h 6858000"/>
              <a:gd name="connsiteX953" fmla="*/ 1125553 w 7467600"/>
              <a:gd name="connsiteY953" fmla="*/ 52588 h 6858000"/>
              <a:gd name="connsiteX954" fmla="*/ 1304276 w 7467600"/>
              <a:gd name="connsiteY954" fmla="*/ 476275 h 6858000"/>
              <a:gd name="connsiteX955" fmla="*/ 1492066 w 7467600"/>
              <a:gd name="connsiteY955" fmla="*/ 886333 h 6858000"/>
              <a:gd name="connsiteX956" fmla="*/ 1423698 w 7467600"/>
              <a:gd name="connsiteY956" fmla="*/ 710817 h 6858000"/>
              <a:gd name="connsiteX957" fmla="*/ 1357609 w 7467600"/>
              <a:gd name="connsiteY957" fmla="*/ 532892 h 6858000"/>
              <a:gd name="connsiteX958" fmla="*/ 1309550 w 7467600"/>
              <a:gd name="connsiteY958" fmla="*/ 374031 h 6858000"/>
              <a:gd name="connsiteX959" fmla="*/ 1193673 w 7467600"/>
              <a:gd name="connsiteY959" fmla="*/ 49533 h 6858000"/>
              <a:gd name="connsiteX960" fmla="*/ 1164391 w 7467600"/>
              <a:gd name="connsiteY960" fmla="*/ 0 h 6858000"/>
              <a:gd name="connsiteX961" fmla="*/ 1200666 w 7467600"/>
              <a:gd name="connsiteY961" fmla="*/ 0 h 6858000"/>
              <a:gd name="connsiteX962" fmla="*/ 1223408 w 7467600"/>
              <a:gd name="connsiteY962" fmla="*/ 38996 h 6858000"/>
              <a:gd name="connsiteX963" fmla="*/ 1339635 w 7467600"/>
              <a:gd name="connsiteY963" fmla="*/ 365517 h 6858000"/>
              <a:gd name="connsiteX964" fmla="*/ 1387469 w 7467600"/>
              <a:gd name="connsiteY964" fmla="*/ 523079 h 6858000"/>
              <a:gd name="connsiteX965" fmla="*/ 1452685 w 7467600"/>
              <a:gd name="connsiteY965" fmla="*/ 699806 h 6858000"/>
              <a:gd name="connsiteX966" fmla="*/ 1492092 w 7467600"/>
              <a:gd name="connsiteY966" fmla="*/ 800424 h 6858000"/>
              <a:gd name="connsiteX967" fmla="*/ 1455302 w 7467600"/>
              <a:gd name="connsiteY967" fmla="*/ 632913 h 6858000"/>
              <a:gd name="connsiteX968" fmla="*/ 1222336 w 7467600"/>
              <a:gd name="connsiteY968" fmla="*/ 9480 h 6858000"/>
              <a:gd name="connsiteX969" fmla="*/ 1214634 w 7467600"/>
              <a:gd name="connsiteY969" fmla="*/ 0 h 6858000"/>
              <a:gd name="connsiteX970" fmla="*/ 1289827 w 7467600"/>
              <a:gd name="connsiteY970" fmla="*/ 0 h 6858000"/>
              <a:gd name="connsiteX971" fmla="*/ 1321076 w 7467600"/>
              <a:gd name="connsiteY971" fmla="*/ 59722 h 6858000"/>
              <a:gd name="connsiteX972" fmla="*/ 1512579 w 7467600"/>
              <a:gd name="connsiteY972" fmla="*/ 626441 h 6858000"/>
              <a:gd name="connsiteX973" fmla="*/ 1506076 w 7467600"/>
              <a:gd name="connsiteY973" fmla="*/ 1089289 h 6858000"/>
              <a:gd name="connsiteX974" fmla="*/ 1486346 w 7467600"/>
              <a:gd name="connsiteY974" fmla="*/ 1079919 h 6858000"/>
              <a:gd name="connsiteX975" fmla="*/ 1070511 w 7467600"/>
              <a:gd name="connsiteY975" fmla="*/ 48609 h 6858000"/>
              <a:gd name="connsiteX976" fmla="*/ 1057230 w 7467600"/>
              <a:gd name="connsiteY976" fmla="*/ 0 h 6858000"/>
              <a:gd name="connsiteX977" fmla="*/ 43151 w 7467600"/>
              <a:gd name="connsiteY977" fmla="*/ 0 h 6858000"/>
              <a:gd name="connsiteX978" fmla="*/ 95283 w 7467600"/>
              <a:gd name="connsiteY978" fmla="*/ 0 h 6858000"/>
              <a:gd name="connsiteX979" fmla="*/ 300708 w 7467600"/>
              <a:gd name="connsiteY979" fmla="*/ 154571 h 6858000"/>
              <a:gd name="connsiteX980" fmla="*/ 530414 w 7467600"/>
              <a:gd name="connsiteY980" fmla="*/ 354673 h 6858000"/>
              <a:gd name="connsiteX981" fmla="*/ 333785 w 7467600"/>
              <a:gd name="connsiteY981" fmla="*/ 161564 h 6858000"/>
              <a:gd name="connsiteX982" fmla="*/ 147005 w 7467600"/>
              <a:gd name="connsiteY982" fmla="*/ 0 h 6858000"/>
              <a:gd name="connsiteX983" fmla="*/ 272509 w 7467600"/>
              <a:gd name="connsiteY983" fmla="*/ 0 h 6858000"/>
              <a:gd name="connsiteX984" fmla="*/ 326276 w 7467600"/>
              <a:gd name="connsiteY984" fmla="*/ 45847 h 6858000"/>
              <a:gd name="connsiteX985" fmla="*/ 823759 w 7467600"/>
              <a:gd name="connsiteY985" fmla="*/ 574145 h 6858000"/>
              <a:gd name="connsiteX986" fmla="*/ 811254 w 7467600"/>
              <a:gd name="connsiteY986" fmla="*/ 665546 h 6858000"/>
              <a:gd name="connsiteX987" fmla="*/ 154042 w 7467600"/>
              <a:gd name="connsiteY987" fmla="*/ 261522 h 6858000"/>
              <a:gd name="connsiteX988" fmla="*/ 13550 w 7467600"/>
              <a:gd name="connsiteY988" fmla="*/ 158423 h 6858000"/>
              <a:gd name="connsiteX989" fmla="*/ 0 w 7467600"/>
              <a:gd name="connsiteY989" fmla="*/ 146618 h 6858000"/>
              <a:gd name="connsiteX990" fmla="*/ 0 w 7467600"/>
              <a:gd name="connsiteY990" fmla="*/ 59161 h 6858000"/>
              <a:gd name="connsiteX991" fmla="*/ 45427 w 7467600"/>
              <a:gd name="connsiteY991" fmla="*/ 101078 h 6858000"/>
              <a:gd name="connsiteX992" fmla="*/ 630103 w 7467600"/>
              <a:gd name="connsiteY992" fmla="*/ 485885 h 6858000"/>
              <a:gd name="connsiteX993" fmla="*/ 532040 w 7467600"/>
              <a:gd name="connsiteY993" fmla="*/ 399359 h 6858000"/>
              <a:gd name="connsiteX994" fmla="*/ 517618 w 7467600"/>
              <a:gd name="connsiteY994" fmla="*/ 385726 h 6858000"/>
              <a:gd name="connsiteX995" fmla="*/ 285074 w 7467600"/>
              <a:gd name="connsiteY995" fmla="*/ 182755 h 6858000"/>
              <a:gd name="connsiteX996" fmla="*/ 43151 w 7467600"/>
              <a:gd name="connsiteY996"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327465 w 7467600"/>
              <a:gd name="connsiteY127" fmla="*/ 5174181 h 6858000"/>
              <a:gd name="connsiteX128" fmla="*/ 7450656 w 7467600"/>
              <a:gd name="connsiteY128" fmla="*/ 5134750 h 6858000"/>
              <a:gd name="connsiteX129" fmla="*/ 7467600 w 7467600"/>
              <a:gd name="connsiteY129" fmla="*/ 5142496 h 6858000"/>
              <a:gd name="connsiteX130" fmla="*/ 7467600 w 7467600"/>
              <a:gd name="connsiteY130" fmla="*/ 5158623 h 6858000"/>
              <a:gd name="connsiteX131" fmla="*/ 7427076 w 7467600"/>
              <a:gd name="connsiteY131" fmla="*/ 5142684 h 6858000"/>
              <a:gd name="connsiteX132" fmla="*/ 7467600 w 7467600"/>
              <a:gd name="connsiteY132" fmla="*/ 5164774 h 6858000"/>
              <a:gd name="connsiteX133" fmla="*/ 7467600 w 7467600"/>
              <a:gd name="connsiteY133" fmla="*/ 5199146 h 6858000"/>
              <a:gd name="connsiteX134" fmla="*/ 7391022 w 7467600"/>
              <a:gd name="connsiteY134" fmla="*/ 5158141 h 6858000"/>
              <a:gd name="connsiteX135" fmla="*/ 7312201 w 7467600"/>
              <a:gd name="connsiteY135" fmla="*/ 5128278 h 6858000"/>
              <a:gd name="connsiteX136" fmla="*/ 7343603 w 7467600"/>
              <a:gd name="connsiteY136" fmla="*/ 5149746 h 6858000"/>
              <a:gd name="connsiteX137" fmla="*/ 7467600 w 7467600"/>
              <a:gd name="connsiteY137" fmla="*/ 5241225 h 6858000"/>
              <a:gd name="connsiteX138" fmla="*/ 7467600 w 7467600"/>
              <a:gd name="connsiteY138" fmla="*/ 5277736 h 6858000"/>
              <a:gd name="connsiteX139" fmla="*/ 7327465 w 7467600"/>
              <a:gd name="connsiteY139" fmla="*/ 5174181 h 6858000"/>
              <a:gd name="connsiteX140" fmla="*/ 1903353 w 7467600"/>
              <a:gd name="connsiteY140" fmla="*/ 5044827 h 6858000"/>
              <a:gd name="connsiteX141" fmla="*/ 1936931 w 7467600"/>
              <a:gd name="connsiteY141" fmla="*/ 5093954 h 6858000"/>
              <a:gd name="connsiteX142" fmla="*/ 2195868 w 7467600"/>
              <a:gd name="connsiteY142" fmla="*/ 5396574 h 6858000"/>
              <a:gd name="connsiteX143" fmla="*/ 2088852 w 7467600"/>
              <a:gd name="connsiteY143" fmla="*/ 5166123 h 6858000"/>
              <a:gd name="connsiteX144" fmla="*/ 1958241 w 7467600"/>
              <a:gd name="connsiteY144" fmla="*/ 5067955 h 6858000"/>
              <a:gd name="connsiteX145" fmla="*/ 1903353 w 7467600"/>
              <a:gd name="connsiteY145" fmla="*/ 5044827 h 6858000"/>
              <a:gd name="connsiteX146" fmla="*/ 1979378 w 7467600"/>
              <a:gd name="connsiteY146" fmla="*/ 4769504 h 6858000"/>
              <a:gd name="connsiteX147" fmla="*/ 2882120 w 7467600"/>
              <a:gd name="connsiteY147" fmla="*/ 5064547 h 6858000"/>
              <a:gd name="connsiteX148" fmla="*/ 2793103 w 7467600"/>
              <a:gd name="connsiteY148" fmla="*/ 5039699 h 6858000"/>
              <a:gd name="connsiteX149" fmla="*/ 2770041 w 7467600"/>
              <a:gd name="connsiteY149" fmla="*/ 5033634 h 6858000"/>
              <a:gd name="connsiteX150" fmla="*/ 1979378 w 7467600"/>
              <a:gd name="connsiteY150" fmla="*/ 4769504 h 6858000"/>
              <a:gd name="connsiteX151" fmla="*/ 1927410 w 7467600"/>
              <a:gd name="connsiteY151" fmla="*/ 4716164 h 6858000"/>
              <a:gd name="connsiteX152" fmla="*/ 1959587 w 7467600"/>
              <a:gd name="connsiteY152" fmla="*/ 4728849 h 6858000"/>
              <a:gd name="connsiteX153" fmla="*/ 2777707 w 7467600"/>
              <a:gd name="connsiteY153" fmla="*/ 5003991 h 6858000"/>
              <a:gd name="connsiteX154" fmla="*/ 2800768 w 7467600"/>
              <a:gd name="connsiteY154" fmla="*/ 5010056 h 6858000"/>
              <a:gd name="connsiteX155" fmla="*/ 2879408 w 7467600"/>
              <a:gd name="connsiteY155" fmla="*/ 5031590 h 6858000"/>
              <a:gd name="connsiteX156" fmla="*/ 2862295 w 7467600"/>
              <a:gd name="connsiteY156" fmla="*/ 5022958 h 6858000"/>
              <a:gd name="connsiteX157" fmla="*/ 2813343 w 7467600"/>
              <a:gd name="connsiteY157" fmla="*/ 4998369 h 6858000"/>
              <a:gd name="connsiteX158" fmla="*/ 2646245 w 7467600"/>
              <a:gd name="connsiteY158" fmla="*/ 4930999 h 6858000"/>
              <a:gd name="connsiteX159" fmla="*/ 1999243 w 7467600"/>
              <a:gd name="connsiteY159" fmla="*/ 4730524 h 6858000"/>
              <a:gd name="connsiteX160" fmla="*/ 1979527 w 7467600"/>
              <a:gd name="connsiteY160" fmla="*/ 4726651 h 6858000"/>
              <a:gd name="connsiteX161" fmla="*/ 1927410 w 7467600"/>
              <a:gd name="connsiteY161" fmla="*/ 4716164 h 6858000"/>
              <a:gd name="connsiteX162" fmla="*/ 1997014 w 7467600"/>
              <a:gd name="connsiteY162" fmla="*/ 4698007 h 6858000"/>
              <a:gd name="connsiteX163" fmla="*/ 2005458 w 7467600"/>
              <a:gd name="connsiteY163" fmla="*/ 4699540 h 6858000"/>
              <a:gd name="connsiteX164" fmla="*/ 2657186 w 7467600"/>
              <a:gd name="connsiteY164" fmla="*/ 4901687 h 6858000"/>
              <a:gd name="connsiteX165" fmla="*/ 2826662 w 7467600"/>
              <a:gd name="connsiteY165" fmla="*/ 4970362 h 6858000"/>
              <a:gd name="connsiteX166" fmla="*/ 2876100 w 7467600"/>
              <a:gd name="connsiteY166" fmla="*/ 4995397 h 6858000"/>
              <a:gd name="connsiteX167" fmla="*/ 3042600 w 7467600"/>
              <a:gd name="connsiteY167" fmla="*/ 5059532 h 6858000"/>
              <a:gd name="connsiteX168" fmla="*/ 1997014 w 7467600"/>
              <a:gd name="connsiteY168" fmla="*/ 4698007 h 6858000"/>
              <a:gd name="connsiteX169" fmla="*/ 2305292 w 7467600"/>
              <a:gd name="connsiteY169" fmla="*/ 4219492 h 6858000"/>
              <a:gd name="connsiteX170" fmla="*/ 3360922 w 7467600"/>
              <a:gd name="connsiteY170" fmla="*/ 4529373 h 6858000"/>
              <a:gd name="connsiteX171" fmla="*/ 3492420 w 7467600"/>
              <a:gd name="connsiteY171" fmla="*/ 4510145 h 6858000"/>
              <a:gd name="connsiteX172" fmla="*/ 3364086 w 7467600"/>
              <a:gd name="connsiteY172" fmla="*/ 4480340 h 6858000"/>
              <a:gd name="connsiteX173" fmla="*/ 3225818 w 7467600"/>
              <a:gd name="connsiteY173" fmla="*/ 4411822 h 6858000"/>
              <a:gd name="connsiteX174" fmla="*/ 3129696 w 7467600"/>
              <a:gd name="connsiteY174" fmla="*/ 4360704 h 6858000"/>
              <a:gd name="connsiteX175" fmla="*/ 2814545 w 7467600"/>
              <a:gd name="connsiteY175" fmla="*/ 4282955 h 6858000"/>
              <a:gd name="connsiteX176" fmla="*/ 2305292 w 7467600"/>
              <a:gd name="connsiteY176" fmla="*/ 4219492 h 6858000"/>
              <a:gd name="connsiteX177" fmla="*/ 2626982 w 7467600"/>
              <a:gd name="connsiteY177" fmla="*/ 4206450 h 6858000"/>
              <a:gd name="connsiteX178" fmla="*/ 2490617 w 7467600"/>
              <a:gd name="connsiteY178" fmla="*/ 4206951 h 6858000"/>
              <a:gd name="connsiteX179" fmla="*/ 2819869 w 7467600"/>
              <a:gd name="connsiteY179" fmla="*/ 4252936 h 6858000"/>
              <a:gd name="connsiteX180" fmla="*/ 3143018 w 7467600"/>
              <a:gd name="connsiteY180" fmla="*/ 4332698 h 6858000"/>
              <a:gd name="connsiteX181" fmla="*/ 3241520 w 7467600"/>
              <a:gd name="connsiteY181" fmla="*/ 4385112 h 6858000"/>
              <a:gd name="connsiteX182" fmla="*/ 3374575 w 7467600"/>
              <a:gd name="connsiteY182" fmla="*/ 4451517 h 6858000"/>
              <a:gd name="connsiteX183" fmla="*/ 3505221 w 7467600"/>
              <a:gd name="connsiteY183" fmla="*/ 4480757 h 6858000"/>
              <a:gd name="connsiteX184" fmla="*/ 2626982 w 7467600"/>
              <a:gd name="connsiteY184" fmla="*/ 4206450 h 6858000"/>
              <a:gd name="connsiteX185" fmla="*/ 1310106 w 7467600"/>
              <a:gd name="connsiteY185" fmla="*/ 3943217 h 6858000"/>
              <a:gd name="connsiteX186" fmla="*/ 854994 w 7467600"/>
              <a:gd name="connsiteY186" fmla="*/ 4399136 h 6858000"/>
              <a:gd name="connsiteX187" fmla="*/ 742462 w 7467600"/>
              <a:gd name="connsiteY187" fmla="*/ 4594648 h 6858000"/>
              <a:gd name="connsiteX188" fmla="*/ 820602 w 7467600"/>
              <a:gd name="connsiteY188" fmla="*/ 4485915 h 6858000"/>
              <a:gd name="connsiteX189" fmla="*/ 878295 w 7467600"/>
              <a:gd name="connsiteY189" fmla="*/ 4403594 h 6858000"/>
              <a:gd name="connsiteX190" fmla="*/ 1240607 w 7467600"/>
              <a:gd name="connsiteY190" fmla="*/ 4010401 h 6858000"/>
              <a:gd name="connsiteX191" fmla="*/ 1310106 w 7467600"/>
              <a:gd name="connsiteY191" fmla="*/ 3943217 h 6858000"/>
              <a:gd name="connsiteX192" fmla="*/ 1423113 w 7467600"/>
              <a:gd name="connsiteY192" fmla="*/ 3874565 h 6858000"/>
              <a:gd name="connsiteX193" fmla="*/ 1260565 w 7467600"/>
              <a:gd name="connsiteY193" fmla="*/ 4031982 h 6858000"/>
              <a:gd name="connsiteX194" fmla="*/ 901900 w 7467600"/>
              <a:gd name="connsiteY194" fmla="*/ 4421236 h 6858000"/>
              <a:gd name="connsiteX195" fmla="*/ 845044 w 7467600"/>
              <a:gd name="connsiteY195" fmla="*/ 4502436 h 6858000"/>
              <a:gd name="connsiteX196" fmla="*/ 685926 w 7467600"/>
              <a:gd name="connsiteY196" fmla="*/ 4703069 h 6858000"/>
              <a:gd name="connsiteX197" fmla="*/ 684248 w 7467600"/>
              <a:gd name="connsiteY197" fmla="*/ 4706721 h 6858000"/>
              <a:gd name="connsiteX198" fmla="*/ 1423113 w 7467600"/>
              <a:gd name="connsiteY198" fmla="*/ 3874565 h 6858000"/>
              <a:gd name="connsiteX199" fmla="*/ 3316479 w 7467600"/>
              <a:gd name="connsiteY199" fmla="*/ 3872136 h 6858000"/>
              <a:gd name="connsiteX200" fmla="*/ 3546806 w 7467600"/>
              <a:gd name="connsiteY200" fmla="*/ 4356139 h 6858000"/>
              <a:gd name="connsiteX201" fmla="*/ 3364433 w 7467600"/>
              <a:gd name="connsiteY201" fmla="*/ 3953121 h 6858000"/>
              <a:gd name="connsiteX202" fmla="*/ 3316479 w 7467600"/>
              <a:gd name="connsiteY202" fmla="*/ 3872136 h 6858000"/>
              <a:gd name="connsiteX203" fmla="*/ 3291335 w 7467600"/>
              <a:gd name="connsiteY203" fmla="*/ 3767420 h 6858000"/>
              <a:gd name="connsiteX204" fmla="*/ 3390805 w 7467600"/>
              <a:gd name="connsiteY204" fmla="*/ 3937163 h 6858000"/>
              <a:gd name="connsiteX205" fmla="*/ 3579062 w 7467600"/>
              <a:gd name="connsiteY205" fmla="*/ 4359040 h 6858000"/>
              <a:gd name="connsiteX206" fmla="*/ 3467355 w 7467600"/>
              <a:gd name="connsiteY206" fmla="*/ 3988130 h 6858000"/>
              <a:gd name="connsiteX207" fmla="*/ 3310753 w 7467600"/>
              <a:gd name="connsiteY207" fmla="*/ 3787140 h 6858000"/>
              <a:gd name="connsiteX208" fmla="*/ 3291335 w 7467600"/>
              <a:gd name="connsiteY208" fmla="*/ 3767420 h 6858000"/>
              <a:gd name="connsiteX209" fmla="*/ 1635889 w 7467600"/>
              <a:gd name="connsiteY209" fmla="*/ 3709494 h 6858000"/>
              <a:gd name="connsiteX210" fmla="*/ 1634800 w 7467600"/>
              <a:gd name="connsiteY210" fmla="*/ 3731111 h 6858000"/>
              <a:gd name="connsiteX211" fmla="*/ 1635889 w 7467600"/>
              <a:gd name="connsiteY211" fmla="*/ 3709494 h 6858000"/>
              <a:gd name="connsiteX212" fmla="*/ 1510397 w 7467600"/>
              <a:gd name="connsiteY212" fmla="*/ 3684705 h 6858000"/>
              <a:gd name="connsiteX213" fmla="*/ 1146550 w 7467600"/>
              <a:gd name="connsiteY213" fmla="*/ 3802012 h 6858000"/>
              <a:gd name="connsiteX214" fmla="*/ 698834 w 7467600"/>
              <a:gd name="connsiteY214" fmla="*/ 3952272 h 6858000"/>
              <a:gd name="connsiteX215" fmla="*/ 34256 w 7467600"/>
              <a:gd name="connsiteY215" fmla="*/ 4347603 h 6858000"/>
              <a:gd name="connsiteX216" fmla="*/ 527241 w 7467600"/>
              <a:gd name="connsiteY216" fmla="*/ 4065078 h 6858000"/>
              <a:gd name="connsiteX217" fmla="*/ 1510397 w 7467600"/>
              <a:gd name="connsiteY217" fmla="*/ 3684705 h 6858000"/>
              <a:gd name="connsiteX218" fmla="*/ 1313114 w 7467600"/>
              <a:gd name="connsiteY218" fmla="*/ 3655216 h 6858000"/>
              <a:gd name="connsiteX219" fmla="*/ 1109304 w 7467600"/>
              <a:gd name="connsiteY219" fmla="*/ 3669030 h 6858000"/>
              <a:gd name="connsiteX220" fmla="*/ 8129 w 7467600"/>
              <a:gd name="connsiteY220" fmla="*/ 4330519 h 6858000"/>
              <a:gd name="connsiteX221" fmla="*/ 687572 w 7467600"/>
              <a:gd name="connsiteY221" fmla="*/ 3925629 h 6858000"/>
              <a:gd name="connsiteX222" fmla="*/ 1138365 w 7467600"/>
              <a:gd name="connsiteY222" fmla="*/ 3774515 h 6858000"/>
              <a:gd name="connsiteX223" fmla="*/ 1505579 w 7467600"/>
              <a:gd name="connsiteY223" fmla="*/ 3655526 h 6858000"/>
              <a:gd name="connsiteX224" fmla="*/ 1313114 w 7467600"/>
              <a:gd name="connsiteY224" fmla="*/ 3655216 h 6858000"/>
              <a:gd name="connsiteX225" fmla="*/ 3655073 w 7467600"/>
              <a:gd name="connsiteY225" fmla="*/ 3650884 h 6858000"/>
              <a:gd name="connsiteX226" fmla="*/ 3989938 w 7467600"/>
              <a:gd name="connsiteY226" fmla="*/ 3991685 h 6858000"/>
              <a:gd name="connsiteX227" fmla="*/ 4393907 w 7467600"/>
              <a:gd name="connsiteY227" fmla="*/ 4261258 h 6858000"/>
              <a:gd name="connsiteX228" fmla="*/ 4648051 w 7467600"/>
              <a:gd name="connsiteY228" fmla="*/ 4374051 h 6858000"/>
              <a:gd name="connsiteX229" fmla="*/ 4383389 w 7467600"/>
              <a:gd name="connsiteY229" fmla="*/ 4184369 h 6858000"/>
              <a:gd name="connsiteX230" fmla="*/ 4165508 w 7467600"/>
              <a:gd name="connsiteY230" fmla="*/ 4035196 h 6858000"/>
              <a:gd name="connsiteX231" fmla="*/ 4068162 w 7467600"/>
              <a:gd name="connsiteY231" fmla="*/ 3953394 h 6858000"/>
              <a:gd name="connsiteX232" fmla="*/ 3981416 w 7467600"/>
              <a:gd name="connsiteY232" fmla="*/ 3880482 h 6858000"/>
              <a:gd name="connsiteX233" fmla="*/ 3800147 w 7467600"/>
              <a:gd name="connsiteY233" fmla="*/ 3749872 h 6858000"/>
              <a:gd name="connsiteX234" fmla="*/ 3655073 w 7467600"/>
              <a:gd name="connsiteY234" fmla="*/ 3650884 h 6858000"/>
              <a:gd name="connsiteX235" fmla="*/ 3670252 w 7467600"/>
              <a:gd name="connsiteY235" fmla="*/ 3622798 h 6858000"/>
              <a:gd name="connsiteX236" fmla="*/ 3817258 w 7467600"/>
              <a:gd name="connsiteY236" fmla="*/ 3723577 h 6858000"/>
              <a:gd name="connsiteX237" fmla="*/ 4000461 w 7467600"/>
              <a:gd name="connsiteY237" fmla="*/ 3855966 h 6858000"/>
              <a:gd name="connsiteX238" fmla="*/ 4088180 w 7467600"/>
              <a:gd name="connsiteY238" fmla="*/ 3929774 h 6858000"/>
              <a:gd name="connsiteX239" fmla="*/ 4184555 w 7467600"/>
              <a:gd name="connsiteY239" fmla="*/ 4010683 h 6858000"/>
              <a:gd name="connsiteX240" fmla="*/ 4399563 w 7467600"/>
              <a:gd name="connsiteY240" fmla="*/ 4158106 h 6858000"/>
              <a:gd name="connsiteX241" fmla="*/ 4684469 w 7467600"/>
              <a:gd name="connsiteY241" fmla="*/ 4364680 h 6858000"/>
              <a:gd name="connsiteX242" fmla="*/ 4690271 w 7467600"/>
              <a:gd name="connsiteY242" fmla="*/ 4370034 h 6858000"/>
              <a:gd name="connsiteX243" fmla="*/ 4136093 w 7467600"/>
              <a:gd name="connsiteY243" fmla="*/ 3858466 h 6858000"/>
              <a:gd name="connsiteX244" fmla="*/ 3670252 w 7467600"/>
              <a:gd name="connsiteY244" fmla="*/ 3622798 h 6858000"/>
              <a:gd name="connsiteX245" fmla="*/ 4440129 w 7467600"/>
              <a:gd name="connsiteY245" fmla="*/ 3448571 h 6858000"/>
              <a:gd name="connsiteX246" fmla="*/ 4856525 w 7467600"/>
              <a:gd name="connsiteY246" fmla="*/ 3915351 h 6858000"/>
              <a:gd name="connsiteX247" fmla="*/ 5059055 w 7467600"/>
              <a:gd name="connsiteY247" fmla="*/ 4108918 h 6858000"/>
              <a:gd name="connsiteX248" fmla="*/ 5290070 w 7467600"/>
              <a:gd name="connsiteY248" fmla="*/ 4263619 h 6858000"/>
              <a:gd name="connsiteX249" fmla="*/ 4834991 w 7467600"/>
              <a:gd name="connsiteY249" fmla="*/ 3830985 h 6858000"/>
              <a:gd name="connsiteX250" fmla="*/ 4440129 w 7467600"/>
              <a:gd name="connsiteY250" fmla="*/ 3448571 h 6858000"/>
              <a:gd name="connsiteX251" fmla="*/ 4441737 w 7467600"/>
              <a:gd name="connsiteY251" fmla="*/ 3399734 h 6858000"/>
              <a:gd name="connsiteX252" fmla="*/ 4431236 w 7467600"/>
              <a:gd name="connsiteY252" fmla="*/ 3400954 h 6858000"/>
              <a:gd name="connsiteX253" fmla="*/ 4557150 w 7467600"/>
              <a:gd name="connsiteY253" fmla="*/ 3510023 h 6858000"/>
              <a:gd name="connsiteX254" fmla="*/ 4856936 w 7467600"/>
              <a:gd name="connsiteY254" fmla="*/ 3809146 h 6858000"/>
              <a:gd name="connsiteX255" fmla="*/ 5111996 w 7467600"/>
              <a:gd name="connsiteY255" fmla="*/ 4065759 h 6858000"/>
              <a:gd name="connsiteX256" fmla="*/ 5388878 w 7467600"/>
              <a:gd name="connsiteY256" fmla="*/ 4300185 h 6858000"/>
              <a:gd name="connsiteX257" fmla="*/ 5425556 w 7467600"/>
              <a:gd name="connsiteY257" fmla="*/ 4308967 h 6858000"/>
              <a:gd name="connsiteX258" fmla="*/ 4943646 w 7467600"/>
              <a:gd name="connsiteY258" fmla="*/ 3822916 h 6858000"/>
              <a:gd name="connsiteX259" fmla="*/ 4594837 w 7467600"/>
              <a:gd name="connsiteY259" fmla="*/ 3532274 h 6858000"/>
              <a:gd name="connsiteX260" fmla="*/ 4441737 w 7467600"/>
              <a:gd name="connsiteY260" fmla="*/ 3399734 h 6858000"/>
              <a:gd name="connsiteX261" fmla="*/ 5425834 w 7467600"/>
              <a:gd name="connsiteY261" fmla="*/ 3162785 h 6858000"/>
              <a:gd name="connsiteX262" fmla="*/ 5401644 w 7467600"/>
              <a:gd name="connsiteY262" fmla="*/ 3617847 h 6858000"/>
              <a:gd name="connsiteX263" fmla="*/ 5467256 w 7467600"/>
              <a:gd name="connsiteY263" fmla="*/ 4175494 h 6858000"/>
              <a:gd name="connsiteX264" fmla="*/ 5448069 w 7467600"/>
              <a:gd name="connsiteY264" fmla="*/ 3567554 h 6858000"/>
              <a:gd name="connsiteX265" fmla="*/ 5425834 w 7467600"/>
              <a:gd name="connsiteY265" fmla="*/ 3162785 h 6858000"/>
              <a:gd name="connsiteX266" fmla="*/ 1318687 w 7467600"/>
              <a:gd name="connsiteY266" fmla="*/ 3113840 h 6858000"/>
              <a:gd name="connsiteX267" fmla="*/ 1066793 w 7467600"/>
              <a:gd name="connsiteY267" fmla="*/ 3212171 h 6858000"/>
              <a:gd name="connsiteX268" fmla="*/ 993319 w 7467600"/>
              <a:gd name="connsiteY268" fmla="*/ 3247648 h 6858000"/>
              <a:gd name="connsiteX269" fmla="*/ 853081 w 7467600"/>
              <a:gd name="connsiteY269" fmla="*/ 3312410 h 6858000"/>
              <a:gd name="connsiteX270" fmla="*/ 805957 w 7467600"/>
              <a:gd name="connsiteY270" fmla="*/ 3330443 h 6858000"/>
              <a:gd name="connsiteX271" fmla="*/ 1318687 w 7467600"/>
              <a:gd name="connsiteY271" fmla="*/ 3113840 h 6858000"/>
              <a:gd name="connsiteX272" fmla="*/ 5453702 w 7467600"/>
              <a:gd name="connsiteY272" fmla="*/ 3090882 h 6858000"/>
              <a:gd name="connsiteX273" fmla="*/ 5480135 w 7467600"/>
              <a:gd name="connsiteY273" fmla="*/ 3565802 h 6858000"/>
              <a:gd name="connsiteX274" fmla="*/ 5499023 w 7467600"/>
              <a:gd name="connsiteY274" fmla="*/ 4166310 h 6858000"/>
              <a:gd name="connsiteX275" fmla="*/ 5547022 w 7467600"/>
              <a:gd name="connsiteY275" fmla="*/ 3607838 h 6858000"/>
              <a:gd name="connsiteX276" fmla="*/ 5515964 w 7467600"/>
              <a:gd name="connsiteY276" fmla="*/ 3378541 h 6858000"/>
              <a:gd name="connsiteX277" fmla="*/ 5453702 w 7467600"/>
              <a:gd name="connsiteY277" fmla="*/ 3090882 h 6858000"/>
              <a:gd name="connsiteX278" fmla="*/ 1238695 w 7467600"/>
              <a:gd name="connsiteY278" fmla="*/ 3076820 h 6858000"/>
              <a:gd name="connsiteX279" fmla="*/ 716371 w 7467600"/>
              <a:gd name="connsiteY279" fmla="*/ 3293249 h 6858000"/>
              <a:gd name="connsiteX280" fmla="*/ 579522 w 7467600"/>
              <a:gd name="connsiteY280" fmla="*/ 3371759 h 6858000"/>
              <a:gd name="connsiteX281" fmla="*/ 600288 w 7467600"/>
              <a:gd name="connsiteY281" fmla="*/ 3365555 h 6858000"/>
              <a:gd name="connsiteX282" fmla="*/ 840692 w 7467600"/>
              <a:gd name="connsiteY282" fmla="*/ 3284921 h 6858000"/>
              <a:gd name="connsiteX283" fmla="*/ 979248 w 7467600"/>
              <a:gd name="connsiteY283" fmla="*/ 3221003 h 6858000"/>
              <a:gd name="connsiteX284" fmla="*/ 1053282 w 7467600"/>
              <a:gd name="connsiteY284" fmla="*/ 3185247 h 6858000"/>
              <a:gd name="connsiteX285" fmla="*/ 1320603 w 7467600"/>
              <a:gd name="connsiteY285" fmla="*/ 3081281 h 6858000"/>
              <a:gd name="connsiteX286" fmla="*/ 1238695 w 7467600"/>
              <a:gd name="connsiteY286" fmla="*/ 3076820 h 6858000"/>
              <a:gd name="connsiteX287" fmla="*/ 5425627 w 7467600"/>
              <a:gd name="connsiteY287" fmla="*/ 2954192 h 6858000"/>
              <a:gd name="connsiteX288" fmla="*/ 5470770 w 7467600"/>
              <a:gd name="connsiteY288" fmla="*/ 3005435 h 6858000"/>
              <a:gd name="connsiteX289" fmla="*/ 5519779 w 7467600"/>
              <a:gd name="connsiteY289" fmla="*/ 4359223 h 6858000"/>
              <a:gd name="connsiteX290" fmla="*/ 5520293 w 7467600"/>
              <a:gd name="connsiteY290" fmla="*/ 4360602 h 6858000"/>
              <a:gd name="connsiteX291" fmla="*/ 5767221 w 7467600"/>
              <a:gd name="connsiteY291" fmla="*/ 4665564 h 6858000"/>
              <a:gd name="connsiteX292" fmla="*/ 6937169 w 7467600"/>
              <a:gd name="connsiteY292" fmla="*/ 4815941 h 6858000"/>
              <a:gd name="connsiteX293" fmla="*/ 6953922 w 7467600"/>
              <a:gd name="connsiteY293" fmla="*/ 4890068 h 6858000"/>
              <a:gd name="connsiteX294" fmla="*/ 6071359 w 7467600"/>
              <a:gd name="connsiteY294" fmla="*/ 4770770 h 6858000"/>
              <a:gd name="connsiteX295" fmla="*/ 6038839 w 7467600"/>
              <a:gd name="connsiteY295" fmla="*/ 4764474 h 6858000"/>
              <a:gd name="connsiteX296" fmla="*/ 6038706 w 7467600"/>
              <a:gd name="connsiteY296" fmla="*/ 4763847 h 6858000"/>
              <a:gd name="connsiteX297" fmla="*/ 6037784 w 7467600"/>
              <a:gd name="connsiteY297" fmla="*/ 4764270 h 6858000"/>
              <a:gd name="connsiteX298" fmla="*/ 6038839 w 7467600"/>
              <a:gd name="connsiteY298" fmla="*/ 4764474 h 6858000"/>
              <a:gd name="connsiteX299" fmla="*/ 6040338 w 7467600"/>
              <a:gd name="connsiteY299" fmla="*/ 4771418 h 6858000"/>
              <a:gd name="connsiteX300" fmla="*/ 6024488 w 7467600"/>
              <a:gd name="connsiteY300" fmla="*/ 4809903 h 6858000"/>
              <a:gd name="connsiteX301" fmla="*/ 5599771 w 7467600"/>
              <a:gd name="connsiteY301" fmla="*/ 5509652 h 6858000"/>
              <a:gd name="connsiteX302" fmla="*/ 5548843 w 7467600"/>
              <a:gd name="connsiteY302" fmla="*/ 5563845 h 6858000"/>
              <a:gd name="connsiteX303" fmla="*/ 5940952 w 7467600"/>
              <a:gd name="connsiteY303" fmla="*/ 6250028 h 6858000"/>
              <a:gd name="connsiteX304" fmla="*/ 6043441 w 7467600"/>
              <a:gd name="connsiteY304" fmla="*/ 6665847 h 6858000"/>
              <a:gd name="connsiteX305" fmla="*/ 6093432 w 7467600"/>
              <a:gd name="connsiteY305" fmla="*/ 6858000 h 6858000"/>
              <a:gd name="connsiteX306" fmla="*/ 6034344 w 7467600"/>
              <a:gd name="connsiteY306" fmla="*/ 6858000 h 6858000"/>
              <a:gd name="connsiteX307" fmla="*/ 6026679 w 7467600"/>
              <a:gd name="connsiteY307" fmla="*/ 6836959 h 6858000"/>
              <a:gd name="connsiteX308" fmla="*/ 5800441 w 7467600"/>
              <a:gd name="connsiteY308" fmla="*/ 6335286 h 6858000"/>
              <a:gd name="connsiteX309" fmla="*/ 5526562 w 7467600"/>
              <a:gd name="connsiteY309" fmla="*/ 5705388 h 6858000"/>
              <a:gd name="connsiteX310" fmla="*/ 5519640 w 7467600"/>
              <a:gd name="connsiteY310" fmla="*/ 5683774 h 6858000"/>
              <a:gd name="connsiteX311" fmla="*/ 5844559 w 7467600"/>
              <a:gd name="connsiteY311" fmla="*/ 6553349 h 6858000"/>
              <a:gd name="connsiteX312" fmla="*/ 5975994 w 7467600"/>
              <a:gd name="connsiteY312" fmla="*/ 6858000 h 6858000"/>
              <a:gd name="connsiteX313" fmla="*/ 5898547 w 7467600"/>
              <a:gd name="connsiteY313" fmla="*/ 6858000 h 6858000"/>
              <a:gd name="connsiteX314" fmla="*/ 5682041 w 7467600"/>
              <a:gd name="connsiteY314" fmla="*/ 6355860 h 6858000"/>
              <a:gd name="connsiteX315" fmla="*/ 5461758 w 7467600"/>
              <a:gd name="connsiteY315" fmla="*/ 5820220 h 6858000"/>
              <a:gd name="connsiteX316" fmla="*/ 5237282 w 7467600"/>
              <a:gd name="connsiteY316" fmla="*/ 6579086 h 6858000"/>
              <a:gd name="connsiteX317" fmla="*/ 5115009 w 7467600"/>
              <a:gd name="connsiteY317" fmla="*/ 6858000 h 6858000"/>
              <a:gd name="connsiteX318" fmla="*/ 5028074 w 7467600"/>
              <a:gd name="connsiteY318" fmla="*/ 6858000 h 6858000"/>
              <a:gd name="connsiteX319" fmla="*/ 5079508 w 7467600"/>
              <a:gd name="connsiteY319" fmla="*/ 6749074 h 6858000"/>
              <a:gd name="connsiteX320" fmla="*/ 5371846 w 7467600"/>
              <a:gd name="connsiteY320" fmla="*/ 5924413 h 6858000"/>
              <a:gd name="connsiteX321" fmla="*/ 5270512 w 7467600"/>
              <a:gd name="connsiteY321" fmla="*/ 6138975 h 6858000"/>
              <a:gd name="connsiteX322" fmla="*/ 5062409 w 7467600"/>
              <a:gd name="connsiteY322" fmla="*/ 6653544 h 6858000"/>
              <a:gd name="connsiteX323" fmla="*/ 5036628 w 7467600"/>
              <a:gd name="connsiteY323" fmla="*/ 6754247 h 6858000"/>
              <a:gd name="connsiteX324" fmla="*/ 5009112 w 7467600"/>
              <a:gd name="connsiteY324" fmla="*/ 6858000 h 6858000"/>
              <a:gd name="connsiteX325" fmla="*/ 4976679 w 7467600"/>
              <a:gd name="connsiteY325" fmla="*/ 6858000 h 6858000"/>
              <a:gd name="connsiteX326" fmla="*/ 5006537 w 7467600"/>
              <a:gd name="connsiteY326" fmla="*/ 6747068 h 6858000"/>
              <a:gd name="connsiteX327" fmla="*/ 5032723 w 7467600"/>
              <a:gd name="connsiteY327" fmla="*/ 6644957 h 6858000"/>
              <a:gd name="connsiteX328" fmla="*/ 5242949 w 7467600"/>
              <a:gd name="connsiteY328" fmla="*/ 6125175 h 6858000"/>
              <a:gd name="connsiteX329" fmla="*/ 5286321 w 7467600"/>
              <a:gd name="connsiteY329" fmla="*/ 6033555 h 6858000"/>
              <a:gd name="connsiteX330" fmla="*/ 5008210 w 7467600"/>
              <a:gd name="connsiteY330" fmla="*/ 6649194 h 6858000"/>
              <a:gd name="connsiteX331" fmla="*/ 4986321 w 7467600"/>
              <a:gd name="connsiteY331" fmla="*/ 6765687 h 6858000"/>
              <a:gd name="connsiteX332" fmla="*/ 4973474 w 7467600"/>
              <a:gd name="connsiteY332" fmla="*/ 6858000 h 6858000"/>
              <a:gd name="connsiteX333" fmla="*/ 4907178 w 7467600"/>
              <a:gd name="connsiteY333" fmla="*/ 6858000 h 6858000"/>
              <a:gd name="connsiteX334" fmla="*/ 4910810 w 7467600"/>
              <a:gd name="connsiteY334" fmla="*/ 6829660 h 6858000"/>
              <a:gd name="connsiteX335" fmla="*/ 4987461 w 7467600"/>
              <a:gd name="connsiteY335" fmla="*/ 6432994 h 6858000"/>
              <a:gd name="connsiteX336" fmla="*/ 5179262 w 7467600"/>
              <a:gd name="connsiteY336" fmla="*/ 6035044 h 6858000"/>
              <a:gd name="connsiteX337" fmla="*/ 4689678 w 7467600"/>
              <a:gd name="connsiteY337" fmla="*/ 6440241 h 6858000"/>
              <a:gd name="connsiteX338" fmla="*/ 4477543 w 7467600"/>
              <a:gd name="connsiteY338" fmla="*/ 6674836 h 6858000"/>
              <a:gd name="connsiteX339" fmla="*/ 4329957 w 7467600"/>
              <a:gd name="connsiteY339" fmla="*/ 6858000 h 6858000"/>
              <a:gd name="connsiteX340" fmla="*/ 4218595 w 7467600"/>
              <a:gd name="connsiteY340" fmla="*/ 6858000 h 6858000"/>
              <a:gd name="connsiteX341" fmla="*/ 4368888 w 7467600"/>
              <a:gd name="connsiteY341" fmla="*/ 6668412 h 6858000"/>
              <a:gd name="connsiteX342" fmla="*/ 4563091 w 7467600"/>
              <a:gd name="connsiteY342" fmla="*/ 6442508 h 6858000"/>
              <a:gd name="connsiteX343" fmla="*/ 5387324 w 7467600"/>
              <a:gd name="connsiteY343" fmla="*/ 5705830 h 6858000"/>
              <a:gd name="connsiteX344" fmla="*/ 5073620 w 7467600"/>
              <a:gd name="connsiteY344" fmla="*/ 5955437 h 6858000"/>
              <a:gd name="connsiteX345" fmla="*/ 4689789 w 7467600"/>
              <a:gd name="connsiteY345" fmla="*/ 6268382 h 6858000"/>
              <a:gd name="connsiteX346" fmla="*/ 4418722 w 7467600"/>
              <a:gd name="connsiteY346" fmla="*/ 6570886 h 6858000"/>
              <a:gd name="connsiteX347" fmla="*/ 4214944 w 7467600"/>
              <a:gd name="connsiteY347" fmla="*/ 6858000 h 6858000"/>
              <a:gd name="connsiteX348" fmla="*/ 4177898 w 7467600"/>
              <a:gd name="connsiteY348" fmla="*/ 6858000 h 6858000"/>
              <a:gd name="connsiteX349" fmla="*/ 4391597 w 7467600"/>
              <a:gd name="connsiteY349" fmla="*/ 6556370 h 6858000"/>
              <a:gd name="connsiteX350" fmla="*/ 4668889 w 7467600"/>
              <a:gd name="connsiteY350" fmla="*/ 6246399 h 6858000"/>
              <a:gd name="connsiteX351" fmla="*/ 5055427 w 7467600"/>
              <a:gd name="connsiteY351" fmla="*/ 5931476 h 6858000"/>
              <a:gd name="connsiteX352" fmla="*/ 5371814 w 7467600"/>
              <a:gd name="connsiteY352" fmla="*/ 5678975 h 6858000"/>
              <a:gd name="connsiteX353" fmla="*/ 4987918 w 7467600"/>
              <a:gd name="connsiteY353" fmla="*/ 5838701 h 6858000"/>
              <a:gd name="connsiteX354" fmla="*/ 4317146 w 7467600"/>
              <a:gd name="connsiteY354" fmla="*/ 6587716 h 6858000"/>
              <a:gd name="connsiteX355" fmla="*/ 4171627 w 7467600"/>
              <a:gd name="connsiteY355" fmla="*/ 6858000 h 6858000"/>
              <a:gd name="connsiteX356" fmla="*/ 4081585 w 7467600"/>
              <a:gd name="connsiteY356" fmla="*/ 6858000 h 6858000"/>
              <a:gd name="connsiteX357" fmla="*/ 4238603 w 7467600"/>
              <a:gd name="connsiteY357" fmla="*/ 6559341 h 6858000"/>
              <a:gd name="connsiteX358" fmla="*/ 4778333 w 7467600"/>
              <a:gd name="connsiteY358" fmla="*/ 5873626 h 6858000"/>
              <a:gd name="connsiteX359" fmla="*/ 5414185 w 7467600"/>
              <a:gd name="connsiteY359" fmla="*/ 5573882 h 6858000"/>
              <a:gd name="connsiteX360" fmla="*/ 5959648 w 7467600"/>
              <a:gd name="connsiteY360" fmla="*/ 4760797 h 6858000"/>
              <a:gd name="connsiteX361" fmla="*/ 5355019 w 7467600"/>
              <a:gd name="connsiteY361" fmla="*/ 4734672 h 6858000"/>
              <a:gd name="connsiteX362" fmla="*/ 5083565 w 7467600"/>
              <a:gd name="connsiteY362" fmla="*/ 5179121 h 6858000"/>
              <a:gd name="connsiteX363" fmla="*/ 4713577 w 7467600"/>
              <a:gd name="connsiteY363" fmla="*/ 5616803 h 6858000"/>
              <a:gd name="connsiteX364" fmla="*/ 3989559 w 7467600"/>
              <a:gd name="connsiteY364" fmla="*/ 6145945 h 6858000"/>
              <a:gd name="connsiteX365" fmla="*/ 3939824 w 7467600"/>
              <a:gd name="connsiteY365" fmla="*/ 6066900 h 6858000"/>
              <a:gd name="connsiteX366" fmla="*/ 4584537 w 7467600"/>
              <a:gd name="connsiteY366" fmla="*/ 5324826 h 6858000"/>
              <a:gd name="connsiteX367" fmla="*/ 5037105 w 7467600"/>
              <a:gd name="connsiteY367" fmla="*/ 5088765 h 6858000"/>
              <a:gd name="connsiteX368" fmla="*/ 5039930 w 7467600"/>
              <a:gd name="connsiteY368" fmla="*/ 5089585 h 6858000"/>
              <a:gd name="connsiteX369" fmla="*/ 5263764 w 7467600"/>
              <a:gd name="connsiteY369" fmla="*/ 4735525 h 6858000"/>
              <a:gd name="connsiteX370" fmla="*/ 4086300 w 7467600"/>
              <a:gd name="connsiteY370" fmla="*/ 4884599 h 6858000"/>
              <a:gd name="connsiteX371" fmla="*/ 4085485 w 7467600"/>
              <a:gd name="connsiteY371" fmla="*/ 4899070 h 6858000"/>
              <a:gd name="connsiteX372" fmla="*/ 3871915 w 7467600"/>
              <a:gd name="connsiteY372" fmla="*/ 5253645 h 6858000"/>
              <a:gd name="connsiteX373" fmla="*/ 3799374 w 7467600"/>
              <a:gd name="connsiteY373" fmla="*/ 5466127 h 6858000"/>
              <a:gd name="connsiteX374" fmla="*/ 3498850 w 7467600"/>
              <a:gd name="connsiteY374" fmla="*/ 6661888 h 6858000"/>
              <a:gd name="connsiteX375" fmla="*/ 3399216 w 7467600"/>
              <a:gd name="connsiteY375" fmla="*/ 6858000 h 6858000"/>
              <a:gd name="connsiteX376" fmla="*/ 3303688 w 7467600"/>
              <a:gd name="connsiteY376" fmla="*/ 6858000 h 6858000"/>
              <a:gd name="connsiteX377" fmla="*/ 3391774 w 7467600"/>
              <a:gd name="connsiteY377" fmla="*/ 6697181 h 6858000"/>
              <a:gd name="connsiteX378" fmla="*/ 3735540 w 7467600"/>
              <a:gd name="connsiteY378" fmla="*/ 5546923 h 6858000"/>
              <a:gd name="connsiteX379" fmla="*/ 3729438 w 7467600"/>
              <a:gd name="connsiteY379" fmla="*/ 5569058 h 6858000"/>
              <a:gd name="connsiteX380" fmla="*/ 3707782 w 7467600"/>
              <a:gd name="connsiteY380" fmla="*/ 5644908 h 6858000"/>
              <a:gd name="connsiteX381" fmla="*/ 3583827 w 7467600"/>
              <a:gd name="connsiteY381" fmla="*/ 6039215 h 6858000"/>
              <a:gd name="connsiteX382" fmla="*/ 3547861 w 7467600"/>
              <a:gd name="connsiteY382" fmla="*/ 6129609 h 6858000"/>
              <a:gd name="connsiteX383" fmla="*/ 3490905 w 7467600"/>
              <a:gd name="connsiteY383" fmla="*/ 6277660 h 6858000"/>
              <a:gd name="connsiteX384" fmla="*/ 3455859 w 7467600"/>
              <a:gd name="connsiteY384" fmla="*/ 6391301 h 6858000"/>
              <a:gd name="connsiteX385" fmla="*/ 3429112 w 7467600"/>
              <a:gd name="connsiteY385" fmla="*/ 6479469 h 6858000"/>
              <a:gd name="connsiteX386" fmla="*/ 3304862 w 7467600"/>
              <a:gd name="connsiteY386" fmla="*/ 6796476 h 6858000"/>
              <a:gd name="connsiteX387" fmla="*/ 3276071 w 7467600"/>
              <a:gd name="connsiteY387" fmla="*/ 6858000 h 6858000"/>
              <a:gd name="connsiteX388" fmla="*/ 3240805 w 7467600"/>
              <a:gd name="connsiteY388" fmla="*/ 6858000 h 6858000"/>
              <a:gd name="connsiteX389" fmla="*/ 3275917 w 7467600"/>
              <a:gd name="connsiteY389" fmla="*/ 6783192 h 6858000"/>
              <a:gd name="connsiteX390" fmla="*/ 3399358 w 7467600"/>
              <a:gd name="connsiteY390" fmla="*/ 6469011 h 6858000"/>
              <a:gd name="connsiteX391" fmla="*/ 3425650 w 7467600"/>
              <a:gd name="connsiteY391" fmla="*/ 6381333 h 6858000"/>
              <a:gd name="connsiteX392" fmla="*/ 3460661 w 7467600"/>
              <a:gd name="connsiteY392" fmla="*/ 6266763 h 6858000"/>
              <a:gd name="connsiteX393" fmla="*/ 3518021 w 7467600"/>
              <a:gd name="connsiteY393" fmla="*/ 6117298 h 6858000"/>
              <a:gd name="connsiteX394" fmla="*/ 3554035 w 7467600"/>
              <a:gd name="connsiteY394" fmla="*/ 6027832 h 6858000"/>
              <a:gd name="connsiteX395" fmla="*/ 3677174 w 7467600"/>
              <a:gd name="connsiteY395" fmla="*/ 5636351 h 6858000"/>
              <a:gd name="connsiteX396" fmla="*/ 3698819 w 7467600"/>
              <a:gd name="connsiteY396" fmla="*/ 5560503 h 6858000"/>
              <a:gd name="connsiteX397" fmla="*/ 3702094 w 7467600"/>
              <a:gd name="connsiteY397" fmla="*/ 5549194 h 6858000"/>
              <a:gd name="connsiteX398" fmla="*/ 3398355 w 7467600"/>
              <a:gd name="connsiteY398" fmla="*/ 6094603 h 6858000"/>
              <a:gd name="connsiteX399" fmla="*/ 3193941 w 7467600"/>
              <a:gd name="connsiteY399" fmla="*/ 6798775 h 6858000"/>
              <a:gd name="connsiteX400" fmla="*/ 3184140 w 7467600"/>
              <a:gd name="connsiteY400" fmla="*/ 6858000 h 6858000"/>
              <a:gd name="connsiteX401" fmla="*/ 3099978 w 7467600"/>
              <a:gd name="connsiteY401" fmla="*/ 6858000 h 6858000"/>
              <a:gd name="connsiteX402" fmla="*/ 3101556 w 7467600"/>
              <a:gd name="connsiteY402" fmla="*/ 6843337 h 6858000"/>
              <a:gd name="connsiteX403" fmla="*/ 3370162 w 7467600"/>
              <a:gd name="connsiteY403" fmla="*/ 5785550 h 6858000"/>
              <a:gd name="connsiteX404" fmla="*/ 3746477 w 7467600"/>
              <a:gd name="connsiteY404" fmla="*/ 5377889 h 6858000"/>
              <a:gd name="connsiteX405" fmla="*/ 3863399 w 7467600"/>
              <a:gd name="connsiteY405" fmla="*/ 5087257 h 6858000"/>
              <a:gd name="connsiteX406" fmla="*/ 3968712 w 7467600"/>
              <a:gd name="connsiteY406" fmla="*/ 4913989 h 6858000"/>
              <a:gd name="connsiteX407" fmla="*/ 2792390 w 7467600"/>
              <a:gd name="connsiteY407" fmla="*/ 5382974 h 6858000"/>
              <a:gd name="connsiteX408" fmla="*/ 2714982 w 7467600"/>
              <a:gd name="connsiteY408" fmla="*/ 5427051 h 6858000"/>
              <a:gd name="connsiteX409" fmla="*/ 2813361 w 7467600"/>
              <a:gd name="connsiteY409" fmla="*/ 6023912 h 6858000"/>
              <a:gd name="connsiteX410" fmla="*/ 2688430 w 7467600"/>
              <a:gd name="connsiteY410" fmla="*/ 6801564 h 6858000"/>
              <a:gd name="connsiteX411" fmla="*/ 2629626 w 7467600"/>
              <a:gd name="connsiteY411" fmla="*/ 6763394 h 6858000"/>
              <a:gd name="connsiteX412" fmla="*/ 2565328 w 7467600"/>
              <a:gd name="connsiteY412" fmla="*/ 5516399 h 6858000"/>
              <a:gd name="connsiteX413" fmla="*/ 1922999 w 7467600"/>
              <a:gd name="connsiteY413" fmla="*/ 5980343 h 6858000"/>
              <a:gd name="connsiteX414" fmla="*/ 1950261 w 7467600"/>
              <a:gd name="connsiteY414" fmla="*/ 6405858 h 6858000"/>
              <a:gd name="connsiteX415" fmla="*/ 2365554 w 7467600"/>
              <a:gd name="connsiteY415" fmla="*/ 6759107 h 6858000"/>
              <a:gd name="connsiteX416" fmla="*/ 2424142 w 7467600"/>
              <a:gd name="connsiteY416" fmla="*/ 6858000 h 6858000"/>
              <a:gd name="connsiteX417" fmla="*/ 2395994 w 7467600"/>
              <a:gd name="connsiteY417" fmla="*/ 6858000 h 6858000"/>
              <a:gd name="connsiteX418" fmla="*/ 2392863 w 7467600"/>
              <a:gd name="connsiteY418" fmla="*/ 6852964 h 6858000"/>
              <a:gd name="connsiteX419" fmla="*/ 2017589 w 7467600"/>
              <a:gd name="connsiteY419" fmla="*/ 6493982 h 6858000"/>
              <a:gd name="connsiteX420" fmla="*/ 2147336 w 7467600"/>
              <a:gd name="connsiteY420" fmla="*/ 6594052 h 6858000"/>
              <a:gd name="connsiteX421" fmla="*/ 2207047 w 7467600"/>
              <a:gd name="connsiteY421" fmla="*/ 6654540 h 6858000"/>
              <a:gd name="connsiteX422" fmla="*/ 2299106 w 7467600"/>
              <a:gd name="connsiteY422" fmla="*/ 6778931 h 6858000"/>
              <a:gd name="connsiteX423" fmla="*/ 2314430 w 7467600"/>
              <a:gd name="connsiteY423" fmla="*/ 6801144 h 6858000"/>
              <a:gd name="connsiteX424" fmla="*/ 2352406 w 7467600"/>
              <a:gd name="connsiteY424" fmla="*/ 6858000 h 6858000"/>
              <a:gd name="connsiteX425" fmla="*/ 2314492 w 7467600"/>
              <a:gd name="connsiteY425" fmla="*/ 6858000 h 6858000"/>
              <a:gd name="connsiteX426" fmla="*/ 2288095 w 7467600"/>
              <a:gd name="connsiteY426" fmla="*/ 6818030 h 6858000"/>
              <a:gd name="connsiteX427" fmla="*/ 2272768 w 7467600"/>
              <a:gd name="connsiteY427" fmla="*/ 6795822 h 6858000"/>
              <a:gd name="connsiteX428" fmla="*/ 2182715 w 7467600"/>
              <a:gd name="connsiteY428" fmla="*/ 6675071 h 6858000"/>
              <a:gd name="connsiteX429" fmla="*/ 2032061 w 7467600"/>
              <a:gd name="connsiteY429" fmla="*/ 6541380 h 6858000"/>
              <a:gd name="connsiteX430" fmla="*/ 2257220 w 7467600"/>
              <a:gd name="connsiteY430" fmla="*/ 6826257 h 6858000"/>
              <a:gd name="connsiteX431" fmla="*/ 2281324 w 7467600"/>
              <a:gd name="connsiteY431" fmla="*/ 6858000 h 6858000"/>
              <a:gd name="connsiteX432" fmla="*/ 2242860 w 7467600"/>
              <a:gd name="connsiteY432" fmla="*/ 6858000 h 6858000"/>
              <a:gd name="connsiteX433" fmla="*/ 2232818 w 7467600"/>
              <a:gd name="connsiteY433" fmla="*/ 6844926 h 6858000"/>
              <a:gd name="connsiteX434" fmla="*/ 1990172 w 7467600"/>
              <a:gd name="connsiteY434" fmla="*/ 6542121 h 6858000"/>
              <a:gd name="connsiteX435" fmla="*/ 2124090 w 7467600"/>
              <a:gd name="connsiteY435" fmla="*/ 6761017 h 6858000"/>
              <a:gd name="connsiteX436" fmla="*/ 2200380 w 7467600"/>
              <a:gd name="connsiteY436" fmla="*/ 6858000 h 6858000"/>
              <a:gd name="connsiteX437" fmla="*/ 2147507 w 7467600"/>
              <a:gd name="connsiteY437" fmla="*/ 6858000 h 6858000"/>
              <a:gd name="connsiteX438" fmla="*/ 2070668 w 7467600"/>
              <a:gd name="connsiteY438" fmla="*/ 6761520 h 6858000"/>
              <a:gd name="connsiteX439" fmla="*/ 1975142 w 7467600"/>
              <a:gd name="connsiteY439" fmla="*/ 6585570 h 6858000"/>
              <a:gd name="connsiteX440" fmla="*/ 2050035 w 7467600"/>
              <a:gd name="connsiteY440" fmla="*/ 6813345 h 6858000"/>
              <a:gd name="connsiteX441" fmla="*/ 2063025 w 7467600"/>
              <a:gd name="connsiteY441" fmla="*/ 6858000 h 6858000"/>
              <a:gd name="connsiteX442" fmla="*/ 2021675 w 7467600"/>
              <a:gd name="connsiteY442" fmla="*/ 6858000 h 6858000"/>
              <a:gd name="connsiteX443" fmla="*/ 2019308 w 7467600"/>
              <a:gd name="connsiteY443" fmla="*/ 6847118 h 6858000"/>
              <a:gd name="connsiteX444" fmla="*/ 1938835 w 7467600"/>
              <a:gd name="connsiteY444" fmla="*/ 6551160 h 6858000"/>
              <a:gd name="connsiteX445" fmla="*/ 1953230 w 7467600"/>
              <a:gd name="connsiteY445" fmla="*/ 6759699 h 6858000"/>
              <a:gd name="connsiteX446" fmla="*/ 1956763 w 7467600"/>
              <a:gd name="connsiteY446" fmla="*/ 6778191 h 6858000"/>
              <a:gd name="connsiteX447" fmla="*/ 1967925 w 7467600"/>
              <a:gd name="connsiteY447" fmla="*/ 6858000 h 6858000"/>
              <a:gd name="connsiteX448" fmla="*/ 1936622 w 7467600"/>
              <a:gd name="connsiteY448" fmla="*/ 6858000 h 6858000"/>
              <a:gd name="connsiteX449" fmla="*/ 1926261 w 7467600"/>
              <a:gd name="connsiteY449" fmla="*/ 6784064 h 6858000"/>
              <a:gd name="connsiteX450" fmla="*/ 1922724 w 7467600"/>
              <a:gd name="connsiteY450" fmla="*/ 6765577 h 6858000"/>
              <a:gd name="connsiteX451" fmla="*/ 1904650 w 7467600"/>
              <a:gd name="connsiteY451" fmla="*/ 6639616 h 6858000"/>
              <a:gd name="connsiteX452" fmla="*/ 1885273 w 7467600"/>
              <a:gd name="connsiteY452" fmla="*/ 6858000 h 6858000"/>
              <a:gd name="connsiteX453" fmla="*/ 1854363 w 7467600"/>
              <a:gd name="connsiteY453" fmla="*/ 6858000 h 6858000"/>
              <a:gd name="connsiteX454" fmla="*/ 1880391 w 7467600"/>
              <a:gd name="connsiteY454" fmla="*/ 6603796 h 6858000"/>
              <a:gd name="connsiteX455" fmla="*/ 1818273 w 7467600"/>
              <a:gd name="connsiteY455" fmla="*/ 6715729 h 6858000"/>
              <a:gd name="connsiteX456" fmla="*/ 1794691 w 7467600"/>
              <a:gd name="connsiteY456" fmla="*/ 6843239 h 6858000"/>
              <a:gd name="connsiteX457" fmla="*/ 1794914 w 7467600"/>
              <a:gd name="connsiteY457" fmla="*/ 6858000 h 6858000"/>
              <a:gd name="connsiteX458" fmla="*/ 1746128 w 7467600"/>
              <a:gd name="connsiteY458" fmla="*/ 6858000 h 6858000"/>
              <a:gd name="connsiteX459" fmla="*/ 1753934 w 7467600"/>
              <a:gd name="connsiteY459" fmla="*/ 6724796 h 6858000"/>
              <a:gd name="connsiteX460" fmla="*/ 1792053 w 7467600"/>
              <a:gd name="connsiteY460" fmla="*/ 6572396 h 6858000"/>
              <a:gd name="connsiteX461" fmla="*/ 1862248 w 7467600"/>
              <a:gd name="connsiteY461" fmla="*/ 6266397 h 6858000"/>
              <a:gd name="connsiteX462" fmla="*/ 1862250 w 7467600"/>
              <a:gd name="connsiteY462" fmla="*/ 6033531 h 6858000"/>
              <a:gd name="connsiteX463" fmla="*/ 1211999 w 7467600"/>
              <a:gd name="connsiteY463" fmla="*/ 6683610 h 6858000"/>
              <a:gd name="connsiteX464" fmla="*/ 1213266 w 7467600"/>
              <a:gd name="connsiteY464" fmla="*/ 6691947 h 6858000"/>
              <a:gd name="connsiteX465" fmla="*/ 1203370 w 7467600"/>
              <a:gd name="connsiteY465" fmla="*/ 6850676 h 6858000"/>
              <a:gd name="connsiteX466" fmla="*/ 1203671 w 7467600"/>
              <a:gd name="connsiteY466" fmla="*/ 6858000 h 6858000"/>
              <a:gd name="connsiteX467" fmla="*/ 1143180 w 7467600"/>
              <a:gd name="connsiteY467" fmla="*/ 6858000 h 6858000"/>
              <a:gd name="connsiteX468" fmla="*/ 1142176 w 7467600"/>
              <a:gd name="connsiteY468" fmla="*/ 6766045 h 6858000"/>
              <a:gd name="connsiteX469" fmla="*/ 1067484 w 7467600"/>
              <a:gd name="connsiteY469" fmla="*/ 6858000 h 6858000"/>
              <a:gd name="connsiteX470" fmla="*/ 953928 w 7467600"/>
              <a:gd name="connsiteY470" fmla="*/ 6858000 h 6858000"/>
              <a:gd name="connsiteX471" fmla="*/ 959715 w 7467600"/>
              <a:gd name="connsiteY471" fmla="*/ 6850185 h 6858000"/>
              <a:gd name="connsiteX472" fmla="*/ 1483788 w 7467600"/>
              <a:gd name="connsiteY472" fmla="*/ 6259174 h 6858000"/>
              <a:gd name="connsiteX473" fmla="*/ 1100671 w 7467600"/>
              <a:gd name="connsiteY473" fmla="*/ 6252137 h 6858000"/>
              <a:gd name="connsiteX474" fmla="*/ 1090144 w 7467600"/>
              <a:gd name="connsiteY474" fmla="*/ 6256748 h 6858000"/>
              <a:gd name="connsiteX475" fmla="*/ 1095872 w 7467600"/>
              <a:gd name="connsiteY475" fmla="*/ 6271892 h 6858000"/>
              <a:gd name="connsiteX476" fmla="*/ 262785 w 7467600"/>
              <a:gd name="connsiteY476" fmla="*/ 6845450 h 6858000"/>
              <a:gd name="connsiteX477" fmla="*/ 209968 w 7467600"/>
              <a:gd name="connsiteY477" fmla="*/ 6770713 h 6858000"/>
              <a:gd name="connsiteX478" fmla="*/ 873460 w 7467600"/>
              <a:gd name="connsiteY478" fmla="*/ 6253768 h 6858000"/>
              <a:gd name="connsiteX479" fmla="*/ 192686 w 7467600"/>
              <a:gd name="connsiteY479" fmla="*/ 5849257 h 6858000"/>
              <a:gd name="connsiteX480" fmla="*/ 4696 w 7467600"/>
              <a:gd name="connsiteY480" fmla="*/ 5697668 h 6858000"/>
              <a:gd name="connsiteX481" fmla="*/ 0 w 7467600"/>
              <a:gd name="connsiteY481" fmla="*/ 5689984 h 6858000"/>
              <a:gd name="connsiteX482" fmla="*/ 0 w 7467600"/>
              <a:gd name="connsiteY482" fmla="*/ 5513472 h 6858000"/>
              <a:gd name="connsiteX483" fmla="*/ 174101 w 7467600"/>
              <a:gd name="connsiteY483" fmla="*/ 5620277 h 6858000"/>
              <a:gd name="connsiteX484" fmla="*/ 891800 w 7467600"/>
              <a:gd name="connsiteY484" fmla="*/ 6036935 h 6858000"/>
              <a:gd name="connsiteX485" fmla="*/ 1072219 w 7467600"/>
              <a:gd name="connsiteY485" fmla="*/ 6169443 h 6858000"/>
              <a:gd name="connsiteX486" fmla="*/ 1074117 w 7467600"/>
              <a:gd name="connsiteY486" fmla="*/ 6170301 h 6858000"/>
              <a:gd name="connsiteX487" fmla="*/ 1083114 w 7467600"/>
              <a:gd name="connsiteY487" fmla="*/ 6174131 h 6858000"/>
              <a:gd name="connsiteX488" fmla="*/ 1543010 w 7467600"/>
              <a:gd name="connsiteY488" fmla="*/ 6191140 h 6858000"/>
              <a:gd name="connsiteX489" fmla="*/ 1551080 w 7467600"/>
              <a:gd name="connsiteY489" fmla="*/ 6195006 h 6858000"/>
              <a:gd name="connsiteX490" fmla="*/ 2345443 w 7467600"/>
              <a:gd name="connsiteY490" fmla="*/ 5549882 h 6858000"/>
              <a:gd name="connsiteX491" fmla="*/ 1721499 w 7467600"/>
              <a:gd name="connsiteY491" fmla="*/ 5599969 h 6858000"/>
              <a:gd name="connsiteX492" fmla="*/ 767716 w 7467600"/>
              <a:gd name="connsiteY492" fmla="*/ 5472768 h 6858000"/>
              <a:gd name="connsiteX493" fmla="*/ 722147 w 7467600"/>
              <a:gd name="connsiteY493" fmla="*/ 5393091 h 6858000"/>
              <a:gd name="connsiteX494" fmla="*/ 1485552 w 7467600"/>
              <a:gd name="connsiteY494" fmla="*/ 5313202 h 6858000"/>
              <a:gd name="connsiteX495" fmla="*/ 2143004 w 7467600"/>
              <a:gd name="connsiteY495" fmla="*/ 5402420 h 6858000"/>
              <a:gd name="connsiteX496" fmla="*/ 1933391 w 7467600"/>
              <a:gd name="connsiteY496" fmla="*/ 5156971 h 6858000"/>
              <a:gd name="connsiteX497" fmla="*/ 1827118 w 7467600"/>
              <a:gd name="connsiteY497" fmla="*/ 4968410 h 6858000"/>
              <a:gd name="connsiteX498" fmla="*/ 1837349 w 7467600"/>
              <a:gd name="connsiteY498" fmla="*/ 4956357 h 6858000"/>
              <a:gd name="connsiteX499" fmla="*/ 2162835 w 7467600"/>
              <a:gd name="connsiteY499" fmla="*/ 5187853 h 6858000"/>
              <a:gd name="connsiteX500" fmla="*/ 2257167 w 7467600"/>
              <a:gd name="connsiteY500" fmla="*/ 5462123 h 6858000"/>
              <a:gd name="connsiteX501" fmla="*/ 2261598 w 7467600"/>
              <a:gd name="connsiteY501" fmla="*/ 5467998 h 6858000"/>
              <a:gd name="connsiteX502" fmla="*/ 2437177 w 7467600"/>
              <a:gd name="connsiteY502" fmla="*/ 5479608 h 6858000"/>
              <a:gd name="connsiteX503" fmla="*/ 2445247 w 7467600"/>
              <a:gd name="connsiteY503" fmla="*/ 5483476 h 6858000"/>
              <a:gd name="connsiteX504" fmla="*/ 2743626 w 7467600"/>
              <a:gd name="connsiteY504" fmla="*/ 5304819 h 6858000"/>
              <a:gd name="connsiteX505" fmla="*/ 3048102 w 7467600"/>
              <a:gd name="connsiteY505" fmla="*/ 5150595 h 6858000"/>
              <a:gd name="connsiteX506" fmla="*/ 1799414 w 7467600"/>
              <a:gd name="connsiteY506" fmla="*/ 4694732 h 6858000"/>
              <a:gd name="connsiteX507" fmla="*/ 1771735 w 7467600"/>
              <a:gd name="connsiteY507" fmla="*/ 4619929 h 6858000"/>
              <a:gd name="connsiteX508" fmla="*/ 3104273 w 7467600"/>
              <a:gd name="connsiteY508" fmla="*/ 5076159 h 6858000"/>
              <a:gd name="connsiteX509" fmla="*/ 3113245 w 7467600"/>
              <a:gd name="connsiteY509" fmla="*/ 5090705 h 6858000"/>
              <a:gd name="connsiteX510" fmla="*/ 3126294 w 7467600"/>
              <a:gd name="connsiteY510" fmla="*/ 5114400 h 6858000"/>
              <a:gd name="connsiteX511" fmla="*/ 3937433 w 7467600"/>
              <a:gd name="connsiteY511" fmla="*/ 4830473 h 6858000"/>
              <a:gd name="connsiteX512" fmla="*/ 3590475 w 7467600"/>
              <a:gd name="connsiteY512" fmla="*/ 4597974 h 6858000"/>
              <a:gd name="connsiteX513" fmla="*/ 3100264 w 7467600"/>
              <a:gd name="connsiteY513" fmla="*/ 4579845 h 6858000"/>
              <a:gd name="connsiteX514" fmla="*/ 2183576 w 7467600"/>
              <a:gd name="connsiteY514" fmla="*/ 4227150 h 6858000"/>
              <a:gd name="connsiteX515" fmla="*/ 2151029 w 7467600"/>
              <a:gd name="connsiteY515" fmla="*/ 4146947 h 6858000"/>
              <a:gd name="connsiteX516" fmla="*/ 3563434 w 7467600"/>
              <a:gd name="connsiteY516" fmla="*/ 4469115 h 6858000"/>
              <a:gd name="connsiteX517" fmla="*/ 3177952 w 7467600"/>
              <a:gd name="connsiteY517" fmla="*/ 3657386 h 6858000"/>
              <a:gd name="connsiteX518" fmla="*/ 3189263 w 7467600"/>
              <a:gd name="connsiteY518" fmla="*/ 3625726 h 6858000"/>
              <a:gd name="connsiteX519" fmla="*/ 3560912 w 7467600"/>
              <a:gd name="connsiteY519" fmla="*/ 4079863 h 6858000"/>
              <a:gd name="connsiteX520" fmla="*/ 3626636 w 7467600"/>
              <a:gd name="connsiteY520" fmla="*/ 4512230 h 6858000"/>
              <a:gd name="connsiteX521" fmla="*/ 3653088 w 7467600"/>
              <a:gd name="connsiteY521" fmla="*/ 4521417 h 6858000"/>
              <a:gd name="connsiteX522" fmla="*/ 3988128 w 7467600"/>
              <a:gd name="connsiteY522" fmla="*/ 4817267 h 6858000"/>
              <a:gd name="connsiteX523" fmla="*/ 4830582 w 7467600"/>
              <a:gd name="connsiteY523" fmla="*/ 4676000 h 6858000"/>
              <a:gd name="connsiteX524" fmla="*/ 4830100 w 7467600"/>
              <a:gd name="connsiteY524" fmla="*/ 4675554 h 6858000"/>
              <a:gd name="connsiteX525" fmla="*/ 4036318 w 7467600"/>
              <a:gd name="connsiteY525" fmla="*/ 4147013 h 6858000"/>
              <a:gd name="connsiteX526" fmla="*/ 3432098 w 7467600"/>
              <a:gd name="connsiteY526" fmla="*/ 3537312 h 6858000"/>
              <a:gd name="connsiteX527" fmla="*/ 3446761 w 7467600"/>
              <a:gd name="connsiteY527" fmla="*/ 3461278 h 6858000"/>
              <a:gd name="connsiteX528" fmla="*/ 4419733 w 7467600"/>
              <a:gd name="connsiteY528" fmla="*/ 3963555 h 6858000"/>
              <a:gd name="connsiteX529" fmla="*/ 4781371 w 7467600"/>
              <a:gd name="connsiteY529" fmla="*/ 4458604 h 6858000"/>
              <a:gd name="connsiteX530" fmla="*/ 4780440 w 7467600"/>
              <a:gd name="connsiteY530" fmla="*/ 4470290 h 6858000"/>
              <a:gd name="connsiteX531" fmla="*/ 4898954 w 7467600"/>
              <a:gd name="connsiteY531" fmla="*/ 4662092 h 6858000"/>
              <a:gd name="connsiteX532" fmla="*/ 4900699 w 7467600"/>
              <a:gd name="connsiteY532" fmla="*/ 4670867 h 6858000"/>
              <a:gd name="connsiteX533" fmla="*/ 5714511 w 7467600"/>
              <a:gd name="connsiteY533" fmla="*/ 4663483 h 6858000"/>
              <a:gd name="connsiteX534" fmla="*/ 5464793 w 7467600"/>
              <a:gd name="connsiteY534" fmla="*/ 4393556 h 6858000"/>
              <a:gd name="connsiteX535" fmla="*/ 5461897 w 7467600"/>
              <a:gd name="connsiteY535" fmla="*/ 4390879 h 6858000"/>
              <a:gd name="connsiteX536" fmla="*/ 4294126 w 7467600"/>
              <a:gd name="connsiteY536" fmla="*/ 3303048 h 6858000"/>
              <a:gd name="connsiteX537" fmla="*/ 4305321 w 7467600"/>
              <a:gd name="connsiteY537" fmla="*/ 3256953 h 6858000"/>
              <a:gd name="connsiteX538" fmla="*/ 4949299 w 7467600"/>
              <a:gd name="connsiteY538" fmla="*/ 3766336 h 6858000"/>
              <a:gd name="connsiteX539" fmla="*/ 5291452 w 7467600"/>
              <a:gd name="connsiteY539" fmla="*/ 4076801 h 6858000"/>
              <a:gd name="connsiteX540" fmla="*/ 5434998 w 7467600"/>
              <a:gd name="connsiteY540" fmla="*/ 4254100 h 6858000"/>
              <a:gd name="connsiteX541" fmla="*/ 5351015 w 7467600"/>
              <a:gd name="connsiteY541" fmla="*/ 3760989 h 6858000"/>
              <a:gd name="connsiteX542" fmla="*/ 5413780 w 7467600"/>
              <a:gd name="connsiteY542" fmla="*/ 2966265 h 6858000"/>
              <a:gd name="connsiteX543" fmla="*/ 5425627 w 7467600"/>
              <a:gd name="connsiteY543" fmla="*/ 2954192 h 6858000"/>
              <a:gd name="connsiteX544" fmla="*/ 6604735 w 7467600"/>
              <a:gd name="connsiteY544" fmla="*/ 2041381 h 6858000"/>
              <a:gd name="connsiteX545" fmla="*/ 7204487 w 7467600"/>
              <a:gd name="connsiteY545" fmla="*/ 2742112 h 6858000"/>
              <a:gd name="connsiteX546" fmla="*/ 7131592 w 7467600"/>
              <a:gd name="connsiteY546" fmla="*/ 2672096 h 6858000"/>
              <a:gd name="connsiteX547" fmla="*/ 6996344 w 7467600"/>
              <a:gd name="connsiteY547" fmla="*/ 2518310 h 6858000"/>
              <a:gd name="connsiteX548" fmla="*/ 6735495 w 7467600"/>
              <a:gd name="connsiteY548" fmla="*/ 2196890 h 6858000"/>
              <a:gd name="connsiteX549" fmla="*/ 6721901 w 7467600"/>
              <a:gd name="connsiteY549" fmla="*/ 2179274 h 6858000"/>
              <a:gd name="connsiteX550" fmla="*/ 6604735 w 7467600"/>
              <a:gd name="connsiteY550" fmla="*/ 2041381 h 6858000"/>
              <a:gd name="connsiteX551" fmla="*/ 6591670 w 7467600"/>
              <a:gd name="connsiteY551" fmla="*/ 1988277 h 6858000"/>
              <a:gd name="connsiteX552" fmla="*/ 6747349 w 7467600"/>
              <a:gd name="connsiteY552" fmla="*/ 2160069 h 6858000"/>
              <a:gd name="connsiteX553" fmla="*/ 6760943 w 7467600"/>
              <a:gd name="connsiteY553" fmla="*/ 2177686 h 6858000"/>
              <a:gd name="connsiteX554" fmla="*/ 7021065 w 7467600"/>
              <a:gd name="connsiteY554" fmla="*/ 2498102 h 6858000"/>
              <a:gd name="connsiteX555" fmla="*/ 7155223 w 7467600"/>
              <a:gd name="connsiteY555" fmla="*/ 2650386 h 6858000"/>
              <a:gd name="connsiteX556" fmla="*/ 7203167 w 7467600"/>
              <a:gd name="connsiteY556" fmla="*/ 2697288 h 6858000"/>
              <a:gd name="connsiteX557" fmla="*/ 6937703 w 7467600"/>
              <a:gd name="connsiteY557" fmla="*/ 2321981 h 6858000"/>
              <a:gd name="connsiteX558" fmla="*/ 6591670 w 7467600"/>
              <a:gd name="connsiteY558" fmla="*/ 1988277 h 6858000"/>
              <a:gd name="connsiteX559" fmla="*/ 5798671 w 7467600"/>
              <a:gd name="connsiteY559" fmla="*/ 1981601 h 6858000"/>
              <a:gd name="connsiteX560" fmla="*/ 5754709 w 7467600"/>
              <a:gd name="connsiteY560" fmla="*/ 2071454 h 6858000"/>
              <a:gd name="connsiteX561" fmla="*/ 5763044 w 7467600"/>
              <a:gd name="connsiteY561" fmla="*/ 2842206 h 6858000"/>
              <a:gd name="connsiteX562" fmla="*/ 5764974 w 7467600"/>
              <a:gd name="connsiteY562" fmla="*/ 2799609 h 6858000"/>
              <a:gd name="connsiteX563" fmla="*/ 5767665 w 7467600"/>
              <a:gd name="connsiteY563" fmla="*/ 2666409 h 6858000"/>
              <a:gd name="connsiteX564" fmla="*/ 5763055 w 7467600"/>
              <a:gd name="connsiteY564" fmla="*/ 2579705 h 6858000"/>
              <a:gd name="connsiteX565" fmla="*/ 5758079 w 7467600"/>
              <a:gd name="connsiteY565" fmla="*/ 2492508 h 6858000"/>
              <a:gd name="connsiteX566" fmla="*/ 5779325 w 7467600"/>
              <a:gd name="connsiteY566" fmla="*/ 2197069 h 6858000"/>
              <a:gd name="connsiteX567" fmla="*/ 5798671 w 7467600"/>
              <a:gd name="connsiteY567" fmla="*/ 1981601 h 6858000"/>
              <a:gd name="connsiteX568" fmla="*/ 5829202 w 7467600"/>
              <a:gd name="connsiteY568" fmla="*/ 1971679 h 6858000"/>
              <a:gd name="connsiteX569" fmla="*/ 5809558 w 7467600"/>
              <a:gd name="connsiteY569" fmla="*/ 2198043 h 6858000"/>
              <a:gd name="connsiteX570" fmla="*/ 5788653 w 7467600"/>
              <a:gd name="connsiteY570" fmla="*/ 2489430 h 6858000"/>
              <a:gd name="connsiteX571" fmla="*/ 5793439 w 7467600"/>
              <a:gd name="connsiteY571" fmla="*/ 2575235 h 6858000"/>
              <a:gd name="connsiteX572" fmla="*/ 5796837 w 7467600"/>
              <a:gd name="connsiteY572" fmla="*/ 2637633 h 6858000"/>
              <a:gd name="connsiteX573" fmla="*/ 5818614 w 7467600"/>
              <a:gd name="connsiteY573" fmla="*/ 2473055 h 6858000"/>
              <a:gd name="connsiteX574" fmla="*/ 5829202 w 7467600"/>
              <a:gd name="connsiteY574" fmla="*/ 1971679 h 6858000"/>
              <a:gd name="connsiteX575" fmla="*/ 5911389 w 7467600"/>
              <a:gd name="connsiteY575" fmla="*/ 1898371 h 6858000"/>
              <a:gd name="connsiteX576" fmla="*/ 6237627 w 7467600"/>
              <a:gd name="connsiteY576" fmla="*/ 2231921 h 6858000"/>
              <a:gd name="connsiteX577" fmla="*/ 5911389 w 7467600"/>
              <a:gd name="connsiteY577" fmla="*/ 1898371 h 6858000"/>
              <a:gd name="connsiteX578" fmla="*/ 6944437 w 7467600"/>
              <a:gd name="connsiteY578" fmla="*/ 1575402 h 6858000"/>
              <a:gd name="connsiteX579" fmla="*/ 6304730 w 7467600"/>
              <a:gd name="connsiteY579" fmla="*/ 1766654 h 6858000"/>
              <a:gd name="connsiteX580" fmla="*/ 6944437 w 7467600"/>
              <a:gd name="connsiteY580" fmla="*/ 1575402 h 6858000"/>
              <a:gd name="connsiteX581" fmla="*/ 7019523 w 7467600"/>
              <a:gd name="connsiteY581" fmla="*/ 1519450 h 6858000"/>
              <a:gd name="connsiteX582" fmla="*/ 6298091 w 7467600"/>
              <a:gd name="connsiteY582" fmla="*/ 1737122 h 6858000"/>
              <a:gd name="connsiteX583" fmla="*/ 7019523 w 7467600"/>
              <a:gd name="connsiteY583" fmla="*/ 1519450 h 6858000"/>
              <a:gd name="connsiteX584" fmla="*/ 2399523 w 7467600"/>
              <a:gd name="connsiteY584" fmla="*/ 1428234 h 6858000"/>
              <a:gd name="connsiteX585" fmla="*/ 2224982 w 7467600"/>
              <a:gd name="connsiteY585" fmla="*/ 1826201 h 6858000"/>
              <a:gd name="connsiteX586" fmla="*/ 2096099 w 7467600"/>
              <a:gd name="connsiteY586" fmla="*/ 2345900 h 6858000"/>
              <a:gd name="connsiteX587" fmla="*/ 2283317 w 7467600"/>
              <a:gd name="connsiteY587" fmla="*/ 1796925 h 6858000"/>
              <a:gd name="connsiteX588" fmla="*/ 2399523 w 7467600"/>
              <a:gd name="connsiteY588" fmla="*/ 1428234 h 6858000"/>
              <a:gd name="connsiteX589" fmla="*/ 2448558 w 7467600"/>
              <a:gd name="connsiteY589" fmla="*/ 1373435 h 6858000"/>
              <a:gd name="connsiteX590" fmla="*/ 2312521 w 7467600"/>
              <a:gd name="connsiteY590" fmla="*/ 1806140 h 6858000"/>
              <a:gd name="connsiteX591" fmla="*/ 2127533 w 7467600"/>
              <a:gd name="connsiteY591" fmla="*/ 2348380 h 6858000"/>
              <a:gd name="connsiteX592" fmla="*/ 2358080 w 7467600"/>
              <a:gd name="connsiteY592" fmla="*/ 1866134 h 6858000"/>
              <a:gd name="connsiteX593" fmla="*/ 2407436 w 7467600"/>
              <a:gd name="connsiteY593" fmla="*/ 1651070 h 6858000"/>
              <a:gd name="connsiteX594" fmla="*/ 2448558 w 7467600"/>
              <a:gd name="connsiteY594" fmla="*/ 1373435 h 6858000"/>
              <a:gd name="connsiteX595" fmla="*/ 278707 w 7467600"/>
              <a:gd name="connsiteY595" fmla="*/ 1352270 h 6858000"/>
              <a:gd name="connsiteX596" fmla="*/ 321570 w 7467600"/>
              <a:gd name="connsiteY596" fmla="*/ 1861610 h 6858000"/>
              <a:gd name="connsiteX597" fmla="*/ 294281 w 7467600"/>
              <a:gd name="connsiteY597" fmla="*/ 1440658 h 6858000"/>
              <a:gd name="connsiteX598" fmla="*/ 278707 w 7467600"/>
              <a:gd name="connsiteY598" fmla="*/ 1352270 h 6858000"/>
              <a:gd name="connsiteX599" fmla="*/ 1423821 w 7467600"/>
              <a:gd name="connsiteY599" fmla="*/ 1351958 h 6858000"/>
              <a:gd name="connsiteX600" fmla="*/ 1638521 w 7467600"/>
              <a:gd name="connsiteY600" fmla="*/ 1908470 h 6858000"/>
              <a:gd name="connsiteX601" fmla="*/ 1754199 w 7467600"/>
              <a:gd name="connsiteY601" fmla="*/ 2149284 h 6858000"/>
              <a:gd name="connsiteX602" fmla="*/ 1908359 w 7467600"/>
              <a:gd name="connsiteY602" fmla="*/ 2364988 h 6858000"/>
              <a:gd name="connsiteX603" fmla="*/ 1647661 w 7467600"/>
              <a:gd name="connsiteY603" fmla="*/ 1825945 h 6858000"/>
              <a:gd name="connsiteX604" fmla="*/ 1423821 w 7467600"/>
              <a:gd name="connsiteY604" fmla="*/ 1351958 h 6858000"/>
              <a:gd name="connsiteX605" fmla="*/ 1431890 w 7467600"/>
              <a:gd name="connsiteY605" fmla="*/ 1306475 h 6858000"/>
              <a:gd name="connsiteX606" fmla="*/ 1507597 w 7467600"/>
              <a:gd name="connsiteY606" fmla="*/ 1446132 h 6858000"/>
              <a:gd name="connsiteX607" fmla="*/ 1674586 w 7467600"/>
              <a:gd name="connsiteY607" fmla="*/ 1813832 h 6858000"/>
              <a:gd name="connsiteX608" fmla="*/ 1815950 w 7467600"/>
              <a:gd name="connsiteY608" fmla="*/ 2128564 h 6858000"/>
              <a:gd name="connsiteX609" fmla="*/ 1984242 w 7467600"/>
              <a:gd name="connsiteY609" fmla="*/ 2430829 h 6858000"/>
              <a:gd name="connsiteX610" fmla="*/ 2014023 w 7467600"/>
              <a:gd name="connsiteY610" fmla="*/ 2450995 h 6858000"/>
              <a:gd name="connsiteX611" fmla="*/ 1747337 w 7467600"/>
              <a:gd name="connsiteY611" fmla="*/ 1855264 h 6858000"/>
              <a:gd name="connsiteX612" fmla="*/ 1533749 w 7467600"/>
              <a:gd name="connsiteY612" fmla="*/ 1478656 h 6858000"/>
              <a:gd name="connsiteX613" fmla="*/ 1431890 w 7467600"/>
              <a:gd name="connsiteY613" fmla="*/ 1306475 h 6858000"/>
              <a:gd name="connsiteX614" fmla="*/ 5052692 w 7467600"/>
              <a:gd name="connsiteY614" fmla="*/ 1292994 h 6858000"/>
              <a:gd name="connsiteX615" fmla="*/ 5200661 w 7467600"/>
              <a:gd name="connsiteY615" fmla="*/ 1635186 h 6858000"/>
              <a:gd name="connsiteX616" fmla="*/ 5297138 w 7467600"/>
              <a:gd name="connsiteY616" fmla="*/ 1906351 h 6858000"/>
              <a:gd name="connsiteX617" fmla="*/ 5052692 w 7467600"/>
              <a:gd name="connsiteY617" fmla="*/ 1292994 h 6858000"/>
              <a:gd name="connsiteX618" fmla="*/ 5009948 w 7467600"/>
              <a:gd name="connsiteY618" fmla="*/ 1273619 h 6858000"/>
              <a:gd name="connsiteX619" fmla="*/ 5121777 w 7467600"/>
              <a:gd name="connsiteY619" fmla="*/ 1654213 h 6858000"/>
              <a:gd name="connsiteX620" fmla="*/ 5293545 w 7467600"/>
              <a:gd name="connsiteY620" fmla="*/ 2072247 h 6858000"/>
              <a:gd name="connsiteX621" fmla="*/ 5294042 w 7467600"/>
              <a:gd name="connsiteY621" fmla="*/ 2065019 h 6858000"/>
              <a:gd name="connsiteX622" fmla="*/ 5171936 w 7467600"/>
              <a:gd name="connsiteY622" fmla="*/ 1647613 h 6858000"/>
              <a:gd name="connsiteX623" fmla="*/ 5009948 w 7467600"/>
              <a:gd name="connsiteY623" fmla="*/ 1273619 h 6858000"/>
              <a:gd name="connsiteX624" fmla="*/ 655236 w 7467600"/>
              <a:gd name="connsiteY624" fmla="*/ 1268632 h 6858000"/>
              <a:gd name="connsiteX625" fmla="*/ 839521 w 7467600"/>
              <a:gd name="connsiteY625" fmla="*/ 1685315 h 6858000"/>
              <a:gd name="connsiteX626" fmla="*/ 1109416 w 7467600"/>
              <a:gd name="connsiteY626" fmla="*/ 2061663 h 6858000"/>
              <a:gd name="connsiteX627" fmla="*/ 1298300 w 7467600"/>
              <a:gd name="connsiteY627" fmla="*/ 2247742 h 6858000"/>
              <a:gd name="connsiteX628" fmla="*/ 1125871 w 7467600"/>
              <a:gd name="connsiteY628" fmla="*/ 1989513 h 6858000"/>
              <a:gd name="connsiteX629" fmla="*/ 981574 w 7467600"/>
              <a:gd name="connsiteY629" fmla="*/ 1783157 h 6858000"/>
              <a:gd name="connsiteX630" fmla="*/ 922198 w 7467600"/>
              <a:gd name="connsiteY630" fmla="*/ 1677437 h 6858000"/>
              <a:gd name="connsiteX631" fmla="*/ 869293 w 7467600"/>
              <a:gd name="connsiteY631" fmla="*/ 1583214 h 6858000"/>
              <a:gd name="connsiteX632" fmla="*/ 751431 w 7467600"/>
              <a:gd name="connsiteY632" fmla="*/ 1405731 h 6858000"/>
              <a:gd name="connsiteX633" fmla="*/ 655236 w 7467600"/>
              <a:gd name="connsiteY633" fmla="*/ 1268632 h 6858000"/>
              <a:gd name="connsiteX634" fmla="*/ 6516292 w 7467600"/>
              <a:gd name="connsiteY634" fmla="*/ 1263064 h 6858000"/>
              <a:gd name="connsiteX635" fmla="*/ 5736320 w 7467600"/>
              <a:gd name="connsiteY635" fmla="*/ 1501803 h 6858000"/>
              <a:gd name="connsiteX636" fmla="*/ 6516292 w 7467600"/>
              <a:gd name="connsiteY636" fmla="*/ 1263064 h 6858000"/>
              <a:gd name="connsiteX637" fmla="*/ 291466 w 7467600"/>
              <a:gd name="connsiteY637" fmla="*/ 1250369 h 6858000"/>
              <a:gd name="connsiteX638" fmla="*/ 323180 w 7467600"/>
              <a:gd name="connsiteY638" fmla="*/ 1435283 h 6858000"/>
              <a:gd name="connsiteX639" fmla="*/ 349381 w 7467600"/>
              <a:gd name="connsiteY639" fmla="*/ 1875041 h 6858000"/>
              <a:gd name="connsiteX640" fmla="*/ 374363 w 7467600"/>
              <a:gd name="connsiteY640" fmla="*/ 1506494 h 6858000"/>
              <a:gd name="connsiteX641" fmla="*/ 302168 w 7467600"/>
              <a:gd name="connsiteY641" fmla="*/ 1274495 h 6858000"/>
              <a:gd name="connsiteX642" fmla="*/ 291466 w 7467600"/>
              <a:gd name="connsiteY642" fmla="*/ 1250369 h 6858000"/>
              <a:gd name="connsiteX643" fmla="*/ 678222 w 7467600"/>
              <a:gd name="connsiteY643" fmla="*/ 1248670 h 6858000"/>
              <a:gd name="connsiteX644" fmla="*/ 775536 w 7467600"/>
              <a:gd name="connsiteY644" fmla="*/ 1388015 h 6858000"/>
              <a:gd name="connsiteX645" fmla="*/ 894529 w 7467600"/>
              <a:gd name="connsiteY645" fmla="*/ 1567739 h 6858000"/>
              <a:gd name="connsiteX646" fmla="*/ 948000 w 7467600"/>
              <a:gd name="connsiteY646" fmla="*/ 1663088 h 6858000"/>
              <a:gd name="connsiteX647" fmla="*/ 1006812 w 7467600"/>
              <a:gd name="connsiteY647" fmla="*/ 1767683 h 6858000"/>
              <a:gd name="connsiteX648" fmla="*/ 1149133 w 7467600"/>
              <a:gd name="connsiteY648" fmla="*/ 1971513 h 6858000"/>
              <a:gd name="connsiteX649" fmla="*/ 1333952 w 7467600"/>
              <a:gd name="connsiteY649" fmla="*/ 2251620 h 6858000"/>
              <a:gd name="connsiteX650" fmla="*/ 1337329 w 7467600"/>
              <a:gd name="connsiteY650" fmla="*/ 2258350 h 6858000"/>
              <a:gd name="connsiteX651" fmla="*/ 1014726 w 7467600"/>
              <a:gd name="connsiteY651" fmla="*/ 1615556 h 6858000"/>
              <a:gd name="connsiteX652" fmla="*/ 678222 w 7467600"/>
              <a:gd name="connsiteY652" fmla="*/ 1248670 h 6858000"/>
              <a:gd name="connsiteX653" fmla="*/ 6691602 w 7467600"/>
              <a:gd name="connsiteY653" fmla="*/ 1140573 h 6858000"/>
              <a:gd name="connsiteX654" fmla="*/ 6571100 w 7467600"/>
              <a:gd name="connsiteY654" fmla="*/ 1183662 h 6858000"/>
              <a:gd name="connsiteX655" fmla="*/ 6241687 w 7467600"/>
              <a:gd name="connsiteY655" fmla="*/ 1257600 h 6858000"/>
              <a:gd name="connsiteX656" fmla="*/ 5693009 w 7467600"/>
              <a:gd name="connsiteY656" fmla="*/ 1478256 h 6858000"/>
              <a:gd name="connsiteX657" fmla="*/ 6548420 w 7467600"/>
              <a:gd name="connsiteY657" fmla="*/ 1214599 h 6858000"/>
              <a:gd name="connsiteX658" fmla="*/ 6605473 w 7467600"/>
              <a:gd name="connsiteY658" fmla="*/ 1184686 h 6858000"/>
              <a:gd name="connsiteX659" fmla="*/ 6691602 w 7467600"/>
              <a:gd name="connsiteY659" fmla="*/ 1140573 h 6858000"/>
              <a:gd name="connsiteX660" fmla="*/ 4002475 w 7467600"/>
              <a:gd name="connsiteY660" fmla="*/ 1037802 h 6858000"/>
              <a:gd name="connsiteX661" fmla="*/ 4000324 w 7467600"/>
              <a:gd name="connsiteY661" fmla="*/ 1039362 h 6858000"/>
              <a:gd name="connsiteX662" fmla="*/ 4002862 w 7467600"/>
              <a:gd name="connsiteY662" fmla="*/ 1042866 h 6858000"/>
              <a:gd name="connsiteX663" fmla="*/ 4002475 w 7467600"/>
              <a:gd name="connsiteY663" fmla="*/ 1037802 h 6858000"/>
              <a:gd name="connsiteX664" fmla="*/ 506322 w 7467600"/>
              <a:gd name="connsiteY664" fmla="*/ 1020997 h 6858000"/>
              <a:gd name="connsiteX665" fmla="*/ 533068 w 7467600"/>
              <a:gd name="connsiteY665" fmla="*/ 1029409 h 6858000"/>
              <a:gd name="connsiteX666" fmla="*/ 1232525 w 7467600"/>
              <a:gd name="connsiteY666" fmla="*/ 1804675 h 6858000"/>
              <a:gd name="connsiteX667" fmla="*/ 1388858 w 7467600"/>
              <a:gd name="connsiteY667" fmla="*/ 2368011 h 6858000"/>
              <a:gd name="connsiteX668" fmla="*/ 1384098 w 7467600"/>
              <a:gd name="connsiteY668" fmla="*/ 2378125 h 6858000"/>
              <a:gd name="connsiteX669" fmla="*/ 1425393 w 7467600"/>
              <a:gd name="connsiteY669" fmla="*/ 2589124 h 6858000"/>
              <a:gd name="connsiteX670" fmla="*/ 1424001 w 7467600"/>
              <a:gd name="connsiteY670" fmla="*/ 2597541 h 6858000"/>
              <a:gd name="connsiteX671" fmla="*/ 2152729 w 7467600"/>
              <a:gd name="connsiteY671" fmla="*/ 2864487 h 6858000"/>
              <a:gd name="connsiteX672" fmla="*/ 2020609 w 7467600"/>
              <a:gd name="connsiteY672" fmla="*/ 2539671 h 6858000"/>
              <a:gd name="connsiteX673" fmla="*/ 2018920 w 7467600"/>
              <a:gd name="connsiteY673" fmla="*/ 2536309 h 6858000"/>
              <a:gd name="connsiteX674" fmla="*/ 1342441 w 7467600"/>
              <a:gd name="connsiteY674" fmla="*/ 1173017 h 6858000"/>
              <a:gd name="connsiteX675" fmla="*/ 1367925 w 7467600"/>
              <a:gd name="connsiteY675" fmla="*/ 1135648 h 6858000"/>
              <a:gd name="connsiteX676" fmla="*/ 1771401 w 7467600"/>
              <a:gd name="connsiteY676" fmla="*/ 1806673 h 6858000"/>
              <a:gd name="connsiteX677" fmla="*/ 1972385 w 7467600"/>
              <a:gd name="connsiteY677" fmla="*/ 2198735 h 6858000"/>
              <a:gd name="connsiteX678" fmla="*/ 2040892 w 7467600"/>
              <a:gd name="connsiteY678" fmla="*/ 2405205 h 6858000"/>
              <a:gd name="connsiteX679" fmla="*/ 2131689 w 7467600"/>
              <a:gd name="connsiteY679" fmla="*/ 1936926 h 6858000"/>
              <a:gd name="connsiteX680" fmla="*/ 2454820 w 7467600"/>
              <a:gd name="connsiteY680" fmla="*/ 1248808 h 6858000"/>
              <a:gd name="connsiteX681" fmla="*/ 2492512 w 7467600"/>
              <a:gd name="connsiteY681" fmla="*/ 1302920 h 6858000"/>
              <a:gd name="connsiteX682" fmla="*/ 2081216 w 7467600"/>
              <a:gd name="connsiteY682" fmla="*/ 2527513 h 6858000"/>
              <a:gd name="connsiteX683" fmla="*/ 2081211 w 7467600"/>
              <a:gd name="connsiteY683" fmla="*/ 2528916 h 6858000"/>
              <a:gd name="connsiteX684" fmla="*/ 2199067 w 7467600"/>
              <a:gd name="connsiteY684" fmla="*/ 2884061 h 6858000"/>
              <a:gd name="connsiteX685" fmla="*/ 3192586 w 7467600"/>
              <a:gd name="connsiteY685" fmla="*/ 3411496 h 6858000"/>
              <a:gd name="connsiteX686" fmla="*/ 3182620 w 7467600"/>
              <a:gd name="connsiteY686" fmla="*/ 3483279 h 6858000"/>
              <a:gd name="connsiteX687" fmla="*/ 2435119 w 7467600"/>
              <a:gd name="connsiteY687" fmla="*/ 3080173 h 6858000"/>
              <a:gd name="connsiteX688" fmla="*/ 2410152 w 7467600"/>
              <a:gd name="connsiteY688" fmla="*/ 3063751 h 6858000"/>
              <a:gd name="connsiteX689" fmla="*/ 2408099 w 7467600"/>
              <a:gd name="connsiteY689" fmla="*/ 3064403 h 6858000"/>
              <a:gd name="connsiteX690" fmla="*/ 2407218 w 7467600"/>
              <a:gd name="connsiteY690" fmla="*/ 3070324 h 6858000"/>
              <a:gd name="connsiteX691" fmla="*/ 2380138 w 7467600"/>
              <a:gd name="connsiteY691" fmla="*/ 3099341 h 6858000"/>
              <a:gd name="connsiteX692" fmla="*/ 1765923 w 7467600"/>
              <a:gd name="connsiteY692" fmla="*/ 3581043 h 6858000"/>
              <a:gd name="connsiteX693" fmla="*/ 1702258 w 7467600"/>
              <a:gd name="connsiteY693" fmla="*/ 3612286 h 6858000"/>
              <a:gd name="connsiteX694" fmla="*/ 1538370 w 7467600"/>
              <a:gd name="connsiteY694" fmla="*/ 3811804 h 6858000"/>
              <a:gd name="connsiteX695" fmla="*/ 542867 w 7467600"/>
              <a:gd name="connsiteY695" fmla="*/ 4944092 h 6858000"/>
              <a:gd name="connsiteX696" fmla="*/ 515800 w 7467600"/>
              <a:gd name="connsiteY696" fmla="*/ 4862180 h 6858000"/>
              <a:gd name="connsiteX697" fmla="*/ 909145 w 7467600"/>
              <a:gd name="connsiteY697" fmla="*/ 4199225 h 6858000"/>
              <a:gd name="connsiteX698" fmla="*/ 1214067 w 7467600"/>
              <a:gd name="connsiteY698" fmla="*/ 3908561 h 6858000"/>
              <a:gd name="connsiteX699" fmla="*/ 640967 w 7467600"/>
              <a:gd name="connsiteY699" fmla="*/ 4105601 h 6858000"/>
              <a:gd name="connsiteX700" fmla="*/ 112563 w 7467600"/>
              <a:gd name="connsiteY700" fmla="*/ 4396952 h 6858000"/>
              <a:gd name="connsiteX701" fmla="*/ 0 w 7467600"/>
              <a:gd name="connsiteY701" fmla="*/ 4466006 h 6858000"/>
              <a:gd name="connsiteX702" fmla="*/ 0 w 7467600"/>
              <a:gd name="connsiteY702" fmla="*/ 4233763 h 6858000"/>
              <a:gd name="connsiteX703" fmla="*/ 36881 w 7467600"/>
              <a:gd name="connsiteY703" fmla="*/ 4200118 h 6858000"/>
              <a:gd name="connsiteX704" fmla="*/ 910534 w 7467600"/>
              <a:gd name="connsiteY704" fmla="*/ 3629753 h 6858000"/>
              <a:gd name="connsiteX705" fmla="*/ 1578717 w 7467600"/>
              <a:gd name="connsiteY705" fmla="*/ 3575982 h 6858000"/>
              <a:gd name="connsiteX706" fmla="*/ 2338780 w 7467600"/>
              <a:gd name="connsiteY706" fmla="*/ 3033725 h 6858000"/>
              <a:gd name="connsiteX707" fmla="*/ 1807991 w 7467600"/>
              <a:gd name="connsiteY707" fmla="*/ 2807184 h 6858000"/>
              <a:gd name="connsiteX708" fmla="*/ 1416358 w 7467600"/>
              <a:gd name="connsiteY708" fmla="*/ 3112571 h 6858000"/>
              <a:gd name="connsiteX709" fmla="*/ 939066 w 7467600"/>
              <a:gd name="connsiteY709" fmla="*/ 3378798 h 6858000"/>
              <a:gd name="connsiteX710" fmla="*/ 115099 w 7467600"/>
              <a:gd name="connsiteY710" fmla="*/ 3607650 h 6858000"/>
              <a:gd name="connsiteX711" fmla="*/ 97284 w 7467600"/>
              <a:gd name="connsiteY711" fmla="*/ 3520393 h 6858000"/>
              <a:gd name="connsiteX712" fmla="*/ 922050 w 7467600"/>
              <a:gd name="connsiteY712" fmla="*/ 3074867 h 6858000"/>
              <a:gd name="connsiteX713" fmla="*/ 1405265 w 7467600"/>
              <a:gd name="connsiteY713" fmla="*/ 3016319 h 6858000"/>
              <a:gd name="connsiteX714" fmla="*/ 1407512 w 7467600"/>
              <a:gd name="connsiteY714" fmla="*/ 3018001 h 6858000"/>
              <a:gd name="connsiteX715" fmla="*/ 1726266 w 7467600"/>
              <a:gd name="connsiteY715" fmla="*/ 2777274 h 6858000"/>
              <a:gd name="connsiteX716" fmla="*/ 625390 w 7467600"/>
              <a:gd name="connsiteY716" fmla="*/ 2514541 h 6858000"/>
              <a:gd name="connsiteX717" fmla="*/ 619799 w 7467600"/>
              <a:gd name="connsiteY717" fmla="*/ 2527180 h 6858000"/>
              <a:gd name="connsiteX718" fmla="*/ 310030 w 7467600"/>
              <a:gd name="connsiteY718" fmla="*/ 2771818 h 6858000"/>
              <a:gd name="connsiteX719" fmla="*/ 173877 w 7467600"/>
              <a:gd name="connsiteY719" fmla="*/ 2937056 h 6858000"/>
              <a:gd name="connsiteX720" fmla="*/ 77889 w 7467600"/>
              <a:gd name="connsiteY720" fmla="*/ 3138440 h 6858000"/>
              <a:gd name="connsiteX721" fmla="*/ 0 w 7467600"/>
              <a:gd name="connsiteY721" fmla="*/ 3271395 h 6858000"/>
              <a:gd name="connsiteX722" fmla="*/ 0 w 7467600"/>
              <a:gd name="connsiteY722" fmla="*/ 3153002 h 6858000"/>
              <a:gd name="connsiteX723" fmla="*/ 2386 w 7467600"/>
              <a:gd name="connsiteY723" fmla="*/ 3149203 h 6858000"/>
              <a:gd name="connsiteX724" fmla="*/ 89753 w 7467600"/>
              <a:gd name="connsiteY724" fmla="*/ 2987702 h 6858000"/>
              <a:gd name="connsiteX725" fmla="*/ 76869 w 7467600"/>
              <a:gd name="connsiteY725" fmla="*/ 3005404 h 6858000"/>
              <a:gd name="connsiteX726" fmla="*/ 32049 w 7467600"/>
              <a:gd name="connsiteY726" fmla="*/ 3065814 h 6858000"/>
              <a:gd name="connsiteX727" fmla="*/ 0 w 7467600"/>
              <a:gd name="connsiteY727" fmla="*/ 3108744 h 6858000"/>
              <a:gd name="connsiteX728" fmla="*/ 0 w 7467600"/>
              <a:gd name="connsiteY728" fmla="*/ 3058059 h 6858000"/>
              <a:gd name="connsiteX729" fmla="*/ 7610 w 7467600"/>
              <a:gd name="connsiteY729" fmla="*/ 3047889 h 6858000"/>
              <a:gd name="connsiteX730" fmla="*/ 52419 w 7467600"/>
              <a:gd name="connsiteY730" fmla="*/ 2987479 h 6858000"/>
              <a:gd name="connsiteX731" fmla="*/ 59142 w 7467600"/>
              <a:gd name="connsiteY731" fmla="*/ 2978488 h 6858000"/>
              <a:gd name="connsiteX732" fmla="*/ 0 w 7467600"/>
              <a:gd name="connsiteY732" fmla="*/ 3015334 h 6858000"/>
              <a:gd name="connsiteX733" fmla="*/ 0 w 7467600"/>
              <a:gd name="connsiteY733" fmla="*/ 2914286 h 6858000"/>
              <a:gd name="connsiteX734" fmla="*/ 36383 w 7467600"/>
              <a:gd name="connsiteY734" fmla="*/ 2901128 h 6858000"/>
              <a:gd name="connsiteX735" fmla="*/ 156329 w 7467600"/>
              <a:gd name="connsiteY735" fmla="*/ 2840533 h 6858000"/>
              <a:gd name="connsiteX736" fmla="*/ 358355 w 7467600"/>
              <a:gd name="connsiteY736" fmla="*/ 2620471 h 6858000"/>
              <a:gd name="connsiteX737" fmla="*/ 510577 w 7467600"/>
              <a:gd name="connsiteY737" fmla="*/ 2501244 h 6858000"/>
              <a:gd name="connsiteX738" fmla="*/ 211967 w 7467600"/>
              <a:gd name="connsiteY738" fmla="*/ 2479171 h 6858000"/>
              <a:gd name="connsiteX739" fmla="*/ 0 w 7467600"/>
              <a:gd name="connsiteY739" fmla="*/ 2476398 h 6858000"/>
              <a:gd name="connsiteX740" fmla="*/ 0 w 7467600"/>
              <a:gd name="connsiteY740" fmla="*/ 2389189 h 6858000"/>
              <a:gd name="connsiteX741" fmla="*/ 103062 w 7467600"/>
              <a:gd name="connsiteY741" fmla="*/ 2389518 h 6858000"/>
              <a:gd name="connsiteX742" fmla="*/ 510734 w 7467600"/>
              <a:gd name="connsiteY742" fmla="*/ 2416201 h 6858000"/>
              <a:gd name="connsiteX743" fmla="*/ 279257 w 7467600"/>
              <a:gd name="connsiteY743" fmla="*/ 2092102 h 6858000"/>
              <a:gd name="connsiteX744" fmla="*/ 65265 w 7467600"/>
              <a:gd name="connsiteY744" fmla="*/ 2006049 h 6858000"/>
              <a:gd name="connsiteX745" fmla="*/ 0 w 7467600"/>
              <a:gd name="connsiteY745" fmla="*/ 1982532 h 6858000"/>
              <a:gd name="connsiteX746" fmla="*/ 0 w 7467600"/>
              <a:gd name="connsiteY746" fmla="*/ 1912789 h 6858000"/>
              <a:gd name="connsiteX747" fmla="*/ 97460 w 7467600"/>
              <a:gd name="connsiteY747" fmla="*/ 1953725 h 6858000"/>
              <a:gd name="connsiteX748" fmla="*/ 221272 w 7467600"/>
              <a:gd name="connsiteY748" fmla="*/ 1980766 h 6858000"/>
              <a:gd name="connsiteX749" fmla="*/ 116765 w 7467600"/>
              <a:gd name="connsiteY749" fmla="*/ 1911033 h 6858000"/>
              <a:gd name="connsiteX750" fmla="*/ 16405 w 7467600"/>
              <a:gd name="connsiteY750" fmla="*/ 1803412 h 6858000"/>
              <a:gd name="connsiteX751" fmla="*/ 0 w 7467600"/>
              <a:gd name="connsiteY751" fmla="*/ 1784777 h 6858000"/>
              <a:gd name="connsiteX752" fmla="*/ 0 w 7467600"/>
              <a:gd name="connsiteY752" fmla="*/ 1740082 h 6858000"/>
              <a:gd name="connsiteX753" fmla="*/ 39394 w 7467600"/>
              <a:gd name="connsiteY753" fmla="*/ 1784856 h 6858000"/>
              <a:gd name="connsiteX754" fmla="*/ 135813 w 7467600"/>
              <a:gd name="connsiteY754" fmla="*/ 1888838 h 6858000"/>
              <a:gd name="connsiteX755" fmla="*/ 242575 w 7467600"/>
              <a:gd name="connsiteY755" fmla="*/ 1958841 h 6858000"/>
              <a:gd name="connsiteX756" fmla="*/ 82197 w 7467600"/>
              <a:gd name="connsiteY756" fmla="*/ 1754826 h 6858000"/>
              <a:gd name="connsiteX757" fmla="*/ 0 w 7467600"/>
              <a:gd name="connsiteY757" fmla="*/ 1679650 h 6858000"/>
              <a:gd name="connsiteX758" fmla="*/ 0 w 7467600"/>
              <a:gd name="connsiteY758" fmla="*/ 1602463 h 6858000"/>
              <a:gd name="connsiteX759" fmla="*/ 84689 w 7467600"/>
              <a:gd name="connsiteY759" fmla="*/ 1677442 h 6858000"/>
              <a:gd name="connsiteX760" fmla="*/ 298437 w 7467600"/>
              <a:gd name="connsiteY760" fmla="*/ 1968019 h 6858000"/>
              <a:gd name="connsiteX761" fmla="*/ 227269 w 7467600"/>
              <a:gd name="connsiteY761" fmla="*/ 1114064 h 6858000"/>
              <a:gd name="connsiteX762" fmla="*/ 248003 w 7467600"/>
              <a:gd name="connsiteY762" fmla="*/ 1089613 h 6858000"/>
              <a:gd name="connsiteX763" fmla="*/ 427020 w 7467600"/>
              <a:gd name="connsiteY763" fmla="*/ 1619803 h 6858000"/>
              <a:gd name="connsiteX764" fmla="*/ 340345 w 7467600"/>
              <a:gd name="connsiteY764" fmla="*/ 2027739 h 6858000"/>
              <a:gd name="connsiteX765" fmla="*/ 360865 w 7467600"/>
              <a:gd name="connsiteY765" fmla="*/ 2044827 h 6858000"/>
              <a:gd name="connsiteX766" fmla="*/ 560414 w 7467600"/>
              <a:gd name="connsiteY766" fmla="*/ 2421457 h 6858000"/>
              <a:gd name="connsiteX767" fmla="*/ 1359703 w 7467600"/>
              <a:gd name="connsiteY767" fmla="*/ 2578554 h 6858000"/>
              <a:gd name="connsiteX768" fmla="*/ 1359422 w 7467600"/>
              <a:gd name="connsiteY768" fmla="*/ 2577994 h 6858000"/>
              <a:gd name="connsiteX769" fmla="*/ 828701 w 7467600"/>
              <a:gd name="connsiteY769" fmla="*/ 1839520 h 6858000"/>
              <a:gd name="connsiteX770" fmla="*/ 494427 w 7467600"/>
              <a:gd name="connsiteY770" fmla="*/ 1092333 h 6858000"/>
              <a:gd name="connsiteX771" fmla="*/ 506322 w 7467600"/>
              <a:gd name="connsiteY771" fmla="*/ 1020997 h 6858000"/>
              <a:gd name="connsiteX772" fmla="*/ 4570198 w 7467600"/>
              <a:gd name="connsiteY772" fmla="*/ 978081 h 6858000"/>
              <a:gd name="connsiteX773" fmla="*/ 4523691 w 7467600"/>
              <a:gd name="connsiteY773" fmla="*/ 1127776 h 6858000"/>
              <a:gd name="connsiteX774" fmla="*/ 4509875 w 7467600"/>
              <a:gd name="connsiteY774" fmla="*/ 1167552 h 6858000"/>
              <a:gd name="connsiteX775" fmla="*/ 4478168 w 7467600"/>
              <a:gd name="connsiteY775" fmla="*/ 1260735 h 6858000"/>
              <a:gd name="connsiteX776" fmla="*/ 4409309 w 7467600"/>
              <a:gd name="connsiteY776" fmla="*/ 1666996 h 6858000"/>
              <a:gd name="connsiteX777" fmla="*/ 4370031 w 7467600"/>
              <a:gd name="connsiteY777" fmla="*/ 1955666 h 6858000"/>
              <a:gd name="connsiteX778" fmla="*/ 4570198 w 7467600"/>
              <a:gd name="connsiteY778" fmla="*/ 978081 h 6858000"/>
              <a:gd name="connsiteX779" fmla="*/ 4557898 w 7467600"/>
              <a:gd name="connsiteY779" fmla="*/ 900011 h 6858000"/>
              <a:gd name="connsiteX780" fmla="*/ 4344840 w 7467600"/>
              <a:gd name="connsiteY780" fmla="*/ 1922038 h 6858000"/>
              <a:gd name="connsiteX781" fmla="*/ 4378710 w 7467600"/>
              <a:gd name="connsiteY781" fmla="*/ 1665516 h 6858000"/>
              <a:gd name="connsiteX782" fmla="*/ 4448798 w 7467600"/>
              <a:gd name="connsiteY782" fmla="*/ 1253024 h 6858000"/>
              <a:gd name="connsiteX783" fmla="*/ 4480315 w 7467600"/>
              <a:gd name="connsiteY783" fmla="*/ 1158454 h 6858000"/>
              <a:gd name="connsiteX784" fmla="*/ 4494133 w 7467600"/>
              <a:gd name="connsiteY784" fmla="*/ 1118676 h 6858000"/>
              <a:gd name="connsiteX785" fmla="*/ 4557898 w 7467600"/>
              <a:gd name="connsiteY785" fmla="*/ 900011 h 6858000"/>
              <a:gd name="connsiteX786" fmla="*/ 5870151 w 7467600"/>
              <a:gd name="connsiteY786" fmla="*/ 898890 h 6858000"/>
              <a:gd name="connsiteX787" fmla="*/ 5861335 w 7467600"/>
              <a:gd name="connsiteY787" fmla="*/ 899177 h 6858000"/>
              <a:gd name="connsiteX788" fmla="*/ 5843702 w 7467600"/>
              <a:gd name="connsiteY788" fmla="*/ 899748 h 6858000"/>
              <a:gd name="connsiteX789" fmla="*/ 5651107 w 7467600"/>
              <a:gd name="connsiteY789" fmla="*/ 920306 h 6858000"/>
              <a:gd name="connsiteX790" fmla="*/ 5459407 w 7467600"/>
              <a:gd name="connsiteY790" fmla="*/ 940975 h 6858000"/>
              <a:gd name="connsiteX791" fmla="*/ 5374846 w 7467600"/>
              <a:gd name="connsiteY791" fmla="*/ 941988 h 6858000"/>
              <a:gd name="connsiteX792" fmla="*/ 5256105 w 7467600"/>
              <a:gd name="connsiteY792" fmla="*/ 945632 h 6858000"/>
              <a:gd name="connsiteX793" fmla="*/ 5107071 w 7467600"/>
              <a:gd name="connsiteY793" fmla="*/ 969720 h 6858000"/>
              <a:gd name="connsiteX794" fmla="*/ 4998681 w 7467600"/>
              <a:gd name="connsiteY794" fmla="*/ 988771 h 6858000"/>
              <a:gd name="connsiteX795" fmla="*/ 5870151 w 7467600"/>
              <a:gd name="connsiteY795" fmla="*/ 898890 h 6858000"/>
              <a:gd name="connsiteX796" fmla="*/ 5504425 w 7467600"/>
              <a:gd name="connsiteY796" fmla="*/ 848067 h 6858000"/>
              <a:gd name="connsiteX797" fmla="*/ 4968849 w 7467600"/>
              <a:gd name="connsiteY797" fmla="*/ 962318 h 6858000"/>
              <a:gd name="connsiteX798" fmla="*/ 5104039 w 7467600"/>
              <a:gd name="connsiteY798" fmla="*/ 940634 h 6858000"/>
              <a:gd name="connsiteX799" fmla="*/ 5256311 w 7467600"/>
              <a:gd name="connsiteY799" fmla="*/ 916490 h 6858000"/>
              <a:gd name="connsiteX800" fmla="*/ 5377381 w 7467600"/>
              <a:gd name="connsiteY800" fmla="*/ 912671 h 6858000"/>
              <a:gd name="connsiteX801" fmla="*/ 5460148 w 7467600"/>
              <a:gd name="connsiteY801" fmla="*/ 911442 h 6858000"/>
              <a:gd name="connsiteX802" fmla="*/ 5648971 w 7467600"/>
              <a:gd name="connsiteY802" fmla="*/ 891331 h 6858000"/>
              <a:gd name="connsiteX803" fmla="*/ 5844807 w 7467600"/>
              <a:gd name="connsiteY803" fmla="*/ 870718 h 6858000"/>
              <a:gd name="connsiteX804" fmla="*/ 5862975 w 7467600"/>
              <a:gd name="connsiteY804" fmla="*/ 869756 h 6858000"/>
              <a:gd name="connsiteX805" fmla="*/ 5920887 w 7467600"/>
              <a:gd name="connsiteY805" fmla="*/ 865929 h 6858000"/>
              <a:gd name="connsiteX806" fmla="*/ 5504425 w 7467600"/>
              <a:gd name="connsiteY806" fmla="*/ 848067 h 6858000"/>
              <a:gd name="connsiteX807" fmla="*/ 3607114 w 7467600"/>
              <a:gd name="connsiteY807" fmla="*/ 467441 h 6858000"/>
              <a:gd name="connsiteX808" fmla="*/ 3296242 w 7467600"/>
              <a:gd name="connsiteY808" fmla="*/ 807991 h 6858000"/>
              <a:gd name="connsiteX809" fmla="*/ 3174674 w 7467600"/>
              <a:gd name="connsiteY809" fmla="*/ 919759 h 6858000"/>
              <a:gd name="connsiteX810" fmla="*/ 3042978 w 7467600"/>
              <a:gd name="connsiteY810" fmla="*/ 1054894 h 6858000"/>
              <a:gd name="connsiteX811" fmla="*/ 2968914 w 7467600"/>
              <a:gd name="connsiteY811" fmla="*/ 1133756 h 6858000"/>
              <a:gd name="connsiteX812" fmla="*/ 3103823 w 7467600"/>
              <a:gd name="connsiteY812" fmla="*/ 1026814 h 6858000"/>
              <a:gd name="connsiteX813" fmla="*/ 3607114 w 7467600"/>
              <a:gd name="connsiteY813" fmla="*/ 467441 h 6858000"/>
              <a:gd name="connsiteX814" fmla="*/ 3744487 w 7467600"/>
              <a:gd name="connsiteY814" fmla="*/ 383136 h 6858000"/>
              <a:gd name="connsiteX815" fmla="*/ 3970213 w 7467600"/>
              <a:gd name="connsiteY815" fmla="*/ 995559 h 6858000"/>
              <a:gd name="connsiteX816" fmla="*/ 3744487 w 7467600"/>
              <a:gd name="connsiteY816" fmla="*/ 383136 h 6858000"/>
              <a:gd name="connsiteX817" fmla="*/ 3624562 w 7467600"/>
              <a:gd name="connsiteY817" fmla="*/ 367041 h 6858000"/>
              <a:gd name="connsiteX818" fmla="*/ 3489712 w 7467600"/>
              <a:gd name="connsiteY818" fmla="*/ 485386 h 6858000"/>
              <a:gd name="connsiteX819" fmla="*/ 3182994 w 7467600"/>
              <a:gd name="connsiteY819" fmla="*/ 828265 h 6858000"/>
              <a:gd name="connsiteX820" fmla="*/ 2892114 w 7467600"/>
              <a:gd name="connsiteY820" fmla="*/ 1172635 h 6858000"/>
              <a:gd name="connsiteX821" fmla="*/ 3021459 w 7467600"/>
              <a:gd name="connsiteY821" fmla="*/ 1035385 h 6858000"/>
              <a:gd name="connsiteX822" fmla="*/ 3153873 w 7467600"/>
              <a:gd name="connsiteY822" fmla="*/ 898971 h 6858000"/>
              <a:gd name="connsiteX823" fmla="*/ 3276511 w 7467600"/>
              <a:gd name="connsiteY823" fmla="*/ 786423 h 6858000"/>
              <a:gd name="connsiteX824" fmla="*/ 3584154 w 7467600"/>
              <a:gd name="connsiteY824" fmla="*/ 448218 h 6858000"/>
              <a:gd name="connsiteX825" fmla="*/ 3624562 w 7467600"/>
              <a:gd name="connsiteY825" fmla="*/ 367041 h 6858000"/>
              <a:gd name="connsiteX826" fmla="*/ 3766672 w 7467600"/>
              <a:gd name="connsiteY826" fmla="*/ 359429 h 6858000"/>
              <a:gd name="connsiteX827" fmla="*/ 3996338 w 7467600"/>
              <a:gd name="connsiteY827" fmla="*/ 968237 h 6858000"/>
              <a:gd name="connsiteX828" fmla="*/ 3766672 w 7467600"/>
              <a:gd name="connsiteY828" fmla="*/ 359429 h 6858000"/>
              <a:gd name="connsiteX829" fmla="*/ 5805386 w 7467600"/>
              <a:gd name="connsiteY829" fmla="*/ 239240 h 6858000"/>
              <a:gd name="connsiteX830" fmla="*/ 5736947 w 7467600"/>
              <a:gd name="connsiteY830" fmla="*/ 261367 h 6858000"/>
              <a:gd name="connsiteX831" fmla="*/ 5427012 w 7467600"/>
              <a:gd name="connsiteY831" fmla="*/ 311272 h 6858000"/>
              <a:gd name="connsiteX832" fmla="*/ 5147818 w 7467600"/>
              <a:gd name="connsiteY832" fmla="*/ 322112 h 6858000"/>
              <a:gd name="connsiteX833" fmla="*/ 5060854 w 7467600"/>
              <a:gd name="connsiteY833" fmla="*/ 311882 h 6858000"/>
              <a:gd name="connsiteX834" fmla="*/ 4945989 w 7467600"/>
              <a:gd name="connsiteY834" fmla="*/ 300516 h 6858000"/>
              <a:gd name="connsiteX835" fmla="*/ 5410479 w 7467600"/>
              <a:gd name="connsiteY835" fmla="*/ 348434 h 6858000"/>
              <a:gd name="connsiteX836" fmla="*/ 5805386 w 7467600"/>
              <a:gd name="connsiteY836" fmla="*/ 239240 h 6858000"/>
              <a:gd name="connsiteX837" fmla="*/ 5905192 w 7467600"/>
              <a:gd name="connsiteY837" fmla="*/ 163079 h 6858000"/>
              <a:gd name="connsiteX838" fmla="*/ 5865655 w 7467600"/>
              <a:gd name="connsiteY838" fmla="*/ 171901 h 6858000"/>
              <a:gd name="connsiteX839" fmla="*/ 5259740 w 7467600"/>
              <a:gd name="connsiteY839" fmla="*/ 257013 h 6858000"/>
              <a:gd name="connsiteX840" fmla="*/ 5208466 w 7467600"/>
              <a:gd name="connsiteY840" fmla="*/ 257550 h 6858000"/>
              <a:gd name="connsiteX841" fmla="*/ 4980204 w 7467600"/>
              <a:gd name="connsiteY841" fmla="*/ 271903 h 6858000"/>
              <a:gd name="connsiteX842" fmla="*/ 5068068 w 7467600"/>
              <a:gd name="connsiteY842" fmla="*/ 282244 h 6858000"/>
              <a:gd name="connsiteX843" fmla="*/ 5153231 w 7467600"/>
              <a:gd name="connsiteY843" fmla="*/ 292240 h 6858000"/>
              <a:gd name="connsiteX844" fmla="*/ 5426491 w 7467600"/>
              <a:gd name="connsiteY844" fmla="*/ 281128 h 6858000"/>
              <a:gd name="connsiteX845" fmla="*/ 5731212 w 7467600"/>
              <a:gd name="connsiteY845" fmla="*/ 231951 h 6858000"/>
              <a:gd name="connsiteX846" fmla="*/ 5905192 w 7467600"/>
              <a:gd name="connsiteY846" fmla="*/ 163079 h 6858000"/>
              <a:gd name="connsiteX847" fmla="*/ 5944437 w 7467600"/>
              <a:gd name="connsiteY847" fmla="*/ 113829 h 6858000"/>
              <a:gd name="connsiteX848" fmla="*/ 5825032 w 7467600"/>
              <a:gd name="connsiteY848" fmla="*/ 146405 h 6858000"/>
              <a:gd name="connsiteX849" fmla="*/ 4955599 w 7467600"/>
              <a:gd name="connsiteY849" fmla="*/ 247008 h 6858000"/>
              <a:gd name="connsiteX850" fmla="*/ 5210104 w 7467600"/>
              <a:gd name="connsiteY850" fmla="*/ 228123 h 6858000"/>
              <a:gd name="connsiteX851" fmla="*/ 5261015 w 7467600"/>
              <a:gd name="connsiteY851" fmla="*/ 227087 h 6858000"/>
              <a:gd name="connsiteX852" fmla="*/ 5861181 w 7467600"/>
              <a:gd name="connsiteY852" fmla="*/ 143093 h 6858000"/>
              <a:gd name="connsiteX853" fmla="*/ 5961252 w 7467600"/>
              <a:gd name="connsiteY853" fmla="*/ 114820 h 6858000"/>
              <a:gd name="connsiteX854" fmla="*/ 5944437 w 7467600"/>
              <a:gd name="connsiteY854" fmla="*/ 113829 h 6858000"/>
              <a:gd name="connsiteX855" fmla="*/ 3882765 w 7467600"/>
              <a:gd name="connsiteY855" fmla="*/ 0 h 6858000"/>
              <a:gd name="connsiteX856" fmla="*/ 3995099 w 7467600"/>
              <a:gd name="connsiteY856" fmla="*/ 0 h 6858000"/>
              <a:gd name="connsiteX857" fmla="*/ 4163818 w 7467600"/>
              <a:gd name="connsiteY857" fmla="*/ 234104 h 6858000"/>
              <a:gd name="connsiteX858" fmla="*/ 4172099 w 7467600"/>
              <a:gd name="connsiteY858" fmla="*/ 234207 h 6858000"/>
              <a:gd name="connsiteX859" fmla="*/ 4784282 w 7467600"/>
              <a:gd name="connsiteY859" fmla="*/ 276561 h 6858000"/>
              <a:gd name="connsiteX860" fmla="*/ 4801687 w 7467600"/>
              <a:gd name="connsiteY860" fmla="*/ 267764 h 6858000"/>
              <a:gd name="connsiteX861" fmla="*/ 6082788 w 7467600"/>
              <a:gd name="connsiteY861" fmla="*/ 64119 h 6858000"/>
              <a:gd name="connsiteX862" fmla="*/ 6099442 w 7467600"/>
              <a:gd name="connsiteY862" fmla="*/ 82568 h 6858000"/>
              <a:gd name="connsiteX863" fmla="*/ 4804137 w 7467600"/>
              <a:gd name="connsiteY863" fmla="*/ 320931 h 6858000"/>
              <a:gd name="connsiteX864" fmla="*/ 4227047 w 7467600"/>
              <a:gd name="connsiteY864" fmla="*/ 313415 h 6858000"/>
              <a:gd name="connsiteX865" fmla="*/ 4346041 w 7467600"/>
              <a:gd name="connsiteY865" fmla="*/ 456086 h 6858000"/>
              <a:gd name="connsiteX866" fmla="*/ 4870967 w 7467600"/>
              <a:gd name="connsiteY866" fmla="*/ 963061 h 6858000"/>
              <a:gd name="connsiteX867" fmla="*/ 4889647 w 7467600"/>
              <a:gd name="connsiteY867" fmla="*/ 957147 h 6858000"/>
              <a:gd name="connsiteX868" fmla="*/ 5422504 w 7467600"/>
              <a:gd name="connsiteY868" fmla="*/ 805191 h 6858000"/>
              <a:gd name="connsiteX869" fmla="*/ 6087656 w 7467600"/>
              <a:gd name="connsiteY869" fmla="*/ 826703 h 6858000"/>
              <a:gd name="connsiteX870" fmla="*/ 6058717 w 7467600"/>
              <a:gd name="connsiteY870" fmla="*/ 865992 h 6858000"/>
              <a:gd name="connsiteX871" fmla="*/ 4974153 w 7467600"/>
              <a:gd name="connsiteY871" fmla="*/ 1045456 h 6858000"/>
              <a:gd name="connsiteX872" fmla="*/ 5627835 w 7467600"/>
              <a:gd name="connsiteY872" fmla="*/ 1472077 h 6858000"/>
              <a:gd name="connsiteX873" fmla="*/ 5629817 w 7467600"/>
              <a:gd name="connsiteY873" fmla="*/ 1471412 h 6858000"/>
              <a:gd name="connsiteX874" fmla="*/ 5634124 w 7467600"/>
              <a:gd name="connsiteY874" fmla="*/ 1470572 h 6858000"/>
              <a:gd name="connsiteX875" fmla="*/ 5755832 w 7467600"/>
              <a:gd name="connsiteY875" fmla="*/ 1383886 h 6858000"/>
              <a:gd name="connsiteX876" fmla="*/ 6014186 w 7467600"/>
              <a:gd name="connsiteY876" fmla="*/ 1279799 h 6858000"/>
              <a:gd name="connsiteX877" fmla="*/ 6901619 w 7467600"/>
              <a:gd name="connsiteY877" fmla="*/ 1047874 h 6858000"/>
              <a:gd name="connsiteX878" fmla="*/ 6931566 w 7467600"/>
              <a:gd name="connsiteY878" fmla="*/ 1062034 h 6858000"/>
              <a:gd name="connsiteX879" fmla="*/ 5790982 w 7467600"/>
              <a:gd name="connsiteY879" fmla="*/ 1561380 h 6858000"/>
              <a:gd name="connsiteX880" fmla="*/ 6188971 w 7467600"/>
              <a:gd name="connsiteY880" fmla="*/ 1755168 h 6858000"/>
              <a:gd name="connsiteX881" fmla="*/ 6202446 w 7467600"/>
              <a:gd name="connsiteY881" fmla="*/ 1752268 h 6858000"/>
              <a:gd name="connsiteX882" fmla="*/ 7179560 w 7467600"/>
              <a:gd name="connsiteY882" fmla="*/ 1467551 h 6858000"/>
              <a:gd name="connsiteX883" fmla="*/ 7158730 w 7467600"/>
              <a:gd name="connsiteY883" fmla="*/ 1507835 h 6858000"/>
              <a:gd name="connsiteX884" fmla="*/ 6326959 w 7467600"/>
              <a:gd name="connsiteY884" fmla="*/ 1817686 h 6858000"/>
              <a:gd name="connsiteX885" fmla="*/ 6537433 w 7467600"/>
              <a:gd name="connsiteY885" fmla="*/ 1907790 h 6858000"/>
              <a:gd name="connsiteX886" fmla="*/ 6550221 w 7467600"/>
              <a:gd name="connsiteY886" fmla="*/ 1910729 h 6858000"/>
              <a:gd name="connsiteX887" fmla="*/ 6964438 w 7467600"/>
              <a:gd name="connsiteY887" fmla="*/ 2209505 h 6858000"/>
              <a:gd name="connsiteX888" fmla="*/ 7367862 w 7467600"/>
              <a:gd name="connsiteY888" fmla="*/ 2806833 h 6858000"/>
              <a:gd name="connsiteX889" fmla="*/ 7364329 w 7467600"/>
              <a:gd name="connsiteY889" fmla="*/ 2826907 h 6858000"/>
              <a:gd name="connsiteX890" fmla="*/ 7290545 w 7467600"/>
              <a:gd name="connsiteY890" fmla="*/ 2850663 h 6858000"/>
              <a:gd name="connsiteX891" fmla="*/ 6472036 w 7467600"/>
              <a:gd name="connsiteY891" fmla="*/ 1959003 h 6858000"/>
              <a:gd name="connsiteX892" fmla="*/ 5792897 w 7467600"/>
              <a:gd name="connsiteY892" fmla="*/ 1647747 h 6858000"/>
              <a:gd name="connsiteX893" fmla="*/ 5842751 w 7467600"/>
              <a:gd name="connsiteY893" fmla="*/ 1816112 h 6858000"/>
              <a:gd name="connsiteX894" fmla="*/ 5847424 w 7467600"/>
              <a:gd name="connsiteY894" fmla="*/ 1815776 h 6858000"/>
              <a:gd name="connsiteX895" fmla="*/ 6399821 w 7467600"/>
              <a:gd name="connsiteY895" fmla="*/ 2344799 h 6858000"/>
              <a:gd name="connsiteX896" fmla="*/ 6323232 w 7467600"/>
              <a:gd name="connsiteY896" fmla="*/ 2389634 h 6858000"/>
              <a:gd name="connsiteX897" fmla="*/ 5942958 w 7467600"/>
              <a:gd name="connsiteY897" fmla="*/ 2077708 h 6858000"/>
              <a:gd name="connsiteX898" fmla="*/ 5921559 w 7467600"/>
              <a:gd name="connsiteY898" fmla="*/ 2378596 h 6858000"/>
              <a:gd name="connsiteX899" fmla="*/ 5817651 w 7467600"/>
              <a:gd name="connsiteY899" fmla="*/ 3023919 h 6858000"/>
              <a:gd name="connsiteX900" fmla="*/ 5729634 w 7467600"/>
              <a:gd name="connsiteY900" fmla="*/ 3051849 h 6858000"/>
              <a:gd name="connsiteX901" fmla="*/ 5611018 w 7467600"/>
              <a:gd name="connsiteY901" fmla="*/ 2316769 h 6858000"/>
              <a:gd name="connsiteX902" fmla="*/ 5687608 w 7467600"/>
              <a:gd name="connsiteY902" fmla="*/ 2039972 h 6858000"/>
              <a:gd name="connsiteX903" fmla="*/ 5657554 w 7467600"/>
              <a:gd name="connsiteY903" fmla="*/ 1576445 h 6858000"/>
              <a:gd name="connsiteX904" fmla="*/ 5150475 w 7467600"/>
              <a:gd name="connsiteY904" fmla="*/ 1274012 h 6858000"/>
              <a:gd name="connsiteX905" fmla="*/ 5349142 w 7467600"/>
              <a:gd name="connsiteY905" fmla="*/ 2204405 h 6858000"/>
              <a:gd name="connsiteX906" fmla="*/ 5262214 w 7467600"/>
              <a:gd name="connsiteY906" fmla="*/ 2233836 h 6858000"/>
              <a:gd name="connsiteX907" fmla="*/ 4981539 w 7467600"/>
              <a:gd name="connsiteY907" fmla="*/ 1542201 h 6858000"/>
              <a:gd name="connsiteX908" fmla="*/ 4958461 w 7467600"/>
              <a:gd name="connsiteY908" fmla="*/ 1136957 h 6858000"/>
              <a:gd name="connsiteX909" fmla="*/ 4655015 w 7467600"/>
              <a:gd name="connsiteY909" fmla="*/ 891426 h 6858000"/>
              <a:gd name="connsiteX910" fmla="*/ 4348002 w 7467600"/>
              <a:gd name="connsiteY910" fmla="*/ 2205895 h 6858000"/>
              <a:gd name="connsiteX911" fmla="*/ 4262250 w 7467600"/>
              <a:gd name="connsiteY911" fmla="*/ 2219972 h 6858000"/>
              <a:gd name="connsiteX912" fmla="*/ 4550611 w 7467600"/>
              <a:gd name="connsiteY912" fmla="*/ 817540 h 6858000"/>
              <a:gd name="connsiteX913" fmla="*/ 4564418 w 7467600"/>
              <a:gd name="connsiteY913" fmla="*/ 808293 h 6858000"/>
              <a:gd name="connsiteX914" fmla="*/ 4266388 w 7467600"/>
              <a:gd name="connsiteY914" fmla="*/ 500083 h 6858000"/>
              <a:gd name="connsiteX915" fmla="*/ 4032842 w 7467600"/>
              <a:gd name="connsiteY915" fmla="*/ 211809 h 6858000"/>
              <a:gd name="connsiteX916" fmla="*/ 3882765 w 7467600"/>
              <a:gd name="connsiteY916" fmla="*/ 0 h 6858000"/>
              <a:gd name="connsiteX917" fmla="*/ 3721337 w 7467600"/>
              <a:gd name="connsiteY917" fmla="*/ 0 h 6858000"/>
              <a:gd name="connsiteX918" fmla="*/ 3797544 w 7467600"/>
              <a:gd name="connsiteY918" fmla="*/ 0 h 6858000"/>
              <a:gd name="connsiteX919" fmla="*/ 3775734 w 7467600"/>
              <a:gd name="connsiteY919" fmla="*/ 95131 h 6858000"/>
              <a:gd name="connsiteX920" fmla="*/ 3724807 w 7467600"/>
              <a:gd name="connsiteY920" fmla="*/ 272257 h 6858000"/>
              <a:gd name="connsiteX921" fmla="*/ 3726844 w 7467600"/>
              <a:gd name="connsiteY921" fmla="*/ 282988 h 6858000"/>
              <a:gd name="connsiteX922" fmla="*/ 3742664 w 7467600"/>
              <a:gd name="connsiteY922" fmla="*/ 279918 h 6858000"/>
              <a:gd name="connsiteX923" fmla="*/ 4103910 w 7467600"/>
              <a:gd name="connsiteY923" fmla="*/ 1161917 h 6858000"/>
              <a:gd name="connsiteX924" fmla="*/ 4020269 w 7467600"/>
              <a:gd name="connsiteY924" fmla="*/ 1200406 h 6858000"/>
              <a:gd name="connsiteX925" fmla="*/ 3674882 w 7467600"/>
              <a:gd name="connsiteY925" fmla="*/ 488524 h 6858000"/>
              <a:gd name="connsiteX926" fmla="*/ 3132682 w 7467600"/>
              <a:gd name="connsiteY926" fmla="*/ 1072284 h 6858000"/>
              <a:gd name="connsiteX927" fmla="*/ 2716346 w 7467600"/>
              <a:gd name="connsiteY927" fmla="*/ 1276376 h 6858000"/>
              <a:gd name="connsiteX928" fmla="*/ 2716772 w 7467600"/>
              <a:gd name="connsiteY928" fmla="*/ 1255462 h 6858000"/>
              <a:gd name="connsiteX929" fmla="*/ 3471096 w 7467600"/>
              <a:gd name="connsiteY929" fmla="*/ 437072 h 6858000"/>
              <a:gd name="connsiteX930" fmla="*/ 3639057 w 7467600"/>
              <a:gd name="connsiteY930" fmla="*/ 286334 h 6858000"/>
              <a:gd name="connsiteX931" fmla="*/ 3640309 w 7467600"/>
              <a:gd name="connsiteY931" fmla="*/ 284664 h 6858000"/>
              <a:gd name="connsiteX932" fmla="*/ 3646022 w 7467600"/>
              <a:gd name="connsiteY932" fmla="*/ 276711 h 6858000"/>
              <a:gd name="connsiteX933" fmla="*/ 3707943 w 7467600"/>
              <a:gd name="connsiteY933" fmla="*/ 65958 h 6858000"/>
              <a:gd name="connsiteX934" fmla="*/ 3721337 w 7467600"/>
              <a:gd name="connsiteY934" fmla="*/ 0 h 6858000"/>
              <a:gd name="connsiteX935" fmla="*/ 2867960 w 7467600"/>
              <a:gd name="connsiteY935" fmla="*/ 0 h 6858000"/>
              <a:gd name="connsiteX936" fmla="*/ 2926351 w 7467600"/>
              <a:gd name="connsiteY936" fmla="*/ 0 h 6858000"/>
              <a:gd name="connsiteX937" fmla="*/ 2902823 w 7467600"/>
              <a:gd name="connsiteY937" fmla="*/ 262929 h 6858000"/>
              <a:gd name="connsiteX938" fmla="*/ 2940663 w 7467600"/>
              <a:gd name="connsiteY938" fmla="*/ 140884 h 6858000"/>
              <a:gd name="connsiteX939" fmla="*/ 2947039 w 7467600"/>
              <a:gd name="connsiteY939" fmla="*/ 122524 h 6858000"/>
              <a:gd name="connsiteX940" fmla="*/ 2984316 w 7467600"/>
              <a:gd name="connsiteY940" fmla="*/ 0 h 6858000"/>
              <a:gd name="connsiteX941" fmla="*/ 3016114 w 7467600"/>
              <a:gd name="connsiteY941" fmla="*/ 0 h 6858000"/>
              <a:gd name="connsiteX942" fmla="*/ 2979949 w 7467600"/>
              <a:gd name="connsiteY942" fmla="*/ 119274 h 6858000"/>
              <a:gd name="connsiteX943" fmla="*/ 3023879 w 7467600"/>
              <a:gd name="connsiteY943" fmla="*/ 0 h 6858000"/>
              <a:gd name="connsiteX944" fmla="*/ 3105400 w 7467600"/>
              <a:gd name="connsiteY944" fmla="*/ 0 h 6858000"/>
              <a:gd name="connsiteX945" fmla="*/ 3094669 w 7467600"/>
              <a:gd name="connsiteY945" fmla="*/ 30308 h 6858000"/>
              <a:gd name="connsiteX946" fmla="*/ 2901945 w 7467600"/>
              <a:gd name="connsiteY946" fmla="*/ 466538 h 6858000"/>
              <a:gd name="connsiteX947" fmla="*/ 2815209 w 7467600"/>
              <a:gd name="connsiteY947" fmla="*/ 497361 h 6858000"/>
              <a:gd name="connsiteX948" fmla="*/ 2844845 w 7467600"/>
              <a:gd name="connsiteY948" fmla="*/ 127638 h 6858000"/>
              <a:gd name="connsiteX949" fmla="*/ 2867960 w 7467600"/>
              <a:gd name="connsiteY949" fmla="*/ 0 h 6858000"/>
              <a:gd name="connsiteX950" fmla="*/ 1057230 w 7467600"/>
              <a:gd name="connsiteY950" fmla="*/ 0 h 6858000"/>
              <a:gd name="connsiteX951" fmla="*/ 1111003 w 7467600"/>
              <a:gd name="connsiteY951" fmla="*/ 0 h 6858000"/>
              <a:gd name="connsiteX952" fmla="*/ 1125553 w 7467600"/>
              <a:gd name="connsiteY952" fmla="*/ 52588 h 6858000"/>
              <a:gd name="connsiteX953" fmla="*/ 1304276 w 7467600"/>
              <a:gd name="connsiteY953" fmla="*/ 476275 h 6858000"/>
              <a:gd name="connsiteX954" fmla="*/ 1492066 w 7467600"/>
              <a:gd name="connsiteY954" fmla="*/ 886333 h 6858000"/>
              <a:gd name="connsiteX955" fmla="*/ 1423698 w 7467600"/>
              <a:gd name="connsiteY955" fmla="*/ 710817 h 6858000"/>
              <a:gd name="connsiteX956" fmla="*/ 1357609 w 7467600"/>
              <a:gd name="connsiteY956" fmla="*/ 532892 h 6858000"/>
              <a:gd name="connsiteX957" fmla="*/ 1309550 w 7467600"/>
              <a:gd name="connsiteY957" fmla="*/ 374031 h 6858000"/>
              <a:gd name="connsiteX958" fmla="*/ 1193673 w 7467600"/>
              <a:gd name="connsiteY958" fmla="*/ 49533 h 6858000"/>
              <a:gd name="connsiteX959" fmla="*/ 1164391 w 7467600"/>
              <a:gd name="connsiteY959" fmla="*/ 0 h 6858000"/>
              <a:gd name="connsiteX960" fmla="*/ 1200666 w 7467600"/>
              <a:gd name="connsiteY960" fmla="*/ 0 h 6858000"/>
              <a:gd name="connsiteX961" fmla="*/ 1223408 w 7467600"/>
              <a:gd name="connsiteY961" fmla="*/ 38996 h 6858000"/>
              <a:gd name="connsiteX962" fmla="*/ 1339635 w 7467600"/>
              <a:gd name="connsiteY962" fmla="*/ 365517 h 6858000"/>
              <a:gd name="connsiteX963" fmla="*/ 1387469 w 7467600"/>
              <a:gd name="connsiteY963" fmla="*/ 523079 h 6858000"/>
              <a:gd name="connsiteX964" fmla="*/ 1452685 w 7467600"/>
              <a:gd name="connsiteY964" fmla="*/ 699806 h 6858000"/>
              <a:gd name="connsiteX965" fmla="*/ 1492092 w 7467600"/>
              <a:gd name="connsiteY965" fmla="*/ 800424 h 6858000"/>
              <a:gd name="connsiteX966" fmla="*/ 1455302 w 7467600"/>
              <a:gd name="connsiteY966" fmla="*/ 632913 h 6858000"/>
              <a:gd name="connsiteX967" fmla="*/ 1222336 w 7467600"/>
              <a:gd name="connsiteY967" fmla="*/ 9480 h 6858000"/>
              <a:gd name="connsiteX968" fmla="*/ 1214634 w 7467600"/>
              <a:gd name="connsiteY968" fmla="*/ 0 h 6858000"/>
              <a:gd name="connsiteX969" fmla="*/ 1289827 w 7467600"/>
              <a:gd name="connsiteY969" fmla="*/ 0 h 6858000"/>
              <a:gd name="connsiteX970" fmla="*/ 1321076 w 7467600"/>
              <a:gd name="connsiteY970" fmla="*/ 59722 h 6858000"/>
              <a:gd name="connsiteX971" fmla="*/ 1512579 w 7467600"/>
              <a:gd name="connsiteY971" fmla="*/ 626441 h 6858000"/>
              <a:gd name="connsiteX972" fmla="*/ 1506076 w 7467600"/>
              <a:gd name="connsiteY972" fmla="*/ 1089289 h 6858000"/>
              <a:gd name="connsiteX973" fmla="*/ 1486346 w 7467600"/>
              <a:gd name="connsiteY973" fmla="*/ 1079919 h 6858000"/>
              <a:gd name="connsiteX974" fmla="*/ 1070511 w 7467600"/>
              <a:gd name="connsiteY974" fmla="*/ 48609 h 6858000"/>
              <a:gd name="connsiteX975" fmla="*/ 1057230 w 7467600"/>
              <a:gd name="connsiteY975" fmla="*/ 0 h 6858000"/>
              <a:gd name="connsiteX976" fmla="*/ 43151 w 7467600"/>
              <a:gd name="connsiteY976" fmla="*/ 0 h 6858000"/>
              <a:gd name="connsiteX977" fmla="*/ 95283 w 7467600"/>
              <a:gd name="connsiteY977" fmla="*/ 0 h 6858000"/>
              <a:gd name="connsiteX978" fmla="*/ 300708 w 7467600"/>
              <a:gd name="connsiteY978" fmla="*/ 154571 h 6858000"/>
              <a:gd name="connsiteX979" fmla="*/ 530414 w 7467600"/>
              <a:gd name="connsiteY979" fmla="*/ 354673 h 6858000"/>
              <a:gd name="connsiteX980" fmla="*/ 333785 w 7467600"/>
              <a:gd name="connsiteY980" fmla="*/ 161564 h 6858000"/>
              <a:gd name="connsiteX981" fmla="*/ 147005 w 7467600"/>
              <a:gd name="connsiteY981" fmla="*/ 0 h 6858000"/>
              <a:gd name="connsiteX982" fmla="*/ 272509 w 7467600"/>
              <a:gd name="connsiteY982" fmla="*/ 0 h 6858000"/>
              <a:gd name="connsiteX983" fmla="*/ 326276 w 7467600"/>
              <a:gd name="connsiteY983" fmla="*/ 45847 h 6858000"/>
              <a:gd name="connsiteX984" fmla="*/ 823759 w 7467600"/>
              <a:gd name="connsiteY984" fmla="*/ 574145 h 6858000"/>
              <a:gd name="connsiteX985" fmla="*/ 811254 w 7467600"/>
              <a:gd name="connsiteY985" fmla="*/ 665546 h 6858000"/>
              <a:gd name="connsiteX986" fmla="*/ 154042 w 7467600"/>
              <a:gd name="connsiteY986" fmla="*/ 261522 h 6858000"/>
              <a:gd name="connsiteX987" fmla="*/ 13550 w 7467600"/>
              <a:gd name="connsiteY987" fmla="*/ 158423 h 6858000"/>
              <a:gd name="connsiteX988" fmla="*/ 0 w 7467600"/>
              <a:gd name="connsiteY988" fmla="*/ 146618 h 6858000"/>
              <a:gd name="connsiteX989" fmla="*/ 0 w 7467600"/>
              <a:gd name="connsiteY989" fmla="*/ 59161 h 6858000"/>
              <a:gd name="connsiteX990" fmla="*/ 45427 w 7467600"/>
              <a:gd name="connsiteY990" fmla="*/ 101078 h 6858000"/>
              <a:gd name="connsiteX991" fmla="*/ 630103 w 7467600"/>
              <a:gd name="connsiteY991" fmla="*/ 485885 h 6858000"/>
              <a:gd name="connsiteX992" fmla="*/ 532040 w 7467600"/>
              <a:gd name="connsiteY992" fmla="*/ 399359 h 6858000"/>
              <a:gd name="connsiteX993" fmla="*/ 517618 w 7467600"/>
              <a:gd name="connsiteY993" fmla="*/ 385726 h 6858000"/>
              <a:gd name="connsiteX994" fmla="*/ 285074 w 7467600"/>
              <a:gd name="connsiteY994" fmla="*/ 182755 h 6858000"/>
              <a:gd name="connsiteX995" fmla="*/ 43151 w 7467600"/>
              <a:gd name="connsiteY995"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467600 w 7467600"/>
              <a:gd name="connsiteY127" fmla="*/ 5277736 h 6858000"/>
              <a:gd name="connsiteX128" fmla="*/ 7450656 w 7467600"/>
              <a:gd name="connsiteY128" fmla="*/ 5134750 h 6858000"/>
              <a:gd name="connsiteX129" fmla="*/ 7467600 w 7467600"/>
              <a:gd name="connsiteY129" fmla="*/ 5142496 h 6858000"/>
              <a:gd name="connsiteX130" fmla="*/ 7467600 w 7467600"/>
              <a:gd name="connsiteY130" fmla="*/ 5158623 h 6858000"/>
              <a:gd name="connsiteX131" fmla="*/ 7427076 w 7467600"/>
              <a:gd name="connsiteY131" fmla="*/ 5142684 h 6858000"/>
              <a:gd name="connsiteX132" fmla="*/ 7467600 w 7467600"/>
              <a:gd name="connsiteY132" fmla="*/ 5164774 h 6858000"/>
              <a:gd name="connsiteX133" fmla="*/ 7467600 w 7467600"/>
              <a:gd name="connsiteY133" fmla="*/ 5199146 h 6858000"/>
              <a:gd name="connsiteX134" fmla="*/ 7391022 w 7467600"/>
              <a:gd name="connsiteY134" fmla="*/ 5158141 h 6858000"/>
              <a:gd name="connsiteX135" fmla="*/ 7312201 w 7467600"/>
              <a:gd name="connsiteY135" fmla="*/ 5128278 h 6858000"/>
              <a:gd name="connsiteX136" fmla="*/ 7343603 w 7467600"/>
              <a:gd name="connsiteY136" fmla="*/ 5149746 h 6858000"/>
              <a:gd name="connsiteX137" fmla="*/ 7467600 w 7467600"/>
              <a:gd name="connsiteY137" fmla="*/ 5241225 h 6858000"/>
              <a:gd name="connsiteX138" fmla="*/ 7467600 w 7467600"/>
              <a:gd name="connsiteY138" fmla="*/ 5277736 h 6858000"/>
              <a:gd name="connsiteX139" fmla="*/ 1903353 w 7467600"/>
              <a:gd name="connsiteY139" fmla="*/ 5044827 h 6858000"/>
              <a:gd name="connsiteX140" fmla="*/ 1936931 w 7467600"/>
              <a:gd name="connsiteY140" fmla="*/ 5093954 h 6858000"/>
              <a:gd name="connsiteX141" fmla="*/ 2195868 w 7467600"/>
              <a:gd name="connsiteY141" fmla="*/ 5396574 h 6858000"/>
              <a:gd name="connsiteX142" fmla="*/ 2088852 w 7467600"/>
              <a:gd name="connsiteY142" fmla="*/ 5166123 h 6858000"/>
              <a:gd name="connsiteX143" fmla="*/ 1958241 w 7467600"/>
              <a:gd name="connsiteY143" fmla="*/ 5067955 h 6858000"/>
              <a:gd name="connsiteX144" fmla="*/ 1903353 w 7467600"/>
              <a:gd name="connsiteY144" fmla="*/ 5044827 h 6858000"/>
              <a:gd name="connsiteX145" fmla="*/ 1979378 w 7467600"/>
              <a:gd name="connsiteY145" fmla="*/ 4769504 h 6858000"/>
              <a:gd name="connsiteX146" fmla="*/ 2882120 w 7467600"/>
              <a:gd name="connsiteY146" fmla="*/ 5064547 h 6858000"/>
              <a:gd name="connsiteX147" fmla="*/ 2793103 w 7467600"/>
              <a:gd name="connsiteY147" fmla="*/ 5039699 h 6858000"/>
              <a:gd name="connsiteX148" fmla="*/ 2770041 w 7467600"/>
              <a:gd name="connsiteY148" fmla="*/ 5033634 h 6858000"/>
              <a:gd name="connsiteX149" fmla="*/ 1979378 w 7467600"/>
              <a:gd name="connsiteY149" fmla="*/ 4769504 h 6858000"/>
              <a:gd name="connsiteX150" fmla="*/ 1927410 w 7467600"/>
              <a:gd name="connsiteY150" fmla="*/ 4716164 h 6858000"/>
              <a:gd name="connsiteX151" fmla="*/ 1959587 w 7467600"/>
              <a:gd name="connsiteY151" fmla="*/ 4728849 h 6858000"/>
              <a:gd name="connsiteX152" fmla="*/ 2777707 w 7467600"/>
              <a:gd name="connsiteY152" fmla="*/ 5003991 h 6858000"/>
              <a:gd name="connsiteX153" fmla="*/ 2800768 w 7467600"/>
              <a:gd name="connsiteY153" fmla="*/ 5010056 h 6858000"/>
              <a:gd name="connsiteX154" fmla="*/ 2879408 w 7467600"/>
              <a:gd name="connsiteY154" fmla="*/ 5031590 h 6858000"/>
              <a:gd name="connsiteX155" fmla="*/ 2862295 w 7467600"/>
              <a:gd name="connsiteY155" fmla="*/ 5022958 h 6858000"/>
              <a:gd name="connsiteX156" fmla="*/ 2813343 w 7467600"/>
              <a:gd name="connsiteY156" fmla="*/ 4998369 h 6858000"/>
              <a:gd name="connsiteX157" fmla="*/ 2646245 w 7467600"/>
              <a:gd name="connsiteY157" fmla="*/ 4930999 h 6858000"/>
              <a:gd name="connsiteX158" fmla="*/ 1999243 w 7467600"/>
              <a:gd name="connsiteY158" fmla="*/ 4730524 h 6858000"/>
              <a:gd name="connsiteX159" fmla="*/ 1979527 w 7467600"/>
              <a:gd name="connsiteY159" fmla="*/ 4726651 h 6858000"/>
              <a:gd name="connsiteX160" fmla="*/ 1927410 w 7467600"/>
              <a:gd name="connsiteY160" fmla="*/ 4716164 h 6858000"/>
              <a:gd name="connsiteX161" fmla="*/ 1997014 w 7467600"/>
              <a:gd name="connsiteY161" fmla="*/ 4698007 h 6858000"/>
              <a:gd name="connsiteX162" fmla="*/ 2005458 w 7467600"/>
              <a:gd name="connsiteY162" fmla="*/ 4699540 h 6858000"/>
              <a:gd name="connsiteX163" fmla="*/ 2657186 w 7467600"/>
              <a:gd name="connsiteY163" fmla="*/ 4901687 h 6858000"/>
              <a:gd name="connsiteX164" fmla="*/ 2826662 w 7467600"/>
              <a:gd name="connsiteY164" fmla="*/ 4970362 h 6858000"/>
              <a:gd name="connsiteX165" fmla="*/ 2876100 w 7467600"/>
              <a:gd name="connsiteY165" fmla="*/ 4995397 h 6858000"/>
              <a:gd name="connsiteX166" fmla="*/ 3042600 w 7467600"/>
              <a:gd name="connsiteY166" fmla="*/ 5059532 h 6858000"/>
              <a:gd name="connsiteX167" fmla="*/ 1997014 w 7467600"/>
              <a:gd name="connsiteY167" fmla="*/ 4698007 h 6858000"/>
              <a:gd name="connsiteX168" fmla="*/ 2305292 w 7467600"/>
              <a:gd name="connsiteY168" fmla="*/ 4219492 h 6858000"/>
              <a:gd name="connsiteX169" fmla="*/ 3360922 w 7467600"/>
              <a:gd name="connsiteY169" fmla="*/ 4529373 h 6858000"/>
              <a:gd name="connsiteX170" fmla="*/ 3492420 w 7467600"/>
              <a:gd name="connsiteY170" fmla="*/ 4510145 h 6858000"/>
              <a:gd name="connsiteX171" fmla="*/ 3364086 w 7467600"/>
              <a:gd name="connsiteY171" fmla="*/ 4480340 h 6858000"/>
              <a:gd name="connsiteX172" fmla="*/ 3225818 w 7467600"/>
              <a:gd name="connsiteY172" fmla="*/ 4411822 h 6858000"/>
              <a:gd name="connsiteX173" fmla="*/ 3129696 w 7467600"/>
              <a:gd name="connsiteY173" fmla="*/ 4360704 h 6858000"/>
              <a:gd name="connsiteX174" fmla="*/ 2814545 w 7467600"/>
              <a:gd name="connsiteY174" fmla="*/ 4282955 h 6858000"/>
              <a:gd name="connsiteX175" fmla="*/ 2305292 w 7467600"/>
              <a:gd name="connsiteY175" fmla="*/ 4219492 h 6858000"/>
              <a:gd name="connsiteX176" fmla="*/ 2626982 w 7467600"/>
              <a:gd name="connsiteY176" fmla="*/ 4206450 h 6858000"/>
              <a:gd name="connsiteX177" fmla="*/ 2490617 w 7467600"/>
              <a:gd name="connsiteY177" fmla="*/ 4206951 h 6858000"/>
              <a:gd name="connsiteX178" fmla="*/ 2819869 w 7467600"/>
              <a:gd name="connsiteY178" fmla="*/ 4252936 h 6858000"/>
              <a:gd name="connsiteX179" fmla="*/ 3143018 w 7467600"/>
              <a:gd name="connsiteY179" fmla="*/ 4332698 h 6858000"/>
              <a:gd name="connsiteX180" fmla="*/ 3241520 w 7467600"/>
              <a:gd name="connsiteY180" fmla="*/ 4385112 h 6858000"/>
              <a:gd name="connsiteX181" fmla="*/ 3374575 w 7467600"/>
              <a:gd name="connsiteY181" fmla="*/ 4451517 h 6858000"/>
              <a:gd name="connsiteX182" fmla="*/ 3505221 w 7467600"/>
              <a:gd name="connsiteY182" fmla="*/ 4480757 h 6858000"/>
              <a:gd name="connsiteX183" fmla="*/ 2626982 w 7467600"/>
              <a:gd name="connsiteY183" fmla="*/ 4206450 h 6858000"/>
              <a:gd name="connsiteX184" fmla="*/ 1310106 w 7467600"/>
              <a:gd name="connsiteY184" fmla="*/ 3943217 h 6858000"/>
              <a:gd name="connsiteX185" fmla="*/ 854994 w 7467600"/>
              <a:gd name="connsiteY185" fmla="*/ 4399136 h 6858000"/>
              <a:gd name="connsiteX186" fmla="*/ 742462 w 7467600"/>
              <a:gd name="connsiteY186" fmla="*/ 4594648 h 6858000"/>
              <a:gd name="connsiteX187" fmla="*/ 820602 w 7467600"/>
              <a:gd name="connsiteY187" fmla="*/ 4485915 h 6858000"/>
              <a:gd name="connsiteX188" fmla="*/ 878295 w 7467600"/>
              <a:gd name="connsiteY188" fmla="*/ 4403594 h 6858000"/>
              <a:gd name="connsiteX189" fmla="*/ 1240607 w 7467600"/>
              <a:gd name="connsiteY189" fmla="*/ 4010401 h 6858000"/>
              <a:gd name="connsiteX190" fmla="*/ 1310106 w 7467600"/>
              <a:gd name="connsiteY190" fmla="*/ 3943217 h 6858000"/>
              <a:gd name="connsiteX191" fmla="*/ 1423113 w 7467600"/>
              <a:gd name="connsiteY191" fmla="*/ 3874565 h 6858000"/>
              <a:gd name="connsiteX192" fmla="*/ 1260565 w 7467600"/>
              <a:gd name="connsiteY192" fmla="*/ 4031982 h 6858000"/>
              <a:gd name="connsiteX193" fmla="*/ 901900 w 7467600"/>
              <a:gd name="connsiteY193" fmla="*/ 4421236 h 6858000"/>
              <a:gd name="connsiteX194" fmla="*/ 845044 w 7467600"/>
              <a:gd name="connsiteY194" fmla="*/ 4502436 h 6858000"/>
              <a:gd name="connsiteX195" fmla="*/ 685926 w 7467600"/>
              <a:gd name="connsiteY195" fmla="*/ 4703069 h 6858000"/>
              <a:gd name="connsiteX196" fmla="*/ 684248 w 7467600"/>
              <a:gd name="connsiteY196" fmla="*/ 4706721 h 6858000"/>
              <a:gd name="connsiteX197" fmla="*/ 1423113 w 7467600"/>
              <a:gd name="connsiteY197" fmla="*/ 3874565 h 6858000"/>
              <a:gd name="connsiteX198" fmla="*/ 3316479 w 7467600"/>
              <a:gd name="connsiteY198" fmla="*/ 3872136 h 6858000"/>
              <a:gd name="connsiteX199" fmla="*/ 3546806 w 7467600"/>
              <a:gd name="connsiteY199" fmla="*/ 4356139 h 6858000"/>
              <a:gd name="connsiteX200" fmla="*/ 3364433 w 7467600"/>
              <a:gd name="connsiteY200" fmla="*/ 3953121 h 6858000"/>
              <a:gd name="connsiteX201" fmla="*/ 3316479 w 7467600"/>
              <a:gd name="connsiteY201" fmla="*/ 3872136 h 6858000"/>
              <a:gd name="connsiteX202" fmla="*/ 3291335 w 7467600"/>
              <a:gd name="connsiteY202" fmla="*/ 3767420 h 6858000"/>
              <a:gd name="connsiteX203" fmla="*/ 3390805 w 7467600"/>
              <a:gd name="connsiteY203" fmla="*/ 3937163 h 6858000"/>
              <a:gd name="connsiteX204" fmla="*/ 3579062 w 7467600"/>
              <a:gd name="connsiteY204" fmla="*/ 4359040 h 6858000"/>
              <a:gd name="connsiteX205" fmla="*/ 3467355 w 7467600"/>
              <a:gd name="connsiteY205" fmla="*/ 3988130 h 6858000"/>
              <a:gd name="connsiteX206" fmla="*/ 3310753 w 7467600"/>
              <a:gd name="connsiteY206" fmla="*/ 3787140 h 6858000"/>
              <a:gd name="connsiteX207" fmla="*/ 3291335 w 7467600"/>
              <a:gd name="connsiteY207" fmla="*/ 3767420 h 6858000"/>
              <a:gd name="connsiteX208" fmla="*/ 1635889 w 7467600"/>
              <a:gd name="connsiteY208" fmla="*/ 3709494 h 6858000"/>
              <a:gd name="connsiteX209" fmla="*/ 1634800 w 7467600"/>
              <a:gd name="connsiteY209" fmla="*/ 3731111 h 6858000"/>
              <a:gd name="connsiteX210" fmla="*/ 1635889 w 7467600"/>
              <a:gd name="connsiteY210" fmla="*/ 3709494 h 6858000"/>
              <a:gd name="connsiteX211" fmla="*/ 1510397 w 7467600"/>
              <a:gd name="connsiteY211" fmla="*/ 3684705 h 6858000"/>
              <a:gd name="connsiteX212" fmla="*/ 1146550 w 7467600"/>
              <a:gd name="connsiteY212" fmla="*/ 3802012 h 6858000"/>
              <a:gd name="connsiteX213" fmla="*/ 698834 w 7467600"/>
              <a:gd name="connsiteY213" fmla="*/ 3952272 h 6858000"/>
              <a:gd name="connsiteX214" fmla="*/ 34256 w 7467600"/>
              <a:gd name="connsiteY214" fmla="*/ 4347603 h 6858000"/>
              <a:gd name="connsiteX215" fmla="*/ 527241 w 7467600"/>
              <a:gd name="connsiteY215" fmla="*/ 4065078 h 6858000"/>
              <a:gd name="connsiteX216" fmla="*/ 1510397 w 7467600"/>
              <a:gd name="connsiteY216" fmla="*/ 3684705 h 6858000"/>
              <a:gd name="connsiteX217" fmla="*/ 1313114 w 7467600"/>
              <a:gd name="connsiteY217" fmla="*/ 3655216 h 6858000"/>
              <a:gd name="connsiteX218" fmla="*/ 1109304 w 7467600"/>
              <a:gd name="connsiteY218" fmla="*/ 3669030 h 6858000"/>
              <a:gd name="connsiteX219" fmla="*/ 8129 w 7467600"/>
              <a:gd name="connsiteY219" fmla="*/ 4330519 h 6858000"/>
              <a:gd name="connsiteX220" fmla="*/ 687572 w 7467600"/>
              <a:gd name="connsiteY220" fmla="*/ 3925629 h 6858000"/>
              <a:gd name="connsiteX221" fmla="*/ 1138365 w 7467600"/>
              <a:gd name="connsiteY221" fmla="*/ 3774515 h 6858000"/>
              <a:gd name="connsiteX222" fmla="*/ 1505579 w 7467600"/>
              <a:gd name="connsiteY222" fmla="*/ 3655526 h 6858000"/>
              <a:gd name="connsiteX223" fmla="*/ 1313114 w 7467600"/>
              <a:gd name="connsiteY223" fmla="*/ 3655216 h 6858000"/>
              <a:gd name="connsiteX224" fmla="*/ 3655073 w 7467600"/>
              <a:gd name="connsiteY224" fmla="*/ 3650884 h 6858000"/>
              <a:gd name="connsiteX225" fmla="*/ 3989938 w 7467600"/>
              <a:gd name="connsiteY225" fmla="*/ 3991685 h 6858000"/>
              <a:gd name="connsiteX226" fmla="*/ 4393907 w 7467600"/>
              <a:gd name="connsiteY226" fmla="*/ 4261258 h 6858000"/>
              <a:gd name="connsiteX227" fmla="*/ 4648051 w 7467600"/>
              <a:gd name="connsiteY227" fmla="*/ 4374051 h 6858000"/>
              <a:gd name="connsiteX228" fmla="*/ 4383389 w 7467600"/>
              <a:gd name="connsiteY228" fmla="*/ 4184369 h 6858000"/>
              <a:gd name="connsiteX229" fmla="*/ 4165508 w 7467600"/>
              <a:gd name="connsiteY229" fmla="*/ 4035196 h 6858000"/>
              <a:gd name="connsiteX230" fmla="*/ 4068162 w 7467600"/>
              <a:gd name="connsiteY230" fmla="*/ 3953394 h 6858000"/>
              <a:gd name="connsiteX231" fmla="*/ 3981416 w 7467600"/>
              <a:gd name="connsiteY231" fmla="*/ 3880482 h 6858000"/>
              <a:gd name="connsiteX232" fmla="*/ 3800147 w 7467600"/>
              <a:gd name="connsiteY232" fmla="*/ 3749872 h 6858000"/>
              <a:gd name="connsiteX233" fmla="*/ 3655073 w 7467600"/>
              <a:gd name="connsiteY233" fmla="*/ 3650884 h 6858000"/>
              <a:gd name="connsiteX234" fmla="*/ 3670252 w 7467600"/>
              <a:gd name="connsiteY234" fmla="*/ 3622798 h 6858000"/>
              <a:gd name="connsiteX235" fmla="*/ 3817258 w 7467600"/>
              <a:gd name="connsiteY235" fmla="*/ 3723577 h 6858000"/>
              <a:gd name="connsiteX236" fmla="*/ 4000461 w 7467600"/>
              <a:gd name="connsiteY236" fmla="*/ 3855966 h 6858000"/>
              <a:gd name="connsiteX237" fmla="*/ 4088180 w 7467600"/>
              <a:gd name="connsiteY237" fmla="*/ 3929774 h 6858000"/>
              <a:gd name="connsiteX238" fmla="*/ 4184555 w 7467600"/>
              <a:gd name="connsiteY238" fmla="*/ 4010683 h 6858000"/>
              <a:gd name="connsiteX239" fmla="*/ 4399563 w 7467600"/>
              <a:gd name="connsiteY239" fmla="*/ 4158106 h 6858000"/>
              <a:gd name="connsiteX240" fmla="*/ 4684469 w 7467600"/>
              <a:gd name="connsiteY240" fmla="*/ 4364680 h 6858000"/>
              <a:gd name="connsiteX241" fmla="*/ 4690271 w 7467600"/>
              <a:gd name="connsiteY241" fmla="*/ 4370034 h 6858000"/>
              <a:gd name="connsiteX242" fmla="*/ 4136093 w 7467600"/>
              <a:gd name="connsiteY242" fmla="*/ 3858466 h 6858000"/>
              <a:gd name="connsiteX243" fmla="*/ 3670252 w 7467600"/>
              <a:gd name="connsiteY243" fmla="*/ 3622798 h 6858000"/>
              <a:gd name="connsiteX244" fmla="*/ 4440129 w 7467600"/>
              <a:gd name="connsiteY244" fmla="*/ 3448571 h 6858000"/>
              <a:gd name="connsiteX245" fmla="*/ 4856525 w 7467600"/>
              <a:gd name="connsiteY245" fmla="*/ 3915351 h 6858000"/>
              <a:gd name="connsiteX246" fmla="*/ 5059055 w 7467600"/>
              <a:gd name="connsiteY246" fmla="*/ 4108918 h 6858000"/>
              <a:gd name="connsiteX247" fmla="*/ 5290070 w 7467600"/>
              <a:gd name="connsiteY247" fmla="*/ 4263619 h 6858000"/>
              <a:gd name="connsiteX248" fmla="*/ 4834991 w 7467600"/>
              <a:gd name="connsiteY248" fmla="*/ 3830985 h 6858000"/>
              <a:gd name="connsiteX249" fmla="*/ 4440129 w 7467600"/>
              <a:gd name="connsiteY249" fmla="*/ 3448571 h 6858000"/>
              <a:gd name="connsiteX250" fmla="*/ 4441737 w 7467600"/>
              <a:gd name="connsiteY250" fmla="*/ 3399734 h 6858000"/>
              <a:gd name="connsiteX251" fmla="*/ 4431236 w 7467600"/>
              <a:gd name="connsiteY251" fmla="*/ 3400954 h 6858000"/>
              <a:gd name="connsiteX252" fmla="*/ 4557150 w 7467600"/>
              <a:gd name="connsiteY252" fmla="*/ 3510023 h 6858000"/>
              <a:gd name="connsiteX253" fmla="*/ 4856936 w 7467600"/>
              <a:gd name="connsiteY253" fmla="*/ 3809146 h 6858000"/>
              <a:gd name="connsiteX254" fmla="*/ 5111996 w 7467600"/>
              <a:gd name="connsiteY254" fmla="*/ 4065759 h 6858000"/>
              <a:gd name="connsiteX255" fmla="*/ 5388878 w 7467600"/>
              <a:gd name="connsiteY255" fmla="*/ 4300185 h 6858000"/>
              <a:gd name="connsiteX256" fmla="*/ 5425556 w 7467600"/>
              <a:gd name="connsiteY256" fmla="*/ 4308967 h 6858000"/>
              <a:gd name="connsiteX257" fmla="*/ 4943646 w 7467600"/>
              <a:gd name="connsiteY257" fmla="*/ 3822916 h 6858000"/>
              <a:gd name="connsiteX258" fmla="*/ 4594837 w 7467600"/>
              <a:gd name="connsiteY258" fmla="*/ 3532274 h 6858000"/>
              <a:gd name="connsiteX259" fmla="*/ 4441737 w 7467600"/>
              <a:gd name="connsiteY259" fmla="*/ 3399734 h 6858000"/>
              <a:gd name="connsiteX260" fmla="*/ 5425834 w 7467600"/>
              <a:gd name="connsiteY260" fmla="*/ 3162785 h 6858000"/>
              <a:gd name="connsiteX261" fmla="*/ 5401644 w 7467600"/>
              <a:gd name="connsiteY261" fmla="*/ 3617847 h 6858000"/>
              <a:gd name="connsiteX262" fmla="*/ 5467256 w 7467600"/>
              <a:gd name="connsiteY262" fmla="*/ 4175494 h 6858000"/>
              <a:gd name="connsiteX263" fmla="*/ 5448069 w 7467600"/>
              <a:gd name="connsiteY263" fmla="*/ 3567554 h 6858000"/>
              <a:gd name="connsiteX264" fmla="*/ 5425834 w 7467600"/>
              <a:gd name="connsiteY264" fmla="*/ 3162785 h 6858000"/>
              <a:gd name="connsiteX265" fmla="*/ 1318687 w 7467600"/>
              <a:gd name="connsiteY265" fmla="*/ 3113840 h 6858000"/>
              <a:gd name="connsiteX266" fmla="*/ 1066793 w 7467600"/>
              <a:gd name="connsiteY266" fmla="*/ 3212171 h 6858000"/>
              <a:gd name="connsiteX267" fmla="*/ 993319 w 7467600"/>
              <a:gd name="connsiteY267" fmla="*/ 3247648 h 6858000"/>
              <a:gd name="connsiteX268" fmla="*/ 853081 w 7467600"/>
              <a:gd name="connsiteY268" fmla="*/ 3312410 h 6858000"/>
              <a:gd name="connsiteX269" fmla="*/ 805957 w 7467600"/>
              <a:gd name="connsiteY269" fmla="*/ 3330443 h 6858000"/>
              <a:gd name="connsiteX270" fmla="*/ 1318687 w 7467600"/>
              <a:gd name="connsiteY270" fmla="*/ 3113840 h 6858000"/>
              <a:gd name="connsiteX271" fmla="*/ 5453702 w 7467600"/>
              <a:gd name="connsiteY271" fmla="*/ 3090882 h 6858000"/>
              <a:gd name="connsiteX272" fmla="*/ 5480135 w 7467600"/>
              <a:gd name="connsiteY272" fmla="*/ 3565802 h 6858000"/>
              <a:gd name="connsiteX273" fmla="*/ 5499023 w 7467600"/>
              <a:gd name="connsiteY273" fmla="*/ 4166310 h 6858000"/>
              <a:gd name="connsiteX274" fmla="*/ 5547022 w 7467600"/>
              <a:gd name="connsiteY274" fmla="*/ 3607838 h 6858000"/>
              <a:gd name="connsiteX275" fmla="*/ 5515964 w 7467600"/>
              <a:gd name="connsiteY275" fmla="*/ 3378541 h 6858000"/>
              <a:gd name="connsiteX276" fmla="*/ 5453702 w 7467600"/>
              <a:gd name="connsiteY276" fmla="*/ 3090882 h 6858000"/>
              <a:gd name="connsiteX277" fmla="*/ 1238695 w 7467600"/>
              <a:gd name="connsiteY277" fmla="*/ 3076820 h 6858000"/>
              <a:gd name="connsiteX278" fmla="*/ 716371 w 7467600"/>
              <a:gd name="connsiteY278" fmla="*/ 3293249 h 6858000"/>
              <a:gd name="connsiteX279" fmla="*/ 579522 w 7467600"/>
              <a:gd name="connsiteY279" fmla="*/ 3371759 h 6858000"/>
              <a:gd name="connsiteX280" fmla="*/ 600288 w 7467600"/>
              <a:gd name="connsiteY280" fmla="*/ 3365555 h 6858000"/>
              <a:gd name="connsiteX281" fmla="*/ 840692 w 7467600"/>
              <a:gd name="connsiteY281" fmla="*/ 3284921 h 6858000"/>
              <a:gd name="connsiteX282" fmla="*/ 979248 w 7467600"/>
              <a:gd name="connsiteY282" fmla="*/ 3221003 h 6858000"/>
              <a:gd name="connsiteX283" fmla="*/ 1053282 w 7467600"/>
              <a:gd name="connsiteY283" fmla="*/ 3185247 h 6858000"/>
              <a:gd name="connsiteX284" fmla="*/ 1320603 w 7467600"/>
              <a:gd name="connsiteY284" fmla="*/ 3081281 h 6858000"/>
              <a:gd name="connsiteX285" fmla="*/ 1238695 w 7467600"/>
              <a:gd name="connsiteY285" fmla="*/ 3076820 h 6858000"/>
              <a:gd name="connsiteX286" fmla="*/ 5425627 w 7467600"/>
              <a:gd name="connsiteY286" fmla="*/ 2954192 h 6858000"/>
              <a:gd name="connsiteX287" fmla="*/ 5470770 w 7467600"/>
              <a:gd name="connsiteY287" fmla="*/ 3005435 h 6858000"/>
              <a:gd name="connsiteX288" fmla="*/ 5519779 w 7467600"/>
              <a:gd name="connsiteY288" fmla="*/ 4359223 h 6858000"/>
              <a:gd name="connsiteX289" fmla="*/ 5520293 w 7467600"/>
              <a:gd name="connsiteY289" fmla="*/ 4360602 h 6858000"/>
              <a:gd name="connsiteX290" fmla="*/ 5767221 w 7467600"/>
              <a:gd name="connsiteY290" fmla="*/ 4665564 h 6858000"/>
              <a:gd name="connsiteX291" fmla="*/ 6937169 w 7467600"/>
              <a:gd name="connsiteY291" fmla="*/ 4815941 h 6858000"/>
              <a:gd name="connsiteX292" fmla="*/ 6953922 w 7467600"/>
              <a:gd name="connsiteY292" fmla="*/ 4890068 h 6858000"/>
              <a:gd name="connsiteX293" fmla="*/ 6071359 w 7467600"/>
              <a:gd name="connsiteY293" fmla="*/ 4770770 h 6858000"/>
              <a:gd name="connsiteX294" fmla="*/ 6038839 w 7467600"/>
              <a:gd name="connsiteY294" fmla="*/ 4764474 h 6858000"/>
              <a:gd name="connsiteX295" fmla="*/ 6038706 w 7467600"/>
              <a:gd name="connsiteY295" fmla="*/ 4763847 h 6858000"/>
              <a:gd name="connsiteX296" fmla="*/ 6037784 w 7467600"/>
              <a:gd name="connsiteY296" fmla="*/ 4764270 h 6858000"/>
              <a:gd name="connsiteX297" fmla="*/ 6038839 w 7467600"/>
              <a:gd name="connsiteY297" fmla="*/ 4764474 h 6858000"/>
              <a:gd name="connsiteX298" fmla="*/ 6040338 w 7467600"/>
              <a:gd name="connsiteY298" fmla="*/ 4771418 h 6858000"/>
              <a:gd name="connsiteX299" fmla="*/ 6024488 w 7467600"/>
              <a:gd name="connsiteY299" fmla="*/ 4809903 h 6858000"/>
              <a:gd name="connsiteX300" fmla="*/ 5599771 w 7467600"/>
              <a:gd name="connsiteY300" fmla="*/ 5509652 h 6858000"/>
              <a:gd name="connsiteX301" fmla="*/ 5548843 w 7467600"/>
              <a:gd name="connsiteY301" fmla="*/ 5563845 h 6858000"/>
              <a:gd name="connsiteX302" fmla="*/ 5940952 w 7467600"/>
              <a:gd name="connsiteY302" fmla="*/ 6250028 h 6858000"/>
              <a:gd name="connsiteX303" fmla="*/ 6043441 w 7467600"/>
              <a:gd name="connsiteY303" fmla="*/ 6665847 h 6858000"/>
              <a:gd name="connsiteX304" fmla="*/ 6093432 w 7467600"/>
              <a:gd name="connsiteY304" fmla="*/ 6858000 h 6858000"/>
              <a:gd name="connsiteX305" fmla="*/ 6034344 w 7467600"/>
              <a:gd name="connsiteY305" fmla="*/ 6858000 h 6858000"/>
              <a:gd name="connsiteX306" fmla="*/ 6026679 w 7467600"/>
              <a:gd name="connsiteY306" fmla="*/ 6836959 h 6858000"/>
              <a:gd name="connsiteX307" fmla="*/ 5800441 w 7467600"/>
              <a:gd name="connsiteY307" fmla="*/ 6335286 h 6858000"/>
              <a:gd name="connsiteX308" fmla="*/ 5526562 w 7467600"/>
              <a:gd name="connsiteY308" fmla="*/ 5705388 h 6858000"/>
              <a:gd name="connsiteX309" fmla="*/ 5519640 w 7467600"/>
              <a:gd name="connsiteY309" fmla="*/ 5683774 h 6858000"/>
              <a:gd name="connsiteX310" fmla="*/ 5844559 w 7467600"/>
              <a:gd name="connsiteY310" fmla="*/ 6553349 h 6858000"/>
              <a:gd name="connsiteX311" fmla="*/ 5975994 w 7467600"/>
              <a:gd name="connsiteY311" fmla="*/ 6858000 h 6858000"/>
              <a:gd name="connsiteX312" fmla="*/ 5898547 w 7467600"/>
              <a:gd name="connsiteY312" fmla="*/ 6858000 h 6858000"/>
              <a:gd name="connsiteX313" fmla="*/ 5682041 w 7467600"/>
              <a:gd name="connsiteY313" fmla="*/ 6355860 h 6858000"/>
              <a:gd name="connsiteX314" fmla="*/ 5461758 w 7467600"/>
              <a:gd name="connsiteY314" fmla="*/ 5820220 h 6858000"/>
              <a:gd name="connsiteX315" fmla="*/ 5237282 w 7467600"/>
              <a:gd name="connsiteY315" fmla="*/ 6579086 h 6858000"/>
              <a:gd name="connsiteX316" fmla="*/ 5115009 w 7467600"/>
              <a:gd name="connsiteY316" fmla="*/ 6858000 h 6858000"/>
              <a:gd name="connsiteX317" fmla="*/ 5028074 w 7467600"/>
              <a:gd name="connsiteY317" fmla="*/ 6858000 h 6858000"/>
              <a:gd name="connsiteX318" fmla="*/ 5079508 w 7467600"/>
              <a:gd name="connsiteY318" fmla="*/ 6749074 h 6858000"/>
              <a:gd name="connsiteX319" fmla="*/ 5371846 w 7467600"/>
              <a:gd name="connsiteY319" fmla="*/ 5924413 h 6858000"/>
              <a:gd name="connsiteX320" fmla="*/ 5270512 w 7467600"/>
              <a:gd name="connsiteY320" fmla="*/ 6138975 h 6858000"/>
              <a:gd name="connsiteX321" fmla="*/ 5062409 w 7467600"/>
              <a:gd name="connsiteY321" fmla="*/ 6653544 h 6858000"/>
              <a:gd name="connsiteX322" fmla="*/ 5036628 w 7467600"/>
              <a:gd name="connsiteY322" fmla="*/ 6754247 h 6858000"/>
              <a:gd name="connsiteX323" fmla="*/ 5009112 w 7467600"/>
              <a:gd name="connsiteY323" fmla="*/ 6858000 h 6858000"/>
              <a:gd name="connsiteX324" fmla="*/ 4976679 w 7467600"/>
              <a:gd name="connsiteY324" fmla="*/ 6858000 h 6858000"/>
              <a:gd name="connsiteX325" fmla="*/ 5006537 w 7467600"/>
              <a:gd name="connsiteY325" fmla="*/ 6747068 h 6858000"/>
              <a:gd name="connsiteX326" fmla="*/ 5032723 w 7467600"/>
              <a:gd name="connsiteY326" fmla="*/ 6644957 h 6858000"/>
              <a:gd name="connsiteX327" fmla="*/ 5242949 w 7467600"/>
              <a:gd name="connsiteY327" fmla="*/ 6125175 h 6858000"/>
              <a:gd name="connsiteX328" fmla="*/ 5286321 w 7467600"/>
              <a:gd name="connsiteY328" fmla="*/ 6033555 h 6858000"/>
              <a:gd name="connsiteX329" fmla="*/ 5008210 w 7467600"/>
              <a:gd name="connsiteY329" fmla="*/ 6649194 h 6858000"/>
              <a:gd name="connsiteX330" fmla="*/ 4986321 w 7467600"/>
              <a:gd name="connsiteY330" fmla="*/ 6765687 h 6858000"/>
              <a:gd name="connsiteX331" fmla="*/ 4973474 w 7467600"/>
              <a:gd name="connsiteY331" fmla="*/ 6858000 h 6858000"/>
              <a:gd name="connsiteX332" fmla="*/ 4907178 w 7467600"/>
              <a:gd name="connsiteY332" fmla="*/ 6858000 h 6858000"/>
              <a:gd name="connsiteX333" fmla="*/ 4910810 w 7467600"/>
              <a:gd name="connsiteY333" fmla="*/ 6829660 h 6858000"/>
              <a:gd name="connsiteX334" fmla="*/ 4987461 w 7467600"/>
              <a:gd name="connsiteY334" fmla="*/ 6432994 h 6858000"/>
              <a:gd name="connsiteX335" fmla="*/ 5179262 w 7467600"/>
              <a:gd name="connsiteY335" fmla="*/ 6035044 h 6858000"/>
              <a:gd name="connsiteX336" fmla="*/ 4689678 w 7467600"/>
              <a:gd name="connsiteY336" fmla="*/ 6440241 h 6858000"/>
              <a:gd name="connsiteX337" fmla="*/ 4477543 w 7467600"/>
              <a:gd name="connsiteY337" fmla="*/ 6674836 h 6858000"/>
              <a:gd name="connsiteX338" fmla="*/ 4329957 w 7467600"/>
              <a:gd name="connsiteY338" fmla="*/ 6858000 h 6858000"/>
              <a:gd name="connsiteX339" fmla="*/ 4218595 w 7467600"/>
              <a:gd name="connsiteY339" fmla="*/ 6858000 h 6858000"/>
              <a:gd name="connsiteX340" fmla="*/ 4368888 w 7467600"/>
              <a:gd name="connsiteY340" fmla="*/ 6668412 h 6858000"/>
              <a:gd name="connsiteX341" fmla="*/ 4563091 w 7467600"/>
              <a:gd name="connsiteY341" fmla="*/ 6442508 h 6858000"/>
              <a:gd name="connsiteX342" fmla="*/ 5387324 w 7467600"/>
              <a:gd name="connsiteY342" fmla="*/ 5705830 h 6858000"/>
              <a:gd name="connsiteX343" fmla="*/ 5073620 w 7467600"/>
              <a:gd name="connsiteY343" fmla="*/ 5955437 h 6858000"/>
              <a:gd name="connsiteX344" fmla="*/ 4689789 w 7467600"/>
              <a:gd name="connsiteY344" fmla="*/ 6268382 h 6858000"/>
              <a:gd name="connsiteX345" fmla="*/ 4418722 w 7467600"/>
              <a:gd name="connsiteY345" fmla="*/ 6570886 h 6858000"/>
              <a:gd name="connsiteX346" fmla="*/ 4214944 w 7467600"/>
              <a:gd name="connsiteY346" fmla="*/ 6858000 h 6858000"/>
              <a:gd name="connsiteX347" fmla="*/ 4177898 w 7467600"/>
              <a:gd name="connsiteY347" fmla="*/ 6858000 h 6858000"/>
              <a:gd name="connsiteX348" fmla="*/ 4391597 w 7467600"/>
              <a:gd name="connsiteY348" fmla="*/ 6556370 h 6858000"/>
              <a:gd name="connsiteX349" fmla="*/ 4668889 w 7467600"/>
              <a:gd name="connsiteY349" fmla="*/ 6246399 h 6858000"/>
              <a:gd name="connsiteX350" fmla="*/ 5055427 w 7467600"/>
              <a:gd name="connsiteY350" fmla="*/ 5931476 h 6858000"/>
              <a:gd name="connsiteX351" fmla="*/ 5371814 w 7467600"/>
              <a:gd name="connsiteY351" fmla="*/ 5678975 h 6858000"/>
              <a:gd name="connsiteX352" fmla="*/ 4987918 w 7467600"/>
              <a:gd name="connsiteY352" fmla="*/ 5838701 h 6858000"/>
              <a:gd name="connsiteX353" fmla="*/ 4317146 w 7467600"/>
              <a:gd name="connsiteY353" fmla="*/ 6587716 h 6858000"/>
              <a:gd name="connsiteX354" fmla="*/ 4171627 w 7467600"/>
              <a:gd name="connsiteY354" fmla="*/ 6858000 h 6858000"/>
              <a:gd name="connsiteX355" fmla="*/ 4081585 w 7467600"/>
              <a:gd name="connsiteY355" fmla="*/ 6858000 h 6858000"/>
              <a:gd name="connsiteX356" fmla="*/ 4238603 w 7467600"/>
              <a:gd name="connsiteY356" fmla="*/ 6559341 h 6858000"/>
              <a:gd name="connsiteX357" fmla="*/ 4778333 w 7467600"/>
              <a:gd name="connsiteY357" fmla="*/ 5873626 h 6858000"/>
              <a:gd name="connsiteX358" fmla="*/ 5414185 w 7467600"/>
              <a:gd name="connsiteY358" fmla="*/ 5573882 h 6858000"/>
              <a:gd name="connsiteX359" fmla="*/ 5959648 w 7467600"/>
              <a:gd name="connsiteY359" fmla="*/ 4760797 h 6858000"/>
              <a:gd name="connsiteX360" fmla="*/ 5355019 w 7467600"/>
              <a:gd name="connsiteY360" fmla="*/ 4734672 h 6858000"/>
              <a:gd name="connsiteX361" fmla="*/ 5083565 w 7467600"/>
              <a:gd name="connsiteY361" fmla="*/ 5179121 h 6858000"/>
              <a:gd name="connsiteX362" fmla="*/ 4713577 w 7467600"/>
              <a:gd name="connsiteY362" fmla="*/ 5616803 h 6858000"/>
              <a:gd name="connsiteX363" fmla="*/ 3989559 w 7467600"/>
              <a:gd name="connsiteY363" fmla="*/ 6145945 h 6858000"/>
              <a:gd name="connsiteX364" fmla="*/ 3939824 w 7467600"/>
              <a:gd name="connsiteY364" fmla="*/ 6066900 h 6858000"/>
              <a:gd name="connsiteX365" fmla="*/ 4584537 w 7467600"/>
              <a:gd name="connsiteY365" fmla="*/ 5324826 h 6858000"/>
              <a:gd name="connsiteX366" fmla="*/ 5037105 w 7467600"/>
              <a:gd name="connsiteY366" fmla="*/ 5088765 h 6858000"/>
              <a:gd name="connsiteX367" fmla="*/ 5039930 w 7467600"/>
              <a:gd name="connsiteY367" fmla="*/ 5089585 h 6858000"/>
              <a:gd name="connsiteX368" fmla="*/ 5263764 w 7467600"/>
              <a:gd name="connsiteY368" fmla="*/ 4735525 h 6858000"/>
              <a:gd name="connsiteX369" fmla="*/ 4086300 w 7467600"/>
              <a:gd name="connsiteY369" fmla="*/ 4884599 h 6858000"/>
              <a:gd name="connsiteX370" fmla="*/ 4085485 w 7467600"/>
              <a:gd name="connsiteY370" fmla="*/ 4899070 h 6858000"/>
              <a:gd name="connsiteX371" fmla="*/ 3871915 w 7467600"/>
              <a:gd name="connsiteY371" fmla="*/ 5253645 h 6858000"/>
              <a:gd name="connsiteX372" fmla="*/ 3799374 w 7467600"/>
              <a:gd name="connsiteY372" fmla="*/ 5466127 h 6858000"/>
              <a:gd name="connsiteX373" fmla="*/ 3498850 w 7467600"/>
              <a:gd name="connsiteY373" fmla="*/ 6661888 h 6858000"/>
              <a:gd name="connsiteX374" fmla="*/ 3399216 w 7467600"/>
              <a:gd name="connsiteY374" fmla="*/ 6858000 h 6858000"/>
              <a:gd name="connsiteX375" fmla="*/ 3303688 w 7467600"/>
              <a:gd name="connsiteY375" fmla="*/ 6858000 h 6858000"/>
              <a:gd name="connsiteX376" fmla="*/ 3391774 w 7467600"/>
              <a:gd name="connsiteY376" fmla="*/ 6697181 h 6858000"/>
              <a:gd name="connsiteX377" fmla="*/ 3735540 w 7467600"/>
              <a:gd name="connsiteY377" fmla="*/ 5546923 h 6858000"/>
              <a:gd name="connsiteX378" fmla="*/ 3729438 w 7467600"/>
              <a:gd name="connsiteY378" fmla="*/ 5569058 h 6858000"/>
              <a:gd name="connsiteX379" fmla="*/ 3707782 w 7467600"/>
              <a:gd name="connsiteY379" fmla="*/ 5644908 h 6858000"/>
              <a:gd name="connsiteX380" fmla="*/ 3583827 w 7467600"/>
              <a:gd name="connsiteY380" fmla="*/ 6039215 h 6858000"/>
              <a:gd name="connsiteX381" fmla="*/ 3547861 w 7467600"/>
              <a:gd name="connsiteY381" fmla="*/ 6129609 h 6858000"/>
              <a:gd name="connsiteX382" fmla="*/ 3490905 w 7467600"/>
              <a:gd name="connsiteY382" fmla="*/ 6277660 h 6858000"/>
              <a:gd name="connsiteX383" fmla="*/ 3455859 w 7467600"/>
              <a:gd name="connsiteY383" fmla="*/ 6391301 h 6858000"/>
              <a:gd name="connsiteX384" fmla="*/ 3429112 w 7467600"/>
              <a:gd name="connsiteY384" fmla="*/ 6479469 h 6858000"/>
              <a:gd name="connsiteX385" fmla="*/ 3304862 w 7467600"/>
              <a:gd name="connsiteY385" fmla="*/ 6796476 h 6858000"/>
              <a:gd name="connsiteX386" fmla="*/ 3276071 w 7467600"/>
              <a:gd name="connsiteY386" fmla="*/ 6858000 h 6858000"/>
              <a:gd name="connsiteX387" fmla="*/ 3240805 w 7467600"/>
              <a:gd name="connsiteY387" fmla="*/ 6858000 h 6858000"/>
              <a:gd name="connsiteX388" fmla="*/ 3275917 w 7467600"/>
              <a:gd name="connsiteY388" fmla="*/ 6783192 h 6858000"/>
              <a:gd name="connsiteX389" fmla="*/ 3399358 w 7467600"/>
              <a:gd name="connsiteY389" fmla="*/ 6469011 h 6858000"/>
              <a:gd name="connsiteX390" fmla="*/ 3425650 w 7467600"/>
              <a:gd name="connsiteY390" fmla="*/ 6381333 h 6858000"/>
              <a:gd name="connsiteX391" fmla="*/ 3460661 w 7467600"/>
              <a:gd name="connsiteY391" fmla="*/ 6266763 h 6858000"/>
              <a:gd name="connsiteX392" fmla="*/ 3518021 w 7467600"/>
              <a:gd name="connsiteY392" fmla="*/ 6117298 h 6858000"/>
              <a:gd name="connsiteX393" fmla="*/ 3554035 w 7467600"/>
              <a:gd name="connsiteY393" fmla="*/ 6027832 h 6858000"/>
              <a:gd name="connsiteX394" fmla="*/ 3677174 w 7467600"/>
              <a:gd name="connsiteY394" fmla="*/ 5636351 h 6858000"/>
              <a:gd name="connsiteX395" fmla="*/ 3698819 w 7467600"/>
              <a:gd name="connsiteY395" fmla="*/ 5560503 h 6858000"/>
              <a:gd name="connsiteX396" fmla="*/ 3702094 w 7467600"/>
              <a:gd name="connsiteY396" fmla="*/ 5549194 h 6858000"/>
              <a:gd name="connsiteX397" fmla="*/ 3398355 w 7467600"/>
              <a:gd name="connsiteY397" fmla="*/ 6094603 h 6858000"/>
              <a:gd name="connsiteX398" fmla="*/ 3193941 w 7467600"/>
              <a:gd name="connsiteY398" fmla="*/ 6798775 h 6858000"/>
              <a:gd name="connsiteX399" fmla="*/ 3184140 w 7467600"/>
              <a:gd name="connsiteY399" fmla="*/ 6858000 h 6858000"/>
              <a:gd name="connsiteX400" fmla="*/ 3099978 w 7467600"/>
              <a:gd name="connsiteY400" fmla="*/ 6858000 h 6858000"/>
              <a:gd name="connsiteX401" fmla="*/ 3101556 w 7467600"/>
              <a:gd name="connsiteY401" fmla="*/ 6843337 h 6858000"/>
              <a:gd name="connsiteX402" fmla="*/ 3370162 w 7467600"/>
              <a:gd name="connsiteY402" fmla="*/ 5785550 h 6858000"/>
              <a:gd name="connsiteX403" fmla="*/ 3746477 w 7467600"/>
              <a:gd name="connsiteY403" fmla="*/ 5377889 h 6858000"/>
              <a:gd name="connsiteX404" fmla="*/ 3863399 w 7467600"/>
              <a:gd name="connsiteY404" fmla="*/ 5087257 h 6858000"/>
              <a:gd name="connsiteX405" fmla="*/ 3968712 w 7467600"/>
              <a:gd name="connsiteY405" fmla="*/ 4913989 h 6858000"/>
              <a:gd name="connsiteX406" fmla="*/ 2792390 w 7467600"/>
              <a:gd name="connsiteY406" fmla="*/ 5382974 h 6858000"/>
              <a:gd name="connsiteX407" fmla="*/ 2714982 w 7467600"/>
              <a:gd name="connsiteY407" fmla="*/ 5427051 h 6858000"/>
              <a:gd name="connsiteX408" fmla="*/ 2813361 w 7467600"/>
              <a:gd name="connsiteY408" fmla="*/ 6023912 h 6858000"/>
              <a:gd name="connsiteX409" fmla="*/ 2688430 w 7467600"/>
              <a:gd name="connsiteY409" fmla="*/ 6801564 h 6858000"/>
              <a:gd name="connsiteX410" fmla="*/ 2629626 w 7467600"/>
              <a:gd name="connsiteY410" fmla="*/ 6763394 h 6858000"/>
              <a:gd name="connsiteX411" fmla="*/ 2565328 w 7467600"/>
              <a:gd name="connsiteY411" fmla="*/ 5516399 h 6858000"/>
              <a:gd name="connsiteX412" fmla="*/ 1922999 w 7467600"/>
              <a:gd name="connsiteY412" fmla="*/ 5980343 h 6858000"/>
              <a:gd name="connsiteX413" fmla="*/ 1950261 w 7467600"/>
              <a:gd name="connsiteY413" fmla="*/ 6405858 h 6858000"/>
              <a:gd name="connsiteX414" fmla="*/ 2365554 w 7467600"/>
              <a:gd name="connsiteY414" fmla="*/ 6759107 h 6858000"/>
              <a:gd name="connsiteX415" fmla="*/ 2424142 w 7467600"/>
              <a:gd name="connsiteY415" fmla="*/ 6858000 h 6858000"/>
              <a:gd name="connsiteX416" fmla="*/ 2395994 w 7467600"/>
              <a:gd name="connsiteY416" fmla="*/ 6858000 h 6858000"/>
              <a:gd name="connsiteX417" fmla="*/ 2392863 w 7467600"/>
              <a:gd name="connsiteY417" fmla="*/ 6852964 h 6858000"/>
              <a:gd name="connsiteX418" fmla="*/ 2017589 w 7467600"/>
              <a:gd name="connsiteY418" fmla="*/ 6493982 h 6858000"/>
              <a:gd name="connsiteX419" fmla="*/ 2147336 w 7467600"/>
              <a:gd name="connsiteY419" fmla="*/ 6594052 h 6858000"/>
              <a:gd name="connsiteX420" fmla="*/ 2207047 w 7467600"/>
              <a:gd name="connsiteY420" fmla="*/ 6654540 h 6858000"/>
              <a:gd name="connsiteX421" fmla="*/ 2299106 w 7467600"/>
              <a:gd name="connsiteY421" fmla="*/ 6778931 h 6858000"/>
              <a:gd name="connsiteX422" fmla="*/ 2314430 w 7467600"/>
              <a:gd name="connsiteY422" fmla="*/ 6801144 h 6858000"/>
              <a:gd name="connsiteX423" fmla="*/ 2352406 w 7467600"/>
              <a:gd name="connsiteY423" fmla="*/ 6858000 h 6858000"/>
              <a:gd name="connsiteX424" fmla="*/ 2314492 w 7467600"/>
              <a:gd name="connsiteY424" fmla="*/ 6858000 h 6858000"/>
              <a:gd name="connsiteX425" fmla="*/ 2288095 w 7467600"/>
              <a:gd name="connsiteY425" fmla="*/ 6818030 h 6858000"/>
              <a:gd name="connsiteX426" fmla="*/ 2272768 w 7467600"/>
              <a:gd name="connsiteY426" fmla="*/ 6795822 h 6858000"/>
              <a:gd name="connsiteX427" fmla="*/ 2182715 w 7467600"/>
              <a:gd name="connsiteY427" fmla="*/ 6675071 h 6858000"/>
              <a:gd name="connsiteX428" fmla="*/ 2032061 w 7467600"/>
              <a:gd name="connsiteY428" fmla="*/ 6541380 h 6858000"/>
              <a:gd name="connsiteX429" fmla="*/ 2257220 w 7467600"/>
              <a:gd name="connsiteY429" fmla="*/ 6826257 h 6858000"/>
              <a:gd name="connsiteX430" fmla="*/ 2281324 w 7467600"/>
              <a:gd name="connsiteY430" fmla="*/ 6858000 h 6858000"/>
              <a:gd name="connsiteX431" fmla="*/ 2242860 w 7467600"/>
              <a:gd name="connsiteY431" fmla="*/ 6858000 h 6858000"/>
              <a:gd name="connsiteX432" fmla="*/ 2232818 w 7467600"/>
              <a:gd name="connsiteY432" fmla="*/ 6844926 h 6858000"/>
              <a:gd name="connsiteX433" fmla="*/ 1990172 w 7467600"/>
              <a:gd name="connsiteY433" fmla="*/ 6542121 h 6858000"/>
              <a:gd name="connsiteX434" fmla="*/ 2124090 w 7467600"/>
              <a:gd name="connsiteY434" fmla="*/ 6761017 h 6858000"/>
              <a:gd name="connsiteX435" fmla="*/ 2200380 w 7467600"/>
              <a:gd name="connsiteY435" fmla="*/ 6858000 h 6858000"/>
              <a:gd name="connsiteX436" fmla="*/ 2147507 w 7467600"/>
              <a:gd name="connsiteY436" fmla="*/ 6858000 h 6858000"/>
              <a:gd name="connsiteX437" fmla="*/ 2070668 w 7467600"/>
              <a:gd name="connsiteY437" fmla="*/ 6761520 h 6858000"/>
              <a:gd name="connsiteX438" fmla="*/ 1975142 w 7467600"/>
              <a:gd name="connsiteY438" fmla="*/ 6585570 h 6858000"/>
              <a:gd name="connsiteX439" fmla="*/ 2050035 w 7467600"/>
              <a:gd name="connsiteY439" fmla="*/ 6813345 h 6858000"/>
              <a:gd name="connsiteX440" fmla="*/ 2063025 w 7467600"/>
              <a:gd name="connsiteY440" fmla="*/ 6858000 h 6858000"/>
              <a:gd name="connsiteX441" fmla="*/ 2021675 w 7467600"/>
              <a:gd name="connsiteY441" fmla="*/ 6858000 h 6858000"/>
              <a:gd name="connsiteX442" fmla="*/ 2019308 w 7467600"/>
              <a:gd name="connsiteY442" fmla="*/ 6847118 h 6858000"/>
              <a:gd name="connsiteX443" fmla="*/ 1938835 w 7467600"/>
              <a:gd name="connsiteY443" fmla="*/ 6551160 h 6858000"/>
              <a:gd name="connsiteX444" fmla="*/ 1953230 w 7467600"/>
              <a:gd name="connsiteY444" fmla="*/ 6759699 h 6858000"/>
              <a:gd name="connsiteX445" fmla="*/ 1956763 w 7467600"/>
              <a:gd name="connsiteY445" fmla="*/ 6778191 h 6858000"/>
              <a:gd name="connsiteX446" fmla="*/ 1967925 w 7467600"/>
              <a:gd name="connsiteY446" fmla="*/ 6858000 h 6858000"/>
              <a:gd name="connsiteX447" fmla="*/ 1936622 w 7467600"/>
              <a:gd name="connsiteY447" fmla="*/ 6858000 h 6858000"/>
              <a:gd name="connsiteX448" fmla="*/ 1926261 w 7467600"/>
              <a:gd name="connsiteY448" fmla="*/ 6784064 h 6858000"/>
              <a:gd name="connsiteX449" fmla="*/ 1922724 w 7467600"/>
              <a:gd name="connsiteY449" fmla="*/ 6765577 h 6858000"/>
              <a:gd name="connsiteX450" fmla="*/ 1904650 w 7467600"/>
              <a:gd name="connsiteY450" fmla="*/ 6639616 h 6858000"/>
              <a:gd name="connsiteX451" fmla="*/ 1885273 w 7467600"/>
              <a:gd name="connsiteY451" fmla="*/ 6858000 h 6858000"/>
              <a:gd name="connsiteX452" fmla="*/ 1854363 w 7467600"/>
              <a:gd name="connsiteY452" fmla="*/ 6858000 h 6858000"/>
              <a:gd name="connsiteX453" fmla="*/ 1880391 w 7467600"/>
              <a:gd name="connsiteY453" fmla="*/ 6603796 h 6858000"/>
              <a:gd name="connsiteX454" fmla="*/ 1818273 w 7467600"/>
              <a:gd name="connsiteY454" fmla="*/ 6715729 h 6858000"/>
              <a:gd name="connsiteX455" fmla="*/ 1794691 w 7467600"/>
              <a:gd name="connsiteY455" fmla="*/ 6843239 h 6858000"/>
              <a:gd name="connsiteX456" fmla="*/ 1794914 w 7467600"/>
              <a:gd name="connsiteY456" fmla="*/ 6858000 h 6858000"/>
              <a:gd name="connsiteX457" fmla="*/ 1746128 w 7467600"/>
              <a:gd name="connsiteY457" fmla="*/ 6858000 h 6858000"/>
              <a:gd name="connsiteX458" fmla="*/ 1753934 w 7467600"/>
              <a:gd name="connsiteY458" fmla="*/ 6724796 h 6858000"/>
              <a:gd name="connsiteX459" fmla="*/ 1792053 w 7467600"/>
              <a:gd name="connsiteY459" fmla="*/ 6572396 h 6858000"/>
              <a:gd name="connsiteX460" fmla="*/ 1862248 w 7467600"/>
              <a:gd name="connsiteY460" fmla="*/ 6266397 h 6858000"/>
              <a:gd name="connsiteX461" fmla="*/ 1862250 w 7467600"/>
              <a:gd name="connsiteY461" fmla="*/ 6033531 h 6858000"/>
              <a:gd name="connsiteX462" fmla="*/ 1211999 w 7467600"/>
              <a:gd name="connsiteY462" fmla="*/ 6683610 h 6858000"/>
              <a:gd name="connsiteX463" fmla="*/ 1213266 w 7467600"/>
              <a:gd name="connsiteY463" fmla="*/ 6691947 h 6858000"/>
              <a:gd name="connsiteX464" fmla="*/ 1203370 w 7467600"/>
              <a:gd name="connsiteY464" fmla="*/ 6850676 h 6858000"/>
              <a:gd name="connsiteX465" fmla="*/ 1203671 w 7467600"/>
              <a:gd name="connsiteY465" fmla="*/ 6858000 h 6858000"/>
              <a:gd name="connsiteX466" fmla="*/ 1143180 w 7467600"/>
              <a:gd name="connsiteY466" fmla="*/ 6858000 h 6858000"/>
              <a:gd name="connsiteX467" fmla="*/ 1142176 w 7467600"/>
              <a:gd name="connsiteY467" fmla="*/ 6766045 h 6858000"/>
              <a:gd name="connsiteX468" fmla="*/ 1067484 w 7467600"/>
              <a:gd name="connsiteY468" fmla="*/ 6858000 h 6858000"/>
              <a:gd name="connsiteX469" fmla="*/ 953928 w 7467600"/>
              <a:gd name="connsiteY469" fmla="*/ 6858000 h 6858000"/>
              <a:gd name="connsiteX470" fmla="*/ 959715 w 7467600"/>
              <a:gd name="connsiteY470" fmla="*/ 6850185 h 6858000"/>
              <a:gd name="connsiteX471" fmla="*/ 1483788 w 7467600"/>
              <a:gd name="connsiteY471" fmla="*/ 6259174 h 6858000"/>
              <a:gd name="connsiteX472" fmla="*/ 1100671 w 7467600"/>
              <a:gd name="connsiteY472" fmla="*/ 6252137 h 6858000"/>
              <a:gd name="connsiteX473" fmla="*/ 1090144 w 7467600"/>
              <a:gd name="connsiteY473" fmla="*/ 6256748 h 6858000"/>
              <a:gd name="connsiteX474" fmla="*/ 1095872 w 7467600"/>
              <a:gd name="connsiteY474" fmla="*/ 6271892 h 6858000"/>
              <a:gd name="connsiteX475" fmla="*/ 262785 w 7467600"/>
              <a:gd name="connsiteY475" fmla="*/ 6845450 h 6858000"/>
              <a:gd name="connsiteX476" fmla="*/ 209968 w 7467600"/>
              <a:gd name="connsiteY476" fmla="*/ 6770713 h 6858000"/>
              <a:gd name="connsiteX477" fmla="*/ 873460 w 7467600"/>
              <a:gd name="connsiteY477" fmla="*/ 6253768 h 6858000"/>
              <a:gd name="connsiteX478" fmla="*/ 192686 w 7467600"/>
              <a:gd name="connsiteY478" fmla="*/ 5849257 h 6858000"/>
              <a:gd name="connsiteX479" fmla="*/ 4696 w 7467600"/>
              <a:gd name="connsiteY479" fmla="*/ 5697668 h 6858000"/>
              <a:gd name="connsiteX480" fmla="*/ 0 w 7467600"/>
              <a:gd name="connsiteY480" fmla="*/ 5689984 h 6858000"/>
              <a:gd name="connsiteX481" fmla="*/ 0 w 7467600"/>
              <a:gd name="connsiteY481" fmla="*/ 5513472 h 6858000"/>
              <a:gd name="connsiteX482" fmla="*/ 174101 w 7467600"/>
              <a:gd name="connsiteY482" fmla="*/ 5620277 h 6858000"/>
              <a:gd name="connsiteX483" fmla="*/ 891800 w 7467600"/>
              <a:gd name="connsiteY483" fmla="*/ 6036935 h 6858000"/>
              <a:gd name="connsiteX484" fmla="*/ 1072219 w 7467600"/>
              <a:gd name="connsiteY484" fmla="*/ 6169443 h 6858000"/>
              <a:gd name="connsiteX485" fmla="*/ 1074117 w 7467600"/>
              <a:gd name="connsiteY485" fmla="*/ 6170301 h 6858000"/>
              <a:gd name="connsiteX486" fmla="*/ 1083114 w 7467600"/>
              <a:gd name="connsiteY486" fmla="*/ 6174131 h 6858000"/>
              <a:gd name="connsiteX487" fmla="*/ 1543010 w 7467600"/>
              <a:gd name="connsiteY487" fmla="*/ 6191140 h 6858000"/>
              <a:gd name="connsiteX488" fmla="*/ 1551080 w 7467600"/>
              <a:gd name="connsiteY488" fmla="*/ 6195006 h 6858000"/>
              <a:gd name="connsiteX489" fmla="*/ 2345443 w 7467600"/>
              <a:gd name="connsiteY489" fmla="*/ 5549882 h 6858000"/>
              <a:gd name="connsiteX490" fmla="*/ 1721499 w 7467600"/>
              <a:gd name="connsiteY490" fmla="*/ 5599969 h 6858000"/>
              <a:gd name="connsiteX491" fmla="*/ 767716 w 7467600"/>
              <a:gd name="connsiteY491" fmla="*/ 5472768 h 6858000"/>
              <a:gd name="connsiteX492" fmla="*/ 722147 w 7467600"/>
              <a:gd name="connsiteY492" fmla="*/ 5393091 h 6858000"/>
              <a:gd name="connsiteX493" fmla="*/ 1485552 w 7467600"/>
              <a:gd name="connsiteY493" fmla="*/ 5313202 h 6858000"/>
              <a:gd name="connsiteX494" fmla="*/ 2143004 w 7467600"/>
              <a:gd name="connsiteY494" fmla="*/ 5402420 h 6858000"/>
              <a:gd name="connsiteX495" fmla="*/ 1933391 w 7467600"/>
              <a:gd name="connsiteY495" fmla="*/ 5156971 h 6858000"/>
              <a:gd name="connsiteX496" fmla="*/ 1827118 w 7467600"/>
              <a:gd name="connsiteY496" fmla="*/ 4968410 h 6858000"/>
              <a:gd name="connsiteX497" fmla="*/ 1837349 w 7467600"/>
              <a:gd name="connsiteY497" fmla="*/ 4956357 h 6858000"/>
              <a:gd name="connsiteX498" fmla="*/ 2162835 w 7467600"/>
              <a:gd name="connsiteY498" fmla="*/ 5187853 h 6858000"/>
              <a:gd name="connsiteX499" fmla="*/ 2257167 w 7467600"/>
              <a:gd name="connsiteY499" fmla="*/ 5462123 h 6858000"/>
              <a:gd name="connsiteX500" fmla="*/ 2261598 w 7467600"/>
              <a:gd name="connsiteY500" fmla="*/ 5467998 h 6858000"/>
              <a:gd name="connsiteX501" fmla="*/ 2437177 w 7467600"/>
              <a:gd name="connsiteY501" fmla="*/ 5479608 h 6858000"/>
              <a:gd name="connsiteX502" fmla="*/ 2445247 w 7467600"/>
              <a:gd name="connsiteY502" fmla="*/ 5483476 h 6858000"/>
              <a:gd name="connsiteX503" fmla="*/ 2743626 w 7467600"/>
              <a:gd name="connsiteY503" fmla="*/ 5304819 h 6858000"/>
              <a:gd name="connsiteX504" fmla="*/ 3048102 w 7467600"/>
              <a:gd name="connsiteY504" fmla="*/ 5150595 h 6858000"/>
              <a:gd name="connsiteX505" fmla="*/ 1799414 w 7467600"/>
              <a:gd name="connsiteY505" fmla="*/ 4694732 h 6858000"/>
              <a:gd name="connsiteX506" fmla="*/ 1771735 w 7467600"/>
              <a:gd name="connsiteY506" fmla="*/ 4619929 h 6858000"/>
              <a:gd name="connsiteX507" fmla="*/ 3104273 w 7467600"/>
              <a:gd name="connsiteY507" fmla="*/ 5076159 h 6858000"/>
              <a:gd name="connsiteX508" fmla="*/ 3113245 w 7467600"/>
              <a:gd name="connsiteY508" fmla="*/ 5090705 h 6858000"/>
              <a:gd name="connsiteX509" fmla="*/ 3126294 w 7467600"/>
              <a:gd name="connsiteY509" fmla="*/ 5114400 h 6858000"/>
              <a:gd name="connsiteX510" fmla="*/ 3937433 w 7467600"/>
              <a:gd name="connsiteY510" fmla="*/ 4830473 h 6858000"/>
              <a:gd name="connsiteX511" fmla="*/ 3590475 w 7467600"/>
              <a:gd name="connsiteY511" fmla="*/ 4597974 h 6858000"/>
              <a:gd name="connsiteX512" fmla="*/ 3100264 w 7467600"/>
              <a:gd name="connsiteY512" fmla="*/ 4579845 h 6858000"/>
              <a:gd name="connsiteX513" fmla="*/ 2183576 w 7467600"/>
              <a:gd name="connsiteY513" fmla="*/ 4227150 h 6858000"/>
              <a:gd name="connsiteX514" fmla="*/ 2151029 w 7467600"/>
              <a:gd name="connsiteY514" fmla="*/ 4146947 h 6858000"/>
              <a:gd name="connsiteX515" fmla="*/ 3563434 w 7467600"/>
              <a:gd name="connsiteY515" fmla="*/ 4469115 h 6858000"/>
              <a:gd name="connsiteX516" fmla="*/ 3177952 w 7467600"/>
              <a:gd name="connsiteY516" fmla="*/ 3657386 h 6858000"/>
              <a:gd name="connsiteX517" fmla="*/ 3189263 w 7467600"/>
              <a:gd name="connsiteY517" fmla="*/ 3625726 h 6858000"/>
              <a:gd name="connsiteX518" fmla="*/ 3560912 w 7467600"/>
              <a:gd name="connsiteY518" fmla="*/ 4079863 h 6858000"/>
              <a:gd name="connsiteX519" fmla="*/ 3626636 w 7467600"/>
              <a:gd name="connsiteY519" fmla="*/ 4512230 h 6858000"/>
              <a:gd name="connsiteX520" fmla="*/ 3653088 w 7467600"/>
              <a:gd name="connsiteY520" fmla="*/ 4521417 h 6858000"/>
              <a:gd name="connsiteX521" fmla="*/ 3988128 w 7467600"/>
              <a:gd name="connsiteY521" fmla="*/ 4817267 h 6858000"/>
              <a:gd name="connsiteX522" fmla="*/ 4830582 w 7467600"/>
              <a:gd name="connsiteY522" fmla="*/ 4676000 h 6858000"/>
              <a:gd name="connsiteX523" fmla="*/ 4830100 w 7467600"/>
              <a:gd name="connsiteY523" fmla="*/ 4675554 h 6858000"/>
              <a:gd name="connsiteX524" fmla="*/ 4036318 w 7467600"/>
              <a:gd name="connsiteY524" fmla="*/ 4147013 h 6858000"/>
              <a:gd name="connsiteX525" fmla="*/ 3432098 w 7467600"/>
              <a:gd name="connsiteY525" fmla="*/ 3537312 h 6858000"/>
              <a:gd name="connsiteX526" fmla="*/ 3446761 w 7467600"/>
              <a:gd name="connsiteY526" fmla="*/ 3461278 h 6858000"/>
              <a:gd name="connsiteX527" fmla="*/ 4419733 w 7467600"/>
              <a:gd name="connsiteY527" fmla="*/ 3963555 h 6858000"/>
              <a:gd name="connsiteX528" fmla="*/ 4781371 w 7467600"/>
              <a:gd name="connsiteY528" fmla="*/ 4458604 h 6858000"/>
              <a:gd name="connsiteX529" fmla="*/ 4780440 w 7467600"/>
              <a:gd name="connsiteY529" fmla="*/ 4470290 h 6858000"/>
              <a:gd name="connsiteX530" fmla="*/ 4898954 w 7467600"/>
              <a:gd name="connsiteY530" fmla="*/ 4662092 h 6858000"/>
              <a:gd name="connsiteX531" fmla="*/ 4900699 w 7467600"/>
              <a:gd name="connsiteY531" fmla="*/ 4670867 h 6858000"/>
              <a:gd name="connsiteX532" fmla="*/ 5714511 w 7467600"/>
              <a:gd name="connsiteY532" fmla="*/ 4663483 h 6858000"/>
              <a:gd name="connsiteX533" fmla="*/ 5464793 w 7467600"/>
              <a:gd name="connsiteY533" fmla="*/ 4393556 h 6858000"/>
              <a:gd name="connsiteX534" fmla="*/ 5461897 w 7467600"/>
              <a:gd name="connsiteY534" fmla="*/ 4390879 h 6858000"/>
              <a:gd name="connsiteX535" fmla="*/ 4294126 w 7467600"/>
              <a:gd name="connsiteY535" fmla="*/ 3303048 h 6858000"/>
              <a:gd name="connsiteX536" fmla="*/ 4305321 w 7467600"/>
              <a:gd name="connsiteY536" fmla="*/ 3256953 h 6858000"/>
              <a:gd name="connsiteX537" fmla="*/ 4949299 w 7467600"/>
              <a:gd name="connsiteY537" fmla="*/ 3766336 h 6858000"/>
              <a:gd name="connsiteX538" fmla="*/ 5291452 w 7467600"/>
              <a:gd name="connsiteY538" fmla="*/ 4076801 h 6858000"/>
              <a:gd name="connsiteX539" fmla="*/ 5434998 w 7467600"/>
              <a:gd name="connsiteY539" fmla="*/ 4254100 h 6858000"/>
              <a:gd name="connsiteX540" fmla="*/ 5351015 w 7467600"/>
              <a:gd name="connsiteY540" fmla="*/ 3760989 h 6858000"/>
              <a:gd name="connsiteX541" fmla="*/ 5413780 w 7467600"/>
              <a:gd name="connsiteY541" fmla="*/ 2966265 h 6858000"/>
              <a:gd name="connsiteX542" fmla="*/ 5425627 w 7467600"/>
              <a:gd name="connsiteY542" fmla="*/ 2954192 h 6858000"/>
              <a:gd name="connsiteX543" fmla="*/ 6604735 w 7467600"/>
              <a:gd name="connsiteY543" fmla="*/ 2041381 h 6858000"/>
              <a:gd name="connsiteX544" fmla="*/ 7204487 w 7467600"/>
              <a:gd name="connsiteY544" fmla="*/ 2742112 h 6858000"/>
              <a:gd name="connsiteX545" fmla="*/ 7131592 w 7467600"/>
              <a:gd name="connsiteY545" fmla="*/ 2672096 h 6858000"/>
              <a:gd name="connsiteX546" fmla="*/ 6996344 w 7467600"/>
              <a:gd name="connsiteY546" fmla="*/ 2518310 h 6858000"/>
              <a:gd name="connsiteX547" fmla="*/ 6735495 w 7467600"/>
              <a:gd name="connsiteY547" fmla="*/ 2196890 h 6858000"/>
              <a:gd name="connsiteX548" fmla="*/ 6721901 w 7467600"/>
              <a:gd name="connsiteY548" fmla="*/ 2179274 h 6858000"/>
              <a:gd name="connsiteX549" fmla="*/ 6604735 w 7467600"/>
              <a:gd name="connsiteY549" fmla="*/ 2041381 h 6858000"/>
              <a:gd name="connsiteX550" fmla="*/ 6591670 w 7467600"/>
              <a:gd name="connsiteY550" fmla="*/ 1988277 h 6858000"/>
              <a:gd name="connsiteX551" fmla="*/ 6747349 w 7467600"/>
              <a:gd name="connsiteY551" fmla="*/ 2160069 h 6858000"/>
              <a:gd name="connsiteX552" fmla="*/ 6760943 w 7467600"/>
              <a:gd name="connsiteY552" fmla="*/ 2177686 h 6858000"/>
              <a:gd name="connsiteX553" fmla="*/ 7021065 w 7467600"/>
              <a:gd name="connsiteY553" fmla="*/ 2498102 h 6858000"/>
              <a:gd name="connsiteX554" fmla="*/ 7155223 w 7467600"/>
              <a:gd name="connsiteY554" fmla="*/ 2650386 h 6858000"/>
              <a:gd name="connsiteX555" fmla="*/ 7203167 w 7467600"/>
              <a:gd name="connsiteY555" fmla="*/ 2697288 h 6858000"/>
              <a:gd name="connsiteX556" fmla="*/ 6937703 w 7467600"/>
              <a:gd name="connsiteY556" fmla="*/ 2321981 h 6858000"/>
              <a:gd name="connsiteX557" fmla="*/ 6591670 w 7467600"/>
              <a:gd name="connsiteY557" fmla="*/ 1988277 h 6858000"/>
              <a:gd name="connsiteX558" fmla="*/ 5798671 w 7467600"/>
              <a:gd name="connsiteY558" fmla="*/ 1981601 h 6858000"/>
              <a:gd name="connsiteX559" fmla="*/ 5754709 w 7467600"/>
              <a:gd name="connsiteY559" fmla="*/ 2071454 h 6858000"/>
              <a:gd name="connsiteX560" fmla="*/ 5763044 w 7467600"/>
              <a:gd name="connsiteY560" fmla="*/ 2842206 h 6858000"/>
              <a:gd name="connsiteX561" fmla="*/ 5764974 w 7467600"/>
              <a:gd name="connsiteY561" fmla="*/ 2799609 h 6858000"/>
              <a:gd name="connsiteX562" fmla="*/ 5767665 w 7467600"/>
              <a:gd name="connsiteY562" fmla="*/ 2666409 h 6858000"/>
              <a:gd name="connsiteX563" fmla="*/ 5763055 w 7467600"/>
              <a:gd name="connsiteY563" fmla="*/ 2579705 h 6858000"/>
              <a:gd name="connsiteX564" fmla="*/ 5758079 w 7467600"/>
              <a:gd name="connsiteY564" fmla="*/ 2492508 h 6858000"/>
              <a:gd name="connsiteX565" fmla="*/ 5779325 w 7467600"/>
              <a:gd name="connsiteY565" fmla="*/ 2197069 h 6858000"/>
              <a:gd name="connsiteX566" fmla="*/ 5798671 w 7467600"/>
              <a:gd name="connsiteY566" fmla="*/ 1981601 h 6858000"/>
              <a:gd name="connsiteX567" fmla="*/ 5829202 w 7467600"/>
              <a:gd name="connsiteY567" fmla="*/ 1971679 h 6858000"/>
              <a:gd name="connsiteX568" fmla="*/ 5809558 w 7467600"/>
              <a:gd name="connsiteY568" fmla="*/ 2198043 h 6858000"/>
              <a:gd name="connsiteX569" fmla="*/ 5788653 w 7467600"/>
              <a:gd name="connsiteY569" fmla="*/ 2489430 h 6858000"/>
              <a:gd name="connsiteX570" fmla="*/ 5793439 w 7467600"/>
              <a:gd name="connsiteY570" fmla="*/ 2575235 h 6858000"/>
              <a:gd name="connsiteX571" fmla="*/ 5796837 w 7467600"/>
              <a:gd name="connsiteY571" fmla="*/ 2637633 h 6858000"/>
              <a:gd name="connsiteX572" fmla="*/ 5818614 w 7467600"/>
              <a:gd name="connsiteY572" fmla="*/ 2473055 h 6858000"/>
              <a:gd name="connsiteX573" fmla="*/ 5829202 w 7467600"/>
              <a:gd name="connsiteY573" fmla="*/ 1971679 h 6858000"/>
              <a:gd name="connsiteX574" fmla="*/ 5911389 w 7467600"/>
              <a:gd name="connsiteY574" fmla="*/ 1898371 h 6858000"/>
              <a:gd name="connsiteX575" fmla="*/ 6237627 w 7467600"/>
              <a:gd name="connsiteY575" fmla="*/ 2231921 h 6858000"/>
              <a:gd name="connsiteX576" fmla="*/ 5911389 w 7467600"/>
              <a:gd name="connsiteY576" fmla="*/ 1898371 h 6858000"/>
              <a:gd name="connsiteX577" fmla="*/ 6944437 w 7467600"/>
              <a:gd name="connsiteY577" fmla="*/ 1575402 h 6858000"/>
              <a:gd name="connsiteX578" fmla="*/ 6304730 w 7467600"/>
              <a:gd name="connsiteY578" fmla="*/ 1766654 h 6858000"/>
              <a:gd name="connsiteX579" fmla="*/ 6944437 w 7467600"/>
              <a:gd name="connsiteY579" fmla="*/ 1575402 h 6858000"/>
              <a:gd name="connsiteX580" fmla="*/ 7019523 w 7467600"/>
              <a:gd name="connsiteY580" fmla="*/ 1519450 h 6858000"/>
              <a:gd name="connsiteX581" fmla="*/ 6298091 w 7467600"/>
              <a:gd name="connsiteY581" fmla="*/ 1737122 h 6858000"/>
              <a:gd name="connsiteX582" fmla="*/ 7019523 w 7467600"/>
              <a:gd name="connsiteY582" fmla="*/ 1519450 h 6858000"/>
              <a:gd name="connsiteX583" fmla="*/ 2399523 w 7467600"/>
              <a:gd name="connsiteY583" fmla="*/ 1428234 h 6858000"/>
              <a:gd name="connsiteX584" fmla="*/ 2224982 w 7467600"/>
              <a:gd name="connsiteY584" fmla="*/ 1826201 h 6858000"/>
              <a:gd name="connsiteX585" fmla="*/ 2096099 w 7467600"/>
              <a:gd name="connsiteY585" fmla="*/ 2345900 h 6858000"/>
              <a:gd name="connsiteX586" fmla="*/ 2283317 w 7467600"/>
              <a:gd name="connsiteY586" fmla="*/ 1796925 h 6858000"/>
              <a:gd name="connsiteX587" fmla="*/ 2399523 w 7467600"/>
              <a:gd name="connsiteY587" fmla="*/ 1428234 h 6858000"/>
              <a:gd name="connsiteX588" fmla="*/ 2448558 w 7467600"/>
              <a:gd name="connsiteY588" fmla="*/ 1373435 h 6858000"/>
              <a:gd name="connsiteX589" fmla="*/ 2312521 w 7467600"/>
              <a:gd name="connsiteY589" fmla="*/ 1806140 h 6858000"/>
              <a:gd name="connsiteX590" fmla="*/ 2127533 w 7467600"/>
              <a:gd name="connsiteY590" fmla="*/ 2348380 h 6858000"/>
              <a:gd name="connsiteX591" fmla="*/ 2358080 w 7467600"/>
              <a:gd name="connsiteY591" fmla="*/ 1866134 h 6858000"/>
              <a:gd name="connsiteX592" fmla="*/ 2407436 w 7467600"/>
              <a:gd name="connsiteY592" fmla="*/ 1651070 h 6858000"/>
              <a:gd name="connsiteX593" fmla="*/ 2448558 w 7467600"/>
              <a:gd name="connsiteY593" fmla="*/ 1373435 h 6858000"/>
              <a:gd name="connsiteX594" fmla="*/ 278707 w 7467600"/>
              <a:gd name="connsiteY594" fmla="*/ 1352270 h 6858000"/>
              <a:gd name="connsiteX595" fmla="*/ 321570 w 7467600"/>
              <a:gd name="connsiteY595" fmla="*/ 1861610 h 6858000"/>
              <a:gd name="connsiteX596" fmla="*/ 294281 w 7467600"/>
              <a:gd name="connsiteY596" fmla="*/ 1440658 h 6858000"/>
              <a:gd name="connsiteX597" fmla="*/ 278707 w 7467600"/>
              <a:gd name="connsiteY597" fmla="*/ 1352270 h 6858000"/>
              <a:gd name="connsiteX598" fmla="*/ 1423821 w 7467600"/>
              <a:gd name="connsiteY598" fmla="*/ 1351958 h 6858000"/>
              <a:gd name="connsiteX599" fmla="*/ 1638521 w 7467600"/>
              <a:gd name="connsiteY599" fmla="*/ 1908470 h 6858000"/>
              <a:gd name="connsiteX600" fmla="*/ 1754199 w 7467600"/>
              <a:gd name="connsiteY600" fmla="*/ 2149284 h 6858000"/>
              <a:gd name="connsiteX601" fmla="*/ 1908359 w 7467600"/>
              <a:gd name="connsiteY601" fmla="*/ 2364988 h 6858000"/>
              <a:gd name="connsiteX602" fmla="*/ 1647661 w 7467600"/>
              <a:gd name="connsiteY602" fmla="*/ 1825945 h 6858000"/>
              <a:gd name="connsiteX603" fmla="*/ 1423821 w 7467600"/>
              <a:gd name="connsiteY603" fmla="*/ 1351958 h 6858000"/>
              <a:gd name="connsiteX604" fmla="*/ 1431890 w 7467600"/>
              <a:gd name="connsiteY604" fmla="*/ 1306475 h 6858000"/>
              <a:gd name="connsiteX605" fmla="*/ 1507597 w 7467600"/>
              <a:gd name="connsiteY605" fmla="*/ 1446132 h 6858000"/>
              <a:gd name="connsiteX606" fmla="*/ 1674586 w 7467600"/>
              <a:gd name="connsiteY606" fmla="*/ 1813832 h 6858000"/>
              <a:gd name="connsiteX607" fmla="*/ 1815950 w 7467600"/>
              <a:gd name="connsiteY607" fmla="*/ 2128564 h 6858000"/>
              <a:gd name="connsiteX608" fmla="*/ 1984242 w 7467600"/>
              <a:gd name="connsiteY608" fmla="*/ 2430829 h 6858000"/>
              <a:gd name="connsiteX609" fmla="*/ 2014023 w 7467600"/>
              <a:gd name="connsiteY609" fmla="*/ 2450995 h 6858000"/>
              <a:gd name="connsiteX610" fmla="*/ 1747337 w 7467600"/>
              <a:gd name="connsiteY610" fmla="*/ 1855264 h 6858000"/>
              <a:gd name="connsiteX611" fmla="*/ 1533749 w 7467600"/>
              <a:gd name="connsiteY611" fmla="*/ 1478656 h 6858000"/>
              <a:gd name="connsiteX612" fmla="*/ 1431890 w 7467600"/>
              <a:gd name="connsiteY612" fmla="*/ 1306475 h 6858000"/>
              <a:gd name="connsiteX613" fmla="*/ 5052692 w 7467600"/>
              <a:gd name="connsiteY613" fmla="*/ 1292994 h 6858000"/>
              <a:gd name="connsiteX614" fmla="*/ 5200661 w 7467600"/>
              <a:gd name="connsiteY614" fmla="*/ 1635186 h 6858000"/>
              <a:gd name="connsiteX615" fmla="*/ 5297138 w 7467600"/>
              <a:gd name="connsiteY615" fmla="*/ 1906351 h 6858000"/>
              <a:gd name="connsiteX616" fmla="*/ 5052692 w 7467600"/>
              <a:gd name="connsiteY616" fmla="*/ 1292994 h 6858000"/>
              <a:gd name="connsiteX617" fmla="*/ 5009948 w 7467600"/>
              <a:gd name="connsiteY617" fmla="*/ 1273619 h 6858000"/>
              <a:gd name="connsiteX618" fmla="*/ 5121777 w 7467600"/>
              <a:gd name="connsiteY618" fmla="*/ 1654213 h 6858000"/>
              <a:gd name="connsiteX619" fmla="*/ 5293545 w 7467600"/>
              <a:gd name="connsiteY619" fmla="*/ 2072247 h 6858000"/>
              <a:gd name="connsiteX620" fmla="*/ 5294042 w 7467600"/>
              <a:gd name="connsiteY620" fmla="*/ 2065019 h 6858000"/>
              <a:gd name="connsiteX621" fmla="*/ 5171936 w 7467600"/>
              <a:gd name="connsiteY621" fmla="*/ 1647613 h 6858000"/>
              <a:gd name="connsiteX622" fmla="*/ 5009948 w 7467600"/>
              <a:gd name="connsiteY622" fmla="*/ 1273619 h 6858000"/>
              <a:gd name="connsiteX623" fmla="*/ 655236 w 7467600"/>
              <a:gd name="connsiteY623" fmla="*/ 1268632 h 6858000"/>
              <a:gd name="connsiteX624" fmla="*/ 839521 w 7467600"/>
              <a:gd name="connsiteY624" fmla="*/ 1685315 h 6858000"/>
              <a:gd name="connsiteX625" fmla="*/ 1109416 w 7467600"/>
              <a:gd name="connsiteY625" fmla="*/ 2061663 h 6858000"/>
              <a:gd name="connsiteX626" fmla="*/ 1298300 w 7467600"/>
              <a:gd name="connsiteY626" fmla="*/ 2247742 h 6858000"/>
              <a:gd name="connsiteX627" fmla="*/ 1125871 w 7467600"/>
              <a:gd name="connsiteY627" fmla="*/ 1989513 h 6858000"/>
              <a:gd name="connsiteX628" fmla="*/ 981574 w 7467600"/>
              <a:gd name="connsiteY628" fmla="*/ 1783157 h 6858000"/>
              <a:gd name="connsiteX629" fmla="*/ 922198 w 7467600"/>
              <a:gd name="connsiteY629" fmla="*/ 1677437 h 6858000"/>
              <a:gd name="connsiteX630" fmla="*/ 869293 w 7467600"/>
              <a:gd name="connsiteY630" fmla="*/ 1583214 h 6858000"/>
              <a:gd name="connsiteX631" fmla="*/ 751431 w 7467600"/>
              <a:gd name="connsiteY631" fmla="*/ 1405731 h 6858000"/>
              <a:gd name="connsiteX632" fmla="*/ 655236 w 7467600"/>
              <a:gd name="connsiteY632" fmla="*/ 1268632 h 6858000"/>
              <a:gd name="connsiteX633" fmla="*/ 6516292 w 7467600"/>
              <a:gd name="connsiteY633" fmla="*/ 1263064 h 6858000"/>
              <a:gd name="connsiteX634" fmla="*/ 5736320 w 7467600"/>
              <a:gd name="connsiteY634" fmla="*/ 1501803 h 6858000"/>
              <a:gd name="connsiteX635" fmla="*/ 6516292 w 7467600"/>
              <a:gd name="connsiteY635" fmla="*/ 1263064 h 6858000"/>
              <a:gd name="connsiteX636" fmla="*/ 291466 w 7467600"/>
              <a:gd name="connsiteY636" fmla="*/ 1250369 h 6858000"/>
              <a:gd name="connsiteX637" fmla="*/ 323180 w 7467600"/>
              <a:gd name="connsiteY637" fmla="*/ 1435283 h 6858000"/>
              <a:gd name="connsiteX638" fmla="*/ 349381 w 7467600"/>
              <a:gd name="connsiteY638" fmla="*/ 1875041 h 6858000"/>
              <a:gd name="connsiteX639" fmla="*/ 374363 w 7467600"/>
              <a:gd name="connsiteY639" fmla="*/ 1506494 h 6858000"/>
              <a:gd name="connsiteX640" fmla="*/ 302168 w 7467600"/>
              <a:gd name="connsiteY640" fmla="*/ 1274495 h 6858000"/>
              <a:gd name="connsiteX641" fmla="*/ 291466 w 7467600"/>
              <a:gd name="connsiteY641" fmla="*/ 1250369 h 6858000"/>
              <a:gd name="connsiteX642" fmla="*/ 678222 w 7467600"/>
              <a:gd name="connsiteY642" fmla="*/ 1248670 h 6858000"/>
              <a:gd name="connsiteX643" fmla="*/ 775536 w 7467600"/>
              <a:gd name="connsiteY643" fmla="*/ 1388015 h 6858000"/>
              <a:gd name="connsiteX644" fmla="*/ 894529 w 7467600"/>
              <a:gd name="connsiteY644" fmla="*/ 1567739 h 6858000"/>
              <a:gd name="connsiteX645" fmla="*/ 948000 w 7467600"/>
              <a:gd name="connsiteY645" fmla="*/ 1663088 h 6858000"/>
              <a:gd name="connsiteX646" fmla="*/ 1006812 w 7467600"/>
              <a:gd name="connsiteY646" fmla="*/ 1767683 h 6858000"/>
              <a:gd name="connsiteX647" fmla="*/ 1149133 w 7467600"/>
              <a:gd name="connsiteY647" fmla="*/ 1971513 h 6858000"/>
              <a:gd name="connsiteX648" fmla="*/ 1333952 w 7467600"/>
              <a:gd name="connsiteY648" fmla="*/ 2251620 h 6858000"/>
              <a:gd name="connsiteX649" fmla="*/ 1337329 w 7467600"/>
              <a:gd name="connsiteY649" fmla="*/ 2258350 h 6858000"/>
              <a:gd name="connsiteX650" fmla="*/ 1014726 w 7467600"/>
              <a:gd name="connsiteY650" fmla="*/ 1615556 h 6858000"/>
              <a:gd name="connsiteX651" fmla="*/ 678222 w 7467600"/>
              <a:gd name="connsiteY651" fmla="*/ 1248670 h 6858000"/>
              <a:gd name="connsiteX652" fmla="*/ 6691602 w 7467600"/>
              <a:gd name="connsiteY652" fmla="*/ 1140573 h 6858000"/>
              <a:gd name="connsiteX653" fmla="*/ 6571100 w 7467600"/>
              <a:gd name="connsiteY653" fmla="*/ 1183662 h 6858000"/>
              <a:gd name="connsiteX654" fmla="*/ 6241687 w 7467600"/>
              <a:gd name="connsiteY654" fmla="*/ 1257600 h 6858000"/>
              <a:gd name="connsiteX655" fmla="*/ 5693009 w 7467600"/>
              <a:gd name="connsiteY655" fmla="*/ 1478256 h 6858000"/>
              <a:gd name="connsiteX656" fmla="*/ 6548420 w 7467600"/>
              <a:gd name="connsiteY656" fmla="*/ 1214599 h 6858000"/>
              <a:gd name="connsiteX657" fmla="*/ 6605473 w 7467600"/>
              <a:gd name="connsiteY657" fmla="*/ 1184686 h 6858000"/>
              <a:gd name="connsiteX658" fmla="*/ 6691602 w 7467600"/>
              <a:gd name="connsiteY658" fmla="*/ 1140573 h 6858000"/>
              <a:gd name="connsiteX659" fmla="*/ 4002475 w 7467600"/>
              <a:gd name="connsiteY659" fmla="*/ 1037802 h 6858000"/>
              <a:gd name="connsiteX660" fmla="*/ 4000324 w 7467600"/>
              <a:gd name="connsiteY660" fmla="*/ 1039362 h 6858000"/>
              <a:gd name="connsiteX661" fmla="*/ 4002862 w 7467600"/>
              <a:gd name="connsiteY661" fmla="*/ 1042866 h 6858000"/>
              <a:gd name="connsiteX662" fmla="*/ 4002475 w 7467600"/>
              <a:gd name="connsiteY662" fmla="*/ 1037802 h 6858000"/>
              <a:gd name="connsiteX663" fmla="*/ 506322 w 7467600"/>
              <a:gd name="connsiteY663" fmla="*/ 1020997 h 6858000"/>
              <a:gd name="connsiteX664" fmla="*/ 533068 w 7467600"/>
              <a:gd name="connsiteY664" fmla="*/ 1029409 h 6858000"/>
              <a:gd name="connsiteX665" fmla="*/ 1232525 w 7467600"/>
              <a:gd name="connsiteY665" fmla="*/ 1804675 h 6858000"/>
              <a:gd name="connsiteX666" fmla="*/ 1388858 w 7467600"/>
              <a:gd name="connsiteY666" fmla="*/ 2368011 h 6858000"/>
              <a:gd name="connsiteX667" fmla="*/ 1384098 w 7467600"/>
              <a:gd name="connsiteY667" fmla="*/ 2378125 h 6858000"/>
              <a:gd name="connsiteX668" fmla="*/ 1425393 w 7467600"/>
              <a:gd name="connsiteY668" fmla="*/ 2589124 h 6858000"/>
              <a:gd name="connsiteX669" fmla="*/ 1424001 w 7467600"/>
              <a:gd name="connsiteY669" fmla="*/ 2597541 h 6858000"/>
              <a:gd name="connsiteX670" fmla="*/ 2152729 w 7467600"/>
              <a:gd name="connsiteY670" fmla="*/ 2864487 h 6858000"/>
              <a:gd name="connsiteX671" fmla="*/ 2020609 w 7467600"/>
              <a:gd name="connsiteY671" fmla="*/ 2539671 h 6858000"/>
              <a:gd name="connsiteX672" fmla="*/ 2018920 w 7467600"/>
              <a:gd name="connsiteY672" fmla="*/ 2536309 h 6858000"/>
              <a:gd name="connsiteX673" fmla="*/ 1342441 w 7467600"/>
              <a:gd name="connsiteY673" fmla="*/ 1173017 h 6858000"/>
              <a:gd name="connsiteX674" fmla="*/ 1367925 w 7467600"/>
              <a:gd name="connsiteY674" fmla="*/ 1135648 h 6858000"/>
              <a:gd name="connsiteX675" fmla="*/ 1771401 w 7467600"/>
              <a:gd name="connsiteY675" fmla="*/ 1806673 h 6858000"/>
              <a:gd name="connsiteX676" fmla="*/ 1972385 w 7467600"/>
              <a:gd name="connsiteY676" fmla="*/ 2198735 h 6858000"/>
              <a:gd name="connsiteX677" fmla="*/ 2040892 w 7467600"/>
              <a:gd name="connsiteY677" fmla="*/ 2405205 h 6858000"/>
              <a:gd name="connsiteX678" fmla="*/ 2131689 w 7467600"/>
              <a:gd name="connsiteY678" fmla="*/ 1936926 h 6858000"/>
              <a:gd name="connsiteX679" fmla="*/ 2454820 w 7467600"/>
              <a:gd name="connsiteY679" fmla="*/ 1248808 h 6858000"/>
              <a:gd name="connsiteX680" fmla="*/ 2492512 w 7467600"/>
              <a:gd name="connsiteY680" fmla="*/ 1302920 h 6858000"/>
              <a:gd name="connsiteX681" fmla="*/ 2081216 w 7467600"/>
              <a:gd name="connsiteY681" fmla="*/ 2527513 h 6858000"/>
              <a:gd name="connsiteX682" fmla="*/ 2081211 w 7467600"/>
              <a:gd name="connsiteY682" fmla="*/ 2528916 h 6858000"/>
              <a:gd name="connsiteX683" fmla="*/ 2199067 w 7467600"/>
              <a:gd name="connsiteY683" fmla="*/ 2884061 h 6858000"/>
              <a:gd name="connsiteX684" fmla="*/ 3192586 w 7467600"/>
              <a:gd name="connsiteY684" fmla="*/ 3411496 h 6858000"/>
              <a:gd name="connsiteX685" fmla="*/ 3182620 w 7467600"/>
              <a:gd name="connsiteY685" fmla="*/ 3483279 h 6858000"/>
              <a:gd name="connsiteX686" fmla="*/ 2435119 w 7467600"/>
              <a:gd name="connsiteY686" fmla="*/ 3080173 h 6858000"/>
              <a:gd name="connsiteX687" fmla="*/ 2410152 w 7467600"/>
              <a:gd name="connsiteY687" fmla="*/ 3063751 h 6858000"/>
              <a:gd name="connsiteX688" fmla="*/ 2408099 w 7467600"/>
              <a:gd name="connsiteY688" fmla="*/ 3064403 h 6858000"/>
              <a:gd name="connsiteX689" fmla="*/ 2407218 w 7467600"/>
              <a:gd name="connsiteY689" fmla="*/ 3070324 h 6858000"/>
              <a:gd name="connsiteX690" fmla="*/ 2380138 w 7467600"/>
              <a:gd name="connsiteY690" fmla="*/ 3099341 h 6858000"/>
              <a:gd name="connsiteX691" fmla="*/ 1765923 w 7467600"/>
              <a:gd name="connsiteY691" fmla="*/ 3581043 h 6858000"/>
              <a:gd name="connsiteX692" fmla="*/ 1702258 w 7467600"/>
              <a:gd name="connsiteY692" fmla="*/ 3612286 h 6858000"/>
              <a:gd name="connsiteX693" fmla="*/ 1538370 w 7467600"/>
              <a:gd name="connsiteY693" fmla="*/ 3811804 h 6858000"/>
              <a:gd name="connsiteX694" fmla="*/ 542867 w 7467600"/>
              <a:gd name="connsiteY694" fmla="*/ 4944092 h 6858000"/>
              <a:gd name="connsiteX695" fmla="*/ 515800 w 7467600"/>
              <a:gd name="connsiteY695" fmla="*/ 4862180 h 6858000"/>
              <a:gd name="connsiteX696" fmla="*/ 909145 w 7467600"/>
              <a:gd name="connsiteY696" fmla="*/ 4199225 h 6858000"/>
              <a:gd name="connsiteX697" fmla="*/ 1214067 w 7467600"/>
              <a:gd name="connsiteY697" fmla="*/ 3908561 h 6858000"/>
              <a:gd name="connsiteX698" fmla="*/ 640967 w 7467600"/>
              <a:gd name="connsiteY698" fmla="*/ 4105601 h 6858000"/>
              <a:gd name="connsiteX699" fmla="*/ 112563 w 7467600"/>
              <a:gd name="connsiteY699" fmla="*/ 4396952 h 6858000"/>
              <a:gd name="connsiteX700" fmla="*/ 0 w 7467600"/>
              <a:gd name="connsiteY700" fmla="*/ 4466006 h 6858000"/>
              <a:gd name="connsiteX701" fmla="*/ 0 w 7467600"/>
              <a:gd name="connsiteY701" fmla="*/ 4233763 h 6858000"/>
              <a:gd name="connsiteX702" fmla="*/ 36881 w 7467600"/>
              <a:gd name="connsiteY702" fmla="*/ 4200118 h 6858000"/>
              <a:gd name="connsiteX703" fmla="*/ 910534 w 7467600"/>
              <a:gd name="connsiteY703" fmla="*/ 3629753 h 6858000"/>
              <a:gd name="connsiteX704" fmla="*/ 1578717 w 7467600"/>
              <a:gd name="connsiteY704" fmla="*/ 3575982 h 6858000"/>
              <a:gd name="connsiteX705" fmla="*/ 2338780 w 7467600"/>
              <a:gd name="connsiteY705" fmla="*/ 3033725 h 6858000"/>
              <a:gd name="connsiteX706" fmla="*/ 1807991 w 7467600"/>
              <a:gd name="connsiteY706" fmla="*/ 2807184 h 6858000"/>
              <a:gd name="connsiteX707" fmla="*/ 1416358 w 7467600"/>
              <a:gd name="connsiteY707" fmla="*/ 3112571 h 6858000"/>
              <a:gd name="connsiteX708" fmla="*/ 939066 w 7467600"/>
              <a:gd name="connsiteY708" fmla="*/ 3378798 h 6858000"/>
              <a:gd name="connsiteX709" fmla="*/ 115099 w 7467600"/>
              <a:gd name="connsiteY709" fmla="*/ 3607650 h 6858000"/>
              <a:gd name="connsiteX710" fmla="*/ 97284 w 7467600"/>
              <a:gd name="connsiteY710" fmla="*/ 3520393 h 6858000"/>
              <a:gd name="connsiteX711" fmla="*/ 922050 w 7467600"/>
              <a:gd name="connsiteY711" fmla="*/ 3074867 h 6858000"/>
              <a:gd name="connsiteX712" fmla="*/ 1405265 w 7467600"/>
              <a:gd name="connsiteY712" fmla="*/ 3016319 h 6858000"/>
              <a:gd name="connsiteX713" fmla="*/ 1407512 w 7467600"/>
              <a:gd name="connsiteY713" fmla="*/ 3018001 h 6858000"/>
              <a:gd name="connsiteX714" fmla="*/ 1726266 w 7467600"/>
              <a:gd name="connsiteY714" fmla="*/ 2777274 h 6858000"/>
              <a:gd name="connsiteX715" fmla="*/ 625390 w 7467600"/>
              <a:gd name="connsiteY715" fmla="*/ 2514541 h 6858000"/>
              <a:gd name="connsiteX716" fmla="*/ 619799 w 7467600"/>
              <a:gd name="connsiteY716" fmla="*/ 2527180 h 6858000"/>
              <a:gd name="connsiteX717" fmla="*/ 310030 w 7467600"/>
              <a:gd name="connsiteY717" fmla="*/ 2771818 h 6858000"/>
              <a:gd name="connsiteX718" fmla="*/ 173877 w 7467600"/>
              <a:gd name="connsiteY718" fmla="*/ 2937056 h 6858000"/>
              <a:gd name="connsiteX719" fmla="*/ 77889 w 7467600"/>
              <a:gd name="connsiteY719" fmla="*/ 3138440 h 6858000"/>
              <a:gd name="connsiteX720" fmla="*/ 0 w 7467600"/>
              <a:gd name="connsiteY720" fmla="*/ 3271395 h 6858000"/>
              <a:gd name="connsiteX721" fmla="*/ 0 w 7467600"/>
              <a:gd name="connsiteY721" fmla="*/ 3153002 h 6858000"/>
              <a:gd name="connsiteX722" fmla="*/ 2386 w 7467600"/>
              <a:gd name="connsiteY722" fmla="*/ 3149203 h 6858000"/>
              <a:gd name="connsiteX723" fmla="*/ 89753 w 7467600"/>
              <a:gd name="connsiteY723" fmla="*/ 2987702 h 6858000"/>
              <a:gd name="connsiteX724" fmla="*/ 76869 w 7467600"/>
              <a:gd name="connsiteY724" fmla="*/ 3005404 h 6858000"/>
              <a:gd name="connsiteX725" fmla="*/ 32049 w 7467600"/>
              <a:gd name="connsiteY725" fmla="*/ 3065814 h 6858000"/>
              <a:gd name="connsiteX726" fmla="*/ 0 w 7467600"/>
              <a:gd name="connsiteY726" fmla="*/ 3108744 h 6858000"/>
              <a:gd name="connsiteX727" fmla="*/ 0 w 7467600"/>
              <a:gd name="connsiteY727" fmla="*/ 3058059 h 6858000"/>
              <a:gd name="connsiteX728" fmla="*/ 7610 w 7467600"/>
              <a:gd name="connsiteY728" fmla="*/ 3047889 h 6858000"/>
              <a:gd name="connsiteX729" fmla="*/ 52419 w 7467600"/>
              <a:gd name="connsiteY729" fmla="*/ 2987479 h 6858000"/>
              <a:gd name="connsiteX730" fmla="*/ 59142 w 7467600"/>
              <a:gd name="connsiteY730" fmla="*/ 2978488 h 6858000"/>
              <a:gd name="connsiteX731" fmla="*/ 0 w 7467600"/>
              <a:gd name="connsiteY731" fmla="*/ 3015334 h 6858000"/>
              <a:gd name="connsiteX732" fmla="*/ 0 w 7467600"/>
              <a:gd name="connsiteY732" fmla="*/ 2914286 h 6858000"/>
              <a:gd name="connsiteX733" fmla="*/ 36383 w 7467600"/>
              <a:gd name="connsiteY733" fmla="*/ 2901128 h 6858000"/>
              <a:gd name="connsiteX734" fmla="*/ 156329 w 7467600"/>
              <a:gd name="connsiteY734" fmla="*/ 2840533 h 6858000"/>
              <a:gd name="connsiteX735" fmla="*/ 358355 w 7467600"/>
              <a:gd name="connsiteY735" fmla="*/ 2620471 h 6858000"/>
              <a:gd name="connsiteX736" fmla="*/ 510577 w 7467600"/>
              <a:gd name="connsiteY736" fmla="*/ 2501244 h 6858000"/>
              <a:gd name="connsiteX737" fmla="*/ 211967 w 7467600"/>
              <a:gd name="connsiteY737" fmla="*/ 2479171 h 6858000"/>
              <a:gd name="connsiteX738" fmla="*/ 0 w 7467600"/>
              <a:gd name="connsiteY738" fmla="*/ 2476398 h 6858000"/>
              <a:gd name="connsiteX739" fmla="*/ 0 w 7467600"/>
              <a:gd name="connsiteY739" fmla="*/ 2389189 h 6858000"/>
              <a:gd name="connsiteX740" fmla="*/ 103062 w 7467600"/>
              <a:gd name="connsiteY740" fmla="*/ 2389518 h 6858000"/>
              <a:gd name="connsiteX741" fmla="*/ 510734 w 7467600"/>
              <a:gd name="connsiteY741" fmla="*/ 2416201 h 6858000"/>
              <a:gd name="connsiteX742" fmla="*/ 279257 w 7467600"/>
              <a:gd name="connsiteY742" fmla="*/ 2092102 h 6858000"/>
              <a:gd name="connsiteX743" fmla="*/ 65265 w 7467600"/>
              <a:gd name="connsiteY743" fmla="*/ 2006049 h 6858000"/>
              <a:gd name="connsiteX744" fmla="*/ 0 w 7467600"/>
              <a:gd name="connsiteY744" fmla="*/ 1982532 h 6858000"/>
              <a:gd name="connsiteX745" fmla="*/ 0 w 7467600"/>
              <a:gd name="connsiteY745" fmla="*/ 1912789 h 6858000"/>
              <a:gd name="connsiteX746" fmla="*/ 97460 w 7467600"/>
              <a:gd name="connsiteY746" fmla="*/ 1953725 h 6858000"/>
              <a:gd name="connsiteX747" fmla="*/ 221272 w 7467600"/>
              <a:gd name="connsiteY747" fmla="*/ 1980766 h 6858000"/>
              <a:gd name="connsiteX748" fmla="*/ 116765 w 7467600"/>
              <a:gd name="connsiteY748" fmla="*/ 1911033 h 6858000"/>
              <a:gd name="connsiteX749" fmla="*/ 16405 w 7467600"/>
              <a:gd name="connsiteY749" fmla="*/ 1803412 h 6858000"/>
              <a:gd name="connsiteX750" fmla="*/ 0 w 7467600"/>
              <a:gd name="connsiteY750" fmla="*/ 1784777 h 6858000"/>
              <a:gd name="connsiteX751" fmla="*/ 0 w 7467600"/>
              <a:gd name="connsiteY751" fmla="*/ 1740082 h 6858000"/>
              <a:gd name="connsiteX752" fmla="*/ 39394 w 7467600"/>
              <a:gd name="connsiteY752" fmla="*/ 1784856 h 6858000"/>
              <a:gd name="connsiteX753" fmla="*/ 135813 w 7467600"/>
              <a:gd name="connsiteY753" fmla="*/ 1888838 h 6858000"/>
              <a:gd name="connsiteX754" fmla="*/ 242575 w 7467600"/>
              <a:gd name="connsiteY754" fmla="*/ 1958841 h 6858000"/>
              <a:gd name="connsiteX755" fmla="*/ 82197 w 7467600"/>
              <a:gd name="connsiteY755" fmla="*/ 1754826 h 6858000"/>
              <a:gd name="connsiteX756" fmla="*/ 0 w 7467600"/>
              <a:gd name="connsiteY756" fmla="*/ 1679650 h 6858000"/>
              <a:gd name="connsiteX757" fmla="*/ 0 w 7467600"/>
              <a:gd name="connsiteY757" fmla="*/ 1602463 h 6858000"/>
              <a:gd name="connsiteX758" fmla="*/ 84689 w 7467600"/>
              <a:gd name="connsiteY758" fmla="*/ 1677442 h 6858000"/>
              <a:gd name="connsiteX759" fmla="*/ 298437 w 7467600"/>
              <a:gd name="connsiteY759" fmla="*/ 1968019 h 6858000"/>
              <a:gd name="connsiteX760" fmla="*/ 227269 w 7467600"/>
              <a:gd name="connsiteY760" fmla="*/ 1114064 h 6858000"/>
              <a:gd name="connsiteX761" fmla="*/ 248003 w 7467600"/>
              <a:gd name="connsiteY761" fmla="*/ 1089613 h 6858000"/>
              <a:gd name="connsiteX762" fmla="*/ 427020 w 7467600"/>
              <a:gd name="connsiteY762" fmla="*/ 1619803 h 6858000"/>
              <a:gd name="connsiteX763" fmla="*/ 340345 w 7467600"/>
              <a:gd name="connsiteY763" fmla="*/ 2027739 h 6858000"/>
              <a:gd name="connsiteX764" fmla="*/ 360865 w 7467600"/>
              <a:gd name="connsiteY764" fmla="*/ 2044827 h 6858000"/>
              <a:gd name="connsiteX765" fmla="*/ 560414 w 7467600"/>
              <a:gd name="connsiteY765" fmla="*/ 2421457 h 6858000"/>
              <a:gd name="connsiteX766" fmla="*/ 1359703 w 7467600"/>
              <a:gd name="connsiteY766" fmla="*/ 2578554 h 6858000"/>
              <a:gd name="connsiteX767" fmla="*/ 1359422 w 7467600"/>
              <a:gd name="connsiteY767" fmla="*/ 2577994 h 6858000"/>
              <a:gd name="connsiteX768" fmla="*/ 828701 w 7467600"/>
              <a:gd name="connsiteY768" fmla="*/ 1839520 h 6858000"/>
              <a:gd name="connsiteX769" fmla="*/ 494427 w 7467600"/>
              <a:gd name="connsiteY769" fmla="*/ 1092333 h 6858000"/>
              <a:gd name="connsiteX770" fmla="*/ 506322 w 7467600"/>
              <a:gd name="connsiteY770" fmla="*/ 1020997 h 6858000"/>
              <a:gd name="connsiteX771" fmla="*/ 4570198 w 7467600"/>
              <a:gd name="connsiteY771" fmla="*/ 978081 h 6858000"/>
              <a:gd name="connsiteX772" fmla="*/ 4523691 w 7467600"/>
              <a:gd name="connsiteY772" fmla="*/ 1127776 h 6858000"/>
              <a:gd name="connsiteX773" fmla="*/ 4509875 w 7467600"/>
              <a:gd name="connsiteY773" fmla="*/ 1167552 h 6858000"/>
              <a:gd name="connsiteX774" fmla="*/ 4478168 w 7467600"/>
              <a:gd name="connsiteY774" fmla="*/ 1260735 h 6858000"/>
              <a:gd name="connsiteX775" fmla="*/ 4409309 w 7467600"/>
              <a:gd name="connsiteY775" fmla="*/ 1666996 h 6858000"/>
              <a:gd name="connsiteX776" fmla="*/ 4370031 w 7467600"/>
              <a:gd name="connsiteY776" fmla="*/ 1955666 h 6858000"/>
              <a:gd name="connsiteX777" fmla="*/ 4570198 w 7467600"/>
              <a:gd name="connsiteY777" fmla="*/ 978081 h 6858000"/>
              <a:gd name="connsiteX778" fmla="*/ 4557898 w 7467600"/>
              <a:gd name="connsiteY778" fmla="*/ 900011 h 6858000"/>
              <a:gd name="connsiteX779" fmla="*/ 4344840 w 7467600"/>
              <a:gd name="connsiteY779" fmla="*/ 1922038 h 6858000"/>
              <a:gd name="connsiteX780" fmla="*/ 4378710 w 7467600"/>
              <a:gd name="connsiteY780" fmla="*/ 1665516 h 6858000"/>
              <a:gd name="connsiteX781" fmla="*/ 4448798 w 7467600"/>
              <a:gd name="connsiteY781" fmla="*/ 1253024 h 6858000"/>
              <a:gd name="connsiteX782" fmla="*/ 4480315 w 7467600"/>
              <a:gd name="connsiteY782" fmla="*/ 1158454 h 6858000"/>
              <a:gd name="connsiteX783" fmla="*/ 4494133 w 7467600"/>
              <a:gd name="connsiteY783" fmla="*/ 1118676 h 6858000"/>
              <a:gd name="connsiteX784" fmla="*/ 4557898 w 7467600"/>
              <a:gd name="connsiteY784" fmla="*/ 900011 h 6858000"/>
              <a:gd name="connsiteX785" fmla="*/ 5870151 w 7467600"/>
              <a:gd name="connsiteY785" fmla="*/ 898890 h 6858000"/>
              <a:gd name="connsiteX786" fmla="*/ 5861335 w 7467600"/>
              <a:gd name="connsiteY786" fmla="*/ 899177 h 6858000"/>
              <a:gd name="connsiteX787" fmla="*/ 5843702 w 7467600"/>
              <a:gd name="connsiteY787" fmla="*/ 899748 h 6858000"/>
              <a:gd name="connsiteX788" fmla="*/ 5651107 w 7467600"/>
              <a:gd name="connsiteY788" fmla="*/ 920306 h 6858000"/>
              <a:gd name="connsiteX789" fmla="*/ 5459407 w 7467600"/>
              <a:gd name="connsiteY789" fmla="*/ 940975 h 6858000"/>
              <a:gd name="connsiteX790" fmla="*/ 5374846 w 7467600"/>
              <a:gd name="connsiteY790" fmla="*/ 941988 h 6858000"/>
              <a:gd name="connsiteX791" fmla="*/ 5256105 w 7467600"/>
              <a:gd name="connsiteY791" fmla="*/ 945632 h 6858000"/>
              <a:gd name="connsiteX792" fmla="*/ 5107071 w 7467600"/>
              <a:gd name="connsiteY792" fmla="*/ 969720 h 6858000"/>
              <a:gd name="connsiteX793" fmla="*/ 4998681 w 7467600"/>
              <a:gd name="connsiteY793" fmla="*/ 988771 h 6858000"/>
              <a:gd name="connsiteX794" fmla="*/ 5870151 w 7467600"/>
              <a:gd name="connsiteY794" fmla="*/ 898890 h 6858000"/>
              <a:gd name="connsiteX795" fmla="*/ 5504425 w 7467600"/>
              <a:gd name="connsiteY795" fmla="*/ 848067 h 6858000"/>
              <a:gd name="connsiteX796" fmla="*/ 4968849 w 7467600"/>
              <a:gd name="connsiteY796" fmla="*/ 962318 h 6858000"/>
              <a:gd name="connsiteX797" fmla="*/ 5104039 w 7467600"/>
              <a:gd name="connsiteY797" fmla="*/ 940634 h 6858000"/>
              <a:gd name="connsiteX798" fmla="*/ 5256311 w 7467600"/>
              <a:gd name="connsiteY798" fmla="*/ 916490 h 6858000"/>
              <a:gd name="connsiteX799" fmla="*/ 5377381 w 7467600"/>
              <a:gd name="connsiteY799" fmla="*/ 912671 h 6858000"/>
              <a:gd name="connsiteX800" fmla="*/ 5460148 w 7467600"/>
              <a:gd name="connsiteY800" fmla="*/ 911442 h 6858000"/>
              <a:gd name="connsiteX801" fmla="*/ 5648971 w 7467600"/>
              <a:gd name="connsiteY801" fmla="*/ 891331 h 6858000"/>
              <a:gd name="connsiteX802" fmla="*/ 5844807 w 7467600"/>
              <a:gd name="connsiteY802" fmla="*/ 870718 h 6858000"/>
              <a:gd name="connsiteX803" fmla="*/ 5862975 w 7467600"/>
              <a:gd name="connsiteY803" fmla="*/ 869756 h 6858000"/>
              <a:gd name="connsiteX804" fmla="*/ 5920887 w 7467600"/>
              <a:gd name="connsiteY804" fmla="*/ 865929 h 6858000"/>
              <a:gd name="connsiteX805" fmla="*/ 5504425 w 7467600"/>
              <a:gd name="connsiteY805" fmla="*/ 848067 h 6858000"/>
              <a:gd name="connsiteX806" fmla="*/ 3607114 w 7467600"/>
              <a:gd name="connsiteY806" fmla="*/ 467441 h 6858000"/>
              <a:gd name="connsiteX807" fmla="*/ 3296242 w 7467600"/>
              <a:gd name="connsiteY807" fmla="*/ 807991 h 6858000"/>
              <a:gd name="connsiteX808" fmla="*/ 3174674 w 7467600"/>
              <a:gd name="connsiteY808" fmla="*/ 919759 h 6858000"/>
              <a:gd name="connsiteX809" fmla="*/ 3042978 w 7467600"/>
              <a:gd name="connsiteY809" fmla="*/ 1054894 h 6858000"/>
              <a:gd name="connsiteX810" fmla="*/ 2968914 w 7467600"/>
              <a:gd name="connsiteY810" fmla="*/ 1133756 h 6858000"/>
              <a:gd name="connsiteX811" fmla="*/ 3103823 w 7467600"/>
              <a:gd name="connsiteY811" fmla="*/ 1026814 h 6858000"/>
              <a:gd name="connsiteX812" fmla="*/ 3607114 w 7467600"/>
              <a:gd name="connsiteY812" fmla="*/ 467441 h 6858000"/>
              <a:gd name="connsiteX813" fmla="*/ 3744487 w 7467600"/>
              <a:gd name="connsiteY813" fmla="*/ 383136 h 6858000"/>
              <a:gd name="connsiteX814" fmla="*/ 3970213 w 7467600"/>
              <a:gd name="connsiteY814" fmla="*/ 995559 h 6858000"/>
              <a:gd name="connsiteX815" fmla="*/ 3744487 w 7467600"/>
              <a:gd name="connsiteY815" fmla="*/ 383136 h 6858000"/>
              <a:gd name="connsiteX816" fmla="*/ 3624562 w 7467600"/>
              <a:gd name="connsiteY816" fmla="*/ 367041 h 6858000"/>
              <a:gd name="connsiteX817" fmla="*/ 3489712 w 7467600"/>
              <a:gd name="connsiteY817" fmla="*/ 485386 h 6858000"/>
              <a:gd name="connsiteX818" fmla="*/ 3182994 w 7467600"/>
              <a:gd name="connsiteY818" fmla="*/ 828265 h 6858000"/>
              <a:gd name="connsiteX819" fmla="*/ 2892114 w 7467600"/>
              <a:gd name="connsiteY819" fmla="*/ 1172635 h 6858000"/>
              <a:gd name="connsiteX820" fmla="*/ 3021459 w 7467600"/>
              <a:gd name="connsiteY820" fmla="*/ 1035385 h 6858000"/>
              <a:gd name="connsiteX821" fmla="*/ 3153873 w 7467600"/>
              <a:gd name="connsiteY821" fmla="*/ 898971 h 6858000"/>
              <a:gd name="connsiteX822" fmla="*/ 3276511 w 7467600"/>
              <a:gd name="connsiteY822" fmla="*/ 786423 h 6858000"/>
              <a:gd name="connsiteX823" fmla="*/ 3584154 w 7467600"/>
              <a:gd name="connsiteY823" fmla="*/ 448218 h 6858000"/>
              <a:gd name="connsiteX824" fmla="*/ 3624562 w 7467600"/>
              <a:gd name="connsiteY824" fmla="*/ 367041 h 6858000"/>
              <a:gd name="connsiteX825" fmla="*/ 3766672 w 7467600"/>
              <a:gd name="connsiteY825" fmla="*/ 359429 h 6858000"/>
              <a:gd name="connsiteX826" fmla="*/ 3996338 w 7467600"/>
              <a:gd name="connsiteY826" fmla="*/ 968237 h 6858000"/>
              <a:gd name="connsiteX827" fmla="*/ 3766672 w 7467600"/>
              <a:gd name="connsiteY827" fmla="*/ 359429 h 6858000"/>
              <a:gd name="connsiteX828" fmla="*/ 5805386 w 7467600"/>
              <a:gd name="connsiteY828" fmla="*/ 239240 h 6858000"/>
              <a:gd name="connsiteX829" fmla="*/ 5736947 w 7467600"/>
              <a:gd name="connsiteY829" fmla="*/ 261367 h 6858000"/>
              <a:gd name="connsiteX830" fmla="*/ 5427012 w 7467600"/>
              <a:gd name="connsiteY830" fmla="*/ 311272 h 6858000"/>
              <a:gd name="connsiteX831" fmla="*/ 5147818 w 7467600"/>
              <a:gd name="connsiteY831" fmla="*/ 322112 h 6858000"/>
              <a:gd name="connsiteX832" fmla="*/ 5060854 w 7467600"/>
              <a:gd name="connsiteY832" fmla="*/ 311882 h 6858000"/>
              <a:gd name="connsiteX833" fmla="*/ 4945989 w 7467600"/>
              <a:gd name="connsiteY833" fmla="*/ 300516 h 6858000"/>
              <a:gd name="connsiteX834" fmla="*/ 5410479 w 7467600"/>
              <a:gd name="connsiteY834" fmla="*/ 348434 h 6858000"/>
              <a:gd name="connsiteX835" fmla="*/ 5805386 w 7467600"/>
              <a:gd name="connsiteY835" fmla="*/ 239240 h 6858000"/>
              <a:gd name="connsiteX836" fmla="*/ 5905192 w 7467600"/>
              <a:gd name="connsiteY836" fmla="*/ 163079 h 6858000"/>
              <a:gd name="connsiteX837" fmla="*/ 5865655 w 7467600"/>
              <a:gd name="connsiteY837" fmla="*/ 171901 h 6858000"/>
              <a:gd name="connsiteX838" fmla="*/ 5259740 w 7467600"/>
              <a:gd name="connsiteY838" fmla="*/ 257013 h 6858000"/>
              <a:gd name="connsiteX839" fmla="*/ 5208466 w 7467600"/>
              <a:gd name="connsiteY839" fmla="*/ 257550 h 6858000"/>
              <a:gd name="connsiteX840" fmla="*/ 4980204 w 7467600"/>
              <a:gd name="connsiteY840" fmla="*/ 271903 h 6858000"/>
              <a:gd name="connsiteX841" fmla="*/ 5068068 w 7467600"/>
              <a:gd name="connsiteY841" fmla="*/ 282244 h 6858000"/>
              <a:gd name="connsiteX842" fmla="*/ 5153231 w 7467600"/>
              <a:gd name="connsiteY842" fmla="*/ 292240 h 6858000"/>
              <a:gd name="connsiteX843" fmla="*/ 5426491 w 7467600"/>
              <a:gd name="connsiteY843" fmla="*/ 281128 h 6858000"/>
              <a:gd name="connsiteX844" fmla="*/ 5731212 w 7467600"/>
              <a:gd name="connsiteY844" fmla="*/ 231951 h 6858000"/>
              <a:gd name="connsiteX845" fmla="*/ 5905192 w 7467600"/>
              <a:gd name="connsiteY845" fmla="*/ 163079 h 6858000"/>
              <a:gd name="connsiteX846" fmla="*/ 5944437 w 7467600"/>
              <a:gd name="connsiteY846" fmla="*/ 113829 h 6858000"/>
              <a:gd name="connsiteX847" fmla="*/ 5825032 w 7467600"/>
              <a:gd name="connsiteY847" fmla="*/ 146405 h 6858000"/>
              <a:gd name="connsiteX848" fmla="*/ 4955599 w 7467600"/>
              <a:gd name="connsiteY848" fmla="*/ 247008 h 6858000"/>
              <a:gd name="connsiteX849" fmla="*/ 5210104 w 7467600"/>
              <a:gd name="connsiteY849" fmla="*/ 228123 h 6858000"/>
              <a:gd name="connsiteX850" fmla="*/ 5261015 w 7467600"/>
              <a:gd name="connsiteY850" fmla="*/ 227087 h 6858000"/>
              <a:gd name="connsiteX851" fmla="*/ 5861181 w 7467600"/>
              <a:gd name="connsiteY851" fmla="*/ 143093 h 6858000"/>
              <a:gd name="connsiteX852" fmla="*/ 5961252 w 7467600"/>
              <a:gd name="connsiteY852" fmla="*/ 114820 h 6858000"/>
              <a:gd name="connsiteX853" fmla="*/ 5944437 w 7467600"/>
              <a:gd name="connsiteY853" fmla="*/ 113829 h 6858000"/>
              <a:gd name="connsiteX854" fmla="*/ 3882765 w 7467600"/>
              <a:gd name="connsiteY854" fmla="*/ 0 h 6858000"/>
              <a:gd name="connsiteX855" fmla="*/ 3995099 w 7467600"/>
              <a:gd name="connsiteY855" fmla="*/ 0 h 6858000"/>
              <a:gd name="connsiteX856" fmla="*/ 4163818 w 7467600"/>
              <a:gd name="connsiteY856" fmla="*/ 234104 h 6858000"/>
              <a:gd name="connsiteX857" fmla="*/ 4172099 w 7467600"/>
              <a:gd name="connsiteY857" fmla="*/ 234207 h 6858000"/>
              <a:gd name="connsiteX858" fmla="*/ 4784282 w 7467600"/>
              <a:gd name="connsiteY858" fmla="*/ 276561 h 6858000"/>
              <a:gd name="connsiteX859" fmla="*/ 4801687 w 7467600"/>
              <a:gd name="connsiteY859" fmla="*/ 267764 h 6858000"/>
              <a:gd name="connsiteX860" fmla="*/ 6082788 w 7467600"/>
              <a:gd name="connsiteY860" fmla="*/ 64119 h 6858000"/>
              <a:gd name="connsiteX861" fmla="*/ 6099442 w 7467600"/>
              <a:gd name="connsiteY861" fmla="*/ 82568 h 6858000"/>
              <a:gd name="connsiteX862" fmla="*/ 4804137 w 7467600"/>
              <a:gd name="connsiteY862" fmla="*/ 320931 h 6858000"/>
              <a:gd name="connsiteX863" fmla="*/ 4227047 w 7467600"/>
              <a:gd name="connsiteY863" fmla="*/ 313415 h 6858000"/>
              <a:gd name="connsiteX864" fmla="*/ 4346041 w 7467600"/>
              <a:gd name="connsiteY864" fmla="*/ 456086 h 6858000"/>
              <a:gd name="connsiteX865" fmla="*/ 4870967 w 7467600"/>
              <a:gd name="connsiteY865" fmla="*/ 963061 h 6858000"/>
              <a:gd name="connsiteX866" fmla="*/ 4889647 w 7467600"/>
              <a:gd name="connsiteY866" fmla="*/ 957147 h 6858000"/>
              <a:gd name="connsiteX867" fmla="*/ 5422504 w 7467600"/>
              <a:gd name="connsiteY867" fmla="*/ 805191 h 6858000"/>
              <a:gd name="connsiteX868" fmla="*/ 6087656 w 7467600"/>
              <a:gd name="connsiteY868" fmla="*/ 826703 h 6858000"/>
              <a:gd name="connsiteX869" fmla="*/ 6058717 w 7467600"/>
              <a:gd name="connsiteY869" fmla="*/ 865992 h 6858000"/>
              <a:gd name="connsiteX870" fmla="*/ 4974153 w 7467600"/>
              <a:gd name="connsiteY870" fmla="*/ 1045456 h 6858000"/>
              <a:gd name="connsiteX871" fmla="*/ 5627835 w 7467600"/>
              <a:gd name="connsiteY871" fmla="*/ 1472077 h 6858000"/>
              <a:gd name="connsiteX872" fmla="*/ 5629817 w 7467600"/>
              <a:gd name="connsiteY872" fmla="*/ 1471412 h 6858000"/>
              <a:gd name="connsiteX873" fmla="*/ 5634124 w 7467600"/>
              <a:gd name="connsiteY873" fmla="*/ 1470572 h 6858000"/>
              <a:gd name="connsiteX874" fmla="*/ 5755832 w 7467600"/>
              <a:gd name="connsiteY874" fmla="*/ 1383886 h 6858000"/>
              <a:gd name="connsiteX875" fmla="*/ 6014186 w 7467600"/>
              <a:gd name="connsiteY875" fmla="*/ 1279799 h 6858000"/>
              <a:gd name="connsiteX876" fmla="*/ 6901619 w 7467600"/>
              <a:gd name="connsiteY876" fmla="*/ 1047874 h 6858000"/>
              <a:gd name="connsiteX877" fmla="*/ 6931566 w 7467600"/>
              <a:gd name="connsiteY877" fmla="*/ 1062034 h 6858000"/>
              <a:gd name="connsiteX878" fmla="*/ 5790982 w 7467600"/>
              <a:gd name="connsiteY878" fmla="*/ 1561380 h 6858000"/>
              <a:gd name="connsiteX879" fmla="*/ 6188971 w 7467600"/>
              <a:gd name="connsiteY879" fmla="*/ 1755168 h 6858000"/>
              <a:gd name="connsiteX880" fmla="*/ 6202446 w 7467600"/>
              <a:gd name="connsiteY880" fmla="*/ 1752268 h 6858000"/>
              <a:gd name="connsiteX881" fmla="*/ 7179560 w 7467600"/>
              <a:gd name="connsiteY881" fmla="*/ 1467551 h 6858000"/>
              <a:gd name="connsiteX882" fmla="*/ 7158730 w 7467600"/>
              <a:gd name="connsiteY882" fmla="*/ 1507835 h 6858000"/>
              <a:gd name="connsiteX883" fmla="*/ 6326959 w 7467600"/>
              <a:gd name="connsiteY883" fmla="*/ 1817686 h 6858000"/>
              <a:gd name="connsiteX884" fmla="*/ 6537433 w 7467600"/>
              <a:gd name="connsiteY884" fmla="*/ 1907790 h 6858000"/>
              <a:gd name="connsiteX885" fmla="*/ 6550221 w 7467600"/>
              <a:gd name="connsiteY885" fmla="*/ 1910729 h 6858000"/>
              <a:gd name="connsiteX886" fmla="*/ 6964438 w 7467600"/>
              <a:gd name="connsiteY886" fmla="*/ 2209505 h 6858000"/>
              <a:gd name="connsiteX887" fmla="*/ 7367862 w 7467600"/>
              <a:gd name="connsiteY887" fmla="*/ 2806833 h 6858000"/>
              <a:gd name="connsiteX888" fmla="*/ 7364329 w 7467600"/>
              <a:gd name="connsiteY888" fmla="*/ 2826907 h 6858000"/>
              <a:gd name="connsiteX889" fmla="*/ 7290545 w 7467600"/>
              <a:gd name="connsiteY889" fmla="*/ 2850663 h 6858000"/>
              <a:gd name="connsiteX890" fmla="*/ 6472036 w 7467600"/>
              <a:gd name="connsiteY890" fmla="*/ 1959003 h 6858000"/>
              <a:gd name="connsiteX891" fmla="*/ 5792897 w 7467600"/>
              <a:gd name="connsiteY891" fmla="*/ 1647747 h 6858000"/>
              <a:gd name="connsiteX892" fmla="*/ 5842751 w 7467600"/>
              <a:gd name="connsiteY892" fmla="*/ 1816112 h 6858000"/>
              <a:gd name="connsiteX893" fmla="*/ 5847424 w 7467600"/>
              <a:gd name="connsiteY893" fmla="*/ 1815776 h 6858000"/>
              <a:gd name="connsiteX894" fmla="*/ 6399821 w 7467600"/>
              <a:gd name="connsiteY894" fmla="*/ 2344799 h 6858000"/>
              <a:gd name="connsiteX895" fmla="*/ 6323232 w 7467600"/>
              <a:gd name="connsiteY895" fmla="*/ 2389634 h 6858000"/>
              <a:gd name="connsiteX896" fmla="*/ 5942958 w 7467600"/>
              <a:gd name="connsiteY896" fmla="*/ 2077708 h 6858000"/>
              <a:gd name="connsiteX897" fmla="*/ 5921559 w 7467600"/>
              <a:gd name="connsiteY897" fmla="*/ 2378596 h 6858000"/>
              <a:gd name="connsiteX898" fmla="*/ 5817651 w 7467600"/>
              <a:gd name="connsiteY898" fmla="*/ 3023919 h 6858000"/>
              <a:gd name="connsiteX899" fmla="*/ 5729634 w 7467600"/>
              <a:gd name="connsiteY899" fmla="*/ 3051849 h 6858000"/>
              <a:gd name="connsiteX900" fmla="*/ 5611018 w 7467600"/>
              <a:gd name="connsiteY900" fmla="*/ 2316769 h 6858000"/>
              <a:gd name="connsiteX901" fmla="*/ 5687608 w 7467600"/>
              <a:gd name="connsiteY901" fmla="*/ 2039972 h 6858000"/>
              <a:gd name="connsiteX902" fmla="*/ 5657554 w 7467600"/>
              <a:gd name="connsiteY902" fmla="*/ 1576445 h 6858000"/>
              <a:gd name="connsiteX903" fmla="*/ 5150475 w 7467600"/>
              <a:gd name="connsiteY903" fmla="*/ 1274012 h 6858000"/>
              <a:gd name="connsiteX904" fmla="*/ 5349142 w 7467600"/>
              <a:gd name="connsiteY904" fmla="*/ 2204405 h 6858000"/>
              <a:gd name="connsiteX905" fmla="*/ 5262214 w 7467600"/>
              <a:gd name="connsiteY905" fmla="*/ 2233836 h 6858000"/>
              <a:gd name="connsiteX906" fmla="*/ 4981539 w 7467600"/>
              <a:gd name="connsiteY906" fmla="*/ 1542201 h 6858000"/>
              <a:gd name="connsiteX907" fmla="*/ 4958461 w 7467600"/>
              <a:gd name="connsiteY907" fmla="*/ 1136957 h 6858000"/>
              <a:gd name="connsiteX908" fmla="*/ 4655015 w 7467600"/>
              <a:gd name="connsiteY908" fmla="*/ 891426 h 6858000"/>
              <a:gd name="connsiteX909" fmla="*/ 4348002 w 7467600"/>
              <a:gd name="connsiteY909" fmla="*/ 2205895 h 6858000"/>
              <a:gd name="connsiteX910" fmla="*/ 4262250 w 7467600"/>
              <a:gd name="connsiteY910" fmla="*/ 2219972 h 6858000"/>
              <a:gd name="connsiteX911" fmla="*/ 4550611 w 7467600"/>
              <a:gd name="connsiteY911" fmla="*/ 817540 h 6858000"/>
              <a:gd name="connsiteX912" fmla="*/ 4564418 w 7467600"/>
              <a:gd name="connsiteY912" fmla="*/ 808293 h 6858000"/>
              <a:gd name="connsiteX913" fmla="*/ 4266388 w 7467600"/>
              <a:gd name="connsiteY913" fmla="*/ 500083 h 6858000"/>
              <a:gd name="connsiteX914" fmla="*/ 4032842 w 7467600"/>
              <a:gd name="connsiteY914" fmla="*/ 211809 h 6858000"/>
              <a:gd name="connsiteX915" fmla="*/ 3882765 w 7467600"/>
              <a:gd name="connsiteY915" fmla="*/ 0 h 6858000"/>
              <a:gd name="connsiteX916" fmla="*/ 3721337 w 7467600"/>
              <a:gd name="connsiteY916" fmla="*/ 0 h 6858000"/>
              <a:gd name="connsiteX917" fmla="*/ 3797544 w 7467600"/>
              <a:gd name="connsiteY917" fmla="*/ 0 h 6858000"/>
              <a:gd name="connsiteX918" fmla="*/ 3775734 w 7467600"/>
              <a:gd name="connsiteY918" fmla="*/ 95131 h 6858000"/>
              <a:gd name="connsiteX919" fmla="*/ 3724807 w 7467600"/>
              <a:gd name="connsiteY919" fmla="*/ 272257 h 6858000"/>
              <a:gd name="connsiteX920" fmla="*/ 3726844 w 7467600"/>
              <a:gd name="connsiteY920" fmla="*/ 282988 h 6858000"/>
              <a:gd name="connsiteX921" fmla="*/ 3742664 w 7467600"/>
              <a:gd name="connsiteY921" fmla="*/ 279918 h 6858000"/>
              <a:gd name="connsiteX922" fmla="*/ 4103910 w 7467600"/>
              <a:gd name="connsiteY922" fmla="*/ 1161917 h 6858000"/>
              <a:gd name="connsiteX923" fmla="*/ 4020269 w 7467600"/>
              <a:gd name="connsiteY923" fmla="*/ 1200406 h 6858000"/>
              <a:gd name="connsiteX924" fmla="*/ 3674882 w 7467600"/>
              <a:gd name="connsiteY924" fmla="*/ 488524 h 6858000"/>
              <a:gd name="connsiteX925" fmla="*/ 3132682 w 7467600"/>
              <a:gd name="connsiteY925" fmla="*/ 1072284 h 6858000"/>
              <a:gd name="connsiteX926" fmla="*/ 2716346 w 7467600"/>
              <a:gd name="connsiteY926" fmla="*/ 1276376 h 6858000"/>
              <a:gd name="connsiteX927" fmla="*/ 2716772 w 7467600"/>
              <a:gd name="connsiteY927" fmla="*/ 1255462 h 6858000"/>
              <a:gd name="connsiteX928" fmla="*/ 3471096 w 7467600"/>
              <a:gd name="connsiteY928" fmla="*/ 437072 h 6858000"/>
              <a:gd name="connsiteX929" fmla="*/ 3639057 w 7467600"/>
              <a:gd name="connsiteY929" fmla="*/ 286334 h 6858000"/>
              <a:gd name="connsiteX930" fmla="*/ 3640309 w 7467600"/>
              <a:gd name="connsiteY930" fmla="*/ 284664 h 6858000"/>
              <a:gd name="connsiteX931" fmla="*/ 3646022 w 7467600"/>
              <a:gd name="connsiteY931" fmla="*/ 276711 h 6858000"/>
              <a:gd name="connsiteX932" fmla="*/ 3707943 w 7467600"/>
              <a:gd name="connsiteY932" fmla="*/ 65958 h 6858000"/>
              <a:gd name="connsiteX933" fmla="*/ 3721337 w 7467600"/>
              <a:gd name="connsiteY933" fmla="*/ 0 h 6858000"/>
              <a:gd name="connsiteX934" fmla="*/ 2867960 w 7467600"/>
              <a:gd name="connsiteY934" fmla="*/ 0 h 6858000"/>
              <a:gd name="connsiteX935" fmla="*/ 2926351 w 7467600"/>
              <a:gd name="connsiteY935" fmla="*/ 0 h 6858000"/>
              <a:gd name="connsiteX936" fmla="*/ 2902823 w 7467600"/>
              <a:gd name="connsiteY936" fmla="*/ 262929 h 6858000"/>
              <a:gd name="connsiteX937" fmla="*/ 2940663 w 7467600"/>
              <a:gd name="connsiteY937" fmla="*/ 140884 h 6858000"/>
              <a:gd name="connsiteX938" fmla="*/ 2947039 w 7467600"/>
              <a:gd name="connsiteY938" fmla="*/ 122524 h 6858000"/>
              <a:gd name="connsiteX939" fmla="*/ 2984316 w 7467600"/>
              <a:gd name="connsiteY939" fmla="*/ 0 h 6858000"/>
              <a:gd name="connsiteX940" fmla="*/ 3016114 w 7467600"/>
              <a:gd name="connsiteY940" fmla="*/ 0 h 6858000"/>
              <a:gd name="connsiteX941" fmla="*/ 2979949 w 7467600"/>
              <a:gd name="connsiteY941" fmla="*/ 119274 h 6858000"/>
              <a:gd name="connsiteX942" fmla="*/ 3023879 w 7467600"/>
              <a:gd name="connsiteY942" fmla="*/ 0 h 6858000"/>
              <a:gd name="connsiteX943" fmla="*/ 3105400 w 7467600"/>
              <a:gd name="connsiteY943" fmla="*/ 0 h 6858000"/>
              <a:gd name="connsiteX944" fmla="*/ 3094669 w 7467600"/>
              <a:gd name="connsiteY944" fmla="*/ 30308 h 6858000"/>
              <a:gd name="connsiteX945" fmla="*/ 2901945 w 7467600"/>
              <a:gd name="connsiteY945" fmla="*/ 466538 h 6858000"/>
              <a:gd name="connsiteX946" fmla="*/ 2815209 w 7467600"/>
              <a:gd name="connsiteY946" fmla="*/ 497361 h 6858000"/>
              <a:gd name="connsiteX947" fmla="*/ 2844845 w 7467600"/>
              <a:gd name="connsiteY947" fmla="*/ 127638 h 6858000"/>
              <a:gd name="connsiteX948" fmla="*/ 2867960 w 7467600"/>
              <a:gd name="connsiteY948" fmla="*/ 0 h 6858000"/>
              <a:gd name="connsiteX949" fmla="*/ 1057230 w 7467600"/>
              <a:gd name="connsiteY949" fmla="*/ 0 h 6858000"/>
              <a:gd name="connsiteX950" fmla="*/ 1111003 w 7467600"/>
              <a:gd name="connsiteY950" fmla="*/ 0 h 6858000"/>
              <a:gd name="connsiteX951" fmla="*/ 1125553 w 7467600"/>
              <a:gd name="connsiteY951" fmla="*/ 52588 h 6858000"/>
              <a:gd name="connsiteX952" fmla="*/ 1304276 w 7467600"/>
              <a:gd name="connsiteY952" fmla="*/ 476275 h 6858000"/>
              <a:gd name="connsiteX953" fmla="*/ 1492066 w 7467600"/>
              <a:gd name="connsiteY953" fmla="*/ 886333 h 6858000"/>
              <a:gd name="connsiteX954" fmla="*/ 1423698 w 7467600"/>
              <a:gd name="connsiteY954" fmla="*/ 710817 h 6858000"/>
              <a:gd name="connsiteX955" fmla="*/ 1357609 w 7467600"/>
              <a:gd name="connsiteY955" fmla="*/ 532892 h 6858000"/>
              <a:gd name="connsiteX956" fmla="*/ 1309550 w 7467600"/>
              <a:gd name="connsiteY956" fmla="*/ 374031 h 6858000"/>
              <a:gd name="connsiteX957" fmla="*/ 1193673 w 7467600"/>
              <a:gd name="connsiteY957" fmla="*/ 49533 h 6858000"/>
              <a:gd name="connsiteX958" fmla="*/ 1164391 w 7467600"/>
              <a:gd name="connsiteY958" fmla="*/ 0 h 6858000"/>
              <a:gd name="connsiteX959" fmla="*/ 1200666 w 7467600"/>
              <a:gd name="connsiteY959" fmla="*/ 0 h 6858000"/>
              <a:gd name="connsiteX960" fmla="*/ 1223408 w 7467600"/>
              <a:gd name="connsiteY960" fmla="*/ 38996 h 6858000"/>
              <a:gd name="connsiteX961" fmla="*/ 1339635 w 7467600"/>
              <a:gd name="connsiteY961" fmla="*/ 365517 h 6858000"/>
              <a:gd name="connsiteX962" fmla="*/ 1387469 w 7467600"/>
              <a:gd name="connsiteY962" fmla="*/ 523079 h 6858000"/>
              <a:gd name="connsiteX963" fmla="*/ 1452685 w 7467600"/>
              <a:gd name="connsiteY963" fmla="*/ 699806 h 6858000"/>
              <a:gd name="connsiteX964" fmla="*/ 1492092 w 7467600"/>
              <a:gd name="connsiteY964" fmla="*/ 800424 h 6858000"/>
              <a:gd name="connsiteX965" fmla="*/ 1455302 w 7467600"/>
              <a:gd name="connsiteY965" fmla="*/ 632913 h 6858000"/>
              <a:gd name="connsiteX966" fmla="*/ 1222336 w 7467600"/>
              <a:gd name="connsiteY966" fmla="*/ 9480 h 6858000"/>
              <a:gd name="connsiteX967" fmla="*/ 1214634 w 7467600"/>
              <a:gd name="connsiteY967" fmla="*/ 0 h 6858000"/>
              <a:gd name="connsiteX968" fmla="*/ 1289827 w 7467600"/>
              <a:gd name="connsiteY968" fmla="*/ 0 h 6858000"/>
              <a:gd name="connsiteX969" fmla="*/ 1321076 w 7467600"/>
              <a:gd name="connsiteY969" fmla="*/ 59722 h 6858000"/>
              <a:gd name="connsiteX970" fmla="*/ 1512579 w 7467600"/>
              <a:gd name="connsiteY970" fmla="*/ 626441 h 6858000"/>
              <a:gd name="connsiteX971" fmla="*/ 1506076 w 7467600"/>
              <a:gd name="connsiteY971" fmla="*/ 1089289 h 6858000"/>
              <a:gd name="connsiteX972" fmla="*/ 1486346 w 7467600"/>
              <a:gd name="connsiteY972" fmla="*/ 1079919 h 6858000"/>
              <a:gd name="connsiteX973" fmla="*/ 1070511 w 7467600"/>
              <a:gd name="connsiteY973" fmla="*/ 48609 h 6858000"/>
              <a:gd name="connsiteX974" fmla="*/ 1057230 w 7467600"/>
              <a:gd name="connsiteY974" fmla="*/ 0 h 6858000"/>
              <a:gd name="connsiteX975" fmla="*/ 43151 w 7467600"/>
              <a:gd name="connsiteY975" fmla="*/ 0 h 6858000"/>
              <a:gd name="connsiteX976" fmla="*/ 95283 w 7467600"/>
              <a:gd name="connsiteY976" fmla="*/ 0 h 6858000"/>
              <a:gd name="connsiteX977" fmla="*/ 300708 w 7467600"/>
              <a:gd name="connsiteY977" fmla="*/ 154571 h 6858000"/>
              <a:gd name="connsiteX978" fmla="*/ 530414 w 7467600"/>
              <a:gd name="connsiteY978" fmla="*/ 354673 h 6858000"/>
              <a:gd name="connsiteX979" fmla="*/ 333785 w 7467600"/>
              <a:gd name="connsiteY979" fmla="*/ 161564 h 6858000"/>
              <a:gd name="connsiteX980" fmla="*/ 147005 w 7467600"/>
              <a:gd name="connsiteY980" fmla="*/ 0 h 6858000"/>
              <a:gd name="connsiteX981" fmla="*/ 272509 w 7467600"/>
              <a:gd name="connsiteY981" fmla="*/ 0 h 6858000"/>
              <a:gd name="connsiteX982" fmla="*/ 326276 w 7467600"/>
              <a:gd name="connsiteY982" fmla="*/ 45847 h 6858000"/>
              <a:gd name="connsiteX983" fmla="*/ 823759 w 7467600"/>
              <a:gd name="connsiteY983" fmla="*/ 574145 h 6858000"/>
              <a:gd name="connsiteX984" fmla="*/ 811254 w 7467600"/>
              <a:gd name="connsiteY984" fmla="*/ 665546 h 6858000"/>
              <a:gd name="connsiteX985" fmla="*/ 154042 w 7467600"/>
              <a:gd name="connsiteY985" fmla="*/ 261522 h 6858000"/>
              <a:gd name="connsiteX986" fmla="*/ 13550 w 7467600"/>
              <a:gd name="connsiteY986" fmla="*/ 158423 h 6858000"/>
              <a:gd name="connsiteX987" fmla="*/ 0 w 7467600"/>
              <a:gd name="connsiteY987" fmla="*/ 146618 h 6858000"/>
              <a:gd name="connsiteX988" fmla="*/ 0 w 7467600"/>
              <a:gd name="connsiteY988" fmla="*/ 59161 h 6858000"/>
              <a:gd name="connsiteX989" fmla="*/ 45427 w 7467600"/>
              <a:gd name="connsiteY989" fmla="*/ 101078 h 6858000"/>
              <a:gd name="connsiteX990" fmla="*/ 630103 w 7467600"/>
              <a:gd name="connsiteY990" fmla="*/ 485885 h 6858000"/>
              <a:gd name="connsiteX991" fmla="*/ 532040 w 7467600"/>
              <a:gd name="connsiteY991" fmla="*/ 399359 h 6858000"/>
              <a:gd name="connsiteX992" fmla="*/ 517618 w 7467600"/>
              <a:gd name="connsiteY992" fmla="*/ 385726 h 6858000"/>
              <a:gd name="connsiteX993" fmla="*/ 285074 w 7467600"/>
              <a:gd name="connsiteY993" fmla="*/ 182755 h 6858000"/>
              <a:gd name="connsiteX994" fmla="*/ 43151 w 7467600"/>
              <a:gd name="connsiteY994"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467600 w 7467600"/>
              <a:gd name="connsiteY127" fmla="*/ 5277736 h 6858000"/>
              <a:gd name="connsiteX128" fmla="*/ 7450656 w 7467600"/>
              <a:gd name="connsiteY128" fmla="*/ 5134750 h 6858000"/>
              <a:gd name="connsiteX129" fmla="*/ 7467600 w 7467600"/>
              <a:gd name="connsiteY129" fmla="*/ 5142496 h 6858000"/>
              <a:gd name="connsiteX130" fmla="*/ 7467600 w 7467600"/>
              <a:gd name="connsiteY130" fmla="*/ 5158623 h 6858000"/>
              <a:gd name="connsiteX131" fmla="*/ 7427076 w 7467600"/>
              <a:gd name="connsiteY131" fmla="*/ 5142684 h 6858000"/>
              <a:gd name="connsiteX132" fmla="*/ 7467600 w 7467600"/>
              <a:gd name="connsiteY132" fmla="*/ 5164774 h 6858000"/>
              <a:gd name="connsiteX133" fmla="*/ 7467600 w 7467600"/>
              <a:gd name="connsiteY133" fmla="*/ 5199146 h 6858000"/>
              <a:gd name="connsiteX134" fmla="*/ 7391022 w 7467600"/>
              <a:gd name="connsiteY134" fmla="*/ 5158141 h 6858000"/>
              <a:gd name="connsiteX135" fmla="*/ 7312201 w 7467600"/>
              <a:gd name="connsiteY135" fmla="*/ 5128278 h 6858000"/>
              <a:gd name="connsiteX136" fmla="*/ 7343603 w 7467600"/>
              <a:gd name="connsiteY136" fmla="*/ 5149746 h 6858000"/>
              <a:gd name="connsiteX137" fmla="*/ 7467600 w 7467600"/>
              <a:gd name="connsiteY137" fmla="*/ 5277736 h 6858000"/>
              <a:gd name="connsiteX138" fmla="*/ 1903353 w 7467600"/>
              <a:gd name="connsiteY138" fmla="*/ 5044827 h 6858000"/>
              <a:gd name="connsiteX139" fmla="*/ 1936931 w 7467600"/>
              <a:gd name="connsiteY139" fmla="*/ 5093954 h 6858000"/>
              <a:gd name="connsiteX140" fmla="*/ 2195868 w 7467600"/>
              <a:gd name="connsiteY140" fmla="*/ 5396574 h 6858000"/>
              <a:gd name="connsiteX141" fmla="*/ 2088852 w 7467600"/>
              <a:gd name="connsiteY141" fmla="*/ 5166123 h 6858000"/>
              <a:gd name="connsiteX142" fmla="*/ 1958241 w 7467600"/>
              <a:gd name="connsiteY142" fmla="*/ 5067955 h 6858000"/>
              <a:gd name="connsiteX143" fmla="*/ 1903353 w 7467600"/>
              <a:gd name="connsiteY143" fmla="*/ 5044827 h 6858000"/>
              <a:gd name="connsiteX144" fmla="*/ 1979378 w 7467600"/>
              <a:gd name="connsiteY144" fmla="*/ 4769504 h 6858000"/>
              <a:gd name="connsiteX145" fmla="*/ 2882120 w 7467600"/>
              <a:gd name="connsiteY145" fmla="*/ 5064547 h 6858000"/>
              <a:gd name="connsiteX146" fmla="*/ 2793103 w 7467600"/>
              <a:gd name="connsiteY146" fmla="*/ 5039699 h 6858000"/>
              <a:gd name="connsiteX147" fmla="*/ 2770041 w 7467600"/>
              <a:gd name="connsiteY147" fmla="*/ 5033634 h 6858000"/>
              <a:gd name="connsiteX148" fmla="*/ 1979378 w 7467600"/>
              <a:gd name="connsiteY148" fmla="*/ 4769504 h 6858000"/>
              <a:gd name="connsiteX149" fmla="*/ 1927410 w 7467600"/>
              <a:gd name="connsiteY149" fmla="*/ 4716164 h 6858000"/>
              <a:gd name="connsiteX150" fmla="*/ 1959587 w 7467600"/>
              <a:gd name="connsiteY150" fmla="*/ 4728849 h 6858000"/>
              <a:gd name="connsiteX151" fmla="*/ 2777707 w 7467600"/>
              <a:gd name="connsiteY151" fmla="*/ 5003991 h 6858000"/>
              <a:gd name="connsiteX152" fmla="*/ 2800768 w 7467600"/>
              <a:gd name="connsiteY152" fmla="*/ 5010056 h 6858000"/>
              <a:gd name="connsiteX153" fmla="*/ 2879408 w 7467600"/>
              <a:gd name="connsiteY153" fmla="*/ 5031590 h 6858000"/>
              <a:gd name="connsiteX154" fmla="*/ 2862295 w 7467600"/>
              <a:gd name="connsiteY154" fmla="*/ 5022958 h 6858000"/>
              <a:gd name="connsiteX155" fmla="*/ 2813343 w 7467600"/>
              <a:gd name="connsiteY155" fmla="*/ 4998369 h 6858000"/>
              <a:gd name="connsiteX156" fmla="*/ 2646245 w 7467600"/>
              <a:gd name="connsiteY156" fmla="*/ 4930999 h 6858000"/>
              <a:gd name="connsiteX157" fmla="*/ 1999243 w 7467600"/>
              <a:gd name="connsiteY157" fmla="*/ 4730524 h 6858000"/>
              <a:gd name="connsiteX158" fmla="*/ 1979527 w 7467600"/>
              <a:gd name="connsiteY158" fmla="*/ 4726651 h 6858000"/>
              <a:gd name="connsiteX159" fmla="*/ 1927410 w 7467600"/>
              <a:gd name="connsiteY159" fmla="*/ 4716164 h 6858000"/>
              <a:gd name="connsiteX160" fmla="*/ 1997014 w 7467600"/>
              <a:gd name="connsiteY160" fmla="*/ 4698007 h 6858000"/>
              <a:gd name="connsiteX161" fmla="*/ 2005458 w 7467600"/>
              <a:gd name="connsiteY161" fmla="*/ 4699540 h 6858000"/>
              <a:gd name="connsiteX162" fmla="*/ 2657186 w 7467600"/>
              <a:gd name="connsiteY162" fmla="*/ 4901687 h 6858000"/>
              <a:gd name="connsiteX163" fmla="*/ 2826662 w 7467600"/>
              <a:gd name="connsiteY163" fmla="*/ 4970362 h 6858000"/>
              <a:gd name="connsiteX164" fmla="*/ 2876100 w 7467600"/>
              <a:gd name="connsiteY164" fmla="*/ 4995397 h 6858000"/>
              <a:gd name="connsiteX165" fmla="*/ 3042600 w 7467600"/>
              <a:gd name="connsiteY165" fmla="*/ 5059532 h 6858000"/>
              <a:gd name="connsiteX166" fmla="*/ 1997014 w 7467600"/>
              <a:gd name="connsiteY166" fmla="*/ 4698007 h 6858000"/>
              <a:gd name="connsiteX167" fmla="*/ 2305292 w 7467600"/>
              <a:gd name="connsiteY167" fmla="*/ 4219492 h 6858000"/>
              <a:gd name="connsiteX168" fmla="*/ 3360922 w 7467600"/>
              <a:gd name="connsiteY168" fmla="*/ 4529373 h 6858000"/>
              <a:gd name="connsiteX169" fmla="*/ 3492420 w 7467600"/>
              <a:gd name="connsiteY169" fmla="*/ 4510145 h 6858000"/>
              <a:gd name="connsiteX170" fmla="*/ 3364086 w 7467600"/>
              <a:gd name="connsiteY170" fmla="*/ 4480340 h 6858000"/>
              <a:gd name="connsiteX171" fmla="*/ 3225818 w 7467600"/>
              <a:gd name="connsiteY171" fmla="*/ 4411822 h 6858000"/>
              <a:gd name="connsiteX172" fmla="*/ 3129696 w 7467600"/>
              <a:gd name="connsiteY172" fmla="*/ 4360704 h 6858000"/>
              <a:gd name="connsiteX173" fmla="*/ 2814545 w 7467600"/>
              <a:gd name="connsiteY173" fmla="*/ 4282955 h 6858000"/>
              <a:gd name="connsiteX174" fmla="*/ 2305292 w 7467600"/>
              <a:gd name="connsiteY174" fmla="*/ 4219492 h 6858000"/>
              <a:gd name="connsiteX175" fmla="*/ 2626982 w 7467600"/>
              <a:gd name="connsiteY175" fmla="*/ 4206450 h 6858000"/>
              <a:gd name="connsiteX176" fmla="*/ 2490617 w 7467600"/>
              <a:gd name="connsiteY176" fmla="*/ 4206951 h 6858000"/>
              <a:gd name="connsiteX177" fmla="*/ 2819869 w 7467600"/>
              <a:gd name="connsiteY177" fmla="*/ 4252936 h 6858000"/>
              <a:gd name="connsiteX178" fmla="*/ 3143018 w 7467600"/>
              <a:gd name="connsiteY178" fmla="*/ 4332698 h 6858000"/>
              <a:gd name="connsiteX179" fmla="*/ 3241520 w 7467600"/>
              <a:gd name="connsiteY179" fmla="*/ 4385112 h 6858000"/>
              <a:gd name="connsiteX180" fmla="*/ 3374575 w 7467600"/>
              <a:gd name="connsiteY180" fmla="*/ 4451517 h 6858000"/>
              <a:gd name="connsiteX181" fmla="*/ 3505221 w 7467600"/>
              <a:gd name="connsiteY181" fmla="*/ 4480757 h 6858000"/>
              <a:gd name="connsiteX182" fmla="*/ 2626982 w 7467600"/>
              <a:gd name="connsiteY182" fmla="*/ 4206450 h 6858000"/>
              <a:gd name="connsiteX183" fmla="*/ 1310106 w 7467600"/>
              <a:gd name="connsiteY183" fmla="*/ 3943217 h 6858000"/>
              <a:gd name="connsiteX184" fmla="*/ 854994 w 7467600"/>
              <a:gd name="connsiteY184" fmla="*/ 4399136 h 6858000"/>
              <a:gd name="connsiteX185" fmla="*/ 742462 w 7467600"/>
              <a:gd name="connsiteY185" fmla="*/ 4594648 h 6858000"/>
              <a:gd name="connsiteX186" fmla="*/ 820602 w 7467600"/>
              <a:gd name="connsiteY186" fmla="*/ 4485915 h 6858000"/>
              <a:gd name="connsiteX187" fmla="*/ 878295 w 7467600"/>
              <a:gd name="connsiteY187" fmla="*/ 4403594 h 6858000"/>
              <a:gd name="connsiteX188" fmla="*/ 1240607 w 7467600"/>
              <a:gd name="connsiteY188" fmla="*/ 4010401 h 6858000"/>
              <a:gd name="connsiteX189" fmla="*/ 1310106 w 7467600"/>
              <a:gd name="connsiteY189" fmla="*/ 3943217 h 6858000"/>
              <a:gd name="connsiteX190" fmla="*/ 1423113 w 7467600"/>
              <a:gd name="connsiteY190" fmla="*/ 3874565 h 6858000"/>
              <a:gd name="connsiteX191" fmla="*/ 1260565 w 7467600"/>
              <a:gd name="connsiteY191" fmla="*/ 4031982 h 6858000"/>
              <a:gd name="connsiteX192" fmla="*/ 901900 w 7467600"/>
              <a:gd name="connsiteY192" fmla="*/ 4421236 h 6858000"/>
              <a:gd name="connsiteX193" fmla="*/ 845044 w 7467600"/>
              <a:gd name="connsiteY193" fmla="*/ 4502436 h 6858000"/>
              <a:gd name="connsiteX194" fmla="*/ 685926 w 7467600"/>
              <a:gd name="connsiteY194" fmla="*/ 4703069 h 6858000"/>
              <a:gd name="connsiteX195" fmla="*/ 684248 w 7467600"/>
              <a:gd name="connsiteY195" fmla="*/ 4706721 h 6858000"/>
              <a:gd name="connsiteX196" fmla="*/ 1423113 w 7467600"/>
              <a:gd name="connsiteY196" fmla="*/ 3874565 h 6858000"/>
              <a:gd name="connsiteX197" fmla="*/ 3316479 w 7467600"/>
              <a:gd name="connsiteY197" fmla="*/ 3872136 h 6858000"/>
              <a:gd name="connsiteX198" fmla="*/ 3546806 w 7467600"/>
              <a:gd name="connsiteY198" fmla="*/ 4356139 h 6858000"/>
              <a:gd name="connsiteX199" fmla="*/ 3364433 w 7467600"/>
              <a:gd name="connsiteY199" fmla="*/ 3953121 h 6858000"/>
              <a:gd name="connsiteX200" fmla="*/ 3316479 w 7467600"/>
              <a:gd name="connsiteY200" fmla="*/ 3872136 h 6858000"/>
              <a:gd name="connsiteX201" fmla="*/ 3291335 w 7467600"/>
              <a:gd name="connsiteY201" fmla="*/ 3767420 h 6858000"/>
              <a:gd name="connsiteX202" fmla="*/ 3390805 w 7467600"/>
              <a:gd name="connsiteY202" fmla="*/ 3937163 h 6858000"/>
              <a:gd name="connsiteX203" fmla="*/ 3579062 w 7467600"/>
              <a:gd name="connsiteY203" fmla="*/ 4359040 h 6858000"/>
              <a:gd name="connsiteX204" fmla="*/ 3467355 w 7467600"/>
              <a:gd name="connsiteY204" fmla="*/ 3988130 h 6858000"/>
              <a:gd name="connsiteX205" fmla="*/ 3310753 w 7467600"/>
              <a:gd name="connsiteY205" fmla="*/ 3787140 h 6858000"/>
              <a:gd name="connsiteX206" fmla="*/ 3291335 w 7467600"/>
              <a:gd name="connsiteY206" fmla="*/ 3767420 h 6858000"/>
              <a:gd name="connsiteX207" fmla="*/ 1635889 w 7467600"/>
              <a:gd name="connsiteY207" fmla="*/ 3709494 h 6858000"/>
              <a:gd name="connsiteX208" fmla="*/ 1634800 w 7467600"/>
              <a:gd name="connsiteY208" fmla="*/ 3731111 h 6858000"/>
              <a:gd name="connsiteX209" fmla="*/ 1635889 w 7467600"/>
              <a:gd name="connsiteY209" fmla="*/ 3709494 h 6858000"/>
              <a:gd name="connsiteX210" fmla="*/ 1510397 w 7467600"/>
              <a:gd name="connsiteY210" fmla="*/ 3684705 h 6858000"/>
              <a:gd name="connsiteX211" fmla="*/ 1146550 w 7467600"/>
              <a:gd name="connsiteY211" fmla="*/ 3802012 h 6858000"/>
              <a:gd name="connsiteX212" fmla="*/ 698834 w 7467600"/>
              <a:gd name="connsiteY212" fmla="*/ 3952272 h 6858000"/>
              <a:gd name="connsiteX213" fmla="*/ 34256 w 7467600"/>
              <a:gd name="connsiteY213" fmla="*/ 4347603 h 6858000"/>
              <a:gd name="connsiteX214" fmla="*/ 527241 w 7467600"/>
              <a:gd name="connsiteY214" fmla="*/ 4065078 h 6858000"/>
              <a:gd name="connsiteX215" fmla="*/ 1510397 w 7467600"/>
              <a:gd name="connsiteY215" fmla="*/ 3684705 h 6858000"/>
              <a:gd name="connsiteX216" fmla="*/ 1313114 w 7467600"/>
              <a:gd name="connsiteY216" fmla="*/ 3655216 h 6858000"/>
              <a:gd name="connsiteX217" fmla="*/ 1109304 w 7467600"/>
              <a:gd name="connsiteY217" fmla="*/ 3669030 h 6858000"/>
              <a:gd name="connsiteX218" fmla="*/ 8129 w 7467600"/>
              <a:gd name="connsiteY218" fmla="*/ 4330519 h 6858000"/>
              <a:gd name="connsiteX219" fmla="*/ 687572 w 7467600"/>
              <a:gd name="connsiteY219" fmla="*/ 3925629 h 6858000"/>
              <a:gd name="connsiteX220" fmla="*/ 1138365 w 7467600"/>
              <a:gd name="connsiteY220" fmla="*/ 3774515 h 6858000"/>
              <a:gd name="connsiteX221" fmla="*/ 1505579 w 7467600"/>
              <a:gd name="connsiteY221" fmla="*/ 3655526 h 6858000"/>
              <a:gd name="connsiteX222" fmla="*/ 1313114 w 7467600"/>
              <a:gd name="connsiteY222" fmla="*/ 3655216 h 6858000"/>
              <a:gd name="connsiteX223" fmla="*/ 3655073 w 7467600"/>
              <a:gd name="connsiteY223" fmla="*/ 3650884 h 6858000"/>
              <a:gd name="connsiteX224" fmla="*/ 3989938 w 7467600"/>
              <a:gd name="connsiteY224" fmla="*/ 3991685 h 6858000"/>
              <a:gd name="connsiteX225" fmla="*/ 4393907 w 7467600"/>
              <a:gd name="connsiteY225" fmla="*/ 4261258 h 6858000"/>
              <a:gd name="connsiteX226" fmla="*/ 4648051 w 7467600"/>
              <a:gd name="connsiteY226" fmla="*/ 4374051 h 6858000"/>
              <a:gd name="connsiteX227" fmla="*/ 4383389 w 7467600"/>
              <a:gd name="connsiteY227" fmla="*/ 4184369 h 6858000"/>
              <a:gd name="connsiteX228" fmla="*/ 4165508 w 7467600"/>
              <a:gd name="connsiteY228" fmla="*/ 4035196 h 6858000"/>
              <a:gd name="connsiteX229" fmla="*/ 4068162 w 7467600"/>
              <a:gd name="connsiteY229" fmla="*/ 3953394 h 6858000"/>
              <a:gd name="connsiteX230" fmla="*/ 3981416 w 7467600"/>
              <a:gd name="connsiteY230" fmla="*/ 3880482 h 6858000"/>
              <a:gd name="connsiteX231" fmla="*/ 3800147 w 7467600"/>
              <a:gd name="connsiteY231" fmla="*/ 3749872 h 6858000"/>
              <a:gd name="connsiteX232" fmla="*/ 3655073 w 7467600"/>
              <a:gd name="connsiteY232" fmla="*/ 3650884 h 6858000"/>
              <a:gd name="connsiteX233" fmla="*/ 3670252 w 7467600"/>
              <a:gd name="connsiteY233" fmla="*/ 3622798 h 6858000"/>
              <a:gd name="connsiteX234" fmla="*/ 3817258 w 7467600"/>
              <a:gd name="connsiteY234" fmla="*/ 3723577 h 6858000"/>
              <a:gd name="connsiteX235" fmla="*/ 4000461 w 7467600"/>
              <a:gd name="connsiteY235" fmla="*/ 3855966 h 6858000"/>
              <a:gd name="connsiteX236" fmla="*/ 4088180 w 7467600"/>
              <a:gd name="connsiteY236" fmla="*/ 3929774 h 6858000"/>
              <a:gd name="connsiteX237" fmla="*/ 4184555 w 7467600"/>
              <a:gd name="connsiteY237" fmla="*/ 4010683 h 6858000"/>
              <a:gd name="connsiteX238" fmla="*/ 4399563 w 7467600"/>
              <a:gd name="connsiteY238" fmla="*/ 4158106 h 6858000"/>
              <a:gd name="connsiteX239" fmla="*/ 4684469 w 7467600"/>
              <a:gd name="connsiteY239" fmla="*/ 4364680 h 6858000"/>
              <a:gd name="connsiteX240" fmla="*/ 4690271 w 7467600"/>
              <a:gd name="connsiteY240" fmla="*/ 4370034 h 6858000"/>
              <a:gd name="connsiteX241" fmla="*/ 4136093 w 7467600"/>
              <a:gd name="connsiteY241" fmla="*/ 3858466 h 6858000"/>
              <a:gd name="connsiteX242" fmla="*/ 3670252 w 7467600"/>
              <a:gd name="connsiteY242" fmla="*/ 3622798 h 6858000"/>
              <a:gd name="connsiteX243" fmla="*/ 4440129 w 7467600"/>
              <a:gd name="connsiteY243" fmla="*/ 3448571 h 6858000"/>
              <a:gd name="connsiteX244" fmla="*/ 4856525 w 7467600"/>
              <a:gd name="connsiteY244" fmla="*/ 3915351 h 6858000"/>
              <a:gd name="connsiteX245" fmla="*/ 5059055 w 7467600"/>
              <a:gd name="connsiteY245" fmla="*/ 4108918 h 6858000"/>
              <a:gd name="connsiteX246" fmla="*/ 5290070 w 7467600"/>
              <a:gd name="connsiteY246" fmla="*/ 4263619 h 6858000"/>
              <a:gd name="connsiteX247" fmla="*/ 4834991 w 7467600"/>
              <a:gd name="connsiteY247" fmla="*/ 3830985 h 6858000"/>
              <a:gd name="connsiteX248" fmla="*/ 4440129 w 7467600"/>
              <a:gd name="connsiteY248" fmla="*/ 3448571 h 6858000"/>
              <a:gd name="connsiteX249" fmla="*/ 4441737 w 7467600"/>
              <a:gd name="connsiteY249" fmla="*/ 3399734 h 6858000"/>
              <a:gd name="connsiteX250" fmla="*/ 4431236 w 7467600"/>
              <a:gd name="connsiteY250" fmla="*/ 3400954 h 6858000"/>
              <a:gd name="connsiteX251" fmla="*/ 4557150 w 7467600"/>
              <a:gd name="connsiteY251" fmla="*/ 3510023 h 6858000"/>
              <a:gd name="connsiteX252" fmla="*/ 4856936 w 7467600"/>
              <a:gd name="connsiteY252" fmla="*/ 3809146 h 6858000"/>
              <a:gd name="connsiteX253" fmla="*/ 5111996 w 7467600"/>
              <a:gd name="connsiteY253" fmla="*/ 4065759 h 6858000"/>
              <a:gd name="connsiteX254" fmla="*/ 5388878 w 7467600"/>
              <a:gd name="connsiteY254" fmla="*/ 4300185 h 6858000"/>
              <a:gd name="connsiteX255" fmla="*/ 5425556 w 7467600"/>
              <a:gd name="connsiteY255" fmla="*/ 4308967 h 6858000"/>
              <a:gd name="connsiteX256" fmla="*/ 4943646 w 7467600"/>
              <a:gd name="connsiteY256" fmla="*/ 3822916 h 6858000"/>
              <a:gd name="connsiteX257" fmla="*/ 4594837 w 7467600"/>
              <a:gd name="connsiteY257" fmla="*/ 3532274 h 6858000"/>
              <a:gd name="connsiteX258" fmla="*/ 4441737 w 7467600"/>
              <a:gd name="connsiteY258" fmla="*/ 3399734 h 6858000"/>
              <a:gd name="connsiteX259" fmla="*/ 5425834 w 7467600"/>
              <a:gd name="connsiteY259" fmla="*/ 3162785 h 6858000"/>
              <a:gd name="connsiteX260" fmla="*/ 5401644 w 7467600"/>
              <a:gd name="connsiteY260" fmla="*/ 3617847 h 6858000"/>
              <a:gd name="connsiteX261" fmla="*/ 5467256 w 7467600"/>
              <a:gd name="connsiteY261" fmla="*/ 4175494 h 6858000"/>
              <a:gd name="connsiteX262" fmla="*/ 5448069 w 7467600"/>
              <a:gd name="connsiteY262" fmla="*/ 3567554 h 6858000"/>
              <a:gd name="connsiteX263" fmla="*/ 5425834 w 7467600"/>
              <a:gd name="connsiteY263" fmla="*/ 3162785 h 6858000"/>
              <a:gd name="connsiteX264" fmla="*/ 1318687 w 7467600"/>
              <a:gd name="connsiteY264" fmla="*/ 3113840 h 6858000"/>
              <a:gd name="connsiteX265" fmla="*/ 1066793 w 7467600"/>
              <a:gd name="connsiteY265" fmla="*/ 3212171 h 6858000"/>
              <a:gd name="connsiteX266" fmla="*/ 993319 w 7467600"/>
              <a:gd name="connsiteY266" fmla="*/ 3247648 h 6858000"/>
              <a:gd name="connsiteX267" fmla="*/ 853081 w 7467600"/>
              <a:gd name="connsiteY267" fmla="*/ 3312410 h 6858000"/>
              <a:gd name="connsiteX268" fmla="*/ 805957 w 7467600"/>
              <a:gd name="connsiteY268" fmla="*/ 3330443 h 6858000"/>
              <a:gd name="connsiteX269" fmla="*/ 1318687 w 7467600"/>
              <a:gd name="connsiteY269" fmla="*/ 3113840 h 6858000"/>
              <a:gd name="connsiteX270" fmla="*/ 5453702 w 7467600"/>
              <a:gd name="connsiteY270" fmla="*/ 3090882 h 6858000"/>
              <a:gd name="connsiteX271" fmla="*/ 5480135 w 7467600"/>
              <a:gd name="connsiteY271" fmla="*/ 3565802 h 6858000"/>
              <a:gd name="connsiteX272" fmla="*/ 5499023 w 7467600"/>
              <a:gd name="connsiteY272" fmla="*/ 4166310 h 6858000"/>
              <a:gd name="connsiteX273" fmla="*/ 5547022 w 7467600"/>
              <a:gd name="connsiteY273" fmla="*/ 3607838 h 6858000"/>
              <a:gd name="connsiteX274" fmla="*/ 5515964 w 7467600"/>
              <a:gd name="connsiteY274" fmla="*/ 3378541 h 6858000"/>
              <a:gd name="connsiteX275" fmla="*/ 5453702 w 7467600"/>
              <a:gd name="connsiteY275" fmla="*/ 3090882 h 6858000"/>
              <a:gd name="connsiteX276" fmla="*/ 1238695 w 7467600"/>
              <a:gd name="connsiteY276" fmla="*/ 3076820 h 6858000"/>
              <a:gd name="connsiteX277" fmla="*/ 716371 w 7467600"/>
              <a:gd name="connsiteY277" fmla="*/ 3293249 h 6858000"/>
              <a:gd name="connsiteX278" fmla="*/ 579522 w 7467600"/>
              <a:gd name="connsiteY278" fmla="*/ 3371759 h 6858000"/>
              <a:gd name="connsiteX279" fmla="*/ 600288 w 7467600"/>
              <a:gd name="connsiteY279" fmla="*/ 3365555 h 6858000"/>
              <a:gd name="connsiteX280" fmla="*/ 840692 w 7467600"/>
              <a:gd name="connsiteY280" fmla="*/ 3284921 h 6858000"/>
              <a:gd name="connsiteX281" fmla="*/ 979248 w 7467600"/>
              <a:gd name="connsiteY281" fmla="*/ 3221003 h 6858000"/>
              <a:gd name="connsiteX282" fmla="*/ 1053282 w 7467600"/>
              <a:gd name="connsiteY282" fmla="*/ 3185247 h 6858000"/>
              <a:gd name="connsiteX283" fmla="*/ 1320603 w 7467600"/>
              <a:gd name="connsiteY283" fmla="*/ 3081281 h 6858000"/>
              <a:gd name="connsiteX284" fmla="*/ 1238695 w 7467600"/>
              <a:gd name="connsiteY284" fmla="*/ 3076820 h 6858000"/>
              <a:gd name="connsiteX285" fmla="*/ 5425627 w 7467600"/>
              <a:gd name="connsiteY285" fmla="*/ 2954192 h 6858000"/>
              <a:gd name="connsiteX286" fmla="*/ 5470770 w 7467600"/>
              <a:gd name="connsiteY286" fmla="*/ 3005435 h 6858000"/>
              <a:gd name="connsiteX287" fmla="*/ 5519779 w 7467600"/>
              <a:gd name="connsiteY287" fmla="*/ 4359223 h 6858000"/>
              <a:gd name="connsiteX288" fmla="*/ 5520293 w 7467600"/>
              <a:gd name="connsiteY288" fmla="*/ 4360602 h 6858000"/>
              <a:gd name="connsiteX289" fmla="*/ 5767221 w 7467600"/>
              <a:gd name="connsiteY289" fmla="*/ 4665564 h 6858000"/>
              <a:gd name="connsiteX290" fmla="*/ 6937169 w 7467600"/>
              <a:gd name="connsiteY290" fmla="*/ 4815941 h 6858000"/>
              <a:gd name="connsiteX291" fmla="*/ 6953922 w 7467600"/>
              <a:gd name="connsiteY291" fmla="*/ 4890068 h 6858000"/>
              <a:gd name="connsiteX292" fmla="*/ 6071359 w 7467600"/>
              <a:gd name="connsiteY292" fmla="*/ 4770770 h 6858000"/>
              <a:gd name="connsiteX293" fmla="*/ 6038839 w 7467600"/>
              <a:gd name="connsiteY293" fmla="*/ 4764474 h 6858000"/>
              <a:gd name="connsiteX294" fmla="*/ 6038706 w 7467600"/>
              <a:gd name="connsiteY294" fmla="*/ 4763847 h 6858000"/>
              <a:gd name="connsiteX295" fmla="*/ 6037784 w 7467600"/>
              <a:gd name="connsiteY295" fmla="*/ 4764270 h 6858000"/>
              <a:gd name="connsiteX296" fmla="*/ 6038839 w 7467600"/>
              <a:gd name="connsiteY296" fmla="*/ 4764474 h 6858000"/>
              <a:gd name="connsiteX297" fmla="*/ 6040338 w 7467600"/>
              <a:gd name="connsiteY297" fmla="*/ 4771418 h 6858000"/>
              <a:gd name="connsiteX298" fmla="*/ 6024488 w 7467600"/>
              <a:gd name="connsiteY298" fmla="*/ 4809903 h 6858000"/>
              <a:gd name="connsiteX299" fmla="*/ 5599771 w 7467600"/>
              <a:gd name="connsiteY299" fmla="*/ 5509652 h 6858000"/>
              <a:gd name="connsiteX300" fmla="*/ 5548843 w 7467600"/>
              <a:gd name="connsiteY300" fmla="*/ 5563845 h 6858000"/>
              <a:gd name="connsiteX301" fmla="*/ 5940952 w 7467600"/>
              <a:gd name="connsiteY301" fmla="*/ 6250028 h 6858000"/>
              <a:gd name="connsiteX302" fmla="*/ 6043441 w 7467600"/>
              <a:gd name="connsiteY302" fmla="*/ 6665847 h 6858000"/>
              <a:gd name="connsiteX303" fmla="*/ 6093432 w 7467600"/>
              <a:gd name="connsiteY303" fmla="*/ 6858000 h 6858000"/>
              <a:gd name="connsiteX304" fmla="*/ 6034344 w 7467600"/>
              <a:gd name="connsiteY304" fmla="*/ 6858000 h 6858000"/>
              <a:gd name="connsiteX305" fmla="*/ 6026679 w 7467600"/>
              <a:gd name="connsiteY305" fmla="*/ 6836959 h 6858000"/>
              <a:gd name="connsiteX306" fmla="*/ 5800441 w 7467600"/>
              <a:gd name="connsiteY306" fmla="*/ 6335286 h 6858000"/>
              <a:gd name="connsiteX307" fmla="*/ 5526562 w 7467600"/>
              <a:gd name="connsiteY307" fmla="*/ 5705388 h 6858000"/>
              <a:gd name="connsiteX308" fmla="*/ 5519640 w 7467600"/>
              <a:gd name="connsiteY308" fmla="*/ 5683774 h 6858000"/>
              <a:gd name="connsiteX309" fmla="*/ 5844559 w 7467600"/>
              <a:gd name="connsiteY309" fmla="*/ 6553349 h 6858000"/>
              <a:gd name="connsiteX310" fmla="*/ 5975994 w 7467600"/>
              <a:gd name="connsiteY310" fmla="*/ 6858000 h 6858000"/>
              <a:gd name="connsiteX311" fmla="*/ 5898547 w 7467600"/>
              <a:gd name="connsiteY311" fmla="*/ 6858000 h 6858000"/>
              <a:gd name="connsiteX312" fmla="*/ 5682041 w 7467600"/>
              <a:gd name="connsiteY312" fmla="*/ 6355860 h 6858000"/>
              <a:gd name="connsiteX313" fmla="*/ 5461758 w 7467600"/>
              <a:gd name="connsiteY313" fmla="*/ 5820220 h 6858000"/>
              <a:gd name="connsiteX314" fmla="*/ 5237282 w 7467600"/>
              <a:gd name="connsiteY314" fmla="*/ 6579086 h 6858000"/>
              <a:gd name="connsiteX315" fmla="*/ 5115009 w 7467600"/>
              <a:gd name="connsiteY315" fmla="*/ 6858000 h 6858000"/>
              <a:gd name="connsiteX316" fmla="*/ 5028074 w 7467600"/>
              <a:gd name="connsiteY316" fmla="*/ 6858000 h 6858000"/>
              <a:gd name="connsiteX317" fmla="*/ 5079508 w 7467600"/>
              <a:gd name="connsiteY317" fmla="*/ 6749074 h 6858000"/>
              <a:gd name="connsiteX318" fmla="*/ 5371846 w 7467600"/>
              <a:gd name="connsiteY318" fmla="*/ 5924413 h 6858000"/>
              <a:gd name="connsiteX319" fmla="*/ 5270512 w 7467600"/>
              <a:gd name="connsiteY319" fmla="*/ 6138975 h 6858000"/>
              <a:gd name="connsiteX320" fmla="*/ 5062409 w 7467600"/>
              <a:gd name="connsiteY320" fmla="*/ 6653544 h 6858000"/>
              <a:gd name="connsiteX321" fmla="*/ 5036628 w 7467600"/>
              <a:gd name="connsiteY321" fmla="*/ 6754247 h 6858000"/>
              <a:gd name="connsiteX322" fmla="*/ 5009112 w 7467600"/>
              <a:gd name="connsiteY322" fmla="*/ 6858000 h 6858000"/>
              <a:gd name="connsiteX323" fmla="*/ 4976679 w 7467600"/>
              <a:gd name="connsiteY323" fmla="*/ 6858000 h 6858000"/>
              <a:gd name="connsiteX324" fmla="*/ 5006537 w 7467600"/>
              <a:gd name="connsiteY324" fmla="*/ 6747068 h 6858000"/>
              <a:gd name="connsiteX325" fmla="*/ 5032723 w 7467600"/>
              <a:gd name="connsiteY325" fmla="*/ 6644957 h 6858000"/>
              <a:gd name="connsiteX326" fmla="*/ 5242949 w 7467600"/>
              <a:gd name="connsiteY326" fmla="*/ 6125175 h 6858000"/>
              <a:gd name="connsiteX327" fmla="*/ 5286321 w 7467600"/>
              <a:gd name="connsiteY327" fmla="*/ 6033555 h 6858000"/>
              <a:gd name="connsiteX328" fmla="*/ 5008210 w 7467600"/>
              <a:gd name="connsiteY328" fmla="*/ 6649194 h 6858000"/>
              <a:gd name="connsiteX329" fmla="*/ 4986321 w 7467600"/>
              <a:gd name="connsiteY329" fmla="*/ 6765687 h 6858000"/>
              <a:gd name="connsiteX330" fmla="*/ 4973474 w 7467600"/>
              <a:gd name="connsiteY330" fmla="*/ 6858000 h 6858000"/>
              <a:gd name="connsiteX331" fmla="*/ 4907178 w 7467600"/>
              <a:gd name="connsiteY331" fmla="*/ 6858000 h 6858000"/>
              <a:gd name="connsiteX332" fmla="*/ 4910810 w 7467600"/>
              <a:gd name="connsiteY332" fmla="*/ 6829660 h 6858000"/>
              <a:gd name="connsiteX333" fmla="*/ 4987461 w 7467600"/>
              <a:gd name="connsiteY333" fmla="*/ 6432994 h 6858000"/>
              <a:gd name="connsiteX334" fmla="*/ 5179262 w 7467600"/>
              <a:gd name="connsiteY334" fmla="*/ 6035044 h 6858000"/>
              <a:gd name="connsiteX335" fmla="*/ 4689678 w 7467600"/>
              <a:gd name="connsiteY335" fmla="*/ 6440241 h 6858000"/>
              <a:gd name="connsiteX336" fmla="*/ 4477543 w 7467600"/>
              <a:gd name="connsiteY336" fmla="*/ 6674836 h 6858000"/>
              <a:gd name="connsiteX337" fmla="*/ 4329957 w 7467600"/>
              <a:gd name="connsiteY337" fmla="*/ 6858000 h 6858000"/>
              <a:gd name="connsiteX338" fmla="*/ 4218595 w 7467600"/>
              <a:gd name="connsiteY338" fmla="*/ 6858000 h 6858000"/>
              <a:gd name="connsiteX339" fmla="*/ 4368888 w 7467600"/>
              <a:gd name="connsiteY339" fmla="*/ 6668412 h 6858000"/>
              <a:gd name="connsiteX340" fmla="*/ 4563091 w 7467600"/>
              <a:gd name="connsiteY340" fmla="*/ 6442508 h 6858000"/>
              <a:gd name="connsiteX341" fmla="*/ 5387324 w 7467600"/>
              <a:gd name="connsiteY341" fmla="*/ 5705830 h 6858000"/>
              <a:gd name="connsiteX342" fmla="*/ 5073620 w 7467600"/>
              <a:gd name="connsiteY342" fmla="*/ 5955437 h 6858000"/>
              <a:gd name="connsiteX343" fmla="*/ 4689789 w 7467600"/>
              <a:gd name="connsiteY343" fmla="*/ 6268382 h 6858000"/>
              <a:gd name="connsiteX344" fmla="*/ 4418722 w 7467600"/>
              <a:gd name="connsiteY344" fmla="*/ 6570886 h 6858000"/>
              <a:gd name="connsiteX345" fmla="*/ 4214944 w 7467600"/>
              <a:gd name="connsiteY345" fmla="*/ 6858000 h 6858000"/>
              <a:gd name="connsiteX346" fmla="*/ 4177898 w 7467600"/>
              <a:gd name="connsiteY346" fmla="*/ 6858000 h 6858000"/>
              <a:gd name="connsiteX347" fmla="*/ 4391597 w 7467600"/>
              <a:gd name="connsiteY347" fmla="*/ 6556370 h 6858000"/>
              <a:gd name="connsiteX348" fmla="*/ 4668889 w 7467600"/>
              <a:gd name="connsiteY348" fmla="*/ 6246399 h 6858000"/>
              <a:gd name="connsiteX349" fmla="*/ 5055427 w 7467600"/>
              <a:gd name="connsiteY349" fmla="*/ 5931476 h 6858000"/>
              <a:gd name="connsiteX350" fmla="*/ 5371814 w 7467600"/>
              <a:gd name="connsiteY350" fmla="*/ 5678975 h 6858000"/>
              <a:gd name="connsiteX351" fmla="*/ 4987918 w 7467600"/>
              <a:gd name="connsiteY351" fmla="*/ 5838701 h 6858000"/>
              <a:gd name="connsiteX352" fmla="*/ 4317146 w 7467600"/>
              <a:gd name="connsiteY352" fmla="*/ 6587716 h 6858000"/>
              <a:gd name="connsiteX353" fmla="*/ 4171627 w 7467600"/>
              <a:gd name="connsiteY353" fmla="*/ 6858000 h 6858000"/>
              <a:gd name="connsiteX354" fmla="*/ 4081585 w 7467600"/>
              <a:gd name="connsiteY354" fmla="*/ 6858000 h 6858000"/>
              <a:gd name="connsiteX355" fmla="*/ 4238603 w 7467600"/>
              <a:gd name="connsiteY355" fmla="*/ 6559341 h 6858000"/>
              <a:gd name="connsiteX356" fmla="*/ 4778333 w 7467600"/>
              <a:gd name="connsiteY356" fmla="*/ 5873626 h 6858000"/>
              <a:gd name="connsiteX357" fmla="*/ 5414185 w 7467600"/>
              <a:gd name="connsiteY357" fmla="*/ 5573882 h 6858000"/>
              <a:gd name="connsiteX358" fmla="*/ 5959648 w 7467600"/>
              <a:gd name="connsiteY358" fmla="*/ 4760797 h 6858000"/>
              <a:gd name="connsiteX359" fmla="*/ 5355019 w 7467600"/>
              <a:gd name="connsiteY359" fmla="*/ 4734672 h 6858000"/>
              <a:gd name="connsiteX360" fmla="*/ 5083565 w 7467600"/>
              <a:gd name="connsiteY360" fmla="*/ 5179121 h 6858000"/>
              <a:gd name="connsiteX361" fmla="*/ 4713577 w 7467600"/>
              <a:gd name="connsiteY361" fmla="*/ 5616803 h 6858000"/>
              <a:gd name="connsiteX362" fmla="*/ 3989559 w 7467600"/>
              <a:gd name="connsiteY362" fmla="*/ 6145945 h 6858000"/>
              <a:gd name="connsiteX363" fmla="*/ 3939824 w 7467600"/>
              <a:gd name="connsiteY363" fmla="*/ 6066900 h 6858000"/>
              <a:gd name="connsiteX364" fmla="*/ 4584537 w 7467600"/>
              <a:gd name="connsiteY364" fmla="*/ 5324826 h 6858000"/>
              <a:gd name="connsiteX365" fmla="*/ 5037105 w 7467600"/>
              <a:gd name="connsiteY365" fmla="*/ 5088765 h 6858000"/>
              <a:gd name="connsiteX366" fmla="*/ 5039930 w 7467600"/>
              <a:gd name="connsiteY366" fmla="*/ 5089585 h 6858000"/>
              <a:gd name="connsiteX367" fmla="*/ 5263764 w 7467600"/>
              <a:gd name="connsiteY367" fmla="*/ 4735525 h 6858000"/>
              <a:gd name="connsiteX368" fmla="*/ 4086300 w 7467600"/>
              <a:gd name="connsiteY368" fmla="*/ 4884599 h 6858000"/>
              <a:gd name="connsiteX369" fmla="*/ 4085485 w 7467600"/>
              <a:gd name="connsiteY369" fmla="*/ 4899070 h 6858000"/>
              <a:gd name="connsiteX370" fmla="*/ 3871915 w 7467600"/>
              <a:gd name="connsiteY370" fmla="*/ 5253645 h 6858000"/>
              <a:gd name="connsiteX371" fmla="*/ 3799374 w 7467600"/>
              <a:gd name="connsiteY371" fmla="*/ 5466127 h 6858000"/>
              <a:gd name="connsiteX372" fmla="*/ 3498850 w 7467600"/>
              <a:gd name="connsiteY372" fmla="*/ 6661888 h 6858000"/>
              <a:gd name="connsiteX373" fmla="*/ 3399216 w 7467600"/>
              <a:gd name="connsiteY373" fmla="*/ 6858000 h 6858000"/>
              <a:gd name="connsiteX374" fmla="*/ 3303688 w 7467600"/>
              <a:gd name="connsiteY374" fmla="*/ 6858000 h 6858000"/>
              <a:gd name="connsiteX375" fmla="*/ 3391774 w 7467600"/>
              <a:gd name="connsiteY375" fmla="*/ 6697181 h 6858000"/>
              <a:gd name="connsiteX376" fmla="*/ 3735540 w 7467600"/>
              <a:gd name="connsiteY376" fmla="*/ 5546923 h 6858000"/>
              <a:gd name="connsiteX377" fmla="*/ 3729438 w 7467600"/>
              <a:gd name="connsiteY377" fmla="*/ 5569058 h 6858000"/>
              <a:gd name="connsiteX378" fmla="*/ 3707782 w 7467600"/>
              <a:gd name="connsiteY378" fmla="*/ 5644908 h 6858000"/>
              <a:gd name="connsiteX379" fmla="*/ 3583827 w 7467600"/>
              <a:gd name="connsiteY379" fmla="*/ 6039215 h 6858000"/>
              <a:gd name="connsiteX380" fmla="*/ 3547861 w 7467600"/>
              <a:gd name="connsiteY380" fmla="*/ 6129609 h 6858000"/>
              <a:gd name="connsiteX381" fmla="*/ 3490905 w 7467600"/>
              <a:gd name="connsiteY381" fmla="*/ 6277660 h 6858000"/>
              <a:gd name="connsiteX382" fmla="*/ 3455859 w 7467600"/>
              <a:gd name="connsiteY382" fmla="*/ 6391301 h 6858000"/>
              <a:gd name="connsiteX383" fmla="*/ 3429112 w 7467600"/>
              <a:gd name="connsiteY383" fmla="*/ 6479469 h 6858000"/>
              <a:gd name="connsiteX384" fmla="*/ 3304862 w 7467600"/>
              <a:gd name="connsiteY384" fmla="*/ 6796476 h 6858000"/>
              <a:gd name="connsiteX385" fmla="*/ 3276071 w 7467600"/>
              <a:gd name="connsiteY385" fmla="*/ 6858000 h 6858000"/>
              <a:gd name="connsiteX386" fmla="*/ 3240805 w 7467600"/>
              <a:gd name="connsiteY386" fmla="*/ 6858000 h 6858000"/>
              <a:gd name="connsiteX387" fmla="*/ 3275917 w 7467600"/>
              <a:gd name="connsiteY387" fmla="*/ 6783192 h 6858000"/>
              <a:gd name="connsiteX388" fmla="*/ 3399358 w 7467600"/>
              <a:gd name="connsiteY388" fmla="*/ 6469011 h 6858000"/>
              <a:gd name="connsiteX389" fmla="*/ 3425650 w 7467600"/>
              <a:gd name="connsiteY389" fmla="*/ 6381333 h 6858000"/>
              <a:gd name="connsiteX390" fmla="*/ 3460661 w 7467600"/>
              <a:gd name="connsiteY390" fmla="*/ 6266763 h 6858000"/>
              <a:gd name="connsiteX391" fmla="*/ 3518021 w 7467600"/>
              <a:gd name="connsiteY391" fmla="*/ 6117298 h 6858000"/>
              <a:gd name="connsiteX392" fmla="*/ 3554035 w 7467600"/>
              <a:gd name="connsiteY392" fmla="*/ 6027832 h 6858000"/>
              <a:gd name="connsiteX393" fmla="*/ 3677174 w 7467600"/>
              <a:gd name="connsiteY393" fmla="*/ 5636351 h 6858000"/>
              <a:gd name="connsiteX394" fmla="*/ 3698819 w 7467600"/>
              <a:gd name="connsiteY394" fmla="*/ 5560503 h 6858000"/>
              <a:gd name="connsiteX395" fmla="*/ 3702094 w 7467600"/>
              <a:gd name="connsiteY395" fmla="*/ 5549194 h 6858000"/>
              <a:gd name="connsiteX396" fmla="*/ 3398355 w 7467600"/>
              <a:gd name="connsiteY396" fmla="*/ 6094603 h 6858000"/>
              <a:gd name="connsiteX397" fmla="*/ 3193941 w 7467600"/>
              <a:gd name="connsiteY397" fmla="*/ 6798775 h 6858000"/>
              <a:gd name="connsiteX398" fmla="*/ 3184140 w 7467600"/>
              <a:gd name="connsiteY398" fmla="*/ 6858000 h 6858000"/>
              <a:gd name="connsiteX399" fmla="*/ 3099978 w 7467600"/>
              <a:gd name="connsiteY399" fmla="*/ 6858000 h 6858000"/>
              <a:gd name="connsiteX400" fmla="*/ 3101556 w 7467600"/>
              <a:gd name="connsiteY400" fmla="*/ 6843337 h 6858000"/>
              <a:gd name="connsiteX401" fmla="*/ 3370162 w 7467600"/>
              <a:gd name="connsiteY401" fmla="*/ 5785550 h 6858000"/>
              <a:gd name="connsiteX402" fmla="*/ 3746477 w 7467600"/>
              <a:gd name="connsiteY402" fmla="*/ 5377889 h 6858000"/>
              <a:gd name="connsiteX403" fmla="*/ 3863399 w 7467600"/>
              <a:gd name="connsiteY403" fmla="*/ 5087257 h 6858000"/>
              <a:gd name="connsiteX404" fmla="*/ 3968712 w 7467600"/>
              <a:gd name="connsiteY404" fmla="*/ 4913989 h 6858000"/>
              <a:gd name="connsiteX405" fmla="*/ 2792390 w 7467600"/>
              <a:gd name="connsiteY405" fmla="*/ 5382974 h 6858000"/>
              <a:gd name="connsiteX406" fmla="*/ 2714982 w 7467600"/>
              <a:gd name="connsiteY406" fmla="*/ 5427051 h 6858000"/>
              <a:gd name="connsiteX407" fmla="*/ 2813361 w 7467600"/>
              <a:gd name="connsiteY407" fmla="*/ 6023912 h 6858000"/>
              <a:gd name="connsiteX408" fmla="*/ 2688430 w 7467600"/>
              <a:gd name="connsiteY408" fmla="*/ 6801564 h 6858000"/>
              <a:gd name="connsiteX409" fmla="*/ 2629626 w 7467600"/>
              <a:gd name="connsiteY409" fmla="*/ 6763394 h 6858000"/>
              <a:gd name="connsiteX410" fmla="*/ 2565328 w 7467600"/>
              <a:gd name="connsiteY410" fmla="*/ 5516399 h 6858000"/>
              <a:gd name="connsiteX411" fmla="*/ 1922999 w 7467600"/>
              <a:gd name="connsiteY411" fmla="*/ 5980343 h 6858000"/>
              <a:gd name="connsiteX412" fmla="*/ 1950261 w 7467600"/>
              <a:gd name="connsiteY412" fmla="*/ 6405858 h 6858000"/>
              <a:gd name="connsiteX413" fmla="*/ 2365554 w 7467600"/>
              <a:gd name="connsiteY413" fmla="*/ 6759107 h 6858000"/>
              <a:gd name="connsiteX414" fmla="*/ 2424142 w 7467600"/>
              <a:gd name="connsiteY414" fmla="*/ 6858000 h 6858000"/>
              <a:gd name="connsiteX415" fmla="*/ 2395994 w 7467600"/>
              <a:gd name="connsiteY415" fmla="*/ 6858000 h 6858000"/>
              <a:gd name="connsiteX416" fmla="*/ 2392863 w 7467600"/>
              <a:gd name="connsiteY416" fmla="*/ 6852964 h 6858000"/>
              <a:gd name="connsiteX417" fmla="*/ 2017589 w 7467600"/>
              <a:gd name="connsiteY417" fmla="*/ 6493982 h 6858000"/>
              <a:gd name="connsiteX418" fmla="*/ 2147336 w 7467600"/>
              <a:gd name="connsiteY418" fmla="*/ 6594052 h 6858000"/>
              <a:gd name="connsiteX419" fmla="*/ 2207047 w 7467600"/>
              <a:gd name="connsiteY419" fmla="*/ 6654540 h 6858000"/>
              <a:gd name="connsiteX420" fmla="*/ 2299106 w 7467600"/>
              <a:gd name="connsiteY420" fmla="*/ 6778931 h 6858000"/>
              <a:gd name="connsiteX421" fmla="*/ 2314430 w 7467600"/>
              <a:gd name="connsiteY421" fmla="*/ 6801144 h 6858000"/>
              <a:gd name="connsiteX422" fmla="*/ 2352406 w 7467600"/>
              <a:gd name="connsiteY422" fmla="*/ 6858000 h 6858000"/>
              <a:gd name="connsiteX423" fmla="*/ 2314492 w 7467600"/>
              <a:gd name="connsiteY423" fmla="*/ 6858000 h 6858000"/>
              <a:gd name="connsiteX424" fmla="*/ 2288095 w 7467600"/>
              <a:gd name="connsiteY424" fmla="*/ 6818030 h 6858000"/>
              <a:gd name="connsiteX425" fmla="*/ 2272768 w 7467600"/>
              <a:gd name="connsiteY425" fmla="*/ 6795822 h 6858000"/>
              <a:gd name="connsiteX426" fmla="*/ 2182715 w 7467600"/>
              <a:gd name="connsiteY426" fmla="*/ 6675071 h 6858000"/>
              <a:gd name="connsiteX427" fmla="*/ 2032061 w 7467600"/>
              <a:gd name="connsiteY427" fmla="*/ 6541380 h 6858000"/>
              <a:gd name="connsiteX428" fmla="*/ 2257220 w 7467600"/>
              <a:gd name="connsiteY428" fmla="*/ 6826257 h 6858000"/>
              <a:gd name="connsiteX429" fmla="*/ 2281324 w 7467600"/>
              <a:gd name="connsiteY429" fmla="*/ 6858000 h 6858000"/>
              <a:gd name="connsiteX430" fmla="*/ 2242860 w 7467600"/>
              <a:gd name="connsiteY430" fmla="*/ 6858000 h 6858000"/>
              <a:gd name="connsiteX431" fmla="*/ 2232818 w 7467600"/>
              <a:gd name="connsiteY431" fmla="*/ 6844926 h 6858000"/>
              <a:gd name="connsiteX432" fmla="*/ 1990172 w 7467600"/>
              <a:gd name="connsiteY432" fmla="*/ 6542121 h 6858000"/>
              <a:gd name="connsiteX433" fmla="*/ 2124090 w 7467600"/>
              <a:gd name="connsiteY433" fmla="*/ 6761017 h 6858000"/>
              <a:gd name="connsiteX434" fmla="*/ 2200380 w 7467600"/>
              <a:gd name="connsiteY434" fmla="*/ 6858000 h 6858000"/>
              <a:gd name="connsiteX435" fmla="*/ 2147507 w 7467600"/>
              <a:gd name="connsiteY435" fmla="*/ 6858000 h 6858000"/>
              <a:gd name="connsiteX436" fmla="*/ 2070668 w 7467600"/>
              <a:gd name="connsiteY436" fmla="*/ 6761520 h 6858000"/>
              <a:gd name="connsiteX437" fmla="*/ 1975142 w 7467600"/>
              <a:gd name="connsiteY437" fmla="*/ 6585570 h 6858000"/>
              <a:gd name="connsiteX438" fmla="*/ 2050035 w 7467600"/>
              <a:gd name="connsiteY438" fmla="*/ 6813345 h 6858000"/>
              <a:gd name="connsiteX439" fmla="*/ 2063025 w 7467600"/>
              <a:gd name="connsiteY439" fmla="*/ 6858000 h 6858000"/>
              <a:gd name="connsiteX440" fmla="*/ 2021675 w 7467600"/>
              <a:gd name="connsiteY440" fmla="*/ 6858000 h 6858000"/>
              <a:gd name="connsiteX441" fmla="*/ 2019308 w 7467600"/>
              <a:gd name="connsiteY441" fmla="*/ 6847118 h 6858000"/>
              <a:gd name="connsiteX442" fmla="*/ 1938835 w 7467600"/>
              <a:gd name="connsiteY442" fmla="*/ 6551160 h 6858000"/>
              <a:gd name="connsiteX443" fmla="*/ 1953230 w 7467600"/>
              <a:gd name="connsiteY443" fmla="*/ 6759699 h 6858000"/>
              <a:gd name="connsiteX444" fmla="*/ 1956763 w 7467600"/>
              <a:gd name="connsiteY444" fmla="*/ 6778191 h 6858000"/>
              <a:gd name="connsiteX445" fmla="*/ 1967925 w 7467600"/>
              <a:gd name="connsiteY445" fmla="*/ 6858000 h 6858000"/>
              <a:gd name="connsiteX446" fmla="*/ 1936622 w 7467600"/>
              <a:gd name="connsiteY446" fmla="*/ 6858000 h 6858000"/>
              <a:gd name="connsiteX447" fmla="*/ 1926261 w 7467600"/>
              <a:gd name="connsiteY447" fmla="*/ 6784064 h 6858000"/>
              <a:gd name="connsiteX448" fmla="*/ 1922724 w 7467600"/>
              <a:gd name="connsiteY448" fmla="*/ 6765577 h 6858000"/>
              <a:gd name="connsiteX449" fmla="*/ 1904650 w 7467600"/>
              <a:gd name="connsiteY449" fmla="*/ 6639616 h 6858000"/>
              <a:gd name="connsiteX450" fmla="*/ 1885273 w 7467600"/>
              <a:gd name="connsiteY450" fmla="*/ 6858000 h 6858000"/>
              <a:gd name="connsiteX451" fmla="*/ 1854363 w 7467600"/>
              <a:gd name="connsiteY451" fmla="*/ 6858000 h 6858000"/>
              <a:gd name="connsiteX452" fmla="*/ 1880391 w 7467600"/>
              <a:gd name="connsiteY452" fmla="*/ 6603796 h 6858000"/>
              <a:gd name="connsiteX453" fmla="*/ 1818273 w 7467600"/>
              <a:gd name="connsiteY453" fmla="*/ 6715729 h 6858000"/>
              <a:gd name="connsiteX454" fmla="*/ 1794691 w 7467600"/>
              <a:gd name="connsiteY454" fmla="*/ 6843239 h 6858000"/>
              <a:gd name="connsiteX455" fmla="*/ 1794914 w 7467600"/>
              <a:gd name="connsiteY455" fmla="*/ 6858000 h 6858000"/>
              <a:gd name="connsiteX456" fmla="*/ 1746128 w 7467600"/>
              <a:gd name="connsiteY456" fmla="*/ 6858000 h 6858000"/>
              <a:gd name="connsiteX457" fmla="*/ 1753934 w 7467600"/>
              <a:gd name="connsiteY457" fmla="*/ 6724796 h 6858000"/>
              <a:gd name="connsiteX458" fmla="*/ 1792053 w 7467600"/>
              <a:gd name="connsiteY458" fmla="*/ 6572396 h 6858000"/>
              <a:gd name="connsiteX459" fmla="*/ 1862248 w 7467600"/>
              <a:gd name="connsiteY459" fmla="*/ 6266397 h 6858000"/>
              <a:gd name="connsiteX460" fmla="*/ 1862250 w 7467600"/>
              <a:gd name="connsiteY460" fmla="*/ 6033531 h 6858000"/>
              <a:gd name="connsiteX461" fmla="*/ 1211999 w 7467600"/>
              <a:gd name="connsiteY461" fmla="*/ 6683610 h 6858000"/>
              <a:gd name="connsiteX462" fmla="*/ 1213266 w 7467600"/>
              <a:gd name="connsiteY462" fmla="*/ 6691947 h 6858000"/>
              <a:gd name="connsiteX463" fmla="*/ 1203370 w 7467600"/>
              <a:gd name="connsiteY463" fmla="*/ 6850676 h 6858000"/>
              <a:gd name="connsiteX464" fmla="*/ 1203671 w 7467600"/>
              <a:gd name="connsiteY464" fmla="*/ 6858000 h 6858000"/>
              <a:gd name="connsiteX465" fmla="*/ 1143180 w 7467600"/>
              <a:gd name="connsiteY465" fmla="*/ 6858000 h 6858000"/>
              <a:gd name="connsiteX466" fmla="*/ 1142176 w 7467600"/>
              <a:gd name="connsiteY466" fmla="*/ 6766045 h 6858000"/>
              <a:gd name="connsiteX467" fmla="*/ 1067484 w 7467600"/>
              <a:gd name="connsiteY467" fmla="*/ 6858000 h 6858000"/>
              <a:gd name="connsiteX468" fmla="*/ 953928 w 7467600"/>
              <a:gd name="connsiteY468" fmla="*/ 6858000 h 6858000"/>
              <a:gd name="connsiteX469" fmla="*/ 959715 w 7467600"/>
              <a:gd name="connsiteY469" fmla="*/ 6850185 h 6858000"/>
              <a:gd name="connsiteX470" fmla="*/ 1483788 w 7467600"/>
              <a:gd name="connsiteY470" fmla="*/ 6259174 h 6858000"/>
              <a:gd name="connsiteX471" fmla="*/ 1100671 w 7467600"/>
              <a:gd name="connsiteY471" fmla="*/ 6252137 h 6858000"/>
              <a:gd name="connsiteX472" fmla="*/ 1090144 w 7467600"/>
              <a:gd name="connsiteY472" fmla="*/ 6256748 h 6858000"/>
              <a:gd name="connsiteX473" fmla="*/ 1095872 w 7467600"/>
              <a:gd name="connsiteY473" fmla="*/ 6271892 h 6858000"/>
              <a:gd name="connsiteX474" fmla="*/ 262785 w 7467600"/>
              <a:gd name="connsiteY474" fmla="*/ 6845450 h 6858000"/>
              <a:gd name="connsiteX475" fmla="*/ 209968 w 7467600"/>
              <a:gd name="connsiteY475" fmla="*/ 6770713 h 6858000"/>
              <a:gd name="connsiteX476" fmla="*/ 873460 w 7467600"/>
              <a:gd name="connsiteY476" fmla="*/ 6253768 h 6858000"/>
              <a:gd name="connsiteX477" fmla="*/ 192686 w 7467600"/>
              <a:gd name="connsiteY477" fmla="*/ 5849257 h 6858000"/>
              <a:gd name="connsiteX478" fmla="*/ 4696 w 7467600"/>
              <a:gd name="connsiteY478" fmla="*/ 5697668 h 6858000"/>
              <a:gd name="connsiteX479" fmla="*/ 0 w 7467600"/>
              <a:gd name="connsiteY479" fmla="*/ 5689984 h 6858000"/>
              <a:gd name="connsiteX480" fmla="*/ 0 w 7467600"/>
              <a:gd name="connsiteY480" fmla="*/ 5513472 h 6858000"/>
              <a:gd name="connsiteX481" fmla="*/ 174101 w 7467600"/>
              <a:gd name="connsiteY481" fmla="*/ 5620277 h 6858000"/>
              <a:gd name="connsiteX482" fmla="*/ 891800 w 7467600"/>
              <a:gd name="connsiteY482" fmla="*/ 6036935 h 6858000"/>
              <a:gd name="connsiteX483" fmla="*/ 1072219 w 7467600"/>
              <a:gd name="connsiteY483" fmla="*/ 6169443 h 6858000"/>
              <a:gd name="connsiteX484" fmla="*/ 1074117 w 7467600"/>
              <a:gd name="connsiteY484" fmla="*/ 6170301 h 6858000"/>
              <a:gd name="connsiteX485" fmla="*/ 1083114 w 7467600"/>
              <a:gd name="connsiteY485" fmla="*/ 6174131 h 6858000"/>
              <a:gd name="connsiteX486" fmla="*/ 1543010 w 7467600"/>
              <a:gd name="connsiteY486" fmla="*/ 6191140 h 6858000"/>
              <a:gd name="connsiteX487" fmla="*/ 1551080 w 7467600"/>
              <a:gd name="connsiteY487" fmla="*/ 6195006 h 6858000"/>
              <a:gd name="connsiteX488" fmla="*/ 2345443 w 7467600"/>
              <a:gd name="connsiteY488" fmla="*/ 5549882 h 6858000"/>
              <a:gd name="connsiteX489" fmla="*/ 1721499 w 7467600"/>
              <a:gd name="connsiteY489" fmla="*/ 5599969 h 6858000"/>
              <a:gd name="connsiteX490" fmla="*/ 767716 w 7467600"/>
              <a:gd name="connsiteY490" fmla="*/ 5472768 h 6858000"/>
              <a:gd name="connsiteX491" fmla="*/ 722147 w 7467600"/>
              <a:gd name="connsiteY491" fmla="*/ 5393091 h 6858000"/>
              <a:gd name="connsiteX492" fmla="*/ 1485552 w 7467600"/>
              <a:gd name="connsiteY492" fmla="*/ 5313202 h 6858000"/>
              <a:gd name="connsiteX493" fmla="*/ 2143004 w 7467600"/>
              <a:gd name="connsiteY493" fmla="*/ 5402420 h 6858000"/>
              <a:gd name="connsiteX494" fmla="*/ 1933391 w 7467600"/>
              <a:gd name="connsiteY494" fmla="*/ 5156971 h 6858000"/>
              <a:gd name="connsiteX495" fmla="*/ 1827118 w 7467600"/>
              <a:gd name="connsiteY495" fmla="*/ 4968410 h 6858000"/>
              <a:gd name="connsiteX496" fmla="*/ 1837349 w 7467600"/>
              <a:gd name="connsiteY496" fmla="*/ 4956357 h 6858000"/>
              <a:gd name="connsiteX497" fmla="*/ 2162835 w 7467600"/>
              <a:gd name="connsiteY497" fmla="*/ 5187853 h 6858000"/>
              <a:gd name="connsiteX498" fmla="*/ 2257167 w 7467600"/>
              <a:gd name="connsiteY498" fmla="*/ 5462123 h 6858000"/>
              <a:gd name="connsiteX499" fmla="*/ 2261598 w 7467600"/>
              <a:gd name="connsiteY499" fmla="*/ 5467998 h 6858000"/>
              <a:gd name="connsiteX500" fmla="*/ 2437177 w 7467600"/>
              <a:gd name="connsiteY500" fmla="*/ 5479608 h 6858000"/>
              <a:gd name="connsiteX501" fmla="*/ 2445247 w 7467600"/>
              <a:gd name="connsiteY501" fmla="*/ 5483476 h 6858000"/>
              <a:gd name="connsiteX502" fmla="*/ 2743626 w 7467600"/>
              <a:gd name="connsiteY502" fmla="*/ 5304819 h 6858000"/>
              <a:gd name="connsiteX503" fmla="*/ 3048102 w 7467600"/>
              <a:gd name="connsiteY503" fmla="*/ 5150595 h 6858000"/>
              <a:gd name="connsiteX504" fmla="*/ 1799414 w 7467600"/>
              <a:gd name="connsiteY504" fmla="*/ 4694732 h 6858000"/>
              <a:gd name="connsiteX505" fmla="*/ 1771735 w 7467600"/>
              <a:gd name="connsiteY505" fmla="*/ 4619929 h 6858000"/>
              <a:gd name="connsiteX506" fmla="*/ 3104273 w 7467600"/>
              <a:gd name="connsiteY506" fmla="*/ 5076159 h 6858000"/>
              <a:gd name="connsiteX507" fmla="*/ 3113245 w 7467600"/>
              <a:gd name="connsiteY507" fmla="*/ 5090705 h 6858000"/>
              <a:gd name="connsiteX508" fmla="*/ 3126294 w 7467600"/>
              <a:gd name="connsiteY508" fmla="*/ 5114400 h 6858000"/>
              <a:gd name="connsiteX509" fmla="*/ 3937433 w 7467600"/>
              <a:gd name="connsiteY509" fmla="*/ 4830473 h 6858000"/>
              <a:gd name="connsiteX510" fmla="*/ 3590475 w 7467600"/>
              <a:gd name="connsiteY510" fmla="*/ 4597974 h 6858000"/>
              <a:gd name="connsiteX511" fmla="*/ 3100264 w 7467600"/>
              <a:gd name="connsiteY511" fmla="*/ 4579845 h 6858000"/>
              <a:gd name="connsiteX512" fmla="*/ 2183576 w 7467600"/>
              <a:gd name="connsiteY512" fmla="*/ 4227150 h 6858000"/>
              <a:gd name="connsiteX513" fmla="*/ 2151029 w 7467600"/>
              <a:gd name="connsiteY513" fmla="*/ 4146947 h 6858000"/>
              <a:gd name="connsiteX514" fmla="*/ 3563434 w 7467600"/>
              <a:gd name="connsiteY514" fmla="*/ 4469115 h 6858000"/>
              <a:gd name="connsiteX515" fmla="*/ 3177952 w 7467600"/>
              <a:gd name="connsiteY515" fmla="*/ 3657386 h 6858000"/>
              <a:gd name="connsiteX516" fmla="*/ 3189263 w 7467600"/>
              <a:gd name="connsiteY516" fmla="*/ 3625726 h 6858000"/>
              <a:gd name="connsiteX517" fmla="*/ 3560912 w 7467600"/>
              <a:gd name="connsiteY517" fmla="*/ 4079863 h 6858000"/>
              <a:gd name="connsiteX518" fmla="*/ 3626636 w 7467600"/>
              <a:gd name="connsiteY518" fmla="*/ 4512230 h 6858000"/>
              <a:gd name="connsiteX519" fmla="*/ 3653088 w 7467600"/>
              <a:gd name="connsiteY519" fmla="*/ 4521417 h 6858000"/>
              <a:gd name="connsiteX520" fmla="*/ 3988128 w 7467600"/>
              <a:gd name="connsiteY520" fmla="*/ 4817267 h 6858000"/>
              <a:gd name="connsiteX521" fmla="*/ 4830582 w 7467600"/>
              <a:gd name="connsiteY521" fmla="*/ 4676000 h 6858000"/>
              <a:gd name="connsiteX522" fmla="*/ 4830100 w 7467600"/>
              <a:gd name="connsiteY522" fmla="*/ 4675554 h 6858000"/>
              <a:gd name="connsiteX523" fmla="*/ 4036318 w 7467600"/>
              <a:gd name="connsiteY523" fmla="*/ 4147013 h 6858000"/>
              <a:gd name="connsiteX524" fmla="*/ 3432098 w 7467600"/>
              <a:gd name="connsiteY524" fmla="*/ 3537312 h 6858000"/>
              <a:gd name="connsiteX525" fmla="*/ 3446761 w 7467600"/>
              <a:gd name="connsiteY525" fmla="*/ 3461278 h 6858000"/>
              <a:gd name="connsiteX526" fmla="*/ 4419733 w 7467600"/>
              <a:gd name="connsiteY526" fmla="*/ 3963555 h 6858000"/>
              <a:gd name="connsiteX527" fmla="*/ 4781371 w 7467600"/>
              <a:gd name="connsiteY527" fmla="*/ 4458604 h 6858000"/>
              <a:gd name="connsiteX528" fmla="*/ 4780440 w 7467600"/>
              <a:gd name="connsiteY528" fmla="*/ 4470290 h 6858000"/>
              <a:gd name="connsiteX529" fmla="*/ 4898954 w 7467600"/>
              <a:gd name="connsiteY529" fmla="*/ 4662092 h 6858000"/>
              <a:gd name="connsiteX530" fmla="*/ 4900699 w 7467600"/>
              <a:gd name="connsiteY530" fmla="*/ 4670867 h 6858000"/>
              <a:gd name="connsiteX531" fmla="*/ 5714511 w 7467600"/>
              <a:gd name="connsiteY531" fmla="*/ 4663483 h 6858000"/>
              <a:gd name="connsiteX532" fmla="*/ 5464793 w 7467600"/>
              <a:gd name="connsiteY532" fmla="*/ 4393556 h 6858000"/>
              <a:gd name="connsiteX533" fmla="*/ 5461897 w 7467600"/>
              <a:gd name="connsiteY533" fmla="*/ 4390879 h 6858000"/>
              <a:gd name="connsiteX534" fmla="*/ 4294126 w 7467600"/>
              <a:gd name="connsiteY534" fmla="*/ 3303048 h 6858000"/>
              <a:gd name="connsiteX535" fmla="*/ 4305321 w 7467600"/>
              <a:gd name="connsiteY535" fmla="*/ 3256953 h 6858000"/>
              <a:gd name="connsiteX536" fmla="*/ 4949299 w 7467600"/>
              <a:gd name="connsiteY536" fmla="*/ 3766336 h 6858000"/>
              <a:gd name="connsiteX537" fmla="*/ 5291452 w 7467600"/>
              <a:gd name="connsiteY537" fmla="*/ 4076801 h 6858000"/>
              <a:gd name="connsiteX538" fmla="*/ 5434998 w 7467600"/>
              <a:gd name="connsiteY538" fmla="*/ 4254100 h 6858000"/>
              <a:gd name="connsiteX539" fmla="*/ 5351015 w 7467600"/>
              <a:gd name="connsiteY539" fmla="*/ 3760989 h 6858000"/>
              <a:gd name="connsiteX540" fmla="*/ 5413780 w 7467600"/>
              <a:gd name="connsiteY540" fmla="*/ 2966265 h 6858000"/>
              <a:gd name="connsiteX541" fmla="*/ 5425627 w 7467600"/>
              <a:gd name="connsiteY541" fmla="*/ 2954192 h 6858000"/>
              <a:gd name="connsiteX542" fmla="*/ 6604735 w 7467600"/>
              <a:gd name="connsiteY542" fmla="*/ 2041381 h 6858000"/>
              <a:gd name="connsiteX543" fmla="*/ 7204487 w 7467600"/>
              <a:gd name="connsiteY543" fmla="*/ 2742112 h 6858000"/>
              <a:gd name="connsiteX544" fmla="*/ 7131592 w 7467600"/>
              <a:gd name="connsiteY544" fmla="*/ 2672096 h 6858000"/>
              <a:gd name="connsiteX545" fmla="*/ 6996344 w 7467600"/>
              <a:gd name="connsiteY545" fmla="*/ 2518310 h 6858000"/>
              <a:gd name="connsiteX546" fmla="*/ 6735495 w 7467600"/>
              <a:gd name="connsiteY546" fmla="*/ 2196890 h 6858000"/>
              <a:gd name="connsiteX547" fmla="*/ 6721901 w 7467600"/>
              <a:gd name="connsiteY547" fmla="*/ 2179274 h 6858000"/>
              <a:gd name="connsiteX548" fmla="*/ 6604735 w 7467600"/>
              <a:gd name="connsiteY548" fmla="*/ 2041381 h 6858000"/>
              <a:gd name="connsiteX549" fmla="*/ 6591670 w 7467600"/>
              <a:gd name="connsiteY549" fmla="*/ 1988277 h 6858000"/>
              <a:gd name="connsiteX550" fmla="*/ 6747349 w 7467600"/>
              <a:gd name="connsiteY550" fmla="*/ 2160069 h 6858000"/>
              <a:gd name="connsiteX551" fmla="*/ 6760943 w 7467600"/>
              <a:gd name="connsiteY551" fmla="*/ 2177686 h 6858000"/>
              <a:gd name="connsiteX552" fmla="*/ 7021065 w 7467600"/>
              <a:gd name="connsiteY552" fmla="*/ 2498102 h 6858000"/>
              <a:gd name="connsiteX553" fmla="*/ 7155223 w 7467600"/>
              <a:gd name="connsiteY553" fmla="*/ 2650386 h 6858000"/>
              <a:gd name="connsiteX554" fmla="*/ 7203167 w 7467600"/>
              <a:gd name="connsiteY554" fmla="*/ 2697288 h 6858000"/>
              <a:gd name="connsiteX555" fmla="*/ 6937703 w 7467600"/>
              <a:gd name="connsiteY555" fmla="*/ 2321981 h 6858000"/>
              <a:gd name="connsiteX556" fmla="*/ 6591670 w 7467600"/>
              <a:gd name="connsiteY556" fmla="*/ 1988277 h 6858000"/>
              <a:gd name="connsiteX557" fmla="*/ 5798671 w 7467600"/>
              <a:gd name="connsiteY557" fmla="*/ 1981601 h 6858000"/>
              <a:gd name="connsiteX558" fmla="*/ 5754709 w 7467600"/>
              <a:gd name="connsiteY558" fmla="*/ 2071454 h 6858000"/>
              <a:gd name="connsiteX559" fmla="*/ 5763044 w 7467600"/>
              <a:gd name="connsiteY559" fmla="*/ 2842206 h 6858000"/>
              <a:gd name="connsiteX560" fmla="*/ 5764974 w 7467600"/>
              <a:gd name="connsiteY560" fmla="*/ 2799609 h 6858000"/>
              <a:gd name="connsiteX561" fmla="*/ 5767665 w 7467600"/>
              <a:gd name="connsiteY561" fmla="*/ 2666409 h 6858000"/>
              <a:gd name="connsiteX562" fmla="*/ 5763055 w 7467600"/>
              <a:gd name="connsiteY562" fmla="*/ 2579705 h 6858000"/>
              <a:gd name="connsiteX563" fmla="*/ 5758079 w 7467600"/>
              <a:gd name="connsiteY563" fmla="*/ 2492508 h 6858000"/>
              <a:gd name="connsiteX564" fmla="*/ 5779325 w 7467600"/>
              <a:gd name="connsiteY564" fmla="*/ 2197069 h 6858000"/>
              <a:gd name="connsiteX565" fmla="*/ 5798671 w 7467600"/>
              <a:gd name="connsiteY565" fmla="*/ 1981601 h 6858000"/>
              <a:gd name="connsiteX566" fmla="*/ 5829202 w 7467600"/>
              <a:gd name="connsiteY566" fmla="*/ 1971679 h 6858000"/>
              <a:gd name="connsiteX567" fmla="*/ 5809558 w 7467600"/>
              <a:gd name="connsiteY567" fmla="*/ 2198043 h 6858000"/>
              <a:gd name="connsiteX568" fmla="*/ 5788653 w 7467600"/>
              <a:gd name="connsiteY568" fmla="*/ 2489430 h 6858000"/>
              <a:gd name="connsiteX569" fmla="*/ 5793439 w 7467600"/>
              <a:gd name="connsiteY569" fmla="*/ 2575235 h 6858000"/>
              <a:gd name="connsiteX570" fmla="*/ 5796837 w 7467600"/>
              <a:gd name="connsiteY570" fmla="*/ 2637633 h 6858000"/>
              <a:gd name="connsiteX571" fmla="*/ 5818614 w 7467600"/>
              <a:gd name="connsiteY571" fmla="*/ 2473055 h 6858000"/>
              <a:gd name="connsiteX572" fmla="*/ 5829202 w 7467600"/>
              <a:gd name="connsiteY572" fmla="*/ 1971679 h 6858000"/>
              <a:gd name="connsiteX573" fmla="*/ 5911389 w 7467600"/>
              <a:gd name="connsiteY573" fmla="*/ 1898371 h 6858000"/>
              <a:gd name="connsiteX574" fmla="*/ 6237627 w 7467600"/>
              <a:gd name="connsiteY574" fmla="*/ 2231921 h 6858000"/>
              <a:gd name="connsiteX575" fmla="*/ 5911389 w 7467600"/>
              <a:gd name="connsiteY575" fmla="*/ 1898371 h 6858000"/>
              <a:gd name="connsiteX576" fmla="*/ 6944437 w 7467600"/>
              <a:gd name="connsiteY576" fmla="*/ 1575402 h 6858000"/>
              <a:gd name="connsiteX577" fmla="*/ 6304730 w 7467600"/>
              <a:gd name="connsiteY577" fmla="*/ 1766654 h 6858000"/>
              <a:gd name="connsiteX578" fmla="*/ 6944437 w 7467600"/>
              <a:gd name="connsiteY578" fmla="*/ 1575402 h 6858000"/>
              <a:gd name="connsiteX579" fmla="*/ 7019523 w 7467600"/>
              <a:gd name="connsiteY579" fmla="*/ 1519450 h 6858000"/>
              <a:gd name="connsiteX580" fmla="*/ 6298091 w 7467600"/>
              <a:gd name="connsiteY580" fmla="*/ 1737122 h 6858000"/>
              <a:gd name="connsiteX581" fmla="*/ 7019523 w 7467600"/>
              <a:gd name="connsiteY581" fmla="*/ 1519450 h 6858000"/>
              <a:gd name="connsiteX582" fmla="*/ 2399523 w 7467600"/>
              <a:gd name="connsiteY582" fmla="*/ 1428234 h 6858000"/>
              <a:gd name="connsiteX583" fmla="*/ 2224982 w 7467600"/>
              <a:gd name="connsiteY583" fmla="*/ 1826201 h 6858000"/>
              <a:gd name="connsiteX584" fmla="*/ 2096099 w 7467600"/>
              <a:gd name="connsiteY584" fmla="*/ 2345900 h 6858000"/>
              <a:gd name="connsiteX585" fmla="*/ 2283317 w 7467600"/>
              <a:gd name="connsiteY585" fmla="*/ 1796925 h 6858000"/>
              <a:gd name="connsiteX586" fmla="*/ 2399523 w 7467600"/>
              <a:gd name="connsiteY586" fmla="*/ 1428234 h 6858000"/>
              <a:gd name="connsiteX587" fmla="*/ 2448558 w 7467600"/>
              <a:gd name="connsiteY587" fmla="*/ 1373435 h 6858000"/>
              <a:gd name="connsiteX588" fmla="*/ 2312521 w 7467600"/>
              <a:gd name="connsiteY588" fmla="*/ 1806140 h 6858000"/>
              <a:gd name="connsiteX589" fmla="*/ 2127533 w 7467600"/>
              <a:gd name="connsiteY589" fmla="*/ 2348380 h 6858000"/>
              <a:gd name="connsiteX590" fmla="*/ 2358080 w 7467600"/>
              <a:gd name="connsiteY590" fmla="*/ 1866134 h 6858000"/>
              <a:gd name="connsiteX591" fmla="*/ 2407436 w 7467600"/>
              <a:gd name="connsiteY591" fmla="*/ 1651070 h 6858000"/>
              <a:gd name="connsiteX592" fmla="*/ 2448558 w 7467600"/>
              <a:gd name="connsiteY592" fmla="*/ 1373435 h 6858000"/>
              <a:gd name="connsiteX593" fmla="*/ 278707 w 7467600"/>
              <a:gd name="connsiteY593" fmla="*/ 1352270 h 6858000"/>
              <a:gd name="connsiteX594" fmla="*/ 321570 w 7467600"/>
              <a:gd name="connsiteY594" fmla="*/ 1861610 h 6858000"/>
              <a:gd name="connsiteX595" fmla="*/ 294281 w 7467600"/>
              <a:gd name="connsiteY595" fmla="*/ 1440658 h 6858000"/>
              <a:gd name="connsiteX596" fmla="*/ 278707 w 7467600"/>
              <a:gd name="connsiteY596" fmla="*/ 1352270 h 6858000"/>
              <a:gd name="connsiteX597" fmla="*/ 1423821 w 7467600"/>
              <a:gd name="connsiteY597" fmla="*/ 1351958 h 6858000"/>
              <a:gd name="connsiteX598" fmla="*/ 1638521 w 7467600"/>
              <a:gd name="connsiteY598" fmla="*/ 1908470 h 6858000"/>
              <a:gd name="connsiteX599" fmla="*/ 1754199 w 7467600"/>
              <a:gd name="connsiteY599" fmla="*/ 2149284 h 6858000"/>
              <a:gd name="connsiteX600" fmla="*/ 1908359 w 7467600"/>
              <a:gd name="connsiteY600" fmla="*/ 2364988 h 6858000"/>
              <a:gd name="connsiteX601" fmla="*/ 1647661 w 7467600"/>
              <a:gd name="connsiteY601" fmla="*/ 1825945 h 6858000"/>
              <a:gd name="connsiteX602" fmla="*/ 1423821 w 7467600"/>
              <a:gd name="connsiteY602" fmla="*/ 1351958 h 6858000"/>
              <a:gd name="connsiteX603" fmla="*/ 1431890 w 7467600"/>
              <a:gd name="connsiteY603" fmla="*/ 1306475 h 6858000"/>
              <a:gd name="connsiteX604" fmla="*/ 1507597 w 7467600"/>
              <a:gd name="connsiteY604" fmla="*/ 1446132 h 6858000"/>
              <a:gd name="connsiteX605" fmla="*/ 1674586 w 7467600"/>
              <a:gd name="connsiteY605" fmla="*/ 1813832 h 6858000"/>
              <a:gd name="connsiteX606" fmla="*/ 1815950 w 7467600"/>
              <a:gd name="connsiteY606" fmla="*/ 2128564 h 6858000"/>
              <a:gd name="connsiteX607" fmla="*/ 1984242 w 7467600"/>
              <a:gd name="connsiteY607" fmla="*/ 2430829 h 6858000"/>
              <a:gd name="connsiteX608" fmla="*/ 2014023 w 7467600"/>
              <a:gd name="connsiteY608" fmla="*/ 2450995 h 6858000"/>
              <a:gd name="connsiteX609" fmla="*/ 1747337 w 7467600"/>
              <a:gd name="connsiteY609" fmla="*/ 1855264 h 6858000"/>
              <a:gd name="connsiteX610" fmla="*/ 1533749 w 7467600"/>
              <a:gd name="connsiteY610" fmla="*/ 1478656 h 6858000"/>
              <a:gd name="connsiteX611" fmla="*/ 1431890 w 7467600"/>
              <a:gd name="connsiteY611" fmla="*/ 1306475 h 6858000"/>
              <a:gd name="connsiteX612" fmla="*/ 5052692 w 7467600"/>
              <a:gd name="connsiteY612" fmla="*/ 1292994 h 6858000"/>
              <a:gd name="connsiteX613" fmla="*/ 5200661 w 7467600"/>
              <a:gd name="connsiteY613" fmla="*/ 1635186 h 6858000"/>
              <a:gd name="connsiteX614" fmla="*/ 5297138 w 7467600"/>
              <a:gd name="connsiteY614" fmla="*/ 1906351 h 6858000"/>
              <a:gd name="connsiteX615" fmla="*/ 5052692 w 7467600"/>
              <a:gd name="connsiteY615" fmla="*/ 1292994 h 6858000"/>
              <a:gd name="connsiteX616" fmla="*/ 5009948 w 7467600"/>
              <a:gd name="connsiteY616" fmla="*/ 1273619 h 6858000"/>
              <a:gd name="connsiteX617" fmla="*/ 5121777 w 7467600"/>
              <a:gd name="connsiteY617" fmla="*/ 1654213 h 6858000"/>
              <a:gd name="connsiteX618" fmla="*/ 5293545 w 7467600"/>
              <a:gd name="connsiteY618" fmla="*/ 2072247 h 6858000"/>
              <a:gd name="connsiteX619" fmla="*/ 5294042 w 7467600"/>
              <a:gd name="connsiteY619" fmla="*/ 2065019 h 6858000"/>
              <a:gd name="connsiteX620" fmla="*/ 5171936 w 7467600"/>
              <a:gd name="connsiteY620" fmla="*/ 1647613 h 6858000"/>
              <a:gd name="connsiteX621" fmla="*/ 5009948 w 7467600"/>
              <a:gd name="connsiteY621" fmla="*/ 1273619 h 6858000"/>
              <a:gd name="connsiteX622" fmla="*/ 655236 w 7467600"/>
              <a:gd name="connsiteY622" fmla="*/ 1268632 h 6858000"/>
              <a:gd name="connsiteX623" fmla="*/ 839521 w 7467600"/>
              <a:gd name="connsiteY623" fmla="*/ 1685315 h 6858000"/>
              <a:gd name="connsiteX624" fmla="*/ 1109416 w 7467600"/>
              <a:gd name="connsiteY624" fmla="*/ 2061663 h 6858000"/>
              <a:gd name="connsiteX625" fmla="*/ 1298300 w 7467600"/>
              <a:gd name="connsiteY625" fmla="*/ 2247742 h 6858000"/>
              <a:gd name="connsiteX626" fmla="*/ 1125871 w 7467600"/>
              <a:gd name="connsiteY626" fmla="*/ 1989513 h 6858000"/>
              <a:gd name="connsiteX627" fmla="*/ 981574 w 7467600"/>
              <a:gd name="connsiteY627" fmla="*/ 1783157 h 6858000"/>
              <a:gd name="connsiteX628" fmla="*/ 922198 w 7467600"/>
              <a:gd name="connsiteY628" fmla="*/ 1677437 h 6858000"/>
              <a:gd name="connsiteX629" fmla="*/ 869293 w 7467600"/>
              <a:gd name="connsiteY629" fmla="*/ 1583214 h 6858000"/>
              <a:gd name="connsiteX630" fmla="*/ 751431 w 7467600"/>
              <a:gd name="connsiteY630" fmla="*/ 1405731 h 6858000"/>
              <a:gd name="connsiteX631" fmla="*/ 655236 w 7467600"/>
              <a:gd name="connsiteY631" fmla="*/ 1268632 h 6858000"/>
              <a:gd name="connsiteX632" fmla="*/ 6516292 w 7467600"/>
              <a:gd name="connsiteY632" fmla="*/ 1263064 h 6858000"/>
              <a:gd name="connsiteX633" fmla="*/ 5736320 w 7467600"/>
              <a:gd name="connsiteY633" fmla="*/ 1501803 h 6858000"/>
              <a:gd name="connsiteX634" fmla="*/ 6516292 w 7467600"/>
              <a:gd name="connsiteY634" fmla="*/ 1263064 h 6858000"/>
              <a:gd name="connsiteX635" fmla="*/ 291466 w 7467600"/>
              <a:gd name="connsiteY635" fmla="*/ 1250369 h 6858000"/>
              <a:gd name="connsiteX636" fmla="*/ 323180 w 7467600"/>
              <a:gd name="connsiteY636" fmla="*/ 1435283 h 6858000"/>
              <a:gd name="connsiteX637" fmla="*/ 349381 w 7467600"/>
              <a:gd name="connsiteY637" fmla="*/ 1875041 h 6858000"/>
              <a:gd name="connsiteX638" fmla="*/ 374363 w 7467600"/>
              <a:gd name="connsiteY638" fmla="*/ 1506494 h 6858000"/>
              <a:gd name="connsiteX639" fmla="*/ 302168 w 7467600"/>
              <a:gd name="connsiteY639" fmla="*/ 1274495 h 6858000"/>
              <a:gd name="connsiteX640" fmla="*/ 291466 w 7467600"/>
              <a:gd name="connsiteY640" fmla="*/ 1250369 h 6858000"/>
              <a:gd name="connsiteX641" fmla="*/ 678222 w 7467600"/>
              <a:gd name="connsiteY641" fmla="*/ 1248670 h 6858000"/>
              <a:gd name="connsiteX642" fmla="*/ 775536 w 7467600"/>
              <a:gd name="connsiteY642" fmla="*/ 1388015 h 6858000"/>
              <a:gd name="connsiteX643" fmla="*/ 894529 w 7467600"/>
              <a:gd name="connsiteY643" fmla="*/ 1567739 h 6858000"/>
              <a:gd name="connsiteX644" fmla="*/ 948000 w 7467600"/>
              <a:gd name="connsiteY644" fmla="*/ 1663088 h 6858000"/>
              <a:gd name="connsiteX645" fmla="*/ 1006812 w 7467600"/>
              <a:gd name="connsiteY645" fmla="*/ 1767683 h 6858000"/>
              <a:gd name="connsiteX646" fmla="*/ 1149133 w 7467600"/>
              <a:gd name="connsiteY646" fmla="*/ 1971513 h 6858000"/>
              <a:gd name="connsiteX647" fmla="*/ 1333952 w 7467600"/>
              <a:gd name="connsiteY647" fmla="*/ 2251620 h 6858000"/>
              <a:gd name="connsiteX648" fmla="*/ 1337329 w 7467600"/>
              <a:gd name="connsiteY648" fmla="*/ 2258350 h 6858000"/>
              <a:gd name="connsiteX649" fmla="*/ 1014726 w 7467600"/>
              <a:gd name="connsiteY649" fmla="*/ 1615556 h 6858000"/>
              <a:gd name="connsiteX650" fmla="*/ 678222 w 7467600"/>
              <a:gd name="connsiteY650" fmla="*/ 1248670 h 6858000"/>
              <a:gd name="connsiteX651" fmla="*/ 6691602 w 7467600"/>
              <a:gd name="connsiteY651" fmla="*/ 1140573 h 6858000"/>
              <a:gd name="connsiteX652" fmla="*/ 6571100 w 7467600"/>
              <a:gd name="connsiteY652" fmla="*/ 1183662 h 6858000"/>
              <a:gd name="connsiteX653" fmla="*/ 6241687 w 7467600"/>
              <a:gd name="connsiteY653" fmla="*/ 1257600 h 6858000"/>
              <a:gd name="connsiteX654" fmla="*/ 5693009 w 7467600"/>
              <a:gd name="connsiteY654" fmla="*/ 1478256 h 6858000"/>
              <a:gd name="connsiteX655" fmla="*/ 6548420 w 7467600"/>
              <a:gd name="connsiteY655" fmla="*/ 1214599 h 6858000"/>
              <a:gd name="connsiteX656" fmla="*/ 6605473 w 7467600"/>
              <a:gd name="connsiteY656" fmla="*/ 1184686 h 6858000"/>
              <a:gd name="connsiteX657" fmla="*/ 6691602 w 7467600"/>
              <a:gd name="connsiteY657" fmla="*/ 1140573 h 6858000"/>
              <a:gd name="connsiteX658" fmla="*/ 4002475 w 7467600"/>
              <a:gd name="connsiteY658" fmla="*/ 1037802 h 6858000"/>
              <a:gd name="connsiteX659" fmla="*/ 4000324 w 7467600"/>
              <a:gd name="connsiteY659" fmla="*/ 1039362 h 6858000"/>
              <a:gd name="connsiteX660" fmla="*/ 4002862 w 7467600"/>
              <a:gd name="connsiteY660" fmla="*/ 1042866 h 6858000"/>
              <a:gd name="connsiteX661" fmla="*/ 4002475 w 7467600"/>
              <a:gd name="connsiteY661" fmla="*/ 1037802 h 6858000"/>
              <a:gd name="connsiteX662" fmla="*/ 506322 w 7467600"/>
              <a:gd name="connsiteY662" fmla="*/ 1020997 h 6858000"/>
              <a:gd name="connsiteX663" fmla="*/ 533068 w 7467600"/>
              <a:gd name="connsiteY663" fmla="*/ 1029409 h 6858000"/>
              <a:gd name="connsiteX664" fmla="*/ 1232525 w 7467600"/>
              <a:gd name="connsiteY664" fmla="*/ 1804675 h 6858000"/>
              <a:gd name="connsiteX665" fmla="*/ 1388858 w 7467600"/>
              <a:gd name="connsiteY665" fmla="*/ 2368011 h 6858000"/>
              <a:gd name="connsiteX666" fmla="*/ 1384098 w 7467600"/>
              <a:gd name="connsiteY666" fmla="*/ 2378125 h 6858000"/>
              <a:gd name="connsiteX667" fmla="*/ 1425393 w 7467600"/>
              <a:gd name="connsiteY667" fmla="*/ 2589124 h 6858000"/>
              <a:gd name="connsiteX668" fmla="*/ 1424001 w 7467600"/>
              <a:gd name="connsiteY668" fmla="*/ 2597541 h 6858000"/>
              <a:gd name="connsiteX669" fmla="*/ 2152729 w 7467600"/>
              <a:gd name="connsiteY669" fmla="*/ 2864487 h 6858000"/>
              <a:gd name="connsiteX670" fmla="*/ 2020609 w 7467600"/>
              <a:gd name="connsiteY670" fmla="*/ 2539671 h 6858000"/>
              <a:gd name="connsiteX671" fmla="*/ 2018920 w 7467600"/>
              <a:gd name="connsiteY671" fmla="*/ 2536309 h 6858000"/>
              <a:gd name="connsiteX672" fmla="*/ 1342441 w 7467600"/>
              <a:gd name="connsiteY672" fmla="*/ 1173017 h 6858000"/>
              <a:gd name="connsiteX673" fmla="*/ 1367925 w 7467600"/>
              <a:gd name="connsiteY673" fmla="*/ 1135648 h 6858000"/>
              <a:gd name="connsiteX674" fmla="*/ 1771401 w 7467600"/>
              <a:gd name="connsiteY674" fmla="*/ 1806673 h 6858000"/>
              <a:gd name="connsiteX675" fmla="*/ 1972385 w 7467600"/>
              <a:gd name="connsiteY675" fmla="*/ 2198735 h 6858000"/>
              <a:gd name="connsiteX676" fmla="*/ 2040892 w 7467600"/>
              <a:gd name="connsiteY676" fmla="*/ 2405205 h 6858000"/>
              <a:gd name="connsiteX677" fmla="*/ 2131689 w 7467600"/>
              <a:gd name="connsiteY677" fmla="*/ 1936926 h 6858000"/>
              <a:gd name="connsiteX678" fmla="*/ 2454820 w 7467600"/>
              <a:gd name="connsiteY678" fmla="*/ 1248808 h 6858000"/>
              <a:gd name="connsiteX679" fmla="*/ 2492512 w 7467600"/>
              <a:gd name="connsiteY679" fmla="*/ 1302920 h 6858000"/>
              <a:gd name="connsiteX680" fmla="*/ 2081216 w 7467600"/>
              <a:gd name="connsiteY680" fmla="*/ 2527513 h 6858000"/>
              <a:gd name="connsiteX681" fmla="*/ 2081211 w 7467600"/>
              <a:gd name="connsiteY681" fmla="*/ 2528916 h 6858000"/>
              <a:gd name="connsiteX682" fmla="*/ 2199067 w 7467600"/>
              <a:gd name="connsiteY682" fmla="*/ 2884061 h 6858000"/>
              <a:gd name="connsiteX683" fmla="*/ 3192586 w 7467600"/>
              <a:gd name="connsiteY683" fmla="*/ 3411496 h 6858000"/>
              <a:gd name="connsiteX684" fmla="*/ 3182620 w 7467600"/>
              <a:gd name="connsiteY684" fmla="*/ 3483279 h 6858000"/>
              <a:gd name="connsiteX685" fmla="*/ 2435119 w 7467600"/>
              <a:gd name="connsiteY685" fmla="*/ 3080173 h 6858000"/>
              <a:gd name="connsiteX686" fmla="*/ 2410152 w 7467600"/>
              <a:gd name="connsiteY686" fmla="*/ 3063751 h 6858000"/>
              <a:gd name="connsiteX687" fmla="*/ 2408099 w 7467600"/>
              <a:gd name="connsiteY687" fmla="*/ 3064403 h 6858000"/>
              <a:gd name="connsiteX688" fmla="*/ 2407218 w 7467600"/>
              <a:gd name="connsiteY688" fmla="*/ 3070324 h 6858000"/>
              <a:gd name="connsiteX689" fmla="*/ 2380138 w 7467600"/>
              <a:gd name="connsiteY689" fmla="*/ 3099341 h 6858000"/>
              <a:gd name="connsiteX690" fmla="*/ 1765923 w 7467600"/>
              <a:gd name="connsiteY690" fmla="*/ 3581043 h 6858000"/>
              <a:gd name="connsiteX691" fmla="*/ 1702258 w 7467600"/>
              <a:gd name="connsiteY691" fmla="*/ 3612286 h 6858000"/>
              <a:gd name="connsiteX692" fmla="*/ 1538370 w 7467600"/>
              <a:gd name="connsiteY692" fmla="*/ 3811804 h 6858000"/>
              <a:gd name="connsiteX693" fmla="*/ 542867 w 7467600"/>
              <a:gd name="connsiteY693" fmla="*/ 4944092 h 6858000"/>
              <a:gd name="connsiteX694" fmla="*/ 515800 w 7467600"/>
              <a:gd name="connsiteY694" fmla="*/ 4862180 h 6858000"/>
              <a:gd name="connsiteX695" fmla="*/ 909145 w 7467600"/>
              <a:gd name="connsiteY695" fmla="*/ 4199225 h 6858000"/>
              <a:gd name="connsiteX696" fmla="*/ 1214067 w 7467600"/>
              <a:gd name="connsiteY696" fmla="*/ 3908561 h 6858000"/>
              <a:gd name="connsiteX697" fmla="*/ 640967 w 7467600"/>
              <a:gd name="connsiteY697" fmla="*/ 4105601 h 6858000"/>
              <a:gd name="connsiteX698" fmla="*/ 112563 w 7467600"/>
              <a:gd name="connsiteY698" fmla="*/ 4396952 h 6858000"/>
              <a:gd name="connsiteX699" fmla="*/ 0 w 7467600"/>
              <a:gd name="connsiteY699" fmla="*/ 4466006 h 6858000"/>
              <a:gd name="connsiteX700" fmla="*/ 0 w 7467600"/>
              <a:gd name="connsiteY700" fmla="*/ 4233763 h 6858000"/>
              <a:gd name="connsiteX701" fmla="*/ 36881 w 7467600"/>
              <a:gd name="connsiteY701" fmla="*/ 4200118 h 6858000"/>
              <a:gd name="connsiteX702" fmla="*/ 910534 w 7467600"/>
              <a:gd name="connsiteY702" fmla="*/ 3629753 h 6858000"/>
              <a:gd name="connsiteX703" fmla="*/ 1578717 w 7467600"/>
              <a:gd name="connsiteY703" fmla="*/ 3575982 h 6858000"/>
              <a:gd name="connsiteX704" fmla="*/ 2338780 w 7467600"/>
              <a:gd name="connsiteY704" fmla="*/ 3033725 h 6858000"/>
              <a:gd name="connsiteX705" fmla="*/ 1807991 w 7467600"/>
              <a:gd name="connsiteY705" fmla="*/ 2807184 h 6858000"/>
              <a:gd name="connsiteX706" fmla="*/ 1416358 w 7467600"/>
              <a:gd name="connsiteY706" fmla="*/ 3112571 h 6858000"/>
              <a:gd name="connsiteX707" fmla="*/ 939066 w 7467600"/>
              <a:gd name="connsiteY707" fmla="*/ 3378798 h 6858000"/>
              <a:gd name="connsiteX708" fmla="*/ 115099 w 7467600"/>
              <a:gd name="connsiteY708" fmla="*/ 3607650 h 6858000"/>
              <a:gd name="connsiteX709" fmla="*/ 97284 w 7467600"/>
              <a:gd name="connsiteY709" fmla="*/ 3520393 h 6858000"/>
              <a:gd name="connsiteX710" fmla="*/ 922050 w 7467600"/>
              <a:gd name="connsiteY710" fmla="*/ 3074867 h 6858000"/>
              <a:gd name="connsiteX711" fmla="*/ 1405265 w 7467600"/>
              <a:gd name="connsiteY711" fmla="*/ 3016319 h 6858000"/>
              <a:gd name="connsiteX712" fmla="*/ 1407512 w 7467600"/>
              <a:gd name="connsiteY712" fmla="*/ 3018001 h 6858000"/>
              <a:gd name="connsiteX713" fmla="*/ 1726266 w 7467600"/>
              <a:gd name="connsiteY713" fmla="*/ 2777274 h 6858000"/>
              <a:gd name="connsiteX714" fmla="*/ 625390 w 7467600"/>
              <a:gd name="connsiteY714" fmla="*/ 2514541 h 6858000"/>
              <a:gd name="connsiteX715" fmla="*/ 619799 w 7467600"/>
              <a:gd name="connsiteY715" fmla="*/ 2527180 h 6858000"/>
              <a:gd name="connsiteX716" fmla="*/ 310030 w 7467600"/>
              <a:gd name="connsiteY716" fmla="*/ 2771818 h 6858000"/>
              <a:gd name="connsiteX717" fmla="*/ 173877 w 7467600"/>
              <a:gd name="connsiteY717" fmla="*/ 2937056 h 6858000"/>
              <a:gd name="connsiteX718" fmla="*/ 77889 w 7467600"/>
              <a:gd name="connsiteY718" fmla="*/ 3138440 h 6858000"/>
              <a:gd name="connsiteX719" fmla="*/ 0 w 7467600"/>
              <a:gd name="connsiteY719" fmla="*/ 3271395 h 6858000"/>
              <a:gd name="connsiteX720" fmla="*/ 0 w 7467600"/>
              <a:gd name="connsiteY720" fmla="*/ 3153002 h 6858000"/>
              <a:gd name="connsiteX721" fmla="*/ 2386 w 7467600"/>
              <a:gd name="connsiteY721" fmla="*/ 3149203 h 6858000"/>
              <a:gd name="connsiteX722" fmla="*/ 89753 w 7467600"/>
              <a:gd name="connsiteY722" fmla="*/ 2987702 h 6858000"/>
              <a:gd name="connsiteX723" fmla="*/ 76869 w 7467600"/>
              <a:gd name="connsiteY723" fmla="*/ 3005404 h 6858000"/>
              <a:gd name="connsiteX724" fmla="*/ 32049 w 7467600"/>
              <a:gd name="connsiteY724" fmla="*/ 3065814 h 6858000"/>
              <a:gd name="connsiteX725" fmla="*/ 0 w 7467600"/>
              <a:gd name="connsiteY725" fmla="*/ 3108744 h 6858000"/>
              <a:gd name="connsiteX726" fmla="*/ 0 w 7467600"/>
              <a:gd name="connsiteY726" fmla="*/ 3058059 h 6858000"/>
              <a:gd name="connsiteX727" fmla="*/ 7610 w 7467600"/>
              <a:gd name="connsiteY727" fmla="*/ 3047889 h 6858000"/>
              <a:gd name="connsiteX728" fmla="*/ 52419 w 7467600"/>
              <a:gd name="connsiteY728" fmla="*/ 2987479 h 6858000"/>
              <a:gd name="connsiteX729" fmla="*/ 59142 w 7467600"/>
              <a:gd name="connsiteY729" fmla="*/ 2978488 h 6858000"/>
              <a:gd name="connsiteX730" fmla="*/ 0 w 7467600"/>
              <a:gd name="connsiteY730" fmla="*/ 3015334 h 6858000"/>
              <a:gd name="connsiteX731" fmla="*/ 0 w 7467600"/>
              <a:gd name="connsiteY731" fmla="*/ 2914286 h 6858000"/>
              <a:gd name="connsiteX732" fmla="*/ 36383 w 7467600"/>
              <a:gd name="connsiteY732" fmla="*/ 2901128 h 6858000"/>
              <a:gd name="connsiteX733" fmla="*/ 156329 w 7467600"/>
              <a:gd name="connsiteY733" fmla="*/ 2840533 h 6858000"/>
              <a:gd name="connsiteX734" fmla="*/ 358355 w 7467600"/>
              <a:gd name="connsiteY734" fmla="*/ 2620471 h 6858000"/>
              <a:gd name="connsiteX735" fmla="*/ 510577 w 7467600"/>
              <a:gd name="connsiteY735" fmla="*/ 2501244 h 6858000"/>
              <a:gd name="connsiteX736" fmla="*/ 211967 w 7467600"/>
              <a:gd name="connsiteY736" fmla="*/ 2479171 h 6858000"/>
              <a:gd name="connsiteX737" fmla="*/ 0 w 7467600"/>
              <a:gd name="connsiteY737" fmla="*/ 2476398 h 6858000"/>
              <a:gd name="connsiteX738" fmla="*/ 0 w 7467600"/>
              <a:gd name="connsiteY738" fmla="*/ 2389189 h 6858000"/>
              <a:gd name="connsiteX739" fmla="*/ 103062 w 7467600"/>
              <a:gd name="connsiteY739" fmla="*/ 2389518 h 6858000"/>
              <a:gd name="connsiteX740" fmla="*/ 510734 w 7467600"/>
              <a:gd name="connsiteY740" fmla="*/ 2416201 h 6858000"/>
              <a:gd name="connsiteX741" fmla="*/ 279257 w 7467600"/>
              <a:gd name="connsiteY741" fmla="*/ 2092102 h 6858000"/>
              <a:gd name="connsiteX742" fmla="*/ 65265 w 7467600"/>
              <a:gd name="connsiteY742" fmla="*/ 2006049 h 6858000"/>
              <a:gd name="connsiteX743" fmla="*/ 0 w 7467600"/>
              <a:gd name="connsiteY743" fmla="*/ 1982532 h 6858000"/>
              <a:gd name="connsiteX744" fmla="*/ 0 w 7467600"/>
              <a:gd name="connsiteY744" fmla="*/ 1912789 h 6858000"/>
              <a:gd name="connsiteX745" fmla="*/ 97460 w 7467600"/>
              <a:gd name="connsiteY745" fmla="*/ 1953725 h 6858000"/>
              <a:gd name="connsiteX746" fmla="*/ 221272 w 7467600"/>
              <a:gd name="connsiteY746" fmla="*/ 1980766 h 6858000"/>
              <a:gd name="connsiteX747" fmla="*/ 116765 w 7467600"/>
              <a:gd name="connsiteY747" fmla="*/ 1911033 h 6858000"/>
              <a:gd name="connsiteX748" fmla="*/ 16405 w 7467600"/>
              <a:gd name="connsiteY748" fmla="*/ 1803412 h 6858000"/>
              <a:gd name="connsiteX749" fmla="*/ 0 w 7467600"/>
              <a:gd name="connsiteY749" fmla="*/ 1784777 h 6858000"/>
              <a:gd name="connsiteX750" fmla="*/ 0 w 7467600"/>
              <a:gd name="connsiteY750" fmla="*/ 1740082 h 6858000"/>
              <a:gd name="connsiteX751" fmla="*/ 39394 w 7467600"/>
              <a:gd name="connsiteY751" fmla="*/ 1784856 h 6858000"/>
              <a:gd name="connsiteX752" fmla="*/ 135813 w 7467600"/>
              <a:gd name="connsiteY752" fmla="*/ 1888838 h 6858000"/>
              <a:gd name="connsiteX753" fmla="*/ 242575 w 7467600"/>
              <a:gd name="connsiteY753" fmla="*/ 1958841 h 6858000"/>
              <a:gd name="connsiteX754" fmla="*/ 82197 w 7467600"/>
              <a:gd name="connsiteY754" fmla="*/ 1754826 h 6858000"/>
              <a:gd name="connsiteX755" fmla="*/ 0 w 7467600"/>
              <a:gd name="connsiteY755" fmla="*/ 1679650 h 6858000"/>
              <a:gd name="connsiteX756" fmla="*/ 0 w 7467600"/>
              <a:gd name="connsiteY756" fmla="*/ 1602463 h 6858000"/>
              <a:gd name="connsiteX757" fmla="*/ 84689 w 7467600"/>
              <a:gd name="connsiteY757" fmla="*/ 1677442 h 6858000"/>
              <a:gd name="connsiteX758" fmla="*/ 298437 w 7467600"/>
              <a:gd name="connsiteY758" fmla="*/ 1968019 h 6858000"/>
              <a:gd name="connsiteX759" fmla="*/ 227269 w 7467600"/>
              <a:gd name="connsiteY759" fmla="*/ 1114064 h 6858000"/>
              <a:gd name="connsiteX760" fmla="*/ 248003 w 7467600"/>
              <a:gd name="connsiteY760" fmla="*/ 1089613 h 6858000"/>
              <a:gd name="connsiteX761" fmla="*/ 427020 w 7467600"/>
              <a:gd name="connsiteY761" fmla="*/ 1619803 h 6858000"/>
              <a:gd name="connsiteX762" fmla="*/ 340345 w 7467600"/>
              <a:gd name="connsiteY762" fmla="*/ 2027739 h 6858000"/>
              <a:gd name="connsiteX763" fmla="*/ 360865 w 7467600"/>
              <a:gd name="connsiteY763" fmla="*/ 2044827 h 6858000"/>
              <a:gd name="connsiteX764" fmla="*/ 560414 w 7467600"/>
              <a:gd name="connsiteY764" fmla="*/ 2421457 h 6858000"/>
              <a:gd name="connsiteX765" fmla="*/ 1359703 w 7467600"/>
              <a:gd name="connsiteY765" fmla="*/ 2578554 h 6858000"/>
              <a:gd name="connsiteX766" fmla="*/ 1359422 w 7467600"/>
              <a:gd name="connsiteY766" fmla="*/ 2577994 h 6858000"/>
              <a:gd name="connsiteX767" fmla="*/ 828701 w 7467600"/>
              <a:gd name="connsiteY767" fmla="*/ 1839520 h 6858000"/>
              <a:gd name="connsiteX768" fmla="*/ 494427 w 7467600"/>
              <a:gd name="connsiteY768" fmla="*/ 1092333 h 6858000"/>
              <a:gd name="connsiteX769" fmla="*/ 506322 w 7467600"/>
              <a:gd name="connsiteY769" fmla="*/ 1020997 h 6858000"/>
              <a:gd name="connsiteX770" fmla="*/ 4570198 w 7467600"/>
              <a:gd name="connsiteY770" fmla="*/ 978081 h 6858000"/>
              <a:gd name="connsiteX771" fmla="*/ 4523691 w 7467600"/>
              <a:gd name="connsiteY771" fmla="*/ 1127776 h 6858000"/>
              <a:gd name="connsiteX772" fmla="*/ 4509875 w 7467600"/>
              <a:gd name="connsiteY772" fmla="*/ 1167552 h 6858000"/>
              <a:gd name="connsiteX773" fmla="*/ 4478168 w 7467600"/>
              <a:gd name="connsiteY773" fmla="*/ 1260735 h 6858000"/>
              <a:gd name="connsiteX774" fmla="*/ 4409309 w 7467600"/>
              <a:gd name="connsiteY774" fmla="*/ 1666996 h 6858000"/>
              <a:gd name="connsiteX775" fmla="*/ 4370031 w 7467600"/>
              <a:gd name="connsiteY775" fmla="*/ 1955666 h 6858000"/>
              <a:gd name="connsiteX776" fmla="*/ 4570198 w 7467600"/>
              <a:gd name="connsiteY776" fmla="*/ 978081 h 6858000"/>
              <a:gd name="connsiteX777" fmla="*/ 4557898 w 7467600"/>
              <a:gd name="connsiteY777" fmla="*/ 900011 h 6858000"/>
              <a:gd name="connsiteX778" fmla="*/ 4344840 w 7467600"/>
              <a:gd name="connsiteY778" fmla="*/ 1922038 h 6858000"/>
              <a:gd name="connsiteX779" fmla="*/ 4378710 w 7467600"/>
              <a:gd name="connsiteY779" fmla="*/ 1665516 h 6858000"/>
              <a:gd name="connsiteX780" fmla="*/ 4448798 w 7467600"/>
              <a:gd name="connsiteY780" fmla="*/ 1253024 h 6858000"/>
              <a:gd name="connsiteX781" fmla="*/ 4480315 w 7467600"/>
              <a:gd name="connsiteY781" fmla="*/ 1158454 h 6858000"/>
              <a:gd name="connsiteX782" fmla="*/ 4494133 w 7467600"/>
              <a:gd name="connsiteY782" fmla="*/ 1118676 h 6858000"/>
              <a:gd name="connsiteX783" fmla="*/ 4557898 w 7467600"/>
              <a:gd name="connsiteY783" fmla="*/ 900011 h 6858000"/>
              <a:gd name="connsiteX784" fmla="*/ 5870151 w 7467600"/>
              <a:gd name="connsiteY784" fmla="*/ 898890 h 6858000"/>
              <a:gd name="connsiteX785" fmla="*/ 5861335 w 7467600"/>
              <a:gd name="connsiteY785" fmla="*/ 899177 h 6858000"/>
              <a:gd name="connsiteX786" fmla="*/ 5843702 w 7467600"/>
              <a:gd name="connsiteY786" fmla="*/ 899748 h 6858000"/>
              <a:gd name="connsiteX787" fmla="*/ 5651107 w 7467600"/>
              <a:gd name="connsiteY787" fmla="*/ 920306 h 6858000"/>
              <a:gd name="connsiteX788" fmla="*/ 5459407 w 7467600"/>
              <a:gd name="connsiteY788" fmla="*/ 940975 h 6858000"/>
              <a:gd name="connsiteX789" fmla="*/ 5374846 w 7467600"/>
              <a:gd name="connsiteY789" fmla="*/ 941988 h 6858000"/>
              <a:gd name="connsiteX790" fmla="*/ 5256105 w 7467600"/>
              <a:gd name="connsiteY790" fmla="*/ 945632 h 6858000"/>
              <a:gd name="connsiteX791" fmla="*/ 5107071 w 7467600"/>
              <a:gd name="connsiteY791" fmla="*/ 969720 h 6858000"/>
              <a:gd name="connsiteX792" fmla="*/ 4998681 w 7467600"/>
              <a:gd name="connsiteY792" fmla="*/ 988771 h 6858000"/>
              <a:gd name="connsiteX793" fmla="*/ 5870151 w 7467600"/>
              <a:gd name="connsiteY793" fmla="*/ 898890 h 6858000"/>
              <a:gd name="connsiteX794" fmla="*/ 5504425 w 7467600"/>
              <a:gd name="connsiteY794" fmla="*/ 848067 h 6858000"/>
              <a:gd name="connsiteX795" fmla="*/ 4968849 w 7467600"/>
              <a:gd name="connsiteY795" fmla="*/ 962318 h 6858000"/>
              <a:gd name="connsiteX796" fmla="*/ 5104039 w 7467600"/>
              <a:gd name="connsiteY796" fmla="*/ 940634 h 6858000"/>
              <a:gd name="connsiteX797" fmla="*/ 5256311 w 7467600"/>
              <a:gd name="connsiteY797" fmla="*/ 916490 h 6858000"/>
              <a:gd name="connsiteX798" fmla="*/ 5377381 w 7467600"/>
              <a:gd name="connsiteY798" fmla="*/ 912671 h 6858000"/>
              <a:gd name="connsiteX799" fmla="*/ 5460148 w 7467600"/>
              <a:gd name="connsiteY799" fmla="*/ 911442 h 6858000"/>
              <a:gd name="connsiteX800" fmla="*/ 5648971 w 7467600"/>
              <a:gd name="connsiteY800" fmla="*/ 891331 h 6858000"/>
              <a:gd name="connsiteX801" fmla="*/ 5844807 w 7467600"/>
              <a:gd name="connsiteY801" fmla="*/ 870718 h 6858000"/>
              <a:gd name="connsiteX802" fmla="*/ 5862975 w 7467600"/>
              <a:gd name="connsiteY802" fmla="*/ 869756 h 6858000"/>
              <a:gd name="connsiteX803" fmla="*/ 5920887 w 7467600"/>
              <a:gd name="connsiteY803" fmla="*/ 865929 h 6858000"/>
              <a:gd name="connsiteX804" fmla="*/ 5504425 w 7467600"/>
              <a:gd name="connsiteY804" fmla="*/ 848067 h 6858000"/>
              <a:gd name="connsiteX805" fmla="*/ 3607114 w 7467600"/>
              <a:gd name="connsiteY805" fmla="*/ 467441 h 6858000"/>
              <a:gd name="connsiteX806" fmla="*/ 3296242 w 7467600"/>
              <a:gd name="connsiteY806" fmla="*/ 807991 h 6858000"/>
              <a:gd name="connsiteX807" fmla="*/ 3174674 w 7467600"/>
              <a:gd name="connsiteY807" fmla="*/ 919759 h 6858000"/>
              <a:gd name="connsiteX808" fmla="*/ 3042978 w 7467600"/>
              <a:gd name="connsiteY808" fmla="*/ 1054894 h 6858000"/>
              <a:gd name="connsiteX809" fmla="*/ 2968914 w 7467600"/>
              <a:gd name="connsiteY809" fmla="*/ 1133756 h 6858000"/>
              <a:gd name="connsiteX810" fmla="*/ 3103823 w 7467600"/>
              <a:gd name="connsiteY810" fmla="*/ 1026814 h 6858000"/>
              <a:gd name="connsiteX811" fmla="*/ 3607114 w 7467600"/>
              <a:gd name="connsiteY811" fmla="*/ 467441 h 6858000"/>
              <a:gd name="connsiteX812" fmla="*/ 3744487 w 7467600"/>
              <a:gd name="connsiteY812" fmla="*/ 383136 h 6858000"/>
              <a:gd name="connsiteX813" fmla="*/ 3970213 w 7467600"/>
              <a:gd name="connsiteY813" fmla="*/ 995559 h 6858000"/>
              <a:gd name="connsiteX814" fmla="*/ 3744487 w 7467600"/>
              <a:gd name="connsiteY814" fmla="*/ 383136 h 6858000"/>
              <a:gd name="connsiteX815" fmla="*/ 3624562 w 7467600"/>
              <a:gd name="connsiteY815" fmla="*/ 367041 h 6858000"/>
              <a:gd name="connsiteX816" fmla="*/ 3489712 w 7467600"/>
              <a:gd name="connsiteY816" fmla="*/ 485386 h 6858000"/>
              <a:gd name="connsiteX817" fmla="*/ 3182994 w 7467600"/>
              <a:gd name="connsiteY817" fmla="*/ 828265 h 6858000"/>
              <a:gd name="connsiteX818" fmla="*/ 2892114 w 7467600"/>
              <a:gd name="connsiteY818" fmla="*/ 1172635 h 6858000"/>
              <a:gd name="connsiteX819" fmla="*/ 3021459 w 7467600"/>
              <a:gd name="connsiteY819" fmla="*/ 1035385 h 6858000"/>
              <a:gd name="connsiteX820" fmla="*/ 3153873 w 7467600"/>
              <a:gd name="connsiteY820" fmla="*/ 898971 h 6858000"/>
              <a:gd name="connsiteX821" fmla="*/ 3276511 w 7467600"/>
              <a:gd name="connsiteY821" fmla="*/ 786423 h 6858000"/>
              <a:gd name="connsiteX822" fmla="*/ 3584154 w 7467600"/>
              <a:gd name="connsiteY822" fmla="*/ 448218 h 6858000"/>
              <a:gd name="connsiteX823" fmla="*/ 3624562 w 7467600"/>
              <a:gd name="connsiteY823" fmla="*/ 367041 h 6858000"/>
              <a:gd name="connsiteX824" fmla="*/ 3766672 w 7467600"/>
              <a:gd name="connsiteY824" fmla="*/ 359429 h 6858000"/>
              <a:gd name="connsiteX825" fmla="*/ 3996338 w 7467600"/>
              <a:gd name="connsiteY825" fmla="*/ 968237 h 6858000"/>
              <a:gd name="connsiteX826" fmla="*/ 3766672 w 7467600"/>
              <a:gd name="connsiteY826" fmla="*/ 359429 h 6858000"/>
              <a:gd name="connsiteX827" fmla="*/ 5805386 w 7467600"/>
              <a:gd name="connsiteY827" fmla="*/ 239240 h 6858000"/>
              <a:gd name="connsiteX828" fmla="*/ 5736947 w 7467600"/>
              <a:gd name="connsiteY828" fmla="*/ 261367 h 6858000"/>
              <a:gd name="connsiteX829" fmla="*/ 5427012 w 7467600"/>
              <a:gd name="connsiteY829" fmla="*/ 311272 h 6858000"/>
              <a:gd name="connsiteX830" fmla="*/ 5147818 w 7467600"/>
              <a:gd name="connsiteY830" fmla="*/ 322112 h 6858000"/>
              <a:gd name="connsiteX831" fmla="*/ 5060854 w 7467600"/>
              <a:gd name="connsiteY831" fmla="*/ 311882 h 6858000"/>
              <a:gd name="connsiteX832" fmla="*/ 4945989 w 7467600"/>
              <a:gd name="connsiteY832" fmla="*/ 300516 h 6858000"/>
              <a:gd name="connsiteX833" fmla="*/ 5410479 w 7467600"/>
              <a:gd name="connsiteY833" fmla="*/ 348434 h 6858000"/>
              <a:gd name="connsiteX834" fmla="*/ 5805386 w 7467600"/>
              <a:gd name="connsiteY834" fmla="*/ 239240 h 6858000"/>
              <a:gd name="connsiteX835" fmla="*/ 5905192 w 7467600"/>
              <a:gd name="connsiteY835" fmla="*/ 163079 h 6858000"/>
              <a:gd name="connsiteX836" fmla="*/ 5865655 w 7467600"/>
              <a:gd name="connsiteY836" fmla="*/ 171901 h 6858000"/>
              <a:gd name="connsiteX837" fmla="*/ 5259740 w 7467600"/>
              <a:gd name="connsiteY837" fmla="*/ 257013 h 6858000"/>
              <a:gd name="connsiteX838" fmla="*/ 5208466 w 7467600"/>
              <a:gd name="connsiteY838" fmla="*/ 257550 h 6858000"/>
              <a:gd name="connsiteX839" fmla="*/ 4980204 w 7467600"/>
              <a:gd name="connsiteY839" fmla="*/ 271903 h 6858000"/>
              <a:gd name="connsiteX840" fmla="*/ 5068068 w 7467600"/>
              <a:gd name="connsiteY840" fmla="*/ 282244 h 6858000"/>
              <a:gd name="connsiteX841" fmla="*/ 5153231 w 7467600"/>
              <a:gd name="connsiteY841" fmla="*/ 292240 h 6858000"/>
              <a:gd name="connsiteX842" fmla="*/ 5426491 w 7467600"/>
              <a:gd name="connsiteY842" fmla="*/ 281128 h 6858000"/>
              <a:gd name="connsiteX843" fmla="*/ 5731212 w 7467600"/>
              <a:gd name="connsiteY843" fmla="*/ 231951 h 6858000"/>
              <a:gd name="connsiteX844" fmla="*/ 5905192 w 7467600"/>
              <a:gd name="connsiteY844" fmla="*/ 163079 h 6858000"/>
              <a:gd name="connsiteX845" fmla="*/ 5944437 w 7467600"/>
              <a:gd name="connsiteY845" fmla="*/ 113829 h 6858000"/>
              <a:gd name="connsiteX846" fmla="*/ 5825032 w 7467600"/>
              <a:gd name="connsiteY846" fmla="*/ 146405 h 6858000"/>
              <a:gd name="connsiteX847" fmla="*/ 4955599 w 7467600"/>
              <a:gd name="connsiteY847" fmla="*/ 247008 h 6858000"/>
              <a:gd name="connsiteX848" fmla="*/ 5210104 w 7467600"/>
              <a:gd name="connsiteY848" fmla="*/ 228123 h 6858000"/>
              <a:gd name="connsiteX849" fmla="*/ 5261015 w 7467600"/>
              <a:gd name="connsiteY849" fmla="*/ 227087 h 6858000"/>
              <a:gd name="connsiteX850" fmla="*/ 5861181 w 7467600"/>
              <a:gd name="connsiteY850" fmla="*/ 143093 h 6858000"/>
              <a:gd name="connsiteX851" fmla="*/ 5961252 w 7467600"/>
              <a:gd name="connsiteY851" fmla="*/ 114820 h 6858000"/>
              <a:gd name="connsiteX852" fmla="*/ 5944437 w 7467600"/>
              <a:gd name="connsiteY852" fmla="*/ 113829 h 6858000"/>
              <a:gd name="connsiteX853" fmla="*/ 3882765 w 7467600"/>
              <a:gd name="connsiteY853" fmla="*/ 0 h 6858000"/>
              <a:gd name="connsiteX854" fmla="*/ 3995099 w 7467600"/>
              <a:gd name="connsiteY854" fmla="*/ 0 h 6858000"/>
              <a:gd name="connsiteX855" fmla="*/ 4163818 w 7467600"/>
              <a:gd name="connsiteY855" fmla="*/ 234104 h 6858000"/>
              <a:gd name="connsiteX856" fmla="*/ 4172099 w 7467600"/>
              <a:gd name="connsiteY856" fmla="*/ 234207 h 6858000"/>
              <a:gd name="connsiteX857" fmla="*/ 4784282 w 7467600"/>
              <a:gd name="connsiteY857" fmla="*/ 276561 h 6858000"/>
              <a:gd name="connsiteX858" fmla="*/ 4801687 w 7467600"/>
              <a:gd name="connsiteY858" fmla="*/ 267764 h 6858000"/>
              <a:gd name="connsiteX859" fmla="*/ 6082788 w 7467600"/>
              <a:gd name="connsiteY859" fmla="*/ 64119 h 6858000"/>
              <a:gd name="connsiteX860" fmla="*/ 6099442 w 7467600"/>
              <a:gd name="connsiteY860" fmla="*/ 82568 h 6858000"/>
              <a:gd name="connsiteX861" fmla="*/ 4804137 w 7467600"/>
              <a:gd name="connsiteY861" fmla="*/ 320931 h 6858000"/>
              <a:gd name="connsiteX862" fmla="*/ 4227047 w 7467600"/>
              <a:gd name="connsiteY862" fmla="*/ 313415 h 6858000"/>
              <a:gd name="connsiteX863" fmla="*/ 4346041 w 7467600"/>
              <a:gd name="connsiteY863" fmla="*/ 456086 h 6858000"/>
              <a:gd name="connsiteX864" fmla="*/ 4870967 w 7467600"/>
              <a:gd name="connsiteY864" fmla="*/ 963061 h 6858000"/>
              <a:gd name="connsiteX865" fmla="*/ 4889647 w 7467600"/>
              <a:gd name="connsiteY865" fmla="*/ 957147 h 6858000"/>
              <a:gd name="connsiteX866" fmla="*/ 5422504 w 7467600"/>
              <a:gd name="connsiteY866" fmla="*/ 805191 h 6858000"/>
              <a:gd name="connsiteX867" fmla="*/ 6087656 w 7467600"/>
              <a:gd name="connsiteY867" fmla="*/ 826703 h 6858000"/>
              <a:gd name="connsiteX868" fmla="*/ 6058717 w 7467600"/>
              <a:gd name="connsiteY868" fmla="*/ 865992 h 6858000"/>
              <a:gd name="connsiteX869" fmla="*/ 4974153 w 7467600"/>
              <a:gd name="connsiteY869" fmla="*/ 1045456 h 6858000"/>
              <a:gd name="connsiteX870" fmla="*/ 5627835 w 7467600"/>
              <a:gd name="connsiteY870" fmla="*/ 1472077 h 6858000"/>
              <a:gd name="connsiteX871" fmla="*/ 5629817 w 7467600"/>
              <a:gd name="connsiteY871" fmla="*/ 1471412 h 6858000"/>
              <a:gd name="connsiteX872" fmla="*/ 5634124 w 7467600"/>
              <a:gd name="connsiteY872" fmla="*/ 1470572 h 6858000"/>
              <a:gd name="connsiteX873" fmla="*/ 5755832 w 7467600"/>
              <a:gd name="connsiteY873" fmla="*/ 1383886 h 6858000"/>
              <a:gd name="connsiteX874" fmla="*/ 6014186 w 7467600"/>
              <a:gd name="connsiteY874" fmla="*/ 1279799 h 6858000"/>
              <a:gd name="connsiteX875" fmla="*/ 6901619 w 7467600"/>
              <a:gd name="connsiteY875" fmla="*/ 1047874 h 6858000"/>
              <a:gd name="connsiteX876" fmla="*/ 6931566 w 7467600"/>
              <a:gd name="connsiteY876" fmla="*/ 1062034 h 6858000"/>
              <a:gd name="connsiteX877" fmla="*/ 5790982 w 7467600"/>
              <a:gd name="connsiteY877" fmla="*/ 1561380 h 6858000"/>
              <a:gd name="connsiteX878" fmla="*/ 6188971 w 7467600"/>
              <a:gd name="connsiteY878" fmla="*/ 1755168 h 6858000"/>
              <a:gd name="connsiteX879" fmla="*/ 6202446 w 7467600"/>
              <a:gd name="connsiteY879" fmla="*/ 1752268 h 6858000"/>
              <a:gd name="connsiteX880" fmla="*/ 7179560 w 7467600"/>
              <a:gd name="connsiteY880" fmla="*/ 1467551 h 6858000"/>
              <a:gd name="connsiteX881" fmla="*/ 7158730 w 7467600"/>
              <a:gd name="connsiteY881" fmla="*/ 1507835 h 6858000"/>
              <a:gd name="connsiteX882" fmla="*/ 6326959 w 7467600"/>
              <a:gd name="connsiteY882" fmla="*/ 1817686 h 6858000"/>
              <a:gd name="connsiteX883" fmla="*/ 6537433 w 7467600"/>
              <a:gd name="connsiteY883" fmla="*/ 1907790 h 6858000"/>
              <a:gd name="connsiteX884" fmla="*/ 6550221 w 7467600"/>
              <a:gd name="connsiteY884" fmla="*/ 1910729 h 6858000"/>
              <a:gd name="connsiteX885" fmla="*/ 6964438 w 7467600"/>
              <a:gd name="connsiteY885" fmla="*/ 2209505 h 6858000"/>
              <a:gd name="connsiteX886" fmla="*/ 7367862 w 7467600"/>
              <a:gd name="connsiteY886" fmla="*/ 2806833 h 6858000"/>
              <a:gd name="connsiteX887" fmla="*/ 7364329 w 7467600"/>
              <a:gd name="connsiteY887" fmla="*/ 2826907 h 6858000"/>
              <a:gd name="connsiteX888" fmla="*/ 7290545 w 7467600"/>
              <a:gd name="connsiteY888" fmla="*/ 2850663 h 6858000"/>
              <a:gd name="connsiteX889" fmla="*/ 6472036 w 7467600"/>
              <a:gd name="connsiteY889" fmla="*/ 1959003 h 6858000"/>
              <a:gd name="connsiteX890" fmla="*/ 5792897 w 7467600"/>
              <a:gd name="connsiteY890" fmla="*/ 1647747 h 6858000"/>
              <a:gd name="connsiteX891" fmla="*/ 5842751 w 7467600"/>
              <a:gd name="connsiteY891" fmla="*/ 1816112 h 6858000"/>
              <a:gd name="connsiteX892" fmla="*/ 5847424 w 7467600"/>
              <a:gd name="connsiteY892" fmla="*/ 1815776 h 6858000"/>
              <a:gd name="connsiteX893" fmla="*/ 6399821 w 7467600"/>
              <a:gd name="connsiteY893" fmla="*/ 2344799 h 6858000"/>
              <a:gd name="connsiteX894" fmla="*/ 6323232 w 7467600"/>
              <a:gd name="connsiteY894" fmla="*/ 2389634 h 6858000"/>
              <a:gd name="connsiteX895" fmla="*/ 5942958 w 7467600"/>
              <a:gd name="connsiteY895" fmla="*/ 2077708 h 6858000"/>
              <a:gd name="connsiteX896" fmla="*/ 5921559 w 7467600"/>
              <a:gd name="connsiteY896" fmla="*/ 2378596 h 6858000"/>
              <a:gd name="connsiteX897" fmla="*/ 5817651 w 7467600"/>
              <a:gd name="connsiteY897" fmla="*/ 3023919 h 6858000"/>
              <a:gd name="connsiteX898" fmla="*/ 5729634 w 7467600"/>
              <a:gd name="connsiteY898" fmla="*/ 3051849 h 6858000"/>
              <a:gd name="connsiteX899" fmla="*/ 5611018 w 7467600"/>
              <a:gd name="connsiteY899" fmla="*/ 2316769 h 6858000"/>
              <a:gd name="connsiteX900" fmla="*/ 5687608 w 7467600"/>
              <a:gd name="connsiteY900" fmla="*/ 2039972 h 6858000"/>
              <a:gd name="connsiteX901" fmla="*/ 5657554 w 7467600"/>
              <a:gd name="connsiteY901" fmla="*/ 1576445 h 6858000"/>
              <a:gd name="connsiteX902" fmla="*/ 5150475 w 7467600"/>
              <a:gd name="connsiteY902" fmla="*/ 1274012 h 6858000"/>
              <a:gd name="connsiteX903" fmla="*/ 5349142 w 7467600"/>
              <a:gd name="connsiteY903" fmla="*/ 2204405 h 6858000"/>
              <a:gd name="connsiteX904" fmla="*/ 5262214 w 7467600"/>
              <a:gd name="connsiteY904" fmla="*/ 2233836 h 6858000"/>
              <a:gd name="connsiteX905" fmla="*/ 4981539 w 7467600"/>
              <a:gd name="connsiteY905" fmla="*/ 1542201 h 6858000"/>
              <a:gd name="connsiteX906" fmla="*/ 4958461 w 7467600"/>
              <a:gd name="connsiteY906" fmla="*/ 1136957 h 6858000"/>
              <a:gd name="connsiteX907" fmla="*/ 4655015 w 7467600"/>
              <a:gd name="connsiteY907" fmla="*/ 891426 h 6858000"/>
              <a:gd name="connsiteX908" fmla="*/ 4348002 w 7467600"/>
              <a:gd name="connsiteY908" fmla="*/ 2205895 h 6858000"/>
              <a:gd name="connsiteX909" fmla="*/ 4262250 w 7467600"/>
              <a:gd name="connsiteY909" fmla="*/ 2219972 h 6858000"/>
              <a:gd name="connsiteX910" fmla="*/ 4550611 w 7467600"/>
              <a:gd name="connsiteY910" fmla="*/ 817540 h 6858000"/>
              <a:gd name="connsiteX911" fmla="*/ 4564418 w 7467600"/>
              <a:gd name="connsiteY911" fmla="*/ 808293 h 6858000"/>
              <a:gd name="connsiteX912" fmla="*/ 4266388 w 7467600"/>
              <a:gd name="connsiteY912" fmla="*/ 500083 h 6858000"/>
              <a:gd name="connsiteX913" fmla="*/ 4032842 w 7467600"/>
              <a:gd name="connsiteY913" fmla="*/ 211809 h 6858000"/>
              <a:gd name="connsiteX914" fmla="*/ 3882765 w 7467600"/>
              <a:gd name="connsiteY914" fmla="*/ 0 h 6858000"/>
              <a:gd name="connsiteX915" fmla="*/ 3721337 w 7467600"/>
              <a:gd name="connsiteY915" fmla="*/ 0 h 6858000"/>
              <a:gd name="connsiteX916" fmla="*/ 3797544 w 7467600"/>
              <a:gd name="connsiteY916" fmla="*/ 0 h 6858000"/>
              <a:gd name="connsiteX917" fmla="*/ 3775734 w 7467600"/>
              <a:gd name="connsiteY917" fmla="*/ 95131 h 6858000"/>
              <a:gd name="connsiteX918" fmla="*/ 3724807 w 7467600"/>
              <a:gd name="connsiteY918" fmla="*/ 272257 h 6858000"/>
              <a:gd name="connsiteX919" fmla="*/ 3726844 w 7467600"/>
              <a:gd name="connsiteY919" fmla="*/ 282988 h 6858000"/>
              <a:gd name="connsiteX920" fmla="*/ 3742664 w 7467600"/>
              <a:gd name="connsiteY920" fmla="*/ 279918 h 6858000"/>
              <a:gd name="connsiteX921" fmla="*/ 4103910 w 7467600"/>
              <a:gd name="connsiteY921" fmla="*/ 1161917 h 6858000"/>
              <a:gd name="connsiteX922" fmla="*/ 4020269 w 7467600"/>
              <a:gd name="connsiteY922" fmla="*/ 1200406 h 6858000"/>
              <a:gd name="connsiteX923" fmla="*/ 3674882 w 7467600"/>
              <a:gd name="connsiteY923" fmla="*/ 488524 h 6858000"/>
              <a:gd name="connsiteX924" fmla="*/ 3132682 w 7467600"/>
              <a:gd name="connsiteY924" fmla="*/ 1072284 h 6858000"/>
              <a:gd name="connsiteX925" fmla="*/ 2716346 w 7467600"/>
              <a:gd name="connsiteY925" fmla="*/ 1276376 h 6858000"/>
              <a:gd name="connsiteX926" fmla="*/ 2716772 w 7467600"/>
              <a:gd name="connsiteY926" fmla="*/ 1255462 h 6858000"/>
              <a:gd name="connsiteX927" fmla="*/ 3471096 w 7467600"/>
              <a:gd name="connsiteY927" fmla="*/ 437072 h 6858000"/>
              <a:gd name="connsiteX928" fmla="*/ 3639057 w 7467600"/>
              <a:gd name="connsiteY928" fmla="*/ 286334 h 6858000"/>
              <a:gd name="connsiteX929" fmla="*/ 3640309 w 7467600"/>
              <a:gd name="connsiteY929" fmla="*/ 284664 h 6858000"/>
              <a:gd name="connsiteX930" fmla="*/ 3646022 w 7467600"/>
              <a:gd name="connsiteY930" fmla="*/ 276711 h 6858000"/>
              <a:gd name="connsiteX931" fmla="*/ 3707943 w 7467600"/>
              <a:gd name="connsiteY931" fmla="*/ 65958 h 6858000"/>
              <a:gd name="connsiteX932" fmla="*/ 3721337 w 7467600"/>
              <a:gd name="connsiteY932" fmla="*/ 0 h 6858000"/>
              <a:gd name="connsiteX933" fmla="*/ 2867960 w 7467600"/>
              <a:gd name="connsiteY933" fmla="*/ 0 h 6858000"/>
              <a:gd name="connsiteX934" fmla="*/ 2926351 w 7467600"/>
              <a:gd name="connsiteY934" fmla="*/ 0 h 6858000"/>
              <a:gd name="connsiteX935" fmla="*/ 2902823 w 7467600"/>
              <a:gd name="connsiteY935" fmla="*/ 262929 h 6858000"/>
              <a:gd name="connsiteX936" fmla="*/ 2940663 w 7467600"/>
              <a:gd name="connsiteY936" fmla="*/ 140884 h 6858000"/>
              <a:gd name="connsiteX937" fmla="*/ 2947039 w 7467600"/>
              <a:gd name="connsiteY937" fmla="*/ 122524 h 6858000"/>
              <a:gd name="connsiteX938" fmla="*/ 2984316 w 7467600"/>
              <a:gd name="connsiteY938" fmla="*/ 0 h 6858000"/>
              <a:gd name="connsiteX939" fmla="*/ 3016114 w 7467600"/>
              <a:gd name="connsiteY939" fmla="*/ 0 h 6858000"/>
              <a:gd name="connsiteX940" fmla="*/ 2979949 w 7467600"/>
              <a:gd name="connsiteY940" fmla="*/ 119274 h 6858000"/>
              <a:gd name="connsiteX941" fmla="*/ 3023879 w 7467600"/>
              <a:gd name="connsiteY941" fmla="*/ 0 h 6858000"/>
              <a:gd name="connsiteX942" fmla="*/ 3105400 w 7467600"/>
              <a:gd name="connsiteY942" fmla="*/ 0 h 6858000"/>
              <a:gd name="connsiteX943" fmla="*/ 3094669 w 7467600"/>
              <a:gd name="connsiteY943" fmla="*/ 30308 h 6858000"/>
              <a:gd name="connsiteX944" fmla="*/ 2901945 w 7467600"/>
              <a:gd name="connsiteY944" fmla="*/ 466538 h 6858000"/>
              <a:gd name="connsiteX945" fmla="*/ 2815209 w 7467600"/>
              <a:gd name="connsiteY945" fmla="*/ 497361 h 6858000"/>
              <a:gd name="connsiteX946" fmla="*/ 2844845 w 7467600"/>
              <a:gd name="connsiteY946" fmla="*/ 127638 h 6858000"/>
              <a:gd name="connsiteX947" fmla="*/ 2867960 w 7467600"/>
              <a:gd name="connsiteY947" fmla="*/ 0 h 6858000"/>
              <a:gd name="connsiteX948" fmla="*/ 1057230 w 7467600"/>
              <a:gd name="connsiteY948" fmla="*/ 0 h 6858000"/>
              <a:gd name="connsiteX949" fmla="*/ 1111003 w 7467600"/>
              <a:gd name="connsiteY949" fmla="*/ 0 h 6858000"/>
              <a:gd name="connsiteX950" fmla="*/ 1125553 w 7467600"/>
              <a:gd name="connsiteY950" fmla="*/ 52588 h 6858000"/>
              <a:gd name="connsiteX951" fmla="*/ 1304276 w 7467600"/>
              <a:gd name="connsiteY951" fmla="*/ 476275 h 6858000"/>
              <a:gd name="connsiteX952" fmla="*/ 1492066 w 7467600"/>
              <a:gd name="connsiteY952" fmla="*/ 886333 h 6858000"/>
              <a:gd name="connsiteX953" fmla="*/ 1423698 w 7467600"/>
              <a:gd name="connsiteY953" fmla="*/ 710817 h 6858000"/>
              <a:gd name="connsiteX954" fmla="*/ 1357609 w 7467600"/>
              <a:gd name="connsiteY954" fmla="*/ 532892 h 6858000"/>
              <a:gd name="connsiteX955" fmla="*/ 1309550 w 7467600"/>
              <a:gd name="connsiteY955" fmla="*/ 374031 h 6858000"/>
              <a:gd name="connsiteX956" fmla="*/ 1193673 w 7467600"/>
              <a:gd name="connsiteY956" fmla="*/ 49533 h 6858000"/>
              <a:gd name="connsiteX957" fmla="*/ 1164391 w 7467600"/>
              <a:gd name="connsiteY957" fmla="*/ 0 h 6858000"/>
              <a:gd name="connsiteX958" fmla="*/ 1200666 w 7467600"/>
              <a:gd name="connsiteY958" fmla="*/ 0 h 6858000"/>
              <a:gd name="connsiteX959" fmla="*/ 1223408 w 7467600"/>
              <a:gd name="connsiteY959" fmla="*/ 38996 h 6858000"/>
              <a:gd name="connsiteX960" fmla="*/ 1339635 w 7467600"/>
              <a:gd name="connsiteY960" fmla="*/ 365517 h 6858000"/>
              <a:gd name="connsiteX961" fmla="*/ 1387469 w 7467600"/>
              <a:gd name="connsiteY961" fmla="*/ 523079 h 6858000"/>
              <a:gd name="connsiteX962" fmla="*/ 1452685 w 7467600"/>
              <a:gd name="connsiteY962" fmla="*/ 699806 h 6858000"/>
              <a:gd name="connsiteX963" fmla="*/ 1492092 w 7467600"/>
              <a:gd name="connsiteY963" fmla="*/ 800424 h 6858000"/>
              <a:gd name="connsiteX964" fmla="*/ 1455302 w 7467600"/>
              <a:gd name="connsiteY964" fmla="*/ 632913 h 6858000"/>
              <a:gd name="connsiteX965" fmla="*/ 1222336 w 7467600"/>
              <a:gd name="connsiteY965" fmla="*/ 9480 h 6858000"/>
              <a:gd name="connsiteX966" fmla="*/ 1214634 w 7467600"/>
              <a:gd name="connsiteY966" fmla="*/ 0 h 6858000"/>
              <a:gd name="connsiteX967" fmla="*/ 1289827 w 7467600"/>
              <a:gd name="connsiteY967" fmla="*/ 0 h 6858000"/>
              <a:gd name="connsiteX968" fmla="*/ 1321076 w 7467600"/>
              <a:gd name="connsiteY968" fmla="*/ 59722 h 6858000"/>
              <a:gd name="connsiteX969" fmla="*/ 1512579 w 7467600"/>
              <a:gd name="connsiteY969" fmla="*/ 626441 h 6858000"/>
              <a:gd name="connsiteX970" fmla="*/ 1506076 w 7467600"/>
              <a:gd name="connsiteY970" fmla="*/ 1089289 h 6858000"/>
              <a:gd name="connsiteX971" fmla="*/ 1486346 w 7467600"/>
              <a:gd name="connsiteY971" fmla="*/ 1079919 h 6858000"/>
              <a:gd name="connsiteX972" fmla="*/ 1070511 w 7467600"/>
              <a:gd name="connsiteY972" fmla="*/ 48609 h 6858000"/>
              <a:gd name="connsiteX973" fmla="*/ 1057230 w 7467600"/>
              <a:gd name="connsiteY973" fmla="*/ 0 h 6858000"/>
              <a:gd name="connsiteX974" fmla="*/ 43151 w 7467600"/>
              <a:gd name="connsiteY974" fmla="*/ 0 h 6858000"/>
              <a:gd name="connsiteX975" fmla="*/ 95283 w 7467600"/>
              <a:gd name="connsiteY975" fmla="*/ 0 h 6858000"/>
              <a:gd name="connsiteX976" fmla="*/ 300708 w 7467600"/>
              <a:gd name="connsiteY976" fmla="*/ 154571 h 6858000"/>
              <a:gd name="connsiteX977" fmla="*/ 530414 w 7467600"/>
              <a:gd name="connsiteY977" fmla="*/ 354673 h 6858000"/>
              <a:gd name="connsiteX978" fmla="*/ 333785 w 7467600"/>
              <a:gd name="connsiteY978" fmla="*/ 161564 h 6858000"/>
              <a:gd name="connsiteX979" fmla="*/ 147005 w 7467600"/>
              <a:gd name="connsiteY979" fmla="*/ 0 h 6858000"/>
              <a:gd name="connsiteX980" fmla="*/ 272509 w 7467600"/>
              <a:gd name="connsiteY980" fmla="*/ 0 h 6858000"/>
              <a:gd name="connsiteX981" fmla="*/ 326276 w 7467600"/>
              <a:gd name="connsiteY981" fmla="*/ 45847 h 6858000"/>
              <a:gd name="connsiteX982" fmla="*/ 823759 w 7467600"/>
              <a:gd name="connsiteY982" fmla="*/ 574145 h 6858000"/>
              <a:gd name="connsiteX983" fmla="*/ 811254 w 7467600"/>
              <a:gd name="connsiteY983" fmla="*/ 665546 h 6858000"/>
              <a:gd name="connsiteX984" fmla="*/ 154042 w 7467600"/>
              <a:gd name="connsiteY984" fmla="*/ 261522 h 6858000"/>
              <a:gd name="connsiteX985" fmla="*/ 13550 w 7467600"/>
              <a:gd name="connsiteY985" fmla="*/ 158423 h 6858000"/>
              <a:gd name="connsiteX986" fmla="*/ 0 w 7467600"/>
              <a:gd name="connsiteY986" fmla="*/ 146618 h 6858000"/>
              <a:gd name="connsiteX987" fmla="*/ 0 w 7467600"/>
              <a:gd name="connsiteY987" fmla="*/ 59161 h 6858000"/>
              <a:gd name="connsiteX988" fmla="*/ 45427 w 7467600"/>
              <a:gd name="connsiteY988" fmla="*/ 101078 h 6858000"/>
              <a:gd name="connsiteX989" fmla="*/ 630103 w 7467600"/>
              <a:gd name="connsiteY989" fmla="*/ 485885 h 6858000"/>
              <a:gd name="connsiteX990" fmla="*/ 532040 w 7467600"/>
              <a:gd name="connsiteY990" fmla="*/ 399359 h 6858000"/>
              <a:gd name="connsiteX991" fmla="*/ 517618 w 7467600"/>
              <a:gd name="connsiteY991" fmla="*/ 385726 h 6858000"/>
              <a:gd name="connsiteX992" fmla="*/ 285074 w 7467600"/>
              <a:gd name="connsiteY992" fmla="*/ 182755 h 6858000"/>
              <a:gd name="connsiteX993" fmla="*/ 43151 w 7467600"/>
              <a:gd name="connsiteY993"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343603 w 7467600"/>
              <a:gd name="connsiteY127" fmla="*/ 5149746 h 6858000"/>
              <a:gd name="connsiteX128" fmla="*/ 7450656 w 7467600"/>
              <a:gd name="connsiteY128" fmla="*/ 5134750 h 6858000"/>
              <a:gd name="connsiteX129" fmla="*/ 7467600 w 7467600"/>
              <a:gd name="connsiteY129" fmla="*/ 5142496 h 6858000"/>
              <a:gd name="connsiteX130" fmla="*/ 7467600 w 7467600"/>
              <a:gd name="connsiteY130" fmla="*/ 5158623 h 6858000"/>
              <a:gd name="connsiteX131" fmla="*/ 7427076 w 7467600"/>
              <a:gd name="connsiteY131" fmla="*/ 5142684 h 6858000"/>
              <a:gd name="connsiteX132" fmla="*/ 7467600 w 7467600"/>
              <a:gd name="connsiteY132" fmla="*/ 5164774 h 6858000"/>
              <a:gd name="connsiteX133" fmla="*/ 7467600 w 7467600"/>
              <a:gd name="connsiteY133" fmla="*/ 5199146 h 6858000"/>
              <a:gd name="connsiteX134" fmla="*/ 7391022 w 7467600"/>
              <a:gd name="connsiteY134" fmla="*/ 5158141 h 6858000"/>
              <a:gd name="connsiteX135" fmla="*/ 7312201 w 7467600"/>
              <a:gd name="connsiteY135" fmla="*/ 5128278 h 6858000"/>
              <a:gd name="connsiteX136" fmla="*/ 7343603 w 7467600"/>
              <a:gd name="connsiteY136" fmla="*/ 5149746 h 6858000"/>
              <a:gd name="connsiteX137" fmla="*/ 1903353 w 7467600"/>
              <a:gd name="connsiteY137" fmla="*/ 5044827 h 6858000"/>
              <a:gd name="connsiteX138" fmla="*/ 1936931 w 7467600"/>
              <a:gd name="connsiteY138" fmla="*/ 5093954 h 6858000"/>
              <a:gd name="connsiteX139" fmla="*/ 2195868 w 7467600"/>
              <a:gd name="connsiteY139" fmla="*/ 5396574 h 6858000"/>
              <a:gd name="connsiteX140" fmla="*/ 2088852 w 7467600"/>
              <a:gd name="connsiteY140" fmla="*/ 5166123 h 6858000"/>
              <a:gd name="connsiteX141" fmla="*/ 1958241 w 7467600"/>
              <a:gd name="connsiteY141" fmla="*/ 5067955 h 6858000"/>
              <a:gd name="connsiteX142" fmla="*/ 1903353 w 7467600"/>
              <a:gd name="connsiteY142" fmla="*/ 5044827 h 6858000"/>
              <a:gd name="connsiteX143" fmla="*/ 1979378 w 7467600"/>
              <a:gd name="connsiteY143" fmla="*/ 4769504 h 6858000"/>
              <a:gd name="connsiteX144" fmla="*/ 2882120 w 7467600"/>
              <a:gd name="connsiteY144" fmla="*/ 5064547 h 6858000"/>
              <a:gd name="connsiteX145" fmla="*/ 2793103 w 7467600"/>
              <a:gd name="connsiteY145" fmla="*/ 5039699 h 6858000"/>
              <a:gd name="connsiteX146" fmla="*/ 2770041 w 7467600"/>
              <a:gd name="connsiteY146" fmla="*/ 5033634 h 6858000"/>
              <a:gd name="connsiteX147" fmla="*/ 1979378 w 7467600"/>
              <a:gd name="connsiteY147" fmla="*/ 4769504 h 6858000"/>
              <a:gd name="connsiteX148" fmla="*/ 1927410 w 7467600"/>
              <a:gd name="connsiteY148" fmla="*/ 4716164 h 6858000"/>
              <a:gd name="connsiteX149" fmla="*/ 1959587 w 7467600"/>
              <a:gd name="connsiteY149" fmla="*/ 4728849 h 6858000"/>
              <a:gd name="connsiteX150" fmla="*/ 2777707 w 7467600"/>
              <a:gd name="connsiteY150" fmla="*/ 5003991 h 6858000"/>
              <a:gd name="connsiteX151" fmla="*/ 2800768 w 7467600"/>
              <a:gd name="connsiteY151" fmla="*/ 5010056 h 6858000"/>
              <a:gd name="connsiteX152" fmla="*/ 2879408 w 7467600"/>
              <a:gd name="connsiteY152" fmla="*/ 5031590 h 6858000"/>
              <a:gd name="connsiteX153" fmla="*/ 2862295 w 7467600"/>
              <a:gd name="connsiteY153" fmla="*/ 5022958 h 6858000"/>
              <a:gd name="connsiteX154" fmla="*/ 2813343 w 7467600"/>
              <a:gd name="connsiteY154" fmla="*/ 4998369 h 6858000"/>
              <a:gd name="connsiteX155" fmla="*/ 2646245 w 7467600"/>
              <a:gd name="connsiteY155" fmla="*/ 4930999 h 6858000"/>
              <a:gd name="connsiteX156" fmla="*/ 1999243 w 7467600"/>
              <a:gd name="connsiteY156" fmla="*/ 4730524 h 6858000"/>
              <a:gd name="connsiteX157" fmla="*/ 1979527 w 7467600"/>
              <a:gd name="connsiteY157" fmla="*/ 4726651 h 6858000"/>
              <a:gd name="connsiteX158" fmla="*/ 1927410 w 7467600"/>
              <a:gd name="connsiteY158" fmla="*/ 4716164 h 6858000"/>
              <a:gd name="connsiteX159" fmla="*/ 1997014 w 7467600"/>
              <a:gd name="connsiteY159" fmla="*/ 4698007 h 6858000"/>
              <a:gd name="connsiteX160" fmla="*/ 2005458 w 7467600"/>
              <a:gd name="connsiteY160" fmla="*/ 4699540 h 6858000"/>
              <a:gd name="connsiteX161" fmla="*/ 2657186 w 7467600"/>
              <a:gd name="connsiteY161" fmla="*/ 4901687 h 6858000"/>
              <a:gd name="connsiteX162" fmla="*/ 2826662 w 7467600"/>
              <a:gd name="connsiteY162" fmla="*/ 4970362 h 6858000"/>
              <a:gd name="connsiteX163" fmla="*/ 2876100 w 7467600"/>
              <a:gd name="connsiteY163" fmla="*/ 4995397 h 6858000"/>
              <a:gd name="connsiteX164" fmla="*/ 3042600 w 7467600"/>
              <a:gd name="connsiteY164" fmla="*/ 5059532 h 6858000"/>
              <a:gd name="connsiteX165" fmla="*/ 1997014 w 7467600"/>
              <a:gd name="connsiteY165" fmla="*/ 4698007 h 6858000"/>
              <a:gd name="connsiteX166" fmla="*/ 2305292 w 7467600"/>
              <a:gd name="connsiteY166" fmla="*/ 4219492 h 6858000"/>
              <a:gd name="connsiteX167" fmla="*/ 3360922 w 7467600"/>
              <a:gd name="connsiteY167" fmla="*/ 4529373 h 6858000"/>
              <a:gd name="connsiteX168" fmla="*/ 3492420 w 7467600"/>
              <a:gd name="connsiteY168" fmla="*/ 4510145 h 6858000"/>
              <a:gd name="connsiteX169" fmla="*/ 3364086 w 7467600"/>
              <a:gd name="connsiteY169" fmla="*/ 4480340 h 6858000"/>
              <a:gd name="connsiteX170" fmla="*/ 3225818 w 7467600"/>
              <a:gd name="connsiteY170" fmla="*/ 4411822 h 6858000"/>
              <a:gd name="connsiteX171" fmla="*/ 3129696 w 7467600"/>
              <a:gd name="connsiteY171" fmla="*/ 4360704 h 6858000"/>
              <a:gd name="connsiteX172" fmla="*/ 2814545 w 7467600"/>
              <a:gd name="connsiteY172" fmla="*/ 4282955 h 6858000"/>
              <a:gd name="connsiteX173" fmla="*/ 2305292 w 7467600"/>
              <a:gd name="connsiteY173" fmla="*/ 4219492 h 6858000"/>
              <a:gd name="connsiteX174" fmla="*/ 2626982 w 7467600"/>
              <a:gd name="connsiteY174" fmla="*/ 4206450 h 6858000"/>
              <a:gd name="connsiteX175" fmla="*/ 2490617 w 7467600"/>
              <a:gd name="connsiteY175" fmla="*/ 4206951 h 6858000"/>
              <a:gd name="connsiteX176" fmla="*/ 2819869 w 7467600"/>
              <a:gd name="connsiteY176" fmla="*/ 4252936 h 6858000"/>
              <a:gd name="connsiteX177" fmla="*/ 3143018 w 7467600"/>
              <a:gd name="connsiteY177" fmla="*/ 4332698 h 6858000"/>
              <a:gd name="connsiteX178" fmla="*/ 3241520 w 7467600"/>
              <a:gd name="connsiteY178" fmla="*/ 4385112 h 6858000"/>
              <a:gd name="connsiteX179" fmla="*/ 3374575 w 7467600"/>
              <a:gd name="connsiteY179" fmla="*/ 4451517 h 6858000"/>
              <a:gd name="connsiteX180" fmla="*/ 3505221 w 7467600"/>
              <a:gd name="connsiteY180" fmla="*/ 4480757 h 6858000"/>
              <a:gd name="connsiteX181" fmla="*/ 2626982 w 7467600"/>
              <a:gd name="connsiteY181" fmla="*/ 4206450 h 6858000"/>
              <a:gd name="connsiteX182" fmla="*/ 1310106 w 7467600"/>
              <a:gd name="connsiteY182" fmla="*/ 3943217 h 6858000"/>
              <a:gd name="connsiteX183" fmla="*/ 854994 w 7467600"/>
              <a:gd name="connsiteY183" fmla="*/ 4399136 h 6858000"/>
              <a:gd name="connsiteX184" fmla="*/ 742462 w 7467600"/>
              <a:gd name="connsiteY184" fmla="*/ 4594648 h 6858000"/>
              <a:gd name="connsiteX185" fmla="*/ 820602 w 7467600"/>
              <a:gd name="connsiteY185" fmla="*/ 4485915 h 6858000"/>
              <a:gd name="connsiteX186" fmla="*/ 878295 w 7467600"/>
              <a:gd name="connsiteY186" fmla="*/ 4403594 h 6858000"/>
              <a:gd name="connsiteX187" fmla="*/ 1240607 w 7467600"/>
              <a:gd name="connsiteY187" fmla="*/ 4010401 h 6858000"/>
              <a:gd name="connsiteX188" fmla="*/ 1310106 w 7467600"/>
              <a:gd name="connsiteY188" fmla="*/ 3943217 h 6858000"/>
              <a:gd name="connsiteX189" fmla="*/ 1423113 w 7467600"/>
              <a:gd name="connsiteY189" fmla="*/ 3874565 h 6858000"/>
              <a:gd name="connsiteX190" fmla="*/ 1260565 w 7467600"/>
              <a:gd name="connsiteY190" fmla="*/ 4031982 h 6858000"/>
              <a:gd name="connsiteX191" fmla="*/ 901900 w 7467600"/>
              <a:gd name="connsiteY191" fmla="*/ 4421236 h 6858000"/>
              <a:gd name="connsiteX192" fmla="*/ 845044 w 7467600"/>
              <a:gd name="connsiteY192" fmla="*/ 4502436 h 6858000"/>
              <a:gd name="connsiteX193" fmla="*/ 685926 w 7467600"/>
              <a:gd name="connsiteY193" fmla="*/ 4703069 h 6858000"/>
              <a:gd name="connsiteX194" fmla="*/ 684248 w 7467600"/>
              <a:gd name="connsiteY194" fmla="*/ 4706721 h 6858000"/>
              <a:gd name="connsiteX195" fmla="*/ 1423113 w 7467600"/>
              <a:gd name="connsiteY195" fmla="*/ 3874565 h 6858000"/>
              <a:gd name="connsiteX196" fmla="*/ 3316479 w 7467600"/>
              <a:gd name="connsiteY196" fmla="*/ 3872136 h 6858000"/>
              <a:gd name="connsiteX197" fmla="*/ 3546806 w 7467600"/>
              <a:gd name="connsiteY197" fmla="*/ 4356139 h 6858000"/>
              <a:gd name="connsiteX198" fmla="*/ 3364433 w 7467600"/>
              <a:gd name="connsiteY198" fmla="*/ 3953121 h 6858000"/>
              <a:gd name="connsiteX199" fmla="*/ 3316479 w 7467600"/>
              <a:gd name="connsiteY199" fmla="*/ 3872136 h 6858000"/>
              <a:gd name="connsiteX200" fmla="*/ 3291335 w 7467600"/>
              <a:gd name="connsiteY200" fmla="*/ 3767420 h 6858000"/>
              <a:gd name="connsiteX201" fmla="*/ 3390805 w 7467600"/>
              <a:gd name="connsiteY201" fmla="*/ 3937163 h 6858000"/>
              <a:gd name="connsiteX202" fmla="*/ 3579062 w 7467600"/>
              <a:gd name="connsiteY202" fmla="*/ 4359040 h 6858000"/>
              <a:gd name="connsiteX203" fmla="*/ 3467355 w 7467600"/>
              <a:gd name="connsiteY203" fmla="*/ 3988130 h 6858000"/>
              <a:gd name="connsiteX204" fmla="*/ 3310753 w 7467600"/>
              <a:gd name="connsiteY204" fmla="*/ 3787140 h 6858000"/>
              <a:gd name="connsiteX205" fmla="*/ 3291335 w 7467600"/>
              <a:gd name="connsiteY205" fmla="*/ 3767420 h 6858000"/>
              <a:gd name="connsiteX206" fmla="*/ 1635889 w 7467600"/>
              <a:gd name="connsiteY206" fmla="*/ 3709494 h 6858000"/>
              <a:gd name="connsiteX207" fmla="*/ 1634800 w 7467600"/>
              <a:gd name="connsiteY207" fmla="*/ 3731111 h 6858000"/>
              <a:gd name="connsiteX208" fmla="*/ 1635889 w 7467600"/>
              <a:gd name="connsiteY208" fmla="*/ 3709494 h 6858000"/>
              <a:gd name="connsiteX209" fmla="*/ 1510397 w 7467600"/>
              <a:gd name="connsiteY209" fmla="*/ 3684705 h 6858000"/>
              <a:gd name="connsiteX210" fmla="*/ 1146550 w 7467600"/>
              <a:gd name="connsiteY210" fmla="*/ 3802012 h 6858000"/>
              <a:gd name="connsiteX211" fmla="*/ 698834 w 7467600"/>
              <a:gd name="connsiteY211" fmla="*/ 3952272 h 6858000"/>
              <a:gd name="connsiteX212" fmla="*/ 34256 w 7467600"/>
              <a:gd name="connsiteY212" fmla="*/ 4347603 h 6858000"/>
              <a:gd name="connsiteX213" fmla="*/ 527241 w 7467600"/>
              <a:gd name="connsiteY213" fmla="*/ 4065078 h 6858000"/>
              <a:gd name="connsiteX214" fmla="*/ 1510397 w 7467600"/>
              <a:gd name="connsiteY214" fmla="*/ 3684705 h 6858000"/>
              <a:gd name="connsiteX215" fmla="*/ 1313114 w 7467600"/>
              <a:gd name="connsiteY215" fmla="*/ 3655216 h 6858000"/>
              <a:gd name="connsiteX216" fmla="*/ 1109304 w 7467600"/>
              <a:gd name="connsiteY216" fmla="*/ 3669030 h 6858000"/>
              <a:gd name="connsiteX217" fmla="*/ 8129 w 7467600"/>
              <a:gd name="connsiteY217" fmla="*/ 4330519 h 6858000"/>
              <a:gd name="connsiteX218" fmla="*/ 687572 w 7467600"/>
              <a:gd name="connsiteY218" fmla="*/ 3925629 h 6858000"/>
              <a:gd name="connsiteX219" fmla="*/ 1138365 w 7467600"/>
              <a:gd name="connsiteY219" fmla="*/ 3774515 h 6858000"/>
              <a:gd name="connsiteX220" fmla="*/ 1505579 w 7467600"/>
              <a:gd name="connsiteY220" fmla="*/ 3655526 h 6858000"/>
              <a:gd name="connsiteX221" fmla="*/ 1313114 w 7467600"/>
              <a:gd name="connsiteY221" fmla="*/ 3655216 h 6858000"/>
              <a:gd name="connsiteX222" fmla="*/ 3655073 w 7467600"/>
              <a:gd name="connsiteY222" fmla="*/ 3650884 h 6858000"/>
              <a:gd name="connsiteX223" fmla="*/ 3989938 w 7467600"/>
              <a:gd name="connsiteY223" fmla="*/ 3991685 h 6858000"/>
              <a:gd name="connsiteX224" fmla="*/ 4393907 w 7467600"/>
              <a:gd name="connsiteY224" fmla="*/ 4261258 h 6858000"/>
              <a:gd name="connsiteX225" fmla="*/ 4648051 w 7467600"/>
              <a:gd name="connsiteY225" fmla="*/ 4374051 h 6858000"/>
              <a:gd name="connsiteX226" fmla="*/ 4383389 w 7467600"/>
              <a:gd name="connsiteY226" fmla="*/ 4184369 h 6858000"/>
              <a:gd name="connsiteX227" fmla="*/ 4165508 w 7467600"/>
              <a:gd name="connsiteY227" fmla="*/ 4035196 h 6858000"/>
              <a:gd name="connsiteX228" fmla="*/ 4068162 w 7467600"/>
              <a:gd name="connsiteY228" fmla="*/ 3953394 h 6858000"/>
              <a:gd name="connsiteX229" fmla="*/ 3981416 w 7467600"/>
              <a:gd name="connsiteY229" fmla="*/ 3880482 h 6858000"/>
              <a:gd name="connsiteX230" fmla="*/ 3800147 w 7467600"/>
              <a:gd name="connsiteY230" fmla="*/ 3749872 h 6858000"/>
              <a:gd name="connsiteX231" fmla="*/ 3655073 w 7467600"/>
              <a:gd name="connsiteY231" fmla="*/ 3650884 h 6858000"/>
              <a:gd name="connsiteX232" fmla="*/ 3670252 w 7467600"/>
              <a:gd name="connsiteY232" fmla="*/ 3622798 h 6858000"/>
              <a:gd name="connsiteX233" fmla="*/ 3817258 w 7467600"/>
              <a:gd name="connsiteY233" fmla="*/ 3723577 h 6858000"/>
              <a:gd name="connsiteX234" fmla="*/ 4000461 w 7467600"/>
              <a:gd name="connsiteY234" fmla="*/ 3855966 h 6858000"/>
              <a:gd name="connsiteX235" fmla="*/ 4088180 w 7467600"/>
              <a:gd name="connsiteY235" fmla="*/ 3929774 h 6858000"/>
              <a:gd name="connsiteX236" fmla="*/ 4184555 w 7467600"/>
              <a:gd name="connsiteY236" fmla="*/ 4010683 h 6858000"/>
              <a:gd name="connsiteX237" fmla="*/ 4399563 w 7467600"/>
              <a:gd name="connsiteY237" fmla="*/ 4158106 h 6858000"/>
              <a:gd name="connsiteX238" fmla="*/ 4684469 w 7467600"/>
              <a:gd name="connsiteY238" fmla="*/ 4364680 h 6858000"/>
              <a:gd name="connsiteX239" fmla="*/ 4690271 w 7467600"/>
              <a:gd name="connsiteY239" fmla="*/ 4370034 h 6858000"/>
              <a:gd name="connsiteX240" fmla="*/ 4136093 w 7467600"/>
              <a:gd name="connsiteY240" fmla="*/ 3858466 h 6858000"/>
              <a:gd name="connsiteX241" fmla="*/ 3670252 w 7467600"/>
              <a:gd name="connsiteY241" fmla="*/ 3622798 h 6858000"/>
              <a:gd name="connsiteX242" fmla="*/ 4440129 w 7467600"/>
              <a:gd name="connsiteY242" fmla="*/ 3448571 h 6858000"/>
              <a:gd name="connsiteX243" fmla="*/ 4856525 w 7467600"/>
              <a:gd name="connsiteY243" fmla="*/ 3915351 h 6858000"/>
              <a:gd name="connsiteX244" fmla="*/ 5059055 w 7467600"/>
              <a:gd name="connsiteY244" fmla="*/ 4108918 h 6858000"/>
              <a:gd name="connsiteX245" fmla="*/ 5290070 w 7467600"/>
              <a:gd name="connsiteY245" fmla="*/ 4263619 h 6858000"/>
              <a:gd name="connsiteX246" fmla="*/ 4834991 w 7467600"/>
              <a:gd name="connsiteY246" fmla="*/ 3830985 h 6858000"/>
              <a:gd name="connsiteX247" fmla="*/ 4440129 w 7467600"/>
              <a:gd name="connsiteY247" fmla="*/ 3448571 h 6858000"/>
              <a:gd name="connsiteX248" fmla="*/ 4441737 w 7467600"/>
              <a:gd name="connsiteY248" fmla="*/ 3399734 h 6858000"/>
              <a:gd name="connsiteX249" fmla="*/ 4431236 w 7467600"/>
              <a:gd name="connsiteY249" fmla="*/ 3400954 h 6858000"/>
              <a:gd name="connsiteX250" fmla="*/ 4557150 w 7467600"/>
              <a:gd name="connsiteY250" fmla="*/ 3510023 h 6858000"/>
              <a:gd name="connsiteX251" fmla="*/ 4856936 w 7467600"/>
              <a:gd name="connsiteY251" fmla="*/ 3809146 h 6858000"/>
              <a:gd name="connsiteX252" fmla="*/ 5111996 w 7467600"/>
              <a:gd name="connsiteY252" fmla="*/ 4065759 h 6858000"/>
              <a:gd name="connsiteX253" fmla="*/ 5388878 w 7467600"/>
              <a:gd name="connsiteY253" fmla="*/ 4300185 h 6858000"/>
              <a:gd name="connsiteX254" fmla="*/ 5425556 w 7467600"/>
              <a:gd name="connsiteY254" fmla="*/ 4308967 h 6858000"/>
              <a:gd name="connsiteX255" fmla="*/ 4943646 w 7467600"/>
              <a:gd name="connsiteY255" fmla="*/ 3822916 h 6858000"/>
              <a:gd name="connsiteX256" fmla="*/ 4594837 w 7467600"/>
              <a:gd name="connsiteY256" fmla="*/ 3532274 h 6858000"/>
              <a:gd name="connsiteX257" fmla="*/ 4441737 w 7467600"/>
              <a:gd name="connsiteY257" fmla="*/ 3399734 h 6858000"/>
              <a:gd name="connsiteX258" fmla="*/ 5425834 w 7467600"/>
              <a:gd name="connsiteY258" fmla="*/ 3162785 h 6858000"/>
              <a:gd name="connsiteX259" fmla="*/ 5401644 w 7467600"/>
              <a:gd name="connsiteY259" fmla="*/ 3617847 h 6858000"/>
              <a:gd name="connsiteX260" fmla="*/ 5467256 w 7467600"/>
              <a:gd name="connsiteY260" fmla="*/ 4175494 h 6858000"/>
              <a:gd name="connsiteX261" fmla="*/ 5448069 w 7467600"/>
              <a:gd name="connsiteY261" fmla="*/ 3567554 h 6858000"/>
              <a:gd name="connsiteX262" fmla="*/ 5425834 w 7467600"/>
              <a:gd name="connsiteY262" fmla="*/ 3162785 h 6858000"/>
              <a:gd name="connsiteX263" fmla="*/ 1318687 w 7467600"/>
              <a:gd name="connsiteY263" fmla="*/ 3113840 h 6858000"/>
              <a:gd name="connsiteX264" fmla="*/ 1066793 w 7467600"/>
              <a:gd name="connsiteY264" fmla="*/ 3212171 h 6858000"/>
              <a:gd name="connsiteX265" fmla="*/ 993319 w 7467600"/>
              <a:gd name="connsiteY265" fmla="*/ 3247648 h 6858000"/>
              <a:gd name="connsiteX266" fmla="*/ 853081 w 7467600"/>
              <a:gd name="connsiteY266" fmla="*/ 3312410 h 6858000"/>
              <a:gd name="connsiteX267" fmla="*/ 805957 w 7467600"/>
              <a:gd name="connsiteY267" fmla="*/ 3330443 h 6858000"/>
              <a:gd name="connsiteX268" fmla="*/ 1318687 w 7467600"/>
              <a:gd name="connsiteY268" fmla="*/ 3113840 h 6858000"/>
              <a:gd name="connsiteX269" fmla="*/ 5453702 w 7467600"/>
              <a:gd name="connsiteY269" fmla="*/ 3090882 h 6858000"/>
              <a:gd name="connsiteX270" fmla="*/ 5480135 w 7467600"/>
              <a:gd name="connsiteY270" fmla="*/ 3565802 h 6858000"/>
              <a:gd name="connsiteX271" fmla="*/ 5499023 w 7467600"/>
              <a:gd name="connsiteY271" fmla="*/ 4166310 h 6858000"/>
              <a:gd name="connsiteX272" fmla="*/ 5547022 w 7467600"/>
              <a:gd name="connsiteY272" fmla="*/ 3607838 h 6858000"/>
              <a:gd name="connsiteX273" fmla="*/ 5515964 w 7467600"/>
              <a:gd name="connsiteY273" fmla="*/ 3378541 h 6858000"/>
              <a:gd name="connsiteX274" fmla="*/ 5453702 w 7467600"/>
              <a:gd name="connsiteY274" fmla="*/ 3090882 h 6858000"/>
              <a:gd name="connsiteX275" fmla="*/ 1238695 w 7467600"/>
              <a:gd name="connsiteY275" fmla="*/ 3076820 h 6858000"/>
              <a:gd name="connsiteX276" fmla="*/ 716371 w 7467600"/>
              <a:gd name="connsiteY276" fmla="*/ 3293249 h 6858000"/>
              <a:gd name="connsiteX277" fmla="*/ 579522 w 7467600"/>
              <a:gd name="connsiteY277" fmla="*/ 3371759 h 6858000"/>
              <a:gd name="connsiteX278" fmla="*/ 600288 w 7467600"/>
              <a:gd name="connsiteY278" fmla="*/ 3365555 h 6858000"/>
              <a:gd name="connsiteX279" fmla="*/ 840692 w 7467600"/>
              <a:gd name="connsiteY279" fmla="*/ 3284921 h 6858000"/>
              <a:gd name="connsiteX280" fmla="*/ 979248 w 7467600"/>
              <a:gd name="connsiteY280" fmla="*/ 3221003 h 6858000"/>
              <a:gd name="connsiteX281" fmla="*/ 1053282 w 7467600"/>
              <a:gd name="connsiteY281" fmla="*/ 3185247 h 6858000"/>
              <a:gd name="connsiteX282" fmla="*/ 1320603 w 7467600"/>
              <a:gd name="connsiteY282" fmla="*/ 3081281 h 6858000"/>
              <a:gd name="connsiteX283" fmla="*/ 1238695 w 7467600"/>
              <a:gd name="connsiteY283" fmla="*/ 3076820 h 6858000"/>
              <a:gd name="connsiteX284" fmla="*/ 5425627 w 7467600"/>
              <a:gd name="connsiteY284" fmla="*/ 2954192 h 6858000"/>
              <a:gd name="connsiteX285" fmla="*/ 5470770 w 7467600"/>
              <a:gd name="connsiteY285" fmla="*/ 3005435 h 6858000"/>
              <a:gd name="connsiteX286" fmla="*/ 5519779 w 7467600"/>
              <a:gd name="connsiteY286" fmla="*/ 4359223 h 6858000"/>
              <a:gd name="connsiteX287" fmla="*/ 5520293 w 7467600"/>
              <a:gd name="connsiteY287" fmla="*/ 4360602 h 6858000"/>
              <a:gd name="connsiteX288" fmla="*/ 5767221 w 7467600"/>
              <a:gd name="connsiteY288" fmla="*/ 4665564 h 6858000"/>
              <a:gd name="connsiteX289" fmla="*/ 6937169 w 7467600"/>
              <a:gd name="connsiteY289" fmla="*/ 4815941 h 6858000"/>
              <a:gd name="connsiteX290" fmla="*/ 6953922 w 7467600"/>
              <a:gd name="connsiteY290" fmla="*/ 4890068 h 6858000"/>
              <a:gd name="connsiteX291" fmla="*/ 6071359 w 7467600"/>
              <a:gd name="connsiteY291" fmla="*/ 4770770 h 6858000"/>
              <a:gd name="connsiteX292" fmla="*/ 6038839 w 7467600"/>
              <a:gd name="connsiteY292" fmla="*/ 4764474 h 6858000"/>
              <a:gd name="connsiteX293" fmla="*/ 6038706 w 7467600"/>
              <a:gd name="connsiteY293" fmla="*/ 4763847 h 6858000"/>
              <a:gd name="connsiteX294" fmla="*/ 6037784 w 7467600"/>
              <a:gd name="connsiteY294" fmla="*/ 4764270 h 6858000"/>
              <a:gd name="connsiteX295" fmla="*/ 6038839 w 7467600"/>
              <a:gd name="connsiteY295" fmla="*/ 4764474 h 6858000"/>
              <a:gd name="connsiteX296" fmla="*/ 6040338 w 7467600"/>
              <a:gd name="connsiteY296" fmla="*/ 4771418 h 6858000"/>
              <a:gd name="connsiteX297" fmla="*/ 6024488 w 7467600"/>
              <a:gd name="connsiteY297" fmla="*/ 4809903 h 6858000"/>
              <a:gd name="connsiteX298" fmla="*/ 5599771 w 7467600"/>
              <a:gd name="connsiteY298" fmla="*/ 5509652 h 6858000"/>
              <a:gd name="connsiteX299" fmla="*/ 5548843 w 7467600"/>
              <a:gd name="connsiteY299" fmla="*/ 5563845 h 6858000"/>
              <a:gd name="connsiteX300" fmla="*/ 5940952 w 7467600"/>
              <a:gd name="connsiteY300" fmla="*/ 6250028 h 6858000"/>
              <a:gd name="connsiteX301" fmla="*/ 6043441 w 7467600"/>
              <a:gd name="connsiteY301" fmla="*/ 6665847 h 6858000"/>
              <a:gd name="connsiteX302" fmla="*/ 6093432 w 7467600"/>
              <a:gd name="connsiteY302" fmla="*/ 6858000 h 6858000"/>
              <a:gd name="connsiteX303" fmla="*/ 6034344 w 7467600"/>
              <a:gd name="connsiteY303" fmla="*/ 6858000 h 6858000"/>
              <a:gd name="connsiteX304" fmla="*/ 6026679 w 7467600"/>
              <a:gd name="connsiteY304" fmla="*/ 6836959 h 6858000"/>
              <a:gd name="connsiteX305" fmla="*/ 5800441 w 7467600"/>
              <a:gd name="connsiteY305" fmla="*/ 6335286 h 6858000"/>
              <a:gd name="connsiteX306" fmla="*/ 5526562 w 7467600"/>
              <a:gd name="connsiteY306" fmla="*/ 5705388 h 6858000"/>
              <a:gd name="connsiteX307" fmla="*/ 5519640 w 7467600"/>
              <a:gd name="connsiteY307" fmla="*/ 5683774 h 6858000"/>
              <a:gd name="connsiteX308" fmla="*/ 5844559 w 7467600"/>
              <a:gd name="connsiteY308" fmla="*/ 6553349 h 6858000"/>
              <a:gd name="connsiteX309" fmla="*/ 5975994 w 7467600"/>
              <a:gd name="connsiteY309" fmla="*/ 6858000 h 6858000"/>
              <a:gd name="connsiteX310" fmla="*/ 5898547 w 7467600"/>
              <a:gd name="connsiteY310" fmla="*/ 6858000 h 6858000"/>
              <a:gd name="connsiteX311" fmla="*/ 5682041 w 7467600"/>
              <a:gd name="connsiteY311" fmla="*/ 6355860 h 6858000"/>
              <a:gd name="connsiteX312" fmla="*/ 5461758 w 7467600"/>
              <a:gd name="connsiteY312" fmla="*/ 5820220 h 6858000"/>
              <a:gd name="connsiteX313" fmla="*/ 5237282 w 7467600"/>
              <a:gd name="connsiteY313" fmla="*/ 6579086 h 6858000"/>
              <a:gd name="connsiteX314" fmla="*/ 5115009 w 7467600"/>
              <a:gd name="connsiteY314" fmla="*/ 6858000 h 6858000"/>
              <a:gd name="connsiteX315" fmla="*/ 5028074 w 7467600"/>
              <a:gd name="connsiteY315" fmla="*/ 6858000 h 6858000"/>
              <a:gd name="connsiteX316" fmla="*/ 5079508 w 7467600"/>
              <a:gd name="connsiteY316" fmla="*/ 6749074 h 6858000"/>
              <a:gd name="connsiteX317" fmla="*/ 5371846 w 7467600"/>
              <a:gd name="connsiteY317" fmla="*/ 5924413 h 6858000"/>
              <a:gd name="connsiteX318" fmla="*/ 5270512 w 7467600"/>
              <a:gd name="connsiteY318" fmla="*/ 6138975 h 6858000"/>
              <a:gd name="connsiteX319" fmla="*/ 5062409 w 7467600"/>
              <a:gd name="connsiteY319" fmla="*/ 6653544 h 6858000"/>
              <a:gd name="connsiteX320" fmla="*/ 5036628 w 7467600"/>
              <a:gd name="connsiteY320" fmla="*/ 6754247 h 6858000"/>
              <a:gd name="connsiteX321" fmla="*/ 5009112 w 7467600"/>
              <a:gd name="connsiteY321" fmla="*/ 6858000 h 6858000"/>
              <a:gd name="connsiteX322" fmla="*/ 4976679 w 7467600"/>
              <a:gd name="connsiteY322" fmla="*/ 6858000 h 6858000"/>
              <a:gd name="connsiteX323" fmla="*/ 5006537 w 7467600"/>
              <a:gd name="connsiteY323" fmla="*/ 6747068 h 6858000"/>
              <a:gd name="connsiteX324" fmla="*/ 5032723 w 7467600"/>
              <a:gd name="connsiteY324" fmla="*/ 6644957 h 6858000"/>
              <a:gd name="connsiteX325" fmla="*/ 5242949 w 7467600"/>
              <a:gd name="connsiteY325" fmla="*/ 6125175 h 6858000"/>
              <a:gd name="connsiteX326" fmla="*/ 5286321 w 7467600"/>
              <a:gd name="connsiteY326" fmla="*/ 6033555 h 6858000"/>
              <a:gd name="connsiteX327" fmla="*/ 5008210 w 7467600"/>
              <a:gd name="connsiteY327" fmla="*/ 6649194 h 6858000"/>
              <a:gd name="connsiteX328" fmla="*/ 4986321 w 7467600"/>
              <a:gd name="connsiteY328" fmla="*/ 6765687 h 6858000"/>
              <a:gd name="connsiteX329" fmla="*/ 4973474 w 7467600"/>
              <a:gd name="connsiteY329" fmla="*/ 6858000 h 6858000"/>
              <a:gd name="connsiteX330" fmla="*/ 4907178 w 7467600"/>
              <a:gd name="connsiteY330" fmla="*/ 6858000 h 6858000"/>
              <a:gd name="connsiteX331" fmla="*/ 4910810 w 7467600"/>
              <a:gd name="connsiteY331" fmla="*/ 6829660 h 6858000"/>
              <a:gd name="connsiteX332" fmla="*/ 4987461 w 7467600"/>
              <a:gd name="connsiteY332" fmla="*/ 6432994 h 6858000"/>
              <a:gd name="connsiteX333" fmla="*/ 5179262 w 7467600"/>
              <a:gd name="connsiteY333" fmla="*/ 6035044 h 6858000"/>
              <a:gd name="connsiteX334" fmla="*/ 4689678 w 7467600"/>
              <a:gd name="connsiteY334" fmla="*/ 6440241 h 6858000"/>
              <a:gd name="connsiteX335" fmla="*/ 4477543 w 7467600"/>
              <a:gd name="connsiteY335" fmla="*/ 6674836 h 6858000"/>
              <a:gd name="connsiteX336" fmla="*/ 4329957 w 7467600"/>
              <a:gd name="connsiteY336" fmla="*/ 6858000 h 6858000"/>
              <a:gd name="connsiteX337" fmla="*/ 4218595 w 7467600"/>
              <a:gd name="connsiteY337" fmla="*/ 6858000 h 6858000"/>
              <a:gd name="connsiteX338" fmla="*/ 4368888 w 7467600"/>
              <a:gd name="connsiteY338" fmla="*/ 6668412 h 6858000"/>
              <a:gd name="connsiteX339" fmla="*/ 4563091 w 7467600"/>
              <a:gd name="connsiteY339" fmla="*/ 6442508 h 6858000"/>
              <a:gd name="connsiteX340" fmla="*/ 5387324 w 7467600"/>
              <a:gd name="connsiteY340" fmla="*/ 5705830 h 6858000"/>
              <a:gd name="connsiteX341" fmla="*/ 5073620 w 7467600"/>
              <a:gd name="connsiteY341" fmla="*/ 5955437 h 6858000"/>
              <a:gd name="connsiteX342" fmla="*/ 4689789 w 7467600"/>
              <a:gd name="connsiteY342" fmla="*/ 6268382 h 6858000"/>
              <a:gd name="connsiteX343" fmla="*/ 4418722 w 7467600"/>
              <a:gd name="connsiteY343" fmla="*/ 6570886 h 6858000"/>
              <a:gd name="connsiteX344" fmla="*/ 4214944 w 7467600"/>
              <a:gd name="connsiteY344" fmla="*/ 6858000 h 6858000"/>
              <a:gd name="connsiteX345" fmla="*/ 4177898 w 7467600"/>
              <a:gd name="connsiteY345" fmla="*/ 6858000 h 6858000"/>
              <a:gd name="connsiteX346" fmla="*/ 4391597 w 7467600"/>
              <a:gd name="connsiteY346" fmla="*/ 6556370 h 6858000"/>
              <a:gd name="connsiteX347" fmla="*/ 4668889 w 7467600"/>
              <a:gd name="connsiteY347" fmla="*/ 6246399 h 6858000"/>
              <a:gd name="connsiteX348" fmla="*/ 5055427 w 7467600"/>
              <a:gd name="connsiteY348" fmla="*/ 5931476 h 6858000"/>
              <a:gd name="connsiteX349" fmla="*/ 5371814 w 7467600"/>
              <a:gd name="connsiteY349" fmla="*/ 5678975 h 6858000"/>
              <a:gd name="connsiteX350" fmla="*/ 4987918 w 7467600"/>
              <a:gd name="connsiteY350" fmla="*/ 5838701 h 6858000"/>
              <a:gd name="connsiteX351" fmla="*/ 4317146 w 7467600"/>
              <a:gd name="connsiteY351" fmla="*/ 6587716 h 6858000"/>
              <a:gd name="connsiteX352" fmla="*/ 4171627 w 7467600"/>
              <a:gd name="connsiteY352" fmla="*/ 6858000 h 6858000"/>
              <a:gd name="connsiteX353" fmla="*/ 4081585 w 7467600"/>
              <a:gd name="connsiteY353" fmla="*/ 6858000 h 6858000"/>
              <a:gd name="connsiteX354" fmla="*/ 4238603 w 7467600"/>
              <a:gd name="connsiteY354" fmla="*/ 6559341 h 6858000"/>
              <a:gd name="connsiteX355" fmla="*/ 4778333 w 7467600"/>
              <a:gd name="connsiteY355" fmla="*/ 5873626 h 6858000"/>
              <a:gd name="connsiteX356" fmla="*/ 5414185 w 7467600"/>
              <a:gd name="connsiteY356" fmla="*/ 5573882 h 6858000"/>
              <a:gd name="connsiteX357" fmla="*/ 5959648 w 7467600"/>
              <a:gd name="connsiteY357" fmla="*/ 4760797 h 6858000"/>
              <a:gd name="connsiteX358" fmla="*/ 5355019 w 7467600"/>
              <a:gd name="connsiteY358" fmla="*/ 4734672 h 6858000"/>
              <a:gd name="connsiteX359" fmla="*/ 5083565 w 7467600"/>
              <a:gd name="connsiteY359" fmla="*/ 5179121 h 6858000"/>
              <a:gd name="connsiteX360" fmla="*/ 4713577 w 7467600"/>
              <a:gd name="connsiteY360" fmla="*/ 5616803 h 6858000"/>
              <a:gd name="connsiteX361" fmla="*/ 3989559 w 7467600"/>
              <a:gd name="connsiteY361" fmla="*/ 6145945 h 6858000"/>
              <a:gd name="connsiteX362" fmla="*/ 3939824 w 7467600"/>
              <a:gd name="connsiteY362" fmla="*/ 6066900 h 6858000"/>
              <a:gd name="connsiteX363" fmla="*/ 4584537 w 7467600"/>
              <a:gd name="connsiteY363" fmla="*/ 5324826 h 6858000"/>
              <a:gd name="connsiteX364" fmla="*/ 5037105 w 7467600"/>
              <a:gd name="connsiteY364" fmla="*/ 5088765 h 6858000"/>
              <a:gd name="connsiteX365" fmla="*/ 5039930 w 7467600"/>
              <a:gd name="connsiteY365" fmla="*/ 5089585 h 6858000"/>
              <a:gd name="connsiteX366" fmla="*/ 5263764 w 7467600"/>
              <a:gd name="connsiteY366" fmla="*/ 4735525 h 6858000"/>
              <a:gd name="connsiteX367" fmla="*/ 4086300 w 7467600"/>
              <a:gd name="connsiteY367" fmla="*/ 4884599 h 6858000"/>
              <a:gd name="connsiteX368" fmla="*/ 4085485 w 7467600"/>
              <a:gd name="connsiteY368" fmla="*/ 4899070 h 6858000"/>
              <a:gd name="connsiteX369" fmla="*/ 3871915 w 7467600"/>
              <a:gd name="connsiteY369" fmla="*/ 5253645 h 6858000"/>
              <a:gd name="connsiteX370" fmla="*/ 3799374 w 7467600"/>
              <a:gd name="connsiteY370" fmla="*/ 5466127 h 6858000"/>
              <a:gd name="connsiteX371" fmla="*/ 3498850 w 7467600"/>
              <a:gd name="connsiteY371" fmla="*/ 6661888 h 6858000"/>
              <a:gd name="connsiteX372" fmla="*/ 3399216 w 7467600"/>
              <a:gd name="connsiteY372" fmla="*/ 6858000 h 6858000"/>
              <a:gd name="connsiteX373" fmla="*/ 3303688 w 7467600"/>
              <a:gd name="connsiteY373" fmla="*/ 6858000 h 6858000"/>
              <a:gd name="connsiteX374" fmla="*/ 3391774 w 7467600"/>
              <a:gd name="connsiteY374" fmla="*/ 6697181 h 6858000"/>
              <a:gd name="connsiteX375" fmla="*/ 3735540 w 7467600"/>
              <a:gd name="connsiteY375" fmla="*/ 5546923 h 6858000"/>
              <a:gd name="connsiteX376" fmla="*/ 3729438 w 7467600"/>
              <a:gd name="connsiteY376" fmla="*/ 5569058 h 6858000"/>
              <a:gd name="connsiteX377" fmla="*/ 3707782 w 7467600"/>
              <a:gd name="connsiteY377" fmla="*/ 5644908 h 6858000"/>
              <a:gd name="connsiteX378" fmla="*/ 3583827 w 7467600"/>
              <a:gd name="connsiteY378" fmla="*/ 6039215 h 6858000"/>
              <a:gd name="connsiteX379" fmla="*/ 3547861 w 7467600"/>
              <a:gd name="connsiteY379" fmla="*/ 6129609 h 6858000"/>
              <a:gd name="connsiteX380" fmla="*/ 3490905 w 7467600"/>
              <a:gd name="connsiteY380" fmla="*/ 6277660 h 6858000"/>
              <a:gd name="connsiteX381" fmla="*/ 3455859 w 7467600"/>
              <a:gd name="connsiteY381" fmla="*/ 6391301 h 6858000"/>
              <a:gd name="connsiteX382" fmla="*/ 3429112 w 7467600"/>
              <a:gd name="connsiteY382" fmla="*/ 6479469 h 6858000"/>
              <a:gd name="connsiteX383" fmla="*/ 3304862 w 7467600"/>
              <a:gd name="connsiteY383" fmla="*/ 6796476 h 6858000"/>
              <a:gd name="connsiteX384" fmla="*/ 3276071 w 7467600"/>
              <a:gd name="connsiteY384" fmla="*/ 6858000 h 6858000"/>
              <a:gd name="connsiteX385" fmla="*/ 3240805 w 7467600"/>
              <a:gd name="connsiteY385" fmla="*/ 6858000 h 6858000"/>
              <a:gd name="connsiteX386" fmla="*/ 3275917 w 7467600"/>
              <a:gd name="connsiteY386" fmla="*/ 6783192 h 6858000"/>
              <a:gd name="connsiteX387" fmla="*/ 3399358 w 7467600"/>
              <a:gd name="connsiteY387" fmla="*/ 6469011 h 6858000"/>
              <a:gd name="connsiteX388" fmla="*/ 3425650 w 7467600"/>
              <a:gd name="connsiteY388" fmla="*/ 6381333 h 6858000"/>
              <a:gd name="connsiteX389" fmla="*/ 3460661 w 7467600"/>
              <a:gd name="connsiteY389" fmla="*/ 6266763 h 6858000"/>
              <a:gd name="connsiteX390" fmla="*/ 3518021 w 7467600"/>
              <a:gd name="connsiteY390" fmla="*/ 6117298 h 6858000"/>
              <a:gd name="connsiteX391" fmla="*/ 3554035 w 7467600"/>
              <a:gd name="connsiteY391" fmla="*/ 6027832 h 6858000"/>
              <a:gd name="connsiteX392" fmla="*/ 3677174 w 7467600"/>
              <a:gd name="connsiteY392" fmla="*/ 5636351 h 6858000"/>
              <a:gd name="connsiteX393" fmla="*/ 3698819 w 7467600"/>
              <a:gd name="connsiteY393" fmla="*/ 5560503 h 6858000"/>
              <a:gd name="connsiteX394" fmla="*/ 3702094 w 7467600"/>
              <a:gd name="connsiteY394" fmla="*/ 5549194 h 6858000"/>
              <a:gd name="connsiteX395" fmla="*/ 3398355 w 7467600"/>
              <a:gd name="connsiteY395" fmla="*/ 6094603 h 6858000"/>
              <a:gd name="connsiteX396" fmla="*/ 3193941 w 7467600"/>
              <a:gd name="connsiteY396" fmla="*/ 6798775 h 6858000"/>
              <a:gd name="connsiteX397" fmla="*/ 3184140 w 7467600"/>
              <a:gd name="connsiteY397" fmla="*/ 6858000 h 6858000"/>
              <a:gd name="connsiteX398" fmla="*/ 3099978 w 7467600"/>
              <a:gd name="connsiteY398" fmla="*/ 6858000 h 6858000"/>
              <a:gd name="connsiteX399" fmla="*/ 3101556 w 7467600"/>
              <a:gd name="connsiteY399" fmla="*/ 6843337 h 6858000"/>
              <a:gd name="connsiteX400" fmla="*/ 3370162 w 7467600"/>
              <a:gd name="connsiteY400" fmla="*/ 5785550 h 6858000"/>
              <a:gd name="connsiteX401" fmla="*/ 3746477 w 7467600"/>
              <a:gd name="connsiteY401" fmla="*/ 5377889 h 6858000"/>
              <a:gd name="connsiteX402" fmla="*/ 3863399 w 7467600"/>
              <a:gd name="connsiteY402" fmla="*/ 5087257 h 6858000"/>
              <a:gd name="connsiteX403" fmla="*/ 3968712 w 7467600"/>
              <a:gd name="connsiteY403" fmla="*/ 4913989 h 6858000"/>
              <a:gd name="connsiteX404" fmla="*/ 2792390 w 7467600"/>
              <a:gd name="connsiteY404" fmla="*/ 5382974 h 6858000"/>
              <a:gd name="connsiteX405" fmla="*/ 2714982 w 7467600"/>
              <a:gd name="connsiteY405" fmla="*/ 5427051 h 6858000"/>
              <a:gd name="connsiteX406" fmla="*/ 2813361 w 7467600"/>
              <a:gd name="connsiteY406" fmla="*/ 6023912 h 6858000"/>
              <a:gd name="connsiteX407" fmla="*/ 2688430 w 7467600"/>
              <a:gd name="connsiteY407" fmla="*/ 6801564 h 6858000"/>
              <a:gd name="connsiteX408" fmla="*/ 2629626 w 7467600"/>
              <a:gd name="connsiteY408" fmla="*/ 6763394 h 6858000"/>
              <a:gd name="connsiteX409" fmla="*/ 2565328 w 7467600"/>
              <a:gd name="connsiteY409" fmla="*/ 5516399 h 6858000"/>
              <a:gd name="connsiteX410" fmla="*/ 1922999 w 7467600"/>
              <a:gd name="connsiteY410" fmla="*/ 5980343 h 6858000"/>
              <a:gd name="connsiteX411" fmla="*/ 1950261 w 7467600"/>
              <a:gd name="connsiteY411" fmla="*/ 6405858 h 6858000"/>
              <a:gd name="connsiteX412" fmla="*/ 2365554 w 7467600"/>
              <a:gd name="connsiteY412" fmla="*/ 6759107 h 6858000"/>
              <a:gd name="connsiteX413" fmla="*/ 2424142 w 7467600"/>
              <a:gd name="connsiteY413" fmla="*/ 6858000 h 6858000"/>
              <a:gd name="connsiteX414" fmla="*/ 2395994 w 7467600"/>
              <a:gd name="connsiteY414" fmla="*/ 6858000 h 6858000"/>
              <a:gd name="connsiteX415" fmla="*/ 2392863 w 7467600"/>
              <a:gd name="connsiteY415" fmla="*/ 6852964 h 6858000"/>
              <a:gd name="connsiteX416" fmla="*/ 2017589 w 7467600"/>
              <a:gd name="connsiteY416" fmla="*/ 6493982 h 6858000"/>
              <a:gd name="connsiteX417" fmla="*/ 2147336 w 7467600"/>
              <a:gd name="connsiteY417" fmla="*/ 6594052 h 6858000"/>
              <a:gd name="connsiteX418" fmla="*/ 2207047 w 7467600"/>
              <a:gd name="connsiteY418" fmla="*/ 6654540 h 6858000"/>
              <a:gd name="connsiteX419" fmla="*/ 2299106 w 7467600"/>
              <a:gd name="connsiteY419" fmla="*/ 6778931 h 6858000"/>
              <a:gd name="connsiteX420" fmla="*/ 2314430 w 7467600"/>
              <a:gd name="connsiteY420" fmla="*/ 6801144 h 6858000"/>
              <a:gd name="connsiteX421" fmla="*/ 2352406 w 7467600"/>
              <a:gd name="connsiteY421" fmla="*/ 6858000 h 6858000"/>
              <a:gd name="connsiteX422" fmla="*/ 2314492 w 7467600"/>
              <a:gd name="connsiteY422" fmla="*/ 6858000 h 6858000"/>
              <a:gd name="connsiteX423" fmla="*/ 2288095 w 7467600"/>
              <a:gd name="connsiteY423" fmla="*/ 6818030 h 6858000"/>
              <a:gd name="connsiteX424" fmla="*/ 2272768 w 7467600"/>
              <a:gd name="connsiteY424" fmla="*/ 6795822 h 6858000"/>
              <a:gd name="connsiteX425" fmla="*/ 2182715 w 7467600"/>
              <a:gd name="connsiteY425" fmla="*/ 6675071 h 6858000"/>
              <a:gd name="connsiteX426" fmla="*/ 2032061 w 7467600"/>
              <a:gd name="connsiteY426" fmla="*/ 6541380 h 6858000"/>
              <a:gd name="connsiteX427" fmla="*/ 2257220 w 7467600"/>
              <a:gd name="connsiteY427" fmla="*/ 6826257 h 6858000"/>
              <a:gd name="connsiteX428" fmla="*/ 2281324 w 7467600"/>
              <a:gd name="connsiteY428" fmla="*/ 6858000 h 6858000"/>
              <a:gd name="connsiteX429" fmla="*/ 2242860 w 7467600"/>
              <a:gd name="connsiteY429" fmla="*/ 6858000 h 6858000"/>
              <a:gd name="connsiteX430" fmla="*/ 2232818 w 7467600"/>
              <a:gd name="connsiteY430" fmla="*/ 6844926 h 6858000"/>
              <a:gd name="connsiteX431" fmla="*/ 1990172 w 7467600"/>
              <a:gd name="connsiteY431" fmla="*/ 6542121 h 6858000"/>
              <a:gd name="connsiteX432" fmla="*/ 2124090 w 7467600"/>
              <a:gd name="connsiteY432" fmla="*/ 6761017 h 6858000"/>
              <a:gd name="connsiteX433" fmla="*/ 2200380 w 7467600"/>
              <a:gd name="connsiteY433" fmla="*/ 6858000 h 6858000"/>
              <a:gd name="connsiteX434" fmla="*/ 2147507 w 7467600"/>
              <a:gd name="connsiteY434" fmla="*/ 6858000 h 6858000"/>
              <a:gd name="connsiteX435" fmla="*/ 2070668 w 7467600"/>
              <a:gd name="connsiteY435" fmla="*/ 6761520 h 6858000"/>
              <a:gd name="connsiteX436" fmla="*/ 1975142 w 7467600"/>
              <a:gd name="connsiteY436" fmla="*/ 6585570 h 6858000"/>
              <a:gd name="connsiteX437" fmla="*/ 2050035 w 7467600"/>
              <a:gd name="connsiteY437" fmla="*/ 6813345 h 6858000"/>
              <a:gd name="connsiteX438" fmla="*/ 2063025 w 7467600"/>
              <a:gd name="connsiteY438" fmla="*/ 6858000 h 6858000"/>
              <a:gd name="connsiteX439" fmla="*/ 2021675 w 7467600"/>
              <a:gd name="connsiteY439" fmla="*/ 6858000 h 6858000"/>
              <a:gd name="connsiteX440" fmla="*/ 2019308 w 7467600"/>
              <a:gd name="connsiteY440" fmla="*/ 6847118 h 6858000"/>
              <a:gd name="connsiteX441" fmla="*/ 1938835 w 7467600"/>
              <a:gd name="connsiteY441" fmla="*/ 6551160 h 6858000"/>
              <a:gd name="connsiteX442" fmla="*/ 1953230 w 7467600"/>
              <a:gd name="connsiteY442" fmla="*/ 6759699 h 6858000"/>
              <a:gd name="connsiteX443" fmla="*/ 1956763 w 7467600"/>
              <a:gd name="connsiteY443" fmla="*/ 6778191 h 6858000"/>
              <a:gd name="connsiteX444" fmla="*/ 1967925 w 7467600"/>
              <a:gd name="connsiteY444" fmla="*/ 6858000 h 6858000"/>
              <a:gd name="connsiteX445" fmla="*/ 1936622 w 7467600"/>
              <a:gd name="connsiteY445" fmla="*/ 6858000 h 6858000"/>
              <a:gd name="connsiteX446" fmla="*/ 1926261 w 7467600"/>
              <a:gd name="connsiteY446" fmla="*/ 6784064 h 6858000"/>
              <a:gd name="connsiteX447" fmla="*/ 1922724 w 7467600"/>
              <a:gd name="connsiteY447" fmla="*/ 6765577 h 6858000"/>
              <a:gd name="connsiteX448" fmla="*/ 1904650 w 7467600"/>
              <a:gd name="connsiteY448" fmla="*/ 6639616 h 6858000"/>
              <a:gd name="connsiteX449" fmla="*/ 1885273 w 7467600"/>
              <a:gd name="connsiteY449" fmla="*/ 6858000 h 6858000"/>
              <a:gd name="connsiteX450" fmla="*/ 1854363 w 7467600"/>
              <a:gd name="connsiteY450" fmla="*/ 6858000 h 6858000"/>
              <a:gd name="connsiteX451" fmla="*/ 1880391 w 7467600"/>
              <a:gd name="connsiteY451" fmla="*/ 6603796 h 6858000"/>
              <a:gd name="connsiteX452" fmla="*/ 1818273 w 7467600"/>
              <a:gd name="connsiteY452" fmla="*/ 6715729 h 6858000"/>
              <a:gd name="connsiteX453" fmla="*/ 1794691 w 7467600"/>
              <a:gd name="connsiteY453" fmla="*/ 6843239 h 6858000"/>
              <a:gd name="connsiteX454" fmla="*/ 1794914 w 7467600"/>
              <a:gd name="connsiteY454" fmla="*/ 6858000 h 6858000"/>
              <a:gd name="connsiteX455" fmla="*/ 1746128 w 7467600"/>
              <a:gd name="connsiteY455" fmla="*/ 6858000 h 6858000"/>
              <a:gd name="connsiteX456" fmla="*/ 1753934 w 7467600"/>
              <a:gd name="connsiteY456" fmla="*/ 6724796 h 6858000"/>
              <a:gd name="connsiteX457" fmla="*/ 1792053 w 7467600"/>
              <a:gd name="connsiteY457" fmla="*/ 6572396 h 6858000"/>
              <a:gd name="connsiteX458" fmla="*/ 1862248 w 7467600"/>
              <a:gd name="connsiteY458" fmla="*/ 6266397 h 6858000"/>
              <a:gd name="connsiteX459" fmla="*/ 1862250 w 7467600"/>
              <a:gd name="connsiteY459" fmla="*/ 6033531 h 6858000"/>
              <a:gd name="connsiteX460" fmla="*/ 1211999 w 7467600"/>
              <a:gd name="connsiteY460" fmla="*/ 6683610 h 6858000"/>
              <a:gd name="connsiteX461" fmla="*/ 1213266 w 7467600"/>
              <a:gd name="connsiteY461" fmla="*/ 6691947 h 6858000"/>
              <a:gd name="connsiteX462" fmla="*/ 1203370 w 7467600"/>
              <a:gd name="connsiteY462" fmla="*/ 6850676 h 6858000"/>
              <a:gd name="connsiteX463" fmla="*/ 1203671 w 7467600"/>
              <a:gd name="connsiteY463" fmla="*/ 6858000 h 6858000"/>
              <a:gd name="connsiteX464" fmla="*/ 1143180 w 7467600"/>
              <a:gd name="connsiteY464" fmla="*/ 6858000 h 6858000"/>
              <a:gd name="connsiteX465" fmla="*/ 1142176 w 7467600"/>
              <a:gd name="connsiteY465" fmla="*/ 6766045 h 6858000"/>
              <a:gd name="connsiteX466" fmla="*/ 1067484 w 7467600"/>
              <a:gd name="connsiteY466" fmla="*/ 6858000 h 6858000"/>
              <a:gd name="connsiteX467" fmla="*/ 953928 w 7467600"/>
              <a:gd name="connsiteY467" fmla="*/ 6858000 h 6858000"/>
              <a:gd name="connsiteX468" fmla="*/ 959715 w 7467600"/>
              <a:gd name="connsiteY468" fmla="*/ 6850185 h 6858000"/>
              <a:gd name="connsiteX469" fmla="*/ 1483788 w 7467600"/>
              <a:gd name="connsiteY469" fmla="*/ 6259174 h 6858000"/>
              <a:gd name="connsiteX470" fmla="*/ 1100671 w 7467600"/>
              <a:gd name="connsiteY470" fmla="*/ 6252137 h 6858000"/>
              <a:gd name="connsiteX471" fmla="*/ 1090144 w 7467600"/>
              <a:gd name="connsiteY471" fmla="*/ 6256748 h 6858000"/>
              <a:gd name="connsiteX472" fmla="*/ 1095872 w 7467600"/>
              <a:gd name="connsiteY472" fmla="*/ 6271892 h 6858000"/>
              <a:gd name="connsiteX473" fmla="*/ 262785 w 7467600"/>
              <a:gd name="connsiteY473" fmla="*/ 6845450 h 6858000"/>
              <a:gd name="connsiteX474" fmla="*/ 209968 w 7467600"/>
              <a:gd name="connsiteY474" fmla="*/ 6770713 h 6858000"/>
              <a:gd name="connsiteX475" fmla="*/ 873460 w 7467600"/>
              <a:gd name="connsiteY475" fmla="*/ 6253768 h 6858000"/>
              <a:gd name="connsiteX476" fmla="*/ 192686 w 7467600"/>
              <a:gd name="connsiteY476" fmla="*/ 5849257 h 6858000"/>
              <a:gd name="connsiteX477" fmla="*/ 4696 w 7467600"/>
              <a:gd name="connsiteY477" fmla="*/ 5697668 h 6858000"/>
              <a:gd name="connsiteX478" fmla="*/ 0 w 7467600"/>
              <a:gd name="connsiteY478" fmla="*/ 5689984 h 6858000"/>
              <a:gd name="connsiteX479" fmla="*/ 0 w 7467600"/>
              <a:gd name="connsiteY479" fmla="*/ 5513472 h 6858000"/>
              <a:gd name="connsiteX480" fmla="*/ 174101 w 7467600"/>
              <a:gd name="connsiteY480" fmla="*/ 5620277 h 6858000"/>
              <a:gd name="connsiteX481" fmla="*/ 891800 w 7467600"/>
              <a:gd name="connsiteY481" fmla="*/ 6036935 h 6858000"/>
              <a:gd name="connsiteX482" fmla="*/ 1072219 w 7467600"/>
              <a:gd name="connsiteY482" fmla="*/ 6169443 h 6858000"/>
              <a:gd name="connsiteX483" fmla="*/ 1074117 w 7467600"/>
              <a:gd name="connsiteY483" fmla="*/ 6170301 h 6858000"/>
              <a:gd name="connsiteX484" fmla="*/ 1083114 w 7467600"/>
              <a:gd name="connsiteY484" fmla="*/ 6174131 h 6858000"/>
              <a:gd name="connsiteX485" fmla="*/ 1543010 w 7467600"/>
              <a:gd name="connsiteY485" fmla="*/ 6191140 h 6858000"/>
              <a:gd name="connsiteX486" fmla="*/ 1551080 w 7467600"/>
              <a:gd name="connsiteY486" fmla="*/ 6195006 h 6858000"/>
              <a:gd name="connsiteX487" fmla="*/ 2345443 w 7467600"/>
              <a:gd name="connsiteY487" fmla="*/ 5549882 h 6858000"/>
              <a:gd name="connsiteX488" fmla="*/ 1721499 w 7467600"/>
              <a:gd name="connsiteY488" fmla="*/ 5599969 h 6858000"/>
              <a:gd name="connsiteX489" fmla="*/ 767716 w 7467600"/>
              <a:gd name="connsiteY489" fmla="*/ 5472768 h 6858000"/>
              <a:gd name="connsiteX490" fmla="*/ 722147 w 7467600"/>
              <a:gd name="connsiteY490" fmla="*/ 5393091 h 6858000"/>
              <a:gd name="connsiteX491" fmla="*/ 1485552 w 7467600"/>
              <a:gd name="connsiteY491" fmla="*/ 5313202 h 6858000"/>
              <a:gd name="connsiteX492" fmla="*/ 2143004 w 7467600"/>
              <a:gd name="connsiteY492" fmla="*/ 5402420 h 6858000"/>
              <a:gd name="connsiteX493" fmla="*/ 1933391 w 7467600"/>
              <a:gd name="connsiteY493" fmla="*/ 5156971 h 6858000"/>
              <a:gd name="connsiteX494" fmla="*/ 1827118 w 7467600"/>
              <a:gd name="connsiteY494" fmla="*/ 4968410 h 6858000"/>
              <a:gd name="connsiteX495" fmla="*/ 1837349 w 7467600"/>
              <a:gd name="connsiteY495" fmla="*/ 4956357 h 6858000"/>
              <a:gd name="connsiteX496" fmla="*/ 2162835 w 7467600"/>
              <a:gd name="connsiteY496" fmla="*/ 5187853 h 6858000"/>
              <a:gd name="connsiteX497" fmla="*/ 2257167 w 7467600"/>
              <a:gd name="connsiteY497" fmla="*/ 5462123 h 6858000"/>
              <a:gd name="connsiteX498" fmla="*/ 2261598 w 7467600"/>
              <a:gd name="connsiteY498" fmla="*/ 5467998 h 6858000"/>
              <a:gd name="connsiteX499" fmla="*/ 2437177 w 7467600"/>
              <a:gd name="connsiteY499" fmla="*/ 5479608 h 6858000"/>
              <a:gd name="connsiteX500" fmla="*/ 2445247 w 7467600"/>
              <a:gd name="connsiteY500" fmla="*/ 5483476 h 6858000"/>
              <a:gd name="connsiteX501" fmla="*/ 2743626 w 7467600"/>
              <a:gd name="connsiteY501" fmla="*/ 5304819 h 6858000"/>
              <a:gd name="connsiteX502" fmla="*/ 3048102 w 7467600"/>
              <a:gd name="connsiteY502" fmla="*/ 5150595 h 6858000"/>
              <a:gd name="connsiteX503" fmla="*/ 1799414 w 7467600"/>
              <a:gd name="connsiteY503" fmla="*/ 4694732 h 6858000"/>
              <a:gd name="connsiteX504" fmla="*/ 1771735 w 7467600"/>
              <a:gd name="connsiteY504" fmla="*/ 4619929 h 6858000"/>
              <a:gd name="connsiteX505" fmla="*/ 3104273 w 7467600"/>
              <a:gd name="connsiteY505" fmla="*/ 5076159 h 6858000"/>
              <a:gd name="connsiteX506" fmla="*/ 3113245 w 7467600"/>
              <a:gd name="connsiteY506" fmla="*/ 5090705 h 6858000"/>
              <a:gd name="connsiteX507" fmla="*/ 3126294 w 7467600"/>
              <a:gd name="connsiteY507" fmla="*/ 5114400 h 6858000"/>
              <a:gd name="connsiteX508" fmla="*/ 3937433 w 7467600"/>
              <a:gd name="connsiteY508" fmla="*/ 4830473 h 6858000"/>
              <a:gd name="connsiteX509" fmla="*/ 3590475 w 7467600"/>
              <a:gd name="connsiteY509" fmla="*/ 4597974 h 6858000"/>
              <a:gd name="connsiteX510" fmla="*/ 3100264 w 7467600"/>
              <a:gd name="connsiteY510" fmla="*/ 4579845 h 6858000"/>
              <a:gd name="connsiteX511" fmla="*/ 2183576 w 7467600"/>
              <a:gd name="connsiteY511" fmla="*/ 4227150 h 6858000"/>
              <a:gd name="connsiteX512" fmla="*/ 2151029 w 7467600"/>
              <a:gd name="connsiteY512" fmla="*/ 4146947 h 6858000"/>
              <a:gd name="connsiteX513" fmla="*/ 3563434 w 7467600"/>
              <a:gd name="connsiteY513" fmla="*/ 4469115 h 6858000"/>
              <a:gd name="connsiteX514" fmla="*/ 3177952 w 7467600"/>
              <a:gd name="connsiteY514" fmla="*/ 3657386 h 6858000"/>
              <a:gd name="connsiteX515" fmla="*/ 3189263 w 7467600"/>
              <a:gd name="connsiteY515" fmla="*/ 3625726 h 6858000"/>
              <a:gd name="connsiteX516" fmla="*/ 3560912 w 7467600"/>
              <a:gd name="connsiteY516" fmla="*/ 4079863 h 6858000"/>
              <a:gd name="connsiteX517" fmla="*/ 3626636 w 7467600"/>
              <a:gd name="connsiteY517" fmla="*/ 4512230 h 6858000"/>
              <a:gd name="connsiteX518" fmla="*/ 3653088 w 7467600"/>
              <a:gd name="connsiteY518" fmla="*/ 4521417 h 6858000"/>
              <a:gd name="connsiteX519" fmla="*/ 3988128 w 7467600"/>
              <a:gd name="connsiteY519" fmla="*/ 4817267 h 6858000"/>
              <a:gd name="connsiteX520" fmla="*/ 4830582 w 7467600"/>
              <a:gd name="connsiteY520" fmla="*/ 4676000 h 6858000"/>
              <a:gd name="connsiteX521" fmla="*/ 4830100 w 7467600"/>
              <a:gd name="connsiteY521" fmla="*/ 4675554 h 6858000"/>
              <a:gd name="connsiteX522" fmla="*/ 4036318 w 7467600"/>
              <a:gd name="connsiteY522" fmla="*/ 4147013 h 6858000"/>
              <a:gd name="connsiteX523" fmla="*/ 3432098 w 7467600"/>
              <a:gd name="connsiteY523" fmla="*/ 3537312 h 6858000"/>
              <a:gd name="connsiteX524" fmla="*/ 3446761 w 7467600"/>
              <a:gd name="connsiteY524" fmla="*/ 3461278 h 6858000"/>
              <a:gd name="connsiteX525" fmla="*/ 4419733 w 7467600"/>
              <a:gd name="connsiteY525" fmla="*/ 3963555 h 6858000"/>
              <a:gd name="connsiteX526" fmla="*/ 4781371 w 7467600"/>
              <a:gd name="connsiteY526" fmla="*/ 4458604 h 6858000"/>
              <a:gd name="connsiteX527" fmla="*/ 4780440 w 7467600"/>
              <a:gd name="connsiteY527" fmla="*/ 4470290 h 6858000"/>
              <a:gd name="connsiteX528" fmla="*/ 4898954 w 7467600"/>
              <a:gd name="connsiteY528" fmla="*/ 4662092 h 6858000"/>
              <a:gd name="connsiteX529" fmla="*/ 4900699 w 7467600"/>
              <a:gd name="connsiteY529" fmla="*/ 4670867 h 6858000"/>
              <a:gd name="connsiteX530" fmla="*/ 5714511 w 7467600"/>
              <a:gd name="connsiteY530" fmla="*/ 4663483 h 6858000"/>
              <a:gd name="connsiteX531" fmla="*/ 5464793 w 7467600"/>
              <a:gd name="connsiteY531" fmla="*/ 4393556 h 6858000"/>
              <a:gd name="connsiteX532" fmla="*/ 5461897 w 7467600"/>
              <a:gd name="connsiteY532" fmla="*/ 4390879 h 6858000"/>
              <a:gd name="connsiteX533" fmla="*/ 4294126 w 7467600"/>
              <a:gd name="connsiteY533" fmla="*/ 3303048 h 6858000"/>
              <a:gd name="connsiteX534" fmla="*/ 4305321 w 7467600"/>
              <a:gd name="connsiteY534" fmla="*/ 3256953 h 6858000"/>
              <a:gd name="connsiteX535" fmla="*/ 4949299 w 7467600"/>
              <a:gd name="connsiteY535" fmla="*/ 3766336 h 6858000"/>
              <a:gd name="connsiteX536" fmla="*/ 5291452 w 7467600"/>
              <a:gd name="connsiteY536" fmla="*/ 4076801 h 6858000"/>
              <a:gd name="connsiteX537" fmla="*/ 5434998 w 7467600"/>
              <a:gd name="connsiteY537" fmla="*/ 4254100 h 6858000"/>
              <a:gd name="connsiteX538" fmla="*/ 5351015 w 7467600"/>
              <a:gd name="connsiteY538" fmla="*/ 3760989 h 6858000"/>
              <a:gd name="connsiteX539" fmla="*/ 5413780 w 7467600"/>
              <a:gd name="connsiteY539" fmla="*/ 2966265 h 6858000"/>
              <a:gd name="connsiteX540" fmla="*/ 5425627 w 7467600"/>
              <a:gd name="connsiteY540" fmla="*/ 2954192 h 6858000"/>
              <a:gd name="connsiteX541" fmla="*/ 6604735 w 7467600"/>
              <a:gd name="connsiteY541" fmla="*/ 2041381 h 6858000"/>
              <a:gd name="connsiteX542" fmla="*/ 7204487 w 7467600"/>
              <a:gd name="connsiteY542" fmla="*/ 2742112 h 6858000"/>
              <a:gd name="connsiteX543" fmla="*/ 7131592 w 7467600"/>
              <a:gd name="connsiteY543" fmla="*/ 2672096 h 6858000"/>
              <a:gd name="connsiteX544" fmla="*/ 6996344 w 7467600"/>
              <a:gd name="connsiteY544" fmla="*/ 2518310 h 6858000"/>
              <a:gd name="connsiteX545" fmla="*/ 6735495 w 7467600"/>
              <a:gd name="connsiteY545" fmla="*/ 2196890 h 6858000"/>
              <a:gd name="connsiteX546" fmla="*/ 6721901 w 7467600"/>
              <a:gd name="connsiteY546" fmla="*/ 2179274 h 6858000"/>
              <a:gd name="connsiteX547" fmla="*/ 6604735 w 7467600"/>
              <a:gd name="connsiteY547" fmla="*/ 2041381 h 6858000"/>
              <a:gd name="connsiteX548" fmla="*/ 6591670 w 7467600"/>
              <a:gd name="connsiteY548" fmla="*/ 1988277 h 6858000"/>
              <a:gd name="connsiteX549" fmla="*/ 6747349 w 7467600"/>
              <a:gd name="connsiteY549" fmla="*/ 2160069 h 6858000"/>
              <a:gd name="connsiteX550" fmla="*/ 6760943 w 7467600"/>
              <a:gd name="connsiteY550" fmla="*/ 2177686 h 6858000"/>
              <a:gd name="connsiteX551" fmla="*/ 7021065 w 7467600"/>
              <a:gd name="connsiteY551" fmla="*/ 2498102 h 6858000"/>
              <a:gd name="connsiteX552" fmla="*/ 7155223 w 7467600"/>
              <a:gd name="connsiteY552" fmla="*/ 2650386 h 6858000"/>
              <a:gd name="connsiteX553" fmla="*/ 7203167 w 7467600"/>
              <a:gd name="connsiteY553" fmla="*/ 2697288 h 6858000"/>
              <a:gd name="connsiteX554" fmla="*/ 6937703 w 7467600"/>
              <a:gd name="connsiteY554" fmla="*/ 2321981 h 6858000"/>
              <a:gd name="connsiteX555" fmla="*/ 6591670 w 7467600"/>
              <a:gd name="connsiteY555" fmla="*/ 1988277 h 6858000"/>
              <a:gd name="connsiteX556" fmla="*/ 5798671 w 7467600"/>
              <a:gd name="connsiteY556" fmla="*/ 1981601 h 6858000"/>
              <a:gd name="connsiteX557" fmla="*/ 5754709 w 7467600"/>
              <a:gd name="connsiteY557" fmla="*/ 2071454 h 6858000"/>
              <a:gd name="connsiteX558" fmla="*/ 5763044 w 7467600"/>
              <a:gd name="connsiteY558" fmla="*/ 2842206 h 6858000"/>
              <a:gd name="connsiteX559" fmla="*/ 5764974 w 7467600"/>
              <a:gd name="connsiteY559" fmla="*/ 2799609 h 6858000"/>
              <a:gd name="connsiteX560" fmla="*/ 5767665 w 7467600"/>
              <a:gd name="connsiteY560" fmla="*/ 2666409 h 6858000"/>
              <a:gd name="connsiteX561" fmla="*/ 5763055 w 7467600"/>
              <a:gd name="connsiteY561" fmla="*/ 2579705 h 6858000"/>
              <a:gd name="connsiteX562" fmla="*/ 5758079 w 7467600"/>
              <a:gd name="connsiteY562" fmla="*/ 2492508 h 6858000"/>
              <a:gd name="connsiteX563" fmla="*/ 5779325 w 7467600"/>
              <a:gd name="connsiteY563" fmla="*/ 2197069 h 6858000"/>
              <a:gd name="connsiteX564" fmla="*/ 5798671 w 7467600"/>
              <a:gd name="connsiteY564" fmla="*/ 1981601 h 6858000"/>
              <a:gd name="connsiteX565" fmla="*/ 5829202 w 7467600"/>
              <a:gd name="connsiteY565" fmla="*/ 1971679 h 6858000"/>
              <a:gd name="connsiteX566" fmla="*/ 5809558 w 7467600"/>
              <a:gd name="connsiteY566" fmla="*/ 2198043 h 6858000"/>
              <a:gd name="connsiteX567" fmla="*/ 5788653 w 7467600"/>
              <a:gd name="connsiteY567" fmla="*/ 2489430 h 6858000"/>
              <a:gd name="connsiteX568" fmla="*/ 5793439 w 7467600"/>
              <a:gd name="connsiteY568" fmla="*/ 2575235 h 6858000"/>
              <a:gd name="connsiteX569" fmla="*/ 5796837 w 7467600"/>
              <a:gd name="connsiteY569" fmla="*/ 2637633 h 6858000"/>
              <a:gd name="connsiteX570" fmla="*/ 5818614 w 7467600"/>
              <a:gd name="connsiteY570" fmla="*/ 2473055 h 6858000"/>
              <a:gd name="connsiteX571" fmla="*/ 5829202 w 7467600"/>
              <a:gd name="connsiteY571" fmla="*/ 1971679 h 6858000"/>
              <a:gd name="connsiteX572" fmla="*/ 5911389 w 7467600"/>
              <a:gd name="connsiteY572" fmla="*/ 1898371 h 6858000"/>
              <a:gd name="connsiteX573" fmla="*/ 6237627 w 7467600"/>
              <a:gd name="connsiteY573" fmla="*/ 2231921 h 6858000"/>
              <a:gd name="connsiteX574" fmla="*/ 5911389 w 7467600"/>
              <a:gd name="connsiteY574" fmla="*/ 1898371 h 6858000"/>
              <a:gd name="connsiteX575" fmla="*/ 6944437 w 7467600"/>
              <a:gd name="connsiteY575" fmla="*/ 1575402 h 6858000"/>
              <a:gd name="connsiteX576" fmla="*/ 6304730 w 7467600"/>
              <a:gd name="connsiteY576" fmla="*/ 1766654 h 6858000"/>
              <a:gd name="connsiteX577" fmla="*/ 6944437 w 7467600"/>
              <a:gd name="connsiteY577" fmla="*/ 1575402 h 6858000"/>
              <a:gd name="connsiteX578" fmla="*/ 7019523 w 7467600"/>
              <a:gd name="connsiteY578" fmla="*/ 1519450 h 6858000"/>
              <a:gd name="connsiteX579" fmla="*/ 6298091 w 7467600"/>
              <a:gd name="connsiteY579" fmla="*/ 1737122 h 6858000"/>
              <a:gd name="connsiteX580" fmla="*/ 7019523 w 7467600"/>
              <a:gd name="connsiteY580" fmla="*/ 1519450 h 6858000"/>
              <a:gd name="connsiteX581" fmla="*/ 2399523 w 7467600"/>
              <a:gd name="connsiteY581" fmla="*/ 1428234 h 6858000"/>
              <a:gd name="connsiteX582" fmla="*/ 2224982 w 7467600"/>
              <a:gd name="connsiteY582" fmla="*/ 1826201 h 6858000"/>
              <a:gd name="connsiteX583" fmla="*/ 2096099 w 7467600"/>
              <a:gd name="connsiteY583" fmla="*/ 2345900 h 6858000"/>
              <a:gd name="connsiteX584" fmla="*/ 2283317 w 7467600"/>
              <a:gd name="connsiteY584" fmla="*/ 1796925 h 6858000"/>
              <a:gd name="connsiteX585" fmla="*/ 2399523 w 7467600"/>
              <a:gd name="connsiteY585" fmla="*/ 1428234 h 6858000"/>
              <a:gd name="connsiteX586" fmla="*/ 2448558 w 7467600"/>
              <a:gd name="connsiteY586" fmla="*/ 1373435 h 6858000"/>
              <a:gd name="connsiteX587" fmla="*/ 2312521 w 7467600"/>
              <a:gd name="connsiteY587" fmla="*/ 1806140 h 6858000"/>
              <a:gd name="connsiteX588" fmla="*/ 2127533 w 7467600"/>
              <a:gd name="connsiteY588" fmla="*/ 2348380 h 6858000"/>
              <a:gd name="connsiteX589" fmla="*/ 2358080 w 7467600"/>
              <a:gd name="connsiteY589" fmla="*/ 1866134 h 6858000"/>
              <a:gd name="connsiteX590" fmla="*/ 2407436 w 7467600"/>
              <a:gd name="connsiteY590" fmla="*/ 1651070 h 6858000"/>
              <a:gd name="connsiteX591" fmla="*/ 2448558 w 7467600"/>
              <a:gd name="connsiteY591" fmla="*/ 1373435 h 6858000"/>
              <a:gd name="connsiteX592" fmla="*/ 278707 w 7467600"/>
              <a:gd name="connsiteY592" fmla="*/ 1352270 h 6858000"/>
              <a:gd name="connsiteX593" fmla="*/ 321570 w 7467600"/>
              <a:gd name="connsiteY593" fmla="*/ 1861610 h 6858000"/>
              <a:gd name="connsiteX594" fmla="*/ 294281 w 7467600"/>
              <a:gd name="connsiteY594" fmla="*/ 1440658 h 6858000"/>
              <a:gd name="connsiteX595" fmla="*/ 278707 w 7467600"/>
              <a:gd name="connsiteY595" fmla="*/ 1352270 h 6858000"/>
              <a:gd name="connsiteX596" fmla="*/ 1423821 w 7467600"/>
              <a:gd name="connsiteY596" fmla="*/ 1351958 h 6858000"/>
              <a:gd name="connsiteX597" fmla="*/ 1638521 w 7467600"/>
              <a:gd name="connsiteY597" fmla="*/ 1908470 h 6858000"/>
              <a:gd name="connsiteX598" fmla="*/ 1754199 w 7467600"/>
              <a:gd name="connsiteY598" fmla="*/ 2149284 h 6858000"/>
              <a:gd name="connsiteX599" fmla="*/ 1908359 w 7467600"/>
              <a:gd name="connsiteY599" fmla="*/ 2364988 h 6858000"/>
              <a:gd name="connsiteX600" fmla="*/ 1647661 w 7467600"/>
              <a:gd name="connsiteY600" fmla="*/ 1825945 h 6858000"/>
              <a:gd name="connsiteX601" fmla="*/ 1423821 w 7467600"/>
              <a:gd name="connsiteY601" fmla="*/ 1351958 h 6858000"/>
              <a:gd name="connsiteX602" fmla="*/ 1431890 w 7467600"/>
              <a:gd name="connsiteY602" fmla="*/ 1306475 h 6858000"/>
              <a:gd name="connsiteX603" fmla="*/ 1507597 w 7467600"/>
              <a:gd name="connsiteY603" fmla="*/ 1446132 h 6858000"/>
              <a:gd name="connsiteX604" fmla="*/ 1674586 w 7467600"/>
              <a:gd name="connsiteY604" fmla="*/ 1813832 h 6858000"/>
              <a:gd name="connsiteX605" fmla="*/ 1815950 w 7467600"/>
              <a:gd name="connsiteY605" fmla="*/ 2128564 h 6858000"/>
              <a:gd name="connsiteX606" fmla="*/ 1984242 w 7467600"/>
              <a:gd name="connsiteY606" fmla="*/ 2430829 h 6858000"/>
              <a:gd name="connsiteX607" fmla="*/ 2014023 w 7467600"/>
              <a:gd name="connsiteY607" fmla="*/ 2450995 h 6858000"/>
              <a:gd name="connsiteX608" fmla="*/ 1747337 w 7467600"/>
              <a:gd name="connsiteY608" fmla="*/ 1855264 h 6858000"/>
              <a:gd name="connsiteX609" fmla="*/ 1533749 w 7467600"/>
              <a:gd name="connsiteY609" fmla="*/ 1478656 h 6858000"/>
              <a:gd name="connsiteX610" fmla="*/ 1431890 w 7467600"/>
              <a:gd name="connsiteY610" fmla="*/ 1306475 h 6858000"/>
              <a:gd name="connsiteX611" fmla="*/ 5052692 w 7467600"/>
              <a:gd name="connsiteY611" fmla="*/ 1292994 h 6858000"/>
              <a:gd name="connsiteX612" fmla="*/ 5200661 w 7467600"/>
              <a:gd name="connsiteY612" fmla="*/ 1635186 h 6858000"/>
              <a:gd name="connsiteX613" fmla="*/ 5297138 w 7467600"/>
              <a:gd name="connsiteY613" fmla="*/ 1906351 h 6858000"/>
              <a:gd name="connsiteX614" fmla="*/ 5052692 w 7467600"/>
              <a:gd name="connsiteY614" fmla="*/ 1292994 h 6858000"/>
              <a:gd name="connsiteX615" fmla="*/ 5009948 w 7467600"/>
              <a:gd name="connsiteY615" fmla="*/ 1273619 h 6858000"/>
              <a:gd name="connsiteX616" fmla="*/ 5121777 w 7467600"/>
              <a:gd name="connsiteY616" fmla="*/ 1654213 h 6858000"/>
              <a:gd name="connsiteX617" fmla="*/ 5293545 w 7467600"/>
              <a:gd name="connsiteY617" fmla="*/ 2072247 h 6858000"/>
              <a:gd name="connsiteX618" fmla="*/ 5294042 w 7467600"/>
              <a:gd name="connsiteY618" fmla="*/ 2065019 h 6858000"/>
              <a:gd name="connsiteX619" fmla="*/ 5171936 w 7467600"/>
              <a:gd name="connsiteY619" fmla="*/ 1647613 h 6858000"/>
              <a:gd name="connsiteX620" fmla="*/ 5009948 w 7467600"/>
              <a:gd name="connsiteY620" fmla="*/ 1273619 h 6858000"/>
              <a:gd name="connsiteX621" fmla="*/ 655236 w 7467600"/>
              <a:gd name="connsiteY621" fmla="*/ 1268632 h 6858000"/>
              <a:gd name="connsiteX622" fmla="*/ 839521 w 7467600"/>
              <a:gd name="connsiteY622" fmla="*/ 1685315 h 6858000"/>
              <a:gd name="connsiteX623" fmla="*/ 1109416 w 7467600"/>
              <a:gd name="connsiteY623" fmla="*/ 2061663 h 6858000"/>
              <a:gd name="connsiteX624" fmla="*/ 1298300 w 7467600"/>
              <a:gd name="connsiteY624" fmla="*/ 2247742 h 6858000"/>
              <a:gd name="connsiteX625" fmla="*/ 1125871 w 7467600"/>
              <a:gd name="connsiteY625" fmla="*/ 1989513 h 6858000"/>
              <a:gd name="connsiteX626" fmla="*/ 981574 w 7467600"/>
              <a:gd name="connsiteY626" fmla="*/ 1783157 h 6858000"/>
              <a:gd name="connsiteX627" fmla="*/ 922198 w 7467600"/>
              <a:gd name="connsiteY627" fmla="*/ 1677437 h 6858000"/>
              <a:gd name="connsiteX628" fmla="*/ 869293 w 7467600"/>
              <a:gd name="connsiteY628" fmla="*/ 1583214 h 6858000"/>
              <a:gd name="connsiteX629" fmla="*/ 751431 w 7467600"/>
              <a:gd name="connsiteY629" fmla="*/ 1405731 h 6858000"/>
              <a:gd name="connsiteX630" fmla="*/ 655236 w 7467600"/>
              <a:gd name="connsiteY630" fmla="*/ 1268632 h 6858000"/>
              <a:gd name="connsiteX631" fmla="*/ 6516292 w 7467600"/>
              <a:gd name="connsiteY631" fmla="*/ 1263064 h 6858000"/>
              <a:gd name="connsiteX632" fmla="*/ 5736320 w 7467600"/>
              <a:gd name="connsiteY632" fmla="*/ 1501803 h 6858000"/>
              <a:gd name="connsiteX633" fmla="*/ 6516292 w 7467600"/>
              <a:gd name="connsiteY633" fmla="*/ 1263064 h 6858000"/>
              <a:gd name="connsiteX634" fmla="*/ 291466 w 7467600"/>
              <a:gd name="connsiteY634" fmla="*/ 1250369 h 6858000"/>
              <a:gd name="connsiteX635" fmla="*/ 323180 w 7467600"/>
              <a:gd name="connsiteY635" fmla="*/ 1435283 h 6858000"/>
              <a:gd name="connsiteX636" fmla="*/ 349381 w 7467600"/>
              <a:gd name="connsiteY636" fmla="*/ 1875041 h 6858000"/>
              <a:gd name="connsiteX637" fmla="*/ 374363 w 7467600"/>
              <a:gd name="connsiteY637" fmla="*/ 1506494 h 6858000"/>
              <a:gd name="connsiteX638" fmla="*/ 302168 w 7467600"/>
              <a:gd name="connsiteY638" fmla="*/ 1274495 h 6858000"/>
              <a:gd name="connsiteX639" fmla="*/ 291466 w 7467600"/>
              <a:gd name="connsiteY639" fmla="*/ 1250369 h 6858000"/>
              <a:gd name="connsiteX640" fmla="*/ 678222 w 7467600"/>
              <a:gd name="connsiteY640" fmla="*/ 1248670 h 6858000"/>
              <a:gd name="connsiteX641" fmla="*/ 775536 w 7467600"/>
              <a:gd name="connsiteY641" fmla="*/ 1388015 h 6858000"/>
              <a:gd name="connsiteX642" fmla="*/ 894529 w 7467600"/>
              <a:gd name="connsiteY642" fmla="*/ 1567739 h 6858000"/>
              <a:gd name="connsiteX643" fmla="*/ 948000 w 7467600"/>
              <a:gd name="connsiteY643" fmla="*/ 1663088 h 6858000"/>
              <a:gd name="connsiteX644" fmla="*/ 1006812 w 7467600"/>
              <a:gd name="connsiteY644" fmla="*/ 1767683 h 6858000"/>
              <a:gd name="connsiteX645" fmla="*/ 1149133 w 7467600"/>
              <a:gd name="connsiteY645" fmla="*/ 1971513 h 6858000"/>
              <a:gd name="connsiteX646" fmla="*/ 1333952 w 7467600"/>
              <a:gd name="connsiteY646" fmla="*/ 2251620 h 6858000"/>
              <a:gd name="connsiteX647" fmla="*/ 1337329 w 7467600"/>
              <a:gd name="connsiteY647" fmla="*/ 2258350 h 6858000"/>
              <a:gd name="connsiteX648" fmla="*/ 1014726 w 7467600"/>
              <a:gd name="connsiteY648" fmla="*/ 1615556 h 6858000"/>
              <a:gd name="connsiteX649" fmla="*/ 678222 w 7467600"/>
              <a:gd name="connsiteY649" fmla="*/ 1248670 h 6858000"/>
              <a:gd name="connsiteX650" fmla="*/ 6691602 w 7467600"/>
              <a:gd name="connsiteY650" fmla="*/ 1140573 h 6858000"/>
              <a:gd name="connsiteX651" fmla="*/ 6571100 w 7467600"/>
              <a:gd name="connsiteY651" fmla="*/ 1183662 h 6858000"/>
              <a:gd name="connsiteX652" fmla="*/ 6241687 w 7467600"/>
              <a:gd name="connsiteY652" fmla="*/ 1257600 h 6858000"/>
              <a:gd name="connsiteX653" fmla="*/ 5693009 w 7467600"/>
              <a:gd name="connsiteY653" fmla="*/ 1478256 h 6858000"/>
              <a:gd name="connsiteX654" fmla="*/ 6548420 w 7467600"/>
              <a:gd name="connsiteY654" fmla="*/ 1214599 h 6858000"/>
              <a:gd name="connsiteX655" fmla="*/ 6605473 w 7467600"/>
              <a:gd name="connsiteY655" fmla="*/ 1184686 h 6858000"/>
              <a:gd name="connsiteX656" fmla="*/ 6691602 w 7467600"/>
              <a:gd name="connsiteY656" fmla="*/ 1140573 h 6858000"/>
              <a:gd name="connsiteX657" fmla="*/ 4002475 w 7467600"/>
              <a:gd name="connsiteY657" fmla="*/ 1037802 h 6858000"/>
              <a:gd name="connsiteX658" fmla="*/ 4000324 w 7467600"/>
              <a:gd name="connsiteY658" fmla="*/ 1039362 h 6858000"/>
              <a:gd name="connsiteX659" fmla="*/ 4002862 w 7467600"/>
              <a:gd name="connsiteY659" fmla="*/ 1042866 h 6858000"/>
              <a:gd name="connsiteX660" fmla="*/ 4002475 w 7467600"/>
              <a:gd name="connsiteY660" fmla="*/ 1037802 h 6858000"/>
              <a:gd name="connsiteX661" fmla="*/ 506322 w 7467600"/>
              <a:gd name="connsiteY661" fmla="*/ 1020997 h 6858000"/>
              <a:gd name="connsiteX662" fmla="*/ 533068 w 7467600"/>
              <a:gd name="connsiteY662" fmla="*/ 1029409 h 6858000"/>
              <a:gd name="connsiteX663" fmla="*/ 1232525 w 7467600"/>
              <a:gd name="connsiteY663" fmla="*/ 1804675 h 6858000"/>
              <a:gd name="connsiteX664" fmla="*/ 1388858 w 7467600"/>
              <a:gd name="connsiteY664" fmla="*/ 2368011 h 6858000"/>
              <a:gd name="connsiteX665" fmla="*/ 1384098 w 7467600"/>
              <a:gd name="connsiteY665" fmla="*/ 2378125 h 6858000"/>
              <a:gd name="connsiteX666" fmla="*/ 1425393 w 7467600"/>
              <a:gd name="connsiteY666" fmla="*/ 2589124 h 6858000"/>
              <a:gd name="connsiteX667" fmla="*/ 1424001 w 7467600"/>
              <a:gd name="connsiteY667" fmla="*/ 2597541 h 6858000"/>
              <a:gd name="connsiteX668" fmla="*/ 2152729 w 7467600"/>
              <a:gd name="connsiteY668" fmla="*/ 2864487 h 6858000"/>
              <a:gd name="connsiteX669" fmla="*/ 2020609 w 7467600"/>
              <a:gd name="connsiteY669" fmla="*/ 2539671 h 6858000"/>
              <a:gd name="connsiteX670" fmla="*/ 2018920 w 7467600"/>
              <a:gd name="connsiteY670" fmla="*/ 2536309 h 6858000"/>
              <a:gd name="connsiteX671" fmla="*/ 1342441 w 7467600"/>
              <a:gd name="connsiteY671" fmla="*/ 1173017 h 6858000"/>
              <a:gd name="connsiteX672" fmla="*/ 1367925 w 7467600"/>
              <a:gd name="connsiteY672" fmla="*/ 1135648 h 6858000"/>
              <a:gd name="connsiteX673" fmla="*/ 1771401 w 7467600"/>
              <a:gd name="connsiteY673" fmla="*/ 1806673 h 6858000"/>
              <a:gd name="connsiteX674" fmla="*/ 1972385 w 7467600"/>
              <a:gd name="connsiteY674" fmla="*/ 2198735 h 6858000"/>
              <a:gd name="connsiteX675" fmla="*/ 2040892 w 7467600"/>
              <a:gd name="connsiteY675" fmla="*/ 2405205 h 6858000"/>
              <a:gd name="connsiteX676" fmla="*/ 2131689 w 7467600"/>
              <a:gd name="connsiteY676" fmla="*/ 1936926 h 6858000"/>
              <a:gd name="connsiteX677" fmla="*/ 2454820 w 7467600"/>
              <a:gd name="connsiteY677" fmla="*/ 1248808 h 6858000"/>
              <a:gd name="connsiteX678" fmla="*/ 2492512 w 7467600"/>
              <a:gd name="connsiteY678" fmla="*/ 1302920 h 6858000"/>
              <a:gd name="connsiteX679" fmla="*/ 2081216 w 7467600"/>
              <a:gd name="connsiteY679" fmla="*/ 2527513 h 6858000"/>
              <a:gd name="connsiteX680" fmla="*/ 2081211 w 7467600"/>
              <a:gd name="connsiteY680" fmla="*/ 2528916 h 6858000"/>
              <a:gd name="connsiteX681" fmla="*/ 2199067 w 7467600"/>
              <a:gd name="connsiteY681" fmla="*/ 2884061 h 6858000"/>
              <a:gd name="connsiteX682" fmla="*/ 3192586 w 7467600"/>
              <a:gd name="connsiteY682" fmla="*/ 3411496 h 6858000"/>
              <a:gd name="connsiteX683" fmla="*/ 3182620 w 7467600"/>
              <a:gd name="connsiteY683" fmla="*/ 3483279 h 6858000"/>
              <a:gd name="connsiteX684" fmla="*/ 2435119 w 7467600"/>
              <a:gd name="connsiteY684" fmla="*/ 3080173 h 6858000"/>
              <a:gd name="connsiteX685" fmla="*/ 2410152 w 7467600"/>
              <a:gd name="connsiteY685" fmla="*/ 3063751 h 6858000"/>
              <a:gd name="connsiteX686" fmla="*/ 2408099 w 7467600"/>
              <a:gd name="connsiteY686" fmla="*/ 3064403 h 6858000"/>
              <a:gd name="connsiteX687" fmla="*/ 2407218 w 7467600"/>
              <a:gd name="connsiteY687" fmla="*/ 3070324 h 6858000"/>
              <a:gd name="connsiteX688" fmla="*/ 2380138 w 7467600"/>
              <a:gd name="connsiteY688" fmla="*/ 3099341 h 6858000"/>
              <a:gd name="connsiteX689" fmla="*/ 1765923 w 7467600"/>
              <a:gd name="connsiteY689" fmla="*/ 3581043 h 6858000"/>
              <a:gd name="connsiteX690" fmla="*/ 1702258 w 7467600"/>
              <a:gd name="connsiteY690" fmla="*/ 3612286 h 6858000"/>
              <a:gd name="connsiteX691" fmla="*/ 1538370 w 7467600"/>
              <a:gd name="connsiteY691" fmla="*/ 3811804 h 6858000"/>
              <a:gd name="connsiteX692" fmla="*/ 542867 w 7467600"/>
              <a:gd name="connsiteY692" fmla="*/ 4944092 h 6858000"/>
              <a:gd name="connsiteX693" fmla="*/ 515800 w 7467600"/>
              <a:gd name="connsiteY693" fmla="*/ 4862180 h 6858000"/>
              <a:gd name="connsiteX694" fmla="*/ 909145 w 7467600"/>
              <a:gd name="connsiteY694" fmla="*/ 4199225 h 6858000"/>
              <a:gd name="connsiteX695" fmla="*/ 1214067 w 7467600"/>
              <a:gd name="connsiteY695" fmla="*/ 3908561 h 6858000"/>
              <a:gd name="connsiteX696" fmla="*/ 640967 w 7467600"/>
              <a:gd name="connsiteY696" fmla="*/ 4105601 h 6858000"/>
              <a:gd name="connsiteX697" fmla="*/ 112563 w 7467600"/>
              <a:gd name="connsiteY697" fmla="*/ 4396952 h 6858000"/>
              <a:gd name="connsiteX698" fmla="*/ 0 w 7467600"/>
              <a:gd name="connsiteY698" fmla="*/ 4466006 h 6858000"/>
              <a:gd name="connsiteX699" fmla="*/ 0 w 7467600"/>
              <a:gd name="connsiteY699" fmla="*/ 4233763 h 6858000"/>
              <a:gd name="connsiteX700" fmla="*/ 36881 w 7467600"/>
              <a:gd name="connsiteY700" fmla="*/ 4200118 h 6858000"/>
              <a:gd name="connsiteX701" fmla="*/ 910534 w 7467600"/>
              <a:gd name="connsiteY701" fmla="*/ 3629753 h 6858000"/>
              <a:gd name="connsiteX702" fmla="*/ 1578717 w 7467600"/>
              <a:gd name="connsiteY702" fmla="*/ 3575982 h 6858000"/>
              <a:gd name="connsiteX703" fmla="*/ 2338780 w 7467600"/>
              <a:gd name="connsiteY703" fmla="*/ 3033725 h 6858000"/>
              <a:gd name="connsiteX704" fmla="*/ 1807991 w 7467600"/>
              <a:gd name="connsiteY704" fmla="*/ 2807184 h 6858000"/>
              <a:gd name="connsiteX705" fmla="*/ 1416358 w 7467600"/>
              <a:gd name="connsiteY705" fmla="*/ 3112571 h 6858000"/>
              <a:gd name="connsiteX706" fmla="*/ 939066 w 7467600"/>
              <a:gd name="connsiteY706" fmla="*/ 3378798 h 6858000"/>
              <a:gd name="connsiteX707" fmla="*/ 115099 w 7467600"/>
              <a:gd name="connsiteY707" fmla="*/ 3607650 h 6858000"/>
              <a:gd name="connsiteX708" fmla="*/ 97284 w 7467600"/>
              <a:gd name="connsiteY708" fmla="*/ 3520393 h 6858000"/>
              <a:gd name="connsiteX709" fmla="*/ 922050 w 7467600"/>
              <a:gd name="connsiteY709" fmla="*/ 3074867 h 6858000"/>
              <a:gd name="connsiteX710" fmla="*/ 1405265 w 7467600"/>
              <a:gd name="connsiteY710" fmla="*/ 3016319 h 6858000"/>
              <a:gd name="connsiteX711" fmla="*/ 1407512 w 7467600"/>
              <a:gd name="connsiteY711" fmla="*/ 3018001 h 6858000"/>
              <a:gd name="connsiteX712" fmla="*/ 1726266 w 7467600"/>
              <a:gd name="connsiteY712" fmla="*/ 2777274 h 6858000"/>
              <a:gd name="connsiteX713" fmla="*/ 625390 w 7467600"/>
              <a:gd name="connsiteY713" fmla="*/ 2514541 h 6858000"/>
              <a:gd name="connsiteX714" fmla="*/ 619799 w 7467600"/>
              <a:gd name="connsiteY714" fmla="*/ 2527180 h 6858000"/>
              <a:gd name="connsiteX715" fmla="*/ 310030 w 7467600"/>
              <a:gd name="connsiteY715" fmla="*/ 2771818 h 6858000"/>
              <a:gd name="connsiteX716" fmla="*/ 173877 w 7467600"/>
              <a:gd name="connsiteY716" fmla="*/ 2937056 h 6858000"/>
              <a:gd name="connsiteX717" fmla="*/ 77889 w 7467600"/>
              <a:gd name="connsiteY717" fmla="*/ 3138440 h 6858000"/>
              <a:gd name="connsiteX718" fmla="*/ 0 w 7467600"/>
              <a:gd name="connsiteY718" fmla="*/ 3271395 h 6858000"/>
              <a:gd name="connsiteX719" fmla="*/ 0 w 7467600"/>
              <a:gd name="connsiteY719" fmla="*/ 3153002 h 6858000"/>
              <a:gd name="connsiteX720" fmla="*/ 2386 w 7467600"/>
              <a:gd name="connsiteY720" fmla="*/ 3149203 h 6858000"/>
              <a:gd name="connsiteX721" fmla="*/ 89753 w 7467600"/>
              <a:gd name="connsiteY721" fmla="*/ 2987702 h 6858000"/>
              <a:gd name="connsiteX722" fmla="*/ 76869 w 7467600"/>
              <a:gd name="connsiteY722" fmla="*/ 3005404 h 6858000"/>
              <a:gd name="connsiteX723" fmla="*/ 32049 w 7467600"/>
              <a:gd name="connsiteY723" fmla="*/ 3065814 h 6858000"/>
              <a:gd name="connsiteX724" fmla="*/ 0 w 7467600"/>
              <a:gd name="connsiteY724" fmla="*/ 3108744 h 6858000"/>
              <a:gd name="connsiteX725" fmla="*/ 0 w 7467600"/>
              <a:gd name="connsiteY725" fmla="*/ 3058059 h 6858000"/>
              <a:gd name="connsiteX726" fmla="*/ 7610 w 7467600"/>
              <a:gd name="connsiteY726" fmla="*/ 3047889 h 6858000"/>
              <a:gd name="connsiteX727" fmla="*/ 52419 w 7467600"/>
              <a:gd name="connsiteY727" fmla="*/ 2987479 h 6858000"/>
              <a:gd name="connsiteX728" fmla="*/ 59142 w 7467600"/>
              <a:gd name="connsiteY728" fmla="*/ 2978488 h 6858000"/>
              <a:gd name="connsiteX729" fmla="*/ 0 w 7467600"/>
              <a:gd name="connsiteY729" fmla="*/ 3015334 h 6858000"/>
              <a:gd name="connsiteX730" fmla="*/ 0 w 7467600"/>
              <a:gd name="connsiteY730" fmla="*/ 2914286 h 6858000"/>
              <a:gd name="connsiteX731" fmla="*/ 36383 w 7467600"/>
              <a:gd name="connsiteY731" fmla="*/ 2901128 h 6858000"/>
              <a:gd name="connsiteX732" fmla="*/ 156329 w 7467600"/>
              <a:gd name="connsiteY732" fmla="*/ 2840533 h 6858000"/>
              <a:gd name="connsiteX733" fmla="*/ 358355 w 7467600"/>
              <a:gd name="connsiteY733" fmla="*/ 2620471 h 6858000"/>
              <a:gd name="connsiteX734" fmla="*/ 510577 w 7467600"/>
              <a:gd name="connsiteY734" fmla="*/ 2501244 h 6858000"/>
              <a:gd name="connsiteX735" fmla="*/ 211967 w 7467600"/>
              <a:gd name="connsiteY735" fmla="*/ 2479171 h 6858000"/>
              <a:gd name="connsiteX736" fmla="*/ 0 w 7467600"/>
              <a:gd name="connsiteY736" fmla="*/ 2476398 h 6858000"/>
              <a:gd name="connsiteX737" fmla="*/ 0 w 7467600"/>
              <a:gd name="connsiteY737" fmla="*/ 2389189 h 6858000"/>
              <a:gd name="connsiteX738" fmla="*/ 103062 w 7467600"/>
              <a:gd name="connsiteY738" fmla="*/ 2389518 h 6858000"/>
              <a:gd name="connsiteX739" fmla="*/ 510734 w 7467600"/>
              <a:gd name="connsiteY739" fmla="*/ 2416201 h 6858000"/>
              <a:gd name="connsiteX740" fmla="*/ 279257 w 7467600"/>
              <a:gd name="connsiteY740" fmla="*/ 2092102 h 6858000"/>
              <a:gd name="connsiteX741" fmla="*/ 65265 w 7467600"/>
              <a:gd name="connsiteY741" fmla="*/ 2006049 h 6858000"/>
              <a:gd name="connsiteX742" fmla="*/ 0 w 7467600"/>
              <a:gd name="connsiteY742" fmla="*/ 1982532 h 6858000"/>
              <a:gd name="connsiteX743" fmla="*/ 0 w 7467600"/>
              <a:gd name="connsiteY743" fmla="*/ 1912789 h 6858000"/>
              <a:gd name="connsiteX744" fmla="*/ 97460 w 7467600"/>
              <a:gd name="connsiteY744" fmla="*/ 1953725 h 6858000"/>
              <a:gd name="connsiteX745" fmla="*/ 221272 w 7467600"/>
              <a:gd name="connsiteY745" fmla="*/ 1980766 h 6858000"/>
              <a:gd name="connsiteX746" fmla="*/ 116765 w 7467600"/>
              <a:gd name="connsiteY746" fmla="*/ 1911033 h 6858000"/>
              <a:gd name="connsiteX747" fmla="*/ 16405 w 7467600"/>
              <a:gd name="connsiteY747" fmla="*/ 1803412 h 6858000"/>
              <a:gd name="connsiteX748" fmla="*/ 0 w 7467600"/>
              <a:gd name="connsiteY748" fmla="*/ 1784777 h 6858000"/>
              <a:gd name="connsiteX749" fmla="*/ 0 w 7467600"/>
              <a:gd name="connsiteY749" fmla="*/ 1740082 h 6858000"/>
              <a:gd name="connsiteX750" fmla="*/ 39394 w 7467600"/>
              <a:gd name="connsiteY750" fmla="*/ 1784856 h 6858000"/>
              <a:gd name="connsiteX751" fmla="*/ 135813 w 7467600"/>
              <a:gd name="connsiteY751" fmla="*/ 1888838 h 6858000"/>
              <a:gd name="connsiteX752" fmla="*/ 242575 w 7467600"/>
              <a:gd name="connsiteY752" fmla="*/ 1958841 h 6858000"/>
              <a:gd name="connsiteX753" fmla="*/ 82197 w 7467600"/>
              <a:gd name="connsiteY753" fmla="*/ 1754826 h 6858000"/>
              <a:gd name="connsiteX754" fmla="*/ 0 w 7467600"/>
              <a:gd name="connsiteY754" fmla="*/ 1679650 h 6858000"/>
              <a:gd name="connsiteX755" fmla="*/ 0 w 7467600"/>
              <a:gd name="connsiteY755" fmla="*/ 1602463 h 6858000"/>
              <a:gd name="connsiteX756" fmla="*/ 84689 w 7467600"/>
              <a:gd name="connsiteY756" fmla="*/ 1677442 h 6858000"/>
              <a:gd name="connsiteX757" fmla="*/ 298437 w 7467600"/>
              <a:gd name="connsiteY757" fmla="*/ 1968019 h 6858000"/>
              <a:gd name="connsiteX758" fmla="*/ 227269 w 7467600"/>
              <a:gd name="connsiteY758" fmla="*/ 1114064 h 6858000"/>
              <a:gd name="connsiteX759" fmla="*/ 248003 w 7467600"/>
              <a:gd name="connsiteY759" fmla="*/ 1089613 h 6858000"/>
              <a:gd name="connsiteX760" fmla="*/ 427020 w 7467600"/>
              <a:gd name="connsiteY760" fmla="*/ 1619803 h 6858000"/>
              <a:gd name="connsiteX761" fmla="*/ 340345 w 7467600"/>
              <a:gd name="connsiteY761" fmla="*/ 2027739 h 6858000"/>
              <a:gd name="connsiteX762" fmla="*/ 360865 w 7467600"/>
              <a:gd name="connsiteY762" fmla="*/ 2044827 h 6858000"/>
              <a:gd name="connsiteX763" fmla="*/ 560414 w 7467600"/>
              <a:gd name="connsiteY763" fmla="*/ 2421457 h 6858000"/>
              <a:gd name="connsiteX764" fmla="*/ 1359703 w 7467600"/>
              <a:gd name="connsiteY764" fmla="*/ 2578554 h 6858000"/>
              <a:gd name="connsiteX765" fmla="*/ 1359422 w 7467600"/>
              <a:gd name="connsiteY765" fmla="*/ 2577994 h 6858000"/>
              <a:gd name="connsiteX766" fmla="*/ 828701 w 7467600"/>
              <a:gd name="connsiteY766" fmla="*/ 1839520 h 6858000"/>
              <a:gd name="connsiteX767" fmla="*/ 494427 w 7467600"/>
              <a:gd name="connsiteY767" fmla="*/ 1092333 h 6858000"/>
              <a:gd name="connsiteX768" fmla="*/ 506322 w 7467600"/>
              <a:gd name="connsiteY768" fmla="*/ 1020997 h 6858000"/>
              <a:gd name="connsiteX769" fmla="*/ 4570198 w 7467600"/>
              <a:gd name="connsiteY769" fmla="*/ 978081 h 6858000"/>
              <a:gd name="connsiteX770" fmla="*/ 4523691 w 7467600"/>
              <a:gd name="connsiteY770" fmla="*/ 1127776 h 6858000"/>
              <a:gd name="connsiteX771" fmla="*/ 4509875 w 7467600"/>
              <a:gd name="connsiteY771" fmla="*/ 1167552 h 6858000"/>
              <a:gd name="connsiteX772" fmla="*/ 4478168 w 7467600"/>
              <a:gd name="connsiteY772" fmla="*/ 1260735 h 6858000"/>
              <a:gd name="connsiteX773" fmla="*/ 4409309 w 7467600"/>
              <a:gd name="connsiteY773" fmla="*/ 1666996 h 6858000"/>
              <a:gd name="connsiteX774" fmla="*/ 4370031 w 7467600"/>
              <a:gd name="connsiteY774" fmla="*/ 1955666 h 6858000"/>
              <a:gd name="connsiteX775" fmla="*/ 4570198 w 7467600"/>
              <a:gd name="connsiteY775" fmla="*/ 978081 h 6858000"/>
              <a:gd name="connsiteX776" fmla="*/ 4557898 w 7467600"/>
              <a:gd name="connsiteY776" fmla="*/ 900011 h 6858000"/>
              <a:gd name="connsiteX777" fmla="*/ 4344840 w 7467600"/>
              <a:gd name="connsiteY777" fmla="*/ 1922038 h 6858000"/>
              <a:gd name="connsiteX778" fmla="*/ 4378710 w 7467600"/>
              <a:gd name="connsiteY778" fmla="*/ 1665516 h 6858000"/>
              <a:gd name="connsiteX779" fmla="*/ 4448798 w 7467600"/>
              <a:gd name="connsiteY779" fmla="*/ 1253024 h 6858000"/>
              <a:gd name="connsiteX780" fmla="*/ 4480315 w 7467600"/>
              <a:gd name="connsiteY780" fmla="*/ 1158454 h 6858000"/>
              <a:gd name="connsiteX781" fmla="*/ 4494133 w 7467600"/>
              <a:gd name="connsiteY781" fmla="*/ 1118676 h 6858000"/>
              <a:gd name="connsiteX782" fmla="*/ 4557898 w 7467600"/>
              <a:gd name="connsiteY782" fmla="*/ 900011 h 6858000"/>
              <a:gd name="connsiteX783" fmla="*/ 5870151 w 7467600"/>
              <a:gd name="connsiteY783" fmla="*/ 898890 h 6858000"/>
              <a:gd name="connsiteX784" fmla="*/ 5861335 w 7467600"/>
              <a:gd name="connsiteY784" fmla="*/ 899177 h 6858000"/>
              <a:gd name="connsiteX785" fmla="*/ 5843702 w 7467600"/>
              <a:gd name="connsiteY785" fmla="*/ 899748 h 6858000"/>
              <a:gd name="connsiteX786" fmla="*/ 5651107 w 7467600"/>
              <a:gd name="connsiteY786" fmla="*/ 920306 h 6858000"/>
              <a:gd name="connsiteX787" fmla="*/ 5459407 w 7467600"/>
              <a:gd name="connsiteY787" fmla="*/ 940975 h 6858000"/>
              <a:gd name="connsiteX788" fmla="*/ 5374846 w 7467600"/>
              <a:gd name="connsiteY788" fmla="*/ 941988 h 6858000"/>
              <a:gd name="connsiteX789" fmla="*/ 5256105 w 7467600"/>
              <a:gd name="connsiteY789" fmla="*/ 945632 h 6858000"/>
              <a:gd name="connsiteX790" fmla="*/ 5107071 w 7467600"/>
              <a:gd name="connsiteY790" fmla="*/ 969720 h 6858000"/>
              <a:gd name="connsiteX791" fmla="*/ 4998681 w 7467600"/>
              <a:gd name="connsiteY791" fmla="*/ 988771 h 6858000"/>
              <a:gd name="connsiteX792" fmla="*/ 5870151 w 7467600"/>
              <a:gd name="connsiteY792" fmla="*/ 898890 h 6858000"/>
              <a:gd name="connsiteX793" fmla="*/ 5504425 w 7467600"/>
              <a:gd name="connsiteY793" fmla="*/ 848067 h 6858000"/>
              <a:gd name="connsiteX794" fmla="*/ 4968849 w 7467600"/>
              <a:gd name="connsiteY794" fmla="*/ 962318 h 6858000"/>
              <a:gd name="connsiteX795" fmla="*/ 5104039 w 7467600"/>
              <a:gd name="connsiteY795" fmla="*/ 940634 h 6858000"/>
              <a:gd name="connsiteX796" fmla="*/ 5256311 w 7467600"/>
              <a:gd name="connsiteY796" fmla="*/ 916490 h 6858000"/>
              <a:gd name="connsiteX797" fmla="*/ 5377381 w 7467600"/>
              <a:gd name="connsiteY797" fmla="*/ 912671 h 6858000"/>
              <a:gd name="connsiteX798" fmla="*/ 5460148 w 7467600"/>
              <a:gd name="connsiteY798" fmla="*/ 911442 h 6858000"/>
              <a:gd name="connsiteX799" fmla="*/ 5648971 w 7467600"/>
              <a:gd name="connsiteY799" fmla="*/ 891331 h 6858000"/>
              <a:gd name="connsiteX800" fmla="*/ 5844807 w 7467600"/>
              <a:gd name="connsiteY800" fmla="*/ 870718 h 6858000"/>
              <a:gd name="connsiteX801" fmla="*/ 5862975 w 7467600"/>
              <a:gd name="connsiteY801" fmla="*/ 869756 h 6858000"/>
              <a:gd name="connsiteX802" fmla="*/ 5920887 w 7467600"/>
              <a:gd name="connsiteY802" fmla="*/ 865929 h 6858000"/>
              <a:gd name="connsiteX803" fmla="*/ 5504425 w 7467600"/>
              <a:gd name="connsiteY803" fmla="*/ 848067 h 6858000"/>
              <a:gd name="connsiteX804" fmla="*/ 3607114 w 7467600"/>
              <a:gd name="connsiteY804" fmla="*/ 467441 h 6858000"/>
              <a:gd name="connsiteX805" fmla="*/ 3296242 w 7467600"/>
              <a:gd name="connsiteY805" fmla="*/ 807991 h 6858000"/>
              <a:gd name="connsiteX806" fmla="*/ 3174674 w 7467600"/>
              <a:gd name="connsiteY806" fmla="*/ 919759 h 6858000"/>
              <a:gd name="connsiteX807" fmla="*/ 3042978 w 7467600"/>
              <a:gd name="connsiteY807" fmla="*/ 1054894 h 6858000"/>
              <a:gd name="connsiteX808" fmla="*/ 2968914 w 7467600"/>
              <a:gd name="connsiteY808" fmla="*/ 1133756 h 6858000"/>
              <a:gd name="connsiteX809" fmla="*/ 3103823 w 7467600"/>
              <a:gd name="connsiteY809" fmla="*/ 1026814 h 6858000"/>
              <a:gd name="connsiteX810" fmla="*/ 3607114 w 7467600"/>
              <a:gd name="connsiteY810" fmla="*/ 467441 h 6858000"/>
              <a:gd name="connsiteX811" fmla="*/ 3744487 w 7467600"/>
              <a:gd name="connsiteY811" fmla="*/ 383136 h 6858000"/>
              <a:gd name="connsiteX812" fmla="*/ 3970213 w 7467600"/>
              <a:gd name="connsiteY812" fmla="*/ 995559 h 6858000"/>
              <a:gd name="connsiteX813" fmla="*/ 3744487 w 7467600"/>
              <a:gd name="connsiteY813" fmla="*/ 383136 h 6858000"/>
              <a:gd name="connsiteX814" fmla="*/ 3624562 w 7467600"/>
              <a:gd name="connsiteY814" fmla="*/ 367041 h 6858000"/>
              <a:gd name="connsiteX815" fmla="*/ 3489712 w 7467600"/>
              <a:gd name="connsiteY815" fmla="*/ 485386 h 6858000"/>
              <a:gd name="connsiteX816" fmla="*/ 3182994 w 7467600"/>
              <a:gd name="connsiteY816" fmla="*/ 828265 h 6858000"/>
              <a:gd name="connsiteX817" fmla="*/ 2892114 w 7467600"/>
              <a:gd name="connsiteY817" fmla="*/ 1172635 h 6858000"/>
              <a:gd name="connsiteX818" fmla="*/ 3021459 w 7467600"/>
              <a:gd name="connsiteY818" fmla="*/ 1035385 h 6858000"/>
              <a:gd name="connsiteX819" fmla="*/ 3153873 w 7467600"/>
              <a:gd name="connsiteY819" fmla="*/ 898971 h 6858000"/>
              <a:gd name="connsiteX820" fmla="*/ 3276511 w 7467600"/>
              <a:gd name="connsiteY820" fmla="*/ 786423 h 6858000"/>
              <a:gd name="connsiteX821" fmla="*/ 3584154 w 7467600"/>
              <a:gd name="connsiteY821" fmla="*/ 448218 h 6858000"/>
              <a:gd name="connsiteX822" fmla="*/ 3624562 w 7467600"/>
              <a:gd name="connsiteY822" fmla="*/ 367041 h 6858000"/>
              <a:gd name="connsiteX823" fmla="*/ 3766672 w 7467600"/>
              <a:gd name="connsiteY823" fmla="*/ 359429 h 6858000"/>
              <a:gd name="connsiteX824" fmla="*/ 3996338 w 7467600"/>
              <a:gd name="connsiteY824" fmla="*/ 968237 h 6858000"/>
              <a:gd name="connsiteX825" fmla="*/ 3766672 w 7467600"/>
              <a:gd name="connsiteY825" fmla="*/ 359429 h 6858000"/>
              <a:gd name="connsiteX826" fmla="*/ 5805386 w 7467600"/>
              <a:gd name="connsiteY826" fmla="*/ 239240 h 6858000"/>
              <a:gd name="connsiteX827" fmla="*/ 5736947 w 7467600"/>
              <a:gd name="connsiteY827" fmla="*/ 261367 h 6858000"/>
              <a:gd name="connsiteX828" fmla="*/ 5427012 w 7467600"/>
              <a:gd name="connsiteY828" fmla="*/ 311272 h 6858000"/>
              <a:gd name="connsiteX829" fmla="*/ 5147818 w 7467600"/>
              <a:gd name="connsiteY829" fmla="*/ 322112 h 6858000"/>
              <a:gd name="connsiteX830" fmla="*/ 5060854 w 7467600"/>
              <a:gd name="connsiteY830" fmla="*/ 311882 h 6858000"/>
              <a:gd name="connsiteX831" fmla="*/ 4945989 w 7467600"/>
              <a:gd name="connsiteY831" fmla="*/ 300516 h 6858000"/>
              <a:gd name="connsiteX832" fmla="*/ 5410479 w 7467600"/>
              <a:gd name="connsiteY832" fmla="*/ 348434 h 6858000"/>
              <a:gd name="connsiteX833" fmla="*/ 5805386 w 7467600"/>
              <a:gd name="connsiteY833" fmla="*/ 239240 h 6858000"/>
              <a:gd name="connsiteX834" fmla="*/ 5905192 w 7467600"/>
              <a:gd name="connsiteY834" fmla="*/ 163079 h 6858000"/>
              <a:gd name="connsiteX835" fmla="*/ 5865655 w 7467600"/>
              <a:gd name="connsiteY835" fmla="*/ 171901 h 6858000"/>
              <a:gd name="connsiteX836" fmla="*/ 5259740 w 7467600"/>
              <a:gd name="connsiteY836" fmla="*/ 257013 h 6858000"/>
              <a:gd name="connsiteX837" fmla="*/ 5208466 w 7467600"/>
              <a:gd name="connsiteY837" fmla="*/ 257550 h 6858000"/>
              <a:gd name="connsiteX838" fmla="*/ 4980204 w 7467600"/>
              <a:gd name="connsiteY838" fmla="*/ 271903 h 6858000"/>
              <a:gd name="connsiteX839" fmla="*/ 5068068 w 7467600"/>
              <a:gd name="connsiteY839" fmla="*/ 282244 h 6858000"/>
              <a:gd name="connsiteX840" fmla="*/ 5153231 w 7467600"/>
              <a:gd name="connsiteY840" fmla="*/ 292240 h 6858000"/>
              <a:gd name="connsiteX841" fmla="*/ 5426491 w 7467600"/>
              <a:gd name="connsiteY841" fmla="*/ 281128 h 6858000"/>
              <a:gd name="connsiteX842" fmla="*/ 5731212 w 7467600"/>
              <a:gd name="connsiteY842" fmla="*/ 231951 h 6858000"/>
              <a:gd name="connsiteX843" fmla="*/ 5905192 w 7467600"/>
              <a:gd name="connsiteY843" fmla="*/ 163079 h 6858000"/>
              <a:gd name="connsiteX844" fmla="*/ 5944437 w 7467600"/>
              <a:gd name="connsiteY844" fmla="*/ 113829 h 6858000"/>
              <a:gd name="connsiteX845" fmla="*/ 5825032 w 7467600"/>
              <a:gd name="connsiteY845" fmla="*/ 146405 h 6858000"/>
              <a:gd name="connsiteX846" fmla="*/ 4955599 w 7467600"/>
              <a:gd name="connsiteY846" fmla="*/ 247008 h 6858000"/>
              <a:gd name="connsiteX847" fmla="*/ 5210104 w 7467600"/>
              <a:gd name="connsiteY847" fmla="*/ 228123 h 6858000"/>
              <a:gd name="connsiteX848" fmla="*/ 5261015 w 7467600"/>
              <a:gd name="connsiteY848" fmla="*/ 227087 h 6858000"/>
              <a:gd name="connsiteX849" fmla="*/ 5861181 w 7467600"/>
              <a:gd name="connsiteY849" fmla="*/ 143093 h 6858000"/>
              <a:gd name="connsiteX850" fmla="*/ 5961252 w 7467600"/>
              <a:gd name="connsiteY850" fmla="*/ 114820 h 6858000"/>
              <a:gd name="connsiteX851" fmla="*/ 5944437 w 7467600"/>
              <a:gd name="connsiteY851" fmla="*/ 113829 h 6858000"/>
              <a:gd name="connsiteX852" fmla="*/ 3882765 w 7467600"/>
              <a:gd name="connsiteY852" fmla="*/ 0 h 6858000"/>
              <a:gd name="connsiteX853" fmla="*/ 3995099 w 7467600"/>
              <a:gd name="connsiteY853" fmla="*/ 0 h 6858000"/>
              <a:gd name="connsiteX854" fmla="*/ 4163818 w 7467600"/>
              <a:gd name="connsiteY854" fmla="*/ 234104 h 6858000"/>
              <a:gd name="connsiteX855" fmla="*/ 4172099 w 7467600"/>
              <a:gd name="connsiteY855" fmla="*/ 234207 h 6858000"/>
              <a:gd name="connsiteX856" fmla="*/ 4784282 w 7467600"/>
              <a:gd name="connsiteY856" fmla="*/ 276561 h 6858000"/>
              <a:gd name="connsiteX857" fmla="*/ 4801687 w 7467600"/>
              <a:gd name="connsiteY857" fmla="*/ 267764 h 6858000"/>
              <a:gd name="connsiteX858" fmla="*/ 6082788 w 7467600"/>
              <a:gd name="connsiteY858" fmla="*/ 64119 h 6858000"/>
              <a:gd name="connsiteX859" fmla="*/ 6099442 w 7467600"/>
              <a:gd name="connsiteY859" fmla="*/ 82568 h 6858000"/>
              <a:gd name="connsiteX860" fmla="*/ 4804137 w 7467600"/>
              <a:gd name="connsiteY860" fmla="*/ 320931 h 6858000"/>
              <a:gd name="connsiteX861" fmla="*/ 4227047 w 7467600"/>
              <a:gd name="connsiteY861" fmla="*/ 313415 h 6858000"/>
              <a:gd name="connsiteX862" fmla="*/ 4346041 w 7467600"/>
              <a:gd name="connsiteY862" fmla="*/ 456086 h 6858000"/>
              <a:gd name="connsiteX863" fmla="*/ 4870967 w 7467600"/>
              <a:gd name="connsiteY863" fmla="*/ 963061 h 6858000"/>
              <a:gd name="connsiteX864" fmla="*/ 4889647 w 7467600"/>
              <a:gd name="connsiteY864" fmla="*/ 957147 h 6858000"/>
              <a:gd name="connsiteX865" fmla="*/ 5422504 w 7467600"/>
              <a:gd name="connsiteY865" fmla="*/ 805191 h 6858000"/>
              <a:gd name="connsiteX866" fmla="*/ 6087656 w 7467600"/>
              <a:gd name="connsiteY866" fmla="*/ 826703 h 6858000"/>
              <a:gd name="connsiteX867" fmla="*/ 6058717 w 7467600"/>
              <a:gd name="connsiteY867" fmla="*/ 865992 h 6858000"/>
              <a:gd name="connsiteX868" fmla="*/ 4974153 w 7467600"/>
              <a:gd name="connsiteY868" fmla="*/ 1045456 h 6858000"/>
              <a:gd name="connsiteX869" fmla="*/ 5627835 w 7467600"/>
              <a:gd name="connsiteY869" fmla="*/ 1472077 h 6858000"/>
              <a:gd name="connsiteX870" fmla="*/ 5629817 w 7467600"/>
              <a:gd name="connsiteY870" fmla="*/ 1471412 h 6858000"/>
              <a:gd name="connsiteX871" fmla="*/ 5634124 w 7467600"/>
              <a:gd name="connsiteY871" fmla="*/ 1470572 h 6858000"/>
              <a:gd name="connsiteX872" fmla="*/ 5755832 w 7467600"/>
              <a:gd name="connsiteY872" fmla="*/ 1383886 h 6858000"/>
              <a:gd name="connsiteX873" fmla="*/ 6014186 w 7467600"/>
              <a:gd name="connsiteY873" fmla="*/ 1279799 h 6858000"/>
              <a:gd name="connsiteX874" fmla="*/ 6901619 w 7467600"/>
              <a:gd name="connsiteY874" fmla="*/ 1047874 h 6858000"/>
              <a:gd name="connsiteX875" fmla="*/ 6931566 w 7467600"/>
              <a:gd name="connsiteY875" fmla="*/ 1062034 h 6858000"/>
              <a:gd name="connsiteX876" fmla="*/ 5790982 w 7467600"/>
              <a:gd name="connsiteY876" fmla="*/ 1561380 h 6858000"/>
              <a:gd name="connsiteX877" fmla="*/ 6188971 w 7467600"/>
              <a:gd name="connsiteY877" fmla="*/ 1755168 h 6858000"/>
              <a:gd name="connsiteX878" fmla="*/ 6202446 w 7467600"/>
              <a:gd name="connsiteY878" fmla="*/ 1752268 h 6858000"/>
              <a:gd name="connsiteX879" fmla="*/ 7179560 w 7467600"/>
              <a:gd name="connsiteY879" fmla="*/ 1467551 h 6858000"/>
              <a:gd name="connsiteX880" fmla="*/ 7158730 w 7467600"/>
              <a:gd name="connsiteY880" fmla="*/ 1507835 h 6858000"/>
              <a:gd name="connsiteX881" fmla="*/ 6326959 w 7467600"/>
              <a:gd name="connsiteY881" fmla="*/ 1817686 h 6858000"/>
              <a:gd name="connsiteX882" fmla="*/ 6537433 w 7467600"/>
              <a:gd name="connsiteY882" fmla="*/ 1907790 h 6858000"/>
              <a:gd name="connsiteX883" fmla="*/ 6550221 w 7467600"/>
              <a:gd name="connsiteY883" fmla="*/ 1910729 h 6858000"/>
              <a:gd name="connsiteX884" fmla="*/ 6964438 w 7467600"/>
              <a:gd name="connsiteY884" fmla="*/ 2209505 h 6858000"/>
              <a:gd name="connsiteX885" fmla="*/ 7367862 w 7467600"/>
              <a:gd name="connsiteY885" fmla="*/ 2806833 h 6858000"/>
              <a:gd name="connsiteX886" fmla="*/ 7364329 w 7467600"/>
              <a:gd name="connsiteY886" fmla="*/ 2826907 h 6858000"/>
              <a:gd name="connsiteX887" fmla="*/ 7290545 w 7467600"/>
              <a:gd name="connsiteY887" fmla="*/ 2850663 h 6858000"/>
              <a:gd name="connsiteX888" fmla="*/ 6472036 w 7467600"/>
              <a:gd name="connsiteY888" fmla="*/ 1959003 h 6858000"/>
              <a:gd name="connsiteX889" fmla="*/ 5792897 w 7467600"/>
              <a:gd name="connsiteY889" fmla="*/ 1647747 h 6858000"/>
              <a:gd name="connsiteX890" fmla="*/ 5842751 w 7467600"/>
              <a:gd name="connsiteY890" fmla="*/ 1816112 h 6858000"/>
              <a:gd name="connsiteX891" fmla="*/ 5847424 w 7467600"/>
              <a:gd name="connsiteY891" fmla="*/ 1815776 h 6858000"/>
              <a:gd name="connsiteX892" fmla="*/ 6399821 w 7467600"/>
              <a:gd name="connsiteY892" fmla="*/ 2344799 h 6858000"/>
              <a:gd name="connsiteX893" fmla="*/ 6323232 w 7467600"/>
              <a:gd name="connsiteY893" fmla="*/ 2389634 h 6858000"/>
              <a:gd name="connsiteX894" fmla="*/ 5942958 w 7467600"/>
              <a:gd name="connsiteY894" fmla="*/ 2077708 h 6858000"/>
              <a:gd name="connsiteX895" fmla="*/ 5921559 w 7467600"/>
              <a:gd name="connsiteY895" fmla="*/ 2378596 h 6858000"/>
              <a:gd name="connsiteX896" fmla="*/ 5817651 w 7467600"/>
              <a:gd name="connsiteY896" fmla="*/ 3023919 h 6858000"/>
              <a:gd name="connsiteX897" fmla="*/ 5729634 w 7467600"/>
              <a:gd name="connsiteY897" fmla="*/ 3051849 h 6858000"/>
              <a:gd name="connsiteX898" fmla="*/ 5611018 w 7467600"/>
              <a:gd name="connsiteY898" fmla="*/ 2316769 h 6858000"/>
              <a:gd name="connsiteX899" fmla="*/ 5687608 w 7467600"/>
              <a:gd name="connsiteY899" fmla="*/ 2039972 h 6858000"/>
              <a:gd name="connsiteX900" fmla="*/ 5657554 w 7467600"/>
              <a:gd name="connsiteY900" fmla="*/ 1576445 h 6858000"/>
              <a:gd name="connsiteX901" fmla="*/ 5150475 w 7467600"/>
              <a:gd name="connsiteY901" fmla="*/ 1274012 h 6858000"/>
              <a:gd name="connsiteX902" fmla="*/ 5349142 w 7467600"/>
              <a:gd name="connsiteY902" fmla="*/ 2204405 h 6858000"/>
              <a:gd name="connsiteX903" fmla="*/ 5262214 w 7467600"/>
              <a:gd name="connsiteY903" fmla="*/ 2233836 h 6858000"/>
              <a:gd name="connsiteX904" fmla="*/ 4981539 w 7467600"/>
              <a:gd name="connsiteY904" fmla="*/ 1542201 h 6858000"/>
              <a:gd name="connsiteX905" fmla="*/ 4958461 w 7467600"/>
              <a:gd name="connsiteY905" fmla="*/ 1136957 h 6858000"/>
              <a:gd name="connsiteX906" fmla="*/ 4655015 w 7467600"/>
              <a:gd name="connsiteY906" fmla="*/ 891426 h 6858000"/>
              <a:gd name="connsiteX907" fmla="*/ 4348002 w 7467600"/>
              <a:gd name="connsiteY907" fmla="*/ 2205895 h 6858000"/>
              <a:gd name="connsiteX908" fmla="*/ 4262250 w 7467600"/>
              <a:gd name="connsiteY908" fmla="*/ 2219972 h 6858000"/>
              <a:gd name="connsiteX909" fmla="*/ 4550611 w 7467600"/>
              <a:gd name="connsiteY909" fmla="*/ 817540 h 6858000"/>
              <a:gd name="connsiteX910" fmla="*/ 4564418 w 7467600"/>
              <a:gd name="connsiteY910" fmla="*/ 808293 h 6858000"/>
              <a:gd name="connsiteX911" fmla="*/ 4266388 w 7467600"/>
              <a:gd name="connsiteY911" fmla="*/ 500083 h 6858000"/>
              <a:gd name="connsiteX912" fmla="*/ 4032842 w 7467600"/>
              <a:gd name="connsiteY912" fmla="*/ 211809 h 6858000"/>
              <a:gd name="connsiteX913" fmla="*/ 3882765 w 7467600"/>
              <a:gd name="connsiteY913" fmla="*/ 0 h 6858000"/>
              <a:gd name="connsiteX914" fmla="*/ 3721337 w 7467600"/>
              <a:gd name="connsiteY914" fmla="*/ 0 h 6858000"/>
              <a:gd name="connsiteX915" fmla="*/ 3797544 w 7467600"/>
              <a:gd name="connsiteY915" fmla="*/ 0 h 6858000"/>
              <a:gd name="connsiteX916" fmla="*/ 3775734 w 7467600"/>
              <a:gd name="connsiteY916" fmla="*/ 95131 h 6858000"/>
              <a:gd name="connsiteX917" fmla="*/ 3724807 w 7467600"/>
              <a:gd name="connsiteY917" fmla="*/ 272257 h 6858000"/>
              <a:gd name="connsiteX918" fmla="*/ 3726844 w 7467600"/>
              <a:gd name="connsiteY918" fmla="*/ 282988 h 6858000"/>
              <a:gd name="connsiteX919" fmla="*/ 3742664 w 7467600"/>
              <a:gd name="connsiteY919" fmla="*/ 279918 h 6858000"/>
              <a:gd name="connsiteX920" fmla="*/ 4103910 w 7467600"/>
              <a:gd name="connsiteY920" fmla="*/ 1161917 h 6858000"/>
              <a:gd name="connsiteX921" fmla="*/ 4020269 w 7467600"/>
              <a:gd name="connsiteY921" fmla="*/ 1200406 h 6858000"/>
              <a:gd name="connsiteX922" fmla="*/ 3674882 w 7467600"/>
              <a:gd name="connsiteY922" fmla="*/ 488524 h 6858000"/>
              <a:gd name="connsiteX923" fmla="*/ 3132682 w 7467600"/>
              <a:gd name="connsiteY923" fmla="*/ 1072284 h 6858000"/>
              <a:gd name="connsiteX924" fmla="*/ 2716346 w 7467600"/>
              <a:gd name="connsiteY924" fmla="*/ 1276376 h 6858000"/>
              <a:gd name="connsiteX925" fmla="*/ 2716772 w 7467600"/>
              <a:gd name="connsiteY925" fmla="*/ 1255462 h 6858000"/>
              <a:gd name="connsiteX926" fmla="*/ 3471096 w 7467600"/>
              <a:gd name="connsiteY926" fmla="*/ 437072 h 6858000"/>
              <a:gd name="connsiteX927" fmla="*/ 3639057 w 7467600"/>
              <a:gd name="connsiteY927" fmla="*/ 286334 h 6858000"/>
              <a:gd name="connsiteX928" fmla="*/ 3640309 w 7467600"/>
              <a:gd name="connsiteY928" fmla="*/ 284664 h 6858000"/>
              <a:gd name="connsiteX929" fmla="*/ 3646022 w 7467600"/>
              <a:gd name="connsiteY929" fmla="*/ 276711 h 6858000"/>
              <a:gd name="connsiteX930" fmla="*/ 3707943 w 7467600"/>
              <a:gd name="connsiteY930" fmla="*/ 65958 h 6858000"/>
              <a:gd name="connsiteX931" fmla="*/ 3721337 w 7467600"/>
              <a:gd name="connsiteY931" fmla="*/ 0 h 6858000"/>
              <a:gd name="connsiteX932" fmla="*/ 2867960 w 7467600"/>
              <a:gd name="connsiteY932" fmla="*/ 0 h 6858000"/>
              <a:gd name="connsiteX933" fmla="*/ 2926351 w 7467600"/>
              <a:gd name="connsiteY933" fmla="*/ 0 h 6858000"/>
              <a:gd name="connsiteX934" fmla="*/ 2902823 w 7467600"/>
              <a:gd name="connsiteY934" fmla="*/ 262929 h 6858000"/>
              <a:gd name="connsiteX935" fmla="*/ 2940663 w 7467600"/>
              <a:gd name="connsiteY935" fmla="*/ 140884 h 6858000"/>
              <a:gd name="connsiteX936" fmla="*/ 2947039 w 7467600"/>
              <a:gd name="connsiteY936" fmla="*/ 122524 h 6858000"/>
              <a:gd name="connsiteX937" fmla="*/ 2984316 w 7467600"/>
              <a:gd name="connsiteY937" fmla="*/ 0 h 6858000"/>
              <a:gd name="connsiteX938" fmla="*/ 3016114 w 7467600"/>
              <a:gd name="connsiteY938" fmla="*/ 0 h 6858000"/>
              <a:gd name="connsiteX939" fmla="*/ 2979949 w 7467600"/>
              <a:gd name="connsiteY939" fmla="*/ 119274 h 6858000"/>
              <a:gd name="connsiteX940" fmla="*/ 3023879 w 7467600"/>
              <a:gd name="connsiteY940" fmla="*/ 0 h 6858000"/>
              <a:gd name="connsiteX941" fmla="*/ 3105400 w 7467600"/>
              <a:gd name="connsiteY941" fmla="*/ 0 h 6858000"/>
              <a:gd name="connsiteX942" fmla="*/ 3094669 w 7467600"/>
              <a:gd name="connsiteY942" fmla="*/ 30308 h 6858000"/>
              <a:gd name="connsiteX943" fmla="*/ 2901945 w 7467600"/>
              <a:gd name="connsiteY943" fmla="*/ 466538 h 6858000"/>
              <a:gd name="connsiteX944" fmla="*/ 2815209 w 7467600"/>
              <a:gd name="connsiteY944" fmla="*/ 497361 h 6858000"/>
              <a:gd name="connsiteX945" fmla="*/ 2844845 w 7467600"/>
              <a:gd name="connsiteY945" fmla="*/ 127638 h 6858000"/>
              <a:gd name="connsiteX946" fmla="*/ 2867960 w 7467600"/>
              <a:gd name="connsiteY946" fmla="*/ 0 h 6858000"/>
              <a:gd name="connsiteX947" fmla="*/ 1057230 w 7467600"/>
              <a:gd name="connsiteY947" fmla="*/ 0 h 6858000"/>
              <a:gd name="connsiteX948" fmla="*/ 1111003 w 7467600"/>
              <a:gd name="connsiteY948" fmla="*/ 0 h 6858000"/>
              <a:gd name="connsiteX949" fmla="*/ 1125553 w 7467600"/>
              <a:gd name="connsiteY949" fmla="*/ 52588 h 6858000"/>
              <a:gd name="connsiteX950" fmla="*/ 1304276 w 7467600"/>
              <a:gd name="connsiteY950" fmla="*/ 476275 h 6858000"/>
              <a:gd name="connsiteX951" fmla="*/ 1492066 w 7467600"/>
              <a:gd name="connsiteY951" fmla="*/ 886333 h 6858000"/>
              <a:gd name="connsiteX952" fmla="*/ 1423698 w 7467600"/>
              <a:gd name="connsiteY952" fmla="*/ 710817 h 6858000"/>
              <a:gd name="connsiteX953" fmla="*/ 1357609 w 7467600"/>
              <a:gd name="connsiteY953" fmla="*/ 532892 h 6858000"/>
              <a:gd name="connsiteX954" fmla="*/ 1309550 w 7467600"/>
              <a:gd name="connsiteY954" fmla="*/ 374031 h 6858000"/>
              <a:gd name="connsiteX955" fmla="*/ 1193673 w 7467600"/>
              <a:gd name="connsiteY955" fmla="*/ 49533 h 6858000"/>
              <a:gd name="connsiteX956" fmla="*/ 1164391 w 7467600"/>
              <a:gd name="connsiteY956" fmla="*/ 0 h 6858000"/>
              <a:gd name="connsiteX957" fmla="*/ 1200666 w 7467600"/>
              <a:gd name="connsiteY957" fmla="*/ 0 h 6858000"/>
              <a:gd name="connsiteX958" fmla="*/ 1223408 w 7467600"/>
              <a:gd name="connsiteY958" fmla="*/ 38996 h 6858000"/>
              <a:gd name="connsiteX959" fmla="*/ 1339635 w 7467600"/>
              <a:gd name="connsiteY959" fmla="*/ 365517 h 6858000"/>
              <a:gd name="connsiteX960" fmla="*/ 1387469 w 7467600"/>
              <a:gd name="connsiteY960" fmla="*/ 523079 h 6858000"/>
              <a:gd name="connsiteX961" fmla="*/ 1452685 w 7467600"/>
              <a:gd name="connsiteY961" fmla="*/ 699806 h 6858000"/>
              <a:gd name="connsiteX962" fmla="*/ 1492092 w 7467600"/>
              <a:gd name="connsiteY962" fmla="*/ 800424 h 6858000"/>
              <a:gd name="connsiteX963" fmla="*/ 1455302 w 7467600"/>
              <a:gd name="connsiteY963" fmla="*/ 632913 h 6858000"/>
              <a:gd name="connsiteX964" fmla="*/ 1222336 w 7467600"/>
              <a:gd name="connsiteY964" fmla="*/ 9480 h 6858000"/>
              <a:gd name="connsiteX965" fmla="*/ 1214634 w 7467600"/>
              <a:gd name="connsiteY965" fmla="*/ 0 h 6858000"/>
              <a:gd name="connsiteX966" fmla="*/ 1289827 w 7467600"/>
              <a:gd name="connsiteY966" fmla="*/ 0 h 6858000"/>
              <a:gd name="connsiteX967" fmla="*/ 1321076 w 7467600"/>
              <a:gd name="connsiteY967" fmla="*/ 59722 h 6858000"/>
              <a:gd name="connsiteX968" fmla="*/ 1512579 w 7467600"/>
              <a:gd name="connsiteY968" fmla="*/ 626441 h 6858000"/>
              <a:gd name="connsiteX969" fmla="*/ 1506076 w 7467600"/>
              <a:gd name="connsiteY969" fmla="*/ 1089289 h 6858000"/>
              <a:gd name="connsiteX970" fmla="*/ 1486346 w 7467600"/>
              <a:gd name="connsiteY970" fmla="*/ 1079919 h 6858000"/>
              <a:gd name="connsiteX971" fmla="*/ 1070511 w 7467600"/>
              <a:gd name="connsiteY971" fmla="*/ 48609 h 6858000"/>
              <a:gd name="connsiteX972" fmla="*/ 1057230 w 7467600"/>
              <a:gd name="connsiteY972" fmla="*/ 0 h 6858000"/>
              <a:gd name="connsiteX973" fmla="*/ 43151 w 7467600"/>
              <a:gd name="connsiteY973" fmla="*/ 0 h 6858000"/>
              <a:gd name="connsiteX974" fmla="*/ 95283 w 7467600"/>
              <a:gd name="connsiteY974" fmla="*/ 0 h 6858000"/>
              <a:gd name="connsiteX975" fmla="*/ 300708 w 7467600"/>
              <a:gd name="connsiteY975" fmla="*/ 154571 h 6858000"/>
              <a:gd name="connsiteX976" fmla="*/ 530414 w 7467600"/>
              <a:gd name="connsiteY976" fmla="*/ 354673 h 6858000"/>
              <a:gd name="connsiteX977" fmla="*/ 333785 w 7467600"/>
              <a:gd name="connsiteY977" fmla="*/ 161564 h 6858000"/>
              <a:gd name="connsiteX978" fmla="*/ 147005 w 7467600"/>
              <a:gd name="connsiteY978" fmla="*/ 0 h 6858000"/>
              <a:gd name="connsiteX979" fmla="*/ 272509 w 7467600"/>
              <a:gd name="connsiteY979" fmla="*/ 0 h 6858000"/>
              <a:gd name="connsiteX980" fmla="*/ 326276 w 7467600"/>
              <a:gd name="connsiteY980" fmla="*/ 45847 h 6858000"/>
              <a:gd name="connsiteX981" fmla="*/ 823759 w 7467600"/>
              <a:gd name="connsiteY981" fmla="*/ 574145 h 6858000"/>
              <a:gd name="connsiteX982" fmla="*/ 811254 w 7467600"/>
              <a:gd name="connsiteY982" fmla="*/ 665546 h 6858000"/>
              <a:gd name="connsiteX983" fmla="*/ 154042 w 7467600"/>
              <a:gd name="connsiteY983" fmla="*/ 261522 h 6858000"/>
              <a:gd name="connsiteX984" fmla="*/ 13550 w 7467600"/>
              <a:gd name="connsiteY984" fmla="*/ 158423 h 6858000"/>
              <a:gd name="connsiteX985" fmla="*/ 0 w 7467600"/>
              <a:gd name="connsiteY985" fmla="*/ 146618 h 6858000"/>
              <a:gd name="connsiteX986" fmla="*/ 0 w 7467600"/>
              <a:gd name="connsiteY986" fmla="*/ 59161 h 6858000"/>
              <a:gd name="connsiteX987" fmla="*/ 45427 w 7467600"/>
              <a:gd name="connsiteY987" fmla="*/ 101078 h 6858000"/>
              <a:gd name="connsiteX988" fmla="*/ 630103 w 7467600"/>
              <a:gd name="connsiteY988" fmla="*/ 485885 h 6858000"/>
              <a:gd name="connsiteX989" fmla="*/ 532040 w 7467600"/>
              <a:gd name="connsiteY989" fmla="*/ 399359 h 6858000"/>
              <a:gd name="connsiteX990" fmla="*/ 517618 w 7467600"/>
              <a:gd name="connsiteY990" fmla="*/ 385726 h 6858000"/>
              <a:gd name="connsiteX991" fmla="*/ 285074 w 7467600"/>
              <a:gd name="connsiteY991" fmla="*/ 182755 h 6858000"/>
              <a:gd name="connsiteX992" fmla="*/ 43151 w 7467600"/>
              <a:gd name="connsiteY992"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312201 w 7467600"/>
              <a:gd name="connsiteY127" fmla="*/ 5128278 h 6858000"/>
              <a:gd name="connsiteX128" fmla="*/ 7450656 w 7467600"/>
              <a:gd name="connsiteY128" fmla="*/ 5134750 h 6858000"/>
              <a:gd name="connsiteX129" fmla="*/ 7467600 w 7467600"/>
              <a:gd name="connsiteY129" fmla="*/ 5142496 h 6858000"/>
              <a:gd name="connsiteX130" fmla="*/ 7467600 w 7467600"/>
              <a:gd name="connsiteY130" fmla="*/ 5158623 h 6858000"/>
              <a:gd name="connsiteX131" fmla="*/ 7427076 w 7467600"/>
              <a:gd name="connsiteY131" fmla="*/ 5142684 h 6858000"/>
              <a:gd name="connsiteX132" fmla="*/ 7467600 w 7467600"/>
              <a:gd name="connsiteY132" fmla="*/ 5164774 h 6858000"/>
              <a:gd name="connsiteX133" fmla="*/ 7467600 w 7467600"/>
              <a:gd name="connsiteY133" fmla="*/ 5199146 h 6858000"/>
              <a:gd name="connsiteX134" fmla="*/ 7391022 w 7467600"/>
              <a:gd name="connsiteY134" fmla="*/ 5158141 h 6858000"/>
              <a:gd name="connsiteX135" fmla="*/ 7312201 w 7467600"/>
              <a:gd name="connsiteY135" fmla="*/ 5128278 h 6858000"/>
              <a:gd name="connsiteX136" fmla="*/ 1903353 w 7467600"/>
              <a:gd name="connsiteY136" fmla="*/ 5044827 h 6858000"/>
              <a:gd name="connsiteX137" fmla="*/ 1936931 w 7467600"/>
              <a:gd name="connsiteY137" fmla="*/ 5093954 h 6858000"/>
              <a:gd name="connsiteX138" fmla="*/ 2195868 w 7467600"/>
              <a:gd name="connsiteY138" fmla="*/ 5396574 h 6858000"/>
              <a:gd name="connsiteX139" fmla="*/ 2088852 w 7467600"/>
              <a:gd name="connsiteY139" fmla="*/ 5166123 h 6858000"/>
              <a:gd name="connsiteX140" fmla="*/ 1958241 w 7467600"/>
              <a:gd name="connsiteY140" fmla="*/ 5067955 h 6858000"/>
              <a:gd name="connsiteX141" fmla="*/ 1903353 w 7467600"/>
              <a:gd name="connsiteY141" fmla="*/ 5044827 h 6858000"/>
              <a:gd name="connsiteX142" fmla="*/ 1979378 w 7467600"/>
              <a:gd name="connsiteY142" fmla="*/ 4769504 h 6858000"/>
              <a:gd name="connsiteX143" fmla="*/ 2882120 w 7467600"/>
              <a:gd name="connsiteY143" fmla="*/ 5064547 h 6858000"/>
              <a:gd name="connsiteX144" fmla="*/ 2793103 w 7467600"/>
              <a:gd name="connsiteY144" fmla="*/ 5039699 h 6858000"/>
              <a:gd name="connsiteX145" fmla="*/ 2770041 w 7467600"/>
              <a:gd name="connsiteY145" fmla="*/ 5033634 h 6858000"/>
              <a:gd name="connsiteX146" fmla="*/ 1979378 w 7467600"/>
              <a:gd name="connsiteY146" fmla="*/ 4769504 h 6858000"/>
              <a:gd name="connsiteX147" fmla="*/ 1927410 w 7467600"/>
              <a:gd name="connsiteY147" fmla="*/ 4716164 h 6858000"/>
              <a:gd name="connsiteX148" fmla="*/ 1959587 w 7467600"/>
              <a:gd name="connsiteY148" fmla="*/ 4728849 h 6858000"/>
              <a:gd name="connsiteX149" fmla="*/ 2777707 w 7467600"/>
              <a:gd name="connsiteY149" fmla="*/ 5003991 h 6858000"/>
              <a:gd name="connsiteX150" fmla="*/ 2800768 w 7467600"/>
              <a:gd name="connsiteY150" fmla="*/ 5010056 h 6858000"/>
              <a:gd name="connsiteX151" fmla="*/ 2879408 w 7467600"/>
              <a:gd name="connsiteY151" fmla="*/ 5031590 h 6858000"/>
              <a:gd name="connsiteX152" fmla="*/ 2862295 w 7467600"/>
              <a:gd name="connsiteY152" fmla="*/ 5022958 h 6858000"/>
              <a:gd name="connsiteX153" fmla="*/ 2813343 w 7467600"/>
              <a:gd name="connsiteY153" fmla="*/ 4998369 h 6858000"/>
              <a:gd name="connsiteX154" fmla="*/ 2646245 w 7467600"/>
              <a:gd name="connsiteY154" fmla="*/ 4930999 h 6858000"/>
              <a:gd name="connsiteX155" fmla="*/ 1999243 w 7467600"/>
              <a:gd name="connsiteY155" fmla="*/ 4730524 h 6858000"/>
              <a:gd name="connsiteX156" fmla="*/ 1979527 w 7467600"/>
              <a:gd name="connsiteY156" fmla="*/ 4726651 h 6858000"/>
              <a:gd name="connsiteX157" fmla="*/ 1927410 w 7467600"/>
              <a:gd name="connsiteY157" fmla="*/ 4716164 h 6858000"/>
              <a:gd name="connsiteX158" fmla="*/ 1997014 w 7467600"/>
              <a:gd name="connsiteY158" fmla="*/ 4698007 h 6858000"/>
              <a:gd name="connsiteX159" fmla="*/ 2005458 w 7467600"/>
              <a:gd name="connsiteY159" fmla="*/ 4699540 h 6858000"/>
              <a:gd name="connsiteX160" fmla="*/ 2657186 w 7467600"/>
              <a:gd name="connsiteY160" fmla="*/ 4901687 h 6858000"/>
              <a:gd name="connsiteX161" fmla="*/ 2826662 w 7467600"/>
              <a:gd name="connsiteY161" fmla="*/ 4970362 h 6858000"/>
              <a:gd name="connsiteX162" fmla="*/ 2876100 w 7467600"/>
              <a:gd name="connsiteY162" fmla="*/ 4995397 h 6858000"/>
              <a:gd name="connsiteX163" fmla="*/ 3042600 w 7467600"/>
              <a:gd name="connsiteY163" fmla="*/ 5059532 h 6858000"/>
              <a:gd name="connsiteX164" fmla="*/ 1997014 w 7467600"/>
              <a:gd name="connsiteY164" fmla="*/ 4698007 h 6858000"/>
              <a:gd name="connsiteX165" fmla="*/ 2305292 w 7467600"/>
              <a:gd name="connsiteY165" fmla="*/ 4219492 h 6858000"/>
              <a:gd name="connsiteX166" fmla="*/ 3360922 w 7467600"/>
              <a:gd name="connsiteY166" fmla="*/ 4529373 h 6858000"/>
              <a:gd name="connsiteX167" fmla="*/ 3492420 w 7467600"/>
              <a:gd name="connsiteY167" fmla="*/ 4510145 h 6858000"/>
              <a:gd name="connsiteX168" fmla="*/ 3364086 w 7467600"/>
              <a:gd name="connsiteY168" fmla="*/ 4480340 h 6858000"/>
              <a:gd name="connsiteX169" fmla="*/ 3225818 w 7467600"/>
              <a:gd name="connsiteY169" fmla="*/ 4411822 h 6858000"/>
              <a:gd name="connsiteX170" fmla="*/ 3129696 w 7467600"/>
              <a:gd name="connsiteY170" fmla="*/ 4360704 h 6858000"/>
              <a:gd name="connsiteX171" fmla="*/ 2814545 w 7467600"/>
              <a:gd name="connsiteY171" fmla="*/ 4282955 h 6858000"/>
              <a:gd name="connsiteX172" fmla="*/ 2305292 w 7467600"/>
              <a:gd name="connsiteY172" fmla="*/ 4219492 h 6858000"/>
              <a:gd name="connsiteX173" fmla="*/ 2626982 w 7467600"/>
              <a:gd name="connsiteY173" fmla="*/ 4206450 h 6858000"/>
              <a:gd name="connsiteX174" fmla="*/ 2490617 w 7467600"/>
              <a:gd name="connsiteY174" fmla="*/ 4206951 h 6858000"/>
              <a:gd name="connsiteX175" fmla="*/ 2819869 w 7467600"/>
              <a:gd name="connsiteY175" fmla="*/ 4252936 h 6858000"/>
              <a:gd name="connsiteX176" fmla="*/ 3143018 w 7467600"/>
              <a:gd name="connsiteY176" fmla="*/ 4332698 h 6858000"/>
              <a:gd name="connsiteX177" fmla="*/ 3241520 w 7467600"/>
              <a:gd name="connsiteY177" fmla="*/ 4385112 h 6858000"/>
              <a:gd name="connsiteX178" fmla="*/ 3374575 w 7467600"/>
              <a:gd name="connsiteY178" fmla="*/ 4451517 h 6858000"/>
              <a:gd name="connsiteX179" fmla="*/ 3505221 w 7467600"/>
              <a:gd name="connsiteY179" fmla="*/ 4480757 h 6858000"/>
              <a:gd name="connsiteX180" fmla="*/ 2626982 w 7467600"/>
              <a:gd name="connsiteY180" fmla="*/ 4206450 h 6858000"/>
              <a:gd name="connsiteX181" fmla="*/ 1310106 w 7467600"/>
              <a:gd name="connsiteY181" fmla="*/ 3943217 h 6858000"/>
              <a:gd name="connsiteX182" fmla="*/ 854994 w 7467600"/>
              <a:gd name="connsiteY182" fmla="*/ 4399136 h 6858000"/>
              <a:gd name="connsiteX183" fmla="*/ 742462 w 7467600"/>
              <a:gd name="connsiteY183" fmla="*/ 4594648 h 6858000"/>
              <a:gd name="connsiteX184" fmla="*/ 820602 w 7467600"/>
              <a:gd name="connsiteY184" fmla="*/ 4485915 h 6858000"/>
              <a:gd name="connsiteX185" fmla="*/ 878295 w 7467600"/>
              <a:gd name="connsiteY185" fmla="*/ 4403594 h 6858000"/>
              <a:gd name="connsiteX186" fmla="*/ 1240607 w 7467600"/>
              <a:gd name="connsiteY186" fmla="*/ 4010401 h 6858000"/>
              <a:gd name="connsiteX187" fmla="*/ 1310106 w 7467600"/>
              <a:gd name="connsiteY187" fmla="*/ 3943217 h 6858000"/>
              <a:gd name="connsiteX188" fmla="*/ 1423113 w 7467600"/>
              <a:gd name="connsiteY188" fmla="*/ 3874565 h 6858000"/>
              <a:gd name="connsiteX189" fmla="*/ 1260565 w 7467600"/>
              <a:gd name="connsiteY189" fmla="*/ 4031982 h 6858000"/>
              <a:gd name="connsiteX190" fmla="*/ 901900 w 7467600"/>
              <a:gd name="connsiteY190" fmla="*/ 4421236 h 6858000"/>
              <a:gd name="connsiteX191" fmla="*/ 845044 w 7467600"/>
              <a:gd name="connsiteY191" fmla="*/ 4502436 h 6858000"/>
              <a:gd name="connsiteX192" fmla="*/ 685926 w 7467600"/>
              <a:gd name="connsiteY192" fmla="*/ 4703069 h 6858000"/>
              <a:gd name="connsiteX193" fmla="*/ 684248 w 7467600"/>
              <a:gd name="connsiteY193" fmla="*/ 4706721 h 6858000"/>
              <a:gd name="connsiteX194" fmla="*/ 1423113 w 7467600"/>
              <a:gd name="connsiteY194" fmla="*/ 3874565 h 6858000"/>
              <a:gd name="connsiteX195" fmla="*/ 3316479 w 7467600"/>
              <a:gd name="connsiteY195" fmla="*/ 3872136 h 6858000"/>
              <a:gd name="connsiteX196" fmla="*/ 3546806 w 7467600"/>
              <a:gd name="connsiteY196" fmla="*/ 4356139 h 6858000"/>
              <a:gd name="connsiteX197" fmla="*/ 3364433 w 7467600"/>
              <a:gd name="connsiteY197" fmla="*/ 3953121 h 6858000"/>
              <a:gd name="connsiteX198" fmla="*/ 3316479 w 7467600"/>
              <a:gd name="connsiteY198" fmla="*/ 3872136 h 6858000"/>
              <a:gd name="connsiteX199" fmla="*/ 3291335 w 7467600"/>
              <a:gd name="connsiteY199" fmla="*/ 3767420 h 6858000"/>
              <a:gd name="connsiteX200" fmla="*/ 3390805 w 7467600"/>
              <a:gd name="connsiteY200" fmla="*/ 3937163 h 6858000"/>
              <a:gd name="connsiteX201" fmla="*/ 3579062 w 7467600"/>
              <a:gd name="connsiteY201" fmla="*/ 4359040 h 6858000"/>
              <a:gd name="connsiteX202" fmla="*/ 3467355 w 7467600"/>
              <a:gd name="connsiteY202" fmla="*/ 3988130 h 6858000"/>
              <a:gd name="connsiteX203" fmla="*/ 3310753 w 7467600"/>
              <a:gd name="connsiteY203" fmla="*/ 3787140 h 6858000"/>
              <a:gd name="connsiteX204" fmla="*/ 3291335 w 7467600"/>
              <a:gd name="connsiteY204" fmla="*/ 3767420 h 6858000"/>
              <a:gd name="connsiteX205" fmla="*/ 1635889 w 7467600"/>
              <a:gd name="connsiteY205" fmla="*/ 3709494 h 6858000"/>
              <a:gd name="connsiteX206" fmla="*/ 1634800 w 7467600"/>
              <a:gd name="connsiteY206" fmla="*/ 3731111 h 6858000"/>
              <a:gd name="connsiteX207" fmla="*/ 1635889 w 7467600"/>
              <a:gd name="connsiteY207" fmla="*/ 3709494 h 6858000"/>
              <a:gd name="connsiteX208" fmla="*/ 1510397 w 7467600"/>
              <a:gd name="connsiteY208" fmla="*/ 3684705 h 6858000"/>
              <a:gd name="connsiteX209" fmla="*/ 1146550 w 7467600"/>
              <a:gd name="connsiteY209" fmla="*/ 3802012 h 6858000"/>
              <a:gd name="connsiteX210" fmla="*/ 698834 w 7467600"/>
              <a:gd name="connsiteY210" fmla="*/ 3952272 h 6858000"/>
              <a:gd name="connsiteX211" fmla="*/ 34256 w 7467600"/>
              <a:gd name="connsiteY211" fmla="*/ 4347603 h 6858000"/>
              <a:gd name="connsiteX212" fmla="*/ 527241 w 7467600"/>
              <a:gd name="connsiteY212" fmla="*/ 4065078 h 6858000"/>
              <a:gd name="connsiteX213" fmla="*/ 1510397 w 7467600"/>
              <a:gd name="connsiteY213" fmla="*/ 3684705 h 6858000"/>
              <a:gd name="connsiteX214" fmla="*/ 1313114 w 7467600"/>
              <a:gd name="connsiteY214" fmla="*/ 3655216 h 6858000"/>
              <a:gd name="connsiteX215" fmla="*/ 1109304 w 7467600"/>
              <a:gd name="connsiteY215" fmla="*/ 3669030 h 6858000"/>
              <a:gd name="connsiteX216" fmla="*/ 8129 w 7467600"/>
              <a:gd name="connsiteY216" fmla="*/ 4330519 h 6858000"/>
              <a:gd name="connsiteX217" fmla="*/ 687572 w 7467600"/>
              <a:gd name="connsiteY217" fmla="*/ 3925629 h 6858000"/>
              <a:gd name="connsiteX218" fmla="*/ 1138365 w 7467600"/>
              <a:gd name="connsiteY218" fmla="*/ 3774515 h 6858000"/>
              <a:gd name="connsiteX219" fmla="*/ 1505579 w 7467600"/>
              <a:gd name="connsiteY219" fmla="*/ 3655526 h 6858000"/>
              <a:gd name="connsiteX220" fmla="*/ 1313114 w 7467600"/>
              <a:gd name="connsiteY220" fmla="*/ 3655216 h 6858000"/>
              <a:gd name="connsiteX221" fmla="*/ 3655073 w 7467600"/>
              <a:gd name="connsiteY221" fmla="*/ 3650884 h 6858000"/>
              <a:gd name="connsiteX222" fmla="*/ 3989938 w 7467600"/>
              <a:gd name="connsiteY222" fmla="*/ 3991685 h 6858000"/>
              <a:gd name="connsiteX223" fmla="*/ 4393907 w 7467600"/>
              <a:gd name="connsiteY223" fmla="*/ 4261258 h 6858000"/>
              <a:gd name="connsiteX224" fmla="*/ 4648051 w 7467600"/>
              <a:gd name="connsiteY224" fmla="*/ 4374051 h 6858000"/>
              <a:gd name="connsiteX225" fmla="*/ 4383389 w 7467600"/>
              <a:gd name="connsiteY225" fmla="*/ 4184369 h 6858000"/>
              <a:gd name="connsiteX226" fmla="*/ 4165508 w 7467600"/>
              <a:gd name="connsiteY226" fmla="*/ 4035196 h 6858000"/>
              <a:gd name="connsiteX227" fmla="*/ 4068162 w 7467600"/>
              <a:gd name="connsiteY227" fmla="*/ 3953394 h 6858000"/>
              <a:gd name="connsiteX228" fmla="*/ 3981416 w 7467600"/>
              <a:gd name="connsiteY228" fmla="*/ 3880482 h 6858000"/>
              <a:gd name="connsiteX229" fmla="*/ 3800147 w 7467600"/>
              <a:gd name="connsiteY229" fmla="*/ 3749872 h 6858000"/>
              <a:gd name="connsiteX230" fmla="*/ 3655073 w 7467600"/>
              <a:gd name="connsiteY230" fmla="*/ 3650884 h 6858000"/>
              <a:gd name="connsiteX231" fmla="*/ 3670252 w 7467600"/>
              <a:gd name="connsiteY231" fmla="*/ 3622798 h 6858000"/>
              <a:gd name="connsiteX232" fmla="*/ 3817258 w 7467600"/>
              <a:gd name="connsiteY232" fmla="*/ 3723577 h 6858000"/>
              <a:gd name="connsiteX233" fmla="*/ 4000461 w 7467600"/>
              <a:gd name="connsiteY233" fmla="*/ 3855966 h 6858000"/>
              <a:gd name="connsiteX234" fmla="*/ 4088180 w 7467600"/>
              <a:gd name="connsiteY234" fmla="*/ 3929774 h 6858000"/>
              <a:gd name="connsiteX235" fmla="*/ 4184555 w 7467600"/>
              <a:gd name="connsiteY235" fmla="*/ 4010683 h 6858000"/>
              <a:gd name="connsiteX236" fmla="*/ 4399563 w 7467600"/>
              <a:gd name="connsiteY236" fmla="*/ 4158106 h 6858000"/>
              <a:gd name="connsiteX237" fmla="*/ 4684469 w 7467600"/>
              <a:gd name="connsiteY237" fmla="*/ 4364680 h 6858000"/>
              <a:gd name="connsiteX238" fmla="*/ 4690271 w 7467600"/>
              <a:gd name="connsiteY238" fmla="*/ 4370034 h 6858000"/>
              <a:gd name="connsiteX239" fmla="*/ 4136093 w 7467600"/>
              <a:gd name="connsiteY239" fmla="*/ 3858466 h 6858000"/>
              <a:gd name="connsiteX240" fmla="*/ 3670252 w 7467600"/>
              <a:gd name="connsiteY240" fmla="*/ 3622798 h 6858000"/>
              <a:gd name="connsiteX241" fmla="*/ 4440129 w 7467600"/>
              <a:gd name="connsiteY241" fmla="*/ 3448571 h 6858000"/>
              <a:gd name="connsiteX242" fmla="*/ 4856525 w 7467600"/>
              <a:gd name="connsiteY242" fmla="*/ 3915351 h 6858000"/>
              <a:gd name="connsiteX243" fmla="*/ 5059055 w 7467600"/>
              <a:gd name="connsiteY243" fmla="*/ 4108918 h 6858000"/>
              <a:gd name="connsiteX244" fmla="*/ 5290070 w 7467600"/>
              <a:gd name="connsiteY244" fmla="*/ 4263619 h 6858000"/>
              <a:gd name="connsiteX245" fmla="*/ 4834991 w 7467600"/>
              <a:gd name="connsiteY245" fmla="*/ 3830985 h 6858000"/>
              <a:gd name="connsiteX246" fmla="*/ 4440129 w 7467600"/>
              <a:gd name="connsiteY246" fmla="*/ 3448571 h 6858000"/>
              <a:gd name="connsiteX247" fmla="*/ 4441737 w 7467600"/>
              <a:gd name="connsiteY247" fmla="*/ 3399734 h 6858000"/>
              <a:gd name="connsiteX248" fmla="*/ 4431236 w 7467600"/>
              <a:gd name="connsiteY248" fmla="*/ 3400954 h 6858000"/>
              <a:gd name="connsiteX249" fmla="*/ 4557150 w 7467600"/>
              <a:gd name="connsiteY249" fmla="*/ 3510023 h 6858000"/>
              <a:gd name="connsiteX250" fmla="*/ 4856936 w 7467600"/>
              <a:gd name="connsiteY250" fmla="*/ 3809146 h 6858000"/>
              <a:gd name="connsiteX251" fmla="*/ 5111996 w 7467600"/>
              <a:gd name="connsiteY251" fmla="*/ 4065759 h 6858000"/>
              <a:gd name="connsiteX252" fmla="*/ 5388878 w 7467600"/>
              <a:gd name="connsiteY252" fmla="*/ 4300185 h 6858000"/>
              <a:gd name="connsiteX253" fmla="*/ 5425556 w 7467600"/>
              <a:gd name="connsiteY253" fmla="*/ 4308967 h 6858000"/>
              <a:gd name="connsiteX254" fmla="*/ 4943646 w 7467600"/>
              <a:gd name="connsiteY254" fmla="*/ 3822916 h 6858000"/>
              <a:gd name="connsiteX255" fmla="*/ 4594837 w 7467600"/>
              <a:gd name="connsiteY255" fmla="*/ 3532274 h 6858000"/>
              <a:gd name="connsiteX256" fmla="*/ 4441737 w 7467600"/>
              <a:gd name="connsiteY256" fmla="*/ 3399734 h 6858000"/>
              <a:gd name="connsiteX257" fmla="*/ 5425834 w 7467600"/>
              <a:gd name="connsiteY257" fmla="*/ 3162785 h 6858000"/>
              <a:gd name="connsiteX258" fmla="*/ 5401644 w 7467600"/>
              <a:gd name="connsiteY258" fmla="*/ 3617847 h 6858000"/>
              <a:gd name="connsiteX259" fmla="*/ 5467256 w 7467600"/>
              <a:gd name="connsiteY259" fmla="*/ 4175494 h 6858000"/>
              <a:gd name="connsiteX260" fmla="*/ 5448069 w 7467600"/>
              <a:gd name="connsiteY260" fmla="*/ 3567554 h 6858000"/>
              <a:gd name="connsiteX261" fmla="*/ 5425834 w 7467600"/>
              <a:gd name="connsiteY261" fmla="*/ 3162785 h 6858000"/>
              <a:gd name="connsiteX262" fmla="*/ 1318687 w 7467600"/>
              <a:gd name="connsiteY262" fmla="*/ 3113840 h 6858000"/>
              <a:gd name="connsiteX263" fmla="*/ 1066793 w 7467600"/>
              <a:gd name="connsiteY263" fmla="*/ 3212171 h 6858000"/>
              <a:gd name="connsiteX264" fmla="*/ 993319 w 7467600"/>
              <a:gd name="connsiteY264" fmla="*/ 3247648 h 6858000"/>
              <a:gd name="connsiteX265" fmla="*/ 853081 w 7467600"/>
              <a:gd name="connsiteY265" fmla="*/ 3312410 h 6858000"/>
              <a:gd name="connsiteX266" fmla="*/ 805957 w 7467600"/>
              <a:gd name="connsiteY266" fmla="*/ 3330443 h 6858000"/>
              <a:gd name="connsiteX267" fmla="*/ 1318687 w 7467600"/>
              <a:gd name="connsiteY267" fmla="*/ 3113840 h 6858000"/>
              <a:gd name="connsiteX268" fmla="*/ 5453702 w 7467600"/>
              <a:gd name="connsiteY268" fmla="*/ 3090882 h 6858000"/>
              <a:gd name="connsiteX269" fmla="*/ 5480135 w 7467600"/>
              <a:gd name="connsiteY269" fmla="*/ 3565802 h 6858000"/>
              <a:gd name="connsiteX270" fmla="*/ 5499023 w 7467600"/>
              <a:gd name="connsiteY270" fmla="*/ 4166310 h 6858000"/>
              <a:gd name="connsiteX271" fmla="*/ 5547022 w 7467600"/>
              <a:gd name="connsiteY271" fmla="*/ 3607838 h 6858000"/>
              <a:gd name="connsiteX272" fmla="*/ 5515964 w 7467600"/>
              <a:gd name="connsiteY272" fmla="*/ 3378541 h 6858000"/>
              <a:gd name="connsiteX273" fmla="*/ 5453702 w 7467600"/>
              <a:gd name="connsiteY273" fmla="*/ 3090882 h 6858000"/>
              <a:gd name="connsiteX274" fmla="*/ 1238695 w 7467600"/>
              <a:gd name="connsiteY274" fmla="*/ 3076820 h 6858000"/>
              <a:gd name="connsiteX275" fmla="*/ 716371 w 7467600"/>
              <a:gd name="connsiteY275" fmla="*/ 3293249 h 6858000"/>
              <a:gd name="connsiteX276" fmla="*/ 579522 w 7467600"/>
              <a:gd name="connsiteY276" fmla="*/ 3371759 h 6858000"/>
              <a:gd name="connsiteX277" fmla="*/ 600288 w 7467600"/>
              <a:gd name="connsiteY277" fmla="*/ 3365555 h 6858000"/>
              <a:gd name="connsiteX278" fmla="*/ 840692 w 7467600"/>
              <a:gd name="connsiteY278" fmla="*/ 3284921 h 6858000"/>
              <a:gd name="connsiteX279" fmla="*/ 979248 w 7467600"/>
              <a:gd name="connsiteY279" fmla="*/ 3221003 h 6858000"/>
              <a:gd name="connsiteX280" fmla="*/ 1053282 w 7467600"/>
              <a:gd name="connsiteY280" fmla="*/ 3185247 h 6858000"/>
              <a:gd name="connsiteX281" fmla="*/ 1320603 w 7467600"/>
              <a:gd name="connsiteY281" fmla="*/ 3081281 h 6858000"/>
              <a:gd name="connsiteX282" fmla="*/ 1238695 w 7467600"/>
              <a:gd name="connsiteY282" fmla="*/ 3076820 h 6858000"/>
              <a:gd name="connsiteX283" fmla="*/ 5425627 w 7467600"/>
              <a:gd name="connsiteY283" fmla="*/ 2954192 h 6858000"/>
              <a:gd name="connsiteX284" fmla="*/ 5470770 w 7467600"/>
              <a:gd name="connsiteY284" fmla="*/ 3005435 h 6858000"/>
              <a:gd name="connsiteX285" fmla="*/ 5519779 w 7467600"/>
              <a:gd name="connsiteY285" fmla="*/ 4359223 h 6858000"/>
              <a:gd name="connsiteX286" fmla="*/ 5520293 w 7467600"/>
              <a:gd name="connsiteY286" fmla="*/ 4360602 h 6858000"/>
              <a:gd name="connsiteX287" fmla="*/ 5767221 w 7467600"/>
              <a:gd name="connsiteY287" fmla="*/ 4665564 h 6858000"/>
              <a:gd name="connsiteX288" fmla="*/ 6937169 w 7467600"/>
              <a:gd name="connsiteY288" fmla="*/ 4815941 h 6858000"/>
              <a:gd name="connsiteX289" fmla="*/ 6953922 w 7467600"/>
              <a:gd name="connsiteY289" fmla="*/ 4890068 h 6858000"/>
              <a:gd name="connsiteX290" fmla="*/ 6071359 w 7467600"/>
              <a:gd name="connsiteY290" fmla="*/ 4770770 h 6858000"/>
              <a:gd name="connsiteX291" fmla="*/ 6038839 w 7467600"/>
              <a:gd name="connsiteY291" fmla="*/ 4764474 h 6858000"/>
              <a:gd name="connsiteX292" fmla="*/ 6038706 w 7467600"/>
              <a:gd name="connsiteY292" fmla="*/ 4763847 h 6858000"/>
              <a:gd name="connsiteX293" fmla="*/ 6037784 w 7467600"/>
              <a:gd name="connsiteY293" fmla="*/ 4764270 h 6858000"/>
              <a:gd name="connsiteX294" fmla="*/ 6038839 w 7467600"/>
              <a:gd name="connsiteY294" fmla="*/ 4764474 h 6858000"/>
              <a:gd name="connsiteX295" fmla="*/ 6040338 w 7467600"/>
              <a:gd name="connsiteY295" fmla="*/ 4771418 h 6858000"/>
              <a:gd name="connsiteX296" fmla="*/ 6024488 w 7467600"/>
              <a:gd name="connsiteY296" fmla="*/ 4809903 h 6858000"/>
              <a:gd name="connsiteX297" fmla="*/ 5599771 w 7467600"/>
              <a:gd name="connsiteY297" fmla="*/ 5509652 h 6858000"/>
              <a:gd name="connsiteX298" fmla="*/ 5548843 w 7467600"/>
              <a:gd name="connsiteY298" fmla="*/ 5563845 h 6858000"/>
              <a:gd name="connsiteX299" fmla="*/ 5940952 w 7467600"/>
              <a:gd name="connsiteY299" fmla="*/ 6250028 h 6858000"/>
              <a:gd name="connsiteX300" fmla="*/ 6043441 w 7467600"/>
              <a:gd name="connsiteY300" fmla="*/ 6665847 h 6858000"/>
              <a:gd name="connsiteX301" fmla="*/ 6093432 w 7467600"/>
              <a:gd name="connsiteY301" fmla="*/ 6858000 h 6858000"/>
              <a:gd name="connsiteX302" fmla="*/ 6034344 w 7467600"/>
              <a:gd name="connsiteY302" fmla="*/ 6858000 h 6858000"/>
              <a:gd name="connsiteX303" fmla="*/ 6026679 w 7467600"/>
              <a:gd name="connsiteY303" fmla="*/ 6836959 h 6858000"/>
              <a:gd name="connsiteX304" fmla="*/ 5800441 w 7467600"/>
              <a:gd name="connsiteY304" fmla="*/ 6335286 h 6858000"/>
              <a:gd name="connsiteX305" fmla="*/ 5526562 w 7467600"/>
              <a:gd name="connsiteY305" fmla="*/ 5705388 h 6858000"/>
              <a:gd name="connsiteX306" fmla="*/ 5519640 w 7467600"/>
              <a:gd name="connsiteY306" fmla="*/ 5683774 h 6858000"/>
              <a:gd name="connsiteX307" fmla="*/ 5844559 w 7467600"/>
              <a:gd name="connsiteY307" fmla="*/ 6553349 h 6858000"/>
              <a:gd name="connsiteX308" fmla="*/ 5975994 w 7467600"/>
              <a:gd name="connsiteY308" fmla="*/ 6858000 h 6858000"/>
              <a:gd name="connsiteX309" fmla="*/ 5898547 w 7467600"/>
              <a:gd name="connsiteY309" fmla="*/ 6858000 h 6858000"/>
              <a:gd name="connsiteX310" fmla="*/ 5682041 w 7467600"/>
              <a:gd name="connsiteY310" fmla="*/ 6355860 h 6858000"/>
              <a:gd name="connsiteX311" fmla="*/ 5461758 w 7467600"/>
              <a:gd name="connsiteY311" fmla="*/ 5820220 h 6858000"/>
              <a:gd name="connsiteX312" fmla="*/ 5237282 w 7467600"/>
              <a:gd name="connsiteY312" fmla="*/ 6579086 h 6858000"/>
              <a:gd name="connsiteX313" fmla="*/ 5115009 w 7467600"/>
              <a:gd name="connsiteY313" fmla="*/ 6858000 h 6858000"/>
              <a:gd name="connsiteX314" fmla="*/ 5028074 w 7467600"/>
              <a:gd name="connsiteY314" fmla="*/ 6858000 h 6858000"/>
              <a:gd name="connsiteX315" fmla="*/ 5079508 w 7467600"/>
              <a:gd name="connsiteY315" fmla="*/ 6749074 h 6858000"/>
              <a:gd name="connsiteX316" fmla="*/ 5371846 w 7467600"/>
              <a:gd name="connsiteY316" fmla="*/ 5924413 h 6858000"/>
              <a:gd name="connsiteX317" fmla="*/ 5270512 w 7467600"/>
              <a:gd name="connsiteY317" fmla="*/ 6138975 h 6858000"/>
              <a:gd name="connsiteX318" fmla="*/ 5062409 w 7467600"/>
              <a:gd name="connsiteY318" fmla="*/ 6653544 h 6858000"/>
              <a:gd name="connsiteX319" fmla="*/ 5036628 w 7467600"/>
              <a:gd name="connsiteY319" fmla="*/ 6754247 h 6858000"/>
              <a:gd name="connsiteX320" fmla="*/ 5009112 w 7467600"/>
              <a:gd name="connsiteY320" fmla="*/ 6858000 h 6858000"/>
              <a:gd name="connsiteX321" fmla="*/ 4976679 w 7467600"/>
              <a:gd name="connsiteY321" fmla="*/ 6858000 h 6858000"/>
              <a:gd name="connsiteX322" fmla="*/ 5006537 w 7467600"/>
              <a:gd name="connsiteY322" fmla="*/ 6747068 h 6858000"/>
              <a:gd name="connsiteX323" fmla="*/ 5032723 w 7467600"/>
              <a:gd name="connsiteY323" fmla="*/ 6644957 h 6858000"/>
              <a:gd name="connsiteX324" fmla="*/ 5242949 w 7467600"/>
              <a:gd name="connsiteY324" fmla="*/ 6125175 h 6858000"/>
              <a:gd name="connsiteX325" fmla="*/ 5286321 w 7467600"/>
              <a:gd name="connsiteY325" fmla="*/ 6033555 h 6858000"/>
              <a:gd name="connsiteX326" fmla="*/ 5008210 w 7467600"/>
              <a:gd name="connsiteY326" fmla="*/ 6649194 h 6858000"/>
              <a:gd name="connsiteX327" fmla="*/ 4986321 w 7467600"/>
              <a:gd name="connsiteY327" fmla="*/ 6765687 h 6858000"/>
              <a:gd name="connsiteX328" fmla="*/ 4973474 w 7467600"/>
              <a:gd name="connsiteY328" fmla="*/ 6858000 h 6858000"/>
              <a:gd name="connsiteX329" fmla="*/ 4907178 w 7467600"/>
              <a:gd name="connsiteY329" fmla="*/ 6858000 h 6858000"/>
              <a:gd name="connsiteX330" fmla="*/ 4910810 w 7467600"/>
              <a:gd name="connsiteY330" fmla="*/ 6829660 h 6858000"/>
              <a:gd name="connsiteX331" fmla="*/ 4987461 w 7467600"/>
              <a:gd name="connsiteY331" fmla="*/ 6432994 h 6858000"/>
              <a:gd name="connsiteX332" fmla="*/ 5179262 w 7467600"/>
              <a:gd name="connsiteY332" fmla="*/ 6035044 h 6858000"/>
              <a:gd name="connsiteX333" fmla="*/ 4689678 w 7467600"/>
              <a:gd name="connsiteY333" fmla="*/ 6440241 h 6858000"/>
              <a:gd name="connsiteX334" fmla="*/ 4477543 w 7467600"/>
              <a:gd name="connsiteY334" fmla="*/ 6674836 h 6858000"/>
              <a:gd name="connsiteX335" fmla="*/ 4329957 w 7467600"/>
              <a:gd name="connsiteY335" fmla="*/ 6858000 h 6858000"/>
              <a:gd name="connsiteX336" fmla="*/ 4218595 w 7467600"/>
              <a:gd name="connsiteY336" fmla="*/ 6858000 h 6858000"/>
              <a:gd name="connsiteX337" fmla="*/ 4368888 w 7467600"/>
              <a:gd name="connsiteY337" fmla="*/ 6668412 h 6858000"/>
              <a:gd name="connsiteX338" fmla="*/ 4563091 w 7467600"/>
              <a:gd name="connsiteY338" fmla="*/ 6442508 h 6858000"/>
              <a:gd name="connsiteX339" fmla="*/ 5387324 w 7467600"/>
              <a:gd name="connsiteY339" fmla="*/ 5705830 h 6858000"/>
              <a:gd name="connsiteX340" fmla="*/ 5073620 w 7467600"/>
              <a:gd name="connsiteY340" fmla="*/ 5955437 h 6858000"/>
              <a:gd name="connsiteX341" fmla="*/ 4689789 w 7467600"/>
              <a:gd name="connsiteY341" fmla="*/ 6268382 h 6858000"/>
              <a:gd name="connsiteX342" fmla="*/ 4418722 w 7467600"/>
              <a:gd name="connsiteY342" fmla="*/ 6570886 h 6858000"/>
              <a:gd name="connsiteX343" fmla="*/ 4214944 w 7467600"/>
              <a:gd name="connsiteY343" fmla="*/ 6858000 h 6858000"/>
              <a:gd name="connsiteX344" fmla="*/ 4177898 w 7467600"/>
              <a:gd name="connsiteY344" fmla="*/ 6858000 h 6858000"/>
              <a:gd name="connsiteX345" fmla="*/ 4391597 w 7467600"/>
              <a:gd name="connsiteY345" fmla="*/ 6556370 h 6858000"/>
              <a:gd name="connsiteX346" fmla="*/ 4668889 w 7467600"/>
              <a:gd name="connsiteY346" fmla="*/ 6246399 h 6858000"/>
              <a:gd name="connsiteX347" fmla="*/ 5055427 w 7467600"/>
              <a:gd name="connsiteY347" fmla="*/ 5931476 h 6858000"/>
              <a:gd name="connsiteX348" fmla="*/ 5371814 w 7467600"/>
              <a:gd name="connsiteY348" fmla="*/ 5678975 h 6858000"/>
              <a:gd name="connsiteX349" fmla="*/ 4987918 w 7467600"/>
              <a:gd name="connsiteY349" fmla="*/ 5838701 h 6858000"/>
              <a:gd name="connsiteX350" fmla="*/ 4317146 w 7467600"/>
              <a:gd name="connsiteY350" fmla="*/ 6587716 h 6858000"/>
              <a:gd name="connsiteX351" fmla="*/ 4171627 w 7467600"/>
              <a:gd name="connsiteY351" fmla="*/ 6858000 h 6858000"/>
              <a:gd name="connsiteX352" fmla="*/ 4081585 w 7467600"/>
              <a:gd name="connsiteY352" fmla="*/ 6858000 h 6858000"/>
              <a:gd name="connsiteX353" fmla="*/ 4238603 w 7467600"/>
              <a:gd name="connsiteY353" fmla="*/ 6559341 h 6858000"/>
              <a:gd name="connsiteX354" fmla="*/ 4778333 w 7467600"/>
              <a:gd name="connsiteY354" fmla="*/ 5873626 h 6858000"/>
              <a:gd name="connsiteX355" fmla="*/ 5414185 w 7467600"/>
              <a:gd name="connsiteY355" fmla="*/ 5573882 h 6858000"/>
              <a:gd name="connsiteX356" fmla="*/ 5959648 w 7467600"/>
              <a:gd name="connsiteY356" fmla="*/ 4760797 h 6858000"/>
              <a:gd name="connsiteX357" fmla="*/ 5355019 w 7467600"/>
              <a:gd name="connsiteY357" fmla="*/ 4734672 h 6858000"/>
              <a:gd name="connsiteX358" fmla="*/ 5083565 w 7467600"/>
              <a:gd name="connsiteY358" fmla="*/ 5179121 h 6858000"/>
              <a:gd name="connsiteX359" fmla="*/ 4713577 w 7467600"/>
              <a:gd name="connsiteY359" fmla="*/ 5616803 h 6858000"/>
              <a:gd name="connsiteX360" fmla="*/ 3989559 w 7467600"/>
              <a:gd name="connsiteY360" fmla="*/ 6145945 h 6858000"/>
              <a:gd name="connsiteX361" fmla="*/ 3939824 w 7467600"/>
              <a:gd name="connsiteY361" fmla="*/ 6066900 h 6858000"/>
              <a:gd name="connsiteX362" fmla="*/ 4584537 w 7467600"/>
              <a:gd name="connsiteY362" fmla="*/ 5324826 h 6858000"/>
              <a:gd name="connsiteX363" fmla="*/ 5037105 w 7467600"/>
              <a:gd name="connsiteY363" fmla="*/ 5088765 h 6858000"/>
              <a:gd name="connsiteX364" fmla="*/ 5039930 w 7467600"/>
              <a:gd name="connsiteY364" fmla="*/ 5089585 h 6858000"/>
              <a:gd name="connsiteX365" fmla="*/ 5263764 w 7467600"/>
              <a:gd name="connsiteY365" fmla="*/ 4735525 h 6858000"/>
              <a:gd name="connsiteX366" fmla="*/ 4086300 w 7467600"/>
              <a:gd name="connsiteY366" fmla="*/ 4884599 h 6858000"/>
              <a:gd name="connsiteX367" fmla="*/ 4085485 w 7467600"/>
              <a:gd name="connsiteY367" fmla="*/ 4899070 h 6858000"/>
              <a:gd name="connsiteX368" fmla="*/ 3871915 w 7467600"/>
              <a:gd name="connsiteY368" fmla="*/ 5253645 h 6858000"/>
              <a:gd name="connsiteX369" fmla="*/ 3799374 w 7467600"/>
              <a:gd name="connsiteY369" fmla="*/ 5466127 h 6858000"/>
              <a:gd name="connsiteX370" fmla="*/ 3498850 w 7467600"/>
              <a:gd name="connsiteY370" fmla="*/ 6661888 h 6858000"/>
              <a:gd name="connsiteX371" fmla="*/ 3399216 w 7467600"/>
              <a:gd name="connsiteY371" fmla="*/ 6858000 h 6858000"/>
              <a:gd name="connsiteX372" fmla="*/ 3303688 w 7467600"/>
              <a:gd name="connsiteY372" fmla="*/ 6858000 h 6858000"/>
              <a:gd name="connsiteX373" fmla="*/ 3391774 w 7467600"/>
              <a:gd name="connsiteY373" fmla="*/ 6697181 h 6858000"/>
              <a:gd name="connsiteX374" fmla="*/ 3735540 w 7467600"/>
              <a:gd name="connsiteY374" fmla="*/ 5546923 h 6858000"/>
              <a:gd name="connsiteX375" fmla="*/ 3729438 w 7467600"/>
              <a:gd name="connsiteY375" fmla="*/ 5569058 h 6858000"/>
              <a:gd name="connsiteX376" fmla="*/ 3707782 w 7467600"/>
              <a:gd name="connsiteY376" fmla="*/ 5644908 h 6858000"/>
              <a:gd name="connsiteX377" fmla="*/ 3583827 w 7467600"/>
              <a:gd name="connsiteY377" fmla="*/ 6039215 h 6858000"/>
              <a:gd name="connsiteX378" fmla="*/ 3547861 w 7467600"/>
              <a:gd name="connsiteY378" fmla="*/ 6129609 h 6858000"/>
              <a:gd name="connsiteX379" fmla="*/ 3490905 w 7467600"/>
              <a:gd name="connsiteY379" fmla="*/ 6277660 h 6858000"/>
              <a:gd name="connsiteX380" fmla="*/ 3455859 w 7467600"/>
              <a:gd name="connsiteY380" fmla="*/ 6391301 h 6858000"/>
              <a:gd name="connsiteX381" fmla="*/ 3429112 w 7467600"/>
              <a:gd name="connsiteY381" fmla="*/ 6479469 h 6858000"/>
              <a:gd name="connsiteX382" fmla="*/ 3304862 w 7467600"/>
              <a:gd name="connsiteY382" fmla="*/ 6796476 h 6858000"/>
              <a:gd name="connsiteX383" fmla="*/ 3276071 w 7467600"/>
              <a:gd name="connsiteY383" fmla="*/ 6858000 h 6858000"/>
              <a:gd name="connsiteX384" fmla="*/ 3240805 w 7467600"/>
              <a:gd name="connsiteY384" fmla="*/ 6858000 h 6858000"/>
              <a:gd name="connsiteX385" fmla="*/ 3275917 w 7467600"/>
              <a:gd name="connsiteY385" fmla="*/ 6783192 h 6858000"/>
              <a:gd name="connsiteX386" fmla="*/ 3399358 w 7467600"/>
              <a:gd name="connsiteY386" fmla="*/ 6469011 h 6858000"/>
              <a:gd name="connsiteX387" fmla="*/ 3425650 w 7467600"/>
              <a:gd name="connsiteY387" fmla="*/ 6381333 h 6858000"/>
              <a:gd name="connsiteX388" fmla="*/ 3460661 w 7467600"/>
              <a:gd name="connsiteY388" fmla="*/ 6266763 h 6858000"/>
              <a:gd name="connsiteX389" fmla="*/ 3518021 w 7467600"/>
              <a:gd name="connsiteY389" fmla="*/ 6117298 h 6858000"/>
              <a:gd name="connsiteX390" fmla="*/ 3554035 w 7467600"/>
              <a:gd name="connsiteY390" fmla="*/ 6027832 h 6858000"/>
              <a:gd name="connsiteX391" fmla="*/ 3677174 w 7467600"/>
              <a:gd name="connsiteY391" fmla="*/ 5636351 h 6858000"/>
              <a:gd name="connsiteX392" fmla="*/ 3698819 w 7467600"/>
              <a:gd name="connsiteY392" fmla="*/ 5560503 h 6858000"/>
              <a:gd name="connsiteX393" fmla="*/ 3702094 w 7467600"/>
              <a:gd name="connsiteY393" fmla="*/ 5549194 h 6858000"/>
              <a:gd name="connsiteX394" fmla="*/ 3398355 w 7467600"/>
              <a:gd name="connsiteY394" fmla="*/ 6094603 h 6858000"/>
              <a:gd name="connsiteX395" fmla="*/ 3193941 w 7467600"/>
              <a:gd name="connsiteY395" fmla="*/ 6798775 h 6858000"/>
              <a:gd name="connsiteX396" fmla="*/ 3184140 w 7467600"/>
              <a:gd name="connsiteY396" fmla="*/ 6858000 h 6858000"/>
              <a:gd name="connsiteX397" fmla="*/ 3099978 w 7467600"/>
              <a:gd name="connsiteY397" fmla="*/ 6858000 h 6858000"/>
              <a:gd name="connsiteX398" fmla="*/ 3101556 w 7467600"/>
              <a:gd name="connsiteY398" fmla="*/ 6843337 h 6858000"/>
              <a:gd name="connsiteX399" fmla="*/ 3370162 w 7467600"/>
              <a:gd name="connsiteY399" fmla="*/ 5785550 h 6858000"/>
              <a:gd name="connsiteX400" fmla="*/ 3746477 w 7467600"/>
              <a:gd name="connsiteY400" fmla="*/ 5377889 h 6858000"/>
              <a:gd name="connsiteX401" fmla="*/ 3863399 w 7467600"/>
              <a:gd name="connsiteY401" fmla="*/ 5087257 h 6858000"/>
              <a:gd name="connsiteX402" fmla="*/ 3968712 w 7467600"/>
              <a:gd name="connsiteY402" fmla="*/ 4913989 h 6858000"/>
              <a:gd name="connsiteX403" fmla="*/ 2792390 w 7467600"/>
              <a:gd name="connsiteY403" fmla="*/ 5382974 h 6858000"/>
              <a:gd name="connsiteX404" fmla="*/ 2714982 w 7467600"/>
              <a:gd name="connsiteY404" fmla="*/ 5427051 h 6858000"/>
              <a:gd name="connsiteX405" fmla="*/ 2813361 w 7467600"/>
              <a:gd name="connsiteY405" fmla="*/ 6023912 h 6858000"/>
              <a:gd name="connsiteX406" fmla="*/ 2688430 w 7467600"/>
              <a:gd name="connsiteY406" fmla="*/ 6801564 h 6858000"/>
              <a:gd name="connsiteX407" fmla="*/ 2629626 w 7467600"/>
              <a:gd name="connsiteY407" fmla="*/ 6763394 h 6858000"/>
              <a:gd name="connsiteX408" fmla="*/ 2565328 w 7467600"/>
              <a:gd name="connsiteY408" fmla="*/ 5516399 h 6858000"/>
              <a:gd name="connsiteX409" fmla="*/ 1922999 w 7467600"/>
              <a:gd name="connsiteY409" fmla="*/ 5980343 h 6858000"/>
              <a:gd name="connsiteX410" fmla="*/ 1950261 w 7467600"/>
              <a:gd name="connsiteY410" fmla="*/ 6405858 h 6858000"/>
              <a:gd name="connsiteX411" fmla="*/ 2365554 w 7467600"/>
              <a:gd name="connsiteY411" fmla="*/ 6759107 h 6858000"/>
              <a:gd name="connsiteX412" fmla="*/ 2424142 w 7467600"/>
              <a:gd name="connsiteY412" fmla="*/ 6858000 h 6858000"/>
              <a:gd name="connsiteX413" fmla="*/ 2395994 w 7467600"/>
              <a:gd name="connsiteY413" fmla="*/ 6858000 h 6858000"/>
              <a:gd name="connsiteX414" fmla="*/ 2392863 w 7467600"/>
              <a:gd name="connsiteY414" fmla="*/ 6852964 h 6858000"/>
              <a:gd name="connsiteX415" fmla="*/ 2017589 w 7467600"/>
              <a:gd name="connsiteY415" fmla="*/ 6493982 h 6858000"/>
              <a:gd name="connsiteX416" fmla="*/ 2147336 w 7467600"/>
              <a:gd name="connsiteY416" fmla="*/ 6594052 h 6858000"/>
              <a:gd name="connsiteX417" fmla="*/ 2207047 w 7467600"/>
              <a:gd name="connsiteY417" fmla="*/ 6654540 h 6858000"/>
              <a:gd name="connsiteX418" fmla="*/ 2299106 w 7467600"/>
              <a:gd name="connsiteY418" fmla="*/ 6778931 h 6858000"/>
              <a:gd name="connsiteX419" fmla="*/ 2314430 w 7467600"/>
              <a:gd name="connsiteY419" fmla="*/ 6801144 h 6858000"/>
              <a:gd name="connsiteX420" fmla="*/ 2352406 w 7467600"/>
              <a:gd name="connsiteY420" fmla="*/ 6858000 h 6858000"/>
              <a:gd name="connsiteX421" fmla="*/ 2314492 w 7467600"/>
              <a:gd name="connsiteY421" fmla="*/ 6858000 h 6858000"/>
              <a:gd name="connsiteX422" fmla="*/ 2288095 w 7467600"/>
              <a:gd name="connsiteY422" fmla="*/ 6818030 h 6858000"/>
              <a:gd name="connsiteX423" fmla="*/ 2272768 w 7467600"/>
              <a:gd name="connsiteY423" fmla="*/ 6795822 h 6858000"/>
              <a:gd name="connsiteX424" fmla="*/ 2182715 w 7467600"/>
              <a:gd name="connsiteY424" fmla="*/ 6675071 h 6858000"/>
              <a:gd name="connsiteX425" fmla="*/ 2032061 w 7467600"/>
              <a:gd name="connsiteY425" fmla="*/ 6541380 h 6858000"/>
              <a:gd name="connsiteX426" fmla="*/ 2257220 w 7467600"/>
              <a:gd name="connsiteY426" fmla="*/ 6826257 h 6858000"/>
              <a:gd name="connsiteX427" fmla="*/ 2281324 w 7467600"/>
              <a:gd name="connsiteY427" fmla="*/ 6858000 h 6858000"/>
              <a:gd name="connsiteX428" fmla="*/ 2242860 w 7467600"/>
              <a:gd name="connsiteY428" fmla="*/ 6858000 h 6858000"/>
              <a:gd name="connsiteX429" fmla="*/ 2232818 w 7467600"/>
              <a:gd name="connsiteY429" fmla="*/ 6844926 h 6858000"/>
              <a:gd name="connsiteX430" fmla="*/ 1990172 w 7467600"/>
              <a:gd name="connsiteY430" fmla="*/ 6542121 h 6858000"/>
              <a:gd name="connsiteX431" fmla="*/ 2124090 w 7467600"/>
              <a:gd name="connsiteY431" fmla="*/ 6761017 h 6858000"/>
              <a:gd name="connsiteX432" fmla="*/ 2200380 w 7467600"/>
              <a:gd name="connsiteY432" fmla="*/ 6858000 h 6858000"/>
              <a:gd name="connsiteX433" fmla="*/ 2147507 w 7467600"/>
              <a:gd name="connsiteY433" fmla="*/ 6858000 h 6858000"/>
              <a:gd name="connsiteX434" fmla="*/ 2070668 w 7467600"/>
              <a:gd name="connsiteY434" fmla="*/ 6761520 h 6858000"/>
              <a:gd name="connsiteX435" fmla="*/ 1975142 w 7467600"/>
              <a:gd name="connsiteY435" fmla="*/ 6585570 h 6858000"/>
              <a:gd name="connsiteX436" fmla="*/ 2050035 w 7467600"/>
              <a:gd name="connsiteY436" fmla="*/ 6813345 h 6858000"/>
              <a:gd name="connsiteX437" fmla="*/ 2063025 w 7467600"/>
              <a:gd name="connsiteY437" fmla="*/ 6858000 h 6858000"/>
              <a:gd name="connsiteX438" fmla="*/ 2021675 w 7467600"/>
              <a:gd name="connsiteY438" fmla="*/ 6858000 h 6858000"/>
              <a:gd name="connsiteX439" fmla="*/ 2019308 w 7467600"/>
              <a:gd name="connsiteY439" fmla="*/ 6847118 h 6858000"/>
              <a:gd name="connsiteX440" fmla="*/ 1938835 w 7467600"/>
              <a:gd name="connsiteY440" fmla="*/ 6551160 h 6858000"/>
              <a:gd name="connsiteX441" fmla="*/ 1953230 w 7467600"/>
              <a:gd name="connsiteY441" fmla="*/ 6759699 h 6858000"/>
              <a:gd name="connsiteX442" fmla="*/ 1956763 w 7467600"/>
              <a:gd name="connsiteY442" fmla="*/ 6778191 h 6858000"/>
              <a:gd name="connsiteX443" fmla="*/ 1967925 w 7467600"/>
              <a:gd name="connsiteY443" fmla="*/ 6858000 h 6858000"/>
              <a:gd name="connsiteX444" fmla="*/ 1936622 w 7467600"/>
              <a:gd name="connsiteY444" fmla="*/ 6858000 h 6858000"/>
              <a:gd name="connsiteX445" fmla="*/ 1926261 w 7467600"/>
              <a:gd name="connsiteY445" fmla="*/ 6784064 h 6858000"/>
              <a:gd name="connsiteX446" fmla="*/ 1922724 w 7467600"/>
              <a:gd name="connsiteY446" fmla="*/ 6765577 h 6858000"/>
              <a:gd name="connsiteX447" fmla="*/ 1904650 w 7467600"/>
              <a:gd name="connsiteY447" fmla="*/ 6639616 h 6858000"/>
              <a:gd name="connsiteX448" fmla="*/ 1885273 w 7467600"/>
              <a:gd name="connsiteY448" fmla="*/ 6858000 h 6858000"/>
              <a:gd name="connsiteX449" fmla="*/ 1854363 w 7467600"/>
              <a:gd name="connsiteY449" fmla="*/ 6858000 h 6858000"/>
              <a:gd name="connsiteX450" fmla="*/ 1880391 w 7467600"/>
              <a:gd name="connsiteY450" fmla="*/ 6603796 h 6858000"/>
              <a:gd name="connsiteX451" fmla="*/ 1818273 w 7467600"/>
              <a:gd name="connsiteY451" fmla="*/ 6715729 h 6858000"/>
              <a:gd name="connsiteX452" fmla="*/ 1794691 w 7467600"/>
              <a:gd name="connsiteY452" fmla="*/ 6843239 h 6858000"/>
              <a:gd name="connsiteX453" fmla="*/ 1794914 w 7467600"/>
              <a:gd name="connsiteY453" fmla="*/ 6858000 h 6858000"/>
              <a:gd name="connsiteX454" fmla="*/ 1746128 w 7467600"/>
              <a:gd name="connsiteY454" fmla="*/ 6858000 h 6858000"/>
              <a:gd name="connsiteX455" fmla="*/ 1753934 w 7467600"/>
              <a:gd name="connsiteY455" fmla="*/ 6724796 h 6858000"/>
              <a:gd name="connsiteX456" fmla="*/ 1792053 w 7467600"/>
              <a:gd name="connsiteY456" fmla="*/ 6572396 h 6858000"/>
              <a:gd name="connsiteX457" fmla="*/ 1862248 w 7467600"/>
              <a:gd name="connsiteY457" fmla="*/ 6266397 h 6858000"/>
              <a:gd name="connsiteX458" fmla="*/ 1862250 w 7467600"/>
              <a:gd name="connsiteY458" fmla="*/ 6033531 h 6858000"/>
              <a:gd name="connsiteX459" fmla="*/ 1211999 w 7467600"/>
              <a:gd name="connsiteY459" fmla="*/ 6683610 h 6858000"/>
              <a:gd name="connsiteX460" fmla="*/ 1213266 w 7467600"/>
              <a:gd name="connsiteY460" fmla="*/ 6691947 h 6858000"/>
              <a:gd name="connsiteX461" fmla="*/ 1203370 w 7467600"/>
              <a:gd name="connsiteY461" fmla="*/ 6850676 h 6858000"/>
              <a:gd name="connsiteX462" fmla="*/ 1203671 w 7467600"/>
              <a:gd name="connsiteY462" fmla="*/ 6858000 h 6858000"/>
              <a:gd name="connsiteX463" fmla="*/ 1143180 w 7467600"/>
              <a:gd name="connsiteY463" fmla="*/ 6858000 h 6858000"/>
              <a:gd name="connsiteX464" fmla="*/ 1142176 w 7467600"/>
              <a:gd name="connsiteY464" fmla="*/ 6766045 h 6858000"/>
              <a:gd name="connsiteX465" fmla="*/ 1067484 w 7467600"/>
              <a:gd name="connsiteY465" fmla="*/ 6858000 h 6858000"/>
              <a:gd name="connsiteX466" fmla="*/ 953928 w 7467600"/>
              <a:gd name="connsiteY466" fmla="*/ 6858000 h 6858000"/>
              <a:gd name="connsiteX467" fmla="*/ 959715 w 7467600"/>
              <a:gd name="connsiteY467" fmla="*/ 6850185 h 6858000"/>
              <a:gd name="connsiteX468" fmla="*/ 1483788 w 7467600"/>
              <a:gd name="connsiteY468" fmla="*/ 6259174 h 6858000"/>
              <a:gd name="connsiteX469" fmla="*/ 1100671 w 7467600"/>
              <a:gd name="connsiteY469" fmla="*/ 6252137 h 6858000"/>
              <a:gd name="connsiteX470" fmla="*/ 1090144 w 7467600"/>
              <a:gd name="connsiteY470" fmla="*/ 6256748 h 6858000"/>
              <a:gd name="connsiteX471" fmla="*/ 1095872 w 7467600"/>
              <a:gd name="connsiteY471" fmla="*/ 6271892 h 6858000"/>
              <a:gd name="connsiteX472" fmla="*/ 262785 w 7467600"/>
              <a:gd name="connsiteY472" fmla="*/ 6845450 h 6858000"/>
              <a:gd name="connsiteX473" fmla="*/ 209968 w 7467600"/>
              <a:gd name="connsiteY473" fmla="*/ 6770713 h 6858000"/>
              <a:gd name="connsiteX474" fmla="*/ 873460 w 7467600"/>
              <a:gd name="connsiteY474" fmla="*/ 6253768 h 6858000"/>
              <a:gd name="connsiteX475" fmla="*/ 192686 w 7467600"/>
              <a:gd name="connsiteY475" fmla="*/ 5849257 h 6858000"/>
              <a:gd name="connsiteX476" fmla="*/ 4696 w 7467600"/>
              <a:gd name="connsiteY476" fmla="*/ 5697668 h 6858000"/>
              <a:gd name="connsiteX477" fmla="*/ 0 w 7467600"/>
              <a:gd name="connsiteY477" fmla="*/ 5689984 h 6858000"/>
              <a:gd name="connsiteX478" fmla="*/ 0 w 7467600"/>
              <a:gd name="connsiteY478" fmla="*/ 5513472 h 6858000"/>
              <a:gd name="connsiteX479" fmla="*/ 174101 w 7467600"/>
              <a:gd name="connsiteY479" fmla="*/ 5620277 h 6858000"/>
              <a:gd name="connsiteX480" fmla="*/ 891800 w 7467600"/>
              <a:gd name="connsiteY480" fmla="*/ 6036935 h 6858000"/>
              <a:gd name="connsiteX481" fmla="*/ 1072219 w 7467600"/>
              <a:gd name="connsiteY481" fmla="*/ 6169443 h 6858000"/>
              <a:gd name="connsiteX482" fmla="*/ 1074117 w 7467600"/>
              <a:gd name="connsiteY482" fmla="*/ 6170301 h 6858000"/>
              <a:gd name="connsiteX483" fmla="*/ 1083114 w 7467600"/>
              <a:gd name="connsiteY483" fmla="*/ 6174131 h 6858000"/>
              <a:gd name="connsiteX484" fmla="*/ 1543010 w 7467600"/>
              <a:gd name="connsiteY484" fmla="*/ 6191140 h 6858000"/>
              <a:gd name="connsiteX485" fmla="*/ 1551080 w 7467600"/>
              <a:gd name="connsiteY485" fmla="*/ 6195006 h 6858000"/>
              <a:gd name="connsiteX486" fmla="*/ 2345443 w 7467600"/>
              <a:gd name="connsiteY486" fmla="*/ 5549882 h 6858000"/>
              <a:gd name="connsiteX487" fmla="*/ 1721499 w 7467600"/>
              <a:gd name="connsiteY487" fmla="*/ 5599969 h 6858000"/>
              <a:gd name="connsiteX488" fmla="*/ 767716 w 7467600"/>
              <a:gd name="connsiteY488" fmla="*/ 5472768 h 6858000"/>
              <a:gd name="connsiteX489" fmla="*/ 722147 w 7467600"/>
              <a:gd name="connsiteY489" fmla="*/ 5393091 h 6858000"/>
              <a:gd name="connsiteX490" fmla="*/ 1485552 w 7467600"/>
              <a:gd name="connsiteY490" fmla="*/ 5313202 h 6858000"/>
              <a:gd name="connsiteX491" fmla="*/ 2143004 w 7467600"/>
              <a:gd name="connsiteY491" fmla="*/ 5402420 h 6858000"/>
              <a:gd name="connsiteX492" fmla="*/ 1933391 w 7467600"/>
              <a:gd name="connsiteY492" fmla="*/ 5156971 h 6858000"/>
              <a:gd name="connsiteX493" fmla="*/ 1827118 w 7467600"/>
              <a:gd name="connsiteY493" fmla="*/ 4968410 h 6858000"/>
              <a:gd name="connsiteX494" fmla="*/ 1837349 w 7467600"/>
              <a:gd name="connsiteY494" fmla="*/ 4956357 h 6858000"/>
              <a:gd name="connsiteX495" fmla="*/ 2162835 w 7467600"/>
              <a:gd name="connsiteY495" fmla="*/ 5187853 h 6858000"/>
              <a:gd name="connsiteX496" fmla="*/ 2257167 w 7467600"/>
              <a:gd name="connsiteY496" fmla="*/ 5462123 h 6858000"/>
              <a:gd name="connsiteX497" fmla="*/ 2261598 w 7467600"/>
              <a:gd name="connsiteY497" fmla="*/ 5467998 h 6858000"/>
              <a:gd name="connsiteX498" fmla="*/ 2437177 w 7467600"/>
              <a:gd name="connsiteY498" fmla="*/ 5479608 h 6858000"/>
              <a:gd name="connsiteX499" fmla="*/ 2445247 w 7467600"/>
              <a:gd name="connsiteY499" fmla="*/ 5483476 h 6858000"/>
              <a:gd name="connsiteX500" fmla="*/ 2743626 w 7467600"/>
              <a:gd name="connsiteY500" fmla="*/ 5304819 h 6858000"/>
              <a:gd name="connsiteX501" fmla="*/ 3048102 w 7467600"/>
              <a:gd name="connsiteY501" fmla="*/ 5150595 h 6858000"/>
              <a:gd name="connsiteX502" fmla="*/ 1799414 w 7467600"/>
              <a:gd name="connsiteY502" fmla="*/ 4694732 h 6858000"/>
              <a:gd name="connsiteX503" fmla="*/ 1771735 w 7467600"/>
              <a:gd name="connsiteY503" fmla="*/ 4619929 h 6858000"/>
              <a:gd name="connsiteX504" fmla="*/ 3104273 w 7467600"/>
              <a:gd name="connsiteY504" fmla="*/ 5076159 h 6858000"/>
              <a:gd name="connsiteX505" fmla="*/ 3113245 w 7467600"/>
              <a:gd name="connsiteY505" fmla="*/ 5090705 h 6858000"/>
              <a:gd name="connsiteX506" fmla="*/ 3126294 w 7467600"/>
              <a:gd name="connsiteY506" fmla="*/ 5114400 h 6858000"/>
              <a:gd name="connsiteX507" fmla="*/ 3937433 w 7467600"/>
              <a:gd name="connsiteY507" fmla="*/ 4830473 h 6858000"/>
              <a:gd name="connsiteX508" fmla="*/ 3590475 w 7467600"/>
              <a:gd name="connsiteY508" fmla="*/ 4597974 h 6858000"/>
              <a:gd name="connsiteX509" fmla="*/ 3100264 w 7467600"/>
              <a:gd name="connsiteY509" fmla="*/ 4579845 h 6858000"/>
              <a:gd name="connsiteX510" fmla="*/ 2183576 w 7467600"/>
              <a:gd name="connsiteY510" fmla="*/ 4227150 h 6858000"/>
              <a:gd name="connsiteX511" fmla="*/ 2151029 w 7467600"/>
              <a:gd name="connsiteY511" fmla="*/ 4146947 h 6858000"/>
              <a:gd name="connsiteX512" fmla="*/ 3563434 w 7467600"/>
              <a:gd name="connsiteY512" fmla="*/ 4469115 h 6858000"/>
              <a:gd name="connsiteX513" fmla="*/ 3177952 w 7467600"/>
              <a:gd name="connsiteY513" fmla="*/ 3657386 h 6858000"/>
              <a:gd name="connsiteX514" fmla="*/ 3189263 w 7467600"/>
              <a:gd name="connsiteY514" fmla="*/ 3625726 h 6858000"/>
              <a:gd name="connsiteX515" fmla="*/ 3560912 w 7467600"/>
              <a:gd name="connsiteY515" fmla="*/ 4079863 h 6858000"/>
              <a:gd name="connsiteX516" fmla="*/ 3626636 w 7467600"/>
              <a:gd name="connsiteY516" fmla="*/ 4512230 h 6858000"/>
              <a:gd name="connsiteX517" fmla="*/ 3653088 w 7467600"/>
              <a:gd name="connsiteY517" fmla="*/ 4521417 h 6858000"/>
              <a:gd name="connsiteX518" fmla="*/ 3988128 w 7467600"/>
              <a:gd name="connsiteY518" fmla="*/ 4817267 h 6858000"/>
              <a:gd name="connsiteX519" fmla="*/ 4830582 w 7467600"/>
              <a:gd name="connsiteY519" fmla="*/ 4676000 h 6858000"/>
              <a:gd name="connsiteX520" fmla="*/ 4830100 w 7467600"/>
              <a:gd name="connsiteY520" fmla="*/ 4675554 h 6858000"/>
              <a:gd name="connsiteX521" fmla="*/ 4036318 w 7467600"/>
              <a:gd name="connsiteY521" fmla="*/ 4147013 h 6858000"/>
              <a:gd name="connsiteX522" fmla="*/ 3432098 w 7467600"/>
              <a:gd name="connsiteY522" fmla="*/ 3537312 h 6858000"/>
              <a:gd name="connsiteX523" fmla="*/ 3446761 w 7467600"/>
              <a:gd name="connsiteY523" fmla="*/ 3461278 h 6858000"/>
              <a:gd name="connsiteX524" fmla="*/ 4419733 w 7467600"/>
              <a:gd name="connsiteY524" fmla="*/ 3963555 h 6858000"/>
              <a:gd name="connsiteX525" fmla="*/ 4781371 w 7467600"/>
              <a:gd name="connsiteY525" fmla="*/ 4458604 h 6858000"/>
              <a:gd name="connsiteX526" fmla="*/ 4780440 w 7467600"/>
              <a:gd name="connsiteY526" fmla="*/ 4470290 h 6858000"/>
              <a:gd name="connsiteX527" fmla="*/ 4898954 w 7467600"/>
              <a:gd name="connsiteY527" fmla="*/ 4662092 h 6858000"/>
              <a:gd name="connsiteX528" fmla="*/ 4900699 w 7467600"/>
              <a:gd name="connsiteY528" fmla="*/ 4670867 h 6858000"/>
              <a:gd name="connsiteX529" fmla="*/ 5714511 w 7467600"/>
              <a:gd name="connsiteY529" fmla="*/ 4663483 h 6858000"/>
              <a:gd name="connsiteX530" fmla="*/ 5464793 w 7467600"/>
              <a:gd name="connsiteY530" fmla="*/ 4393556 h 6858000"/>
              <a:gd name="connsiteX531" fmla="*/ 5461897 w 7467600"/>
              <a:gd name="connsiteY531" fmla="*/ 4390879 h 6858000"/>
              <a:gd name="connsiteX532" fmla="*/ 4294126 w 7467600"/>
              <a:gd name="connsiteY532" fmla="*/ 3303048 h 6858000"/>
              <a:gd name="connsiteX533" fmla="*/ 4305321 w 7467600"/>
              <a:gd name="connsiteY533" fmla="*/ 3256953 h 6858000"/>
              <a:gd name="connsiteX534" fmla="*/ 4949299 w 7467600"/>
              <a:gd name="connsiteY534" fmla="*/ 3766336 h 6858000"/>
              <a:gd name="connsiteX535" fmla="*/ 5291452 w 7467600"/>
              <a:gd name="connsiteY535" fmla="*/ 4076801 h 6858000"/>
              <a:gd name="connsiteX536" fmla="*/ 5434998 w 7467600"/>
              <a:gd name="connsiteY536" fmla="*/ 4254100 h 6858000"/>
              <a:gd name="connsiteX537" fmla="*/ 5351015 w 7467600"/>
              <a:gd name="connsiteY537" fmla="*/ 3760989 h 6858000"/>
              <a:gd name="connsiteX538" fmla="*/ 5413780 w 7467600"/>
              <a:gd name="connsiteY538" fmla="*/ 2966265 h 6858000"/>
              <a:gd name="connsiteX539" fmla="*/ 5425627 w 7467600"/>
              <a:gd name="connsiteY539" fmla="*/ 2954192 h 6858000"/>
              <a:gd name="connsiteX540" fmla="*/ 6604735 w 7467600"/>
              <a:gd name="connsiteY540" fmla="*/ 2041381 h 6858000"/>
              <a:gd name="connsiteX541" fmla="*/ 7204487 w 7467600"/>
              <a:gd name="connsiteY541" fmla="*/ 2742112 h 6858000"/>
              <a:gd name="connsiteX542" fmla="*/ 7131592 w 7467600"/>
              <a:gd name="connsiteY542" fmla="*/ 2672096 h 6858000"/>
              <a:gd name="connsiteX543" fmla="*/ 6996344 w 7467600"/>
              <a:gd name="connsiteY543" fmla="*/ 2518310 h 6858000"/>
              <a:gd name="connsiteX544" fmla="*/ 6735495 w 7467600"/>
              <a:gd name="connsiteY544" fmla="*/ 2196890 h 6858000"/>
              <a:gd name="connsiteX545" fmla="*/ 6721901 w 7467600"/>
              <a:gd name="connsiteY545" fmla="*/ 2179274 h 6858000"/>
              <a:gd name="connsiteX546" fmla="*/ 6604735 w 7467600"/>
              <a:gd name="connsiteY546" fmla="*/ 2041381 h 6858000"/>
              <a:gd name="connsiteX547" fmla="*/ 6591670 w 7467600"/>
              <a:gd name="connsiteY547" fmla="*/ 1988277 h 6858000"/>
              <a:gd name="connsiteX548" fmla="*/ 6747349 w 7467600"/>
              <a:gd name="connsiteY548" fmla="*/ 2160069 h 6858000"/>
              <a:gd name="connsiteX549" fmla="*/ 6760943 w 7467600"/>
              <a:gd name="connsiteY549" fmla="*/ 2177686 h 6858000"/>
              <a:gd name="connsiteX550" fmla="*/ 7021065 w 7467600"/>
              <a:gd name="connsiteY550" fmla="*/ 2498102 h 6858000"/>
              <a:gd name="connsiteX551" fmla="*/ 7155223 w 7467600"/>
              <a:gd name="connsiteY551" fmla="*/ 2650386 h 6858000"/>
              <a:gd name="connsiteX552" fmla="*/ 7203167 w 7467600"/>
              <a:gd name="connsiteY552" fmla="*/ 2697288 h 6858000"/>
              <a:gd name="connsiteX553" fmla="*/ 6937703 w 7467600"/>
              <a:gd name="connsiteY553" fmla="*/ 2321981 h 6858000"/>
              <a:gd name="connsiteX554" fmla="*/ 6591670 w 7467600"/>
              <a:gd name="connsiteY554" fmla="*/ 1988277 h 6858000"/>
              <a:gd name="connsiteX555" fmla="*/ 5798671 w 7467600"/>
              <a:gd name="connsiteY555" fmla="*/ 1981601 h 6858000"/>
              <a:gd name="connsiteX556" fmla="*/ 5754709 w 7467600"/>
              <a:gd name="connsiteY556" fmla="*/ 2071454 h 6858000"/>
              <a:gd name="connsiteX557" fmla="*/ 5763044 w 7467600"/>
              <a:gd name="connsiteY557" fmla="*/ 2842206 h 6858000"/>
              <a:gd name="connsiteX558" fmla="*/ 5764974 w 7467600"/>
              <a:gd name="connsiteY558" fmla="*/ 2799609 h 6858000"/>
              <a:gd name="connsiteX559" fmla="*/ 5767665 w 7467600"/>
              <a:gd name="connsiteY559" fmla="*/ 2666409 h 6858000"/>
              <a:gd name="connsiteX560" fmla="*/ 5763055 w 7467600"/>
              <a:gd name="connsiteY560" fmla="*/ 2579705 h 6858000"/>
              <a:gd name="connsiteX561" fmla="*/ 5758079 w 7467600"/>
              <a:gd name="connsiteY561" fmla="*/ 2492508 h 6858000"/>
              <a:gd name="connsiteX562" fmla="*/ 5779325 w 7467600"/>
              <a:gd name="connsiteY562" fmla="*/ 2197069 h 6858000"/>
              <a:gd name="connsiteX563" fmla="*/ 5798671 w 7467600"/>
              <a:gd name="connsiteY563" fmla="*/ 1981601 h 6858000"/>
              <a:gd name="connsiteX564" fmla="*/ 5829202 w 7467600"/>
              <a:gd name="connsiteY564" fmla="*/ 1971679 h 6858000"/>
              <a:gd name="connsiteX565" fmla="*/ 5809558 w 7467600"/>
              <a:gd name="connsiteY565" fmla="*/ 2198043 h 6858000"/>
              <a:gd name="connsiteX566" fmla="*/ 5788653 w 7467600"/>
              <a:gd name="connsiteY566" fmla="*/ 2489430 h 6858000"/>
              <a:gd name="connsiteX567" fmla="*/ 5793439 w 7467600"/>
              <a:gd name="connsiteY567" fmla="*/ 2575235 h 6858000"/>
              <a:gd name="connsiteX568" fmla="*/ 5796837 w 7467600"/>
              <a:gd name="connsiteY568" fmla="*/ 2637633 h 6858000"/>
              <a:gd name="connsiteX569" fmla="*/ 5818614 w 7467600"/>
              <a:gd name="connsiteY569" fmla="*/ 2473055 h 6858000"/>
              <a:gd name="connsiteX570" fmla="*/ 5829202 w 7467600"/>
              <a:gd name="connsiteY570" fmla="*/ 1971679 h 6858000"/>
              <a:gd name="connsiteX571" fmla="*/ 5911389 w 7467600"/>
              <a:gd name="connsiteY571" fmla="*/ 1898371 h 6858000"/>
              <a:gd name="connsiteX572" fmla="*/ 6237627 w 7467600"/>
              <a:gd name="connsiteY572" fmla="*/ 2231921 h 6858000"/>
              <a:gd name="connsiteX573" fmla="*/ 5911389 w 7467600"/>
              <a:gd name="connsiteY573" fmla="*/ 1898371 h 6858000"/>
              <a:gd name="connsiteX574" fmla="*/ 6944437 w 7467600"/>
              <a:gd name="connsiteY574" fmla="*/ 1575402 h 6858000"/>
              <a:gd name="connsiteX575" fmla="*/ 6304730 w 7467600"/>
              <a:gd name="connsiteY575" fmla="*/ 1766654 h 6858000"/>
              <a:gd name="connsiteX576" fmla="*/ 6944437 w 7467600"/>
              <a:gd name="connsiteY576" fmla="*/ 1575402 h 6858000"/>
              <a:gd name="connsiteX577" fmla="*/ 7019523 w 7467600"/>
              <a:gd name="connsiteY577" fmla="*/ 1519450 h 6858000"/>
              <a:gd name="connsiteX578" fmla="*/ 6298091 w 7467600"/>
              <a:gd name="connsiteY578" fmla="*/ 1737122 h 6858000"/>
              <a:gd name="connsiteX579" fmla="*/ 7019523 w 7467600"/>
              <a:gd name="connsiteY579" fmla="*/ 1519450 h 6858000"/>
              <a:gd name="connsiteX580" fmla="*/ 2399523 w 7467600"/>
              <a:gd name="connsiteY580" fmla="*/ 1428234 h 6858000"/>
              <a:gd name="connsiteX581" fmla="*/ 2224982 w 7467600"/>
              <a:gd name="connsiteY581" fmla="*/ 1826201 h 6858000"/>
              <a:gd name="connsiteX582" fmla="*/ 2096099 w 7467600"/>
              <a:gd name="connsiteY582" fmla="*/ 2345900 h 6858000"/>
              <a:gd name="connsiteX583" fmla="*/ 2283317 w 7467600"/>
              <a:gd name="connsiteY583" fmla="*/ 1796925 h 6858000"/>
              <a:gd name="connsiteX584" fmla="*/ 2399523 w 7467600"/>
              <a:gd name="connsiteY584" fmla="*/ 1428234 h 6858000"/>
              <a:gd name="connsiteX585" fmla="*/ 2448558 w 7467600"/>
              <a:gd name="connsiteY585" fmla="*/ 1373435 h 6858000"/>
              <a:gd name="connsiteX586" fmla="*/ 2312521 w 7467600"/>
              <a:gd name="connsiteY586" fmla="*/ 1806140 h 6858000"/>
              <a:gd name="connsiteX587" fmla="*/ 2127533 w 7467600"/>
              <a:gd name="connsiteY587" fmla="*/ 2348380 h 6858000"/>
              <a:gd name="connsiteX588" fmla="*/ 2358080 w 7467600"/>
              <a:gd name="connsiteY588" fmla="*/ 1866134 h 6858000"/>
              <a:gd name="connsiteX589" fmla="*/ 2407436 w 7467600"/>
              <a:gd name="connsiteY589" fmla="*/ 1651070 h 6858000"/>
              <a:gd name="connsiteX590" fmla="*/ 2448558 w 7467600"/>
              <a:gd name="connsiteY590" fmla="*/ 1373435 h 6858000"/>
              <a:gd name="connsiteX591" fmla="*/ 278707 w 7467600"/>
              <a:gd name="connsiteY591" fmla="*/ 1352270 h 6858000"/>
              <a:gd name="connsiteX592" fmla="*/ 321570 w 7467600"/>
              <a:gd name="connsiteY592" fmla="*/ 1861610 h 6858000"/>
              <a:gd name="connsiteX593" fmla="*/ 294281 w 7467600"/>
              <a:gd name="connsiteY593" fmla="*/ 1440658 h 6858000"/>
              <a:gd name="connsiteX594" fmla="*/ 278707 w 7467600"/>
              <a:gd name="connsiteY594" fmla="*/ 1352270 h 6858000"/>
              <a:gd name="connsiteX595" fmla="*/ 1423821 w 7467600"/>
              <a:gd name="connsiteY595" fmla="*/ 1351958 h 6858000"/>
              <a:gd name="connsiteX596" fmla="*/ 1638521 w 7467600"/>
              <a:gd name="connsiteY596" fmla="*/ 1908470 h 6858000"/>
              <a:gd name="connsiteX597" fmla="*/ 1754199 w 7467600"/>
              <a:gd name="connsiteY597" fmla="*/ 2149284 h 6858000"/>
              <a:gd name="connsiteX598" fmla="*/ 1908359 w 7467600"/>
              <a:gd name="connsiteY598" fmla="*/ 2364988 h 6858000"/>
              <a:gd name="connsiteX599" fmla="*/ 1647661 w 7467600"/>
              <a:gd name="connsiteY599" fmla="*/ 1825945 h 6858000"/>
              <a:gd name="connsiteX600" fmla="*/ 1423821 w 7467600"/>
              <a:gd name="connsiteY600" fmla="*/ 1351958 h 6858000"/>
              <a:gd name="connsiteX601" fmla="*/ 1431890 w 7467600"/>
              <a:gd name="connsiteY601" fmla="*/ 1306475 h 6858000"/>
              <a:gd name="connsiteX602" fmla="*/ 1507597 w 7467600"/>
              <a:gd name="connsiteY602" fmla="*/ 1446132 h 6858000"/>
              <a:gd name="connsiteX603" fmla="*/ 1674586 w 7467600"/>
              <a:gd name="connsiteY603" fmla="*/ 1813832 h 6858000"/>
              <a:gd name="connsiteX604" fmla="*/ 1815950 w 7467600"/>
              <a:gd name="connsiteY604" fmla="*/ 2128564 h 6858000"/>
              <a:gd name="connsiteX605" fmla="*/ 1984242 w 7467600"/>
              <a:gd name="connsiteY605" fmla="*/ 2430829 h 6858000"/>
              <a:gd name="connsiteX606" fmla="*/ 2014023 w 7467600"/>
              <a:gd name="connsiteY606" fmla="*/ 2450995 h 6858000"/>
              <a:gd name="connsiteX607" fmla="*/ 1747337 w 7467600"/>
              <a:gd name="connsiteY607" fmla="*/ 1855264 h 6858000"/>
              <a:gd name="connsiteX608" fmla="*/ 1533749 w 7467600"/>
              <a:gd name="connsiteY608" fmla="*/ 1478656 h 6858000"/>
              <a:gd name="connsiteX609" fmla="*/ 1431890 w 7467600"/>
              <a:gd name="connsiteY609" fmla="*/ 1306475 h 6858000"/>
              <a:gd name="connsiteX610" fmla="*/ 5052692 w 7467600"/>
              <a:gd name="connsiteY610" fmla="*/ 1292994 h 6858000"/>
              <a:gd name="connsiteX611" fmla="*/ 5200661 w 7467600"/>
              <a:gd name="connsiteY611" fmla="*/ 1635186 h 6858000"/>
              <a:gd name="connsiteX612" fmla="*/ 5297138 w 7467600"/>
              <a:gd name="connsiteY612" fmla="*/ 1906351 h 6858000"/>
              <a:gd name="connsiteX613" fmla="*/ 5052692 w 7467600"/>
              <a:gd name="connsiteY613" fmla="*/ 1292994 h 6858000"/>
              <a:gd name="connsiteX614" fmla="*/ 5009948 w 7467600"/>
              <a:gd name="connsiteY614" fmla="*/ 1273619 h 6858000"/>
              <a:gd name="connsiteX615" fmla="*/ 5121777 w 7467600"/>
              <a:gd name="connsiteY615" fmla="*/ 1654213 h 6858000"/>
              <a:gd name="connsiteX616" fmla="*/ 5293545 w 7467600"/>
              <a:gd name="connsiteY616" fmla="*/ 2072247 h 6858000"/>
              <a:gd name="connsiteX617" fmla="*/ 5294042 w 7467600"/>
              <a:gd name="connsiteY617" fmla="*/ 2065019 h 6858000"/>
              <a:gd name="connsiteX618" fmla="*/ 5171936 w 7467600"/>
              <a:gd name="connsiteY618" fmla="*/ 1647613 h 6858000"/>
              <a:gd name="connsiteX619" fmla="*/ 5009948 w 7467600"/>
              <a:gd name="connsiteY619" fmla="*/ 1273619 h 6858000"/>
              <a:gd name="connsiteX620" fmla="*/ 655236 w 7467600"/>
              <a:gd name="connsiteY620" fmla="*/ 1268632 h 6858000"/>
              <a:gd name="connsiteX621" fmla="*/ 839521 w 7467600"/>
              <a:gd name="connsiteY621" fmla="*/ 1685315 h 6858000"/>
              <a:gd name="connsiteX622" fmla="*/ 1109416 w 7467600"/>
              <a:gd name="connsiteY622" fmla="*/ 2061663 h 6858000"/>
              <a:gd name="connsiteX623" fmla="*/ 1298300 w 7467600"/>
              <a:gd name="connsiteY623" fmla="*/ 2247742 h 6858000"/>
              <a:gd name="connsiteX624" fmla="*/ 1125871 w 7467600"/>
              <a:gd name="connsiteY624" fmla="*/ 1989513 h 6858000"/>
              <a:gd name="connsiteX625" fmla="*/ 981574 w 7467600"/>
              <a:gd name="connsiteY625" fmla="*/ 1783157 h 6858000"/>
              <a:gd name="connsiteX626" fmla="*/ 922198 w 7467600"/>
              <a:gd name="connsiteY626" fmla="*/ 1677437 h 6858000"/>
              <a:gd name="connsiteX627" fmla="*/ 869293 w 7467600"/>
              <a:gd name="connsiteY627" fmla="*/ 1583214 h 6858000"/>
              <a:gd name="connsiteX628" fmla="*/ 751431 w 7467600"/>
              <a:gd name="connsiteY628" fmla="*/ 1405731 h 6858000"/>
              <a:gd name="connsiteX629" fmla="*/ 655236 w 7467600"/>
              <a:gd name="connsiteY629" fmla="*/ 1268632 h 6858000"/>
              <a:gd name="connsiteX630" fmla="*/ 6516292 w 7467600"/>
              <a:gd name="connsiteY630" fmla="*/ 1263064 h 6858000"/>
              <a:gd name="connsiteX631" fmla="*/ 5736320 w 7467600"/>
              <a:gd name="connsiteY631" fmla="*/ 1501803 h 6858000"/>
              <a:gd name="connsiteX632" fmla="*/ 6516292 w 7467600"/>
              <a:gd name="connsiteY632" fmla="*/ 1263064 h 6858000"/>
              <a:gd name="connsiteX633" fmla="*/ 291466 w 7467600"/>
              <a:gd name="connsiteY633" fmla="*/ 1250369 h 6858000"/>
              <a:gd name="connsiteX634" fmla="*/ 323180 w 7467600"/>
              <a:gd name="connsiteY634" fmla="*/ 1435283 h 6858000"/>
              <a:gd name="connsiteX635" fmla="*/ 349381 w 7467600"/>
              <a:gd name="connsiteY635" fmla="*/ 1875041 h 6858000"/>
              <a:gd name="connsiteX636" fmla="*/ 374363 w 7467600"/>
              <a:gd name="connsiteY636" fmla="*/ 1506494 h 6858000"/>
              <a:gd name="connsiteX637" fmla="*/ 302168 w 7467600"/>
              <a:gd name="connsiteY637" fmla="*/ 1274495 h 6858000"/>
              <a:gd name="connsiteX638" fmla="*/ 291466 w 7467600"/>
              <a:gd name="connsiteY638" fmla="*/ 1250369 h 6858000"/>
              <a:gd name="connsiteX639" fmla="*/ 678222 w 7467600"/>
              <a:gd name="connsiteY639" fmla="*/ 1248670 h 6858000"/>
              <a:gd name="connsiteX640" fmla="*/ 775536 w 7467600"/>
              <a:gd name="connsiteY640" fmla="*/ 1388015 h 6858000"/>
              <a:gd name="connsiteX641" fmla="*/ 894529 w 7467600"/>
              <a:gd name="connsiteY641" fmla="*/ 1567739 h 6858000"/>
              <a:gd name="connsiteX642" fmla="*/ 948000 w 7467600"/>
              <a:gd name="connsiteY642" fmla="*/ 1663088 h 6858000"/>
              <a:gd name="connsiteX643" fmla="*/ 1006812 w 7467600"/>
              <a:gd name="connsiteY643" fmla="*/ 1767683 h 6858000"/>
              <a:gd name="connsiteX644" fmla="*/ 1149133 w 7467600"/>
              <a:gd name="connsiteY644" fmla="*/ 1971513 h 6858000"/>
              <a:gd name="connsiteX645" fmla="*/ 1333952 w 7467600"/>
              <a:gd name="connsiteY645" fmla="*/ 2251620 h 6858000"/>
              <a:gd name="connsiteX646" fmla="*/ 1337329 w 7467600"/>
              <a:gd name="connsiteY646" fmla="*/ 2258350 h 6858000"/>
              <a:gd name="connsiteX647" fmla="*/ 1014726 w 7467600"/>
              <a:gd name="connsiteY647" fmla="*/ 1615556 h 6858000"/>
              <a:gd name="connsiteX648" fmla="*/ 678222 w 7467600"/>
              <a:gd name="connsiteY648" fmla="*/ 1248670 h 6858000"/>
              <a:gd name="connsiteX649" fmla="*/ 6691602 w 7467600"/>
              <a:gd name="connsiteY649" fmla="*/ 1140573 h 6858000"/>
              <a:gd name="connsiteX650" fmla="*/ 6571100 w 7467600"/>
              <a:gd name="connsiteY650" fmla="*/ 1183662 h 6858000"/>
              <a:gd name="connsiteX651" fmla="*/ 6241687 w 7467600"/>
              <a:gd name="connsiteY651" fmla="*/ 1257600 h 6858000"/>
              <a:gd name="connsiteX652" fmla="*/ 5693009 w 7467600"/>
              <a:gd name="connsiteY652" fmla="*/ 1478256 h 6858000"/>
              <a:gd name="connsiteX653" fmla="*/ 6548420 w 7467600"/>
              <a:gd name="connsiteY653" fmla="*/ 1214599 h 6858000"/>
              <a:gd name="connsiteX654" fmla="*/ 6605473 w 7467600"/>
              <a:gd name="connsiteY654" fmla="*/ 1184686 h 6858000"/>
              <a:gd name="connsiteX655" fmla="*/ 6691602 w 7467600"/>
              <a:gd name="connsiteY655" fmla="*/ 1140573 h 6858000"/>
              <a:gd name="connsiteX656" fmla="*/ 4002475 w 7467600"/>
              <a:gd name="connsiteY656" fmla="*/ 1037802 h 6858000"/>
              <a:gd name="connsiteX657" fmla="*/ 4000324 w 7467600"/>
              <a:gd name="connsiteY657" fmla="*/ 1039362 h 6858000"/>
              <a:gd name="connsiteX658" fmla="*/ 4002862 w 7467600"/>
              <a:gd name="connsiteY658" fmla="*/ 1042866 h 6858000"/>
              <a:gd name="connsiteX659" fmla="*/ 4002475 w 7467600"/>
              <a:gd name="connsiteY659" fmla="*/ 1037802 h 6858000"/>
              <a:gd name="connsiteX660" fmla="*/ 506322 w 7467600"/>
              <a:gd name="connsiteY660" fmla="*/ 1020997 h 6858000"/>
              <a:gd name="connsiteX661" fmla="*/ 533068 w 7467600"/>
              <a:gd name="connsiteY661" fmla="*/ 1029409 h 6858000"/>
              <a:gd name="connsiteX662" fmla="*/ 1232525 w 7467600"/>
              <a:gd name="connsiteY662" fmla="*/ 1804675 h 6858000"/>
              <a:gd name="connsiteX663" fmla="*/ 1388858 w 7467600"/>
              <a:gd name="connsiteY663" fmla="*/ 2368011 h 6858000"/>
              <a:gd name="connsiteX664" fmla="*/ 1384098 w 7467600"/>
              <a:gd name="connsiteY664" fmla="*/ 2378125 h 6858000"/>
              <a:gd name="connsiteX665" fmla="*/ 1425393 w 7467600"/>
              <a:gd name="connsiteY665" fmla="*/ 2589124 h 6858000"/>
              <a:gd name="connsiteX666" fmla="*/ 1424001 w 7467600"/>
              <a:gd name="connsiteY666" fmla="*/ 2597541 h 6858000"/>
              <a:gd name="connsiteX667" fmla="*/ 2152729 w 7467600"/>
              <a:gd name="connsiteY667" fmla="*/ 2864487 h 6858000"/>
              <a:gd name="connsiteX668" fmla="*/ 2020609 w 7467600"/>
              <a:gd name="connsiteY668" fmla="*/ 2539671 h 6858000"/>
              <a:gd name="connsiteX669" fmla="*/ 2018920 w 7467600"/>
              <a:gd name="connsiteY669" fmla="*/ 2536309 h 6858000"/>
              <a:gd name="connsiteX670" fmla="*/ 1342441 w 7467600"/>
              <a:gd name="connsiteY670" fmla="*/ 1173017 h 6858000"/>
              <a:gd name="connsiteX671" fmla="*/ 1367925 w 7467600"/>
              <a:gd name="connsiteY671" fmla="*/ 1135648 h 6858000"/>
              <a:gd name="connsiteX672" fmla="*/ 1771401 w 7467600"/>
              <a:gd name="connsiteY672" fmla="*/ 1806673 h 6858000"/>
              <a:gd name="connsiteX673" fmla="*/ 1972385 w 7467600"/>
              <a:gd name="connsiteY673" fmla="*/ 2198735 h 6858000"/>
              <a:gd name="connsiteX674" fmla="*/ 2040892 w 7467600"/>
              <a:gd name="connsiteY674" fmla="*/ 2405205 h 6858000"/>
              <a:gd name="connsiteX675" fmla="*/ 2131689 w 7467600"/>
              <a:gd name="connsiteY675" fmla="*/ 1936926 h 6858000"/>
              <a:gd name="connsiteX676" fmla="*/ 2454820 w 7467600"/>
              <a:gd name="connsiteY676" fmla="*/ 1248808 h 6858000"/>
              <a:gd name="connsiteX677" fmla="*/ 2492512 w 7467600"/>
              <a:gd name="connsiteY677" fmla="*/ 1302920 h 6858000"/>
              <a:gd name="connsiteX678" fmla="*/ 2081216 w 7467600"/>
              <a:gd name="connsiteY678" fmla="*/ 2527513 h 6858000"/>
              <a:gd name="connsiteX679" fmla="*/ 2081211 w 7467600"/>
              <a:gd name="connsiteY679" fmla="*/ 2528916 h 6858000"/>
              <a:gd name="connsiteX680" fmla="*/ 2199067 w 7467600"/>
              <a:gd name="connsiteY680" fmla="*/ 2884061 h 6858000"/>
              <a:gd name="connsiteX681" fmla="*/ 3192586 w 7467600"/>
              <a:gd name="connsiteY681" fmla="*/ 3411496 h 6858000"/>
              <a:gd name="connsiteX682" fmla="*/ 3182620 w 7467600"/>
              <a:gd name="connsiteY682" fmla="*/ 3483279 h 6858000"/>
              <a:gd name="connsiteX683" fmla="*/ 2435119 w 7467600"/>
              <a:gd name="connsiteY683" fmla="*/ 3080173 h 6858000"/>
              <a:gd name="connsiteX684" fmla="*/ 2410152 w 7467600"/>
              <a:gd name="connsiteY684" fmla="*/ 3063751 h 6858000"/>
              <a:gd name="connsiteX685" fmla="*/ 2408099 w 7467600"/>
              <a:gd name="connsiteY685" fmla="*/ 3064403 h 6858000"/>
              <a:gd name="connsiteX686" fmla="*/ 2407218 w 7467600"/>
              <a:gd name="connsiteY686" fmla="*/ 3070324 h 6858000"/>
              <a:gd name="connsiteX687" fmla="*/ 2380138 w 7467600"/>
              <a:gd name="connsiteY687" fmla="*/ 3099341 h 6858000"/>
              <a:gd name="connsiteX688" fmla="*/ 1765923 w 7467600"/>
              <a:gd name="connsiteY688" fmla="*/ 3581043 h 6858000"/>
              <a:gd name="connsiteX689" fmla="*/ 1702258 w 7467600"/>
              <a:gd name="connsiteY689" fmla="*/ 3612286 h 6858000"/>
              <a:gd name="connsiteX690" fmla="*/ 1538370 w 7467600"/>
              <a:gd name="connsiteY690" fmla="*/ 3811804 h 6858000"/>
              <a:gd name="connsiteX691" fmla="*/ 542867 w 7467600"/>
              <a:gd name="connsiteY691" fmla="*/ 4944092 h 6858000"/>
              <a:gd name="connsiteX692" fmla="*/ 515800 w 7467600"/>
              <a:gd name="connsiteY692" fmla="*/ 4862180 h 6858000"/>
              <a:gd name="connsiteX693" fmla="*/ 909145 w 7467600"/>
              <a:gd name="connsiteY693" fmla="*/ 4199225 h 6858000"/>
              <a:gd name="connsiteX694" fmla="*/ 1214067 w 7467600"/>
              <a:gd name="connsiteY694" fmla="*/ 3908561 h 6858000"/>
              <a:gd name="connsiteX695" fmla="*/ 640967 w 7467600"/>
              <a:gd name="connsiteY695" fmla="*/ 4105601 h 6858000"/>
              <a:gd name="connsiteX696" fmla="*/ 112563 w 7467600"/>
              <a:gd name="connsiteY696" fmla="*/ 4396952 h 6858000"/>
              <a:gd name="connsiteX697" fmla="*/ 0 w 7467600"/>
              <a:gd name="connsiteY697" fmla="*/ 4466006 h 6858000"/>
              <a:gd name="connsiteX698" fmla="*/ 0 w 7467600"/>
              <a:gd name="connsiteY698" fmla="*/ 4233763 h 6858000"/>
              <a:gd name="connsiteX699" fmla="*/ 36881 w 7467600"/>
              <a:gd name="connsiteY699" fmla="*/ 4200118 h 6858000"/>
              <a:gd name="connsiteX700" fmla="*/ 910534 w 7467600"/>
              <a:gd name="connsiteY700" fmla="*/ 3629753 h 6858000"/>
              <a:gd name="connsiteX701" fmla="*/ 1578717 w 7467600"/>
              <a:gd name="connsiteY701" fmla="*/ 3575982 h 6858000"/>
              <a:gd name="connsiteX702" fmla="*/ 2338780 w 7467600"/>
              <a:gd name="connsiteY702" fmla="*/ 3033725 h 6858000"/>
              <a:gd name="connsiteX703" fmla="*/ 1807991 w 7467600"/>
              <a:gd name="connsiteY703" fmla="*/ 2807184 h 6858000"/>
              <a:gd name="connsiteX704" fmla="*/ 1416358 w 7467600"/>
              <a:gd name="connsiteY704" fmla="*/ 3112571 h 6858000"/>
              <a:gd name="connsiteX705" fmla="*/ 939066 w 7467600"/>
              <a:gd name="connsiteY705" fmla="*/ 3378798 h 6858000"/>
              <a:gd name="connsiteX706" fmla="*/ 115099 w 7467600"/>
              <a:gd name="connsiteY706" fmla="*/ 3607650 h 6858000"/>
              <a:gd name="connsiteX707" fmla="*/ 97284 w 7467600"/>
              <a:gd name="connsiteY707" fmla="*/ 3520393 h 6858000"/>
              <a:gd name="connsiteX708" fmla="*/ 922050 w 7467600"/>
              <a:gd name="connsiteY708" fmla="*/ 3074867 h 6858000"/>
              <a:gd name="connsiteX709" fmla="*/ 1405265 w 7467600"/>
              <a:gd name="connsiteY709" fmla="*/ 3016319 h 6858000"/>
              <a:gd name="connsiteX710" fmla="*/ 1407512 w 7467600"/>
              <a:gd name="connsiteY710" fmla="*/ 3018001 h 6858000"/>
              <a:gd name="connsiteX711" fmla="*/ 1726266 w 7467600"/>
              <a:gd name="connsiteY711" fmla="*/ 2777274 h 6858000"/>
              <a:gd name="connsiteX712" fmla="*/ 625390 w 7467600"/>
              <a:gd name="connsiteY712" fmla="*/ 2514541 h 6858000"/>
              <a:gd name="connsiteX713" fmla="*/ 619799 w 7467600"/>
              <a:gd name="connsiteY713" fmla="*/ 2527180 h 6858000"/>
              <a:gd name="connsiteX714" fmla="*/ 310030 w 7467600"/>
              <a:gd name="connsiteY714" fmla="*/ 2771818 h 6858000"/>
              <a:gd name="connsiteX715" fmla="*/ 173877 w 7467600"/>
              <a:gd name="connsiteY715" fmla="*/ 2937056 h 6858000"/>
              <a:gd name="connsiteX716" fmla="*/ 77889 w 7467600"/>
              <a:gd name="connsiteY716" fmla="*/ 3138440 h 6858000"/>
              <a:gd name="connsiteX717" fmla="*/ 0 w 7467600"/>
              <a:gd name="connsiteY717" fmla="*/ 3271395 h 6858000"/>
              <a:gd name="connsiteX718" fmla="*/ 0 w 7467600"/>
              <a:gd name="connsiteY718" fmla="*/ 3153002 h 6858000"/>
              <a:gd name="connsiteX719" fmla="*/ 2386 w 7467600"/>
              <a:gd name="connsiteY719" fmla="*/ 3149203 h 6858000"/>
              <a:gd name="connsiteX720" fmla="*/ 89753 w 7467600"/>
              <a:gd name="connsiteY720" fmla="*/ 2987702 h 6858000"/>
              <a:gd name="connsiteX721" fmla="*/ 76869 w 7467600"/>
              <a:gd name="connsiteY721" fmla="*/ 3005404 h 6858000"/>
              <a:gd name="connsiteX722" fmla="*/ 32049 w 7467600"/>
              <a:gd name="connsiteY722" fmla="*/ 3065814 h 6858000"/>
              <a:gd name="connsiteX723" fmla="*/ 0 w 7467600"/>
              <a:gd name="connsiteY723" fmla="*/ 3108744 h 6858000"/>
              <a:gd name="connsiteX724" fmla="*/ 0 w 7467600"/>
              <a:gd name="connsiteY724" fmla="*/ 3058059 h 6858000"/>
              <a:gd name="connsiteX725" fmla="*/ 7610 w 7467600"/>
              <a:gd name="connsiteY725" fmla="*/ 3047889 h 6858000"/>
              <a:gd name="connsiteX726" fmla="*/ 52419 w 7467600"/>
              <a:gd name="connsiteY726" fmla="*/ 2987479 h 6858000"/>
              <a:gd name="connsiteX727" fmla="*/ 59142 w 7467600"/>
              <a:gd name="connsiteY727" fmla="*/ 2978488 h 6858000"/>
              <a:gd name="connsiteX728" fmla="*/ 0 w 7467600"/>
              <a:gd name="connsiteY728" fmla="*/ 3015334 h 6858000"/>
              <a:gd name="connsiteX729" fmla="*/ 0 w 7467600"/>
              <a:gd name="connsiteY729" fmla="*/ 2914286 h 6858000"/>
              <a:gd name="connsiteX730" fmla="*/ 36383 w 7467600"/>
              <a:gd name="connsiteY730" fmla="*/ 2901128 h 6858000"/>
              <a:gd name="connsiteX731" fmla="*/ 156329 w 7467600"/>
              <a:gd name="connsiteY731" fmla="*/ 2840533 h 6858000"/>
              <a:gd name="connsiteX732" fmla="*/ 358355 w 7467600"/>
              <a:gd name="connsiteY732" fmla="*/ 2620471 h 6858000"/>
              <a:gd name="connsiteX733" fmla="*/ 510577 w 7467600"/>
              <a:gd name="connsiteY733" fmla="*/ 2501244 h 6858000"/>
              <a:gd name="connsiteX734" fmla="*/ 211967 w 7467600"/>
              <a:gd name="connsiteY734" fmla="*/ 2479171 h 6858000"/>
              <a:gd name="connsiteX735" fmla="*/ 0 w 7467600"/>
              <a:gd name="connsiteY735" fmla="*/ 2476398 h 6858000"/>
              <a:gd name="connsiteX736" fmla="*/ 0 w 7467600"/>
              <a:gd name="connsiteY736" fmla="*/ 2389189 h 6858000"/>
              <a:gd name="connsiteX737" fmla="*/ 103062 w 7467600"/>
              <a:gd name="connsiteY737" fmla="*/ 2389518 h 6858000"/>
              <a:gd name="connsiteX738" fmla="*/ 510734 w 7467600"/>
              <a:gd name="connsiteY738" fmla="*/ 2416201 h 6858000"/>
              <a:gd name="connsiteX739" fmla="*/ 279257 w 7467600"/>
              <a:gd name="connsiteY739" fmla="*/ 2092102 h 6858000"/>
              <a:gd name="connsiteX740" fmla="*/ 65265 w 7467600"/>
              <a:gd name="connsiteY740" fmla="*/ 2006049 h 6858000"/>
              <a:gd name="connsiteX741" fmla="*/ 0 w 7467600"/>
              <a:gd name="connsiteY741" fmla="*/ 1982532 h 6858000"/>
              <a:gd name="connsiteX742" fmla="*/ 0 w 7467600"/>
              <a:gd name="connsiteY742" fmla="*/ 1912789 h 6858000"/>
              <a:gd name="connsiteX743" fmla="*/ 97460 w 7467600"/>
              <a:gd name="connsiteY743" fmla="*/ 1953725 h 6858000"/>
              <a:gd name="connsiteX744" fmla="*/ 221272 w 7467600"/>
              <a:gd name="connsiteY744" fmla="*/ 1980766 h 6858000"/>
              <a:gd name="connsiteX745" fmla="*/ 116765 w 7467600"/>
              <a:gd name="connsiteY745" fmla="*/ 1911033 h 6858000"/>
              <a:gd name="connsiteX746" fmla="*/ 16405 w 7467600"/>
              <a:gd name="connsiteY746" fmla="*/ 1803412 h 6858000"/>
              <a:gd name="connsiteX747" fmla="*/ 0 w 7467600"/>
              <a:gd name="connsiteY747" fmla="*/ 1784777 h 6858000"/>
              <a:gd name="connsiteX748" fmla="*/ 0 w 7467600"/>
              <a:gd name="connsiteY748" fmla="*/ 1740082 h 6858000"/>
              <a:gd name="connsiteX749" fmla="*/ 39394 w 7467600"/>
              <a:gd name="connsiteY749" fmla="*/ 1784856 h 6858000"/>
              <a:gd name="connsiteX750" fmla="*/ 135813 w 7467600"/>
              <a:gd name="connsiteY750" fmla="*/ 1888838 h 6858000"/>
              <a:gd name="connsiteX751" fmla="*/ 242575 w 7467600"/>
              <a:gd name="connsiteY751" fmla="*/ 1958841 h 6858000"/>
              <a:gd name="connsiteX752" fmla="*/ 82197 w 7467600"/>
              <a:gd name="connsiteY752" fmla="*/ 1754826 h 6858000"/>
              <a:gd name="connsiteX753" fmla="*/ 0 w 7467600"/>
              <a:gd name="connsiteY753" fmla="*/ 1679650 h 6858000"/>
              <a:gd name="connsiteX754" fmla="*/ 0 w 7467600"/>
              <a:gd name="connsiteY754" fmla="*/ 1602463 h 6858000"/>
              <a:gd name="connsiteX755" fmla="*/ 84689 w 7467600"/>
              <a:gd name="connsiteY755" fmla="*/ 1677442 h 6858000"/>
              <a:gd name="connsiteX756" fmla="*/ 298437 w 7467600"/>
              <a:gd name="connsiteY756" fmla="*/ 1968019 h 6858000"/>
              <a:gd name="connsiteX757" fmla="*/ 227269 w 7467600"/>
              <a:gd name="connsiteY757" fmla="*/ 1114064 h 6858000"/>
              <a:gd name="connsiteX758" fmla="*/ 248003 w 7467600"/>
              <a:gd name="connsiteY758" fmla="*/ 1089613 h 6858000"/>
              <a:gd name="connsiteX759" fmla="*/ 427020 w 7467600"/>
              <a:gd name="connsiteY759" fmla="*/ 1619803 h 6858000"/>
              <a:gd name="connsiteX760" fmla="*/ 340345 w 7467600"/>
              <a:gd name="connsiteY760" fmla="*/ 2027739 h 6858000"/>
              <a:gd name="connsiteX761" fmla="*/ 360865 w 7467600"/>
              <a:gd name="connsiteY761" fmla="*/ 2044827 h 6858000"/>
              <a:gd name="connsiteX762" fmla="*/ 560414 w 7467600"/>
              <a:gd name="connsiteY762" fmla="*/ 2421457 h 6858000"/>
              <a:gd name="connsiteX763" fmla="*/ 1359703 w 7467600"/>
              <a:gd name="connsiteY763" fmla="*/ 2578554 h 6858000"/>
              <a:gd name="connsiteX764" fmla="*/ 1359422 w 7467600"/>
              <a:gd name="connsiteY764" fmla="*/ 2577994 h 6858000"/>
              <a:gd name="connsiteX765" fmla="*/ 828701 w 7467600"/>
              <a:gd name="connsiteY765" fmla="*/ 1839520 h 6858000"/>
              <a:gd name="connsiteX766" fmla="*/ 494427 w 7467600"/>
              <a:gd name="connsiteY766" fmla="*/ 1092333 h 6858000"/>
              <a:gd name="connsiteX767" fmla="*/ 506322 w 7467600"/>
              <a:gd name="connsiteY767" fmla="*/ 1020997 h 6858000"/>
              <a:gd name="connsiteX768" fmla="*/ 4570198 w 7467600"/>
              <a:gd name="connsiteY768" fmla="*/ 978081 h 6858000"/>
              <a:gd name="connsiteX769" fmla="*/ 4523691 w 7467600"/>
              <a:gd name="connsiteY769" fmla="*/ 1127776 h 6858000"/>
              <a:gd name="connsiteX770" fmla="*/ 4509875 w 7467600"/>
              <a:gd name="connsiteY770" fmla="*/ 1167552 h 6858000"/>
              <a:gd name="connsiteX771" fmla="*/ 4478168 w 7467600"/>
              <a:gd name="connsiteY771" fmla="*/ 1260735 h 6858000"/>
              <a:gd name="connsiteX772" fmla="*/ 4409309 w 7467600"/>
              <a:gd name="connsiteY772" fmla="*/ 1666996 h 6858000"/>
              <a:gd name="connsiteX773" fmla="*/ 4370031 w 7467600"/>
              <a:gd name="connsiteY773" fmla="*/ 1955666 h 6858000"/>
              <a:gd name="connsiteX774" fmla="*/ 4570198 w 7467600"/>
              <a:gd name="connsiteY774" fmla="*/ 978081 h 6858000"/>
              <a:gd name="connsiteX775" fmla="*/ 4557898 w 7467600"/>
              <a:gd name="connsiteY775" fmla="*/ 900011 h 6858000"/>
              <a:gd name="connsiteX776" fmla="*/ 4344840 w 7467600"/>
              <a:gd name="connsiteY776" fmla="*/ 1922038 h 6858000"/>
              <a:gd name="connsiteX777" fmla="*/ 4378710 w 7467600"/>
              <a:gd name="connsiteY777" fmla="*/ 1665516 h 6858000"/>
              <a:gd name="connsiteX778" fmla="*/ 4448798 w 7467600"/>
              <a:gd name="connsiteY778" fmla="*/ 1253024 h 6858000"/>
              <a:gd name="connsiteX779" fmla="*/ 4480315 w 7467600"/>
              <a:gd name="connsiteY779" fmla="*/ 1158454 h 6858000"/>
              <a:gd name="connsiteX780" fmla="*/ 4494133 w 7467600"/>
              <a:gd name="connsiteY780" fmla="*/ 1118676 h 6858000"/>
              <a:gd name="connsiteX781" fmla="*/ 4557898 w 7467600"/>
              <a:gd name="connsiteY781" fmla="*/ 900011 h 6858000"/>
              <a:gd name="connsiteX782" fmla="*/ 5870151 w 7467600"/>
              <a:gd name="connsiteY782" fmla="*/ 898890 h 6858000"/>
              <a:gd name="connsiteX783" fmla="*/ 5861335 w 7467600"/>
              <a:gd name="connsiteY783" fmla="*/ 899177 h 6858000"/>
              <a:gd name="connsiteX784" fmla="*/ 5843702 w 7467600"/>
              <a:gd name="connsiteY784" fmla="*/ 899748 h 6858000"/>
              <a:gd name="connsiteX785" fmla="*/ 5651107 w 7467600"/>
              <a:gd name="connsiteY785" fmla="*/ 920306 h 6858000"/>
              <a:gd name="connsiteX786" fmla="*/ 5459407 w 7467600"/>
              <a:gd name="connsiteY786" fmla="*/ 940975 h 6858000"/>
              <a:gd name="connsiteX787" fmla="*/ 5374846 w 7467600"/>
              <a:gd name="connsiteY787" fmla="*/ 941988 h 6858000"/>
              <a:gd name="connsiteX788" fmla="*/ 5256105 w 7467600"/>
              <a:gd name="connsiteY788" fmla="*/ 945632 h 6858000"/>
              <a:gd name="connsiteX789" fmla="*/ 5107071 w 7467600"/>
              <a:gd name="connsiteY789" fmla="*/ 969720 h 6858000"/>
              <a:gd name="connsiteX790" fmla="*/ 4998681 w 7467600"/>
              <a:gd name="connsiteY790" fmla="*/ 988771 h 6858000"/>
              <a:gd name="connsiteX791" fmla="*/ 5870151 w 7467600"/>
              <a:gd name="connsiteY791" fmla="*/ 898890 h 6858000"/>
              <a:gd name="connsiteX792" fmla="*/ 5504425 w 7467600"/>
              <a:gd name="connsiteY792" fmla="*/ 848067 h 6858000"/>
              <a:gd name="connsiteX793" fmla="*/ 4968849 w 7467600"/>
              <a:gd name="connsiteY793" fmla="*/ 962318 h 6858000"/>
              <a:gd name="connsiteX794" fmla="*/ 5104039 w 7467600"/>
              <a:gd name="connsiteY794" fmla="*/ 940634 h 6858000"/>
              <a:gd name="connsiteX795" fmla="*/ 5256311 w 7467600"/>
              <a:gd name="connsiteY795" fmla="*/ 916490 h 6858000"/>
              <a:gd name="connsiteX796" fmla="*/ 5377381 w 7467600"/>
              <a:gd name="connsiteY796" fmla="*/ 912671 h 6858000"/>
              <a:gd name="connsiteX797" fmla="*/ 5460148 w 7467600"/>
              <a:gd name="connsiteY797" fmla="*/ 911442 h 6858000"/>
              <a:gd name="connsiteX798" fmla="*/ 5648971 w 7467600"/>
              <a:gd name="connsiteY798" fmla="*/ 891331 h 6858000"/>
              <a:gd name="connsiteX799" fmla="*/ 5844807 w 7467600"/>
              <a:gd name="connsiteY799" fmla="*/ 870718 h 6858000"/>
              <a:gd name="connsiteX800" fmla="*/ 5862975 w 7467600"/>
              <a:gd name="connsiteY800" fmla="*/ 869756 h 6858000"/>
              <a:gd name="connsiteX801" fmla="*/ 5920887 w 7467600"/>
              <a:gd name="connsiteY801" fmla="*/ 865929 h 6858000"/>
              <a:gd name="connsiteX802" fmla="*/ 5504425 w 7467600"/>
              <a:gd name="connsiteY802" fmla="*/ 848067 h 6858000"/>
              <a:gd name="connsiteX803" fmla="*/ 3607114 w 7467600"/>
              <a:gd name="connsiteY803" fmla="*/ 467441 h 6858000"/>
              <a:gd name="connsiteX804" fmla="*/ 3296242 w 7467600"/>
              <a:gd name="connsiteY804" fmla="*/ 807991 h 6858000"/>
              <a:gd name="connsiteX805" fmla="*/ 3174674 w 7467600"/>
              <a:gd name="connsiteY805" fmla="*/ 919759 h 6858000"/>
              <a:gd name="connsiteX806" fmla="*/ 3042978 w 7467600"/>
              <a:gd name="connsiteY806" fmla="*/ 1054894 h 6858000"/>
              <a:gd name="connsiteX807" fmla="*/ 2968914 w 7467600"/>
              <a:gd name="connsiteY807" fmla="*/ 1133756 h 6858000"/>
              <a:gd name="connsiteX808" fmla="*/ 3103823 w 7467600"/>
              <a:gd name="connsiteY808" fmla="*/ 1026814 h 6858000"/>
              <a:gd name="connsiteX809" fmla="*/ 3607114 w 7467600"/>
              <a:gd name="connsiteY809" fmla="*/ 467441 h 6858000"/>
              <a:gd name="connsiteX810" fmla="*/ 3744487 w 7467600"/>
              <a:gd name="connsiteY810" fmla="*/ 383136 h 6858000"/>
              <a:gd name="connsiteX811" fmla="*/ 3970213 w 7467600"/>
              <a:gd name="connsiteY811" fmla="*/ 995559 h 6858000"/>
              <a:gd name="connsiteX812" fmla="*/ 3744487 w 7467600"/>
              <a:gd name="connsiteY812" fmla="*/ 383136 h 6858000"/>
              <a:gd name="connsiteX813" fmla="*/ 3624562 w 7467600"/>
              <a:gd name="connsiteY813" fmla="*/ 367041 h 6858000"/>
              <a:gd name="connsiteX814" fmla="*/ 3489712 w 7467600"/>
              <a:gd name="connsiteY814" fmla="*/ 485386 h 6858000"/>
              <a:gd name="connsiteX815" fmla="*/ 3182994 w 7467600"/>
              <a:gd name="connsiteY815" fmla="*/ 828265 h 6858000"/>
              <a:gd name="connsiteX816" fmla="*/ 2892114 w 7467600"/>
              <a:gd name="connsiteY816" fmla="*/ 1172635 h 6858000"/>
              <a:gd name="connsiteX817" fmla="*/ 3021459 w 7467600"/>
              <a:gd name="connsiteY817" fmla="*/ 1035385 h 6858000"/>
              <a:gd name="connsiteX818" fmla="*/ 3153873 w 7467600"/>
              <a:gd name="connsiteY818" fmla="*/ 898971 h 6858000"/>
              <a:gd name="connsiteX819" fmla="*/ 3276511 w 7467600"/>
              <a:gd name="connsiteY819" fmla="*/ 786423 h 6858000"/>
              <a:gd name="connsiteX820" fmla="*/ 3584154 w 7467600"/>
              <a:gd name="connsiteY820" fmla="*/ 448218 h 6858000"/>
              <a:gd name="connsiteX821" fmla="*/ 3624562 w 7467600"/>
              <a:gd name="connsiteY821" fmla="*/ 367041 h 6858000"/>
              <a:gd name="connsiteX822" fmla="*/ 3766672 w 7467600"/>
              <a:gd name="connsiteY822" fmla="*/ 359429 h 6858000"/>
              <a:gd name="connsiteX823" fmla="*/ 3996338 w 7467600"/>
              <a:gd name="connsiteY823" fmla="*/ 968237 h 6858000"/>
              <a:gd name="connsiteX824" fmla="*/ 3766672 w 7467600"/>
              <a:gd name="connsiteY824" fmla="*/ 359429 h 6858000"/>
              <a:gd name="connsiteX825" fmla="*/ 5805386 w 7467600"/>
              <a:gd name="connsiteY825" fmla="*/ 239240 h 6858000"/>
              <a:gd name="connsiteX826" fmla="*/ 5736947 w 7467600"/>
              <a:gd name="connsiteY826" fmla="*/ 261367 h 6858000"/>
              <a:gd name="connsiteX827" fmla="*/ 5427012 w 7467600"/>
              <a:gd name="connsiteY827" fmla="*/ 311272 h 6858000"/>
              <a:gd name="connsiteX828" fmla="*/ 5147818 w 7467600"/>
              <a:gd name="connsiteY828" fmla="*/ 322112 h 6858000"/>
              <a:gd name="connsiteX829" fmla="*/ 5060854 w 7467600"/>
              <a:gd name="connsiteY829" fmla="*/ 311882 h 6858000"/>
              <a:gd name="connsiteX830" fmla="*/ 4945989 w 7467600"/>
              <a:gd name="connsiteY830" fmla="*/ 300516 h 6858000"/>
              <a:gd name="connsiteX831" fmla="*/ 5410479 w 7467600"/>
              <a:gd name="connsiteY831" fmla="*/ 348434 h 6858000"/>
              <a:gd name="connsiteX832" fmla="*/ 5805386 w 7467600"/>
              <a:gd name="connsiteY832" fmla="*/ 239240 h 6858000"/>
              <a:gd name="connsiteX833" fmla="*/ 5905192 w 7467600"/>
              <a:gd name="connsiteY833" fmla="*/ 163079 h 6858000"/>
              <a:gd name="connsiteX834" fmla="*/ 5865655 w 7467600"/>
              <a:gd name="connsiteY834" fmla="*/ 171901 h 6858000"/>
              <a:gd name="connsiteX835" fmla="*/ 5259740 w 7467600"/>
              <a:gd name="connsiteY835" fmla="*/ 257013 h 6858000"/>
              <a:gd name="connsiteX836" fmla="*/ 5208466 w 7467600"/>
              <a:gd name="connsiteY836" fmla="*/ 257550 h 6858000"/>
              <a:gd name="connsiteX837" fmla="*/ 4980204 w 7467600"/>
              <a:gd name="connsiteY837" fmla="*/ 271903 h 6858000"/>
              <a:gd name="connsiteX838" fmla="*/ 5068068 w 7467600"/>
              <a:gd name="connsiteY838" fmla="*/ 282244 h 6858000"/>
              <a:gd name="connsiteX839" fmla="*/ 5153231 w 7467600"/>
              <a:gd name="connsiteY839" fmla="*/ 292240 h 6858000"/>
              <a:gd name="connsiteX840" fmla="*/ 5426491 w 7467600"/>
              <a:gd name="connsiteY840" fmla="*/ 281128 h 6858000"/>
              <a:gd name="connsiteX841" fmla="*/ 5731212 w 7467600"/>
              <a:gd name="connsiteY841" fmla="*/ 231951 h 6858000"/>
              <a:gd name="connsiteX842" fmla="*/ 5905192 w 7467600"/>
              <a:gd name="connsiteY842" fmla="*/ 163079 h 6858000"/>
              <a:gd name="connsiteX843" fmla="*/ 5944437 w 7467600"/>
              <a:gd name="connsiteY843" fmla="*/ 113829 h 6858000"/>
              <a:gd name="connsiteX844" fmla="*/ 5825032 w 7467600"/>
              <a:gd name="connsiteY844" fmla="*/ 146405 h 6858000"/>
              <a:gd name="connsiteX845" fmla="*/ 4955599 w 7467600"/>
              <a:gd name="connsiteY845" fmla="*/ 247008 h 6858000"/>
              <a:gd name="connsiteX846" fmla="*/ 5210104 w 7467600"/>
              <a:gd name="connsiteY846" fmla="*/ 228123 h 6858000"/>
              <a:gd name="connsiteX847" fmla="*/ 5261015 w 7467600"/>
              <a:gd name="connsiteY847" fmla="*/ 227087 h 6858000"/>
              <a:gd name="connsiteX848" fmla="*/ 5861181 w 7467600"/>
              <a:gd name="connsiteY848" fmla="*/ 143093 h 6858000"/>
              <a:gd name="connsiteX849" fmla="*/ 5961252 w 7467600"/>
              <a:gd name="connsiteY849" fmla="*/ 114820 h 6858000"/>
              <a:gd name="connsiteX850" fmla="*/ 5944437 w 7467600"/>
              <a:gd name="connsiteY850" fmla="*/ 113829 h 6858000"/>
              <a:gd name="connsiteX851" fmla="*/ 3882765 w 7467600"/>
              <a:gd name="connsiteY851" fmla="*/ 0 h 6858000"/>
              <a:gd name="connsiteX852" fmla="*/ 3995099 w 7467600"/>
              <a:gd name="connsiteY852" fmla="*/ 0 h 6858000"/>
              <a:gd name="connsiteX853" fmla="*/ 4163818 w 7467600"/>
              <a:gd name="connsiteY853" fmla="*/ 234104 h 6858000"/>
              <a:gd name="connsiteX854" fmla="*/ 4172099 w 7467600"/>
              <a:gd name="connsiteY854" fmla="*/ 234207 h 6858000"/>
              <a:gd name="connsiteX855" fmla="*/ 4784282 w 7467600"/>
              <a:gd name="connsiteY855" fmla="*/ 276561 h 6858000"/>
              <a:gd name="connsiteX856" fmla="*/ 4801687 w 7467600"/>
              <a:gd name="connsiteY856" fmla="*/ 267764 h 6858000"/>
              <a:gd name="connsiteX857" fmla="*/ 6082788 w 7467600"/>
              <a:gd name="connsiteY857" fmla="*/ 64119 h 6858000"/>
              <a:gd name="connsiteX858" fmla="*/ 6099442 w 7467600"/>
              <a:gd name="connsiteY858" fmla="*/ 82568 h 6858000"/>
              <a:gd name="connsiteX859" fmla="*/ 4804137 w 7467600"/>
              <a:gd name="connsiteY859" fmla="*/ 320931 h 6858000"/>
              <a:gd name="connsiteX860" fmla="*/ 4227047 w 7467600"/>
              <a:gd name="connsiteY860" fmla="*/ 313415 h 6858000"/>
              <a:gd name="connsiteX861" fmla="*/ 4346041 w 7467600"/>
              <a:gd name="connsiteY861" fmla="*/ 456086 h 6858000"/>
              <a:gd name="connsiteX862" fmla="*/ 4870967 w 7467600"/>
              <a:gd name="connsiteY862" fmla="*/ 963061 h 6858000"/>
              <a:gd name="connsiteX863" fmla="*/ 4889647 w 7467600"/>
              <a:gd name="connsiteY863" fmla="*/ 957147 h 6858000"/>
              <a:gd name="connsiteX864" fmla="*/ 5422504 w 7467600"/>
              <a:gd name="connsiteY864" fmla="*/ 805191 h 6858000"/>
              <a:gd name="connsiteX865" fmla="*/ 6087656 w 7467600"/>
              <a:gd name="connsiteY865" fmla="*/ 826703 h 6858000"/>
              <a:gd name="connsiteX866" fmla="*/ 6058717 w 7467600"/>
              <a:gd name="connsiteY866" fmla="*/ 865992 h 6858000"/>
              <a:gd name="connsiteX867" fmla="*/ 4974153 w 7467600"/>
              <a:gd name="connsiteY867" fmla="*/ 1045456 h 6858000"/>
              <a:gd name="connsiteX868" fmla="*/ 5627835 w 7467600"/>
              <a:gd name="connsiteY868" fmla="*/ 1472077 h 6858000"/>
              <a:gd name="connsiteX869" fmla="*/ 5629817 w 7467600"/>
              <a:gd name="connsiteY869" fmla="*/ 1471412 h 6858000"/>
              <a:gd name="connsiteX870" fmla="*/ 5634124 w 7467600"/>
              <a:gd name="connsiteY870" fmla="*/ 1470572 h 6858000"/>
              <a:gd name="connsiteX871" fmla="*/ 5755832 w 7467600"/>
              <a:gd name="connsiteY871" fmla="*/ 1383886 h 6858000"/>
              <a:gd name="connsiteX872" fmla="*/ 6014186 w 7467600"/>
              <a:gd name="connsiteY872" fmla="*/ 1279799 h 6858000"/>
              <a:gd name="connsiteX873" fmla="*/ 6901619 w 7467600"/>
              <a:gd name="connsiteY873" fmla="*/ 1047874 h 6858000"/>
              <a:gd name="connsiteX874" fmla="*/ 6931566 w 7467600"/>
              <a:gd name="connsiteY874" fmla="*/ 1062034 h 6858000"/>
              <a:gd name="connsiteX875" fmla="*/ 5790982 w 7467600"/>
              <a:gd name="connsiteY875" fmla="*/ 1561380 h 6858000"/>
              <a:gd name="connsiteX876" fmla="*/ 6188971 w 7467600"/>
              <a:gd name="connsiteY876" fmla="*/ 1755168 h 6858000"/>
              <a:gd name="connsiteX877" fmla="*/ 6202446 w 7467600"/>
              <a:gd name="connsiteY877" fmla="*/ 1752268 h 6858000"/>
              <a:gd name="connsiteX878" fmla="*/ 7179560 w 7467600"/>
              <a:gd name="connsiteY878" fmla="*/ 1467551 h 6858000"/>
              <a:gd name="connsiteX879" fmla="*/ 7158730 w 7467600"/>
              <a:gd name="connsiteY879" fmla="*/ 1507835 h 6858000"/>
              <a:gd name="connsiteX880" fmla="*/ 6326959 w 7467600"/>
              <a:gd name="connsiteY880" fmla="*/ 1817686 h 6858000"/>
              <a:gd name="connsiteX881" fmla="*/ 6537433 w 7467600"/>
              <a:gd name="connsiteY881" fmla="*/ 1907790 h 6858000"/>
              <a:gd name="connsiteX882" fmla="*/ 6550221 w 7467600"/>
              <a:gd name="connsiteY882" fmla="*/ 1910729 h 6858000"/>
              <a:gd name="connsiteX883" fmla="*/ 6964438 w 7467600"/>
              <a:gd name="connsiteY883" fmla="*/ 2209505 h 6858000"/>
              <a:gd name="connsiteX884" fmla="*/ 7367862 w 7467600"/>
              <a:gd name="connsiteY884" fmla="*/ 2806833 h 6858000"/>
              <a:gd name="connsiteX885" fmla="*/ 7364329 w 7467600"/>
              <a:gd name="connsiteY885" fmla="*/ 2826907 h 6858000"/>
              <a:gd name="connsiteX886" fmla="*/ 7290545 w 7467600"/>
              <a:gd name="connsiteY886" fmla="*/ 2850663 h 6858000"/>
              <a:gd name="connsiteX887" fmla="*/ 6472036 w 7467600"/>
              <a:gd name="connsiteY887" fmla="*/ 1959003 h 6858000"/>
              <a:gd name="connsiteX888" fmla="*/ 5792897 w 7467600"/>
              <a:gd name="connsiteY888" fmla="*/ 1647747 h 6858000"/>
              <a:gd name="connsiteX889" fmla="*/ 5842751 w 7467600"/>
              <a:gd name="connsiteY889" fmla="*/ 1816112 h 6858000"/>
              <a:gd name="connsiteX890" fmla="*/ 5847424 w 7467600"/>
              <a:gd name="connsiteY890" fmla="*/ 1815776 h 6858000"/>
              <a:gd name="connsiteX891" fmla="*/ 6399821 w 7467600"/>
              <a:gd name="connsiteY891" fmla="*/ 2344799 h 6858000"/>
              <a:gd name="connsiteX892" fmla="*/ 6323232 w 7467600"/>
              <a:gd name="connsiteY892" fmla="*/ 2389634 h 6858000"/>
              <a:gd name="connsiteX893" fmla="*/ 5942958 w 7467600"/>
              <a:gd name="connsiteY893" fmla="*/ 2077708 h 6858000"/>
              <a:gd name="connsiteX894" fmla="*/ 5921559 w 7467600"/>
              <a:gd name="connsiteY894" fmla="*/ 2378596 h 6858000"/>
              <a:gd name="connsiteX895" fmla="*/ 5817651 w 7467600"/>
              <a:gd name="connsiteY895" fmla="*/ 3023919 h 6858000"/>
              <a:gd name="connsiteX896" fmla="*/ 5729634 w 7467600"/>
              <a:gd name="connsiteY896" fmla="*/ 3051849 h 6858000"/>
              <a:gd name="connsiteX897" fmla="*/ 5611018 w 7467600"/>
              <a:gd name="connsiteY897" fmla="*/ 2316769 h 6858000"/>
              <a:gd name="connsiteX898" fmla="*/ 5687608 w 7467600"/>
              <a:gd name="connsiteY898" fmla="*/ 2039972 h 6858000"/>
              <a:gd name="connsiteX899" fmla="*/ 5657554 w 7467600"/>
              <a:gd name="connsiteY899" fmla="*/ 1576445 h 6858000"/>
              <a:gd name="connsiteX900" fmla="*/ 5150475 w 7467600"/>
              <a:gd name="connsiteY900" fmla="*/ 1274012 h 6858000"/>
              <a:gd name="connsiteX901" fmla="*/ 5349142 w 7467600"/>
              <a:gd name="connsiteY901" fmla="*/ 2204405 h 6858000"/>
              <a:gd name="connsiteX902" fmla="*/ 5262214 w 7467600"/>
              <a:gd name="connsiteY902" fmla="*/ 2233836 h 6858000"/>
              <a:gd name="connsiteX903" fmla="*/ 4981539 w 7467600"/>
              <a:gd name="connsiteY903" fmla="*/ 1542201 h 6858000"/>
              <a:gd name="connsiteX904" fmla="*/ 4958461 w 7467600"/>
              <a:gd name="connsiteY904" fmla="*/ 1136957 h 6858000"/>
              <a:gd name="connsiteX905" fmla="*/ 4655015 w 7467600"/>
              <a:gd name="connsiteY905" fmla="*/ 891426 h 6858000"/>
              <a:gd name="connsiteX906" fmla="*/ 4348002 w 7467600"/>
              <a:gd name="connsiteY906" fmla="*/ 2205895 h 6858000"/>
              <a:gd name="connsiteX907" fmla="*/ 4262250 w 7467600"/>
              <a:gd name="connsiteY907" fmla="*/ 2219972 h 6858000"/>
              <a:gd name="connsiteX908" fmla="*/ 4550611 w 7467600"/>
              <a:gd name="connsiteY908" fmla="*/ 817540 h 6858000"/>
              <a:gd name="connsiteX909" fmla="*/ 4564418 w 7467600"/>
              <a:gd name="connsiteY909" fmla="*/ 808293 h 6858000"/>
              <a:gd name="connsiteX910" fmla="*/ 4266388 w 7467600"/>
              <a:gd name="connsiteY910" fmla="*/ 500083 h 6858000"/>
              <a:gd name="connsiteX911" fmla="*/ 4032842 w 7467600"/>
              <a:gd name="connsiteY911" fmla="*/ 211809 h 6858000"/>
              <a:gd name="connsiteX912" fmla="*/ 3882765 w 7467600"/>
              <a:gd name="connsiteY912" fmla="*/ 0 h 6858000"/>
              <a:gd name="connsiteX913" fmla="*/ 3721337 w 7467600"/>
              <a:gd name="connsiteY913" fmla="*/ 0 h 6858000"/>
              <a:gd name="connsiteX914" fmla="*/ 3797544 w 7467600"/>
              <a:gd name="connsiteY914" fmla="*/ 0 h 6858000"/>
              <a:gd name="connsiteX915" fmla="*/ 3775734 w 7467600"/>
              <a:gd name="connsiteY915" fmla="*/ 95131 h 6858000"/>
              <a:gd name="connsiteX916" fmla="*/ 3724807 w 7467600"/>
              <a:gd name="connsiteY916" fmla="*/ 272257 h 6858000"/>
              <a:gd name="connsiteX917" fmla="*/ 3726844 w 7467600"/>
              <a:gd name="connsiteY917" fmla="*/ 282988 h 6858000"/>
              <a:gd name="connsiteX918" fmla="*/ 3742664 w 7467600"/>
              <a:gd name="connsiteY918" fmla="*/ 279918 h 6858000"/>
              <a:gd name="connsiteX919" fmla="*/ 4103910 w 7467600"/>
              <a:gd name="connsiteY919" fmla="*/ 1161917 h 6858000"/>
              <a:gd name="connsiteX920" fmla="*/ 4020269 w 7467600"/>
              <a:gd name="connsiteY920" fmla="*/ 1200406 h 6858000"/>
              <a:gd name="connsiteX921" fmla="*/ 3674882 w 7467600"/>
              <a:gd name="connsiteY921" fmla="*/ 488524 h 6858000"/>
              <a:gd name="connsiteX922" fmla="*/ 3132682 w 7467600"/>
              <a:gd name="connsiteY922" fmla="*/ 1072284 h 6858000"/>
              <a:gd name="connsiteX923" fmla="*/ 2716346 w 7467600"/>
              <a:gd name="connsiteY923" fmla="*/ 1276376 h 6858000"/>
              <a:gd name="connsiteX924" fmla="*/ 2716772 w 7467600"/>
              <a:gd name="connsiteY924" fmla="*/ 1255462 h 6858000"/>
              <a:gd name="connsiteX925" fmla="*/ 3471096 w 7467600"/>
              <a:gd name="connsiteY925" fmla="*/ 437072 h 6858000"/>
              <a:gd name="connsiteX926" fmla="*/ 3639057 w 7467600"/>
              <a:gd name="connsiteY926" fmla="*/ 286334 h 6858000"/>
              <a:gd name="connsiteX927" fmla="*/ 3640309 w 7467600"/>
              <a:gd name="connsiteY927" fmla="*/ 284664 h 6858000"/>
              <a:gd name="connsiteX928" fmla="*/ 3646022 w 7467600"/>
              <a:gd name="connsiteY928" fmla="*/ 276711 h 6858000"/>
              <a:gd name="connsiteX929" fmla="*/ 3707943 w 7467600"/>
              <a:gd name="connsiteY929" fmla="*/ 65958 h 6858000"/>
              <a:gd name="connsiteX930" fmla="*/ 3721337 w 7467600"/>
              <a:gd name="connsiteY930" fmla="*/ 0 h 6858000"/>
              <a:gd name="connsiteX931" fmla="*/ 2867960 w 7467600"/>
              <a:gd name="connsiteY931" fmla="*/ 0 h 6858000"/>
              <a:gd name="connsiteX932" fmla="*/ 2926351 w 7467600"/>
              <a:gd name="connsiteY932" fmla="*/ 0 h 6858000"/>
              <a:gd name="connsiteX933" fmla="*/ 2902823 w 7467600"/>
              <a:gd name="connsiteY933" fmla="*/ 262929 h 6858000"/>
              <a:gd name="connsiteX934" fmla="*/ 2940663 w 7467600"/>
              <a:gd name="connsiteY934" fmla="*/ 140884 h 6858000"/>
              <a:gd name="connsiteX935" fmla="*/ 2947039 w 7467600"/>
              <a:gd name="connsiteY935" fmla="*/ 122524 h 6858000"/>
              <a:gd name="connsiteX936" fmla="*/ 2984316 w 7467600"/>
              <a:gd name="connsiteY936" fmla="*/ 0 h 6858000"/>
              <a:gd name="connsiteX937" fmla="*/ 3016114 w 7467600"/>
              <a:gd name="connsiteY937" fmla="*/ 0 h 6858000"/>
              <a:gd name="connsiteX938" fmla="*/ 2979949 w 7467600"/>
              <a:gd name="connsiteY938" fmla="*/ 119274 h 6858000"/>
              <a:gd name="connsiteX939" fmla="*/ 3023879 w 7467600"/>
              <a:gd name="connsiteY939" fmla="*/ 0 h 6858000"/>
              <a:gd name="connsiteX940" fmla="*/ 3105400 w 7467600"/>
              <a:gd name="connsiteY940" fmla="*/ 0 h 6858000"/>
              <a:gd name="connsiteX941" fmla="*/ 3094669 w 7467600"/>
              <a:gd name="connsiteY941" fmla="*/ 30308 h 6858000"/>
              <a:gd name="connsiteX942" fmla="*/ 2901945 w 7467600"/>
              <a:gd name="connsiteY942" fmla="*/ 466538 h 6858000"/>
              <a:gd name="connsiteX943" fmla="*/ 2815209 w 7467600"/>
              <a:gd name="connsiteY943" fmla="*/ 497361 h 6858000"/>
              <a:gd name="connsiteX944" fmla="*/ 2844845 w 7467600"/>
              <a:gd name="connsiteY944" fmla="*/ 127638 h 6858000"/>
              <a:gd name="connsiteX945" fmla="*/ 2867960 w 7467600"/>
              <a:gd name="connsiteY945" fmla="*/ 0 h 6858000"/>
              <a:gd name="connsiteX946" fmla="*/ 1057230 w 7467600"/>
              <a:gd name="connsiteY946" fmla="*/ 0 h 6858000"/>
              <a:gd name="connsiteX947" fmla="*/ 1111003 w 7467600"/>
              <a:gd name="connsiteY947" fmla="*/ 0 h 6858000"/>
              <a:gd name="connsiteX948" fmla="*/ 1125553 w 7467600"/>
              <a:gd name="connsiteY948" fmla="*/ 52588 h 6858000"/>
              <a:gd name="connsiteX949" fmla="*/ 1304276 w 7467600"/>
              <a:gd name="connsiteY949" fmla="*/ 476275 h 6858000"/>
              <a:gd name="connsiteX950" fmla="*/ 1492066 w 7467600"/>
              <a:gd name="connsiteY950" fmla="*/ 886333 h 6858000"/>
              <a:gd name="connsiteX951" fmla="*/ 1423698 w 7467600"/>
              <a:gd name="connsiteY951" fmla="*/ 710817 h 6858000"/>
              <a:gd name="connsiteX952" fmla="*/ 1357609 w 7467600"/>
              <a:gd name="connsiteY952" fmla="*/ 532892 h 6858000"/>
              <a:gd name="connsiteX953" fmla="*/ 1309550 w 7467600"/>
              <a:gd name="connsiteY953" fmla="*/ 374031 h 6858000"/>
              <a:gd name="connsiteX954" fmla="*/ 1193673 w 7467600"/>
              <a:gd name="connsiteY954" fmla="*/ 49533 h 6858000"/>
              <a:gd name="connsiteX955" fmla="*/ 1164391 w 7467600"/>
              <a:gd name="connsiteY955" fmla="*/ 0 h 6858000"/>
              <a:gd name="connsiteX956" fmla="*/ 1200666 w 7467600"/>
              <a:gd name="connsiteY956" fmla="*/ 0 h 6858000"/>
              <a:gd name="connsiteX957" fmla="*/ 1223408 w 7467600"/>
              <a:gd name="connsiteY957" fmla="*/ 38996 h 6858000"/>
              <a:gd name="connsiteX958" fmla="*/ 1339635 w 7467600"/>
              <a:gd name="connsiteY958" fmla="*/ 365517 h 6858000"/>
              <a:gd name="connsiteX959" fmla="*/ 1387469 w 7467600"/>
              <a:gd name="connsiteY959" fmla="*/ 523079 h 6858000"/>
              <a:gd name="connsiteX960" fmla="*/ 1452685 w 7467600"/>
              <a:gd name="connsiteY960" fmla="*/ 699806 h 6858000"/>
              <a:gd name="connsiteX961" fmla="*/ 1492092 w 7467600"/>
              <a:gd name="connsiteY961" fmla="*/ 800424 h 6858000"/>
              <a:gd name="connsiteX962" fmla="*/ 1455302 w 7467600"/>
              <a:gd name="connsiteY962" fmla="*/ 632913 h 6858000"/>
              <a:gd name="connsiteX963" fmla="*/ 1222336 w 7467600"/>
              <a:gd name="connsiteY963" fmla="*/ 9480 h 6858000"/>
              <a:gd name="connsiteX964" fmla="*/ 1214634 w 7467600"/>
              <a:gd name="connsiteY964" fmla="*/ 0 h 6858000"/>
              <a:gd name="connsiteX965" fmla="*/ 1289827 w 7467600"/>
              <a:gd name="connsiteY965" fmla="*/ 0 h 6858000"/>
              <a:gd name="connsiteX966" fmla="*/ 1321076 w 7467600"/>
              <a:gd name="connsiteY966" fmla="*/ 59722 h 6858000"/>
              <a:gd name="connsiteX967" fmla="*/ 1512579 w 7467600"/>
              <a:gd name="connsiteY967" fmla="*/ 626441 h 6858000"/>
              <a:gd name="connsiteX968" fmla="*/ 1506076 w 7467600"/>
              <a:gd name="connsiteY968" fmla="*/ 1089289 h 6858000"/>
              <a:gd name="connsiteX969" fmla="*/ 1486346 w 7467600"/>
              <a:gd name="connsiteY969" fmla="*/ 1079919 h 6858000"/>
              <a:gd name="connsiteX970" fmla="*/ 1070511 w 7467600"/>
              <a:gd name="connsiteY970" fmla="*/ 48609 h 6858000"/>
              <a:gd name="connsiteX971" fmla="*/ 1057230 w 7467600"/>
              <a:gd name="connsiteY971" fmla="*/ 0 h 6858000"/>
              <a:gd name="connsiteX972" fmla="*/ 43151 w 7467600"/>
              <a:gd name="connsiteY972" fmla="*/ 0 h 6858000"/>
              <a:gd name="connsiteX973" fmla="*/ 95283 w 7467600"/>
              <a:gd name="connsiteY973" fmla="*/ 0 h 6858000"/>
              <a:gd name="connsiteX974" fmla="*/ 300708 w 7467600"/>
              <a:gd name="connsiteY974" fmla="*/ 154571 h 6858000"/>
              <a:gd name="connsiteX975" fmla="*/ 530414 w 7467600"/>
              <a:gd name="connsiteY975" fmla="*/ 354673 h 6858000"/>
              <a:gd name="connsiteX976" fmla="*/ 333785 w 7467600"/>
              <a:gd name="connsiteY976" fmla="*/ 161564 h 6858000"/>
              <a:gd name="connsiteX977" fmla="*/ 147005 w 7467600"/>
              <a:gd name="connsiteY977" fmla="*/ 0 h 6858000"/>
              <a:gd name="connsiteX978" fmla="*/ 272509 w 7467600"/>
              <a:gd name="connsiteY978" fmla="*/ 0 h 6858000"/>
              <a:gd name="connsiteX979" fmla="*/ 326276 w 7467600"/>
              <a:gd name="connsiteY979" fmla="*/ 45847 h 6858000"/>
              <a:gd name="connsiteX980" fmla="*/ 823759 w 7467600"/>
              <a:gd name="connsiteY980" fmla="*/ 574145 h 6858000"/>
              <a:gd name="connsiteX981" fmla="*/ 811254 w 7467600"/>
              <a:gd name="connsiteY981" fmla="*/ 665546 h 6858000"/>
              <a:gd name="connsiteX982" fmla="*/ 154042 w 7467600"/>
              <a:gd name="connsiteY982" fmla="*/ 261522 h 6858000"/>
              <a:gd name="connsiteX983" fmla="*/ 13550 w 7467600"/>
              <a:gd name="connsiteY983" fmla="*/ 158423 h 6858000"/>
              <a:gd name="connsiteX984" fmla="*/ 0 w 7467600"/>
              <a:gd name="connsiteY984" fmla="*/ 146618 h 6858000"/>
              <a:gd name="connsiteX985" fmla="*/ 0 w 7467600"/>
              <a:gd name="connsiteY985" fmla="*/ 59161 h 6858000"/>
              <a:gd name="connsiteX986" fmla="*/ 45427 w 7467600"/>
              <a:gd name="connsiteY986" fmla="*/ 101078 h 6858000"/>
              <a:gd name="connsiteX987" fmla="*/ 630103 w 7467600"/>
              <a:gd name="connsiteY987" fmla="*/ 485885 h 6858000"/>
              <a:gd name="connsiteX988" fmla="*/ 532040 w 7467600"/>
              <a:gd name="connsiteY988" fmla="*/ 399359 h 6858000"/>
              <a:gd name="connsiteX989" fmla="*/ 517618 w 7467600"/>
              <a:gd name="connsiteY989" fmla="*/ 385726 h 6858000"/>
              <a:gd name="connsiteX990" fmla="*/ 285074 w 7467600"/>
              <a:gd name="connsiteY990" fmla="*/ 182755 h 6858000"/>
              <a:gd name="connsiteX991" fmla="*/ 43151 w 7467600"/>
              <a:gd name="connsiteY991"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312201 w 7467600"/>
              <a:gd name="connsiteY127" fmla="*/ 5128278 h 6858000"/>
              <a:gd name="connsiteX128" fmla="*/ 7450656 w 7467600"/>
              <a:gd name="connsiteY128" fmla="*/ 5134750 h 6858000"/>
              <a:gd name="connsiteX129" fmla="*/ 7467600 w 7467600"/>
              <a:gd name="connsiteY129" fmla="*/ 5142496 h 6858000"/>
              <a:gd name="connsiteX130" fmla="*/ 7467600 w 7467600"/>
              <a:gd name="connsiteY130" fmla="*/ 5158623 h 6858000"/>
              <a:gd name="connsiteX131" fmla="*/ 7427076 w 7467600"/>
              <a:gd name="connsiteY131" fmla="*/ 5142684 h 6858000"/>
              <a:gd name="connsiteX132" fmla="*/ 7467600 w 7467600"/>
              <a:gd name="connsiteY132" fmla="*/ 5164774 h 6858000"/>
              <a:gd name="connsiteX133" fmla="*/ 7467600 w 7467600"/>
              <a:gd name="connsiteY133" fmla="*/ 5199146 h 6858000"/>
              <a:gd name="connsiteX134" fmla="*/ 7312201 w 7467600"/>
              <a:gd name="connsiteY134" fmla="*/ 5128278 h 6858000"/>
              <a:gd name="connsiteX135" fmla="*/ 1903353 w 7467600"/>
              <a:gd name="connsiteY135" fmla="*/ 5044827 h 6858000"/>
              <a:gd name="connsiteX136" fmla="*/ 1936931 w 7467600"/>
              <a:gd name="connsiteY136" fmla="*/ 5093954 h 6858000"/>
              <a:gd name="connsiteX137" fmla="*/ 2195868 w 7467600"/>
              <a:gd name="connsiteY137" fmla="*/ 5396574 h 6858000"/>
              <a:gd name="connsiteX138" fmla="*/ 2088852 w 7467600"/>
              <a:gd name="connsiteY138" fmla="*/ 5166123 h 6858000"/>
              <a:gd name="connsiteX139" fmla="*/ 1958241 w 7467600"/>
              <a:gd name="connsiteY139" fmla="*/ 5067955 h 6858000"/>
              <a:gd name="connsiteX140" fmla="*/ 1903353 w 7467600"/>
              <a:gd name="connsiteY140" fmla="*/ 5044827 h 6858000"/>
              <a:gd name="connsiteX141" fmla="*/ 1979378 w 7467600"/>
              <a:gd name="connsiteY141" fmla="*/ 4769504 h 6858000"/>
              <a:gd name="connsiteX142" fmla="*/ 2882120 w 7467600"/>
              <a:gd name="connsiteY142" fmla="*/ 5064547 h 6858000"/>
              <a:gd name="connsiteX143" fmla="*/ 2793103 w 7467600"/>
              <a:gd name="connsiteY143" fmla="*/ 5039699 h 6858000"/>
              <a:gd name="connsiteX144" fmla="*/ 2770041 w 7467600"/>
              <a:gd name="connsiteY144" fmla="*/ 5033634 h 6858000"/>
              <a:gd name="connsiteX145" fmla="*/ 1979378 w 7467600"/>
              <a:gd name="connsiteY145" fmla="*/ 4769504 h 6858000"/>
              <a:gd name="connsiteX146" fmla="*/ 1927410 w 7467600"/>
              <a:gd name="connsiteY146" fmla="*/ 4716164 h 6858000"/>
              <a:gd name="connsiteX147" fmla="*/ 1959587 w 7467600"/>
              <a:gd name="connsiteY147" fmla="*/ 4728849 h 6858000"/>
              <a:gd name="connsiteX148" fmla="*/ 2777707 w 7467600"/>
              <a:gd name="connsiteY148" fmla="*/ 5003991 h 6858000"/>
              <a:gd name="connsiteX149" fmla="*/ 2800768 w 7467600"/>
              <a:gd name="connsiteY149" fmla="*/ 5010056 h 6858000"/>
              <a:gd name="connsiteX150" fmla="*/ 2879408 w 7467600"/>
              <a:gd name="connsiteY150" fmla="*/ 5031590 h 6858000"/>
              <a:gd name="connsiteX151" fmla="*/ 2862295 w 7467600"/>
              <a:gd name="connsiteY151" fmla="*/ 5022958 h 6858000"/>
              <a:gd name="connsiteX152" fmla="*/ 2813343 w 7467600"/>
              <a:gd name="connsiteY152" fmla="*/ 4998369 h 6858000"/>
              <a:gd name="connsiteX153" fmla="*/ 2646245 w 7467600"/>
              <a:gd name="connsiteY153" fmla="*/ 4930999 h 6858000"/>
              <a:gd name="connsiteX154" fmla="*/ 1999243 w 7467600"/>
              <a:gd name="connsiteY154" fmla="*/ 4730524 h 6858000"/>
              <a:gd name="connsiteX155" fmla="*/ 1979527 w 7467600"/>
              <a:gd name="connsiteY155" fmla="*/ 4726651 h 6858000"/>
              <a:gd name="connsiteX156" fmla="*/ 1927410 w 7467600"/>
              <a:gd name="connsiteY156" fmla="*/ 4716164 h 6858000"/>
              <a:gd name="connsiteX157" fmla="*/ 1997014 w 7467600"/>
              <a:gd name="connsiteY157" fmla="*/ 4698007 h 6858000"/>
              <a:gd name="connsiteX158" fmla="*/ 2005458 w 7467600"/>
              <a:gd name="connsiteY158" fmla="*/ 4699540 h 6858000"/>
              <a:gd name="connsiteX159" fmla="*/ 2657186 w 7467600"/>
              <a:gd name="connsiteY159" fmla="*/ 4901687 h 6858000"/>
              <a:gd name="connsiteX160" fmla="*/ 2826662 w 7467600"/>
              <a:gd name="connsiteY160" fmla="*/ 4970362 h 6858000"/>
              <a:gd name="connsiteX161" fmla="*/ 2876100 w 7467600"/>
              <a:gd name="connsiteY161" fmla="*/ 4995397 h 6858000"/>
              <a:gd name="connsiteX162" fmla="*/ 3042600 w 7467600"/>
              <a:gd name="connsiteY162" fmla="*/ 5059532 h 6858000"/>
              <a:gd name="connsiteX163" fmla="*/ 1997014 w 7467600"/>
              <a:gd name="connsiteY163" fmla="*/ 4698007 h 6858000"/>
              <a:gd name="connsiteX164" fmla="*/ 2305292 w 7467600"/>
              <a:gd name="connsiteY164" fmla="*/ 4219492 h 6858000"/>
              <a:gd name="connsiteX165" fmla="*/ 3360922 w 7467600"/>
              <a:gd name="connsiteY165" fmla="*/ 4529373 h 6858000"/>
              <a:gd name="connsiteX166" fmla="*/ 3492420 w 7467600"/>
              <a:gd name="connsiteY166" fmla="*/ 4510145 h 6858000"/>
              <a:gd name="connsiteX167" fmla="*/ 3364086 w 7467600"/>
              <a:gd name="connsiteY167" fmla="*/ 4480340 h 6858000"/>
              <a:gd name="connsiteX168" fmla="*/ 3225818 w 7467600"/>
              <a:gd name="connsiteY168" fmla="*/ 4411822 h 6858000"/>
              <a:gd name="connsiteX169" fmla="*/ 3129696 w 7467600"/>
              <a:gd name="connsiteY169" fmla="*/ 4360704 h 6858000"/>
              <a:gd name="connsiteX170" fmla="*/ 2814545 w 7467600"/>
              <a:gd name="connsiteY170" fmla="*/ 4282955 h 6858000"/>
              <a:gd name="connsiteX171" fmla="*/ 2305292 w 7467600"/>
              <a:gd name="connsiteY171" fmla="*/ 4219492 h 6858000"/>
              <a:gd name="connsiteX172" fmla="*/ 2626982 w 7467600"/>
              <a:gd name="connsiteY172" fmla="*/ 4206450 h 6858000"/>
              <a:gd name="connsiteX173" fmla="*/ 2490617 w 7467600"/>
              <a:gd name="connsiteY173" fmla="*/ 4206951 h 6858000"/>
              <a:gd name="connsiteX174" fmla="*/ 2819869 w 7467600"/>
              <a:gd name="connsiteY174" fmla="*/ 4252936 h 6858000"/>
              <a:gd name="connsiteX175" fmla="*/ 3143018 w 7467600"/>
              <a:gd name="connsiteY175" fmla="*/ 4332698 h 6858000"/>
              <a:gd name="connsiteX176" fmla="*/ 3241520 w 7467600"/>
              <a:gd name="connsiteY176" fmla="*/ 4385112 h 6858000"/>
              <a:gd name="connsiteX177" fmla="*/ 3374575 w 7467600"/>
              <a:gd name="connsiteY177" fmla="*/ 4451517 h 6858000"/>
              <a:gd name="connsiteX178" fmla="*/ 3505221 w 7467600"/>
              <a:gd name="connsiteY178" fmla="*/ 4480757 h 6858000"/>
              <a:gd name="connsiteX179" fmla="*/ 2626982 w 7467600"/>
              <a:gd name="connsiteY179" fmla="*/ 4206450 h 6858000"/>
              <a:gd name="connsiteX180" fmla="*/ 1310106 w 7467600"/>
              <a:gd name="connsiteY180" fmla="*/ 3943217 h 6858000"/>
              <a:gd name="connsiteX181" fmla="*/ 854994 w 7467600"/>
              <a:gd name="connsiteY181" fmla="*/ 4399136 h 6858000"/>
              <a:gd name="connsiteX182" fmla="*/ 742462 w 7467600"/>
              <a:gd name="connsiteY182" fmla="*/ 4594648 h 6858000"/>
              <a:gd name="connsiteX183" fmla="*/ 820602 w 7467600"/>
              <a:gd name="connsiteY183" fmla="*/ 4485915 h 6858000"/>
              <a:gd name="connsiteX184" fmla="*/ 878295 w 7467600"/>
              <a:gd name="connsiteY184" fmla="*/ 4403594 h 6858000"/>
              <a:gd name="connsiteX185" fmla="*/ 1240607 w 7467600"/>
              <a:gd name="connsiteY185" fmla="*/ 4010401 h 6858000"/>
              <a:gd name="connsiteX186" fmla="*/ 1310106 w 7467600"/>
              <a:gd name="connsiteY186" fmla="*/ 3943217 h 6858000"/>
              <a:gd name="connsiteX187" fmla="*/ 1423113 w 7467600"/>
              <a:gd name="connsiteY187" fmla="*/ 3874565 h 6858000"/>
              <a:gd name="connsiteX188" fmla="*/ 1260565 w 7467600"/>
              <a:gd name="connsiteY188" fmla="*/ 4031982 h 6858000"/>
              <a:gd name="connsiteX189" fmla="*/ 901900 w 7467600"/>
              <a:gd name="connsiteY189" fmla="*/ 4421236 h 6858000"/>
              <a:gd name="connsiteX190" fmla="*/ 845044 w 7467600"/>
              <a:gd name="connsiteY190" fmla="*/ 4502436 h 6858000"/>
              <a:gd name="connsiteX191" fmla="*/ 685926 w 7467600"/>
              <a:gd name="connsiteY191" fmla="*/ 4703069 h 6858000"/>
              <a:gd name="connsiteX192" fmla="*/ 684248 w 7467600"/>
              <a:gd name="connsiteY192" fmla="*/ 4706721 h 6858000"/>
              <a:gd name="connsiteX193" fmla="*/ 1423113 w 7467600"/>
              <a:gd name="connsiteY193" fmla="*/ 3874565 h 6858000"/>
              <a:gd name="connsiteX194" fmla="*/ 3316479 w 7467600"/>
              <a:gd name="connsiteY194" fmla="*/ 3872136 h 6858000"/>
              <a:gd name="connsiteX195" fmla="*/ 3546806 w 7467600"/>
              <a:gd name="connsiteY195" fmla="*/ 4356139 h 6858000"/>
              <a:gd name="connsiteX196" fmla="*/ 3364433 w 7467600"/>
              <a:gd name="connsiteY196" fmla="*/ 3953121 h 6858000"/>
              <a:gd name="connsiteX197" fmla="*/ 3316479 w 7467600"/>
              <a:gd name="connsiteY197" fmla="*/ 3872136 h 6858000"/>
              <a:gd name="connsiteX198" fmla="*/ 3291335 w 7467600"/>
              <a:gd name="connsiteY198" fmla="*/ 3767420 h 6858000"/>
              <a:gd name="connsiteX199" fmla="*/ 3390805 w 7467600"/>
              <a:gd name="connsiteY199" fmla="*/ 3937163 h 6858000"/>
              <a:gd name="connsiteX200" fmla="*/ 3579062 w 7467600"/>
              <a:gd name="connsiteY200" fmla="*/ 4359040 h 6858000"/>
              <a:gd name="connsiteX201" fmla="*/ 3467355 w 7467600"/>
              <a:gd name="connsiteY201" fmla="*/ 3988130 h 6858000"/>
              <a:gd name="connsiteX202" fmla="*/ 3310753 w 7467600"/>
              <a:gd name="connsiteY202" fmla="*/ 3787140 h 6858000"/>
              <a:gd name="connsiteX203" fmla="*/ 3291335 w 7467600"/>
              <a:gd name="connsiteY203" fmla="*/ 3767420 h 6858000"/>
              <a:gd name="connsiteX204" fmla="*/ 1635889 w 7467600"/>
              <a:gd name="connsiteY204" fmla="*/ 3709494 h 6858000"/>
              <a:gd name="connsiteX205" fmla="*/ 1634800 w 7467600"/>
              <a:gd name="connsiteY205" fmla="*/ 3731111 h 6858000"/>
              <a:gd name="connsiteX206" fmla="*/ 1635889 w 7467600"/>
              <a:gd name="connsiteY206" fmla="*/ 3709494 h 6858000"/>
              <a:gd name="connsiteX207" fmla="*/ 1510397 w 7467600"/>
              <a:gd name="connsiteY207" fmla="*/ 3684705 h 6858000"/>
              <a:gd name="connsiteX208" fmla="*/ 1146550 w 7467600"/>
              <a:gd name="connsiteY208" fmla="*/ 3802012 h 6858000"/>
              <a:gd name="connsiteX209" fmla="*/ 698834 w 7467600"/>
              <a:gd name="connsiteY209" fmla="*/ 3952272 h 6858000"/>
              <a:gd name="connsiteX210" fmla="*/ 34256 w 7467600"/>
              <a:gd name="connsiteY210" fmla="*/ 4347603 h 6858000"/>
              <a:gd name="connsiteX211" fmla="*/ 527241 w 7467600"/>
              <a:gd name="connsiteY211" fmla="*/ 4065078 h 6858000"/>
              <a:gd name="connsiteX212" fmla="*/ 1510397 w 7467600"/>
              <a:gd name="connsiteY212" fmla="*/ 3684705 h 6858000"/>
              <a:gd name="connsiteX213" fmla="*/ 1313114 w 7467600"/>
              <a:gd name="connsiteY213" fmla="*/ 3655216 h 6858000"/>
              <a:gd name="connsiteX214" fmla="*/ 1109304 w 7467600"/>
              <a:gd name="connsiteY214" fmla="*/ 3669030 h 6858000"/>
              <a:gd name="connsiteX215" fmla="*/ 8129 w 7467600"/>
              <a:gd name="connsiteY215" fmla="*/ 4330519 h 6858000"/>
              <a:gd name="connsiteX216" fmla="*/ 687572 w 7467600"/>
              <a:gd name="connsiteY216" fmla="*/ 3925629 h 6858000"/>
              <a:gd name="connsiteX217" fmla="*/ 1138365 w 7467600"/>
              <a:gd name="connsiteY217" fmla="*/ 3774515 h 6858000"/>
              <a:gd name="connsiteX218" fmla="*/ 1505579 w 7467600"/>
              <a:gd name="connsiteY218" fmla="*/ 3655526 h 6858000"/>
              <a:gd name="connsiteX219" fmla="*/ 1313114 w 7467600"/>
              <a:gd name="connsiteY219" fmla="*/ 3655216 h 6858000"/>
              <a:gd name="connsiteX220" fmla="*/ 3655073 w 7467600"/>
              <a:gd name="connsiteY220" fmla="*/ 3650884 h 6858000"/>
              <a:gd name="connsiteX221" fmla="*/ 3989938 w 7467600"/>
              <a:gd name="connsiteY221" fmla="*/ 3991685 h 6858000"/>
              <a:gd name="connsiteX222" fmla="*/ 4393907 w 7467600"/>
              <a:gd name="connsiteY222" fmla="*/ 4261258 h 6858000"/>
              <a:gd name="connsiteX223" fmla="*/ 4648051 w 7467600"/>
              <a:gd name="connsiteY223" fmla="*/ 4374051 h 6858000"/>
              <a:gd name="connsiteX224" fmla="*/ 4383389 w 7467600"/>
              <a:gd name="connsiteY224" fmla="*/ 4184369 h 6858000"/>
              <a:gd name="connsiteX225" fmla="*/ 4165508 w 7467600"/>
              <a:gd name="connsiteY225" fmla="*/ 4035196 h 6858000"/>
              <a:gd name="connsiteX226" fmla="*/ 4068162 w 7467600"/>
              <a:gd name="connsiteY226" fmla="*/ 3953394 h 6858000"/>
              <a:gd name="connsiteX227" fmla="*/ 3981416 w 7467600"/>
              <a:gd name="connsiteY227" fmla="*/ 3880482 h 6858000"/>
              <a:gd name="connsiteX228" fmla="*/ 3800147 w 7467600"/>
              <a:gd name="connsiteY228" fmla="*/ 3749872 h 6858000"/>
              <a:gd name="connsiteX229" fmla="*/ 3655073 w 7467600"/>
              <a:gd name="connsiteY229" fmla="*/ 3650884 h 6858000"/>
              <a:gd name="connsiteX230" fmla="*/ 3670252 w 7467600"/>
              <a:gd name="connsiteY230" fmla="*/ 3622798 h 6858000"/>
              <a:gd name="connsiteX231" fmla="*/ 3817258 w 7467600"/>
              <a:gd name="connsiteY231" fmla="*/ 3723577 h 6858000"/>
              <a:gd name="connsiteX232" fmla="*/ 4000461 w 7467600"/>
              <a:gd name="connsiteY232" fmla="*/ 3855966 h 6858000"/>
              <a:gd name="connsiteX233" fmla="*/ 4088180 w 7467600"/>
              <a:gd name="connsiteY233" fmla="*/ 3929774 h 6858000"/>
              <a:gd name="connsiteX234" fmla="*/ 4184555 w 7467600"/>
              <a:gd name="connsiteY234" fmla="*/ 4010683 h 6858000"/>
              <a:gd name="connsiteX235" fmla="*/ 4399563 w 7467600"/>
              <a:gd name="connsiteY235" fmla="*/ 4158106 h 6858000"/>
              <a:gd name="connsiteX236" fmla="*/ 4684469 w 7467600"/>
              <a:gd name="connsiteY236" fmla="*/ 4364680 h 6858000"/>
              <a:gd name="connsiteX237" fmla="*/ 4690271 w 7467600"/>
              <a:gd name="connsiteY237" fmla="*/ 4370034 h 6858000"/>
              <a:gd name="connsiteX238" fmla="*/ 4136093 w 7467600"/>
              <a:gd name="connsiteY238" fmla="*/ 3858466 h 6858000"/>
              <a:gd name="connsiteX239" fmla="*/ 3670252 w 7467600"/>
              <a:gd name="connsiteY239" fmla="*/ 3622798 h 6858000"/>
              <a:gd name="connsiteX240" fmla="*/ 4440129 w 7467600"/>
              <a:gd name="connsiteY240" fmla="*/ 3448571 h 6858000"/>
              <a:gd name="connsiteX241" fmla="*/ 4856525 w 7467600"/>
              <a:gd name="connsiteY241" fmla="*/ 3915351 h 6858000"/>
              <a:gd name="connsiteX242" fmla="*/ 5059055 w 7467600"/>
              <a:gd name="connsiteY242" fmla="*/ 4108918 h 6858000"/>
              <a:gd name="connsiteX243" fmla="*/ 5290070 w 7467600"/>
              <a:gd name="connsiteY243" fmla="*/ 4263619 h 6858000"/>
              <a:gd name="connsiteX244" fmla="*/ 4834991 w 7467600"/>
              <a:gd name="connsiteY244" fmla="*/ 3830985 h 6858000"/>
              <a:gd name="connsiteX245" fmla="*/ 4440129 w 7467600"/>
              <a:gd name="connsiteY245" fmla="*/ 3448571 h 6858000"/>
              <a:gd name="connsiteX246" fmla="*/ 4441737 w 7467600"/>
              <a:gd name="connsiteY246" fmla="*/ 3399734 h 6858000"/>
              <a:gd name="connsiteX247" fmla="*/ 4431236 w 7467600"/>
              <a:gd name="connsiteY247" fmla="*/ 3400954 h 6858000"/>
              <a:gd name="connsiteX248" fmla="*/ 4557150 w 7467600"/>
              <a:gd name="connsiteY248" fmla="*/ 3510023 h 6858000"/>
              <a:gd name="connsiteX249" fmla="*/ 4856936 w 7467600"/>
              <a:gd name="connsiteY249" fmla="*/ 3809146 h 6858000"/>
              <a:gd name="connsiteX250" fmla="*/ 5111996 w 7467600"/>
              <a:gd name="connsiteY250" fmla="*/ 4065759 h 6858000"/>
              <a:gd name="connsiteX251" fmla="*/ 5388878 w 7467600"/>
              <a:gd name="connsiteY251" fmla="*/ 4300185 h 6858000"/>
              <a:gd name="connsiteX252" fmla="*/ 5425556 w 7467600"/>
              <a:gd name="connsiteY252" fmla="*/ 4308967 h 6858000"/>
              <a:gd name="connsiteX253" fmla="*/ 4943646 w 7467600"/>
              <a:gd name="connsiteY253" fmla="*/ 3822916 h 6858000"/>
              <a:gd name="connsiteX254" fmla="*/ 4594837 w 7467600"/>
              <a:gd name="connsiteY254" fmla="*/ 3532274 h 6858000"/>
              <a:gd name="connsiteX255" fmla="*/ 4441737 w 7467600"/>
              <a:gd name="connsiteY255" fmla="*/ 3399734 h 6858000"/>
              <a:gd name="connsiteX256" fmla="*/ 5425834 w 7467600"/>
              <a:gd name="connsiteY256" fmla="*/ 3162785 h 6858000"/>
              <a:gd name="connsiteX257" fmla="*/ 5401644 w 7467600"/>
              <a:gd name="connsiteY257" fmla="*/ 3617847 h 6858000"/>
              <a:gd name="connsiteX258" fmla="*/ 5467256 w 7467600"/>
              <a:gd name="connsiteY258" fmla="*/ 4175494 h 6858000"/>
              <a:gd name="connsiteX259" fmla="*/ 5448069 w 7467600"/>
              <a:gd name="connsiteY259" fmla="*/ 3567554 h 6858000"/>
              <a:gd name="connsiteX260" fmla="*/ 5425834 w 7467600"/>
              <a:gd name="connsiteY260" fmla="*/ 3162785 h 6858000"/>
              <a:gd name="connsiteX261" fmla="*/ 1318687 w 7467600"/>
              <a:gd name="connsiteY261" fmla="*/ 3113840 h 6858000"/>
              <a:gd name="connsiteX262" fmla="*/ 1066793 w 7467600"/>
              <a:gd name="connsiteY262" fmla="*/ 3212171 h 6858000"/>
              <a:gd name="connsiteX263" fmla="*/ 993319 w 7467600"/>
              <a:gd name="connsiteY263" fmla="*/ 3247648 h 6858000"/>
              <a:gd name="connsiteX264" fmla="*/ 853081 w 7467600"/>
              <a:gd name="connsiteY264" fmla="*/ 3312410 h 6858000"/>
              <a:gd name="connsiteX265" fmla="*/ 805957 w 7467600"/>
              <a:gd name="connsiteY265" fmla="*/ 3330443 h 6858000"/>
              <a:gd name="connsiteX266" fmla="*/ 1318687 w 7467600"/>
              <a:gd name="connsiteY266" fmla="*/ 3113840 h 6858000"/>
              <a:gd name="connsiteX267" fmla="*/ 5453702 w 7467600"/>
              <a:gd name="connsiteY267" fmla="*/ 3090882 h 6858000"/>
              <a:gd name="connsiteX268" fmla="*/ 5480135 w 7467600"/>
              <a:gd name="connsiteY268" fmla="*/ 3565802 h 6858000"/>
              <a:gd name="connsiteX269" fmla="*/ 5499023 w 7467600"/>
              <a:gd name="connsiteY269" fmla="*/ 4166310 h 6858000"/>
              <a:gd name="connsiteX270" fmla="*/ 5547022 w 7467600"/>
              <a:gd name="connsiteY270" fmla="*/ 3607838 h 6858000"/>
              <a:gd name="connsiteX271" fmla="*/ 5515964 w 7467600"/>
              <a:gd name="connsiteY271" fmla="*/ 3378541 h 6858000"/>
              <a:gd name="connsiteX272" fmla="*/ 5453702 w 7467600"/>
              <a:gd name="connsiteY272" fmla="*/ 3090882 h 6858000"/>
              <a:gd name="connsiteX273" fmla="*/ 1238695 w 7467600"/>
              <a:gd name="connsiteY273" fmla="*/ 3076820 h 6858000"/>
              <a:gd name="connsiteX274" fmla="*/ 716371 w 7467600"/>
              <a:gd name="connsiteY274" fmla="*/ 3293249 h 6858000"/>
              <a:gd name="connsiteX275" fmla="*/ 579522 w 7467600"/>
              <a:gd name="connsiteY275" fmla="*/ 3371759 h 6858000"/>
              <a:gd name="connsiteX276" fmla="*/ 600288 w 7467600"/>
              <a:gd name="connsiteY276" fmla="*/ 3365555 h 6858000"/>
              <a:gd name="connsiteX277" fmla="*/ 840692 w 7467600"/>
              <a:gd name="connsiteY277" fmla="*/ 3284921 h 6858000"/>
              <a:gd name="connsiteX278" fmla="*/ 979248 w 7467600"/>
              <a:gd name="connsiteY278" fmla="*/ 3221003 h 6858000"/>
              <a:gd name="connsiteX279" fmla="*/ 1053282 w 7467600"/>
              <a:gd name="connsiteY279" fmla="*/ 3185247 h 6858000"/>
              <a:gd name="connsiteX280" fmla="*/ 1320603 w 7467600"/>
              <a:gd name="connsiteY280" fmla="*/ 3081281 h 6858000"/>
              <a:gd name="connsiteX281" fmla="*/ 1238695 w 7467600"/>
              <a:gd name="connsiteY281" fmla="*/ 3076820 h 6858000"/>
              <a:gd name="connsiteX282" fmla="*/ 5425627 w 7467600"/>
              <a:gd name="connsiteY282" fmla="*/ 2954192 h 6858000"/>
              <a:gd name="connsiteX283" fmla="*/ 5470770 w 7467600"/>
              <a:gd name="connsiteY283" fmla="*/ 3005435 h 6858000"/>
              <a:gd name="connsiteX284" fmla="*/ 5519779 w 7467600"/>
              <a:gd name="connsiteY284" fmla="*/ 4359223 h 6858000"/>
              <a:gd name="connsiteX285" fmla="*/ 5520293 w 7467600"/>
              <a:gd name="connsiteY285" fmla="*/ 4360602 h 6858000"/>
              <a:gd name="connsiteX286" fmla="*/ 5767221 w 7467600"/>
              <a:gd name="connsiteY286" fmla="*/ 4665564 h 6858000"/>
              <a:gd name="connsiteX287" fmla="*/ 6937169 w 7467600"/>
              <a:gd name="connsiteY287" fmla="*/ 4815941 h 6858000"/>
              <a:gd name="connsiteX288" fmla="*/ 6953922 w 7467600"/>
              <a:gd name="connsiteY288" fmla="*/ 4890068 h 6858000"/>
              <a:gd name="connsiteX289" fmla="*/ 6071359 w 7467600"/>
              <a:gd name="connsiteY289" fmla="*/ 4770770 h 6858000"/>
              <a:gd name="connsiteX290" fmla="*/ 6038839 w 7467600"/>
              <a:gd name="connsiteY290" fmla="*/ 4764474 h 6858000"/>
              <a:gd name="connsiteX291" fmla="*/ 6038706 w 7467600"/>
              <a:gd name="connsiteY291" fmla="*/ 4763847 h 6858000"/>
              <a:gd name="connsiteX292" fmla="*/ 6037784 w 7467600"/>
              <a:gd name="connsiteY292" fmla="*/ 4764270 h 6858000"/>
              <a:gd name="connsiteX293" fmla="*/ 6038839 w 7467600"/>
              <a:gd name="connsiteY293" fmla="*/ 4764474 h 6858000"/>
              <a:gd name="connsiteX294" fmla="*/ 6040338 w 7467600"/>
              <a:gd name="connsiteY294" fmla="*/ 4771418 h 6858000"/>
              <a:gd name="connsiteX295" fmla="*/ 6024488 w 7467600"/>
              <a:gd name="connsiteY295" fmla="*/ 4809903 h 6858000"/>
              <a:gd name="connsiteX296" fmla="*/ 5599771 w 7467600"/>
              <a:gd name="connsiteY296" fmla="*/ 5509652 h 6858000"/>
              <a:gd name="connsiteX297" fmla="*/ 5548843 w 7467600"/>
              <a:gd name="connsiteY297" fmla="*/ 5563845 h 6858000"/>
              <a:gd name="connsiteX298" fmla="*/ 5940952 w 7467600"/>
              <a:gd name="connsiteY298" fmla="*/ 6250028 h 6858000"/>
              <a:gd name="connsiteX299" fmla="*/ 6043441 w 7467600"/>
              <a:gd name="connsiteY299" fmla="*/ 6665847 h 6858000"/>
              <a:gd name="connsiteX300" fmla="*/ 6093432 w 7467600"/>
              <a:gd name="connsiteY300" fmla="*/ 6858000 h 6858000"/>
              <a:gd name="connsiteX301" fmla="*/ 6034344 w 7467600"/>
              <a:gd name="connsiteY301" fmla="*/ 6858000 h 6858000"/>
              <a:gd name="connsiteX302" fmla="*/ 6026679 w 7467600"/>
              <a:gd name="connsiteY302" fmla="*/ 6836959 h 6858000"/>
              <a:gd name="connsiteX303" fmla="*/ 5800441 w 7467600"/>
              <a:gd name="connsiteY303" fmla="*/ 6335286 h 6858000"/>
              <a:gd name="connsiteX304" fmla="*/ 5526562 w 7467600"/>
              <a:gd name="connsiteY304" fmla="*/ 5705388 h 6858000"/>
              <a:gd name="connsiteX305" fmla="*/ 5519640 w 7467600"/>
              <a:gd name="connsiteY305" fmla="*/ 5683774 h 6858000"/>
              <a:gd name="connsiteX306" fmla="*/ 5844559 w 7467600"/>
              <a:gd name="connsiteY306" fmla="*/ 6553349 h 6858000"/>
              <a:gd name="connsiteX307" fmla="*/ 5975994 w 7467600"/>
              <a:gd name="connsiteY307" fmla="*/ 6858000 h 6858000"/>
              <a:gd name="connsiteX308" fmla="*/ 5898547 w 7467600"/>
              <a:gd name="connsiteY308" fmla="*/ 6858000 h 6858000"/>
              <a:gd name="connsiteX309" fmla="*/ 5682041 w 7467600"/>
              <a:gd name="connsiteY309" fmla="*/ 6355860 h 6858000"/>
              <a:gd name="connsiteX310" fmla="*/ 5461758 w 7467600"/>
              <a:gd name="connsiteY310" fmla="*/ 5820220 h 6858000"/>
              <a:gd name="connsiteX311" fmla="*/ 5237282 w 7467600"/>
              <a:gd name="connsiteY311" fmla="*/ 6579086 h 6858000"/>
              <a:gd name="connsiteX312" fmla="*/ 5115009 w 7467600"/>
              <a:gd name="connsiteY312" fmla="*/ 6858000 h 6858000"/>
              <a:gd name="connsiteX313" fmla="*/ 5028074 w 7467600"/>
              <a:gd name="connsiteY313" fmla="*/ 6858000 h 6858000"/>
              <a:gd name="connsiteX314" fmla="*/ 5079508 w 7467600"/>
              <a:gd name="connsiteY314" fmla="*/ 6749074 h 6858000"/>
              <a:gd name="connsiteX315" fmla="*/ 5371846 w 7467600"/>
              <a:gd name="connsiteY315" fmla="*/ 5924413 h 6858000"/>
              <a:gd name="connsiteX316" fmla="*/ 5270512 w 7467600"/>
              <a:gd name="connsiteY316" fmla="*/ 6138975 h 6858000"/>
              <a:gd name="connsiteX317" fmla="*/ 5062409 w 7467600"/>
              <a:gd name="connsiteY317" fmla="*/ 6653544 h 6858000"/>
              <a:gd name="connsiteX318" fmla="*/ 5036628 w 7467600"/>
              <a:gd name="connsiteY318" fmla="*/ 6754247 h 6858000"/>
              <a:gd name="connsiteX319" fmla="*/ 5009112 w 7467600"/>
              <a:gd name="connsiteY319" fmla="*/ 6858000 h 6858000"/>
              <a:gd name="connsiteX320" fmla="*/ 4976679 w 7467600"/>
              <a:gd name="connsiteY320" fmla="*/ 6858000 h 6858000"/>
              <a:gd name="connsiteX321" fmla="*/ 5006537 w 7467600"/>
              <a:gd name="connsiteY321" fmla="*/ 6747068 h 6858000"/>
              <a:gd name="connsiteX322" fmla="*/ 5032723 w 7467600"/>
              <a:gd name="connsiteY322" fmla="*/ 6644957 h 6858000"/>
              <a:gd name="connsiteX323" fmla="*/ 5242949 w 7467600"/>
              <a:gd name="connsiteY323" fmla="*/ 6125175 h 6858000"/>
              <a:gd name="connsiteX324" fmla="*/ 5286321 w 7467600"/>
              <a:gd name="connsiteY324" fmla="*/ 6033555 h 6858000"/>
              <a:gd name="connsiteX325" fmla="*/ 5008210 w 7467600"/>
              <a:gd name="connsiteY325" fmla="*/ 6649194 h 6858000"/>
              <a:gd name="connsiteX326" fmla="*/ 4986321 w 7467600"/>
              <a:gd name="connsiteY326" fmla="*/ 6765687 h 6858000"/>
              <a:gd name="connsiteX327" fmla="*/ 4973474 w 7467600"/>
              <a:gd name="connsiteY327" fmla="*/ 6858000 h 6858000"/>
              <a:gd name="connsiteX328" fmla="*/ 4907178 w 7467600"/>
              <a:gd name="connsiteY328" fmla="*/ 6858000 h 6858000"/>
              <a:gd name="connsiteX329" fmla="*/ 4910810 w 7467600"/>
              <a:gd name="connsiteY329" fmla="*/ 6829660 h 6858000"/>
              <a:gd name="connsiteX330" fmla="*/ 4987461 w 7467600"/>
              <a:gd name="connsiteY330" fmla="*/ 6432994 h 6858000"/>
              <a:gd name="connsiteX331" fmla="*/ 5179262 w 7467600"/>
              <a:gd name="connsiteY331" fmla="*/ 6035044 h 6858000"/>
              <a:gd name="connsiteX332" fmla="*/ 4689678 w 7467600"/>
              <a:gd name="connsiteY332" fmla="*/ 6440241 h 6858000"/>
              <a:gd name="connsiteX333" fmla="*/ 4477543 w 7467600"/>
              <a:gd name="connsiteY333" fmla="*/ 6674836 h 6858000"/>
              <a:gd name="connsiteX334" fmla="*/ 4329957 w 7467600"/>
              <a:gd name="connsiteY334" fmla="*/ 6858000 h 6858000"/>
              <a:gd name="connsiteX335" fmla="*/ 4218595 w 7467600"/>
              <a:gd name="connsiteY335" fmla="*/ 6858000 h 6858000"/>
              <a:gd name="connsiteX336" fmla="*/ 4368888 w 7467600"/>
              <a:gd name="connsiteY336" fmla="*/ 6668412 h 6858000"/>
              <a:gd name="connsiteX337" fmla="*/ 4563091 w 7467600"/>
              <a:gd name="connsiteY337" fmla="*/ 6442508 h 6858000"/>
              <a:gd name="connsiteX338" fmla="*/ 5387324 w 7467600"/>
              <a:gd name="connsiteY338" fmla="*/ 5705830 h 6858000"/>
              <a:gd name="connsiteX339" fmla="*/ 5073620 w 7467600"/>
              <a:gd name="connsiteY339" fmla="*/ 5955437 h 6858000"/>
              <a:gd name="connsiteX340" fmla="*/ 4689789 w 7467600"/>
              <a:gd name="connsiteY340" fmla="*/ 6268382 h 6858000"/>
              <a:gd name="connsiteX341" fmla="*/ 4418722 w 7467600"/>
              <a:gd name="connsiteY341" fmla="*/ 6570886 h 6858000"/>
              <a:gd name="connsiteX342" fmla="*/ 4214944 w 7467600"/>
              <a:gd name="connsiteY342" fmla="*/ 6858000 h 6858000"/>
              <a:gd name="connsiteX343" fmla="*/ 4177898 w 7467600"/>
              <a:gd name="connsiteY343" fmla="*/ 6858000 h 6858000"/>
              <a:gd name="connsiteX344" fmla="*/ 4391597 w 7467600"/>
              <a:gd name="connsiteY344" fmla="*/ 6556370 h 6858000"/>
              <a:gd name="connsiteX345" fmla="*/ 4668889 w 7467600"/>
              <a:gd name="connsiteY345" fmla="*/ 6246399 h 6858000"/>
              <a:gd name="connsiteX346" fmla="*/ 5055427 w 7467600"/>
              <a:gd name="connsiteY346" fmla="*/ 5931476 h 6858000"/>
              <a:gd name="connsiteX347" fmla="*/ 5371814 w 7467600"/>
              <a:gd name="connsiteY347" fmla="*/ 5678975 h 6858000"/>
              <a:gd name="connsiteX348" fmla="*/ 4987918 w 7467600"/>
              <a:gd name="connsiteY348" fmla="*/ 5838701 h 6858000"/>
              <a:gd name="connsiteX349" fmla="*/ 4317146 w 7467600"/>
              <a:gd name="connsiteY349" fmla="*/ 6587716 h 6858000"/>
              <a:gd name="connsiteX350" fmla="*/ 4171627 w 7467600"/>
              <a:gd name="connsiteY350" fmla="*/ 6858000 h 6858000"/>
              <a:gd name="connsiteX351" fmla="*/ 4081585 w 7467600"/>
              <a:gd name="connsiteY351" fmla="*/ 6858000 h 6858000"/>
              <a:gd name="connsiteX352" fmla="*/ 4238603 w 7467600"/>
              <a:gd name="connsiteY352" fmla="*/ 6559341 h 6858000"/>
              <a:gd name="connsiteX353" fmla="*/ 4778333 w 7467600"/>
              <a:gd name="connsiteY353" fmla="*/ 5873626 h 6858000"/>
              <a:gd name="connsiteX354" fmla="*/ 5414185 w 7467600"/>
              <a:gd name="connsiteY354" fmla="*/ 5573882 h 6858000"/>
              <a:gd name="connsiteX355" fmla="*/ 5959648 w 7467600"/>
              <a:gd name="connsiteY355" fmla="*/ 4760797 h 6858000"/>
              <a:gd name="connsiteX356" fmla="*/ 5355019 w 7467600"/>
              <a:gd name="connsiteY356" fmla="*/ 4734672 h 6858000"/>
              <a:gd name="connsiteX357" fmla="*/ 5083565 w 7467600"/>
              <a:gd name="connsiteY357" fmla="*/ 5179121 h 6858000"/>
              <a:gd name="connsiteX358" fmla="*/ 4713577 w 7467600"/>
              <a:gd name="connsiteY358" fmla="*/ 5616803 h 6858000"/>
              <a:gd name="connsiteX359" fmla="*/ 3989559 w 7467600"/>
              <a:gd name="connsiteY359" fmla="*/ 6145945 h 6858000"/>
              <a:gd name="connsiteX360" fmla="*/ 3939824 w 7467600"/>
              <a:gd name="connsiteY360" fmla="*/ 6066900 h 6858000"/>
              <a:gd name="connsiteX361" fmla="*/ 4584537 w 7467600"/>
              <a:gd name="connsiteY361" fmla="*/ 5324826 h 6858000"/>
              <a:gd name="connsiteX362" fmla="*/ 5037105 w 7467600"/>
              <a:gd name="connsiteY362" fmla="*/ 5088765 h 6858000"/>
              <a:gd name="connsiteX363" fmla="*/ 5039930 w 7467600"/>
              <a:gd name="connsiteY363" fmla="*/ 5089585 h 6858000"/>
              <a:gd name="connsiteX364" fmla="*/ 5263764 w 7467600"/>
              <a:gd name="connsiteY364" fmla="*/ 4735525 h 6858000"/>
              <a:gd name="connsiteX365" fmla="*/ 4086300 w 7467600"/>
              <a:gd name="connsiteY365" fmla="*/ 4884599 h 6858000"/>
              <a:gd name="connsiteX366" fmla="*/ 4085485 w 7467600"/>
              <a:gd name="connsiteY366" fmla="*/ 4899070 h 6858000"/>
              <a:gd name="connsiteX367" fmla="*/ 3871915 w 7467600"/>
              <a:gd name="connsiteY367" fmla="*/ 5253645 h 6858000"/>
              <a:gd name="connsiteX368" fmla="*/ 3799374 w 7467600"/>
              <a:gd name="connsiteY368" fmla="*/ 5466127 h 6858000"/>
              <a:gd name="connsiteX369" fmla="*/ 3498850 w 7467600"/>
              <a:gd name="connsiteY369" fmla="*/ 6661888 h 6858000"/>
              <a:gd name="connsiteX370" fmla="*/ 3399216 w 7467600"/>
              <a:gd name="connsiteY370" fmla="*/ 6858000 h 6858000"/>
              <a:gd name="connsiteX371" fmla="*/ 3303688 w 7467600"/>
              <a:gd name="connsiteY371" fmla="*/ 6858000 h 6858000"/>
              <a:gd name="connsiteX372" fmla="*/ 3391774 w 7467600"/>
              <a:gd name="connsiteY372" fmla="*/ 6697181 h 6858000"/>
              <a:gd name="connsiteX373" fmla="*/ 3735540 w 7467600"/>
              <a:gd name="connsiteY373" fmla="*/ 5546923 h 6858000"/>
              <a:gd name="connsiteX374" fmla="*/ 3729438 w 7467600"/>
              <a:gd name="connsiteY374" fmla="*/ 5569058 h 6858000"/>
              <a:gd name="connsiteX375" fmla="*/ 3707782 w 7467600"/>
              <a:gd name="connsiteY375" fmla="*/ 5644908 h 6858000"/>
              <a:gd name="connsiteX376" fmla="*/ 3583827 w 7467600"/>
              <a:gd name="connsiteY376" fmla="*/ 6039215 h 6858000"/>
              <a:gd name="connsiteX377" fmla="*/ 3547861 w 7467600"/>
              <a:gd name="connsiteY377" fmla="*/ 6129609 h 6858000"/>
              <a:gd name="connsiteX378" fmla="*/ 3490905 w 7467600"/>
              <a:gd name="connsiteY378" fmla="*/ 6277660 h 6858000"/>
              <a:gd name="connsiteX379" fmla="*/ 3455859 w 7467600"/>
              <a:gd name="connsiteY379" fmla="*/ 6391301 h 6858000"/>
              <a:gd name="connsiteX380" fmla="*/ 3429112 w 7467600"/>
              <a:gd name="connsiteY380" fmla="*/ 6479469 h 6858000"/>
              <a:gd name="connsiteX381" fmla="*/ 3304862 w 7467600"/>
              <a:gd name="connsiteY381" fmla="*/ 6796476 h 6858000"/>
              <a:gd name="connsiteX382" fmla="*/ 3276071 w 7467600"/>
              <a:gd name="connsiteY382" fmla="*/ 6858000 h 6858000"/>
              <a:gd name="connsiteX383" fmla="*/ 3240805 w 7467600"/>
              <a:gd name="connsiteY383" fmla="*/ 6858000 h 6858000"/>
              <a:gd name="connsiteX384" fmla="*/ 3275917 w 7467600"/>
              <a:gd name="connsiteY384" fmla="*/ 6783192 h 6858000"/>
              <a:gd name="connsiteX385" fmla="*/ 3399358 w 7467600"/>
              <a:gd name="connsiteY385" fmla="*/ 6469011 h 6858000"/>
              <a:gd name="connsiteX386" fmla="*/ 3425650 w 7467600"/>
              <a:gd name="connsiteY386" fmla="*/ 6381333 h 6858000"/>
              <a:gd name="connsiteX387" fmla="*/ 3460661 w 7467600"/>
              <a:gd name="connsiteY387" fmla="*/ 6266763 h 6858000"/>
              <a:gd name="connsiteX388" fmla="*/ 3518021 w 7467600"/>
              <a:gd name="connsiteY388" fmla="*/ 6117298 h 6858000"/>
              <a:gd name="connsiteX389" fmla="*/ 3554035 w 7467600"/>
              <a:gd name="connsiteY389" fmla="*/ 6027832 h 6858000"/>
              <a:gd name="connsiteX390" fmla="*/ 3677174 w 7467600"/>
              <a:gd name="connsiteY390" fmla="*/ 5636351 h 6858000"/>
              <a:gd name="connsiteX391" fmla="*/ 3698819 w 7467600"/>
              <a:gd name="connsiteY391" fmla="*/ 5560503 h 6858000"/>
              <a:gd name="connsiteX392" fmla="*/ 3702094 w 7467600"/>
              <a:gd name="connsiteY392" fmla="*/ 5549194 h 6858000"/>
              <a:gd name="connsiteX393" fmla="*/ 3398355 w 7467600"/>
              <a:gd name="connsiteY393" fmla="*/ 6094603 h 6858000"/>
              <a:gd name="connsiteX394" fmla="*/ 3193941 w 7467600"/>
              <a:gd name="connsiteY394" fmla="*/ 6798775 h 6858000"/>
              <a:gd name="connsiteX395" fmla="*/ 3184140 w 7467600"/>
              <a:gd name="connsiteY395" fmla="*/ 6858000 h 6858000"/>
              <a:gd name="connsiteX396" fmla="*/ 3099978 w 7467600"/>
              <a:gd name="connsiteY396" fmla="*/ 6858000 h 6858000"/>
              <a:gd name="connsiteX397" fmla="*/ 3101556 w 7467600"/>
              <a:gd name="connsiteY397" fmla="*/ 6843337 h 6858000"/>
              <a:gd name="connsiteX398" fmla="*/ 3370162 w 7467600"/>
              <a:gd name="connsiteY398" fmla="*/ 5785550 h 6858000"/>
              <a:gd name="connsiteX399" fmla="*/ 3746477 w 7467600"/>
              <a:gd name="connsiteY399" fmla="*/ 5377889 h 6858000"/>
              <a:gd name="connsiteX400" fmla="*/ 3863399 w 7467600"/>
              <a:gd name="connsiteY400" fmla="*/ 5087257 h 6858000"/>
              <a:gd name="connsiteX401" fmla="*/ 3968712 w 7467600"/>
              <a:gd name="connsiteY401" fmla="*/ 4913989 h 6858000"/>
              <a:gd name="connsiteX402" fmla="*/ 2792390 w 7467600"/>
              <a:gd name="connsiteY402" fmla="*/ 5382974 h 6858000"/>
              <a:gd name="connsiteX403" fmla="*/ 2714982 w 7467600"/>
              <a:gd name="connsiteY403" fmla="*/ 5427051 h 6858000"/>
              <a:gd name="connsiteX404" fmla="*/ 2813361 w 7467600"/>
              <a:gd name="connsiteY404" fmla="*/ 6023912 h 6858000"/>
              <a:gd name="connsiteX405" fmla="*/ 2688430 w 7467600"/>
              <a:gd name="connsiteY405" fmla="*/ 6801564 h 6858000"/>
              <a:gd name="connsiteX406" fmla="*/ 2629626 w 7467600"/>
              <a:gd name="connsiteY406" fmla="*/ 6763394 h 6858000"/>
              <a:gd name="connsiteX407" fmla="*/ 2565328 w 7467600"/>
              <a:gd name="connsiteY407" fmla="*/ 5516399 h 6858000"/>
              <a:gd name="connsiteX408" fmla="*/ 1922999 w 7467600"/>
              <a:gd name="connsiteY408" fmla="*/ 5980343 h 6858000"/>
              <a:gd name="connsiteX409" fmla="*/ 1950261 w 7467600"/>
              <a:gd name="connsiteY409" fmla="*/ 6405858 h 6858000"/>
              <a:gd name="connsiteX410" fmla="*/ 2365554 w 7467600"/>
              <a:gd name="connsiteY410" fmla="*/ 6759107 h 6858000"/>
              <a:gd name="connsiteX411" fmla="*/ 2424142 w 7467600"/>
              <a:gd name="connsiteY411" fmla="*/ 6858000 h 6858000"/>
              <a:gd name="connsiteX412" fmla="*/ 2395994 w 7467600"/>
              <a:gd name="connsiteY412" fmla="*/ 6858000 h 6858000"/>
              <a:gd name="connsiteX413" fmla="*/ 2392863 w 7467600"/>
              <a:gd name="connsiteY413" fmla="*/ 6852964 h 6858000"/>
              <a:gd name="connsiteX414" fmla="*/ 2017589 w 7467600"/>
              <a:gd name="connsiteY414" fmla="*/ 6493982 h 6858000"/>
              <a:gd name="connsiteX415" fmla="*/ 2147336 w 7467600"/>
              <a:gd name="connsiteY415" fmla="*/ 6594052 h 6858000"/>
              <a:gd name="connsiteX416" fmla="*/ 2207047 w 7467600"/>
              <a:gd name="connsiteY416" fmla="*/ 6654540 h 6858000"/>
              <a:gd name="connsiteX417" fmla="*/ 2299106 w 7467600"/>
              <a:gd name="connsiteY417" fmla="*/ 6778931 h 6858000"/>
              <a:gd name="connsiteX418" fmla="*/ 2314430 w 7467600"/>
              <a:gd name="connsiteY418" fmla="*/ 6801144 h 6858000"/>
              <a:gd name="connsiteX419" fmla="*/ 2352406 w 7467600"/>
              <a:gd name="connsiteY419" fmla="*/ 6858000 h 6858000"/>
              <a:gd name="connsiteX420" fmla="*/ 2314492 w 7467600"/>
              <a:gd name="connsiteY420" fmla="*/ 6858000 h 6858000"/>
              <a:gd name="connsiteX421" fmla="*/ 2288095 w 7467600"/>
              <a:gd name="connsiteY421" fmla="*/ 6818030 h 6858000"/>
              <a:gd name="connsiteX422" fmla="*/ 2272768 w 7467600"/>
              <a:gd name="connsiteY422" fmla="*/ 6795822 h 6858000"/>
              <a:gd name="connsiteX423" fmla="*/ 2182715 w 7467600"/>
              <a:gd name="connsiteY423" fmla="*/ 6675071 h 6858000"/>
              <a:gd name="connsiteX424" fmla="*/ 2032061 w 7467600"/>
              <a:gd name="connsiteY424" fmla="*/ 6541380 h 6858000"/>
              <a:gd name="connsiteX425" fmla="*/ 2257220 w 7467600"/>
              <a:gd name="connsiteY425" fmla="*/ 6826257 h 6858000"/>
              <a:gd name="connsiteX426" fmla="*/ 2281324 w 7467600"/>
              <a:gd name="connsiteY426" fmla="*/ 6858000 h 6858000"/>
              <a:gd name="connsiteX427" fmla="*/ 2242860 w 7467600"/>
              <a:gd name="connsiteY427" fmla="*/ 6858000 h 6858000"/>
              <a:gd name="connsiteX428" fmla="*/ 2232818 w 7467600"/>
              <a:gd name="connsiteY428" fmla="*/ 6844926 h 6858000"/>
              <a:gd name="connsiteX429" fmla="*/ 1990172 w 7467600"/>
              <a:gd name="connsiteY429" fmla="*/ 6542121 h 6858000"/>
              <a:gd name="connsiteX430" fmla="*/ 2124090 w 7467600"/>
              <a:gd name="connsiteY430" fmla="*/ 6761017 h 6858000"/>
              <a:gd name="connsiteX431" fmla="*/ 2200380 w 7467600"/>
              <a:gd name="connsiteY431" fmla="*/ 6858000 h 6858000"/>
              <a:gd name="connsiteX432" fmla="*/ 2147507 w 7467600"/>
              <a:gd name="connsiteY432" fmla="*/ 6858000 h 6858000"/>
              <a:gd name="connsiteX433" fmla="*/ 2070668 w 7467600"/>
              <a:gd name="connsiteY433" fmla="*/ 6761520 h 6858000"/>
              <a:gd name="connsiteX434" fmla="*/ 1975142 w 7467600"/>
              <a:gd name="connsiteY434" fmla="*/ 6585570 h 6858000"/>
              <a:gd name="connsiteX435" fmla="*/ 2050035 w 7467600"/>
              <a:gd name="connsiteY435" fmla="*/ 6813345 h 6858000"/>
              <a:gd name="connsiteX436" fmla="*/ 2063025 w 7467600"/>
              <a:gd name="connsiteY436" fmla="*/ 6858000 h 6858000"/>
              <a:gd name="connsiteX437" fmla="*/ 2021675 w 7467600"/>
              <a:gd name="connsiteY437" fmla="*/ 6858000 h 6858000"/>
              <a:gd name="connsiteX438" fmla="*/ 2019308 w 7467600"/>
              <a:gd name="connsiteY438" fmla="*/ 6847118 h 6858000"/>
              <a:gd name="connsiteX439" fmla="*/ 1938835 w 7467600"/>
              <a:gd name="connsiteY439" fmla="*/ 6551160 h 6858000"/>
              <a:gd name="connsiteX440" fmla="*/ 1953230 w 7467600"/>
              <a:gd name="connsiteY440" fmla="*/ 6759699 h 6858000"/>
              <a:gd name="connsiteX441" fmla="*/ 1956763 w 7467600"/>
              <a:gd name="connsiteY441" fmla="*/ 6778191 h 6858000"/>
              <a:gd name="connsiteX442" fmla="*/ 1967925 w 7467600"/>
              <a:gd name="connsiteY442" fmla="*/ 6858000 h 6858000"/>
              <a:gd name="connsiteX443" fmla="*/ 1936622 w 7467600"/>
              <a:gd name="connsiteY443" fmla="*/ 6858000 h 6858000"/>
              <a:gd name="connsiteX444" fmla="*/ 1926261 w 7467600"/>
              <a:gd name="connsiteY444" fmla="*/ 6784064 h 6858000"/>
              <a:gd name="connsiteX445" fmla="*/ 1922724 w 7467600"/>
              <a:gd name="connsiteY445" fmla="*/ 6765577 h 6858000"/>
              <a:gd name="connsiteX446" fmla="*/ 1904650 w 7467600"/>
              <a:gd name="connsiteY446" fmla="*/ 6639616 h 6858000"/>
              <a:gd name="connsiteX447" fmla="*/ 1885273 w 7467600"/>
              <a:gd name="connsiteY447" fmla="*/ 6858000 h 6858000"/>
              <a:gd name="connsiteX448" fmla="*/ 1854363 w 7467600"/>
              <a:gd name="connsiteY448" fmla="*/ 6858000 h 6858000"/>
              <a:gd name="connsiteX449" fmla="*/ 1880391 w 7467600"/>
              <a:gd name="connsiteY449" fmla="*/ 6603796 h 6858000"/>
              <a:gd name="connsiteX450" fmla="*/ 1818273 w 7467600"/>
              <a:gd name="connsiteY450" fmla="*/ 6715729 h 6858000"/>
              <a:gd name="connsiteX451" fmla="*/ 1794691 w 7467600"/>
              <a:gd name="connsiteY451" fmla="*/ 6843239 h 6858000"/>
              <a:gd name="connsiteX452" fmla="*/ 1794914 w 7467600"/>
              <a:gd name="connsiteY452" fmla="*/ 6858000 h 6858000"/>
              <a:gd name="connsiteX453" fmla="*/ 1746128 w 7467600"/>
              <a:gd name="connsiteY453" fmla="*/ 6858000 h 6858000"/>
              <a:gd name="connsiteX454" fmla="*/ 1753934 w 7467600"/>
              <a:gd name="connsiteY454" fmla="*/ 6724796 h 6858000"/>
              <a:gd name="connsiteX455" fmla="*/ 1792053 w 7467600"/>
              <a:gd name="connsiteY455" fmla="*/ 6572396 h 6858000"/>
              <a:gd name="connsiteX456" fmla="*/ 1862248 w 7467600"/>
              <a:gd name="connsiteY456" fmla="*/ 6266397 h 6858000"/>
              <a:gd name="connsiteX457" fmla="*/ 1862250 w 7467600"/>
              <a:gd name="connsiteY457" fmla="*/ 6033531 h 6858000"/>
              <a:gd name="connsiteX458" fmla="*/ 1211999 w 7467600"/>
              <a:gd name="connsiteY458" fmla="*/ 6683610 h 6858000"/>
              <a:gd name="connsiteX459" fmla="*/ 1213266 w 7467600"/>
              <a:gd name="connsiteY459" fmla="*/ 6691947 h 6858000"/>
              <a:gd name="connsiteX460" fmla="*/ 1203370 w 7467600"/>
              <a:gd name="connsiteY460" fmla="*/ 6850676 h 6858000"/>
              <a:gd name="connsiteX461" fmla="*/ 1203671 w 7467600"/>
              <a:gd name="connsiteY461" fmla="*/ 6858000 h 6858000"/>
              <a:gd name="connsiteX462" fmla="*/ 1143180 w 7467600"/>
              <a:gd name="connsiteY462" fmla="*/ 6858000 h 6858000"/>
              <a:gd name="connsiteX463" fmla="*/ 1142176 w 7467600"/>
              <a:gd name="connsiteY463" fmla="*/ 6766045 h 6858000"/>
              <a:gd name="connsiteX464" fmla="*/ 1067484 w 7467600"/>
              <a:gd name="connsiteY464" fmla="*/ 6858000 h 6858000"/>
              <a:gd name="connsiteX465" fmla="*/ 953928 w 7467600"/>
              <a:gd name="connsiteY465" fmla="*/ 6858000 h 6858000"/>
              <a:gd name="connsiteX466" fmla="*/ 959715 w 7467600"/>
              <a:gd name="connsiteY466" fmla="*/ 6850185 h 6858000"/>
              <a:gd name="connsiteX467" fmla="*/ 1483788 w 7467600"/>
              <a:gd name="connsiteY467" fmla="*/ 6259174 h 6858000"/>
              <a:gd name="connsiteX468" fmla="*/ 1100671 w 7467600"/>
              <a:gd name="connsiteY468" fmla="*/ 6252137 h 6858000"/>
              <a:gd name="connsiteX469" fmla="*/ 1090144 w 7467600"/>
              <a:gd name="connsiteY469" fmla="*/ 6256748 h 6858000"/>
              <a:gd name="connsiteX470" fmla="*/ 1095872 w 7467600"/>
              <a:gd name="connsiteY470" fmla="*/ 6271892 h 6858000"/>
              <a:gd name="connsiteX471" fmla="*/ 262785 w 7467600"/>
              <a:gd name="connsiteY471" fmla="*/ 6845450 h 6858000"/>
              <a:gd name="connsiteX472" fmla="*/ 209968 w 7467600"/>
              <a:gd name="connsiteY472" fmla="*/ 6770713 h 6858000"/>
              <a:gd name="connsiteX473" fmla="*/ 873460 w 7467600"/>
              <a:gd name="connsiteY473" fmla="*/ 6253768 h 6858000"/>
              <a:gd name="connsiteX474" fmla="*/ 192686 w 7467600"/>
              <a:gd name="connsiteY474" fmla="*/ 5849257 h 6858000"/>
              <a:gd name="connsiteX475" fmla="*/ 4696 w 7467600"/>
              <a:gd name="connsiteY475" fmla="*/ 5697668 h 6858000"/>
              <a:gd name="connsiteX476" fmla="*/ 0 w 7467600"/>
              <a:gd name="connsiteY476" fmla="*/ 5689984 h 6858000"/>
              <a:gd name="connsiteX477" fmla="*/ 0 w 7467600"/>
              <a:gd name="connsiteY477" fmla="*/ 5513472 h 6858000"/>
              <a:gd name="connsiteX478" fmla="*/ 174101 w 7467600"/>
              <a:gd name="connsiteY478" fmla="*/ 5620277 h 6858000"/>
              <a:gd name="connsiteX479" fmla="*/ 891800 w 7467600"/>
              <a:gd name="connsiteY479" fmla="*/ 6036935 h 6858000"/>
              <a:gd name="connsiteX480" fmla="*/ 1072219 w 7467600"/>
              <a:gd name="connsiteY480" fmla="*/ 6169443 h 6858000"/>
              <a:gd name="connsiteX481" fmla="*/ 1074117 w 7467600"/>
              <a:gd name="connsiteY481" fmla="*/ 6170301 h 6858000"/>
              <a:gd name="connsiteX482" fmla="*/ 1083114 w 7467600"/>
              <a:gd name="connsiteY482" fmla="*/ 6174131 h 6858000"/>
              <a:gd name="connsiteX483" fmla="*/ 1543010 w 7467600"/>
              <a:gd name="connsiteY483" fmla="*/ 6191140 h 6858000"/>
              <a:gd name="connsiteX484" fmla="*/ 1551080 w 7467600"/>
              <a:gd name="connsiteY484" fmla="*/ 6195006 h 6858000"/>
              <a:gd name="connsiteX485" fmla="*/ 2345443 w 7467600"/>
              <a:gd name="connsiteY485" fmla="*/ 5549882 h 6858000"/>
              <a:gd name="connsiteX486" fmla="*/ 1721499 w 7467600"/>
              <a:gd name="connsiteY486" fmla="*/ 5599969 h 6858000"/>
              <a:gd name="connsiteX487" fmla="*/ 767716 w 7467600"/>
              <a:gd name="connsiteY487" fmla="*/ 5472768 h 6858000"/>
              <a:gd name="connsiteX488" fmla="*/ 722147 w 7467600"/>
              <a:gd name="connsiteY488" fmla="*/ 5393091 h 6858000"/>
              <a:gd name="connsiteX489" fmla="*/ 1485552 w 7467600"/>
              <a:gd name="connsiteY489" fmla="*/ 5313202 h 6858000"/>
              <a:gd name="connsiteX490" fmla="*/ 2143004 w 7467600"/>
              <a:gd name="connsiteY490" fmla="*/ 5402420 h 6858000"/>
              <a:gd name="connsiteX491" fmla="*/ 1933391 w 7467600"/>
              <a:gd name="connsiteY491" fmla="*/ 5156971 h 6858000"/>
              <a:gd name="connsiteX492" fmla="*/ 1827118 w 7467600"/>
              <a:gd name="connsiteY492" fmla="*/ 4968410 h 6858000"/>
              <a:gd name="connsiteX493" fmla="*/ 1837349 w 7467600"/>
              <a:gd name="connsiteY493" fmla="*/ 4956357 h 6858000"/>
              <a:gd name="connsiteX494" fmla="*/ 2162835 w 7467600"/>
              <a:gd name="connsiteY494" fmla="*/ 5187853 h 6858000"/>
              <a:gd name="connsiteX495" fmla="*/ 2257167 w 7467600"/>
              <a:gd name="connsiteY495" fmla="*/ 5462123 h 6858000"/>
              <a:gd name="connsiteX496" fmla="*/ 2261598 w 7467600"/>
              <a:gd name="connsiteY496" fmla="*/ 5467998 h 6858000"/>
              <a:gd name="connsiteX497" fmla="*/ 2437177 w 7467600"/>
              <a:gd name="connsiteY497" fmla="*/ 5479608 h 6858000"/>
              <a:gd name="connsiteX498" fmla="*/ 2445247 w 7467600"/>
              <a:gd name="connsiteY498" fmla="*/ 5483476 h 6858000"/>
              <a:gd name="connsiteX499" fmla="*/ 2743626 w 7467600"/>
              <a:gd name="connsiteY499" fmla="*/ 5304819 h 6858000"/>
              <a:gd name="connsiteX500" fmla="*/ 3048102 w 7467600"/>
              <a:gd name="connsiteY500" fmla="*/ 5150595 h 6858000"/>
              <a:gd name="connsiteX501" fmla="*/ 1799414 w 7467600"/>
              <a:gd name="connsiteY501" fmla="*/ 4694732 h 6858000"/>
              <a:gd name="connsiteX502" fmla="*/ 1771735 w 7467600"/>
              <a:gd name="connsiteY502" fmla="*/ 4619929 h 6858000"/>
              <a:gd name="connsiteX503" fmla="*/ 3104273 w 7467600"/>
              <a:gd name="connsiteY503" fmla="*/ 5076159 h 6858000"/>
              <a:gd name="connsiteX504" fmla="*/ 3113245 w 7467600"/>
              <a:gd name="connsiteY504" fmla="*/ 5090705 h 6858000"/>
              <a:gd name="connsiteX505" fmla="*/ 3126294 w 7467600"/>
              <a:gd name="connsiteY505" fmla="*/ 5114400 h 6858000"/>
              <a:gd name="connsiteX506" fmla="*/ 3937433 w 7467600"/>
              <a:gd name="connsiteY506" fmla="*/ 4830473 h 6858000"/>
              <a:gd name="connsiteX507" fmla="*/ 3590475 w 7467600"/>
              <a:gd name="connsiteY507" fmla="*/ 4597974 h 6858000"/>
              <a:gd name="connsiteX508" fmla="*/ 3100264 w 7467600"/>
              <a:gd name="connsiteY508" fmla="*/ 4579845 h 6858000"/>
              <a:gd name="connsiteX509" fmla="*/ 2183576 w 7467600"/>
              <a:gd name="connsiteY509" fmla="*/ 4227150 h 6858000"/>
              <a:gd name="connsiteX510" fmla="*/ 2151029 w 7467600"/>
              <a:gd name="connsiteY510" fmla="*/ 4146947 h 6858000"/>
              <a:gd name="connsiteX511" fmla="*/ 3563434 w 7467600"/>
              <a:gd name="connsiteY511" fmla="*/ 4469115 h 6858000"/>
              <a:gd name="connsiteX512" fmla="*/ 3177952 w 7467600"/>
              <a:gd name="connsiteY512" fmla="*/ 3657386 h 6858000"/>
              <a:gd name="connsiteX513" fmla="*/ 3189263 w 7467600"/>
              <a:gd name="connsiteY513" fmla="*/ 3625726 h 6858000"/>
              <a:gd name="connsiteX514" fmla="*/ 3560912 w 7467600"/>
              <a:gd name="connsiteY514" fmla="*/ 4079863 h 6858000"/>
              <a:gd name="connsiteX515" fmla="*/ 3626636 w 7467600"/>
              <a:gd name="connsiteY515" fmla="*/ 4512230 h 6858000"/>
              <a:gd name="connsiteX516" fmla="*/ 3653088 w 7467600"/>
              <a:gd name="connsiteY516" fmla="*/ 4521417 h 6858000"/>
              <a:gd name="connsiteX517" fmla="*/ 3988128 w 7467600"/>
              <a:gd name="connsiteY517" fmla="*/ 4817267 h 6858000"/>
              <a:gd name="connsiteX518" fmla="*/ 4830582 w 7467600"/>
              <a:gd name="connsiteY518" fmla="*/ 4676000 h 6858000"/>
              <a:gd name="connsiteX519" fmla="*/ 4830100 w 7467600"/>
              <a:gd name="connsiteY519" fmla="*/ 4675554 h 6858000"/>
              <a:gd name="connsiteX520" fmla="*/ 4036318 w 7467600"/>
              <a:gd name="connsiteY520" fmla="*/ 4147013 h 6858000"/>
              <a:gd name="connsiteX521" fmla="*/ 3432098 w 7467600"/>
              <a:gd name="connsiteY521" fmla="*/ 3537312 h 6858000"/>
              <a:gd name="connsiteX522" fmla="*/ 3446761 w 7467600"/>
              <a:gd name="connsiteY522" fmla="*/ 3461278 h 6858000"/>
              <a:gd name="connsiteX523" fmla="*/ 4419733 w 7467600"/>
              <a:gd name="connsiteY523" fmla="*/ 3963555 h 6858000"/>
              <a:gd name="connsiteX524" fmla="*/ 4781371 w 7467600"/>
              <a:gd name="connsiteY524" fmla="*/ 4458604 h 6858000"/>
              <a:gd name="connsiteX525" fmla="*/ 4780440 w 7467600"/>
              <a:gd name="connsiteY525" fmla="*/ 4470290 h 6858000"/>
              <a:gd name="connsiteX526" fmla="*/ 4898954 w 7467600"/>
              <a:gd name="connsiteY526" fmla="*/ 4662092 h 6858000"/>
              <a:gd name="connsiteX527" fmla="*/ 4900699 w 7467600"/>
              <a:gd name="connsiteY527" fmla="*/ 4670867 h 6858000"/>
              <a:gd name="connsiteX528" fmla="*/ 5714511 w 7467600"/>
              <a:gd name="connsiteY528" fmla="*/ 4663483 h 6858000"/>
              <a:gd name="connsiteX529" fmla="*/ 5464793 w 7467600"/>
              <a:gd name="connsiteY529" fmla="*/ 4393556 h 6858000"/>
              <a:gd name="connsiteX530" fmla="*/ 5461897 w 7467600"/>
              <a:gd name="connsiteY530" fmla="*/ 4390879 h 6858000"/>
              <a:gd name="connsiteX531" fmla="*/ 4294126 w 7467600"/>
              <a:gd name="connsiteY531" fmla="*/ 3303048 h 6858000"/>
              <a:gd name="connsiteX532" fmla="*/ 4305321 w 7467600"/>
              <a:gd name="connsiteY532" fmla="*/ 3256953 h 6858000"/>
              <a:gd name="connsiteX533" fmla="*/ 4949299 w 7467600"/>
              <a:gd name="connsiteY533" fmla="*/ 3766336 h 6858000"/>
              <a:gd name="connsiteX534" fmla="*/ 5291452 w 7467600"/>
              <a:gd name="connsiteY534" fmla="*/ 4076801 h 6858000"/>
              <a:gd name="connsiteX535" fmla="*/ 5434998 w 7467600"/>
              <a:gd name="connsiteY535" fmla="*/ 4254100 h 6858000"/>
              <a:gd name="connsiteX536" fmla="*/ 5351015 w 7467600"/>
              <a:gd name="connsiteY536" fmla="*/ 3760989 h 6858000"/>
              <a:gd name="connsiteX537" fmla="*/ 5413780 w 7467600"/>
              <a:gd name="connsiteY537" fmla="*/ 2966265 h 6858000"/>
              <a:gd name="connsiteX538" fmla="*/ 5425627 w 7467600"/>
              <a:gd name="connsiteY538" fmla="*/ 2954192 h 6858000"/>
              <a:gd name="connsiteX539" fmla="*/ 6604735 w 7467600"/>
              <a:gd name="connsiteY539" fmla="*/ 2041381 h 6858000"/>
              <a:gd name="connsiteX540" fmla="*/ 7204487 w 7467600"/>
              <a:gd name="connsiteY540" fmla="*/ 2742112 h 6858000"/>
              <a:gd name="connsiteX541" fmla="*/ 7131592 w 7467600"/>
              <a:gd name="connsiteY541" fmla="*/ 2672096 h 6858000"/>
              <a:gd name="connsiteX542" fmla="*/ 6996344 w 7467600"/>
              <a:gd name="connsiteY542" fmla="*/ 2518310 h 6858000"/>
              <a:gd name="connsiteX543" fmla="*/ 6735495 w 7467600"/>
              <a:gd name="connsiteY543" fmla="*/ 2196890 h 6858000"/>
              <a:gd name="connsiteX544" fmla="*/ 6721901 w 7467600"/>
              <a:gd name="connsiteY544" fmla="*/ 2179274 h 6858000"/>
              <a:gd name="connsiteX545" fmla="*/ 6604735 w 7467600"/>
              <a:gd name="connsiteY545" fmla="*/ 2041381 h 6858000"/>
              <a:gd name="connsiteX546" fmla="*/ 6591670 w 7467600"/>
              <a:gd name="connsiteY546" fmla="*/ 1988277 h 6858000"/>
              <a:gd name="connsiteX547" fmla="*/ 6747349 w 7467600"/>
              <a:gd name="connsiteY547" fmla="*/ 2160069 h 6858000"/>
              <a:gd name="connsiteX548" fmla="*/ 6760943 w 7467600"/>
              <a:gd name="connsiteY548" fmla="*/ 2177686 h 6858000"/>
              <a:gd name="connsiteX549" fmla="*/ 7021065 w 7467600"/>
              <a:gd name="connsiteY549" fmla="*/ 2498102 h 6858000"/>
              <a:gd name="connsiteX550" fmla="*/ 7155223 w 7467600"/>
              <a:gd name="connsiteY550" fmla="*/ 2650386 h 6858000"/>
              <a:gd name="connsiteX551" fmla="*/ 7203167 w 7467600"/>
              <a:gd name="connsiteY551" fmla="*/ 2697288 h 6858000"/>
              <a:gd name="connsiteX552" fmla="*/ 6937703 w 7467600"/>
              <a:gd name="connsiteY552" fmla="*/ 2321981 h 6858000"/>
              <a:gd name="connsiteX553" fmla="*/ 6591670 w 7467600"/>
              <a:gd name="connsiteY553" fmla="*/ 1988277 h 6858000"/>
              <a:gd name="connsiteX554" fmla="*/ 5798671 w 7467600"/>
              <a:gd name="connsiteY554" fmla="*/ 1981601 h 6858000"/>
              <a:gd name="connsiteX555" fmla="*/ 5754709 w 7467600"/>
              <a:gd name="connsiteY555" fmla="*/ 2071454 h 6858000"/>
              <a:gd name="connsiteX556" fmla="*/ 5763044 w 7467600"/>
              <a:gd name="connsiteY556" fmla="*/ 2842206 h 6858000"/>
              <a:gd name="connsiteX557" fmla="*/ 5764974 w 7467600"/>
              <a:gd name="connsiteY557" fmla="*/ 2799609 h 6858000"/>
              <a:gd name="connsiteX558" fmla="*/ 5767665 w 7467600"/>
              <a:gd name="connsiteY558" fmla="*/ 2666409 h 6858000"/>
              <a:gd name="connsiteX559" fmla="*/ 5763055 w 7467600"/>
              <a:gd name="connsiteY559" fmla="*/ 2579705 h 6858000"/>
              <a:gd name="connsiteX560" fmla="*/ 5758079 w 7467600"/>
              <a:gd name="connsiteY560" fmla="*/ 2492508 h 6858000"/>
              <a:gd name="connsiteX561" fmla="*/ 5779325 w 7467600"/>
              <a:gd name="connsiteY561" fmla="*/ 2197069 h 6858000"/>
              <a:gd name="connsiteX562" fmla="*/ 5798671 w 7467600"/>
              <a:gd name="connsiteY562" fmla="*/ 1981601 h 6858000"/>
              <a:gd name="connsiteX563" fmla="*/ 5829202 w 7467600"/>
              <a:gd name="connsiteY563" fmla="*/ 1971679 h 6858000"/>
              <a:gd name="connsiteX564" fmla="*/ 5809558 w 7467600"/>
              <a:gd name="connsiteY564" fmla="*/ 2198043 h 6858000"/>
              <a:gd name="connsiteX565" fmla="*/ 5788653 w 7467600"/>
              <a:gd name="connsiteY565" fmla="*/ 2489430 h 6858000"/>
              <a:gd name="connsiteX566" fmla="*/ 5793439 w 7467600"/>
              <a:gd name="connsiteY566" fmla="*/ 2575235 h 6858000"/>
              <a:gd name="connsiteX567" fmla="*/ 5796837 w 7467600"/>
              <a:gd name="connsiteY567" fmla="*/ 2637633 h 6858000"/>
              <a:gd name="connsiteX568" fmla="*/ 5818614 w 7467600"/>
              <a:gd name="connsiteY568" fmla="*/ 2473055 h 6858000"/>
              <a:gd name="connsiteX569" fmla="*/ 5829202 w 7467600"/>
              <a:gd name="connsiteY569" fmla="*/ 1971679 h 6858000"/>
              <a:gd name="connsiteX570" fmla="*/ 5911389 w 7467600"/>
              <a:gd name="connsiteY570" fmla="*/ 1898371 h 6858000"/>
              <a:gd name="connsiteX571" fmla="*/ 6237627 w 7467600"/>
              <a:gd name="connsiteY571" fmla="*/ 2231921 h 6858000"/>
              <a:gd name="connsiteX572" fmla="*/ 5911389 w 7467600"/>
              <a:gd name="connsiteY572" fmla="*/ 1898371 h 6858000"/>
              <a:gd name="connsiteX573" fmla="*/ 6944437 w 7467600"/>
              <a:gd name="connsiteY573" fmla="*/ 1575402 h 6858000"/>
              <a:gd name="connsiteX574" fmla="*/ 6304730 w 7467600"/>
              <a:gd name="connsiteY574" fmla="*/ 1766654 h 6858000"/>
              <a:gd name="connsiteX575" fmla="*/ 6944437 w 7467600"/>
              <a:gd name="connsiteY575" fmla="*/ 1575402 h 6858000"/>
              <a:gd name="connsiteX576" fmla="*/ 7019523 w 7467600"/>
              <a:gd name="connsiteY576" fmla="*/ 1519450 h 6858000"/>
              <a:gd name="connsiteX577" fmla="*/ 6298091 w 7467600"/>
              <a:gd name="connsiteY577" fmla="*/ 1737122 h 6858000"/>
              <a:gd name="connsiteX578" fmla="*/ 7019523 w 7467600"/>
              <a:gd name="connsiteY578" fmla="*/ 1519450 h 6858000"/>
              <a:gd name="connsiteX579" fmla="*/ 2399523 w 7467600"/>
              <a:gd name="connsiteY579" fmla="*/ 1428234 h 6858000"/>
              <a:gd name="connsiteX580" fmla="*/ 2224982 w 7467600"/>
              <a:gd name="connsiteY580" fmla="*/ 1826201 h 6858000"/>
              <a:gd name="connsiteX581" fmla="*/ 2096099 w 7467600"/>
              <a:gd name="connsiteY581" fmla="*/ 2345900 h 6858000"/>
              <a:gd name="connsiteX582" fmla="*/ 2283317 w 7467600"/>
              <a:gd name="connsiteY582" fmla="*/ 1796925 h 6858000"/>
              <a:gd name="connsiteX583" fmla="*/ 2399523 w 7467600"/>
              <a:gd name="connsiteY583" fmla="*/ 1428234 h 6858000"/>
              <a:gd name="connsiteX584" fmla="*/ 2448558 w 7467600"/>
              <a:gd name="connsiteY584" fmla="*/ 1373435 h 6858000"/>
              <a:gd name="connsiteX585" fmla="*/ 2312521 w 7467600"/>
              <a:gd name="connsiteY585" fmla="*/ 1806140 h 6858000"/>
              <a:gd name="connsiteX586" fmla="*/ 2127533 w 7467600"/>
              <a:gd name="connsiteY586" fmla="*/ 2348380 h 6858000"/>
              <a:gd name="connsiteX587" fmla="*/ 2358080 w 7467600"/>
              <a:gd name="connsiteY587" fmla="*/ 1866134 h 6858000"/>
              <a:gd name="connsiteX588" fmla="*/ 2407436 w 7467600"/>
              <a:gd name="connsiteY588" fmla="*/ 1651070 h 6858000"/>
              <a:gd name="connsiteX589" fmla="*/ 2448558 w 7467600"/>
              <a:gd name="connsiteY589" fmla="*/ 1373435 h 6858000"/>
              <a:gd name="connsiteX590" fmla="*/ 278707 w 7467600"/>
              <a:gd name="connsiteY590" fmla="*/ 1352270 h 6858000"/>
              <a:gd name="connsiteX591" fmla="*/ 321570 w 7467600"/>
              <a:gd name="connsiteY591" fmla="*/ 1861610 h 6858000"/>
              <a:gd name="connsiteX592" fmla="*/ 294281 w 7467600"/>
              <a:gd name="connsiteY592" fmla="*/ 1440658 h 6858000"/>
              <a:gd name="connsiteX593" fmla="*/ 278707 w 7467600"/>
              <a:gd name="connsiteY593" fmla="*/ 1352270 h 6858000"/>
              <a:gd name="connsiteX594" fmla="*/ 1423821 w 7467600"/>
              <a:gd name="connsiteY594" fmla="*/ 1351958 h 6858000"/>
              <a:gd name="connsiteX595" fmla="*/ 1638521 w 7467600"/>
              <a:gd name="connsiteY595" fmla="*/ 1908470 h 6858000"/>
              <a:gd name="connsiteX596" fmla="*/ 1754199 w 7467600"/>
              <a:gd name="connsiteY596" fmla="*/ 2149284 h 6858000"/>
              <a:gd name="connsiteX597" fmla="*/ 1908359 w 7467600"/>
              <a:gd name="connsiteY597" fmla="*/ 2364988 h 6858000"/>
              <a:gd name="connsiteX598" fmla="*/ 1647661 w 7467600"/>
              <a:gd name="connsiteY598" fmla="*/ 1825945 h 6858000"/>
              <a:gd name="connsiteX599" fmla="*/ 1423821 w 7467600"/>
              <a:gd name="connsiteY599" fmla="*/ 1351958 h 6858000"/>
              <a:gd name="connsiteX600" fmla="*/ 1431890 w 7467600"/>
              <a:gd name="connsiteY600" fmla="*/ 1306475 h 6858000"/>
              <a:gd name="connsiteX601" fmla="*/ 1507597 w 7467600"/>
              <a:gd name="connsiteY601" fmla="*/ 1446132 h 6858000"/>
              <a:gd name="connsiteX602" fmla="*/ 1674586 w 7467600"/>
              <a:gd name="connsiteY602" fmla="*/ 1813832 h 6858000"/>
              <a:gd name="connsiteX603" fmla="*/ 1815950 w 7467600"/>
              <a:gd name="connsiteY603" fmla="*/ 2128564 h 6858000"/>
              <a:gd name="connsiteX604" fmla="*/ 1984242 w 7467600"/>
              <a:gd name="connsiteY604" fmla="*/ 2430829 h 6858000"/>
              <a:gd name="connsiteX605" fmla="*/ 2014023 w 7467600"/>
              <a:gd name="connsiteY605" fmla="*/ 2450995 h 6858000"/>
              <a:gd name="connsiteX606" fmla="*/ 1747337 w 7467600"/>
              <a:gd name="connsiteY606" fmla="*/ 1855264 h 6858000"/>
              <a:gd name="connsiteX607" fmla="*/ 1533749 w 7467600"/>
              <a:gd name="connsiteY607" fmla="*/ 1478656 h 6858000"/>
              <a:gd name="connsiteX608" fmla="*/ 1431890 w 7467600"/>
              <a:gd name="connsiteY608" fmla="*/ 1306475 h 6858000"/>
              <a:gd name="connsiteX609" fmla="*/ 5052692 w 7467600"/>
              <a:gd name="connsiteY609" fmla="*/ 1292994 h 6858000"/>
              <a:gd name="connsiteX610" fmla="*/ 5200661 w 7467600"/>
              <a:gd name="connsiteY610" fmla="*/ 1635186 h 6858000"/>
              <a:gd name="connsiteX611" fmla="*/ 5297138 w 7467600"/>
              <a:gd name="connsiteY611" fmla="*/ 1906351 h 6858000"/>
              <a:gd name="connsiteX612" fmla="*/ 5052692 w 7467600"/>
              <a:gd name="connsiteY612" fmla="*/ 1292994 h 6858000"/>
              <a:gd name="connsiteX613" fmla="*/ 5009948 w 7467600"/>
              <a:gd name="connsiteY613" fmla="*/ 1273619 h 6858000"/>
              <a:gd name="connsiteX614" fmla="*/ 5121777 w 7467600"/>
              <a:gd name="connsiteY614" fmla="*/ 1654213 h 6858000"/>
              <a:gd name="connsiteX615" fmla="*/ 5293545 w 7467600"/>
              <a:gd name="connsiteY615" fmla="*/ 2072247 h 6858000"/>
              <a:gd name="connsiteX616" fmla="*/ 5294042 w 7467600"/>
              <a:gd name="connsiteY616" fmla="*/ 2065019 h 6858000"/>
              <a:gd name="connsiteX617" fmla="*/ 5171936 w 7467600"/>
              <a:gd name="connsiteY617" fmla="*/ 1647613 h 6858000"/>
              <a:gd name="connsiteX618" fmla="*/ 5009948 w 7467600"/>
              <a:gd name="connsiteY618" fmla="*/ 1273619 h 6858000"/>
              <a:gd name="connsiteX619" fmla="*/ 655236 w 7467600"/>
              <a:gd name="connsiteY619" fmla="*/ 1268632 h 6858000"/>
              <a:gd name="connsiteX620" fmla="*/ 839521 w 7467600"/>
              <a:gd name="connsiteY620" fmla="*/ 1685315 h 6858000"/>
              <a:gd name="connsiteX621" fmla="*/ 1109416 w 7467600"/>
              <a:gd name="connsiteY621" fmla="*/ 2061663 h 6858000"/>
              <a:gd name="connsiteX622" fmla="*/ 1298300 w 7467600"/>
              <a:gd name="connsiteY622" fmla="*/ 2247742 h 6858000"/>
              <a:gd name="connsiteX623" fmla="*/ 1125871 w 7467600"/>
              <a:gd name="connsiteY623" fmla="*/ 1989513 h 6858000"/>
              <a:gd name="connsiteX624" fmla="*/ 981574 w 7467600"/>
              <a:gd name="connsiteY624" fmla="*/ 1783157 h 6858000"/>
              <a:gd name="connsiteX625" fmla="*/ 922198 w 7467600"/>
              <a:gd name="connsiteY625" fmla="*/ 1677437 h 6858000"/>
              <a:gd name="connsiteX626" fmla="*/ 869293 w 7467600"/>
              <a:gd name="connsiteY626" fmla="*/ 1583214 h 6858000"/>
              <a:gd name="connsiteX627" fmla="*/ 751431 w 7467600"/>
              <a:gd name="connsiteY627" fmla="*/ 1405731 h 6858000"/>
              <a:gd name="connsiteX628" fmla="*/ 655236 w 7467600"/>
              <a:gd name="connsiteY628" fmla="*/ 1268632 h 6858000"/>
              <a:gd name="connsiteX629" fmla="*/ 6516292 w 7467600"/>
              <a:gd name="connsiteY629" fmla="*/ 1263064 h 6858000"/>
              <a:gd name="connsiteX630" fmla="*/ 5736320 w 7467600"/>
              <a:gd name="connsiteY630" fmla="*/ 1501803 h 6858000"/>
              <a:gd name="connsiteX631" fmla="*/ 6516292 w 7467600"/>
              <a:gd name="connsiteY631" fmla="*/ 1263064 h 6858000"/>
              <a:gd name="connsiteX632" fmla="*/ 291466 w 7467600"/>
              <a:gd name="connsiteY632" fmla="*/ 1250369 h 6858000"/>
              <a:gd name="connsiteX633" fmla="*/ 323180 w 7467600"/>
              <a:gd name="connsiteY633" fmla="*/ 1435283 h 6858000"/>
              <a:gd name="connsiteX634" fmla="*/ 349381 w 7467600"/>
              <a:gd name="connsiteY634" fmla="*/ 1875041 h 6858000"/>
              <a:gd name="connsiteX635" fmla="*/ 374363 w 7467600"/>
              <a:gd name="connsiteY635" fmla="*/ 1506494 h 6858000"/>
              <a:gd name="connsiteX636" fmla="*/ 302168 w 7467600"/>
              <a:gd name="connsiteY636" fmla="*/ 1274495 h 6858000"/>
              <a:gd name="connsiteX637" fmla="*/ 291466 w 7467600"/>
              <a:gd name="connsiteY637" fmla="*/ 1250369 h 6858000"/>
              <a:gd name="connsiteX638" fmla="*/ 678222 w 7467600"/>
              <a:gd name="connsiteY638" fmla="*/ 1248670 h 6858000"/>
              <a:gd name="connsiteX639" fmla="*/ 775536 w 7467600"/>
              <a:gd name="connsiteY639" fmla="*/ 1388015 h 6858000"/>
              <a:gd name="connsiteX640" fmla="*/ 894529 w 7467600"/>
              <a:gd name="connsiteY640" fmla="*/ 1567739 h 6858000"/>
              <a:gd name="connsiteX641" fmla="*/ 948000 w 7467600"/>
              <a:gd name="connsiteY641" fmla="*/ 1663088 h 6858000"/>
              <a:gd name="connsiteX642" fmla="*/ 1006812 w 7467600"/>
              <a:gd name="connsiteY642" fmla="*/ 1767683 h 6858000"/>
              <a:gd name="connsiteX643" fmla="*/ 1149133 w 7467600"/>
              <a:gd name="connsiteY643" fmla="*/ 1971513 h 6858000"/>
              <a:gd name="connsiteX644" fmla="*/ 1333952 w 7467600"/>
              <a:gd name="connsiteY644" fmla="*/ 2251620 h 6858000"/>
              <a:gd name="connsiteX645" fmla="*/ 1337329 w 7467600"/>
              <a:gd name="connsiteY645" fmla="*/ 2258350 h 6858000"/>
              <a:gd name="connsiteX646" fmla="*/ 1014726 w 7467600"/>
              <a:gd name="connsiteY646" fmla="*/ 1615556 h 6858000"/>
              <a:gd name="connsiteX647" fmla="*/ 678222 w 7467600"/>
              <a:gd name="connsiteY647" fmla="*/ 1248670 h 6858000"/>
              <a:gd name="connsiteX648" fmla="*/ 6691602 w 7467600"/>
              <a:gd name="connsiteY648" fmla="*/ 1140573 h 6858000"/>
              <a:gd name="connsiteX649" fmla="*/ 6571100 w 7467600"/>
              <a:gd name="connsiteY649" fmla="*/ 1183662 h 6858000"/>
              <a:gd name="connsiteX650" fmla="*/ 6241687 w 7467600"/>
              <a:gd name="connsiteY650" fmla="*/ 1257600 h 6858000"/>
              <a:gd name="connsiteX651" fmla="*/ 5693009 w 7467600"/>
              <a:gd name="connsiteY651" fmla="*/ 1478256 h 6858000"/>
              <a:gd name="connsiteX652" fmla="*/ 6548420 w 7467600"/>
              <a:gd name="connsiteY652" fmla="*/ 1214599 h 6858000"/>
              <a:gd name="connsiteX653" fmla="*/ 6605473 w 7467600"/>
              <a:gd name="connsiteY653" fmla="*/ 1184686 h 6858000"/>
              <a:gd name="connsiteX654" fmla="*/ 6691602 w 7467600"/>
              <a:gd name="connsiteY654" fmla="*/ 1140573 h 6858000"/>
              <a:gd name="connsiteX655" fmla="*/ 4002475 w 7467600"/>
              <a:gd name="connsiteY655" fmla="*/ 1037802 h 6858000"/>
              <a:gd name="connsiteX656" fmla="*/ 4000324 w 7467600"/>
              <a:gd name="connsiteY656" fmla="*/ 1039362 h 6858000"/>
              <a:gd name="connsiteX657" fmla="*/ 4002862 w 7467600"/>
              <a:gd name="connsiteY657" fmla="*/ 1042866 h 6858000"/>
              <a:gd name="connsiteX658" fmla="*/ 4002475 w 7467600"/>
              <a:gd name="connsiteY658" fmla="*/ 1037802 h 6858000"/>
              <a:gd name="connsiteX659" fmla="*/ 506322 w 7467600"/>
              <a:gd name="connsiteY659" fmla="*/ 1020997 h 6858000"/>
              <a:gd name="connsiteX660" fmla="*/ 533068 w 7467600"/>
              <a:gd name="connsiteY660" fmla="*/ 1029409 h 6858000"/>
              <a:gd name="connsiteX661" fmla="*/ 1232525 w 7467600"/>
              <a:gd name="connsiteY661" fmla="*/ 1804675 h 6858000"/>
              <a:gd name="connsiteX662" fmla="*/ 1388858 w 7467600"/>
              <a:gd name="connsiteY662" fmla="*/ 2368011 h 6858000"/>
              <a:gd name="connsiteX663" fmla="*/ 1384098 w 7467600"/>
              <a:gd name="connsiteY663" fmla="*/ 2378125 h 6858000"/>
              <a:gd name="connsiteX664" fmla="*/ 1425393 w 7467600"/>
              <a:gd name="connsiteY664" fmla="*/ 2589124 h 6858000"/>
              <a:gd name="connsiteX665" fmla="*/ 1424001 w 7467600"/>
              <a:gd name="connsiteY665" fmla="*/ 2597541 h 6858000"/>
              <a:gd name="connsiteX666" fmla="*/ 2152729 w 7467600"/>
              <a:gd name="connsiteY666" fmla="*/ 2864487 h 6858000"/>
              <a:gd name="connsiteX667" fmla="*/ 2020609 w 7467600"/>
              <a:gd name="connsiteY667" fmla="*/ 2539671 h 6858000"/>
              <a:gd name="connsiteX668" fmla="*/ 2018920 w 7467600"/>
              <a:gd name="connsiteY668" fmla="*/ 2536309 h 6858000"/>
              <a:gd name="connsiteX669" fmla="*/ 1342441 w 7467600"/>
              <a:gd name="connsiteY669" fmla="*/ 1173017 h 6858000"/>
              <a:gd name="connsiteX670" fmla="*/ 1367925 w 7467600"/>
              <a:gd name="connsiteY670" fmla="*/ 1135648 h 6858000"/>
              <a:gd name="connsiteX671" fmla="*/ 1771401 w 7467600"/>
              <a:gd name="connsiteY671" fmla="*/ 1806673 h 6858000"/>
              <a:gd name="connsiteX672" fmla="*/ 1972385 w 7467600"/>
              <a:gd name="connsiteY672" fmla="*/ 2198735 h 6858000"/>
              <a:gd name="connsiteX673" fmla="*/ 2040892 w 7467600"/>
              <a:gd name="connsiteY673" fmla="*/ 2405205 h 6858000"/>
              <a:gd name="connsiteX674" fmla="*/ 2131689 w 7467600"/>
              <a:gd name="connsiteY674" fmla="*/ 1936926 h 6858000"/>
              <a:gd name="connsiteX675" fmla="*/ 2454820 w 7467600"/>
              <a:gd name="connsiteY675" fmla="*/ 1248808 h 6858000"/>
              <a:gd name="connsiteX676" fmla="*/ 2492512 w 7467600"/>
              <a:gd name="connsiteY676" fmla="*/ 1302920 h 6858000"/>
              <a:gd name="connsiteX677" fmla="*/ 2081216 w 7467600"/>
              <a:gd name="connsiteY677" fmla="*/ 2527513 h 6858000"/>
              <a:gd name="connsiteX678" fmla="*/ 2081211 w 7467600"/>
              <a:gd name="connsiteY678" fmla="*/ 2528916 h 6858000"/>
              <a:gd name="connsiteX679" fmla="*/ 2199067 w 7467600"/>
              <a:gd name="connsiteY679" fmla="*/ 2884061 h 6858000"/>
              <a:gd name="connsiteX680" fmla="*/ 3192586 w 7467600"/>
              <a:gd name="connsiteY680" fmla="*/ 3411496 h 6858000"/>
              <a:gd name="connsiteX681" fmla="*/ 3182620 w 7467600"/>
              <a:gd name="connsiteY681" fmla="*/ 3483279 h 6858000"/>
              <a:gd name="connsiteX682" fmla="*/ 2435119 w 7467600"/>
              <a:gd name="connsiteY682" fmla="*/ 3080173 h 6858000"/>
              <a:gd name="connsiteX683" fmla="*/ 2410152 w 7467600"/>
              <a:gd name="connsiteY683" fmla="*/ 3063751 h 6858000"/>
              <a:gd name="connsiteX684" fmla="*/ 2408099 w 7467600"/>
              <a:gd name="connsiteY684" fmla="*/ 3064403 h 6858000"/>
              <a:gd name="connsiteX685" fmla="*/ 2407218 w 7467600"/>
              <a:gd name="connsiteY685" fmla="*/ 3070324 h 6858000"/>
              <a:gd name="connsiteX686" fmla="*/ 2380138 w 7467600"/>
              <a:gd name="connsiteY686" fmla="*/ 3099341 h 6858000"/>
              <a:gd name="connsiteX687" fmla="*/ 1765923 w 7467600"/>
              <a:gd name="connsiteY687" fmla="*/ 3581043 h 6858000"/>
              <a:gd name="connsiteX688" fmla="*/ 1702258 w 7467600"/>
              <a:gd name="connsiteY688" fmla="*/ 3612286 h 6858000"/>
              <a:gd name="connsiteX689" fmla="*/ 1538370 w 7467600"/>
              <a:gd name="connsiteY689" fmla="*/ 3811804 h 6858000"/>
              <a:gd name="connsiteX690" fmla="*/ 542867 w 7467600"/>
              <a:gd name="connsiteY690" fmla="*/ 4944092 h 6858000"/>
              <a:gd name="connsiteX691" fmla="*/ 515800 w 7467600"/>
              <a:gd name="connsiteY691" fmla="*/ 4862180 h 6858000"/>
              <a:gd name="connsiteX692" fmla="*/ 909145 w 7467600"/>
              <a:gd name="connsiteY692" fmla="*/ 4199225 h 6858000"/>
              <a:gd name="connsiteX693" fmla="*/ 1214067 w 7467600"/>
              <a:gd name="connsiteY693" fmla="*/ 3908561 h 6858000"/>
              <a:gd name="connsiteX694" fmla="*/ 640967 w 7467600"/>
              <a:gd name="connsiteY694" fmla="*/ 4105601 h 6858000"/>
              <a:gd name="connsiteX695" fmla="*/ 112563 w 7467600"/>
              <a:gd name="connsiteY695" fmla="*/ 4396952 h 6858000"/>
              <a:gd name="connsiteX696" fmla="*/ 0 w 7467600"/>
              <a:gd name="connsiteY696" fmla="*/ 4466006 h 6858000"/>
              <a:gd name="connsiteX697" fmla="*/ 0 w 7467600"/>
              <a:gd name="connsiteY697" fmla="*/ 4233763 h 6858000"/>
              <a:gd name="connsiteX698" fmla="*/ 36881 w 7467600"/>
              <a:gd name="connsiteY698" fmla="*/ 4200118 h 6858000"/>
              <a:gd name="connsiteX699" fmla="*/ 910534 w 7467600"/>
              <a:gd name="connsiteY699" fmla="*/ 3629753 h 6858000"/>
              <a:gd name="connsiteX700" fmla="*/ 1578717 w 7467600"/>
              <a:gd name="connsiteY700" fmla="*/ 3575982 h 6858000"/>
              <a:gd name="connsiteX701" fmla="*/ 2338780 w 7467600"/>
              <a:gd name="connsiteY701" fmla="*/ 3033725 h 6858000"/>
              <a:gd name="connsiteX702" fmla="*/ 1807991 w 7467600"/>
              <a:gd name="connsiteY702" fmla="*/ 2807184 h 6858000"/>
              <a:gd name="connsiteX703" fmla="*/ 1416358 w 7467600"/>
              <a:gd name="connsiteY703" fmla="*/ 3112571 h 6858000"/>
              <a:gd name="connsiteX704" fmla="*/ 939066 w 7467600"/>
              <a:gd name="connsiteY704" fmla="*/ 3378798 h 6858000"/>
              <a:gd name="connsiteX705" fmla="*/ 115099 w 7467600"/>
              <a:gd name="connsiteY705" fmla="*/ 3607650 h 6858000"/>
              <a:gd name="connsiteX706" fmla="*/ 97284 w 7467600"/>
              <a:gd name="connsiteY706" fmla="*/ 3520393 h 6858000"/>
              <a:gd name="connsiteX707" fmla="*/ 922050 w 7467600"/>
              <a:gd name="connsiteY707" fmla="*/ 3074867 h 6858000"/>
              <a:gd name="connsiteX708" fmla="*/ 1405265 w 7467600"/>
              <a:gd name="connsiteY708" fmla="*/ 3016319 h 6858000"/>
              <a:gd name="connsiteX709" fmla="*/ 1407512 w 7467600"/>
              <a:gd name="connsiteY709" fmla="*/ 3018001 h 6858000"/>
              <a:gd name="connsiteX710" fmla="*/ 1726266 w 7467600"/>
              <a:gd name="connsiteY710" fmla="*/ 2777274 h 6858000"/>
              <a:gd name="connsiteX711" fmla="*/ 625390 w 7467600"/>
              <a:gd name="connsiteY711" fmla="*/ 2514541 h 6858000"/>
              <a:gd name="connsiteX712" fmla="*/ 619799 w 7467600"/>
              <a:gd name="connsiteY712" fmla="*/ 2527180 h 6858000"/>
              <a:gd name="connsiteX713" fmla="*/ 310030 w 7467600"/>
              <a:gd name="connsiteY713" fmla="*/ 2771818 h 6858000"/>
              <a:gd name="connsiteX714" fmla="*/ 173877 w 7467600"/>
              <a:gd name="connsiteY714" fmla="*/ 2937056 h 6858000"/>
              <a:gd name="connsiteX715" fmla="*/ 77889 w 7467600"/>
              <a:gd name="connsiteY715" fmla="*/ 3138440 h 6858000"/>
              <a:gd name="connsiteX716" fmla="*/ 0 w 7467600"/>
              <a:gd name="connsiteY716" fmla="*/ 3271395 h 6858000"/>
              <a:gd name="connsiteX717" fmla="*/ 0 w 7467600"/>
              <a:gd name="connsiteY717" fmla="*/ 3153002 h 6858000"/>
              <a:gd name="connsiteX718" fmla="*/ 2386 w 7467600"/>
              <a:gd name="connsiteY718" fmla="*/ 3149203 h 6858000"/>
              <a:gd name="connsiteX719" fmla="*/ 89753 w 7467600"/>
              <a:gd name="connsiteY719" fmla="*/ 2987702 h 6858000"/>
              <a:gd name="connsiteX720" fmla="*/ 76869 w 7467600"/>
              <a:gd name="connsiteY720" fmla="*/ 3005404 h 6858000"/>
              <a:gd name="connsiteX721" fmla="*/ 32049 w 7467600"/>
              <a:gd name="connsiteY721" fmla="*/ 3065814 h 6858000"/>
              <a:gd name="connsiteX722" fmla="*/ 0 w 7467600"/>
              <a:gd name="connsiteY722" fmla="*/ 3108744 h 6858000"/>
              <a:gd name="connsiteX723" fmla="*/ 0 w 7467600"/>
              <a:gd name="connsiteY723" fmla="*/ 3058059 h 6858000"/>
              <a:gd name="connsiteX724" fmla="*/ 7610 w 7467600"/>
              <a:gd name="connsiteY724" fmla="*/ 3047889 h 6858000"/>
              <a:gd name="connsiteX725" fmla="*/ 52419 w 7467600"/>
              <a:gd name="connsiteY725" fmla="*/ 2987479 h 6858000"/>
              <a:gd name="connsiteX726" fmla="*/ 59142 w 7467600"/>
              <a:gd name="connsiteY726" fmla="*/ 2978488 h 6858000"/>
              <a:gd name="connsiteX727" fmla="*/ 0 w 7467600"/>
              <a:gd name="connsiteY727" fmla="*/ 3015334 h 6858000"/>
              <a:gd name="connsiteX728" fmla="*/ 0 w 7467600"/>
              <a:gd name="connsiteY728" fmla="*/ 2914286 h 6858000"/>
              <a:gd name="connsiteX729" fmla="*/ 36383 w 7467600"/>
              <a:gd name="connsiteY729" fmla="*/ 2901128 h 6858000"/>
              <a:gd name="connsiteX730" fmla="*/ 156329 w 7467600"/>
              <a:gd name="connsiteY730" fmla="*/ 2840533 h 6858000"/>
              <a:gd name="connsiteX731" fmla="*/ 358355 w 7467600"/>
              <a:gd name="connsiteY731" fmla="*/ 2620471 h 6858000"/>
              <a:gd name="connsiteX732" fmla="*/ 510577 w 7467600"/>
              <a:gd name="connsiteY732" fmla="*/ 2501244 h 6858000"/>
              <a:gd name="connsiteX733" fmla="*/ 211967 w 7467600"/>
              <a:gd name="connsiteY733" fmla="*/ 2479171 h 6858000"/>
              <a:gd name="connsiteX734" fmla="*/ 0 w 7467600"/>
              <a:gd name="connsiteY734" fmla="*/ 2476398 h 6858000"/>
              <a:gd name="connsiteX735" fmla="*/ 0 w 7467600"/>
              <a:gd name="connsiteY735" fmla="*/ 2389189 h 6858000"/>
              <a:gd name="connsiteX736" fmla="*/ 103062 w 7467600"/>
              <a:gd name="connsiteY736" fmla="*/ 2389518 h 6858000"/>
              <a:gd name="connsiteX737" fmla="*/ 510734 w 7467600"/>
              <a:gd name="connsiteY737" fmla="*/ 2416201 h 6858000"/>
              <a:gd name="connsiteX738" fmla="*/ 279257 w 7467600"/>
              <a:gd name="connsiteY738" fmla="*/ 2092102 h 6858000"/>
              <a:gd name="connsiteX739" fmla="*/ 65265 w 7467600"/>
              <a:gd name="connsiteY739" fmla="*/ 2006049 h 6858000"/>
              <a:gd name="connsiteX740" fmla="*/ 0 w 7467600"/>
              <a:gd name="connsiteY740" fmla="*/ 1982532 h 6858000"/>
              <a:gd name="connsiteX741" fmla="*/ 0 w 7467600"/>
              <a:gd name="connsiteY741" fmla="*/ 1912789 h 6858000"/>
              <a:gd name="connsiteX742" fmla="*/ 97460 w 7467600"/>
              <a:gd name="connsiteY742" fmla="*/ 1953725 h 6858000"/>
              <a:gd name="connsiteX743" fmla="*/ 221272 w 7467600"/>
              <a:gd name="connsiteY743" fmla="*/ 1980766 h 6858000"/>
              <a:gd name="connsiteX744" fmla="*/ 116765 w 7467600"/>
              <a:gd name="connsiteY744" fmla="*/ 1911033 h 6858000"/>
              <a:gd name="connsiteX745" fmla="*/ 16405 w 7467600"/>
              <a:gd name="connsiteY745" fmla="*/ 1803412 h 6858000"/>
              <a:gd name="connsiteX746" fmla="*/ 0 w 7467600"/>
              <a:gd name="connsiteY746" fmla="*/ 1784777 h 6858000"/>
              <a:gd name="connsiteX747" fmla="*/ 0 w 7467600"/>
              <a:gd name="connsiteY747" fmla="*/ 1740082 h 6858000"/>
              <a:gd name="connsiteX748" fmla="*/ 39394 w 7467600"/>
              <a:gd name="connsiteY748" fmla="*/ 1784856 h 6858000"/>
              <a:gd name="connsiteX749" fmla="*/ 135813 w 7467600"/>
              <a:gd name="connsiteY749" fmla="*/ 1888838 h 6858000"/>
              <a:gd name="connsiteX750" fmla="*/ 242575 w 7467600"/>
              <a:gd name="connsiteY750" fmla="*/ 1958841 h 6858000"/>
              <a:gd name="connsiteX751" fmla="*/ 82197 w 7467600"/>
              <a:gd name="connsiteY751" fmla="*/ 1754826 h 6858000"/>
              <a:gd name="connsiteX752" fmla="*/ 0 w 7467600"/>
              <a:gd name="connsiteY752" fmla="*/ 1679650 h 6858000"/>
              <a:gd name="connsiteX753" fmla="*/ 0 w 7467600"/>
              <a:gd name="connsiteY753" fmla="*/ 1602463 h 6858000"/>
              <a:gd name="connsiteX754" fmla="*/ 84689 w 7467600"/>
              <a:gd name="connsiteY754" fmla="*/ 1677442 h 6858000"/>
              <a:gd name="connsiteX755" fmla="*/ 298437 w 7467600"/>
              <a:gd name="connsiteY755" fmla="*/ 1968019 h 6858000"/>
              <a:gd name="connsiteX756" fmla="*/ 227269 w 7467600"/>
              <a:gd name="connsiteY756" fmla="*/ 1114064 h 6858000"/>
              <a:gd name="connsiteX757" fmla="*/ 248003 w 7467600"/>
              <a:gd name="connsiteY757" fmla="*/ 1089613 h 6858000"/>
              <a:gd name="connsiteX758" fmla="*/ 427020 w 7467600"/>
              <a:gd name="connsiteY758" fmla="*/ 1619803 h 6858000"/>
              <a:gd name="connsiteX759" fmla="*/ 340345 w 7467600"/>
              <a:gd name="connsiteY759" fmla="*/ 2027739 h 6858000"/>
              <a:gd name="connsiteX760" fmla="*/ 360865 w 7467600"/>
              <a:gd name="connsiteY760" fmla="*/ 2044827 h 6858000"/>
              <a:gd name="connsiteX761" fmla="*/ 560414 w 7467600"/>
              <a:gd name="connsiteY761" fmla="*/ 2421457 h 6858000"/>
              <a:gd name="connsiteX762" fmla="*/ 1359703 w 7467600"/>
              <a:gd name="connsiteY762" fmla="*/ 2578554 h 6858000"/>
              <a:gd name="connsiteX763" fmla="*/ 1359422 w 7467600"/>
              <a:gd name="connsiteY763" fmla="*/ 2577994 h 6858000"/>
              <a:gd name="connsiteX764" fmla="*/ 828701 w 7467600"/>
              <a:gd name="connsiteY764" fmla="*/ 1839520 h 6858000"/>
              <a:gd name="connsiteX765" fmla="*/ 494427 w 7467600"/>
              <a:gd name="connsiteY765" fmla="*/ 1092333 h 6858000"/>
              <a:gd name="connsiteX766" fmla="*/ 506322 w 7467600"/>
              <a:gd name="connsiteY766" fmla="*/ 1020997 h 6858000"/>
              <a:gd name="connsiteX767" fmla="*/ 4570198 w 7467600"/>
              <a:gd name="connsiteY767" fmla="*/ 978081 h 6858000"/>
              <a:gd name="connsiteX768" fmla="*/ 4523691 w 7467600"/>
              <a:gd name="connsiteY768" fmla="*/ 1127776 h 6858000"/>
              <a:gd name="connsiteX769" fmla="*/ 4509875 w 7467600"/>
              <a:gd name="connsiteY769" fmla="*/ 1167552 h 6858000"/>
              <a:gd name="connsiteX770" fmla="*/ 4478168 w 7467600"/>
              <a:gd name="connsiteY770" fmla="*/ 1260735 h 6858000"/>
              <a:gd name="connsiteX771" fmla="*/ 4409309 w 7467600"/>
              <a:gd name="connsiteY771" fmla="*/ 1666996 h 6858000"/>
              <a:gd name="connsiteX772" fmla="*/ 4370031 w 7467600"/>
              <a:gd name="connsiteY772" fmla="*/ 1955666 h 6858000"/>
              <a:gd name="connsiteX773" fmla="*/ 4570198 w 7467600"/>
              <a:gd name="connsiteY773" fmla="*/ 978081 h 6858000"/>
              <a:gd name="connsiteX774" fmla="*/ 4557898 w 7467600"/>
              <a:gd name="connsiteY774" fmla="*/ 900011 h 6858000"/>
              <a:gd name="connsiteX775" fmla="*/ 4344840 w 7467600"/>
              <a:gd name="connsiteY775" fmla="*/ 1922038 h 6858000"/>
              <a:gd name="connsiteX776" fmla="*/ 4378710 w 7467600"/>
              <a:gd name="connsiteY776" fmla="*/ 1665516 h 6858000"/>
              <a:gd name="connsiteX777" fmla="*/ 4448798 w 7467600"/>
              <a:gd name="connsiteY777" fmla="*/ 1253024 h 6858000"/>
              <a:gd name="connsiteX778" fmla="*/ 4480315 w 7467600"/>
              <a:gd name="connsiteY778" fmla="*/ 1158454 h 6858000"/>
              <a:gd name="connsiteX779" fmla="*/ 4494133 w 7467600"/>
              <a:gd name="connsiteY779" fmla="*/ 1118676 h 6858000"/>
              <a:gd name="connsiteX780" fmla="*/ 4557898 w 7467600"/>
              <a:gd name="connsiteY780" fmla="*/ 900011 h 6858000"/>
              <a:gd name="connsiteX781" fmla="*/ 5870151 w 7467600"/>
              <a:gd name="connsiteY781" fmla="*/ 898890 h 6858000"/>
              <a:gd name="connsiteX782" fmla="*/ 5861335 w 7467600"/>
              <a:gd name="connsiteY782" fmla="*/ 899177 h 6858000"/>
              <a:gd name="connsiteX783" fmla="*/ 5843702 w 7467600"/>
              <a:gd name="connsiteY783" fmla="*/ 899748 h 6858000"/>
              <a:gd name="connsiteX784" fmla="*/ 5651107 w 7467600"/>
              <a:gd name="connsiteY784" fmla="*/ 920306 h 6858000"/>
              <a:gd name="connsiteX785" fmla="*/ 5459407 w 7467600"/>
              <a:gd name="connsiteY785" fmla="*/ 940975 h 6858000"/>
              <a:gd name="connsiteX786" fmla="*/ 5374846 w 7467600"/>
              <a:gd name="connsiteY786" fmla="*/ 941988 h 6858000"/>
              <a:gd name="connsiteX787" fmla="*/ 5256105 w 7467600"/>
              <a:gd name="connsiteY787" fmla="*/ 945632 h 6858000"/>
              <a:gd name="connsiteX788" fmla="*/ 5107071 w 7467600"/>
              <a:gd name="connsiteY788" fmla="*/ 969720 h 6858000"/>
              <a:gd name="connsiteX789" fmla="*/ 4998681 w 7467600"/>
              <a:gd name="connsiteY789" fmla="*/ 988771 h 6858000"/>
              <a:gd name="connsiteX790" fmla="*/ 5870151 w 7467600"/>
              <a:gd name="connsiteY790" fmla="*/ 898890 h 6858000"/>
              <a:gd name="connsiteX791" fmla="*/ 5504425 w 7467600"/>
              <a:gd name="connsiteY791" fmla="*/ 848067 h 6858000"/>
              <a:gd name="connsiteX792" fmla="*/ 4968849 w 7467600"/>
              <a:gd name="connsiteY792" fmla="*/ 962318 h 6858000"/>
              <a:gd name="connsiteX793" fmla="*/ 5104039 w 7467600"/>
              <a:gd name="connsiteY793" fmla="*/ 940634 h 6858000"/>
              <a:gd name="connsiteX794" fmla="*/ 5256311 w 7467600"/>
              <a:gd name="connsiteY794" fmla="*/ 916490 h 6858000"/>
              <a:gd name="connsiteX795" fmla="*/ 5377381 w 7467600"/>
              <a:gd name="connsiteY795" fmla="*/ 912671 h 6858000"/>
              <a:gd name="connsiteX796" fmla="*/ 5460148 w 7467600"/>
              <a:gd name="connsiteY796" fmla="*/ 911442 h 6858000"/>
              <a:gd name="connsiteX797" fmla="*/ 5648971 w 7467600"/>
              <a:gd name="connsiteY797" fmla="*/ 891331 h 6858000"/>
              <a:gd name="connsiteX798" fmla="*/ 5844807 w 7467600"/>
              <a:gd name="connsiteY798" fmla="*/ 870718 h 6858000"/>
              <a:gd name="connsiteX799" fmla="*/ 5862975 w 7467600"/>
              <a:gd name="connsiteY799" fmla="*/ 869756 h 6858000"/>
              <a:gd name="connsiteX800" fmla="*/ 5920887 w 7467600"/>
              <a:gd name="connsiteY800" fmla="*/ 865929 h 6858000"/>
              <a:gd name="connsiteX801" fmla="*/ 5504425 w 7467600"/>
              <a:gd name="connsiteY801" fmla="*/ 848067 h 6858000"/>
              <a:gd name="connsiteX802" fmla="*/ 3607114 w 7467600"/>
              <a:gd name="connsiteY802" fmla="*/ 467441 h 6858000"/>
              <a:gd name="connsiteX803" fmla="*/ 3296242 w 7467600"/>
              <a:gd name="connsiteY803" fmla="*/ 807991 h 6858000"/>
              <a:gd name="connsiteX804" fmla="*/ 3174674 w 7467600"/>
              <a:gd name="connsiteY804" fmla="*/ 919759 h 6858000"/>
              <a:gd name="connsiteX805" fmla="*/ 3042978 w 7467600"/>
              <a:gd name="connsiteY805" fmla="*/ 1054894 h 6858000"/>
              <a:gd name="connsiteX806" fmla="*/ 2968914 w 7467600"/>
              <a:gd name="connsiteY806" fmla="*/ 1133756 h 6858000"/>
              <a:gd name="connsiteX807" fmla="*/ 3103823 w 7467600"/>
              <a:gd name="connsiteY807" fmla="*/ 1026814 h 6858000"/>
              <a:gd name="connsiteX808" fmla="*/ 3607114 w 7467600"/>
              <a:gd name="connsiteY808" fmla="*/ 467441 h 6858000"/>
              <a:gd name="connsiteX809" fmla="*/ 3744487 w 7467600"/>
              <a:gd name="connsiteY809" fmla="*/ 383136 h 6858000"/>
              <a:gd name="connsiteX810" fmla="*/ 3970213 w 7467600"/>
              <a:gd name="connsiteY810" fmla="*/ 995559 h 6858000"/>
              <a:gd name="connsiteX811" fmla="*/ 3744487 w 7467600"/>
              <a:gd name="connsiteY811" fmla="*/ 383136 h 6858000"/>
              <a:gd name="connsiteX812" fmla="*/ 3624562 w 7467600"/>
              <a:gd name="connsiteY812" fmla="*/ 367041 h 6858000"/>
              <a:gd name="connsiteX813" fmla="*/ 3489712 w 7467600"/>
              <a:gd name="connsiteY813" fmla="*/ 485386 h 6858000"/>
              <a:gd name="connsiteX814" fmla="*/ 3182994 w 7467600"/>
              <a:gd name="connsiteY814" fmla="*/ 828265 h 6858000"/>
              <a:gd name="connsiteX815" fmla="*/ 2892114 w 7467600"/>
              <a:gd name="connsiteY815" fmla="*/ 1172635 h 6858000"/>
              <a:gd name="connsiteX816" fmla="*/ 3021459 w 7467600"/>
              <a:gd name="connsiteY816" fmla="*/ 1035385 h 6858000"/>
              <a:gd name="connsiteX817" fmla="*/ 3153873 w 7467600"/>
              <a:gd name="connsiteY817" fmla="*/ 898971 h 6858000"/>
              <a:gd name="connsiteX818" fmla="*/ 3276511 w 7467600"/>
              <a:gd name="connsiteY818" fmla="*/ 786423 h 6858000"/>
              <a:gd name="connsiteX819" fmla="*/ 3584154 w 7467600"/>
              <a:gd name="connsiteY819" fmla="*/ 448218 h 6858000"/>
              <a:gd name="connsiteX820" fmla="*/ 3624562 w 7467600"/>
              <a:gd name="connsiteY820" fmla="*/ 367041 h 6858000"/>
              <a:gd name="connsiteX821" fmla="*/ 3766672 w 7467600"/>
              <a:gd name="connsiteY821" fmla="*/ 359429 h 6858000"/>
              <a:gd name="connsiteX822" fmla="*/ 3996338 w 7467600"/>
              <a:gd name="connsiteY822" fmla="*/ 968237 h 6858000"/>
              <a:gd name="connsiteX823" fmla="*/ 3766672 w 7467600"/>
              <a:gd name="connsiteY823" fmla="*/ 359429 h 6858000"/>
              <a:gd name="connsiteX824" fmla="*/ 5805386 w 7467600"/>
              <a:gd name="connsiteY824" fmla="*/ 239240 h 6858000"/>
              <a:gd name="connsiteX825" fmla="*/ 5736947 w 7467600"/>
              <a:gd name="connsiteY825" fmla="*/ 261367 h 6858000"/>
              <a:gd name="connsiteX826" fmla="*/ 5427012 w 7467600"/>
              <a:gd name="connsiteY826" fmla="*/ 311272 h 6858000"/>
              <a:gd name="connsiteX827" fmla="*/ 5147818 w 7467600"/>
              <a:gd name="connsiteY827" fmla="*/ 322112 h 6858000"/>
              <a:gd name="connsiteX828" fmla="*/ 5060854 w 7467600"/>
              <a:gd name="connsiteY828" fmla="*/ 311882 h 6858000"/>
              <a:gd name="connsiteX829" fmla="*/ 4945989 w 7467600"/>
              <a:gd name="connsiteY829" fmla="*/ 300516 h 6858000"/>
              <a:gd name="connsiteX830" fmla="*/ 5410479 w 7467600"/>
              <a:gd name="connsiteY830" fmla="*/ 348434 h 6858000"/>
              <a:gd name="connsiteX831" fmla="*/ 5805386 w 7467600"/>
              <a:gd name="connsiteY831" fmla="*/ 239240 h 6858000"/>
              <a:gd name="connsiteX832" fmla="*/ 5905192 w 7467600"/>
              <a:gd name="connsiteY832" fmla="*/ 163079 h 6858000"/>
              <a:gd name="connsiteX833" fmla="*/ 5865655 w 7467600"/>
              <a:gd name="connsiteY833" fmla="*/ 171901 h 6858000"/>
              <a:gd name="connsiteX834" fmla="*/ 5259740 w 7467600"/>
              <a:gd name="connsiteY834" fmla="*/ 257013 h 6858000"/>
              <a:gd name="connsiteX835" fmla="*/ 5208466 w 7467600"/>
              <a:gd name="connsiteY835" fmla="*/ 257550 h 6858000"/>
              <a:gd name="connsiteX836" fmla="*/ 4980204 w 7467600"/>
              <a:gd name="connsiteY836" fmla="*/ 271903 h 6858000"/>
              <a:gd name="connsiteX837" fmla="*/ 5068068 w 7467600"/>
              <a:gd name="connsiteY837" fmla="*/ 282244 h 6858000"/>
              <a:gd name="connsiteX838" fmla="*/ 5153231 w 7467600"/>
              <a:gd name="connsiteY838" fmla="*/ 292240 h 6858000"/>
              <a:gd name="connsiteX839" fmla="*/ 5426491 w 7467600"/>
              <a:gd name="connsiteY839" fmla="*/ 281128 h 6858000"/>
              <a:gd name="connsiteX840" fmla="*/ 5731212 w 7467600"/>
              <a:gd name="connsiteY840" fmla="*/ 231951 h 6858000"/>
              <a:gd name="connsiteX841" fmla="*/ 5905192 w 7467600"/>
              <a:gd name="connsiteY841" fmla="*/ 163079 h 6858000"/>
              <a:gd name="connsiteX842" fmla="*/ 5944437 w 7467600"/>
              <a:gd name="connsiteY842" fmla="*/ 113829 h 6858000"/>
              <a:gd name="connsiteX843" fmla="*/ 5825032 w 7467600"/>
              <a:gd name="connsiteY843" fmla="*/ 146405 h 6858000"/>
              <a:gd name="connsiteX844" fmla="*/ 4955599 w 7467600"/>
              <a:gd name="connsiteY844" fmla="*/ 247008 h 6858000"/>
              <a:gd name="connsiteX845" fmla="*/ 5210104 w 7467600"/>
              <a:gd name="connsiteY845" fmla="*/ 228123 h 6858000"/>
              <a:gd name="connsiteX846" fmla="*/ 5261015 w 7467600"/>
              <a:gd name="connsiteY846" fmla="*/ 227087 h 6858000"/>
              <a:gd name="connsiteX847" fmla="*/ 5861181 w 7467600"/>
              <a:gd name="connsiteY847" fmla="*/ 143093 h 6858000"/>
              <a:gd name="connsiteX848" fmla="*/ 5961252 w 7467600"/>
              <a:gd name="connsiteY848" fmla="*/ 114820 h 6858000"/>
              <a:gd name="connsiteX849" fmla="*/ 5944437 w 7467600"/>
              <a:gd name="connsiteY849" fmla="*/ 113829 h 6858000"/>
              <a:gd name="connsiteX850" fmla="*/ 3882765 w 7467600"/>
              <a:gd name="connsiteY850" fmla="*/ 0 h 6858000"/>
              <a:gd name="connsiteX851" fmla="*/ 3995099 w 7467600"/>
              <a:gd name="connsiteY851" fmla="*/ 0 h 6858000"/>
              <a:gd name="connsiteX852" fmla="*/ 4163818 w 7467600"/>
              <a:gd name="connsiteY852" fmla="*/ 234104 h 6858000"/>
              <a:gd name="connsiteX853" fmla="*/ 4172099 w 7467600"/>
              <a:gd name="connsiteY853" fmla="*/ 234207 h 6858000"/>
              <a:gd name="connsiteX854" fmla="*/ 4784282 w 7467600"/>
              <a:gd name="connsiteY854" fmla="*/ 276561 h 6858000"/>
              <a:gd name="connsiteX855" fmla="*/ 4801687 w 7467600"/>
              <a:gd name="connsiteY855" fmla="*/ 267764 h 6858000"/>
              <a:gd name="connsiteX856" fmla="*/ 6082788 w 7467600"/>
              <a:gd name="connsiteY856" fmla="*/ 64119 h 6858000"/>
              <a:gd name="connsiteX857" fmla="*/ 6099442 w 7467600"/>
              <a:gd name="connsiteY857" fmla="*/ 82568 h 6858000"/>
              <a:gd name="connsiteX858" fmla="*/ 4804137 w 7467600"/>
              <a:gd name="connsiteY858" fmla="*/ 320931 h 6858000"/>
              <a:gd name="connsiteX859" fmla="*/ 4227047 w 7467600"/>
              <a:gd name="connsiteY859" fmla="*/ 313415 h 6858000"/>
              <a:gd name="connsiteX860" fmla="*/ 4346041 w 7467600"/>
              <a:gd name="connsiteY860" fmla="*/ 456086 h 6858000"/>
              <a:gd name="connsiteX861" fmla="*/ 4870967 w 7467600"/>
              <a:gd name="connsiteY861" fmla="*/ 963061 h 6858000"/>
              <a:gd name="connsiteX862" fmla="*/ 4889647 w 7467600"/>
              <a:gd name="connsiteY862" fmla="*/ 957147 h 6858000"/>
              <a:gd name="connsiteX863" fmla="*/ 5422504 w 7467600"/>
              <a:gd name="connsiteY863" fmla="*/ 805191 h 6858000"/>
              <a:gd name="connsiteX864" fmla="*/ 6087656 w 7467600"/>
              <a:gd name="connsiteY864" fmla="*/ 826703 h 6858000"/>
              <a:gd name="connsiteX865" fmla="*/ 6058717 w 7467600"/>
              <a:gd name="connsiteY865" fmla="*/ 865992 h 6858000"/>
              <a:gd name="connsiteX866" fmla="*/ 4974153 w 7467600"/>
              <a:gd name="connsiteY866" fmla="*/ 1045456 h 6858000"/>
              <a:gd name="connsiteX867" fmla="*/ 5627835 w 7467600"/>
              <a:gd name="connsiteY867" fmla="*/ 1472077 h 6858000"/>
              <a:gd name="connsiteX868" fmla="*/ 5629817 w 7467600"/>
              <a:gd name="connsiteY868" fmla="*/ 1471412 h 6858000"/>
              <a:gd name="connsiteX869" fmla="*/ 5634124 w 7467600"/>
              <a:gd name="connsiteY869" fmla="*/ 1470572 h 6858000"/>
              <a:gd name="connsiteX870" fmla="*/ 5755832 w 7467600"/>
              <a:gd name="connsiteY870" fmla="*/ 1383886 h 6858000"/>
              <a:gd name="connsiteX871" fmla="*/ 6014186 w 7467600"/>
              <a:gd name="connsiteY871" fmla="*/ 1279799 h 6858000"/>
              <a:gd name="connsiteX872" fmla="*/ 6901619 w 7467600"/>
              <a:gd name="connsiteY872" fmla="*/ 1047874 h 6858000"/>
              <a:gd name="connsiteX873" fmla="*/ 6931566 w 7467600"/>
              <a:gd name="connsiteY873" fmla="*/ 1062034 h 6858000"/>
              <a:gd name="connsiteX874" fmla="*/ 5790982 w 7467600"/>
              <a:gd name="connsiteY874" fmla="*/ 1561380 h 6858000"/>
              <a:gd name="connsiteX875" fmla="*/ 6188971 w 7467600"/>
              <a:gd name="connsiteY875" fmla="*/ 1755168 h 6858000"/>
              <a:gd name="connsiteX876" fmla="*/ 6202446 w 7467600"/>
              <a:gd name="connsiteY876" fmla="*/ 1752268 h 6858000"/>
              <a:gd name="connsiteX877" fmla="*/ 7179560 w 7467600"/>
              <a:gd name="connsiteY877" fmla="*/ 1467551 h 6858000"/>
              <a:gd name="connsiteX878" fmla="*/ 7158730 w 7467600"/>
              <a:gd name="connsiteY878" fmla="*/ 1507835 h 6858000"/>
              <a:gd name="connsiteX879" fmla="*/ 6326959 w 7467600"/>
              <a:gd name="connsiteY879" fmla="*/ 1817686 h 6858000"/>
              <a:gd name="connsiteX880" fmla="*/ 6537433 w 7467600"/>
              <a:gd name="connsiteY880" fmla="*/ 1907790 h 6858000"/>
              <a:gd name="connsiteX881" fmla="*/ 6550221 w 7467600"/>
              <a:gd name="connsiteY881" fmla="*/ 1910729 h 6858000"/>
              <a:gd name="connsiteX882" fmla="*/ 6964438 w 7467600"/>
              <a:gd name="connsiteY882" fmla="*/ 2209505 h 6858000"/>
              <a:gd name="connsiteX883" fmla="*/ 7367862 w 7467600"/>
              <a:gd name="connsiteY883" fmla="*/ 2806833 h 6858000"/>
              <a:gd name="connsiteX884" fmla="*/ 7364329 w 7467600"/>
              <a:gd name="connsiteY884" fmla="*/ 2826907 h 6858000"/>
              <a:gd name="connsiteX885" fmla="*/ 7290545 w 7467600"/>
              <a:gd name="connsiteY885" fmla="*/ 2850663 h 6858000"/>
              <a:gd name="connsiteX886" fmla="*/ 6472036 w 7467600"/>
              <a:gd name="connsiteY886" fmla="*/ 1959003 h 6858000"/>
              <a:gd name="connsiteX887" fmla="*/ 5792897 w 7467600"/>
              <a:gd name="connsiteY887" fmla="*/ 1647747 h 6858000"/>
              <a:gd name="connsiteX888" fmla="*/ 5842751 w 7467600"/>
              <a:gd name="connsiteY888" fmla="*/ 1816112 h 6858000"/>
              <a:gd name="connsiteX889" fmla="*/ 5847424 w 7467600"/>
              <a:gd name="connsiteY889" fmla="*/ 1815776 h 6858000"/>
              <a:gd name="connsiteX890" fmla="*/ 6399821 w 7467600"/>
              <a:gd name="connsiteY890" fmla="*/ 2344799 h 6858000"/>
              <a:gd name="connsiteX891" fmla="*/ 6323232 w 7467600"/>
              <a:gd name="connsiteY891" fmla="*/ 2389634 h 6858000"/>
              <a:gd name="connsiteX892" fmla="*/ 5942958 w 7467600"/>
              <a:gd name="connsiteY892" fmla="*/ 2077708 h 6858000"/>
              <a:gd name="connsiteX893" fmla="*/ 5921559 w 7467600"/>
              <a:gd name="connsiteY893" fmla="*/ 2378596 h 6858000"/>
              <a:gd name="connsiteX894" fmla="*/ 5817651 w 7467600"/>
              <a:gd name="connsiteY894" fmla="*/ 3023919 h 6858000"/>
              <a:gd name="connsiteX895" fmla="*/ 5729634 w 7467600"/>
              <a:gd name="connsiteY895" fmla="*/ 3051849 h 6858000"/>
              <a:gd name="connsiteX896" fmla="*/ 5611018 w 7467600"/>
              <a:gd name="connsiteY896" fmla="*/ 2316769 h 6858000"/>
              <a:gd name="connsiteX897" fmla="*/ 5687608 w 7467600"/>
              <a:gd name="connsiteY897" fmla="*/ 2039972 h 6858000"/>
              <a:gd name="connsiteX898" fmla="*/ 5657554 w 7467600"/>
              <a:gd name="connsiteY898" fmla="*/ 1576445 h 6858000"/>
              <a:gd name="connsiteX899" fmla="*/ 5150475 w 7467600"/>
              <a:gd name="connsiteY899" fmla="*/ 1274012 h 6858000"/>
              <a:gd name="connsiteX900" fmla="*/ 5349142 w 7467600"/>
              <a:gd name="connsiteY900" fmla="*/ 2204405 h 6858000"/>
              <a:gd name="connsiteX901" fmla="*/ 5262214 w 7467600"/>
              <a:gd name="connsiteY901" fmla="*/ 2233836 h 6858000"/>
              <a:gd name="connsiteX902" fmla="*/ 4981539 w 7467600"/>
              <a:gd name="connsiteY902" fmla="*/ 1542201 h 6858000"/>
              <a:gd name="connsiteX903" fmla="*/ 4958461 w 7467600"/>
              <a:gd name="connsiteY903" fmla="*/ 1136957 h 6858000"/>
              <a:gd name="connsiteX904" fmla="*/ 4655015 w 7467600"/>
              <a:gd name="connsiteY904" fmla="*/ 891426 h 6858000"/>
              <a:gd name="connsiteX905" fmla="*/ 4348002 w 7467600"/>
              <a:gd name="connsiteY905" fmla="*/ 2205895 h 6858000"/>
              <a:gd name="connsiteX906" fmla="*/ 4262250 w 7467600"/>
              <a:gd name="connsiteY906" fmla="*/ 2219972 h 6858000"/>
              <a:gd name="connsiteX907" fmla="*/ 4550611 w 7467600"/>
              <a:gd name="connsiteY907" fmla="*/ 817540 h 6858000"/>
              <a:gd name="connsiteX908" fmla="*/ 4564418 w 7467600"/>
              <a:gd name="connsiteY908" fmla="*/ 808293 h 6858000"/>
              <a:gd name="connsiteX909" fmla="*/ 4266388 w 7467600"/>
              <a:gd name="connsiteY909" fmla="*/ 500083 h 6858000"/>
              <a:gd name="connsiteX910" fmla="*/ 4032842 w 7467600"/>
              <a:gd name="connsiteY910" fmla="*/ 211809 h 6858000"/>
              <a:gd name="connsiteX911" fmla="*/ 3882765 w 7467600"/>
              <a:gd name="connsiteY911" fmla="*/ 0 h 6858000"/>
              <a:gd name="connsiteX912" fmla="*/ 3721337 w 7467600"/>
              <a:gd name="connsiteY912" fmla="*/ 0 h 6858000"/>
              <a:gd name="connsiteX913" fmla="*/ 3797544 w 7467600"/>
              <a:gd name="connsiteY913" fmla="*/ 0 h 6858000"/>
              <a:gd name="connsiteX914" fmla="*/ 3775734 w 7467600"/>
              <a:gd name="connsiteY914" fmla="*/ 95131 h 6858000"/>
              <a:gd name="connsiteX915" fmla="*/ 3724807 w 7467600"/>
              <a:gd name="connsiteY915" fmla="*/ 272257 h 6858000"/>
              <a:gd name="connsiteX916" fmla="*/ 3726844 w 7467600"/>
              <a:gd name="connsiteY916" fmla="*/ 282988 h 6858000"/>
              <a:gd name="connsiteX917" fmla="*/ 3742664 w 7467600"/>
              <a:gd name="connsiteY917" fmla="*/ 279918 h 6858000"/>
              <a:gd name="connsiteX918" fmla="*/ 4103910 w 7467600"/>
              <a:gd name="connsiteY918" fmla="*/ 1161917 h 6858000"/>
              <a:gd name="connsiteX919" fmla="*/ 4020269 w 7467600"/>
              <a:gd name="connsiteY919" fmla="*/ 1200406 h 6858000"/>
              <a:gd name="connsiteX920" fmla="*/ 3674882 w 7467600"/>
              <a:gd name="connsiteY920" fmla="*/ 488524 h 6858000"/>
              <a:gd name="connsiteX921" fmla="*/ 3132682 w 7467600"/>
              <a:gd name="connsiteY921" fmla="*/ 1072284 h 6858000"/>
              <a:gd name="connsiteX922" fmla="*/ 2716346 w 7467600"/>
              <a:gd name="connsiteY922" fmla="*/ 1276376 h 6858000"/>
              <a:gd name="connsiteX923" fmla="*/ 2716772 w 7467600"/>
              <a:gd name="connsiteY923" fmla="*/ 1255462 h 6858000"/>
              <a:gd name="connsiteX924" fmla="*/ 3471096 w 7467600"/>
              <a:gd name="connsiteY924" fmla="*/ 437072 h 6858000"/>
              <a:gd name="connsiteX925" fmla="*/ 3639057 w 7467600"/>
              <a:gd name="connsiteY925" fmla="*/ 286334 h 6858000"/>
              <a:gd name="connsiteX926" fmla="*/ 3640309 w 7467600"/>
              <a:gd name="connsiteY926" fmla="*/ 284664 h 6858000"/>
              <a:gd name="connsiteX927" fmla="*/ 3646022 w 7467600"/>
              <a:gd name="connsiteY927" fmla="*/ 276711 h 6858000"/>
              <a:gd name="connsiteX928" fmla="*/ 3707943 w 7467600"/>
              <a:gd name="connsiteY928" fmla="*/ 65958 h 6858000"/>
              <a:gd name="connsiteX929" fmla="*/ 3721337 w 7467600"/>
              <a:gd name="connsiteY929" fmla="*/ 0 h 6858000"/>
              <a:gd name="connsiteX930" fmla="*/ 2867960 w 7467600"/>
              <a:gd name="connsiteY930" fmla="*/ 0 h 6858000"/>
              <a:gd name="connsiteX931" fmla="*/ 2926351 w 7467600"/>
              <a:gd name="connsiteY931" fmla="*/ 0 h 6858000"/>
              <a:gd name="connsiteX932" fmla="*/ 2902823 w 7467600"/>
              <a:gd name="connsiteY932" fmla="*/ 262929 h 6858000"/>
              <a:gd name="connsiteX933" fmla="*/ 2940663 w 7467600"/>
              <a:gd name="connsiteY933" fmla="*/ 140884 h 6858000"/>
              <a:gd name="connsiteX934" fmla="*/ 2947039 w 7467600"/>
              <a:gd name="connsiteY934" fmla="*/ 122524 h 6858000"/>
              <a:gd name="connsiteX935" fmla="*/ 2984316 w 7467600"/>
              <a:gd name="connsiteY935" fmla="*/ 0 h 6858000"/>
              <a:gd name="connsiteX936" fmla="*/ 3016114 w 7467600"/>
              <a:gd name="connsiteY936" fmla="*/ 0 h 6858000"/>
              <a:gd name="connsiteX937" fmla="*/ 2979949 w 7467600"/>
              <a:gd name="connsiteY937" fmla="*/ 119274 h 6858000"/>
              <a:gd name="connsiteX938" fmla="*/ 3023879 w 7467600"/>
              <a:gd name="connsiteY938" fmla="*/ 0 h 6858000"/>
              <a:gd name="connsiteX939" fmla="*/ 3105400 w 7467600"/>
              <a:gd name="connsiteY939" fmla="*/ 0 h 6858000"/>
              <a:gd name="connsiteX940" fmla="*/ 3094669 w 7467600"/>
              <a:gd name="connsiteY940" fmla="*/ 30308 h 6858000"/>
              <a:gd name="connsiteX941" fmla="*/ 2901945 w 7467600"/>
              <a:gd name="connsiteY941" fmla="*/ 466538 h 6858000"/>
              <a:gd name="connsiteX942" fmla="*/ 2815209 w 7467600"/>
              <a:gd name="connsiteY942" fmla="*/ 497361 h 6858000"/>
              <a:gd name="connsiteX943" fmla="*/ 2844845 w 7467600"/>
              <a:gd name="connsiteY943" fmla="*/ 127638 h 6858000"/>
              <a:gd name="connsiteX944" fmla="*/ 2867960 w 7467600"/>
              <a:gd name="connsiteY944" fmla="*/ 0 h 6858000"/>
              <a:gd name="connsiteX945" fmla="*/ 1057230 w 7467600"/>
              <a:gd name="connsiteY945" fmla="*/ 0 h 6858000"/>
              <a:gd name="connsiteX946" fmla="*/ 1111003 w 7467600"/>
              <a:gd name="connsiteY946" fmla="*/ 0 h 6858000"/>
              <a:gd name="connsiteX947" fmla="*/ 1125553 w 7467600"/>
              <a:gd name="connsiteY947" fmla="*/ 52588 h 6858000"/>
              <a:gd name="connsiteX948" fmla="*/ 1304276 w 7467600"/>
              <a:gd name="connsiteY948" fmla="*/ 476275 h 6858000"/>
              <a:gd name="connsiteX949" fmla="*/ 1492066 w 7467600"/>
              <a:gd name="connsiteY949" fmla="*/ 886333 h 6858000"/>
              <a:gd name="connsiteX950" fmla="*/ 1423698 w 7467600"/>
              <a:gd name="connsiteY950" fmla="*/ 710817 h 6858000"/>
              <a:gd name="connsiteX951" fmla="*/ 1357609 w 7467600"/>
              <a:gd name="connsiteY951" fmla="*/ 532892 h 6858000"/>
              <a:gd name="connsiteX952" fmla="*/ 1309550 w 7467600"/>
              <a:gd name="connsiteY952" fmla="*/ 374031 h 6858000"/>
              <a:gd name="connsiteX953" fmla="*/ 1193673 w 7467600"/>
              <a:gd name="connsiteY953" fmla="*/ 49533 h 6858000"/>
              <a:gd name="connsiteX954" fmla="*/ 1164391 w 7467600"/>
              <a:gd name="connsiteY954" fmla="*/ 0 h 6858000"/>
              <a:gd name="connsiteX955" fmla="*/ 1200666 w 7467600"/>
              <a:gd name="connsiteY955" fmla="*/ 0 h 6858000"/>
              <a:gd name="connsiteX956" fmla="*/ 1223408 w 7467600"/>
              <a:gd name="connsiteY956" fmla="*/ 38996 h 6858000"/>
              <a:gd name="connsiteX957" fmla="*/ 1339635 w 7467600"/>
              <a:gd name="connsiteY957" fmla="*/ 365517 h 6858000"/>
              <a:gd name="connsiteX958" fmla="*/ 1387469 w 7467600"/>
              <a:gd name="connsiteY958" fmla="*/ 523079 h 6858000"/>
              <a:gd name="connsiteX959" fmla="*/ 1452685 w 7467600"/>
              <a:gd name="connsiteY959" fmla="*/ 699806 h 6858000"/>
              <a:gd name="connsiteX960" fmla="*/ 1492092 w 7467600"/>
              <a:gd name="connsiteY960" fmla="*/ 800424 h 6858000"/>
              <a:gd name="connsiteX961" fmla="*/ 1455302 w 7467600"/>
              <a:gd name="connsiteY961" fmla="*/ 632913 h 6858000"/>
              <a:gd name="connsiteX962" fmla="*/ 1222336 w 7467600"/>
              <a:gd name="connsiteY962" fmla="*/ 9480 h 6858000"/>
              <a:gd name="connsiteX963" fmla="*/ 1214634 w 7467600"/>
              <a:gd name="connsiteY963" fmla="*/ 0 h 6858000"/>
              <a:gd name="connsiteX964" fmla="*/ 1289827 w 7467600"/>
              <a:gd name="connsiteY964" fmla="*/ 0 h 6858000"/>
              <a:gd name="connsiteX965" fmla="*/ 1321076 w 7467600"/>
              <a:gd name="connsiteY965" fmla="*/ 59722 h 6858000"/>
              <a:gd name="connsiteX966" fmla="*/ 1512579 w 7467600"/>
              <a:gd name="connsiteY966" fmla="*/ 626441 h 6858000"/>
              <a:gd name="connsiteX967" fmla="*/ 1506076 w 7467600"/>
              <a:gd name="connsiteY967" fmla="*/ 1089289 h 6858000"/>
              <a:gd name="connsiteX968" fmla="*/ 1486346 w 7467600"/>
              <a:gd name="connsiteY968" fmla="*/ 1079919 h 6858000"/>
              <a:gd name="connsiteX969" fmla="*/ 1070511 w 7467600"/>
              <a:gd name="connsiteY969" fmla="*/ 48609 h 6858000"/>
              <a:gd name="connsiteX970" fmla="*/ 1057230 w 7467600"/>
              <a:gd name="connsiteY970" fmla="*/ 0 h 6858000"/>
              <a:gd name="connsiteX971" fmla="*/ 43151 w 7467600"/>
              <a:gd name="connsiteY971" fmla="*/ 0 h 6858000"/>
              <a:gd name="connsiteX972" fmla="*/ 95283 w 7467600"/>
              <a:gd name="connsiteY972" fmla="*/ 0 h 6858000"/>
              <a:gd name="connsiteX973" fmla="*/ 300708 w 7467600"/>
              <a:gd name="connsiteY973" fmla="*/ 154571 h 6858000"/>
              <a:gd name="connsiteX974" fmla="*/ 530414 w 7467600"/>
              <a:gd name="connsiteY974" fmla="*/ 354673 h 6858000"/>
              <a:gd name="connsiteX975" fmla="*/ 333785 w 7467600"/>
              <a:gd name="connsiteY975" fmla="*/ 161564 h 6858000"/>
              <a:gd name="connsiteX976" fmla="*/ 147005 w 7467600"/>
              <a:gd name="connsiteY976" fmla="*/ 0 h 6858000"/>
              <a:gd name="connsiteX977" fmla="*/ 272509 w 7467600"/>
              <a:gd name="connsiteY977" fmla="*/ 0 h 6858000"/>
              <a:gd name="connsiteX978" fmla="*/ 326276 w 7467600"/>
              <a:gd name="connsiteY978" fmla="*/ 45847 h 6858000"/>
              <a:gd name="connsiteX979" fmla="*/ 823759 w 7467600"/>
              <a:gd name="connsiteY979" fmla="*/ 574145 h 6858000"/>
              <a:gd name="connsiteX980" fmla="*/ 811254 w 7467600"/>
              <a:gd name="connsiteY980" fmla="*/ 665546 h 6858000"/>
              <a:gd name="connsiteX981" fmla="*/ 154042 w 7467600"/>
              <a:gd name="connsiteY981" fmla="*/ 261522 h 6858000"/>
              <a:gd name="connsiteX982" fmla="*/ 13550 w 7467600"/>
              <a:gd name="connsiteY982" fmla="*/ 158423 h 6858000"/>
              <a:gd name="connsiteX983" fmla="*/ 0 w 7467600"/>
              <a:gd name="connsiteY983" fmla="*/ 146618 h 6858000"/>
              <a:gd name="connsiteX984" fmla="*/ 0 w 7467600"/>
              <a:gd name="connsiteY984" fmla="*/ 59161 h 6858000"/>
              <a:gd name="connsiteX985" fmla="*/ 45427 w 7467600"/>
              <a:gd name="connsiteY985" fmla="*/ 101078 h 6858000"/>
              <a:gd name="connsiteX986" fmla="*/ 630103 w 7467600"/>
              <a:gd name="connsiteY986" fmla="*/ 485885 h 6858000"/>
              <a:gd name="connsiteX987" fmla="*/ 532040 w 7467600"/>
              <a:gd name="connsiteY987" fmla="*/ 399359 h 6858000"/>
              <a:gd name="connsiteX988" fmla="*/ 517618 w 7467600"/>
              <a:gd name="connsiteY988" fmla="*/ 385726 h 6858000"/>
              <a:gd name="connsiteX989" fmla="*/ 285074 w 7467600"/>
              <a:gd name="connsiteY989" fmla="*/ 182755 h 6858000"/>
              <a:gd name="connsiteX990" fmla="*/ 43151 w 7467600"/>
              <a:gd name="connsiteY990"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312201 w 7467600"/>
              <a:gd name="connsiteY127" fmla="*/ 5128278 h 6858000"/>
              <a:gd name="connsiteX128" fmla="*/ 7450656 w 7467600"/>
              <a:gd name="connsiteY128" fmla="*/ 5134750 h 6858000"/>
              <a:gd name="connsiteX129" fmla="*/ 7467600 w 7467600"/>
              <a:gd name="connsiteY129" fmla="*/ 5142496 h 6858000"/>
              <a:gd name="connsiteX130" fmla="*/ 7467600 w 7467600"/>
              <a:gd name="connsiteY130" fmla="*/ 5158623 h 6858000"/>
              <a:gd name="connsiteX131" fmla="*/ 7427076 w 7467600"/>
              <a:gd name="connsiteY131" fmla="*/ 5142684 h 6858000"/>
              <a:gd name="connsiteX132" fmla="*/ 7467600 w 7467600"/>
              <a:gd name="connsiteY132" fmla="*/ 5164774 h 6858000"/>
              <a:gd name="connsiteX133" fmla="*/ 7312201 w 7467600"/>
              <a:gd name="connsiteY133" fmla="*/ 5128278 h 6858000"/>
              <a:gd name="connsiteX134" fmla="*/ 1903353 w 7467600"/>
              <a:gd name="connsiteY134" fmla="*/ 5044827 h 6858000"/>
              <a:gd name="connsiteX135" fmla="*/ 1936931 w 7467600"/>
              <a:gd name="connsiteY135" fmla="*/ 5093954 h 6858000"/>
              <a:gd name="connsiteX136" fmla="*/ 2195868 w 7467600"/>
              <a:gd name="connsiteY136" fmla="*/ 5396574 h 6858000"/>
              <a:gd name="connsiteX137" fmla="*/ 2088852 w 7467600"/>
              <a:gd name="connsiteY137" fmla="*/ 5166123 h 6858000"/>
              <a:gd name="connsiteX138" fmla="*/ 1958241 w 7467600"/>
              <a:gd name="connsiteY138" fmla="*/ 5067955 h 6858000"/>
              <a:gd name="connsiteX139" fmla="*/ 1903353 w 7467600"/>
              <a:gd name="connsiteY139" fmla="*/ 5044827 h 6858000"/>
              <a:gd name="connsiteX140" fmla="*/ 1979378 w 7467600"/>
              <a:gd name="connsiteY140" fmla="*/ 4769504 h 6858000"/>
              <a:gd name="connsiteX141" fmla="*/ 2882120 w 7467600"/>
              <a:gd name="connsiteY141" fmla="*/ 5064547 h 6858000"/>
              <a:gd name="connsiteX142" fmla="*/ 2793103 w 7467600"/>
              <a:gd name="connsiteY142" fmla="*/ 5039699 h 6858000"/>
              <a:gd name="connsiteX143" fmla="*/ 2770041 w 7467600"/>
              <a:gd name="connsiteY143" fmla="*/ 5033634 h 6858000"/>
              <a:gd name="connsiteX144" fmla="*/ 1979378 w 7467600"/>
              <a:gd name="connsiteY144" fmla="*/ 4769504 h 6858000"/>
              <a:gd name="connsiteX145" fmla="*/ 1927410 w 7467600"/>
              <a:gd name="connsiteY145" fmla="*/ 4716164 h 6858000"/>
              <a:gd name="connsiteX146" fmla="*/ 1959587 w 7467600"/>
              <a:gd name="connsiteY146" fmla="*/ 4728849 h 6858000"/>
              <a:gd name="connsiteX147" fmla="*/ 2777707 w 7467600"/>
              <a:gd name="connsiteY147" fmla="*/ 5003991 h 6858000"/>
              <a:gd name="connsiteX148" fmla="*/ 2800768 w 7467600"/>
              <a:gd name="connsiteY148" fmla="*/ 5010056 h 6858000"/>
              <a:gd name="connsiteX149" fmla="*/ 2879408 w 7467600"/>
              <a:gd name="connsiteY149" fmla="*/ 5031590 h 6858000"/>
              <a:gd name="connsiteX150" fmla="*/ 2862295 w 7467600"/>
              <a:gd name="connsiteY150" fmla="*/ 5022958 h 6858000"/>
              <a:gd name="connsiteX151" fmla="*/ 2813343 w 7467600"/>
              <a:gd name="connsiteY151" fmla="*/ 4998369 h 6858000"/>
              <a:gd name="connsiteX152" fmla="*/ 2646245 w 7467600"/>
              <a:gd name="connsiteY152" fmla="*/ 4930999 h 6858000"/>
              <a:gd name="connsiteX153" fmla="*/ 1999243 w 7467600"/>
              <a:gd name="connsiteY153" fmla="*/ 4730524 h 6858000"/>
              <a:gd name="connsiteX154" fmla="*/ 1979527 w 7467600"/>
              <a:gd name="connsiteY154" fmla="*/ 4726651 h 6858000"/>
              <a:gd name="connsiteX155" fmla="*/ 1927410 w 7467600"/>
              <a:gd name="connsiteY155" fmla="*/ 4716164 h 6858000"/>
              <a:gd name="connsiteX156" fmla="*/ 1997014 w 7467600"/>
              <a:gd name="connsiteY156" fmla="*/ 4698007 h 6858000"/>
              <a:gd name="connsiteX157" fmla="*/ 2005458 w 7467600"/>
              <a:gd name="connsiteY157" fmla="*/ 4699540 h 6858000"/>
              <a:gd name="connsiteX158" fmla="*/ 2657186 w 7467600"/>
              <a:gd name="connsiteY158" fmla="*/ 4901687 h 6858000"/>
              <a:gd name="connsiteX159" fmla="*/ 2826662 w 7467600"/>
              <a:gd name="connsiteY159" fmla="*/ 4970362 h 6858000"/>
              <a:gd name="connsiteX160" fmla="*/ 2876100 w 7467600"/>
              <a:gd name="connsiteY160" fmla="*/ 4995397 h 6858000"/>
              <a:gd name="connsiteX161" fmla="*/ 3042600 w 7467600"/>
              <a:gd name="connsiteY161" fmla="*/ 5059532 h 6858000"/>
              <a:gd name="connsiteX162" fmla="*/ 1997014 w 7467600"/>
              <a:gd name="connsiteY162" fmla="*/ 4698007 h 6858000"/>
              <a:gd name="connsiteX163" fmla="*/ 2305292 w 7467600"/>
              <a:gd name="connsiteY163" fmla="*/ 4219492 h 6858000"/>
              <a:gd name="connsiteX164" fmla="*/ 3360922 w 7467600"/>
              <a:gd name="connsiteY164" fmla="*/ 4529373 h 6858000"/>
              <a:gd name="connsiteX165" fmla="*/ 3492420 w 7467600"/>
              <a:gd name="connsiteY165" fmla="*/ 4510145 h 6858000"/>
              <a:gd name="connsiteX166" fmla="*/ 3364086 w 7467600"/>
              <a:gd name="connsiteY166" fmla="*/ 4480340 h 6858000"/>
              <a:gd name="connsiteX167" fmla="*/ 3225818 w 7467600"/>
              <a:gd name="connsiteY167" fmla="*/ 4411822 h 6858000"/>
              <a:gd name="connsiteX168" fmla="*/ 3129696 w 7467600"/>
              <a:gd name="connsiteY168" fmla="*/ 4360704 h 6858000"/>
              <a:gd name="connsiteX169" fmla="*/ 2814545 w 7467600"/>
              <a:gd name="connsiteY169" fmla="*/ 4282955 h 6858000"/>
              <a:gd name="connsiteX170" fmla="*/ 2305292 w 7467600"/>
              <a:gd name="connsiteY170" fmla="*/ 4219492 h 6858000"/>
              <a:gd name="connsiteX171" fmla="*/ 2626982 w 7467600"/>
              <a:gd name="connsiteY171" fmla="*/ 4206450 h 6858000"/>
              <a:gd name="connsiteX172" fmla="*/ 2490617 w 7467600"/>
              <a:gd name="connsiteY172" fmla="*/ 4206951 h 6858000"/>
              <a:gd name="connsiteX173" fmla="*/ 2819869 w 7467600"/>
              <a:gd name="connsiteY173" fmla="*/ 4252936 h 6858000"/>
              <a:gd name="connsiteX174" fmla="*/ 3143018 w 7467600"/>
              <a:gd name="connsiteY174" fmla="*/ 4332698 h 6858000"/>
              <a:gd name="connsiteX175" fmla="*/ 3241520 w 7467600"/>
              <a:gd name="connsiteY175" fmla="*/ 4385112 h 6858000"/>
              <a:gd name="connsiteX176" fmla="*/ 3374575 w 7467600"/>
              <a:gd name="connsiteY176" fmla="*/ 4451517 h 6858000"/>
              <a:gd name="connsiteX177" fmla="*/ 3505221 w 7467600"/>
              <a:gd name="connsiteY177" fmla="*/ 4480757 h 6858000"/>
              <a:gd name="connsiteX178" fmla="*/ 2626982 w 7467600"/>
              <a:gd name="connsiteY178" fmla="*/ 4206450 h 6858000"/>
              <a:gd name="connsiteX179" fmla="*/ 1310106 w 7467600"/>
              <a:gd name="connsiteY179" fmla="*/ 3943217 h 6858000"/>
              <a:gd name="connsiteX180" fmla="*/ 854994 w 7467600"/>
              <a:gd name="connsiteY180" fmla="*/ 4399136 h 6858000"/>
              <a:gd name="connsiteX181" fmla="*/ 742462 w 7467600"/>
              <a:gd name="connsiteY181" fmla="*/ 4594648 h 6858000"/>
              <a:gd name="connsiteX182" fmla="*/ 820602 w 7467600"/>
              <a:gd name="connsiteY182" fmla="*/ 4485915 h 6858000"/>
              <a:gd name="connsiteX183" fmla="*/ 878295 w 7467600"/>
              <a:gd name="connsiteY183" fmla="*/ 4403594 h 6858000"/>
              <a:gd name="connsiteX184" fmla="*/ 1240607 w 7467600"/>
              <a:gd name="connsiteY184" fmla="*/ 4010401 h 6858000"/>
              <a:gd name="connsiteX185" fmla="*/ 1310106 w 7467600"/>
              <a:gd name="connsiteY185" fmla="*/ 3943217 h 6858000"/>
              <a:gd name="connsiteX186" fmla="*/ 1423113 w 7467600"/>
              <a:gd name="connsiteY186" fmla="*/ 3874565 h 6858000"/>
              <a:gd name="connsiteX187" fmla="*/ 1260565 w 7467600"/>
              <a:gd name="connsiteY187" fmla="*/ 4031982 h 6858000"/>
              <a:gd name="connsiteX188" fmla="*/ 901900 w 7467600"/>
              <a:gd name="connsiteY188" fmla="*/ 4421236 h 6858000"/>
              <a:gd name="connsiteX189" fmla="*/ 845044 w 7467600"/>
              <a:gd name="connsiteY189" fmla="*/ 4502436 h 6858000"/>
              <a:gd name="connsiteX190" fmla="*/ 685926 w 7467600"/>
              <a:gd name="connsiteY190" fmla="*/ 4703069 h 6858000"/>
              <a:gd name="connsiteX191" fmla="*/ 684248 w 7467600"/>
              <a:gd name="connsiteY191" fmla="*/ 4706721 h 6858000"/>
              <a:gd name="connsiteX192" fmla="*/ 1423113 w 7467600"/>
              <a:gd name="connsiteY192" fmla="*/ 3874565 h 6858000"/>
              <a:gd name="connsiteX193" fmla="*/ 3316479 w 7467600"/>
              <a:gd name="connsiteY193" fmla="*/ 3872136 h 6858000"/>
              <a:gd name="connsiteX194" fmla="*/ 3546806 w 7467600"/>
              <a:gd name="connsiteY194" fmla="*/ 4356139 h 6858000"/>
              <a:gd name="connsiteX195" fmla="*/ 3364433 w 7467600"/>
              <a:gd name="connsiteY195" fmla="*/ 3953121 h 6858000"/>
              <a:gd name="connsiteX196" fmla="*/ 3316479 w 7467600"/>
              <a:gd name="connsiteY196" fmla="*/ 3872136 h 6858000"/>
              <a:gd name="connsiteX197" fmla="*/ 3291335 w 7467600"/>
              <a:gd name="connsiteY197" fmla="*/ 3767420 h 6858000"/>
              <a:gd name="connsiteX198" fmla="*/ 3390805 w 7467600"/>
              <a:gd name="connsiteY198" fmla="*/ 3937163 h 6858000"/>
              <a:gd name="connsiteX199" fmla="*/ 3579062 w 7467600"/>
              <a:gd name="connsiteY199" fmla="*/ 4359040 h 6858000"/>
              <a:gd name="connsiteX200" fmla="*/ 3467355 w 7467600"/>
              <a:gd name="connsiteY200" fmla="*/ 3988130 h 6858000"/>
              <a:gd name="connsiteX201" fmla="*/ 3310753 w 7467600"/>
              <a:gd name="connsiteY201" fmla="*/ 3787140 h 6858000"/>
              <a:gd name="connsiteX202" fmla="*/ 3291335 w 7467600"/>
              <a:gd name="connsiteY202" fmla="*/ 3767420 h 6858000"/>
              <a:gd name="connsiteX203" fmla="*/ 1635889 w 7467600"/>
              <a:gd name="connsiteY203" fmla="*/ 3709494 h 6858000"/>
              <a:gd name="connsiteX204" fmla="*/ 1634800 w 7467600"/>
              <a:gd name="connsiteY204" fmla="*/ 3731111 h 6858000"/>
              <a:gd name="connsiteX205" fmla="*/ 1635889 w 7467600"/>
              <a:gd name="connsiteY205" fmla="*/ 3709494 h 6858000"/>
              <a:gd name="connsiteX206" fmla="*/ 1510397 w 7467600"/>
              <a:gd name="connsiteY206" fmla="*/ 3684705 h 6858000"/>
              <a:gd name="connsiteX207" fmla="*/ 1146550 w 7467600"/>
              <a:gd name="connsiteY207" fmla="*/ 3802012 h 6858000"/>
              <a:gd name="connsiteX208" fmla="*/ 698834 w 7467600"/>
              <a:gd name="connsiteY208" fmla="*/ 3952272 h 6858000"/>
              <a:gd name="connsiteX209" fmla="*/ 34256 w 7467600"/>
              <a:gd name="connsiteY209" fmla="*/ 4347603 h 6858000"/>
              <a:gd name="connsiteX210" fmla="*/ 527241 w 7467600"/>
              <a:gd name="connsiteY210" fmla="*/ 4065078 h 6858000"/>
              <a:gd name="connsiteX211" fmla="*/ 1510397 w 7467600"/>
              <a:gd name="connsiteY211" fmla="*/ 3684705 h 6858000"/>
              <a:gd name="connsiteX212" fmla="*/ 1313114 w 7467600"/>
              <a:gd name="connsiteY212" fmla="*/ 3655216 h 6858000"/>
              <a:gd name="connsiteX213" fmla="*/ 1109304 w 7467600"/>
              <a:gd name="connsiteY213" fmla="*/ 3669030 h 6858000"/>
              <a:gd name="connsiteX214" fmla="*/ 8129 w 7467600"/>
              <a:gd name="connsiteY214" fmla="*/ 4330519 h 6858000"/>
              <a:gd name="connsiteX215" fmla="*/ 687572 w 7467600"/>
              <a:gd name="connsiteY215" fmla="*/ 3925629 h 6858000"/>
              <a:gd name="connsiteX216" fmla="*/ 1138365 w 7467600"/>
              <a:gd name="connsiteY216" fmla="*/ 3774515 h 6858000"/>
              <a:gd name="connsiteX217" fmla="*/ 1505579 w 7467600"/>
              <a:gd name="connsiteY217" fmla="*/ 3655526 h 6858000"/>
              <a:gd name="connsiteX218" fmla="*/ 1313114 w 7467600"/>
              <a:gd name="connsiteY218" fmla="*/ 3655216 h 6858000"/>
              <a:gd name="connsiteX219" fmla="*/ 3655073 w 7467600"/>
              <a:gd name="connsiteY219" fmla="*/ 3650884 h 6858000"/>
              <a:gd name="connsiteX220" fmla="*/ 3989938 w 7467600"/>
              <a:gd name="connsiteY220" fmla="*/ 3991685 h 6858000"/>
              <a:gd name="connsiteX221" fmla="*/ 4393907 w 7467600"/>
              <a:gd name="connsiteY221" fmla="*/ 4261258 h 6858000"/>
              <a:gd name="connsiteX222" fmla="*/ 4648051 w 7467600"/>
              <a:gd name="connsiteY222" fmla="*/ 4374051 h 6858000"/>
              <a:gd name="connsiteX223" fmla="*/ 4383389 w 7467600"/>
              <a:gd name="connsiteY223" fmla="*/ 4184369 h 6858000"/>
              <a:gd name="connsiteX224" fmla="*/ 4165508 w 7467600"/>
              <a:gd name="connsiteY224" fmla="*/ 4035196 h 6858000"/>
              <a:gd name="connsiteX225" fmla="*/ 4068162 w 7467600"/>
              <a:gd name="connsiteY225" fmla="*/ 3953394 h 6858000"/>
              <a:gd name="connsiteX226" fmla="*/ 3981416 w 7467600"/>
              <a:gd name="connsiteY226" fmla="*/ 3880482 h 6858000"/>
              <a:gd name="connsiteX227" fmla="*/ 3800147 w 7467600"/>
              <a:gd name="connsiteY227" fmla="*/ 3749872 h 6858000"/>
              <a:gd name="connsiteX228" fmla="*/ 3655073 w 7467600"/>
              <a:gd name="connsiteY228" fmla="*/ 3650884 h 6858000"/>
              <a:gd name="connsiteX229" fmla="*/ 3670252 w 7467600"/>
              <a:gd name="connsiteY229" fmla="*/ 3622798 h 6858000"/>
              <a:gd name="connsiteX230" fmla="*/ 3817258 w 7467600"/>
              <a:gd name="connsiteY230" fmla="*/ 3723577 h 6858000"/>
              <a:gd name="connsiteX231" fmla="*/ 4000461 w 7467600"/>
              <a:gd name="connsiteY231" fmla="*/ 3855966 h 6858000"/>
              <a:gd name="connsiteX232" fmla="*/ 4088180 w 7467600"/>
              <a:gd name="connsiteY232" fmla="*/ 3929774 h 6858000"/>
              <a:gd name="connsiteX233" fmla="*/ 4184555 w 7467600"/>
              <a:gd name="connsiteY233" fmla="*/ 4010683 h 6858000"/>
              <a:gd name="connsiteX234" fmla="*/ 4399563 w 7467600"/>
              <a:gd name="connsiteY234" fmla="*/ 4158106 h 6858000"/>
              <a:gd name="connsiteX235" fmla="*/ 4684469 w 7467600"/>
              <a:gd name="connsiteY235" fmla="*/ 4364680 h 6858000"/>
              <a:gd name="connsiteX236" fmla="*/ 4690271 w 7467600"/>
              <a:gd name="connsiteY236" fmla="*/ 4370034 h 6858000"/>
              <a:gd name="connsiteX237" fmla="*/ 4136093 w 7467600"/>
              <a:gd name="connsiteY237" fmla="*/ 3858466 h 6858000"/>
              <a:gd name="connsiteX238" fmla="*/ 3670252 w 7467600"/>
              <a:gd name="connsiteY238" fmla="*/ 3622798 h 6858000"/>
              <a:gd name="connsiteX239" fmla="*/ 4440129 w 7467600"/>
              <a:gd name="connsiteY239" fmla="*/ 3448571 h 6858000"/>
              <a:gd name="connsiteX240" fmla="*/ 4856525 w 7467600"/>
              <a:gd name="connsiteY240" fmla="*/ 3915351 h 6858000"/>
              <a:gd name="connsiteX241" fmla="*/ 5059055 w 7467600"/>
              <a:gd name="connsiteY241" fmla="*/ 4108918 h 6858000"/>
              <a:gd name="connsiteX242" fmla="*/ 5290070 w 7467600"/>
              <a:gd name="connsiteY242" fmla="*/ 4263619 h 6858000"/>
              <a:gd name="connsiteX243" fmla="*/ 4834991 w 7467600"/>
              <a:gd name="connsiteY243" fmla="*/ 3830985 h 6858000"/>
              <a:gd name="connsiteX244" fmla="*/ 4440129 w 7467600"/>
              <a:gd name="connsiteY244" fmla="*/ 3448571 h 6858000"/>
              <a:gd name="connsiteX245" fmla="*/ 4441737 w 7467600"/>
              <a:gd name="connsiteY245" fmla="*/ 3399734 h 6858000"/>
              <a:gd name="connsiteX246" fmla="*/ 4431236 w 7467600"/>
              <a:gd name="connsiteY246" fmla="*/ 3400954 h 6858000"/>
              <a:gd name="connsiteX247" fmla="*/ 4557150 w 7467600"/>
              <a:gd name="connsiteY247" fmla="*/ 3510023 h 6858000"/>
              <a:gd name="connsiteX248" fmla="*/ 4856936 w 7467600"/>
              <a:gd name="connsiteY248" fmla="*/ 3809146 h 6858000"/>
              <a:gd name="connsiteX249" fmla="*/ 5111996 w 7467600"/>
              <a:gd name="connsiteY249" fmla="*/ 4065759 h 6858000"/>
              <a:gd name="connsiteX250" fmla="*/ 5388878 w 7467600"/>
              <a:gd name="connsiteY250" fmla="*/ 4300185 h 6858000"/>
              <a:gd name="connsiteX251" fmla="*/ 5425556 w 7467600"/>
              <a:gd name="connsiteY251" fmla="*/ 4308967 h 6858000"/>
              <a:gd name="connsiteX252" fmla="*/ 4943646 w 7467600"/>
              <a:gd name="connsiteY252" fmla="*/ 3822916 h 6858000"/>
              <a:gd name="connsiteX253" fmla="*/ 4594837 w 7467600"/>
              <a:gd name="connsiteY253" fmla="*/ 3532274 h 6858000"/>
              <a:gd name="connsiteX254" fmla="*/ 4441737 w 7467600"/>
              <a:gd name="connsiteY254" fmla="*/ 3399734 h 6858000"/>
              <a:gd name="connsiteX255" fmla="*/ 5425834 w 7467600"/>
              <a:gd name="connsiteY255" fmla="*/ 3162785 h 6858000"/>
              <a:gd name="connsiteX256" fmla="*/ 5401644 w 7467600"/>
              <a:gd name="connsiteY256" fmla="*/ 3617847 h 6858000"/>
              <a:gd name="connsiteX257" fmla="*/ 5467256 w 7467600"/>
              <a:gd name="connsiteY257" fmla="*/ 4175494 h 6858000"/>
              <a:gd name="connsiteX258" fmla="*/ 5448069 w 7467600"/>
              <a:gd name="connsiteY258" fmla="*/ 3567554 h 6858000"/>
              <a:gd name="connsiteX259" fmla="*/ 5425834 w 7467600"/>
              <a:gd name="connsiteY259" fmla="*/ 3162785 h 6858000"/>
              <a:gd name="connsiteX260" fmla="*/ 1318687 w 7467600"/>
              <a:gd name="connsiteY260" fmla="*/ 3113840 h 6858000"/>
              <a:gd name="connsiteX261" fmla="*/ 1066793 w 7467600"/>
              <a:gd name="connsiteY261" fmla="*/ 3212171 h 6858000"/>
              <a:gd name="connsiteX262" fmla="*/ 993319 w 7467600"/>
              <a:gd name="connsiteY262" fmla="*/ 3247648 h 6858000"/>
              <a:gd name="connsiteX263" fmla="*/ 853081 w 7467600"/>
              <a:gd name="connsiteY263" fmla="*/ 3312410 h 6858000"/>
              <a:gd name="connsiteX264" fmla="*/ 805957 w 7467600"/>
              <a:gd name="connsiteY264" fmla="*/ 3330443 h 6858000"/>
              <a:gd name="connsiteX265" fmla="*/ 1318687 w 7467600"/>
              <a:gd name="connsiteY265" fmla="*/ 3113840 h 6858000"/>
              <a:gd name="connsiteX266" fmla="*/ 5453702 w 7467600"/>
              <a:gd name="connsiteY266" fmla="*/ 3090882 h 6858000"/>
              <a:gd name="connsiteX267" fmla="*/ 5480135 w 7467600"/>
              <a:gd name="connsiteY267" fmla="*/ 3565802 h 6858000"/>
              <a:gd name="connsiteX268" fmla="*/ 5499023 w 7467600"/>
              <a:gd name="connsiteY268" fmla="*/ 4166310 h 6858000"/>
              <a:gd name="connsiteX269" fmla="*/ 5547022 w 7467600"/>
              <a:gd name="connsiteY269" fmla="*/ 3607838 h 6858000"/>
              <a:gd name="connsiteX270" fmla="*/ 5515964 w 7467600"/>
              <a:gd name="connsiteY270" fmla="*/ 3378541 h 6858000"/>
              <a:gd name="connsiteX271" fmla="*/ 5453702 w 7467600"/>
              <a:gd name="connsiteY271" fmla="*/ 3090882 h 6858000"/>
              <a:gd name="connsiteX272" fmla="*/ 1238695 w 7467600"/>
              <a:gd name="connsiteY272" fmla="*/ 3076820 h 6858000"/>
              <a:gd name="connsiteX273" fmla="*/ 716371 w 7467600"/>
              <a:gd name="connsiteY273" fmla="*/ 3293249 h 6858000"/>
              <a:gd name="connsiteX274" fmla="*/ 579522 w 7467600"/>
              <a:gd name="connsiteY274" fmla="*/ 3371759 h 6858000"/>
              <a:gd name="connsiteX275" fmla="*/ 600288 w 7467600"/>
              <a:gd name="connsiteY275" fmla="*/ 3365555 h 6858000"/>
              <a:gd name="connsiteX276" fmla="*/ 840692 w 7467600"/>
              <a:gd name="connsiteY276" fmla="*/ 3284921 h 6858000"/>
              <a:gd name="connsiteX277" fmla="*/ 979248 w 7467600"/>
              <a:gd name="connsiteY277" fmla="*/ 3221003 h 6858000"/>
              <a:gd name="connsiteX278" fmla="*/ 1053282 w 7467600"/>
              <a:gd name="connsiteY278" fmla="*/ 3185247 h 6858000"/>
              <a:gd name="connsiteX279" fmla="*/ 1320603 w 7467600"/>
              <a:gd name="connsiteY279" fmla="*/ 3081281 h 6858000"/>
              <a:gd name="connsiteX280" fmla="*/ 1238695 w 7467600"/>
              <a:gd name="connsiteY280" fmla="*/ 3076820 h 6858000"/>
              <a:gd name="connsiteX281" fmla="*/ 5425627 w 7467600"/>
              <a:gd name="connsiteY281" fmla="*/ 2954192 h 6858000"/>
              <a:gd name="connsiteX282" fmla="*/ 5470770 w 7467600"/>
              <a:gd name="connsiteY282" fmla="*/ 3005435 h 6858000"/>
              <a:gd name="connsiteX283" fmla="*/ 5519779 w 7467600"/>
              <a:gd name="connsiteY283" fmla="*/ 4359223 h 6858000"/>
              <a:gd name="connsiteX284" fmla="*/ 5520293 w 7467600"/>
              <a:gd name="connsiteY284" fmla="*/ 4360602 h 6858000"/>
              <a:gd name="connsiteX285" fmla="*/ 5767221 w 7467600"/>
              <a:gd name="connsiteY285" fmla="*/ 4665564 h 6858000"/>
              <a:gd name="connsiteX286" fmla="*/ 6937169 w 7467600"/>
              <a:gd name="connsiteY286" fmla="*/ 4815941 h 6858000"/>
              <a:gd name="connsiteX287" fmla="*/ 6953922 w 7467600"/>
              <a:gd name="connsiteY287" fmla="*/ 4890068 h 6858000"/>
              <a:gd name="connsiteX288" fmla="*/ 6071359 w 7467600"/>
              <a:gd name="connsiteY288" fmla="*/ 4770770 h 6858000"/>
              <a:gd name="connsiteX289" fmla="*/ 6038839 w 7467600"/>
              <a:gd name="connsiteY289" fmla="*/ 4764474 h 6858000"/>
              <a:gd name="connsiteX290" fmla="*/ 6038706 w 7467600"/>
              <a:gd name="connsiteY290" fmla="*/ 4763847 h 6858000"/>
              <a:gd name="connsiteX291" fmla="*/ 6037784 w 7467600"/>
              <a:gd name="connsiteY291" fmla="*/ 4764270 h 6858000"/>
              <a:gd name="connsiteX292" fmla="*/ 6038839 w 7467600"/>
              <a:gd name="connsiteY292" fmla="*/ 4764474 h 6858000"/>
              <a:gd name="connsiteX293" fmla="*/ 6040338 w 7467600"/>
              <a:gd name="connsiteY293" fmla="*/ 4771418 h 6858000"/>
              <a:gd name="connsiteX294" fmla="*/ 6024488 w 7467600"/>
              <a:gd name="connsiteY294" fmla="*/ 4809903 h 6858000"/>
              <a:gd name="connsiteX295" fmla="*/ 5599771 w 7467600"/>
              <a:gd name="connsiteY295" fmla="*/ 5509652 h 6858000"/>
              <a:gd name="connsiteX296" fmla="*/ 5548843 w 7467600"/>
              <a:gd name="connsiteY296" fmla="*/ 5563845 h 6858000"/>
              <a:gd name="connsiteX297" fmla="*/ 5940952 w 7467600"/>
              <a:gd name="connsiteY297" fmla="*/ 6250028 h 6858000"/>
              <a:gd name="connsiteX298" fmla="*/ 6043441 w 7467600"/>
              <a:gd name="connsiteY298" fmla="*/ 6665847 h 6858000"/>
              <a:gd name="connsiteX299" fmla="*/ 6093432 w 7467600"/>
              <a:gd name="connsiteY299" fmla="*/ 6858000 h 6858000"/>
              <a:gd name="connsiteX300" fmla="*/ 6034344 w 7467600"/>
              <a:gd name="connsiteY300" fmla="*/ 6858000 h 6858000"/>
              <a:gd name="connsiteX301" fmla="*/ 6026679 w 7467600"/>
              <a:gd name="connsiteY301" fmla="*/ 6836959 h 6858000"/>
              <a:gd name="connsiteX302" fmla="*/ 5800441 w 7467600"/>
              <a:gd name="connsiteY302" fmla="*/ 6335286 h 6858000"/>
              <a:gd name="connsiteX303" fmla="*/ 5526562 w 7467600"/>
              <a:gd name="connsiteY303" fmla="*/ 5705388 h 6858000"/>
              <a:gd name="connsiteX304" fmla="*/ 5519640 w 7467600"/>
              <a:gd name="connsiteY304" fmla="*/ 5683774 h 6858000"/>
              <a:gd name="connsiteX305" fmla="*/ 5844559 w 7467600"/>
              <a:gd name="connsiteY305" fmla="*/ 6553349 h 6858000"/>
              <a:gd name="connsiteX306" fmla="*/ 5975994 w 7467600"/>
              <a:gd name="connsiteY306" fmla="*/ 6858000 h 6858000"/>
              <a:gd name="connsiteX307" fmla="*/ 5898547 w 7467600"/>
              <a:gd name="connsiteY307" fmla="*/ 6858000 h 6858000"/>
              <a:gd name="connsiteX308" fmla="*/ 5682041 w 7467600"/>
              <a:gd name="connsiteY308" fmla="*/ 6355860 h 6858000"/>
              <a:gd name="connsiteX309" fmla="*/ 5461758 w 7467600"/>
              <a:gd name="connsiteY309" fmla="*/ 5820220 h 6858000"/>
              <a:gd name="connsiteX310" fmla="*/ 5237282 w 7467600"/>
              <a:gd name="connsiteY310" fmla="*/ 6579086 h 6858000"/>
              <a:gd name="connsiteX311" fmla="*/ 5115009 w 7467600"/>
              <a:gd name="connsiteY311" fmla="*/ 6858000 h 6858000"/>
              <a:gd name="connsiteX312" fmla="*/ 5028074 w 7467600"/>
              <a:gd name="connsiteY312" fmla="*/ 6858000 h 6858000"/>
              <a:gd name="connsiteX313" fmla="*/ 5079508 w 7467600"/>
              <a:gd name="connsiteY313" fmla="*/ 6749074 h 6858000"/>
              <a:gd name="connsiteX314" fmla="*/ 5371846 w 7467600"/>
              <a:gd name="connsiteY314" fmla="*/ 5924413 h 6858000"/>
              <a:gd name="connsiteX315" fmla="*/ 5270512 w 7467600"/>
              <a:gd name="connsiteY315" fmla="*/ 6138975 h 6858000"/>
              <a:gd name="connsiteX316" fmla="*/ 5062409 w 7467600"/>
              <a:gd name="connsiteY316" fmla="*/ 6653544 h 6858000"/>
              <a:gd name="connsiteX317" fmla="*/ 5036628 w 7467600"/>
              <a:gd name="connsiteY317" fmla="*/ 6754247 h 6858000"/>
              <a:gd name="connsiteX318" fmla="*/ 5009112 w 7467600"/>
              <a:gd name="connsiteY318" fmla="*/ 6858000 h 6858000"/>
              <a:gd name="connsiteX319" fmla="*/ 4976679 w 7467600"/>
              <a:gd name="connsiteY319" fmla="*/ 6858000 h 6858000"/>
              <a:gd name="connsiteX320" fmla="*/ 5006537 w 7467600"/>
              <a:gd name="connsiteY320" fmla="*/ 6747068 h 6858000"/>
              <a:gd name="connsiteX321" fmla="*/ 5032723 w 7467600"/>
              <a:gd name="connsiteY321" fmla="*/ 6644957 h 6858000"/>
              <a:gd name="connsiteX322" fmla="*/ 5242949 w 7467600"/>
              <a:gd name="connsiteY322" fmla="*/ 6125175 h 6858000"/>
              <a:gd name="connsiteX323" fmla="*/ 5286321 w 7467600"/>
              <a:gd name="connsiteY323" fmla="*/ 6033555 h 6858000"/>
              <a:gd name="connsiteX324" fmla="*/ 5008210 w 7467600"/>
              <a:gd name="connsiteY324" fmla="*/ 6649194 h 6858000"/>
              <a:gd name="connsiteX325" fmla="*/ 4986321 w 7467600"/>
              <a:gd name="connsiteY325" fmla="*/ 6765687 h 6858000"/>
              <a:gd name="connsiteX326" fmla="*/ 4973474 w 7467600"/>
              <a:gd name="connsiteY326" fmla="*/ 6858000 h 6858000"/>
              <a:gd name="connsiteX327" fmla="*/ 4907178 w 7467600"/>
              <a:gd name="connsiteY327" fmla="*/ 6858000 h 6858000"/>
              <a:gd name="connsiteX328" fmla="*/ 4910810 w 7467600"/>
              <a:gd name="connsiteY328" fmla="*/ 6829660 h 6858000"/>
              <a:gd name="connsiteX329" fmla="*/ 4987461 w 7467600"/>
              <a:gd name="connsiteY329" fmla="*/ 6432994 h 6858000"/>
              <a:gd name="connsiteX330" fmla="*/ 5179262 w 7467600"/>
              <a:gd name="connsiteY330" fmla="*/ 6035044 h 6858000"/>
              <a:gd name="connsiteX331" fmla="*/ 4689678 w 7467600"/>
              <a:gd name="connsiteY331" fmla="*/ 6440241 h 6858000"/>
              <a:gd name="connsiteX332" fmla="*/ 4477543 w 7467600"/>
              <a:gd name="connsiteY332" fmla="*/ 6674836 h 6858000"/>
              <a:gd name="connsiteX333" fmla="*/ 4329957 w 7467600"/>
              <a:gd name="connsiteY333" fmla="*/ 6858000 h 6858000"/>
              <a:gd name="connsiteX334" fmla="*/ 4218595 w 7467600"/>
              <a:gd name="connsiteY334" fmla="*/ 6858000 h 6858000"/>
              <a:gd name="connsiteX335" fmla="*/ 4368888 w 7467600"/>
              <a:gd name="connsiteY335" fmla="*/ 6668412 h 6858000"/>
              <a:gd name="connsiteX336" fmla="*/ 4563091 w 7467600"/>
              <a:gd name="connsiteY336" fmla="*/ 6442508 h 6858000"/>
              <a:gd name="connsiteX337" fmla="*/ 5387324 w 7467600"/>
              <a:gd name="connsiteY337" fmla="*/ 5705830 h 6858000"/>
              <a:gd name="connsiteX338" fmla="*/ 5073620 w 7467600"/>
              <a:gd name="connsiteY338" fmla="*/ 5955437 h 6858000"/>
              <a:gd name="connsiteX339" fmla="*/ 4689789 w 7467600"/>
              <a:gd name="connsiteY339" fmla="*/ 6268382 h 6858000"/>
              <a:gd name="connsiteX340" fmla="*/ 4418722 w 7467600"/>
              <a:gd name="connsiteY340" fmla="*/ 6570886 h 6858000"/>
              <a:gd name="connsiteX341" fmla="*/ 4214944 w 7467600"/>
              <a:gd name="connsiteY341" fmla="*/ 6858000 h 6858000"/>
              <a:gd name="connsiteX342" fmla="*/ 4177898 w 7467600"/>
              <a:gd name="connsiteY342" fmla="*/ 6858000 h 6858000"/>
              <a:gd name="connsiteX343" fmla="*/ 4391597 w 7467600"/>
              <a:gd name="connsiteY343" fmla="*/ 6556370 h 6858000"/>
              <a:gd name="connsiteX344" fmla="*/ 4668889 w 7467600"/>
              <a:gd name="connsiteY344" fmla="*/ 6246399 h 6858000"/>
              <a:gd name="connsiteX345" fmla="*/ 5055427 w 7467600"/>
              <a:gd name="connsiteY345" fmla="*/ 5931476 h 6858000"/>
              <a:gd name="connsiteX346" fmla="*/ 5371814 w 7467600"/>
              <a:gd name="connsiteY346" fmla="*/ 5678975 h 6858000"/>
              <a:gd name="connsiteX347" fmla="*/ 4987918 w 7467600"/>
              <a:gd name="connsiteY347" fmla="*/ 5838701 h 6858000"/>
              <a:gd name="connsiteX348" fmla="*/ 4317146 w 7467600"/>
              <a:gd name="connsiteY348" fmla="*/ 6587716 h 6858000"/>
              <a:gd name="connsiteX349" fmla="*/ 4171627 w 7467600"/>
              <a:gd name="connsiteY349" fmla="*/ 6858000 h 6858000"/>
              <a:gd name="connsiteX350" fmla="*/ 4081585 w 7467600"/>
              <a:gd name="connsiteY350" fmla="*/ 6858000 h 6858000"/>
              <a:gd name="connsiteX351" fmla="*/ 4238603 w 7467600"/>
              <a:gd name="connsiteY351" fmla="*/ 6559341 h 6858000"/>
              <a:gd name="connsiteX352" fmla="*/ 4778333 w 7467600"/>
              <a:gd name="connsiteY352" fmla="*/ 5873626 h 6858000"/>
              <a:gd name="connsiteX353" fmla="*/ 5414185 w 7467600"/>
              <a:gd name="connsiteY353" fmla="*/ 5573882 h 6858000"/>
              <a:gd name="connsiteX354" fmla="*/ 5959648 w 7467600"/>
              <a:gd name="connsiteY354" fmla="*/ 4760797 h 6858000"/>
              <a:gd name="connsiteX355" fmla="*/ 5355019 w 7467600"/>
              <a:gd name="connsiteY355" fmla="*/ 4734672 h 6858000"/>
              <a:gd name="connsiteX356" fmla="*/ 5083565 w 7467600"/>
              <a:gd name="connsiteY356" fmla="*/ 5179121 h 6858000"/>
              <a:gd name="connsiteX357" fmla="*/ 4713577 w 7467600"/>
              <a:gd name="connsiteY357" fmla="*/ 5616803 h 6858000"/>
              <a:gd name="connsiteX358" fmla="*/ 3989559 w 7467600"/>
              <a:gd name="connsiteY358" fmla="*/ 6145945 h 6858000"/>
              <a:gd name="connsiteX359" fmla="*/ 3939824 w 7467600"/>
              <a:gd name="connsiteY359" fmla="*/ 6066900 h 6858000"/>
              <a:gd name="connsiteX360" fmla="*/ 4584537 w 7467600"/>
              <a:gd name="connsiteY360" fmla="*/ 5324826 h 6858000"/>
              <a:gd name="connsiteX361" fmla="*/ 5037105 w 7467600"/>
              <a:gd name="connsiteY361" fmla="*/ 5088765 h 6858000"/>
              <a:gd name="connsiteX362" fmla="*/ 5039930 w 7467600"/>
              <a:gd name="connsiteY362" fmla="*/ 5089585 h 6858000"/>
              <a:gd name="connsiteX363" fmla="*/ 5263764 w 7467600"/>
              <a:gd name="connsiteY363" fmla="*/ 4735525 h 6858000"/>
              <a:gd name="connsiteX364" fmla="*/ 4086300 w 7467600"/>
              <a:gd name="connsiteY364" fmla="*/ 4884599 h 6858000"/>
              <a:gd name="connsiteX365" fmla="*/ 4085485 w 7467600"/>
              <a:gd name="connsiteY365" fmla="*/ 4899070 h 6858000"/>
              <a:gd name="connsiteX366" fmla="*/ 3871915 w 7467600"/>
              <a:gd name="connsiteY366" fmla="*/ 5253645 h 6858000"/>
              <a:gd name="connsiteX367" fmla="*/ 3799374 w 7467600"/>
              <a:gd name="connsiteY367" fmla="*/ 5466127 h 6858000"/>
              <a:gd name="connsiteX368" fmla="*/ 3498850 w 7467600"/>
              <a:gd name="connsiteY368" fmla="*/ 6661888 h 6858000"/>
              <a:gd name="connsiteX369" fmla="*/ 3399216 w 7467600"/>
              <a:gd name="connsiteY369" fmla="*/ 6858000 h 6858000"/>
              <a:gd name="connsiteX370" fmla="*/ 3303688 w 7467600"/>
              <a:gd name="connsiteY370" fmla="*/ 6858000 h 6858000"/>
              <a:gd name="connsiteX371" fmla="*/ 3391774 w 7467600"/>
              <a:gd name="connsiteY371" fmla="*/ 6697181 h 6858000"/>
              <a:gd name="connsiteX372" fmla="*/ 3735540 w 7467600"/>
              <a:gd name="connsiteY372" fmla="*/ 5546923 h 6858000"/>
              <a:gd name="connsiteX373" fmla="*/ 3729438 w 7467600"/>
              <a:gd name="connsiteY373" fmla="*/ 5569058 h 6858000"/>
              <a:gd name="connsiteX374" fmla="*/ 3707782 w 7467600"/>
              <a:gd name="connsiteY374" fmla="*/ 5644908 h 6858000"/>
              <a:gd name="connsiteX375" fmla="*/ 3583827 w 7467600"/>
              <a:gd name="connsiteY375" fmla="*/ 6039215 h 6858000"/>
              <a:gd name="connsiteX376" fmla="*/ 3547861 w 7467600"/>
              <a:gd name="connsiteY376" fmla="*/ 6129609 h 6858000"/>
              <a:gd name="connsiteX377" fmla="*/ 3490905 w 7467600"/>
              <a:gd name="connsiteY377" fmla="*/ 6277660 h 6858000"/>
              <a:gd name="connsiteX378" fmla="*/ 3455859 w 7467600"/>
              <a:gd name="connsiteY378" fmla="*/ 6391301 h 6858000"/>
              <a:gd name="connsiteX379" fmla="*/ 3429112 w 7467600"/>
              <a:gd name="connsiteY379" fmla="*/ 6479469 h 6858000"/>
              <a:gd name="connsiteX380" fmla="*/ 3304862 w 7467600"/>
              <a:gd name="connsiteY380" fmla="*/ 6796476 h 6858000"/>
              <a:gd name="connsiteX381" fmla="*/ 3276071 w 7467600"/>
              <a:gd name="connsiteY381" fmla="*/ 6858000 h 6858000"/>
              <a:gd name="connsiteX382" fmla="*/ 3240805 w 7467600"/>
              <a:gd name="connsiteY382" fmla="*/ 6858000 h 6858000"/>
              <a:gd name="connsiteX383" fmla="*/ 3275917 w 7467600"/>
              <a:gd name="connsiteY383" fmla="*/ 6783192 h 6858000"/>
              <a:gd name="connsiteX384" fmla="*/ 3399358 w 7467600"/>
              <a:gd name="connsiteY384" fmla="*/ 6469011 h 6858000"/>
              <a:gd name="connsiteX385" fmla="*/ 3425650 w 7467600"/>
              <a:gd name="connsiteY385" fmla="*/ 6381333 h 6858000"/>
              <a:gd name="connsiteX386" fmla="*/ 3460661 w 7467600"/>
              <a:gd name="connsiteY386" fmla="*/ 6266763 h 6858000"/>
              <a:gd name="connsiteX387" fmla="*/ 3518021 w 7467600"/>
              <a:gd name="connsiteY387" fmla="*/ 6117298 h 6858000"/>
              <a:gd name="connsiteX388" fmla="*/ 3554035 w 7467600"/>
              <a:gd name="connsiteY388" fmla="*/ 6027832 h 6858000"/>
              <a:gd name="connsiteX389" fmla="*/ 3677174 w 7467600"/>
              <a:gd name="connsiteY389" fmla="*/ 5636351 h 6858000"/>
              <a:gd name="connsiteX390" fmla="*/ 3698819 w 7467600"/>
              <a:gd name="connsiteY390" fmla="*/ 5560503 h 6858000"/>
              <a:gd name="connsiteX391" fmla="*/ 3702094 w 7467600"/>
              <a:gd name="connsiteY391" fmla="*/ 5549194 h 6858000"/>
              <a:gd name="connsiteX392" fmla="*/ 3398355 w 7467600"/>
              <a:gd name="connsiteY392" fmla="*/ 6094603 h 6858000"/>
              <a:gd name="connsiteX393" fmla="*/ 3193941 w 7467600"/>
              <a:gd name="connsiteY393" fmla="*/ 6798775 h 6858000"/>
              <a:gd name="connsiteX394" fmla="*/ 3184140 w 7467600"/>
              <a:gd name="connsiteY394" fmla="*/ 6858000 h 6858000"/>
              <a:gd name="connsiteX395" fmla="*/ 3099978 w 7467600"/>
              <a:gd name="connsiteY395" fmla="*/ 6858000 h 6858000"/>
              <a:gd name="connsiteX396" fmla="*/ 3101556 w 7467600"/>
              <a:gd name="connsiteY396" fmla="*/ 6843337 h 6858000"/>
              <a:gd name="connsiteX397" fmla="*/ 3370162 w 7467600"/>
              <a:gd name="connsiteY397" fmla="*/ 5785550 h 6858000"/>
              <a:gd name="connsiteX398" fmla="*/ 3746477 w 7467600"/>
              <a:gd name="connsiteY398" fmla="*/ 5377889 h 6858000"/>
              <a:gd name="connsiteX399" fmla="*/ 3863399 w 7467600"/>
              <a:gd name="connsiteY399" fmla="*/ 5087257 h 6858000"/>
              <a:gd name="connsiteX400" fmla="*/ 3968712 w 7467600"/>
              <a:gd name="connsiteY400" fmla="*/ 4913989 h 6858000"/>
              <a:gd name="connsiteX401" fmla="*/ 2792390 w 7467600"/>
              <a:gd name="connsiteY401" fmla="*/ 5382974 h 6858000"/>
              <a:gd name="connsiteX402" fmla="*/ 2714982 w 7467600"/>
              <a:gd name="connsiteY402" fmla="*/ 5427051 h 6858000"/>
              <a:gd name="connsiteX403" fmla="*/ 2813361 w 7467600"/>
              <a:gd name="connsiteY403" fmla="*/ 6023912 h 6858000"/>
              <a:gd name="connsiteX404" fmla="*/ 2688430 w 7467600"/>
              <a:gd name="connsiteY404" fmla="*/ 6801564 h 6858000"/>
              <a:gd name="connsiteX405" fmla="*/ 2629626 w 7467600"/>
              <a:gd name="connsiteY405" fmla="*/ 6763394 h 6858000"/>
              <a:gd name="connsiteX406" fmla="*/ 2565328 w 7467600"/>
              <a:gd name="connsiteY406" fmla="*/ 5516399 h 6858000"/>
              <a:gd name="connsiteX407" fmla="*/ 1922999 w 7467600"/>
              <a:gd name="connsiteY407" fmla="*/ 5980343 h 6858000"/>
              <a:gd name="connsiteX408" fmla="*/ 1950261 w 7467600"/>
              <a:gd name="connsiteY408" fmla="*/ 6405858 h 6858000"/>
              <a:gd name="connsiteX409" fmla="*/ 2365554 w 7467600"/>
              <a:gd name="connsiteY409" fmla="*/ 6759107 h 6858000"/>
              <a:gd name="connsiteX410" fmla="*/ 2424142 w 7467600"/>
              <a:gd name="connsiteY410" fmla="*/ 6858000 h 6858000"/>
              <a:gd name="connsiteX411" fmla="*/ 2395994 w 7467600"/>
              <a:gd name="connsiteY411" fmla="*/ 6858000 h 6858000"/>
              <a:gd name="connsiteX412" fmla="*/ 2392863 w 7467600"/>
              <a:gd name="connsiteY412" fmla="*/ 6852964 h 6858000"/>
              <a:gd name="connsiteX413" fmla="*/ 2017589 w 7467600"/>
              <a:gd name="connsiteY413" fmla="*/ 6493982 h 6858000"/>
              <a:gd name="connsiteX414" fmla="*/ 2147336 w 7467600"/>
              <a:gd name="connsiteY414" fmla="*/ 6594052 h 6858000"/>
              <a:gd name="connsiteX415" fmla="*/ 2207047 w 7467600"/>
              <a:gd name="connsiteY415" fmla="*/ 6654540 h 6858000"/>
              <a:gd name="connsiteX416" fmla="*/ 2299106 w 7467600"/>
              <a:gd name="connsiteY416" fmla="*/ 6778931 h 6858000"/>
              <a:gd name="connsiteX417" fmla="*/ 2314430 w 7467600"/>
              <a:gd name="connsiteY417" fmla="*/ 6801144 h 6858000"/>
              <a:gd name="connsiteX418" fmla="*/ 2352406 w 7467600"/>
              <a:gd name="connsiteY418" fmla="*/ 6858000 h 6858000"/>
              <a:gd name="connsiteX419" fmla="*/ 2314492 w 7467600"/>
              <a:gd name="connsiteY419" fmla="*/ 6858000 h 6858000"/>
              <a:gd name="connsiteX420" fmla="*/ 2288095 w 7467600"/>
              <a:gd name="connsiteY420" fmla="*/ 6818030 h 6858000"/>
              <a:gd name="connsiteX421" fmla="*/ 2272768 w 7467600"/>
              <a:gd name="connsiteY421" fmla="*/ 6795822 h 6858000"/>
              <a:gd name="connsiteX422" fmla="*/ 2182715 w 7467600"/>
              <a:gd name="connsiteY422" fmla="*/ 6675071 h 6858000"/>
              <a:gd name="connsiteX423" fmla="*/ 2032061 w 7467600"/>
              <a:gd name="connsiteY423" fmla="*/ 6541380 h 6858000"/>
              <a:gd name="connsiteX424" fmla="*/ 2257220 w 7467600"/>
              <a:gd name="connsiteY424" fmla="*/ 6826257 h 6858000"/>
              <a:gd name="connsiteX425" fmla="*/ 2281324 w 7467600"/>
              <a:gd name="connsiteY425" fmla="*/ 6858000 h 6858000"/>
              <a:gd name="connsiteX426" fmla="*/ 2242860 w 7467600"/>
              <a:gd name="connsiteY426" fmla="*/ 6858000 h 6858000"/>
              <a:gd name="connsiteX427" fmla="*/ 2232818 w 7467600"/>
              <a:gd name="connsiteY427" fmla="*/ 6844926 h 6858000"/>
              <a:gd name="connsiteX428" fmla="*/ 1990172 w 7467600"/>
              <a:gd name="connsiteY428" fmla="*/ 6542121 h 6858000"/>
              <a:gd name="connsiteX429" fmla="*/ 2124090 w 7467600"/>
              <a:gd name="connsiteY429" fmla="*/ 6761017 h 6858000"/>
              <a:gd name="connsiteX430" fmla="*/ 2200380 w 7467600"/>
              <a:gd name="connsiteY430" fmla="*/ 6858000 h 6858000"/>
              <a:gd name="connsiteX431" fmla="*/ 2147507 w 7467600"/>
              <a:gd name="connsiteY431" fmla="*/ 6858000 h 6858000"/>
              <a:gd name="connsiteX432" fmla="*/ 2070668 w 7467600"/>
              <a:gd name="connsiteY432" fmla="*/ 6761520 h 6858000"/>
              <a:gd name="connsiteX433" fmla="*/ 1975142 w 7467600"/>
              <a:gd name="connsiteY433" fmla="*/ 6585570 h 6858000"/>
              <a:gd name="connsiteX434" fmla="*/ 2050035 w 7467600"/>
              <a:gd name="connsiteY434" fmla="*/ 6813345 h 6858000"/>
              <a:gd name="connsiteX435" fmla="*/ 2063025 w 7467600"/>
              <a:gd name="connsiteY435" fmla="*/ 6858000 h 6858000"/>
              <a:gd name="connsiteX436" fmla="*/ 2021675 w 7467600"/>
              <a:gd name="connsiteY436" fmla="*/ 6858000 h 6858000"/>
              <a:gd name="connsiteX437" fmla="*/ 2019308 w 7467600"/>
              <a:gd name="connsiteY437" fmla="*/ 6847118 h 6858000"/>
              <a:gd name="connsiteX438" fmla="*/ 1938835 w 7467600"/>
              <a:gd name="connsiteY438" fmla="*/ 6551160 h 6858000"/>
              <a:gd name="connsiteX439" fmla="*/ 1953230 w 7467600"/>
              <a:gd name="connsiteY439" fmla="*/ 6759699 h 6858000"/>
              <a:gd name="connsiteX440" fmla="*/ 1956763 w 7467600"/>
              <a:gd name="connsiteY440" fmla="*/ 6778191 h 6858000"/>
              <a:gd name="connsiteX441" fmla="*/ 1967925 w 7467600"/>
              <a:gd name="connsiteY441" fmla="*/ 6858000 h 6858000"/>
              <a:gd name="connsiteX442" fmla="*/ 1936622 w 7467600"/>
              <a:gd name="connsiteY442" fmla="*/ 6858000 h 6858000"/>
              <a:gd name="connsiteX443" fmla="*/ 1926261 w 7467600"/>
              <a:gd name="connsiteY443" fmla="*/ 6784064 h 6858000"/>
              <a:gd name="connsiteX444" fmla="*/ 1922724 w 7467600"/>
              <a:gd name="connsiteY444" fmla="*/ 6765577 h 6858000"/>
              <a:gd name="connsiteX445" fmla="*/ 1904650 w 7467600"/>
              <a:gd name="connsiteY445" fmla="*/ 6639616 h 6858000"/>
              <a:gd name="connsiteX446" fmla="*/ 1885273 w 7467600"/>
              <a:gd name="connsiteY446" fmla="*/ 6858000 h 6858000"/>
              <a:gd name="connsiteX447" fmla="*/ 1854363 w 7467600"/>
              <a:gd name="connsiteY447" fmla="*/ 6858000 h 6858000"/>
              <a:gd name="connsiteX448" fmla="*/ 1880391 w 7467600"/>
              <a:gd name="connsiteY448" fmla="*/ 6603796 h 6858000"/>
              <a:gd name="connsiteX449" fmla="*/ 1818273 w 7467600"/>
              <a:gd name="connsiteY449" fmla="*/ 6715729 h 6858000"/>
              <a:gd name="connsiteX450" fmla="*/ 1794691 w 7467600"/>
              <a:gd name="connsiteY450" fmla="*/ 6843239 h 6858000"/>
              <a:gd name="connsiteX451" fmla="*/ 1794914 w 7467600"/>
              <a:gd name="connsiteY451" fmla="*/ 6858000 h 6858000"/>
              <a:gd name="connsiteX452" fmla="*/ 1746128 w 7467600"/>
              <a:gd name="connsiteY452" fmla="*/ 6858000 h 6858000"/>
              <a:gd name="connsiteX453" fmla="*/ 1753934 w 7467600"/>
              <a:gd name="connsiteY453" fmla="*/ 6724796 h 6858000"/>
              <a:gd name="connsiteX454" fmla="*/ 1792053 w 7467600"/>
              <a:gd name="connsiteY454" fmla="*/ 6572396 h 6858000"/>
              <a:gd name="connsiteX455" fmla="*/ 1862248 w 7467600"/>
              <a:gd name="connsiteY455" fmla="*/ 6266397 h 6858000"/>
              <a:gd name="connsiteX456" fmla="*/ 1862250 w 7467600"/>
              <a:gd name="connsiteY456" fmla="*/ 6033531 h 6858000"/>
              <a:gd name="connsiteX457" fmla="*/ 1211999 w 7467600"/>
              <a:gd name="connsiteY457" fmla="*/ 6683610 h 6858000"/>
              <a:gd name="connsiteX458" fmla="*/ 1213266 w 7467600"/>
              <a:gd name="connsiteY458" fmla="*/ 6691947 h 6858000"/>
              <a:gd name="connsiteX459" fmla="*/ 1203370 w 7467600"/>
              <a:gd name="connsiteY459" fmla="*/ 6850676 h 6858000"/>
              <a:gd name="connsiteX460" fmla="*/ 1203671 w 7467600"/>
              <a:gd name="connsiteY460" fmla="*/ 6858000 h 6858000"/>
              <a:gd name="connsiteX461" fmla="*/ 1143180 w 7467600"/>
              <a:gd name="connsiteY461" fmla="*/ 6858000 h 6858000"/>
              <a:gd name="connsiteX462" fmla="*/ 1142176 w 7467600"/>
              <a:gd name="connsiteY462" fmla="*/ 6766045 h 6858000"/>
              <a:gd name="connsiteX463" fmla="*/ 1067484 w 7467600"/>
              <a:gd name="connsiteY463" fmla="*/ 6858000 h 6858000"/>
              <a:gd name="connsiteX464" fmla="*/ 953928 w 7467600"/>
              <a:gd name="connsiteY464" fmla="*/ 6858000 h 6858000"/>
              <a:gd name="connsiteX465" fmla="*/ 959715 w 7467600"/>
              <a:gd name="connsiteY465" fmla="*/ 6850185 h 6858000"/>
              <a:gd name="connsiteX466" fmla="*/ 1483788 w 7467600"/>
              <a:gd name="connsiteY466" fmla="*/ 6259174 h 6858000"/>
              <a:gd name="connsiteX467" fmla="*/ 1100671 w 7467600"/>
              <a:gd name="connsiteY467" fmla="*/ 6252137 h 6858000"/>
              <a:gd name="connsiteX468" fmla="*/ 1090144 w 7467600"/>
              <a:gd name="connsiteY468" fmla="*/ 6256748 h 6858000"/>
              <a:gd name="connsiteX469" fmla="*/ 1095872 w 7467600"/>
              <a:gd name="connsiteY469" fmla="*/ 6271892 h 6858000"/>
              <a:gd name="connsiteX470" fmla="*/ 262785 w 7467600"/>
              <a:gd name="connsiteY470" fmla="*/ 6845450 h 6858000"/>
              <a:gd name="connsiteX471" fmla="*/ 209968 w 7467600"/>
              <a:gd name="connsiteY471" fmla="*/ 6770713 h 6858000"/>
              <a:gd name="connsiteX472" fmla="*/ 873460 w 7467600"/>
              <a:gd name="connsiteY472" fmla="*/ 6253768 h 6858000"/>
              <a:gd name="connsiteX473" fmla="*/ 192686 w 7467600"/>
              <a:gd name="connsiteY473" fmla="*/ 5849257 h 6858000"/>
              <a:gd name="connsiteX474" fmla="*/ 4696 w 7467600"/>
              <a:gd name="connsiteY474" fmla="*/ 5697668 h 6858000"/>
              <a:gd name="connsiteX475" fmla="*/ 0 w 7467600"/>
              <a:gd name="connsiteY475" fmla="*/ 5689984 h 6858000"/>
              <a:gd name="connsiteX476" fmla="*/ 0 w 7467600"/>
              <a:gd name="connsiteY476" fmla="*/ 5513472 h 6858000"/>
              <a:gd name="connsiteX477" fmla="*/ 174101 w 7467600"/>
              <a:gd name="connsiteY477" fmla="*/ 5620277 h 6858000"/>
              <a:gd name="connsiteX478" fmla="*/ 891800 w 7467600"/>
              <a:gd name="connsiteY478" fmla="*/ 6036935 h 6858000"/>
              <a:gd name="connsiteX479" fmla="*/ 1072219 w 7467600"/>
              <a:gd name="connsiteY479" fmla="*/ 6169443 h 6858000"/>
              <a:gd name="connsiteX480" fmla="*/ 1074117 w 7467600"/>
              <a:gd name="connsiteY480" fmla="*/ 6170301 h 6858000"/>
              <a:gd name="connsiteX481" fmla="*/ 1083114 w 7467600"/>
              <a:gd name="connsiteY481" fmla="*/ 6174131 h 6858000"/>
              <a:gd name="connsiteX482" fmla="*/ 1543010 w 7467600"/>
              <a:gd name="connsiteY482" fmla="*/ 6191140 h 6858000"/>
              <a:gd name="connsiteX483" fmla="*/ 1551080 w 7467600"/>
              <a:gd name="connsiteY483" fmla="*/ 6195006 h 6858000"/>
              <a:gd name="connsiteX484" fmla="*/ 2345443 w 7467600"/>
              <a:gd name="connsiteY484" fmla="*/ 5549882 h 6858000"/>
              <a:gd name="connsiteX485" fmla="*/ 1721499 w 7467600"/>
              <a:gd name="connsiteY485" fmla="*/ 5599969 h 6858000"/>
              <a:gd name="connsiteX486" fmla="*/ 767716 w 7467600"/>
              <a:gd name="connsiteY486" fmla="*/ 5472768 h 6858000"/>
              <a:gd name="connsiteX487" fmla="*/ 722147 w 7467600"/>
              <a:gd name="connsiteY487" fmla="*/ 5393091 h 6858000"/>
              <a:gd name="connsiteX488" fmla="*/ 1485552 w 7467600"/>
              <a:gd name="connsiteY488" fmla="*/ 5313202 h 6858000"/>
              <a:gd name="connsiteX489" fmla="*/ 2143004 w 7467600"/>
              <a:gd name="connsiteY489" fmla="*/ 5402420 h 6858000"/>
              <a:gd name="connsiteX490" fmla="*/ 1933391 w 7467600"/>
              <a:gd name="connsiteY490" fmla="*/ 5156971 h 6858000"/>
              <a:gd name="connsiteX491" fmla="*/ 1827118 w 7467600"/>
              <a:gd name="connsiteY491" fmla="*/ 4968410 h 6858000"/>
              <a:gd name="connsiteX492" fmla="*/ 1837349 w 7467600"/>
              <a:gd name="connsiteY492" fmla="*/ 4956357 h 6858000"/>
              <a:gd name="connsiteX493" fmla="*/ 2162835 w 7467600"/>
              <a:gd name="connsiteY493" fmla="*/ 5187853 h 6858000"/>
              <a:gd name="connsiteX494" fmla="*/ 2257167 w 7467600"/>
              <a:gd name="connsiteY494" fmla="*/ 5462123 h 6858000"/>
              <a:gd name="connsiteX495" fmla="*/ 2261598 w 7467600"/>
              <a:gd name="connsiteY495" fmla="*/ 5467998 h 6858000"/>
              <a:gd name="connsiteX496" fmla="*/ 2437177 w 7467600"/>
              <a:gd name="connsiteY496" fmla="*/ 5479608 h 6858000"/>
              <a:gd name="connsiteX497" fmla="*/ 2445247 w 7467600"/>
              <a:gd name="connsiteY497" fmla="*/ 5483476 h 6858000"/>
              <a:gd name="connsiteX498" fmla="*/ 2743626 w 7467600"/>
              <a:gd name="connsiteY498" fmla="*/ 5304819 h 6858000"/>
              <a:gd name="connsiteX499" fmla="*/ 3048102 w 7467600"/>
              <a:gd name="connsiteY499" fmla="*/ 5150595 h 6858000"/>
              <a:gd name="connsiteX500" fmla="*/ 1799414 w 7467600"/>
              <a:gd name="connsiteY500" fmla="*/ 4694732 h 6858000"/>
              <a:gd name="connsiteX501" fmla="*/ 1771735 w 7467600"/>
              <a:gd name="connsiteY501" fmla="*/ 4619929 h 6858000"/>
              <a:gd name="connsiteX502" fmla="*/ 3104273 w 7467600"/>
              <a:gd name="connsiteY502" fmla="*/ 5076159 h 6858000"/>
              <a:gd name="connsiteX503" fmla="*/ 3113245 w 7467600"/>
              <a:gd name="connsiteY503" fmla="*/ 5090705 h 6858000"/>
              <a:gd name="connsiteX504" fmla="*/ 3126294 w 7467600"/>
              <a:gd name="connsiteY504" fmla="*/ 5114400 h 6858000"/>
              <a:gd name="connsiteX505" fmla="*/ 3937433 w 7467600"/>
              <a:gd name="connsiteY505" fmla="*/ 4830473 h 6858000"/>
              <a:gd name="connsiteX506" fmla="*/ 3590475 w 7467600"/>
              <a:gd name="connsiteY506" fmla="*/ 4597974 h 6858000"/>
              <a:gd name="connsiteX507" fmla="*/ 3100264 w 7467600"/>
              <a:gd name="connsiteY507" fmla="*/ 4579845 h 6858000"/>
              <a:gd name="connsiteX508" fmla="*/ 2183576 w 7467600"/>
              <a:gd name="connsiteY508" fmla="*/ 4227150 h 6858000"/>
              <a:gd name="connsiteX509" fmla="*/ 2151029 w 7467600"/>
              <a:gd name="connsiteY509" fmla="*/ 4146947 h 6858000"/>
              <a:gd name="connsiteX510" fmla="*/ 3563434 w 7467600"/>
              <a:gd name="connsiteY510" fmla="*/ 4469115 h 6858000"/>
              <a:gd name="connsiteX511" fmla="*/ 3177952 w 7467600"/>
              <a:gd name="connsiteY511" fmla="*/ 3657386 h 6858000"/>
              <a:gd name="connsiteX512" fmla="*/ 3189263 w 7467600"/>
              <a:gd name="connsiteY512" fmla="*/ 3625726 h 6858000"/>
              <a:gd name="connsiteX513" fmla="*/ 3560912 w 7467600"/>
              <a:gd name="connsiteY513" fmla="*/ 4079863 h 6858000"/>
              <a:gd name="connsiteX514" fmla="*/ 3626636 w 7467600"/>
              <a:gd name="connsiteY514" fmla="*/ 4512230 h 6858000"/>
              <a:gd name="connsiteX515" fmla="*/ 3653088 w 7467600"/>
              <a:gd name="connsiteY515" fmla="*/ 4521417 h 6858000"/>
              <a:gd name="connsiteX516" fmla="*/ 3988128 w 7467600"/>
              <a:gd name="connsiteY516" fmla="*/ 4817267 h 6858000"/>
              <a:gd name="connsiteX517" fmla="*/ 4830582 w 7467600"/>
              <a:gd name="connsiteY517" fmla="*/ 4676000 h 6858000"/>
              <a:gd name="connsiteX518" fmla="*/ 4830100 w 7467600"/>
              <a:gd name="connsiteY518" fmla="*/ 4675554 h 6858000"/>
              <a:gd name="connsiteX519" fmla="*/ 4036318 w 7467600"/>
              <a:gd name="connsiteY519" fmla="*/ 4147013 h 6858000"/>
              <a:gd name="connsiteX520" fmla="*/ 3432098 w 7467600"/>
              <a:gd name="connsiteY520" fmla="*/ 3537312 h 6858000"/>
              <a:gd name="connsiteX521" fmla="*/ 3446761 w 7467600"/>
              <a:gd name="connsiteY521" fmla="*/ 3461278 h 6858000"/>
              <a:gd name="connsiteX522" fmla="*/ 4419733 w 7467600"/>
              <a:gd name="connsiteY522" fmla="*/ 3963555 h 6858000"/>
              <a:gd name="connsiteX523" fmla="*/ 4781371 w 7467600"/>
              <a:gd name="connsiteY523" fmla="*/ 4458604 h 6858000"/>
              <a:gd name="connsiteX524" fmla="*/ 4780440 w 7467600"/>
              <a:gd name="connsiteY524" fmla="*/ 4470290 h 6858000"/>
              <a:gd name="connsiteX525" fmla="*/ 4898954 w 7467600"/>
              <a:gd name="connsiteY525" fmla="*/ 4662092 h 6858000"/>
              <a:gd name="connsiteX526" fmla="*/ 4900699 w 7467600"/>
              <a:gd name="connsiteY526" fmla="*/ 4670867 h 6858000"/>
              <a:gd name="connsiteX527" fmla="*/ 5714511 w 7467600"/>
              <a:gd name="connsiteY527" fmla="*/ 4663483 h 6858000"/>
              <a:gd name="connsiteX528" fmla="*/ 5464793 w 7467600"/>
              <a:gd name="connsiteY528" fmla="*/ 4393556 h 6858000"/>
              <a:gd name="connsiteX529" fmla="*/ 5461897 w 7467600"/>
              <a:gd name="connsiteY529" fmla="*/ 4390879 h 6858000"/>
              <a:gd name="connsiteX530" fmla="*/ 4294126 w 7467600"/>
              <a:gd name="connsiteY530" fmla="*/ 3303048 h 6858000"/>
              <a:gd name="connsiteX531" fmla="*/ 4305321 w 7467600"/>
              <a:gd name="connsiteY531" fmla="*/ 3256953 h 6858000"/>
              <a:gd name="connsiteX532" fmla="*/ 4949299 w 7467600"/>
              <a:gd name="connsiteY532" fmla="*/ 3766336 h 6858000"/>
              <a:gd name="connsiteX533" fmla="*/ 5291452 w 7467600"/>
              <a:gd name="connsiteY533" fmla="*/ 4076801 h 6858000"/>
              <a:gd name="connsiteX534" fmla="*/ 5434998 w 7467600"/>
              <a:gd name="connsiteY534" fmla="*/ 4254100 h 6858000"/>
              <a:gd name="connsiteX535" fmla="*/ 5351015 w 7467600"/>
              <a:gd name="connsiteY535" fmla="*/ 3760989 h 6858000"/>
              <a:gd name="connsiteX536" fmla="*/ 5413780 w 7467600"/>
              <a:gd name="connsiteY536" fmla="*/ 2966265 h 6858000"/>
              <a:gd name="connsiteX537" fmla="*/ 5425627 w 7467600"/>
              <a:gd name="connsiteY537" fmla="*/ 2954192 h 6858000"/>
              <a:gd name="connsiteX538" fmla="*/ 6604735 w 7467600"/>
              <a:gd name="connsiteY538" fmla="*/ 2041381 h 6858000"/>
              <a:gd name="connsiteX539" fmla="*/ 7204487 w 7467600"/>
              <a:gd name="connsiteY539" fmla="*/ 2742112 h 6858000"/>
              <a:gd name="connsiteX540" fmla="*/ 7131592 w 7467600"/>
              <a:gd name="connsiteY540" fmla="*/ 2672096 h 6858000"/>
              <a:gd name="connsiteX541" fmla="*/ 6996344 w 7467600"/>
              <a:gd name="connsiteY541" fmla="*/ 2518310 h 6858000"/>
              <a:gd name="connsiteX542" fmla="*/ 6735495 w 7467600"/>
              <a:gd name="connsiteY542" fmla="*/ 2196890 h 6858000"/>
              <a:gd name="connsiteX543" fmla="*/ 6721901 w 7467600"/>
              <a:gd name="connsiteY543" fmla="*/ 2179274 h 6858000"/>
              <a:gd name="connsiteX544" fmla="*/ 6604735 w 7467600"/>
              <a:gd name="connsiteY544" fmla="*/ 2041381 h 6858000"/>
              <a:gd name="connsiteX545" fmla="*/ 6591670 w 7467600"/>
              <a:gd name="connsiteY545" fmla="*/ 1988277 h 6858000"/>
              <a:gd name="connsiteX546" fmla="*/ 6747349 w 7467600"/>
              <a:gd name="connsiteY546" fmla="*/ 2160069 h 6858000"/>
              <a:gd name="connsiteX547" fmla="*/ 6760943 w 7467600"/>
              <a:gd name="connsiteY547" fmla="*/ 2177686 h 6858000"/>
              <a:gd name="connsiteX548" fmla="*/ 7021065 w 7467600"/>
              <a:gd name="connsiteY548" fmla="*/ 2498102 h 6858000"/>
              <a:gd name="connsiteX549" fmla="*/ 7155223 w 7467600"/>
              <a:gd name="connsiteY549" fmla="*/ 2650386 h 6858000"/>
              <a:gd name="connsiteX550" fmla="*/ 7203167 w 7467600"/>
              <a:gd name="connsiteY550" fmla="*/ 2697288 h 6858000"/>
              <a:gd name="connsiteX551" fmla="*/ 6937703 w 7467600"/>
              <a:gd name="connsiteY551" fmla="*/ 2321981 h 6858000"/>
              <a:gd name="connsiteX552" fmla="*/ 6591670 w 7467600"/>
              <a:gd name="connsiteY552" fmla="*/ 1988277 h 6858000"/>
              <a:gd name="connsiteX553" fmla="*/ 5798671 w 7467600"/>
              <a:gd name="connsiteY553" fmla="*/ 1981601 h 6858000"/>
              <a:gd name="connsiteX554" fmla="*/ 5754709 w 7467600"/>
              <a:gd name="connsiteY554" fmla="*/ 2071454 h 6858000"/>
              <a:gd name="connsiteX555" fmla="*/ 5763044 w 7467600"/>
              <a:gd name="connsiteY555" fmla="*/ 2842206 h 6858000"/>
              <a:gd name="connsiteX556" fmla="*/ 5764974 w 7467600"/>
              <a:gd name="connsiteY556" fmla="*/ 2799609 h 6858000"/>
              <a:gd name="connsiteX557" fmla="*/ 5767665 w 7467600"/>
              <a:gd name="connsiteY557" fmla="*/ 2666409 h 6858000"/>
              <a:gd name="connsiteX558" fmla="*/ 5763055 w 7467600"/>
              <a:gd name="connsiteY558" fmla="*/ 2579705 h 6858000"/>
              <a:gd name="connsiteX559" fmla="*/ 5758079 w 7467600"/>
              <a:gd name="connsiteY559" fmla="*/ 2492508 h 6858000"/>
              <a:gd name="connsiteX560" fmla="*/ 5779325 w 7467600"/>
              <a:gd name="connsiteY560" fmla="*/ 2197069 h 6858000"/>
              <a:gd name="connsiteX561" fmla="*/ 5798671 w 7467600"/>
              <a:gd name="connsiteY561" fmla="*/ 1981601 h 6858000"/>
              <a:gd name="connsiteX562" fmla="*/ 5829202 w 7467600"/>
              <a:gd name="connsiteY562" fmla="*/ 1971679 h 6858000"/>
              <a:gd name="connsiteX563" fmla="*/ 5809558 w 7467600"/>
              <a:gd name="connsiteY563" fmla="*/ 2198043 h 6858000"/>
              <a:gd name="connsiteX564" fmla="*/ 5788653 w 7467600"/>
              <a:gd name="connsiteY564" fmla="*/ 2489430 h 6858000"/>
              <a:gd name="connsiteX565" fmla="*/ 5793439 w 7467600"/>
              <a:gd name="connsiteY565" fmla="*/ 2575235 h 6858000"/>
              <a:gd name="connsiteX566" fmla="*/ 5796837 w 7467600"/>
              <a:gd name="connsiteY566" fmla="*/ 2637633 h 6858000"/>
              <a:gd name="connsiteX567" fmla="*/ 5818614 w 7467600"/>
              <a:gd name="connsiteY567" fmla="*/ 2473055 h 6858000"/>
              <a:gd name="connsiteX568" fmla="*/ 5829202 w 7467600"/>
              <a:gd name="connsiteY568" fmla="*/ 1971679 h 6858000"/>
              <a:gd name="connsiteX569" fmla="*/ 5911389 w 7467600"/>
              <a:gd name="connsiteY569" fmla="*/ 1898371 h 6858000"/>
              <a:gd name="connsiteX570" fmla="*/ 6237627 w 7467600"/>
              <a:gd name="connsiteY570" fmla="*/ 2231921 h 6858000"/>
              <a:gd name="connsiteX571" fmla="*/ 5911389 w 7467600"/>
              <a:gd name="connsiteY571" fmla="*/ 1898371 h 6858000"/>
              <a:gd name="connsiteX572" fmla="*/ 6944437 w 7467600"/>
              <a:gd name="connsiteY572" fmla="*/ 1575402 h 6858000"/>
              <a:gd name="connsiteX573" fmla="*/ 6304730 w 7467600"/>
              <a:gd name="connsiteY573" fmla="*/ 1766654 h 6858000"/>
              <a:gd name="connsiteX574" fmla="*/ 6944437 w 7467600"/>
              <a:gd name="connsiteY574" fmla="*/ 1575402 h 6858000"/>
              <a:gd name="connsiteX575" fmla="*/ 7019523 w 7467600"/>
              <a:gd name="connsiteY575" fmla="*/ 1519450 h 6858000"/>
              <a:gd name="connsiteX576" fmla="*/ 6298091 w 7467600"/>
              <a:gd name="connsiteY576" fmla="*/ 1737122 h 6858000"/>
              <a:gd name="connsiteX577" fmla="*/ 7019523 w 7467600"/>
              <a:gd name="connsiteY577" fmla="*/ 1519450 h 6858000"/>
              <a:gd name="connsiteX578" fmla="*/ 2399523 w 7467600"/>
              <a:gd name="connsiteY578" fmla="*/ 1428234 h 6858000"/>
              <a:gd name="connsiteX579" fmla="*/ 2224982 w 7467600"/>
              <a:gd name="connsiteY579" fmla="*/ 1826201 h 6858000"/>
              <a:gd name="connsiteX580" fmla="*/ 2096099 w 7467600"/>
              <a:gd name="connsiteY580" fmla="*/ 2345900 h 6858000"/>
              <a:gd name="connsiteX581" fmla="*/ 2283317 w 7467600"/>
              <a:gd name="connsiteY581" fmla="*/ 1796925 h 6858000"/>
              <a:gd name="connsiteX582" fmla="*/ 2399523 w 7467600"/>
              <a:gd name="connsiteY582" fmla="*/ 1428234 h 6858000"/>
              <a:gd name="connsiteX583" fmla="*/ 2448558 w 7467600"/>
              <a:gd name="connsiteY583" fmla="*/ 1373435 h 6858000"/>
              <a:gd name="connsiteX584" fmla="*/ 2312521 w 7467600"/>
              <a:gd name="connsiteY584" fmla="*/ 1806140 h 6858000"/>
              <a:gd name="connsiteX585" fmla="*/ 2127533 w 7467600"/>
              <a:gd name="connsiteY585" fmla="*/ 2348380 h 6858000"/>
              <a:gd name="connsiteX586" fmla="*/ 2358080 w 7467600"/>
              <a:gd name="connsiteY586" fmla="*/ 1866134 h 6858000"/>
              <a:gd name="connsiteX587" fmla="*/ 2407436 w 7467600"/>
              <a:gd name="connsiteY587" fmla="*/ 1651070 h 6858000"/>
              <a:gd name="connsiteX588" fmla="*/ 2448558 w 7467600"/>
              <a:gd name="connsiteY588" fmla="*/ 1373435 h 6858000"/>
              <a:gd name="connsiteX589" fmla="*/ 278707 w 7467600"/>
              <a:gd name="connsiteY589" fmla="*/ 1352270 h 6858000"/>
              <a:gd name="connsiteX590" fmla="*/ 321570 w 7467600"/>
              <a:gd name="connsiteY590" fmla="*/ 1861610 h 6858000"/>
              <a:gd name="connsiteX591" fmla="*/ 294281 w 7467600"/>
              <a:gd name="connsiteY591" fmla="*/ 1440658 h 6858000"/>
              <a:gd name="connsiteX592" fmla="*/ 278707 w 7467600"/>
              <a:gd name="connsiteY592" fmla="*/ 1352270 h 6858000"/>
              <a:gd name="connsiteX593" fmla="*/ 1423821 w 7467600"/>
              <a:gd name="connsiteY593" fmla="*/ 1351958 h 6858000"/>
              <a:gd name="connsiteX594" fmla="*/ 1638521 w 7467600"/>
              <a:gd name="connsiteY594" fmla="*/ 1908470 h 6858000"/>
              <a:gd name="connsiteX595" fmla="*/ 1754199 w 7467600"/>
              <a:gd name="connsiteY595" fmla="*/ 2149284 h 6858000"/>
              <a:gd name="connsiteX596" fmla="*/ 1908359 w 7467600"/>
              <a:gd name="connsiteY596" fmla="*/ 2364988 h 6858000"/>
              <a:gd name="connsiteX597" fmla="*/ 1647661 w 7467600"/>
              <a:gd name="connsiteY597" fmla="*/ 1825945 h 6858000"/>
              <a:gd name="connsiteX598" fmla="*/ 1423821 w 7467600"/>
              <a:gd name="connsiteY598" fmla="*/ 1351958 h 6858000"/>
              <a:gd name="connsiteX599" fmla="*/ 1431890 w 7467600"/>
              <a:gd name="connsiteY599" fmla="*/ 1306475 h 6858000"/>
              <a:gd name="connsiteX600" fmla="*/ 1507597 w 7467600"/>
              <a:gd name="connsiteY600" fmla="*/ 1446132 h 6858000"/>
              <a:gd name="connsiteX601" fmla="*/ 1674586 w 7467600"/>
              <a:gd name="connsiteY601" fmla="*/ 1813832 h 6858000"/>
              <a:gd name="connsiteX602" fmla="*/ 1815950 w 7467600"/>
              <a:gd name="connsiteY602" fmla="*/ 2128564 h 6858000"/>
              <a:gd name="connsiteX603" fmla="*/ 1984242 w 7467600"/>
              <a:gd name="connsiteY603" fmla="*/ 2430829 h 6858000"/>
              <a:gd name="connsiteX604" fmla="*/ 2014023 w 7467600"/>
              <a:gd name="connsiteY604" fmla="*/ 2450995 h 6858000"/>
              <a:gd name="connsiteX605" fmla="*/ 1747337 w 7467600"/>
              <a:gd name="connsiteY605" fmla="*/ 1855264 h 6858000"/>
              <a:gd name="connsiteX606" fmla="*/ 1533749 w 7467600"/>
              <a:gd name="connsiteY606" fmla="*/ 1478656 h 6858000"/>
              <a:gd name="connsiteX607" fmla="*/ 1431890 w 7467600"/>
              <a:gd name="connsiteY607" fmla="*/ 1306475 h 6858000"/>
              <a:gd name="connsiteX608" fmla="*/ 5052692 w 7467600"/>
              <a:gd name="connsiteY608" fmla="*/ 1292994 h 6858000"/>
              <a:gd name="connsiteX609" fmla="*/ 5200661 w 7467600"/>
              <a:gd name="connsiteY609" fmla="*/ 1635186 h 6858000"/>
              <a:gd name="connsiteX610" fmla="*/ 5297138 w 7467600"/>
              <a:gd name="connsiteY610" fmla="*/ 1906351 h 6858000"/>
              <a:gd name="connsiteX611" fmla="*/ 5052692 w 7467600"/>
              <a:gd name="connsiteY611" fmla="*/ 1292994 h 6858000"/>
              <a:gd name="connsiteX612" fmla="*/ 5009948 w 7467600"/>
              <a:gd name="connsiteY612" fmla="*/ 1273619 h 6858000"/>
              <a:gd name="connsiteX613" fmla="*/ 5121777 w 7467600"/>
              <a:gd name="connsiteY613" fmla="*/ 1654213 h 6858000"/>
              <a:gd name="connsiteX614" fmla="*/ 5293545 w 7467600"/>
              <a:gd name="connsiteY614" fmla="*/ 2072247 h 6858000"/>
              <a:gd name="connsiteX615" fmla="*/ 5294042 w 7467600"/>
              <a:gd name="connsiteY615" fmla="*/ 2065019 h 6858000"/>
              <a:gd name="connsiteX616" fmla="*/ 5171936 w 7467600"/>
              <a:gd name="connsiteY616" fmla="*/ 1647613 h 6858000"/>
              <a:gd name="connsiteX617" fmla="*/ 5009948 w 7467600"/>
              <a:gd name="connsiteY617" fmla="*/ 1273619 h 6858000"/>
              <a:gd name="connsiteX618" fmla="*/ 655236 w 7467600"/>
              <a:gd name="connsiteY618" fmla="*/ 1268632 h 6858000"/>
              <a:gd name="connsiteX619" fmla="*/ 839521 w 7467600"/>
              <a:gd name="connsiteY619" fmla="*/ 1685315 h 6858000"/>
              <a:gd name="connsiteX620" fmla="*/ 1109416 w 7467600"/>
              <a:gd name="connsiteY620" fmla="*/ 2061663 h 6858000"/>
              <a:gd name="connsiteX621" fmla="*/ 1298300 w 7467600"/>
              <a:gd name="connsiteY621" fmla="*/ 2247742 h 6858000"/>
              <a:gd name="connsiteX622" fmla="*/ 1125871 w 7467600"/>
              <a:gd name="connsiteY622" fmla="*/ 1989513 h 6858000"/>
              <a:gd name="connsiteX623" fmla="*/ 981574 w 7467600"/>
              <a:gd name="connsiteY623" fmla="*/ 1783157 h 6858000"/>
              <a:gd name="connsiteX624" fmla="*/ 922198 w 7467600"/>
              <a:gd name="connsiteY624" fmla="*/ 1677437 h 6858000"/>
              <a:gd name="connsiteX625" fmla="*/ 869293 w 7467600"/>
              <a:gd name="connsiteY625" fmla="*/ 1583214 h 6858000"/>
              <a:gd name="connsiteX626" fmla="*/ 751431 w 7467600"/>
              <a:gd name="connsiteY626" fmla="*/ 1405731 h 6858000"/>
              <a:gd name="connsiteX627" fmla="*/ 655236 w 7467600"/>
              <a:gd name="connsiteY627" fmla="*/ 1268632 h 6858000"/>
              <a:gd name="connsiteX628" fmla="*/ 6516292 w 7467600"/>
              <a:gd name="connsiteY628" fmla="*/ 1263064 h 6858000"/>
              <a:gd name="connsiteX629" fmla="*/ 5736320 w 7467600"/>
              <a:gd name="connsiteY629" fmla="*/ 1501803 h 6858000"/>
              <a:gd name="connsiteX630" fmla="*/ 6516292 w 7467600"/>
              <a:gd name="connsiteY630" fmla="*/ 1263064 h 6858000"/>
              <a:gd name="connsiteX631" fmla="*/ 291466 w 7467600"/>
              <a:gd name="connsiteY631" fmla="*/ 1250369 h 6858000"/>
              <a:gd name="connsiteX632" fmla="*/ 323180 w 7467600"/>
              <a:gd name="connsiteY632" fmla="*/ 1435283 h 6858000"/>
              <a:gd name="connsiteX633" fmla="*/ 349381 w 7467600"/>
              <a:gd name="connsiteY633" fmla="*/ 1875041 h 6858000"/>
              <a:gd name="connsiteX634" fmla="*/ 374363 w 7467600"/>
              <a:gd name="connsiteY634" fmla="*/ 1506494 h 6858000"/>
              <a:gd name="connsiteX635" fmla="*/ 302168 w 7467600"/>
              <a:gd name="connsiteY635" fmla="*/ 1274495 h 6858000"/>
              <a:gd name="connsiteX636" fmla="*/ 291466 w 7467600"/>
              <a:gd name="connsiteY636" fmla="*/ 1250369 h 6858000"/>
              <a:gd name="connsiteX637" fmla="*/ 678222 w 7467600"/>
              <a:gd name="connsiteY637" fmla="*/ 1248670 h 6858000"/>
              <a:gd name="connsiteX638" fmla="*/ 775536 w 7467600"/>
              <a:gd name="connsiteY638" fmla="*/ 1388015 h 6858000"/>
              <a:gd name="connsiteX639" fmla="*/ 894529 w 7467600"/>
              <a:gd name="connsiteY639" fmla="*/ 1567739 h 6858000"/>
              <a:gd name="connsiteX640" fmla="*/ 948000 w 7467600"/>
              <a:gd name="connsiteY640" fmla="*/ 1663088 h 6858000"/>
              <a:gd name="connsiteX641" fmla="*/ 1006812 w 7467600"/>
              <a:gd name="connsiteY641" fmla="*/ 1767683 h 6858000"/>
              <a:gd name="connsiteX642" fmla="*/ 1149133 w 7467600"/>
              <a:gd name="connsiteY642" fmla="*/ 1971513 h 6858000"/>
              <a:gd name="connsiteX643" fmla="*/ 1333952 w 7467600"/>
              <a:gd name="connsiteY643" fmla="*/ 2251620 h 6858000"/>
              <a:gd name="connsiteX644" fmla="*/ 1337329 w 7467600"/>
              <a:gd name="connsiteY644" fmla="*/ 2258350 h 6858000"/>
              <a:gd name="connsiteX645" fmla="*/ 1014726 w 7467600"/>
              <a:gd name="connsiteY645" fmla="*/ 1615556 h 6858000"/>
              <a:gd name="connsiteX646" fmla="*/ 678222 w 7467600"/>
              <a:gd name="connsiteY646" fmla="*/ 1248670 h 6858000"/>
              <a:gd name="connsiteX647" fmla="*/ 6691602 w 7467600"/>
              <a:gd name="connsiteY647" fmla="*/ 1140573 h 6858000"/>
              <a:gd name="connsiteX648" fmla="*/ 6571100 w 7467600"/>
              <a:gd name="connsiteY648" fmla="*/ 1183662 h 6858000"/>
              <a:gd name="connsiteX649" fmla="*/ 6241687 w 7467600"/>
              <a:gd name="connsiteY649" fmla="*/ 1257600 h 6858000"/>
              <a:gd name="connsiteX650" fmla="*/ 5693009 w 7467600"/>
              <a:gd name="connsiteY650" fmla="*/ 1478256 h 6858000"/>
              <a:gd name="connsiteX651" fmla="*/ 6548420 w 7467600"/>
              <a:gd name="connsiteY651" fmla="*/ 1214599 h 6858000"/>
              <a:gd name="connsiteX652" fmla="*/ 6605473 w 7467600"/>
              <a:gd name="connsiteY652" fmla="*/ 1184686 h 6858000"/>
              <a:gd name="connsiteX653" fmla="*/ 6691602 w 7467600"/>
              <a:gd name="connsiteY653" fmla="*/ 1140573 h 6858000"/>
              <a:gd name="connsiteX654" fmla="*/ 4002475 w 7467600"/>
              <a:gd name="connsiteY654" fmla="*/ 1037802 h 6858000"/>
              <a:gd name="connsiteX655" fmla="*/ 4000324 w 7467600"/>
              <a:gd name="connsiteY655" fmla="*/ 1039362 h 6858000"/>
              <a:gd name="connsiteX656" fmla="*/ 4002862 w 7467600"/>
              <a:gd name="connsiteY656" fmla="*/ 1042866 h 6858000"/>
              <a:gd name="connsiteX657" fmla="*/ 4002475 w 7467600"/>
              <a:gd name="connsiteY657" fmla="*/ 1037802 h 6858000"/>
              <a:gd name="connsiteX658" fmla="*/ 506322 w 7467600"/>
              <a:gd name="connsiteY658" fmla="*/ 1020997 h 6858000"/>
              <a:gd name="connsiteX659" fmla="*/ 533068 w 7467600"/>
              <a:gd name="connsiteY659" fmla="*/ 1029409 h 6858000"/>
              <a:gd name="connsiteX660" fmla="*/ 1232525 w 7467600"/>
              <a:gd name="connsiteY660" fmla="*/ 1804675 h 6858000"/>
              <a:gd name="connsiteX661" fmla="*/ 1388858 w 7467600"/>
              <a:gd name="connsiteY661" fmla="*/ 2368011 h 6858000"/>
              <a:gd name="connsiteX662" fmla="*/ 1384098 w 7467600"/>
              <a:gd name="connsiteY662" fmla="*/ 2378125 h 6858000"/>
              <a:gd name="connsiteX663" fmla="*/ 1425393 w 7467600"/>
              <a:gd name="connsiteY663" fmla="*/ 2589124 h 6858000"/>
              <a:gd name="connsiteX664" fmla="*/ 1424001 w 7467600"/>
              <a:gd name="connsiteY664" fmla="*/ 2597541 h 6858000"/>
              <a:gd name="connsiteX665" fmla="*/ 2152729 w 7467600"/>
              <a:gd name="connsiteY665" fmla="*/ 2864487 h 6858000"/>
              <a:gd name="connsiteX666" fmla="*/ 2020609 w 7467600"/>
              <a:gd name="connsiteY666" fmla="*/ 2539671 h 6858000"/>
              <a:gd name="connsiteX667" fmla="*/ 2018920 w 7467600"/>
              <a:gd name="connsiteY667" fmla="*/ 2536309 h 6858000"/>
              <a:gd name="connsiteX668" fmla="*/ 1342441 w 7467600"/>
              <a:gd name="connsiteY668" fmla="*/ 1173017 h 6858000"/>
              <a:gd name="connsiteX669" fmla="*/ 1367925 w 7467600"/>
              <a:gd name="connsiteY669" fmla="*/ 1135648 h 6858000"/>
              <a:gd name="connsiteX670" fmla="*/ 1771401 w 7467600"/>
              <a:gd name="connsiteY670" fmla="*/ 1806673 h 6858000"/>
              <a:gd name="connsiteX671" fmla="*/ 1972385 w 7467600"/>
              <a:gd name="connsiteY671" fmla="*/ 2198735 h 6858000"/>
              <a:gd name="connsiteX672" fmla="*/ 2040892 w 7467600"/>
              <a:gd name="connsiteY672" fmla="*/ 2405205 h 6858000"/>
              <a:gd name="connsiteX673" fmla="*/ 2131689 w 7467600"/>
              <a:gd name="connsiteY673" fmla="*/ 1936926 h 6858000"/>
              <a:gd name="connsiteX674" fmla="*/ 2454820 w 7467600"/>
              <a:gd name="connsiteY674" fmla="*/ 1248808 h 6858000"/>
              <a:gd name="connsiteX675" fmla="*/ 2492512 w 7467600"/>
              <a:gd name="connsiteY675" fmla="*/ 1302920 h 6858000"/>
              <a:gd name="connsiteX676" fmla="*/ 2081216 w 7467600"/>
              <a:gd name="connsiteY676" fmla="*/ 2527513 h 6858000"/>
              <a:gd name="connsiteX677" fmla="*/ 2081211 w 7467600"/>
              <a:gd name="connsiteY677" fmla="*/ 2528916 h 6858000"/>
              <a:gd name="connsiteX678" fmla="*/ 2199067 w 7467600"/>
              <a:gd name="connsiteY678" fmla="*/ 2884061 h 6858000"/>
              <a:gd name="connsiteX679" fmla="*/ 3192586 w 7467600"/>
              <a:gd name="connsiteY679" fmla="*/ 3411496 h 6858000"/>
              <a:gd name="connsiteX680" fmla="*/ 3182620 w 7467600"/>
              <a:gd name="connsiteY680" fmla="*/ 3483279 h 6858000"/>
              <a:gd name="connsiteX681" fmla="*/ 2435119 w 7467600"/>
              <a:gd name="connsiteY681" fmla="*/ 3080173 h 6858000"/>
              <a:gd name="connsiteX682" fmla="*/ 2410152 w 7467600"/>
              <a:gd name="connsiteY682" fmla="*/ 3063751 h 6858000"/>
              <a:gd name="connsiteX683" fmla="*/ 2408099 w 7467600"/>
              <a:gd name="connsiteY683" fmla="*/ 3064403 h 6858000"/>
              <a:gd name="connsiteX684" fmla="*/ 2407218 w 7467600"/>
              <a:gd name="connsiteY684" fmla="*/ 3070324 h 6858000"/>
              <a:gd name="connsiteX685" fmla="*/ 2380138 w 7467600"/>
              <a:gd name="connsiteY685" fmla="*/ 3099341 h 6858000"/>
              <a:gd name="connsiteX686" fmla="*/ 1765923 w 7467600"/>
              <a:gd name="connsiteY686" fmla="*/ 3581043 h 6858000"/>
              <a:gd name="connsiteX687" fmla="*/ 1702258 w 7467600"/>
              <a:gd name="connsiteY687" fmla="*/ 3612286 h 6858000"/>
              <a:gd name="connsiteX688" fmla="*/ 1538370 w 7467600"/>
              <a:gd name="connsiteY688" fmla="*/ 3811804 h 6858000"/>
              <a:gd name="connsiteX689" fmla="*/ 542867 w 7467600"/>
              <a:gd name="connsiteY689" fmla="*/ 4944092 h 6858000"/>
              <a:gd name="connsiteX690" fmla="*/ 515800 w 7467600"/>
              <a:gd name="connsiteY690" fmla="*/ 4862180 h 6858000"/>
              <a:gd name="connsiteX691" fmla="*/ 909145 w 7467600"/>
              <a:gd name="connsiteY691" fmla="*/ 4199225 h 6858000"/>
              <a:gd name="connsiteX692" fmla="*/ 1214067 w 7467600"/>
              <a:gd name="connsiteY692" fmla="*/ 3908561 h 6858000"/>
              <a:gd name="connsiteX693" fmla="*/ 640967 w 7467600"/>
              <a:gd name="connsiteY693" fmla="*/ 4105601 h 6858000"/>
              <a:gd name="connsiteX694" fmla="*/ 112563 w 7467600"/>
              <a:gd name="connsiteY694" fmla="*/ 4396952 h 6858000"/>
              <a:gd name="connsiteX695" fmla="*/ 0 w 7467600"/>
              <a:gd name="connsiteY695" fmla="*/ 4466006 h 6858000"/>
              <a:gd name="connsiteX696" fmla="*/ 0 w 7467600"/>
              <a:gd name="connsiteY696" fmla="*/ 4233763 h 6858000"/>
              <a:gd name="connsiteX697" fmla="*/ 36881 w 7467600"/>
              <a:gd name="connsiteY697" fmla="*/ 4200118 h 6858000"/>
              <a:gd name="connsiteX698" fmla="*/ 910534 w 7467600"/>
              <a:gd name="connsiteY698" fmla="*/ 3629753 h 6858000"/>
              <a:gd name="connsiteX699" fmla="*/ 1578717 w 7467600"/>
              <a:gd name="connsiteY699" fmla="*/ 3575982 h 6858000"/>
              <a:gd name="connsiteX700" fmla="*/ 2338780 w 7467600"/>
              <a:gd name="connsiteY700" fmla="*/ 3033725 h 6858000"/>
              <a:gd name="connsiteX701" fmla="*/ 1807991 w 7467600"/>
              <a:gd name="connsiteY701" fmla="*/ 2807184 h 6858000"/>
              <a:gd name="connsiteX702" fmla="*/ 1416358 w 7467600"/>
              <a:gd name="connsiteY702" fmla="*/ 3112571 h 6858000"/>
              <a:gd name="connsiteX703" fmla="*/ 939066 w 7467600"/>
              <a:gd name="connsiteY703" fmla="*/ 3378798 h 6858000"/>
              <a:gd name="connsiteX704" fmla="*/ 115099 w 7467600"/>
              <a:gd name="connsiteY704" fmla="*/ 3607650 h 6858000"/>
              <a:gd name="connsiteX705" fmla="*/ 97284 w 7467600"/>
              <a:gd name="connsiteY705" fmla="*/ 3520393 h 6858000"/>
              <a:gd name="connsiteX706" fmla="*/ 922050 w 7467600"/>
              <a:gd name="connsiteY706" fmla="*/ 3074867 h 6858000"/>
              <a:gd name="connsiteX707" fmla="*/ 1405265 w 7467600"/>
              <a:gd name="connsiteY707" fmla="*/ 3016319 h 6858000"/>
              <a:gd name="connsiteX708" fmla="*/ 1407512 w 7467600"/>
              <a:gd name="connsiteY708" fmla="*/ 3018001 h 6858000"/>
              <a:gd name="connsiteX709" fmla="*/ 1726266 w 7467600"/>
              <a:gd name="connsiteY709" fmla="*/ 2777274 h 6858000"/>
              <a:gd name="connsiteX710" fmla="*/ 625390 w 7467600"/>
              <a:gd name="connsiteY710" fmla="*/ 2514541 h 6858000"/>
              <a:gd name="connsiteX711" fmla="*/ 619799 w 7467600"/>
              <a:gd name="connsiteY711" fmla="*/ 2527180 h 6858000"/>
              <a:gd name="connsiteX712" fmla="*/ 310030 w 7467600"/>
              <a:gd name="connsiteY712" fmla="*/ 2771818 h 6858000"/>
              <a:gd name="connsiteX713" fmla="*/ 173877 w 7467600"/>
              <a:gd name="connsiteY713" fmla="*/ 2937056 h 6858000"/>
              <a:gd name="connsiteX714" fmla="*/ 77889 w 7467600"/>
              <a:gd name="connsiteY714" fmla="*/ 3138440 h 6858000"/>
              <a:gd name="connsiteX715" fmla="*/ 0 w 7467600"/>
              <a:gd name="connsiteY715" fmla="*/ 3271395 h 6858000"/>
              <a:gd name="connsiteX716" fmla="*/ 0 w 7467600"/>
              <a:gd name="connsiteY716" fmla="*/ 3153002 h 6858000"/>
              <a:gd name="connsiteX717" fmla="*/ 2386 w 7467600"/>
              <a:gd name="connsiteY717" fmla="*/ 3149203 h 6858000"/>
              <a:gd name="connsiteX718" fmla="*/ 89753 w 7467600"/>
              <a:gd name="connsiteY718" fmla="*/ 2987702 h 6858000"/>
              <a:gd name="connsiteX719" fmla="*/ 76869 w 7467600"/>
              <a:gd name="connsiteY719" fmla="*/ 3005404 h 6858000"/>
              <a:gd name="connsiteX720" fmla="*/ 32049 w 7467600"/>
              <a:gd name="connsiteY720" fmla="*/ 3065814 h 6858000"/>
              <a:gd name="connsiteX721" fmla="*/ 0 w 7467600"/>
              <a:gd name="connsiteY721" fmla="*/ 3108744 h 6858000"/>
              <a:gd name="connsiteX722" fmla="*/ 0 w 7467600"/>
              <a:gd name="connsiteY722" fmla="*/ 3058059 h 6858000"/>
              <a:gd name="connsiteX723" fmla="*/ 7610 w 7467600"/>
              <a:gd name="connsiteY723" fmla="*/ 3047889 h 6858000"/>
              <a:gd name="connsiteX724" fmla="*/ 52419 w 7467600"/>
              <a:gd name="connsiteY724" fmla="*/ 2987479 h 6858000"/>
              <a:gd name="connsiteX725" fmla="*/ 59142 w 7467600"/>
              <a:gd name="connsiteY725" fmla="*/ 2978488 h 6858000"/>
              <a:gd name="connsiteX726" fmla="*/ 0 w 7467600"/>
              <a:gd name="connsiteY726" fmla="*/ 3015334 h 6858000"/>
              <a:gd name="connsiteX727" fmla="*/ 0 w 7467600"/>
              <a:gd name="connsiteY727" fmla="*/ 2914286 h 6858000"/>
              <a:gd name="connsiteX728" fmla="*/ 36383 w 7467600"/>
              <a:gd name="connsiteY728" fmla="*/ 2901128 h 6858000"/>
              <a:gd name="connsiteX729" fmla="*/ 156329 w 7467600"/>
              <a:gd name="connsiteY729" fmla="*/ 2840533 h 6858000"/>
              <a:gd name="connsiteX730" fmla="*/ 358355 w 7467600"/>
              <a:gd name="connsiteY730" fmla="*/ 2620471 h 6858000"/>
              <a:gd name="connsiteX731" fmla="*/ 510577 w 7467600"/>
              <a:gd name="connsiteY731" fmla="*/ 2501244 h 6858000"/>
              <a:gd name="connsiteX732" fmla="*/ 211967 w 7467600"/>
              <a:gd name="connsiteY732" fmla="*/ 2479171 h 6858000"/>
              <a:gd name="connsiteX733" fmla="*/ 0 w 7467600"/>
              <a:gd name="connsiteY733" fmla="*/ 2476398 h 6858000"/>
              <a:gd name="connsiteX734" fmla="*/ 0 w 7467600"/>
              <a:gd name="connsiteY734" fmla="*/ 2389189 h 6858000"/>
              <a:gd name="connsiteX735" fmla="*/ 103062 w 7467600"/>
              <a:gd name="connsiteY735" fmla="*/ 2389518 h 6858000"/>
              <a:gd name="connsiteX736" fmla="*/ 510734 w 7467600"/>
              <a:gd name="connsiteY736" fmla="*/ 2416201 h 6858000"/>
              <a:gd name="connsiteX737" fmla="*/ 279257 w 7467600"/>
              <a:gd name="connsiteY737" fmla="*/ 2092102 h 6858000"/>
              <a:gd name="connsiteX738" fmla="*/ 65265 w 7467600"/>
              <a:gd name="connsiteY738" fmla="*/ 2006049 h 6858000"/>
              <a:gd name="connsiteX739" fmla="*/ 0 w 7467600"/>
              <a:gd name="connsiteY739" fmla="*/ 1982532 h 6858000"/>
              <a:gd name="connsiteX740" fmla="*/ 0 w 7467600"/>
              <a:gd name="connsiteY740" fmla="*/ 1912789 h 6858000"/>
              <a:gd name="connsiteX741" fmla="*/ 97460 w 7467600"/>
              <a:gd name="connsiteY741" fmla="*/ 1953725 h 6858000"/>
              <a:gd name="connsiteX742" fmla="*/ 221272 w 7467600"/>
              <a:gd name="connsiteY742" fmla="*/ 1980766 h 6858000"/>
              <a:gd name="connsiteX743" fmla="*/ 116765 w 7467600"/>
              <a:gd name="connsiteY743" fmla="*/ 1911033 h 6858000"/>
              <a:gd name="connsiteX744" fmla="*/ 16405 w 7467600"/>
              <a:gd name="connsiteY744" fmla="*/ 1803412 h 6858000"/>
              <a:gd name="connsiteX745" fmla="*/ 0 w 7467600"/>
              <a:gd name="connsiteY745" fmla="*/ 1784777 h 6858000"/>
              <a:gd name="connsiteX746" fmla="*/ 0 w 7467600"/>
              <a:gd name="connsiteY746" fmla="*/ 1740082 h 6858000"/>
              <a:gd name="connsiteX747" fmla="*/ 39394 w 7467600"/>
              <a:gd name="connsiteY747" fmla="*/ 1784856 h 6858000"/>
              <a:gd name="connsiteX748" fmla="*/ 135813 w 7467600"/>
              <a:gd name="connsiteY748" fmla="*/ 1888838 h 6858000"/>
              <a:gd name="connsiteX749" fmla="*/ 242575 w 7467600"/>
              <a:gd name="connsiteY749" fmla="*/ 1958841 h 6858000"/>
              <a:gd name="connsiteX750" fmla="*/ 82197 w 7467600"/>
              <a:gd name="connsiteY750" fmla="*/ 1754826 h 6858000"/>
              <a:gd name="connsiteX751" fmla="*/ 0 w 7467600"/>
              <a:gd name="connsiteY751" fmla="*/ 1679650 h 6858000"/>
              <a:gd name="connsiteX752" fmla="*/ 0 w 7467600"/>
              <a:gd name="connsiteY752" fmla="*/ 1602463 h 6858000"/>
              <a:gd name="connsiteX753" fmla="*/ 84689 w 7467600"/>
              <a:gd name="connsiteY753" fmla="*/ 1677442 h 6858000"/>
              <a:gd name="connsiteX754" fmla="*/ 298437 w 7467600"/>
              <a:gd name="connsiteY754" fmla="*/ 1968019 h 6858000"/>
              <a:gd name="connsiteX755" fmla="*/ 227269 w 7467600"/>
              <a:gd name="connsiteY755" fmla="*/ 1114064 h 6858000"/>
              <a:gd name="connsiteX756" fmla="*/ 248003 w 7467600"/>
              <a:gd name="connsiteY756" fmla="*/ 1089613 h 6858000"/>
              <a:gd name="connsiteX757" fmla="*/ 427020 w 7467600"/>
              <a:gd name="connsiteY757" fmla="*/ 1619803 h 6858000"/>
              <a:gd name="connsiteX758" fmla="*/ 340345 w 7467600"/>
              <a:gd name="connsiteY758" fmla="*/ 2027739 h 6858000"/>
              <a:gd name="connsiteX759" fmla="*/ 360865 w 7467600"/>
              <a:gd name="connsiteY759" fmla="*/ 2044827 h 6858000"/>
              <a:gd name="connsiteX760" fmla="*/ 560414 w 7467600"/>
              <a:gd name="connsiteY760" fmla="*/ 2421457 h 6858000"/>
              <a:gd name="connsiteX761" fmla="*/ 1359703 w 7467600"/>
              <a:gd name="connsiteY761" fmla="*/ 2578554 h 6858000"/>
              <a:gd name="connsiteX762" fmla="*/ 1359422 w 7467600"/>
              <a:gd name="connsiteY762" fmla="*/ 2577994 h 6858000"/>
              <a:gd name="connsiteX763" fmla="*/ 828701 w 7467600"/>
              <a:gd name="connsiteY763" fmla="*/ 1839520 h 6858000"/>
              <a:gd name="connsiteX764" fmla="*/ 494427 w 7467600"/>
              <a:gd name="connsiteY764" fmla="*/ 1092333 h 6858000"/>
              <a:gd name="connsiteX765" fmla="*/ 506322 w 7467600"/>
              <a:gd name="connsiteY765" fmla="*/ 1020997 h 6858000"/>
              <a:gd name="connsiteX766" fmla="*/ 4570198 w 7467600"/>
              <a:gd name="connsiteY766" fmla="*/ 978081 h 6858000"/>
              <a:gd name="connsiteX767" fmla="*/ 4523691 w 7467600"/>
              <a:gd name="connsiteY767" fmla="*/ 1127776 h 6858000"/>
              <a:gd name="connsiteX768" fmla="*/ 4509875 w 7467600"/>
              <a:gd name="connsiteY768" fmla="*/ 1167552 h 6858000"/>
              <a:gd name="connsiteX769" fmla="*/ 4478168 w 7467600"/>
              <a:gd name="connsiteY769" fmla="*/ 1260735 h 6858000"/>
              <a:gd name="connsiteX770" fmla="*/ 4409309 w 7467600"/>
              <a:gd name="connsiteY770" fmla="*/ 1666996 h 6858000"/>
              <a:gd name="connsiteX771" fmla="*/ 4370031 w 7467600"/>
              <a:gd name="connsiteY771" fmla="*/ 1955666 h 6858000"/>
              <a:gd name="connsiteX772" fmla="*/ 4570198 w 7467600"/>
              <a:gd name="connsiteY772" fmla="*/ 978081 h 6858000"/>
              <a:gd name="connsiteX773" fmla="*/ 4557898 w 7467600"/>
              <a:gd name="connsiteY773" fmla="*/ 900011 h 6858000"/>
              <a:gd name="connsiteX774" fmla="*/ 4344840 w 7467600"/>
              <a:gd name="connsiteY774" fmla="*/ 1922038 h 6858000"/>
              <a:gd name="connsiteX775" fmla="*/ 4378710 w 7467600"/>
              <a:gd name="connsiteY775" fmla="*/ 1665516 h 6858000"/>
              <a:gd name="connsiteX776" fmla="*/ 4448798 w 7467600"/>
              <a:gd name="connsiteY776" fmla="*/ 1253024 h 6858000"/>
              <a:gd name="connsiteX777" fmla="*/ 4480315 w 7467600"/>
              <a:gd name="connsiteY777" fmla="*/ 1158454 h 6858000"/>
              <a:gd name="connsiteX778" fmla="*/ 4494133 w 7467600"/>
              <a:gd name="connsiteY778" fmla="*/ 1118676 h 6858000"/>
              <a:gd name="connsiteX779" fmla="*/ 4557898 w 7467600"/>
              <a:gd name="connsiteY779" fmla="*/ 900011 h 6858000"/>
              <a:gd name="connsiteX780" fmla="*/ 5870151 w 7467600"/>
              <a:gd name="connsiteY780" fmla="*/ 898890 h 6858000"/>
              <a:gd name="connsiteX781" fmla="*/ 5861335 w 7467600"/>
              <a:gd name="connsiteY781" fmla="*/ 899177 h 6858000"/>
              <a:gd name="connsiteX782" fmla="*/ 5843702 w 7467600"/>
              <a:gd name="connsiteY782" fmla="*/ 899748 h 6858000"/>
              <a:gd name="connsiteX783" fmla="*/ 5651107 w 7467600"/>
              <a:gd name="connsiteY783" fmla="*/ 920306 h 6858000"/>
              <a:gd name="connsiteX784" fmla="*/ 5459407 w 7467600"/>
              <a:gd name="connsiteY784" fmla="*/ 940975 h 6858000"/>
              <a:gd name="connsiteX785" fmla="*/ 5374846 w 7467600"/>
              <a:gd name="connsiteY785" fmla="*/ 941988 h 6858000"/>
              <a:gd name="connsiteX786" fmla="*/ 5256105 w 7467600"/>
              <a:gd name="connsiteY786" fmla="*/ 945632 h 6858000"/>
              <a:gd name="connsiteX787" fmla="*/ 5107071 w 7467600"/>
              <a:gd name="connsiteY787" fmla="*/ 969720 h 6858000"/>
              <a:gd name="connsiteX788" fmla="*/ 4998681 w 7467600"/>
              <a:gd name="connsiteY788" fmla="*/ 988771 h 6858000"/>
              <a:gd name="connsiteX789" fmla="*/ 5870151 w 7467600"/>
              <a:gd name="connsiteY789" fmla="*/ 898890 h 6858000"/>
              <a:gd name="connsiteX790" fmla="*/ 5504425 w 7467600"/>
              <a:gd name="connsiteY790" fmla="*/ 848067 h 6858000"/>
              <a:gd name="connsiteX791" fmla="*/ 4968849 w 7467600"/>
              <a:gd name="connsiteY791" fmla="*/ 962318 h 6858000"/>
              <a:gd name="connsiteX792" fmla="*/ 5104039 w 7467600"/>
              <a:gd name="connsiteY792" fmla="*/ 940634 h 6858000"/>
              <a:gd name="connsiteX793" fmla="*/ 5256311 w 7467600"/>
              <a:gd name="connsiteY793" fmla="*/ 916490 h 6858000"/>
              <a:gd name="connsiteX794" fmla="*/ 5377381 w 7467600"/>
              <a:gd name="connsiteY794" fmla="*/ 912671 h 6858000"/>
              <a:gd name="connsiteX795" fmla="*/ 5460148 w 7467600"/>
              <a:gd name="connsiteY795" fmla="*/ 911442 h 6858000"/>
              <a:gd name="connsiteX796" fmla="*/ 5648971 w 7467600"/>
              <a:gd name="connsiteY796" fmla="*/ 891331 h 6858000"/>
              <a:gd name="connsiteX797" fmla="*/ 5844807 w 7467600"/>
              <a:gd name="connsiteY797" fmla="*/ 870718 h 6858000"/>
              <a:gd name="connsiteX798" fmla="*/ 5862975 w 7467600"/>
              <a:gd name="connsiteY798" fmla="*/ 869756 h 6858000"/>
              <a:gd name="connsiteX799" fmla="*/ 5920887 w 7467600"/>
              <a:gd name="connsiteY799" fmla="*/ 865929 h 6858000"/>
              <a:gd name="connsiteX800" fmla="*/ 5504425 w 7467600"/>
              <a:gd name="connsiteY800" fmla="*/ 848067 h 6858000"/>
              <a:gd name="connsiteX801" fmla="*/ 3607114 w 7467600"/>
              <a:gd name="connsiteY801" fmla="*/ 467441 h 6858000"/>
              <a:gd name="connsiteX802" fmla="*/ 3296242 w 7467600"/>
              <a:gd name="connsiteY802" fmla="*/ 807991 h 6858000"/>
              <a:gd name="connsiteX803" fmla="*/ 3174674 w 7467600"/>
              <a:gd name="connsiteY803" fmla="*/ 919759 h 6858000"/>
              <a:gd name="connsiteX804" fmla="*/ 3042978 w 7467600"/>
              <a:gd name="connsiteY804" fmla="*/ 1054894 h 6858000"/>
              <a:gd name="connsiteX805" fmla="*/ 2968914 w 7467600"/>
              <a:gd name="connsiteY805" fmla="*/ 1133756 h 6858000"/>
              <a:gd name="connsiteX806" fmla="*/ 3103823 w 7467600"/>
              <a:gd name="connsiteY806" fmla="*/ 1026814 h 6858000"/>
              <a:gd name="connsiteX807" fmla="*/ 3607114 w 7467600"/>
              <a:gd name="connsiteY807" fmla="*/ 467441 h 6858000"/>
              <a:gd name="connsiteX808" fmla="*/ 3744487 w 7467600"/>
              <a:gd name="connsiteY808" fmla="*/ 383136 h 6858000"/>
              <a:gd name="connsiteX809" fmla="*/ 3970213 w 7467600"/>
              <a:gd name="connsiteY809" fmla="*/ 995559 h 6858000"/>
              <a:gd name="connsiteX810" fmla="*/ 3744487 w 7467600"/>
              <a:gd name="connsiteY810" fmla="*/ 383136 h 6858000"/>
              <a:gd name="connsiteX811" fmla="*/ 3624562 w 7467600"/>
              <a:gd name="connsiteY811" fmla="*/ 367041 h 6858000"/>
              <a:gd name="connsiteX812" fmla="*/ 3489712 w 7467600"/>
              <a:gd name="connsiteY812" fmla="*/ 485386 h 6858000"/>
              <a:gd name="connsiteX813" fmla="*/ 3182994 w 7467600"/>
              <a:gd name="connsiteY813" fmla="*/ 828265 h 6858000"/>
              <a:gd name="connsiteX814" fmla="*/ 2892114 w 7467600"/>
              <a:gd name="connsiteY814" fmla="*/ 1172635 h 6858000"/>
              <a:gd name="connsiteX815" fmla="*/ 3021459 w 7467600"/>
              <a:gd name="connsiteY815" fmla="*/ 1035385 h 6858000"/>
              <a:gd name="connsiteX816" fmla="*/ 3153873 w 7467600"/>
              <a:gd name="connsiteY816" fmla="*/ 898971 h 6858000"/>
              <a:gd name="connsiteX817" fmla="*/ 3276511 w 7467600"/>
              <a:gd name="connsiteY817" fmla="*/ 786423 h 6858000"/>
              <a:gd name="connsiteX818" fmla="*/ 3584154 w 7467600"/>
              <a:gd name="connsiteY818" fmla="*/ 448218 h 6858000"/>
              <a:gd name="connsiteX819" fmla="*/ 3624562 w 7467600"/>
              <a:gd name="connsiteY819" fmla="*/ 367041 h 6858000"/>
              <a:gd name="connsiteX820" fmla="*/ 3766672 w 7467600"/>
              <a:gd name="connsiteY820" fmla="*/ 359429 h 6858000"/>
              <a:gd name="connsiteX821" fmla="*/ 3996338 w 7467600"/>
              <a:gd name="connsiteY821" fmla="*/ 968237 h 6858000"/>
              <a:gd name="connsiteX822" fmla="*/ 3766672 w 7467600"/>
              <a:gd name="connsiteY822" fmla="*/ 359429 h 6858000"/>
              <a:gd name="connsiteX823" fmla="*/ 5805386 w 7467600"/>
              <a:gd name="connsiteY823" fmla="*/ 239240 h 6858000"/>
              <a:gd name="connsiteX824" fmla="*/ 5736947 w 7467600"/>
              <a:gd name="connsiteY824" fmla="*/ 261367 h 6858000"/>
              <a:gd name="connsiteX825" fmla="*/ 5427012 w 7467600"/>
              <a:gd name="connsiteY825" fmla="*/ 311272 h 6858000"/>
              <a:gd name="connsiteX826" fmla="*/ 5147818 w 7467600"/>
              <a:gd name="connsiteY826" fmla="*/ 322112 h 6858000"/>
              <a:gd name="connsiteX827" fmla="*/ 5060854 w 7467600"/>
              <a:gd name="connsiteY827" fmla="*/ 311882 h 6858000"/>
              <a:gd name="connsiteX828" fmla="*/ 4945989 w 7467600"/>
              <a:gd name="connsiteY828" fmla="*/ 300516 h 6858000"/>
              <a:gd name="connsiteX829" fmla="*/ 5410479 w 7467600"/>
              <a:gd name="connsiteY829" fmla="*/ 348434 h 6858000"/>
              <a:gd name="connsiteX830" fmla="*/ 5805386 w 7467600"/>
              <a:gd name="connsiteY830" fmla="*/ 239240 h 6858000"/>
              <a:gd name="connsiteX831" fmla="*/ 5905192 w 7467600"/>
              <a:gd name="connsiteY831" fmla="*/ 163079 h 6858000"/>
              <a:gd name="connsiteX832" fmla="*/ 5865655 w 7467600"/>
              <a:gd name="connsiteY832" fmla="*/ 171901 h 6858000"/>
              <a:gd name="connsiteX833" fmla="*/ 5259740 w 7467600"/>
              <a:gd name="connsiteY833" fmla="*/ 257013 h 6858000"/>
              <a:gd name="connsiteX834" fmla="*/ 5208466 w 7467600"/>
              <a:gd name="connsiteY834" fmla="*/ 257550 h 6858000"/>
              <a:gd name="connsiteX835" fmla="*/ 4980204 w 7467600"/>
              <a:gd name="connsiteY835" fmla="*/ 271903 h 6858000"/>
              <a:gd name="connsiteX836" fmla="*/ 5068068 w 7467600"/>
              <a:gd name="connsiteY836" fmla="*/ 282244 h 6858000"/>
              <a:gd name="connsiteX837" fmla="*/ 5153231 w 7467600"/>
              <a:gd name="connsiteY837" fmla="*/ 292240 h 6858000"/>
              <a:gd name="connsiteX838" fmla="*/ 5426491 w 7467600"/>
              <a:gd name="connsiteY838" fmla="*/ 281128 h 6858000"/>
              <a:gd name="connsiteX839" fmla="*/ 5731212 w 7467600"/>
              <a:gd name="connsiteY839" fmla="*/ 231951 h 6858000"/>
              <a:gd name="connsiteX840" fmla="*/ 5905192 w 7467600"/>
              <a:gd name="connsiteY840" fmla="*/ 163079 h 6858000"/>
              <a:gd name="connsiteX841" fmla="*/ 5944437 w 7467600"/>
              <a:gd name="connsiteY841" fmla="*/ 113829 h 6858000"/>
              <a:gd name="connsiteX842" fmla="*/ 5825032 w 7467600"/>
              <a:gd name="connsiteY842" fmla="*/ 146405 h 6858000"/>
              <a:gd name="connsiteX843" fmla="*/ 4955599 w 7467600"/>
              <a:gd name="connsiteY843" fmla="*/ 247008 h 6858000"/>
              <a:gd name="connsiteX844" fmla="*/ 5210104 w 7467600"/>
              <a:gd name="connsiteY844" fmla="*/ 228123 h 6858000"/>
              <a:gd name="connsiteX845" fmla="*/ 5261015 w 7467600"/>
              <a:gd name="connsiteY845" fmla="*/ 227087 h 6858000"/>
              <a:gd name="connsiteX846" fmla="*/ 5861181 w 7467600"/>
              <a:gd name="connsiteY846" fmla="*/ 143093 h 6858000"/>
              <a:gd name="connsiteX847" fmla="*/ 5961252 w 7467600"/>
              <a:gd name="connsiteY847" fmla="*/ 114820 h 6858000"/>
              <a:gd name="connsiteX848" fmla="*/ 5944437 w 7467600"/>
              <a:gd name="connsiteY848" fmla="*/ 113829 h 6858000"/>
              <a:gd name="connsiteX849" fmla="*/ 3882765 w 7467600"/>
              <a:gd name="connsiteY849" fmla="*/ 0 h 6858000"/>
              <a:gd name="connsiteX850" fmla="*/ 3995099 w 7467600"/>
              <a:gd name="connsiteY850" fmla="*/ 0 h 6858000"/>
              <a:gd name="connsiteX851" fmla="*/ 4163818 w 7467600"/>
              <a:gd name="connsiteY851" fmla="*/ 234104 h 6858000"/>
              <a:gd name="connsiteX852" fmla="*/ 4172099 w 7467600"/>
              <a:gd name="connsiteY852" fmla="*/ 234207 h 6858000"/>
              <a:gd name="connsiteX853" fmla="*/ 4784282 w 7467600"/>
              <a:gd name="connsiteY853" fmla="*/ 276561 h 6858000"/>
              <a:gd name="connsiteX854" fmla="*/ 4801687 w 7467600"/>
              <a:gd name="connsiteY854" fmla="*/ 267764 h 6858000"/>
              <a:gd name="connsiteX855" fmla="*/ 6082788 w 7467600"/>
              <a:gd name="connsiteY855" fmla="*/ 64119 h 6858000"/>
              <a:gd name="connsiteX856" fmla="*/ 6099442 w 7467600"/>
              <a:gd name="connsiteY856" fmla="*/ 82568 h 6858000"/>
              <a:gd name="connsiteX857" fmla="*/ 4804137 w 7467600"/>
              <a:gd name="connsiteY857" fmla="*/ 320931 h 6858000"/>
              <a:gd name="connsiteX858" fmla="*/ 4227047 w 7467600"/>
              <a:gd name="connsiteY858" fmla="*/ 313415 h 6858000"/>
              <a:gd name="connsiteX859" fmla="*/ 4346041 w 7467600"/>
              <a:gd name="connsiteY859" fmla="*/ 456086 h 6858000"/>
              <a:gd name="connsiteX860" fmla="*/ 4870967 w 7467600"/>
              <a:gd name="connsiteY860" fmla="*/ 963061 h 6858000"/>
              <a:gd name="connsiteX861" fmla="*/ 4889647 w 7467600"/>
              <a:gd name="connsiteY861" fmla="*/ 957147 h 6858000"/>
              <a:gd name="connsiteX862" fmla="*/ 5422504 w 7467600"/>
              <a:gd name="connsiteY862" fmla="*/ 805191 h 6858000"/>
              <a:gd name="connsiteX863" fmla="*/ 6087656 w 7467600"/>
              <a:gd name="connsiteY863" fmla="*/ 826703 h 6858000"/>
              <a:gd name="connsiteX864" fmla="*/ 6058717 w 7467600"/>
              <a:gd name="connsiteY864" fmla="*/ 865992 h 6858000"/>
              <a:gd name="connsiteX865" fmla="*/ 4974153 w 7467600"/>
              <a:gd name="connsiteY865" fmla="*/ 1045456 h 6858000"/>
              <a:gd name="connsiteX866" fmla="*/ 5627835 w 7467600"/>
              <a:gd name="connsiteY866" fmla="*/ 1472077 h 6858000"/>
              <a:gd name="connsiteX867" fmla="*/ 5629817 w 7467600"/>
              <a:gd name="connsiteY867" fmla="*/ 1471412 h 6858000"/>
              <a:gd name="connsiteX868" fmla="*/ 5634124 w 7467600"/>
              <a:gd name="connsiteY868" fmla="*/ 1470572 h 6858000"/>
              <a:gd name="connsiteX869" fmla="*/ 5755832 w 7467600"/>
              <a:gd name="connsiteY869" fmla="*/ 1383886 h 6858000"/>
              <a:gd name="connsiteX870" fmla="*/ 6014186 w 7467600"/>
              <a:gd name="connsiteY870" fmla="*/ 1279799 h 6858000"/>
              <a:gd name="connsiteX871" fmla="*/ 6901619 w 7467600"/>
              <a:gd name="connsiteY871" fmla="*/ 1047874 h 6858000"/>
              <a:gd name="connsiteX872" fmla="*/ 6931566 w 7467600"/>
              <a:gd name="connsiteY872" fmla="*/ 1062034 h 6858000"/>
              <a:gd name="connsiteX873" fmla="*/ 5790982 w 7467600"/>
              <a:gd name="connsiteY873" fmla="*/ 1561380 h 6858000"/>
              <a:gd name="connsiteX874" fmla="*/ 6188971 w 7467600"/>
              <a:gd name="connsiteY874" fmla="*/ 1755168 h 6858000"/>
              <a:gd name="connsiteX875" fmla="*/ 6202446 w 7467600"/>
              <a:gd name="connsiteY875" fmla="*/ 1752268 h 6858000"/>
              <a:gd name="connsiteX876" fmla="*/ 7179560 w 7467600"/>
              <a:gd name="connsiteY876" fmla="*/ 1467551 h 6858000"/>
              <a:gd name="connsiteX877" fmla="*/ 7158730 w 7467600"/>
              <a:gd name="connsiteY877" fmla="*/ 1507835 h 6858000"/>
              <a:gd name="connsiteX878" fmla="*/ 6326959 w 7467600"/>
              <a:gd name="connsiteY878" fmla="*/ 1817686 h 6858000"/>
              <a:gd name="connsiteX879" fmla="*/ 6537433 w 7467600"/>
              <a:gd name="connsiteY879" fmla="*/ 1907790 h 6858000"/>
              <a:gd name="connsiteX880" fmla="*/ 6550221 w 7467600"/>
              <a:gd name="connsiteY880" fmla="*/ 1910729 h 6858000"/>
              <a:gd name="connsiteX881" fmla="*/ 6964438 w 7467600"/>
              <a:gd name="connsiteY881" fmla="*/ 2209505 h 6858000"/>
              <a:gd name="connsiteX882" fmla="*/ 7367862 w 7467600"/>
              <a:gd name="connsiteY882" fmla="*/ 2806833 h 6858000"/>
              <a:gd name="connsiteX883" fmla="*/ 7364329 w 7467600"/>
              <a:gd name="connsiteY883" fmla="*/ 2826907 h 6858000"/>
              <a:gd name="connsiteX884" fmla="*/ 7290545 w 7467600"/>
              <a:gd name="connsiteY884" fmla="*/ 2850663 h 6858000"/>
              <a:gd name="connsiteX885" fmla="*/ 6472036 w 7467600"/>
              <a:gd name="connsiteY885" fmla="*/ 1959003 h 6858000"/>
              <a:gd name="connsiteX886" fmla="*/ 5792897 w 7467600"/>
              <a:gd name="connsiteY886" fmla="*/ 1647747 h 6858000"/>
              <a:gd name="connsiteX887" fmla="*/ 5842751 w 7467600"/>
              <a:gd name="connsiteY887" fmla="*/ 1816112 h 6858000"/>
              <a:gd name="connsiteX888" fmla="*/ 5847424 w 7467600"/>
              <a:gd name="connsiteY888" fmla="*/ 1815776 h 6858000"/>
              <a:gd name="connsiteX889" fmla="*/ 6399821 w 7467600"/>
              <a:gd name="connsiteY889" fmla="*/ 2344799 h 6858000"/>
              <a:gd name="connsiteX890" fmla="*/ 6323232 w 7467600"/>
              <a:gd name="connsiteY890" fmla="*/ 2389634 h 6858000"/>
              <a:gd name="connsiteX891" fmla="*/ 5942958 w 7467600"/>
              <a:gd name="connsiteY891" fmla="*/ 2077708 h 6858000"/>
              <a:gd name="connsiteX892" fmla="*/ 5921559 w 7467600"/>
              <a:gd name="connsiteY892" fmla="*/ 2378596 h 6858000"/>
              <a:gd name="connsiteX893" fmla="*/ 5817651 w 7467600"/>
              <a:gd name="connsiteY893" fmla="*/ 3023919 h 6858000"/>
              <a:gd name="connsiteX894" fmla="*/ 5729634 w 7467600"/>
              <a:gd name="connsiteY894" fmla="*/ 3051849 h 6858000"/>
              <a:gd name="connsiteX895" fmla="*/ 5611018 w 7467600"/>
              <a:gd name="connsiteY895" fmla="*/ 2316769 h 6858000"/>
              <a:gd name="connsiteX896" fmla="*/ 5687608 w 7467600"/>
              <a:gd name="connsiteY896" fmla="*/ 2039972 h 6858000"/>
              <a:gd name="connsiteX897" fmla="*/ 5657554 w 7467600"/>
              <a:gd name="connsiteY897" fmla="*/ 1576445 h 6858000"/>
              <a:gd name="connsiteX898" fmla="*/ 5150475 w 7467600"/>
              <a:gd name="connsiteY898" fmla="*/ 1274012 h 6858000"/>
              <a:gd name="connsiteX899" fmla="*/ 5349142 w 7467600"/>
              <a:gd name="connsiteY899" fmla="*/ 2204405 h 6858000"/>
              <a:gd name="connsiteX900" fmla="*/ 5262214 w 7467600"/>
              <a:gd name="connsiteY900" fmla="*/ 2233836 h 6858000"/>
              <a:gd name="connsiteX901" fmla="*/ 4981539 w 7467600"/>
              <a:gd name="connsiteY901" fmla="*/ 1542201 h 6858000"/>
              <a:gd name="connsiteX902" fmla="*/ 4958461 w 7467600"/>
              <a:gd name="connsiteY902" fmla="*/ 1136957 h 6858000"/>
              <a:gd name="connsiteX903" fmla="*/ 4655015 w 7467600"/>
              <a:gd name="connsiteY903" fmla="*/ 891426 h 6858000"/>
              <a:gd name="connsiteX904" fmla="*/ 4348002 w 7467600"/>
              <a:gd name="connsiteY904" fmla="*/ 2205895 h 6858000"/>
              <a:gd name="connsiteX905" fmla="*/ 4262250 w 7467600"/>
              <a:gd name="connsiteY905" fmla="*/ 2219972 h 6858000"/>
              <a:gd name="connsiteX906" fmla="*/ 4550611 w 7467600"/>
              <a:gd name="connsiteY906" fmla="*/ 817540 h 6858000"/>
              <a:gd name="connsiteX907" fmla="*/ 4564418 w 7467600"/>
              <a:gd name="connsiteY907" fmla="*/ 808293 h 6858000"/>
              <a:gd name="connsiteX908" fmla="*/ 4266388 w 7467600"/>
              <a:gd name="connsiteY908" fmla="*/ 500083 h 6858000"/>
              <a:gd name="connsiteX909" fmla="*/ 4032842 w 7467600"/>
              <a:gd name="connsiteY909" fmla="*/ 211809 h 6858000"/>
              <a:gd name="connsiteX910" fmla="*/ 3882765 w 7467600"/>
              <a:gd name="connsiteY910" fmla="*/ 0 h 6858000"/>
              <a:gd name="connsiteX911" fmla="*/ 3721337 w 7467600"/>
              <a:gd name="connsiteY911" fmla="*/ 0 h 6858000"/>
              <a:gd name="connsiteX912" fmla="*/ 3797544 w 7467600"/>
              <a:gd name="connsiteY912" fmla="*/ 0 h 6858000"/>
              <a:gd name="connsiteX913" fmla="*/ 3775734 w 7467600"/>
              <a:gd name="connsiteY913" fmla="*/ 95131 h 6858000"/>
              <a:gd name="connsiteX914" fmla="*/ 3724807 w 7467600"/>
              <a:gd name="connsiteY914" fmla="*/ 272257 h 6858000"/>
              <a:gd name="connsiteX915" fmla="*/ 3726844 w 7467600"/>
              <a:gd name="connsiteY915" fmla="*/ 282988 h 6858000"/>
              <a:gd name="connsiteX916" fmla="*/ 3742664 w 7467600"/>
              <a:gd name="connsiteY916" fmla="*/ 279918 h 6858000"/>
              <a:gd name="connsiteX917" fmla="*/ 4103910 w 7467600"/>
              <a:gd name="connsiteY917" fmla="*/ 1161917 h 6858000"/>
              <a:gd name="connsiteX918" fmla="*/ 4020269 w 7467600"/>
              <a:gd name="connsiteY918" fmla="*/ 1200406 h 6858000"/>
              <a:gd name="connsiteX919" fmla="*/ 3674882 w 7467600"/>
              <a:gd name="connsiteY919" fmla="*/ 488524 h 6858000"/>
              <a:gd name="connsiteX920" fmla="*/ 3132682 w 7467600"/>
              <a:gd name="connsiteY920" fmla="*/ 1072284 h 6858000"/>
              <a:gd name="connsiteX921" fmla="*/ 2716346 w 7467600"/>
              <a:gd name="connsiteY921" fmla="*/ 1276376 h 6858000"/>
              <a:gd name="connsiteX922" fmla="*/ 2716772 w 7467600"/>
              <a:gd name="connsiteY922" fmla="*/ 1255462 h 6858000"/>
              <a:gd name="connsiteX923" fmla="*/ 3471096 w 7467600"/>
              <a:gd name="connsiteY923" fmla="*/ 437072 h 6858000"/>
              <a:gd name="connsiteX924" fmla="*/ 3639057 w 7467600"/>
              <a:gd name="connsiteY924" fmla="*/ 286334 h 6858000"/>
              <a:gd name="connsiteX925" fmla="*/ 3640309 w 7467600"/>
              <a:gd name="connsiteY925" fmla="*/ 284664 h 6858000"/>
              <a:gd name="connsiteX926" fmla="*/ 3646022 w 7467600"/>
              <a:gd name="connsiteY926" fmla="*/ 276711 h 6858000"/>
              <a:gd name="connsiteX927" fmla="*/ 3707943 w 7467600"/>
              <a:gd name="connsiteY927" fmla="*/ 65958 h 6858000"/>
              <a:gd name="connsiteX928" fmla="*/ 3721337 w 7467600"/>
              <a:gd name="connsiteY928" fmla="*/ 0 h 6858000"/>
              <a:gd name="connsiteX929" fmla="*/ 2867960 w 7467600"/>
              <a:gd name="connsiteY929" fmla="*/ 0 h 6858000"/>
              <a:gd name="connsiteX930" fmla="*/ 2926351 w 7467600"/>
              <a:gd name="connsiteY930" fmla="*/ 0 h 6858000"/>
              <a:gd name="connsiteX931" fmla="*/ 2902823 w 7467600"/>
              <a:gd name="connsiteY931" fmla="*/ 262929 h 6858000"/>
              <a:gd name="connsiteX932" fmla="*/ 2940663 w 7467600"/>
              <a:gd name="connsiteY932" fmla="*/ 140884 h 6858000"/>
              <a:gd name="connsiteX933" fmla="*/ 2947039 w 7467600"/>
              <a:gd name="connsiteY933" fmla="*/ 122524 h 6858000"/>
              <a:gd name="connsiteX934" fmla="*/ 2984316 w 7467600"/>
              <a:gd name="connsiteY934" fmla="*/ 0 h 6858000"/>
              <a:gd name="connsiteX935" fmla="*/ 3016114 w 7467600"/>
              <a:gd name="connsiteY935" fmla="*/ 0 h 6858000"/>
              <a:gd name="connsiteX936" fmla="*/ 2979949 w 7467600"/>
              <a:gd name="connsiteY936" fmla="*/ 119274 h 6858000"/>
              <a:gd name="connsiteX937" fmla="*/ 3023879 w 7467600"/>
              <a:gd name="connsiteY937" fmla="*/ 0 h 6858000"/>
              <a:gd name="connsiteX938" fmla="*/ 3105400 w 7467600"/>
              <a:gd name="connsiteY938" fmla="*/ 0 h 6858000"/>
              <a:gd name="connsiteX939" fmla="*/ 3094669 w 7467600"/>
              <a:gd name="connsiteY939" fmla="*/ 30308 h 6858000"/>
              <a:gd name="connsiteX940" fmla="*/ 2901945 w 7467600"/>
              <a:gd name="connsiteY940" fmla="*/ 466538 h 6858000"/>
              <a:gd name="connsiteX941" fmla="*/ 2815209 w 7467600"/>
              <a:gd name="connsiteY941" fmla="*/ 497361 h 6858000"/>
              <a:gd name="connsiteX942" fmla="*/ 2844845 w 7467600"/>
              <a:gd name="connsiteY942" fmla="*/ 127638 h 6858000"/>
              <a:gd name="connsiteX943" fmla="*/ 2867960 w 7467600"/>
              <a:gd name="connsiteY943" fmla="*/ 0 h 6858000"/>
              <a:gd name="connsiteX944" fmla="*/ 1057230 w 7467600"/>
              <a:gd name="connsiteY944" fmla="*/ 0 h 6858000"/>
              <a:gd name="connsiteX945" fmla="*/ 1111003 w 7467600"/>
              <a:gd name="connsiteY945" fmla="*/ 0 h 6858000"/>
              <a:gd name="connsiteX946" fmla="*/ 1125553 w 7467600"/>
              <a:gd name="connsiteY946" fmla="*/ 52588 h 6858000"/>
              <a:gd name="connsiteX947" fmla="*/ 1304276 w 7467600"/>
              <a:gd name="connsiteY947" fmla="*/ 476275 h 6858000"/>
              <a:gd name="connsiteX948" fmla="*/ 1492066 w 7467600"/>
              <a:gd name="connsiteY948" fmla="*/ 886333 h 6858000"/>
              <a:gd name="connsiteX949" fmla="*/ 1423698 w 7467600"/>
              <a:gd name="connsiteY949" fmla="*/ 710817 h 6858000"/>
              <a:gd name="connsiteX950" fmla="*/ 1357609 w 7467600"/>
              <a:gd name="connsiteY950" fmla="*/ 532892 h 6858000"/>
              <a:gd name="connsiteX951" fmla="*/ 1309550 w 7467600"/>
              <a:gd name="connsiteY951" fmla="*/ 374031 h 6858000"/>
              <a:gd name="connsiteX952" fmla="*/ 1193673 w 7467600"/>
              <a:gd name="connsiteY952" fmla="*/ 49533 h 6858000"/>
              <a:gd name="connsiteX953" fmla="*/ 1164391 w 7467600"/>
              <a:gd name="connsiteY953" fmla="*/ 0 h 6858000"/>
              <a:gd name="connsiteX954" fmla="*/ 1200666 w 7467600"/>
              <a:gd name="connsiteY954" fmla="*/ 0 h 6858000"/>
              <a:gd name="connsiteX955" fmla="*/ 1223408 w 7467600"/>
              <a:gd name="connsiteY955" fmla="*/ 38996 h 6858000"/>
              <a:gd name="connsiteX956" fmla="*/ 1339635 w 7467600"/>
              <a:gd name="connsiteY956" fmla="*/ 365517 h 6858000"/>
              <a:gd name="connsiteX957" fmla="*/ 1387469 w 7467600"/>
              <a:gd name="connsiteY957" fmla="*/ 523079 h 6858000"/>
              <a:gd name="connsiteX958" fmla="*/ 1452685 w 7467600"/>
              <a:gd name="connsiteY958" fmla="*/ 699806 h 6858000"/>
              <a:gd name="connsiteX959" fmla="*/ 1492092 w 7467600"/>
              <a:gd name="connsiteY959" fmla="*/ 800424 h 6858000"/>
              <a:gd name="connsiteX960" fmla="*/ 1455302 w 7467600"/>
              <a:gd name="connsiteY960" fmla="*/ 632913 h 6858000"/>
              <a:gd name="connsiteX961" fmla="*/ 1222336 w 7467600"/>
              <a:gd name="connsiteY961" fmla="*/ 9480 h 6858000"/>
              <a:gd name="connsiteX962" fmla="*/ 1214634 w 7467600"/>
              <a:gd name="connsiteY962" fmla="*/ 0 h 6858000"/>
              <a:gd name="connsiteX963" fmla="*/ 1289827 w 7467600"/>
              <a:gd name="connsiteY963" fmla="*/ 0 h 6858000"/>
              <a:gd name="connsiteX964" fmla="*/ 1321076 w 7467600"/>
              <a:gd name="connsiteY964" fmla="*/ 59722 h 6858000"/>
              <a:gd name="connsiteX965" fmla="*/ 1512579 w 7467600"/>
              <a:gd name="connsiteY965" fmla="*/ 626441 h 6858000"/>
              <a:gd name="connsiteX966" fmla="*/ 1506076 w 7467600"/>
              <a:gd name="connsiteY966" fmla="*/ 1089289 h 6858000"/>
              <a:gd name="connsiteX967" fmla="*/ 1486346 w 7467600"/>
              <a:gd name="connsiteY967" fmla="*/ 1079919 h 6858000"/>
              <a:gd name="connsiteX968" fmla="*/ 1070511 w 7467600"/>
              <a:gd name="connsiteY968" fmla="*/ 48609 h 6858000"/>
              <a:gd name="connsiteX969" fmla="*/ 1057230 w 7467600"/>
              <a:gd name="connsiteY969" fmla="*/ 0 h 6858000"/>
              <a:gd name="connsiteX970" fmla="*/ 43151 w 7467600"/>
              <a:gd name="connsiteY970" fmla="*/ 0 h 6858000"/>
              <a:gd name="connsiteX971" fmla="*/ 95283 w 7467600"/>
              <a:gd name="connsiteY971" fmla="*/ 0 h 6858000"/>
              <a:gd name="connsiteX972" fmla="*/ 300708 w 7467600"/>
              <a:gd name="connsiteY972" fmla="*/ 154571 h 6858000"/>
              <a:gd name="connsiteX973" fmla="*/ 530414 w 7467600"/>
              <a:gd name="connsiteY973" fmla="*/ 354673 h 6858000"/>
              <a:gd name="connsiteX974" fmla="*/ 333785 w 7467600"/>
              <a:gd name="connsiteY974" fmla="*/ 161564 h 6858000"/>
              <a:gd name="connsiteX975" fmla="*/ 147005 w 7467600"/>
              <a:gd name="connsiteY975" fmla="*/ 0 h 6858000"/>
              <a:gd name="connsiteX976" fmla="*/ 272509 w 7467600"/>
              <a:gd name="connsiteY976" fmla="*/ 0 h 6858000"/>
              <a:gd name="connsiteX977" fmla="*/ 326276 w 7467600"/>
              <a:gd name="connsiteY977" fmla="*/ 45847 h 6858000"/>
              <a:gd name="connsiteX978" fmla="*/ 823759 w 7467600"/>
              <a:gd name="connsiteY978" fmla="*/ 574145 h 6858000"/>
              <a:gd name="connsiteX979" fmla="*/ 811254 w 7467600"/>
              <a:gd name="connsiteY979" fmla="*/ 665546 h 6858000"/>
              <a:gd name="connsiteX980" fmla="*/ 154042 w 7467600"/>
              <a:gd name="connsiteY980" fmla="*/ 261522 h 6858000"/>
              <a:gd name="connsiteX981" fmla="*/ 13550 w 7467600"/>
              <a:gd name="connsiteY981" fmla="*/ 158423 h 6858000"/>
              <a:gd name="connsiteX982" fmla="*/ 0 w 7467600"/>
              <a:gd name="connsiteY982" fmla="*/ 146618 h 6858000"/>
              <a:gd name="connsiteX983" fmla="*/ 0 w 7467600"/>
              <a:gd name="connsiteY983" fmla="*/ 59161 h 6858000"/>
              <a:gd name="connsiteX984" fmla="*/ 45427 w 7467600"/>
              <a:gd name="connsiteY984" fmla="*/ 101078 h 6858000"/>
              <a:gd name="connsiteX985" fmla="*/ 630103 w 7467600"/>
              <a:gd name="connsiteY985" fmla="*/ 485885 h 6858000"/>
              <a:gd name="connsiteX986" fmla="*/ 532040 w 7467600"/>
              <a:gd name="connsiteY986" fmla="*/ 399359 h 6858000"/>
              <a:gd name="connsiteX987" fmla="*/ 517618 w 7467600"/>
              <a:gd name="connsiteY987" fmla="*/ 385726 h 6858000"/>
              <a:gd name="connsiteX988" fmla="*/ 285074 w 7467600"/>
              <a:gd name="connsiteY988" fmla="*/ 182755 h 6858000"/>
              <a:gd name="connsiteX989" fmla="*/ 43151 w 7467600"/>
              <a:gd name="connsiteY989"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312201 w 7467600"/>
              <a:gd name="connsiteY127" fmla="*/ 5128278 h 6858000"/>
              <a:gd name="connsiteX128" fmla="*/ 7450656 w 7467600"/>
              <a:gd name="connsiteY128" fmla="*/ 5134750 h 6858000"/>
              <a:gd name="connsiteX129" fmla="*/ 7467600 w 7467600"/>
              <a:gd name="connsiteY129" fmla="*/ 5142496 h 6858000"/>
              <a:gd name="connsiteX130" fmla="*/ 7467600 w 7467600"/>
              <a:gd name="connsiteY130" fmla="*/ 5158623 h 6858000"/>
              <a:gd name="connsiteX131" fmla="*/ 7427076 w 7467600"/>
              <a:gd name="connsiteY131" fmla="*/ 5142684 h 6858000"/>
              <a:gd name="connsiteX132" fmla="*/ 7312201 w 7467600"/>
              <a:gd name="connsiteY132" fmla="*/ 5128278 h 6858000"/>
              <a:gd name="connsiteX133" fmla="*/ 1903353 w 7467600"/>
              <a:gd name="connsiteY133" fmla="*/ 5044827 h 6858000"/>
              <a:gd name="connsiteX134" fmla="*/ 1936931 w 7467600"/>
              <a:gd name="connsiteY134" fmla="*/ 5093954 h 6858000"/>
              <a:gd name="connsiteX135" fmla="*/ 2195868 w 7467600"/>
              <a:gd name="connsiteY135" fmla="*/ 5396574 h 6858000"/>
              <a:gd name="connsiteX136" fmla="*/ 2088852 w 7467600"/>
              <a:gd name="connsiteY136" fmla="*/ 5166123 h 6858000"/>
              <a:gd name="connsiteX137" fmla="*/ 1958241 w 7467600"/>
              <a:gd name="connsiteY137" fmla="*/ 5067955 h 6858000"/>
              <a:gd name="connsiteX138" fmla="*/ 1903353 w 7467600"/>
              <a:gd name="connsiteY138" fmla="*/ 5044827 h 6858000"/>
              <a:gd name="connsiteX139" fmla="*/ 1979378 w 7467600"/>
              <a:gd name="connsiteY139" fmla="*/ 4769504 h 6858000"/>
              <a:gd name="connsiteX140" fmla="*/ 2882120 w 7467600"/>
              <a:gd name="connsiteY140" fmla="*/ 5064547 h 6858000"/>
              <a:gd name="connsiteX141" fmla="*/ 2793103 w 7467600"/>
              <a:gd name="connsiteY141" fmla="*/ 5039699 h 6858000"/>
              <a:gd name="connsiteX142" fmla="*/ 2770041 w 7467600"/>
              <a:gd name="connsiteY142" fmla="*/ 5033634 h 6858000"/>
              <a:gd name="connsiteX143" fmla="*/ 1979378 w 7467600"/>
              <a:gd name="connsiteY143" fmla="*/ 4769504 h 6858000"/>
              <a:gd name="connsiteX144" fmla="*/ 1927410 w 7467600"/>
              <a:gd name="connsiteY144" fmla="*/ 4716164 h 6858000"/>
              <a:gd name="connsiteX145" fmla="*/ 1959587 w 7467600"/>
              <a:gd name="connsiteY145" fmla="*/ 4728849 h 6858000"/>
              <a:gd name="connsiteX146" fmla="*/ 2777707 w 7467600"/>
              <a:gd name="connsiteY146" fmla="*/ 5003991 h 6858000"/>
              <a:gd name="connsiteX147" fmla="*/ 2800768 w 7467600"/>
              <a:gd name="connsiteY147" fmla="*/ 5010056 h 6858000"/>
              <a:gd name="connsiteX148" fmla="*/ 2879408 w 7467600"/>
              <a:gd name="connsiteY148" fmla="*/ 5031590 h 6858000"/>
              <a:gd name="connsiteX149" fmla="*/ 2862295 w 7467600"/>
              <a:gd name="connsiteY149" fmla="*/ 5022958 h 6858000"/>
              <a:gd name="connsiteX150" fmla="*/ 2813343 w 7467600"/>
              <a:gd name="connsiteY150" fmla="*/ 4998369 h 6858000"/>
              <a:gd name="connsiteX151" fmla="*/ 2646245 w 7467600"/>
              <a:gd name="connsiteY151" fmla="*/ 4930999 h 6858000"/>
              <a:gd name="connsiteX152" fmla="*/ 1999243 w 7467600"/>
              <a:gd name="connsiteY152" fmla="*/ 4730524 h 6858000"/>
              <a:gd name="connsiteX153" fmla="*/ 1979527 w 7467600"/>
              <a:gd name="connsiteY153" fmla="*/ 4726651 h 6858000"/>
              <a:gd name="connsiteX154" fmla="*/ 1927410 w 7467600"/>
              <a:gd name="connsiteY154" fmla="*/ 4716164 h 6858000"/>
              <a:gd name="connsiteX155" fmla="*/ 1997014 w 7467600"/>
              <a:gd name="connsiteY155" fmla="*/ 4698007 h 6858000"/>
              <a:gd name="connsiteX156" fmla="*/ 2005458 w 7467600"/>
              <a:gd name="connsiteY156" fmla="*/ 4699540 h 6858000"/>
              <a:gd name="connsiteX157" fmla="*/ 2657186 w 7467600"/>
              <a:gd name="connsiteY157" fmla="*/ 4901687 h 6858000"/>
              <a:gd name="connsiteX158" fmla="*/ 2826662 w 7467600"/>
              <a:gd name="connsiteY158" fmla="*/ 4970362 h 6858000"/>
              <a:gd name="connsiteX159" fmla="*/ 2876100 w 7467600"/>
              <a:gd name="connsiteY159" fmla="*/ 4995397 h 6858000"/>
              <a:gd name="connsiteX160" fmla="*/ 3042600 w 7467600"/>
              <a:gd name="connsiteY160" fmla="*/ 5059532 h 6858000"/>
              <a:gd name="connsiteX161" fmla="*/ 1997014 w 7467600"/>
              <a:gd name="connsiteY161" fmla="*/ 4698007 h 6858000"/>
              <a:gd name="connsiteX162" fmla="*/ 2305292 w 7467600"/>
              <a:gd name="connsiteY162" fmla="*/ 4219492 h 6858000"/>
              <a:gd name="connsiteX163" fmla="*/ 3360922 w 7467600"/>
              <a:gd name="connsiteY163" fmla="*/ 4529373 h 6858000"/>
              <a:gd name="connsiteX164" fmla="*/ 3492420 w 7467600"/>
              <a:gd name="connsiteY164" fmla="*/ 4510145 h 6858000"/>
              <a:gd name="connsiteX165" fmla="*/ 3364086 w 7467600"/>
              <a:gd name="connsiteY165" fmla="*/ 4480340 h 6858000"/>
              <a:gd name="connsiteX166" fmla="*/ 3225818 w 7467600"/>
              <a:gd name="connsiteY166" fmla="*/ 4411822 h 6858000"/>
              <a:gd name="connsiteX167" fmla="*/ 3129696 w 7467600"/>
              <a:gd name="connsiteY167" fmla="*/ 4360704 h 6858000"/>
              <a:gd name="connsiteX168" fmla="*/ 2814545 w 7467600"/>
              <a:gd name="connsiteY168" fmla="*/ 4282955 h 6858000"/>
              <a:gd name="connsiteX169" fmla="*/ 2305292 w 7467600"/>
              <a:gd name="connsiteY169" fmla="*/ 4219492 h 6858000"/>
              <a:gd name="connsiteX170" fmla="*/ 2626982 w 7467600"/>
              <a:gd name="connsiteY170" fmla="*/ 4206450 h 6858000"/>
              <a:gd name="connsiteX171" fmla="*/ 2490617 w 7467600"/>
              <a:gd name="connsiteY171" fmla="*/ 4206951 h 6858000"/>
              <a:gd name="connsiteX172" fmla="*/ 2819869 w 7467600"/>
              <a:gd name="connsiteY172" fmla="*/ 4252936 h 6858000"/>
              <a:gd name="connsiteX173" fmla="*/ 3143018 w 7467600"/>
              <a:gd name="connsiteY173" fmla="*/ 4332698 h 6858000"/>
              <a:gd name="connsiteX174" fmla="*/ 3241520 w 7467600"/>
              <a:gd name="connsiteY174" fmla="*/ 4385112 h 6858000"/>
              <a:gd name="connsiteX175" fmla="*/ 3374575 w 7467600"/>
              <a:gd name="connsiteY175" fmla="*/ 4451517 h 6858000"/>
              <a:gd name="connsiteX176" fmla="*/ 3505221 w 7467600"/>
              <a:gd name="connsiteY176" fmla="*/ 4480757 h 6858000"/>
              <a:gd name="connsiteX177" fmla="*/ 2626982 w 7467600"/>
              <a:gd name="connsiteY177" fmla="*/ 4206450 h 6858000"/>
              <a:gd name="connsiteX178" fmla="*/ 1310106 w 7467600"/>
              <a:gd name="connsiteY178" fmla="*/ 3943217 h 6858000"/>
              <a:gd name="connsiteX179" fmla="*/ 854994 w 7467600"/>
              <a:gd name="connsiteY179" fmla="*/ 4399136 h 6858000"/>
              <a:gd name="connsiteX180" fmla="*/ 742462 w 7467600"/>
              <a:gd name="connsiteY180" fmla="*/ 4594648 h 6858000"/>
              <a:gd name="connsiteX181" fmla="*/ 820602 w 7467600"/>
              <a:gd name="connsiteY181" fmla="*/ 4485915 h 6858000"/>
              <a:gd name="connsiteX182" fmla="*/ 878295 w 7467600"/>
              <a:gd name="connsiteY182" fmla="*/ 4403594 h 6858000"/>
              <a:gd name="connsiteX183" fmla="*/ 1240607 w 7467600"/>
              <a:gd name="connsiteY183" fmla="*/ 4010401 h 6858000"/>
              <a:gd name="connsiteX184" fmla="*/ 1310106 w 7467600"/>
              <a:gd name="connsiteY184" fmla="*/ 3943217 h 6858000"/>
              <a:gd name="connsiteX185" fmla="*/ 1423113 w 7467600"/>
              <a:gd name="connsiteY185" fmla="*/ 3874565 h 6858000"/>
              <a:gd name="connsiteX186" fmla="*/ 1260565 w 7467600"/>
              <a:gd name="connsiteY186" fmla="*/ 4031982 h 6858000"/>
              <a:gd name="connsiteX187" fmla="*/ 901900 w 7467600"/>
              <a:gd name="connsiteY187" fmla="*/ 4421236 h 6858000"/>
              <a:gd name="connsiteX188" fmla="*/ 845044 w 7467600"/>
              <a:gd name="connsiteY188" fmla="*/ 4502436 h 6858000"/>
              <a:gd name="connsiteX189" fmla="*/ 685926 w 7467600"/>
              <a:gd name="connsiteY189" fmla="*/ 4703069 h 6858000"/>
              <a:gd name="connsiteX190" fmla="*/ 684248 w 7467600"/>
              <a:gd name="connsiteY190" fmla="*/ 4706721 h 6858000"/>
              <a:gd name="connsiteX191" fmla="*/ 1423113 w 7467600"/>
              <a:gd name="connsiteY191" fmla="*/ 3874565 h 6858000"/>
              <a:gd name="connsiteX192" fmla="*/ 3316479 w 7467600"/>
              <a:gd name="connsiteY192" fmla="*/ 3872136 h 6858000"/>
              <a:gd name="connsiteX193" fmla="*/ 3546806 w 7467600"/>
              <a:gd name="connsiteY193" fmla="*/ 4356139 h 6858000"/>
              <a:gd name="connsiteX194" fmla="*/ 3364433 w 7467600"/>
              <a:gd name="connsiteY194" fmla="*/ 3953121 h 6858000"/>
              <a:gd name="connsiteX195" fmla="*/ 3316479 w 7467600"/>
              <a:gd name="connsiteY195" fmla="*/ 3872136 h 6858000"/>
              <a:gd name="connsiteX196" fmla="*/ 3291335 w 7467600"/>
              <a:gd name="connsiteY196" fmla="*/ 3767420 h 6858000"/>
              <a:gd name="connsiteX197" fmla="*/ 3390805 w 7467600"/>
              <a:gd name="connsiteY197" fmla="*/ 3937163 h 6858000"/>
              <a:gd name="connsiteX198" fmla="*/ 3579062 w 7467600"/>
              <a:gd name="connsiteY198" fmla="*/ 4359040 h 6858000"/>
              <a:gd name="connsiteX199" fmla="*/ 3467355 w 7467600"/>
              <a:gd name="connsiteY199" fmla="*/ 3988130 h 6858000"/>
              <a:gd name="connsiteX200" fmla="*/ 3310753 w 7467600"/>
              <a:gd name="connsiteY200" fmla="*/ 3787140 h 6858000"/>
              <a:gd name="connsiteX201" fmla="*/ 3291335 w 7467600"/>
              <a:gd name="connsiteY201" fmla="*/ 3767420 h 6858000"/>
              <a:gd name="connsiteX202" fmla="*/ 1635889 w 7467600"/>
              <a:gd name="connsiteY202" fmla="*/ 3709494 h 6858000"/>
              <a:gd name="connsiteX203" fmla="*/ 1634800 w 7467600"/>
              <a:gd name="connsiteY203" fmla="*/ 3731111 h 6858000"/>
              <a:gd name="connsiteX204" fmla="*/ 1635889 w 7467600"/>
              <a:gd name="connsiteY204" fmla="*/ 3709494 h 6858000"/>
              <a:gd name="connsiteX205" fmla="*/ 1510397 w 7467600"/>
              <a:gd name="connsiteY205" fmla="*/ 3684705 h 6858000"/>
              <a:gd name="connsiteX206" fmla="*/ 1146550 w 7467600"/>
              <a:gd name="connsiteY206" fmla="*/ 3802012 h 6858000"/>
              <a:gd name="connsiteX207" fmla="*/ 698834 w 7467600"/>
              <a:gd name="connsiteY207" fmla="*/ 3952272 h 6858000"/>
              <a:gd name="connsiteX208" fmla="*/ 34256 w 7467600"/>
              <a:gd name="connsiteY208" fmla="*/ 4347603 h 6858000"/>
              <a:gd name="connsiteX209" fmla="*/ 527241 w 7467600"/>
              <a:gd name="connsiteY209" fmla="*/ 4065078 h 6858000"/>
              <a:gd name="connsiteX210" fmla="*/ 1510397 w 7467600"/>
              <a:gd name="connsiteY210" fmla="*/ 3684705 h 6858000"/>
              <a:gd name="connsiteX211" fmla="*/ 1313114 w 7467600"/>
              <a:gd name="connsiteY211" fmla="*/ 3655216 h 6858000"/>
              <a:gd name="connsiteX212" fmla="*/ 1109304 w 7467600"/>
              <a:gd name="connsiteY212" fmla="*/ 3669030 h 6858000"/>
              <a:gd name="connsiteX213" fmla="*/ 8129 w 7467600"/>
              <a:gd name="connsiteY213" fmla="*/ 4330519 h 6858000"/>
              <a:gd name="connsiteX214" fmla="*/ 687572 w 7467600"/>
              <a:gd name="connsiteY214" fmla="*/ 3925629 h 6858000"/>
              <a:gd name="connsiteX215" fmla="*/ 1138365 w 7467600"/>
              <a:gd name="connsiteY215" fmla="*/ 3774515 h 6858000"/>
              <a:gd name="connsiteX216" fmla="*/ 1505579 w 7467600"/>
              <a:gd name="connsiteY216" fmla="*/ 3655526 h 6858000"/>
              <a:gd name="connsiteX217" fmla="*/ 1313114 w 7467600"/>
              <a:gd name="connsiteY217" fmla="*/ 3655216 h 6858000"/>
              <a:gd name="connsiteX218" fmla="*/ 3655073 w 7467600"/>
              <a:gd name="connsiteY218" fmla="*/ 3650884 h 6858000"/>
              <a:gd name="connsiteX219" fmla="*/ 3989938 w 7467600"/>
              <a:gd name="connsiteY219" fmla="*/ 3991685 h 6858000"/>
              <a:gd name="connsiteX220" fmla="*/ 4393907 w 7467600"/>
              <a:gd name="connsiteY220" fmla="*/ 4261258 h 6858000"/>
              <a:gd name="connsiteX221" fmla="*/ 4648051 w 7467600"/>
              <a:gd name="connsiteY221" fmla="*/ 4374051 h 6858000"/>
              <a:gd name="connsiteX222" fmla="*/ 4383389 w 7467600"/>
              <a:gd name="connsiteY222" fmla="*/ 4184369 h 6858000"/>
              <a:gd name="connsiteX223" fmla="*/ 4165508 w 7467600"/>
              <a:gd name="connsiteY223" fmla="*/ 4035196 h 6858000"/>
              <a:gd name="connsiteX224" fmla="*/ 4068162 w 7467600"/>
              <a:gd name="connsiteY224" fmla="*/ 3953394 h 6858000"/>
              <a:gd name="connsiteX225" fmla="*/ 3981416 w 7467600"/>
              <a:gd name="connsiteY225" fmla="*/ 3880482 h 6858000"/>
              <a:gd name="connsiteX226" fmla="*/ 3800147 w 7467600"/>
              <a:gd name="connsiteY226" fmla="*/ 3749872 h 6858000"/>
              <a:gd name="connsiteX227" fmla="*/ 3655073 w 7467600"/>
              <a:gd name="connsiteY227" fmla="*/ 3650884 h 6858000"/>
              <a:gd name="connsiteX228" fmla="*/ 3670252 w 7467600"/>
              <a:gd name="connsiteY228" fmla="*/ 3622798 h 6858000"/>
              <a:gd name="connsiteX229" fmla="*/ 3817258 w 7467600"/>
              <a:gd name="connsiteY229" fmla="*/ 3723577 h 6858000"/>
              <a:gd name="connsiteX230" fmla="*/ 4000461 w 7467600"/>
              <a:gd name="connsiteY230" fmla="*/ 3855966 h 6858000"/>
              <a:gd name="connsiteX231" fmla="*/ 4088180 w 7467600"/>
              <a:gd name="connsiteY231" fmla="*/ 3929774 h 6858000"/>
              <a:gd name="connsiteX232" fmla="*/ 4184555 w 7467600"/>
              <a:gd name="connsiteY232" fmla="*/ 4010683 h 6858000"/>
              <a:gd name="connsiteX233" fmla="*/ 4399563 w 7467600"/>
              <a:gd name="connsiteY233" fmla="*/ 4158106 h 6858000"/>
              <a:gd name="connsiteX234" fmla="*/ 4684469 w 7467600"/>
              <a:gd name="connsiteY234" fmla="*/ 4364680 h 6858000"/>
              <a:gd name="connsiteX235" fmla="*/ 4690271 w 7467600"/>
              <a:gd name="connsiteY235" fmla="*/ 4370034 h 6858000"/>
              <a:gd name="connsiteX236" fmla="*/ 4136093 w 7467600"/>
              <a:gd name="connsiteY236" fmla="*/ 3858466 h 6858000"/>
              <a:gd name="connsiteX237" fmla="*/ 3670252 w 7467600"/>
              <a:gd name="connsiteY237" fmla="*/ 3622798 h 6858000"/>
              <a:gd name="connsiteX238" fmla="*/ 4440129 w 7467600"/>
              <a:gd name="connsiteY238" fmla="*/ 3448571 h 6858000"/>
              <a:gd name="connsiteX239" fmla="*/ 4856525 w 7467600"/>
              <a:gd name="connsiteY239" fmla="*/ 3915351 h 6858000"/>
              <a:gd name="connsiteX240" fmla="*/ 5059055 w 7467600"/>
              <a:gd name="connsiteY240" fmla="*/ 4108918 h 6858000"/>
              <a:gd name="connsiteX241" fmla="*/ 5290070 w 7467600"/>
              <a:gd name="connsiteY241" fmla="*/ 4263619 h 6858000"/>
              <a:gd name="connsiteX242" fmla="*/ 4834991 w 7467600"/>
              <a:gd name="connsiteY242" fmla="*/ 3830985 h 6858000"/>
              <a:gd name="connsiteX243" fmla="*/ 4440129 w 7467600"/>
              <a:gd name="connsiteY243" fmla="*/ 3448571 h 6858000"/>
              <a:gd name="connsiteX244" fmla="*/ 4441737 w 7467600"/>
              <a:gd name="connsiteY244" fmla="*/ 3399734 h 6858000"/>
              <a:gd name="connsiteX245" fmla="*/ 4431236 w 7467600"/>
              <a:gd name="connsiteY245" fmla="*/ 3400954 h 6858000"/>
              <a:gd name="connsiteX246" fmla="*/ 4557150 w 7467600"/>
              <a:gd name="connsiteY246" fmla="*/ 3510023 h 6858000"/>
              <a:gd name="connsiteX247" fmla="*/ 4856936 w 7467600"/>
              <a:gd name="connsiteY247" fmla="*/ 3809146 h 6858000"/>
              <a:gd name="connsiteX248" fmla="*/ 5111996 w 7467600"/>
              <a:gd name="connsiteY248" fmla="*/ 4065759 h 6858000"/>
              <a:gd name="connsiteX249" fmla="*/ 5388878 w 7467600"/>
              <a:gd name="connsiteY249" fmla="*/ 4300185 h 6858000"/>
              <a:gd name="connsiteX250" fmla="*/ 5425556 w 7467600"/>
              <a:gd name="connsiteY250" fmla="*/ 4308967 h 6858000"/>
              <a:gd name="connsiteX251" fmla="*/ 4943646 w 7467600"/>
              <a:gd name="connsiteY251" fmla="*/ 3822916 h 6858000"/>
              <a:gd name="connsiteX252" fmla="*/ 4594837 w 7467600"/>
              <a:gd name="connsiteY252" fmla="*/ 3532274 h 6858000"/>
              <a:gd name="connsiteX253" fmla="*/ 4441737 w 7467600"/>
              <a:gd name="connsiteY253" fmla="*/ 3399734 h 6858000"/>
              <a:gd name="connsiteX254" fmla="*/ 5425834 w 7467600"/>
              <a:gd name="connsiteY254" fmla="*/ 3162785 h 6858000"/>
              <a:gd name="connsiteX255" fmla="*/ 5401644 w 7467600"/>
              <a:gd name="connsiteY255" fmla="*/ 3617847 h 6858000"/>
              <a:gd name="connsiteX256" fmla="*/ 5467256 w 7467600"/>
              <a:gd name="connsiteY256" fmla="*/ 4175494 h 6858000"/>
              <a:gd name="connsiteX257" fmla="*/ 5448069 w 7467600"/>
              <a:gd name="connsiteY257" fmla="*/ 3567554 h 6858000"/>
              <a:gd name="connsiteX258" fmla="*/ 5425834 w 7467600"/>
              <a:gd name="connsiteY258" fmla="*/ 3162785 h 6858000"/>
              <a:gd name="connsiteX259" fmla="*/ 1318687 w 7467600"/>
              <a:gd name="connsiteY259" fmla="*/ 3113840 h 6858000"/>
              <a:gd name="connsiteX260" fmla="*/ 1066793 w 7467600"/>
              <a:gd name="connsiteY260" fmla="*/ 3212171 h 6858000"/>
              <a:gd name="connsiteX261" fmla="*/ 993319 w 7467600"/>
              <a:gd name="connsiteY261" fmla="*/ 3247648 h 6858000"/>
              <a:gd name="connsiteX262" fmla="*/ 853081 w 7467600"/>
              <a:gd name="connsiteY262" fmla="*/ 3312410 h 6858000"/>
              <a:gd name="connsiteX263" fmla="*/ 805957 w 7467600"/>
              <a:gd name="connsiteY263" fmla="*/ 3330443 h 6858000"/>
              <a:gd name="connsiteX264" fmla="*/ 1318687 w 7467600"/>
              <a:gd name="connsiteY264" fmla="*/ 3113840 h 6858000"/>
              <a:gd name="connsiteX265" fmla="*/ 5453702 w 7467600"/>
              <a:gd name="connsiteY265" fmla="*/ 3090882 h 6858000"/>
              <a:gd name="connsiteX266" fmla="*/ 5480135 w 7467600"/>
              <a:gd name="connsiteY266" fmla="*/ 3565802 h 6858000"/>
              <a:gd name="connsiteX267" fmla="*/ 5499023 w 7467600"/>
              <a:gd name="connsiteY267" fmla="*/ 4166310 h 6858000"/>
              <a:gd name="connsiteX268" fmla="*/ 5547022 w 7467600"/>
              <a:gd name="connsiteY268" fmla="*/ 3607838 h 6858000"/>
              <a:gd name="connsiteX269" fmla="*/ 5515964 w 7467600"/>
              <a:gd name="connsiteY269" fmla="*/ 3378541 h 6858000"/>
              <a:gd name="connsiteX270" fmla="*/ 5453702 w 7467600"/>
              <a:gd name="connsiteY270" fmla="*/ 3090882 h 6858000"/>
              <a:gd name="connsiteX271" fmla="*/ 1238695 w 7467600"/>
              <a:gd name="connsiteY271" fmla="*/ 3076820 h 6858000"/>
              <a:gd name="connsiteX272" fmla="*/ 716371 w 7467600"/>
              <a:gd name="connsiteY272" fmla="*/ 3293249 h 6858000"/>
              <a:gd name="connsiteX273" fmla="*/ 579522 w 7467600"/>
              <a:gd name="connsiteY273" fmla="*/ 3371759 h 6858000"/>
              <a:gd name="connsiteX274" fmla="*/ 600288 w 7467600"/>
              <a:gd name="connsiteY274" fmla="*/ 3365555 h 6858000"/>
              <a:gd name="connsiteX275" fmla="*/ 840692 w 7467600"/>
              <a:gd name="connsiteY275" fmla="*/ 3284921 h 6858000"/>
              <a:gd name="connsiteX276" fmla="*/ 979248 w 7467600"/>
              <a:gd name="connsiteY276" fmla="*/ 3221003 h 6858000"/>
              <a:gd name="connsiteX277" fmla="*/ 1053282 w 7467600"/>
              <a:gd name="connsiteY277" fmla="*/ 3185247 h 6858000"/>
              <a:gd name="connsiteX278" fmla="*/ 1320603 w 7467600"/>
              <a:gd name="connsiteY278" fmla="*/ 3081281 h 6858000"/>
              <a:gd name="connsiteX279" fmla="*/ 1238695 w 7467600"/>
              <a:gd name="connsiteY279" fmla="*/ 3076820 h 6858000"/>
              <a:gd name="connsiteX280" fmla="*/ 5425627 w 7467600"/>
              <a:gd name="connsiteY280" fmla="*/ 2954192 h 6858000"/>
              <a:gd name="connsiteX281" fmla="*/ 5470770 w 7467600"/>
              <a:gd name="connsiteY281" fmla="*/ 3005435 h 6858000"/>
              <a:gd name="connsiteX282" fmla="*/ 5519779 w 7467600"/>
              <a:gd name="connsiteY282" fmla="*/ 4359223 h 6858000"/>
              <a:gd name="connsiteX283" fmla="*/ 5520293 w 7467600"/>
              <a:gd name="connsiteY283" fmla="*/ 4360602 h 6858000"/>
              <a:gd name="connsiteX284" fmla="*/ 5767221 w 7467600"/>
              <a:gd name="connsiteY284" fmla="*/ 4665564 h 6858000"/>
              <a:gd name="connsiteX285" fmla="*/ 6937169 w 7467600"/>
              <a:gd name="connsiteY285" fmla="*/ 4815941 h 6858000"/>
              <a:gd name="connsiteX286" fmla="*/ 6953922 w 7467600"/>
              <a:gd name="connsiteY286" fmla="*/ 4890068 h 6858000"/>
              <a:gd name="connsiteX287" fmla="*/ 6071359 w 7467600"/>
              <a:gd name="connsiteY287" fmla="*/ 4770770 h 6858000"/>
              <a:gd name="connsiteX288" fmla="*/ 6038839 w 7467600"/>
              <a:gd name="connsiteY288" fmla="*/ 4764474 h 6858000"/>
              <a:gd name="connsiteX289" fmla="*/ 6038706 w 7467600"/>
              <a:gd name="connsiteY289" fmla="*/ 4763847 h 6858000"/>
              <a:gd name="connsiteX290" fmla="*/ 6037784 w 7467600"/>
              <a:gd name="connsiteY290" fmla="*/ 4764270 h 6858000"/>
              <a:gd name="connsiteX291" fmla="*/ 6038839 w 7467600"/>
              <a:gd name="connsiteY291" fmla="*/ 4764474 h 6858000"/>
              <a:gd name="connsiteX292" fmla="*/ 6040338 w 7467600"/>
              <a:gd name="connsiteY292" fmla="*/ 4771418 h 6858000"/>
              <a:gd name="connsiteX293" fmla="*/ 6024488 w 7467600"/>
              <a:gd name="connsiteY293" fmla="*/ 4809903 h 6858000"/>
              <a:gd name="connsiteX294" fmla="*/ 5599771 w 7467600"/>
              <a:gd name="connsiteY294" fmla="*/ 5509652 h 6858000"/>
              <a:gd name="connsiteX295" fmla="*/ 5548843 w 7467600"/>
              <a:gd name="connsiteY295" fmla="*/ 5563845 h 6858000"/>
              <a:gd name="connsiteX296" fmla="*/ 5940952 w 7467600"/>
              <a:gd name="connsiteY296" fmla="*/ 6250028 h 6858000"/>
              <a:gd name="connsiteX297" fmla="*/ 6043441 w 7467600"/>
              <a:gd name="connsiteY297" fmla="*/ 6665847 h 6858000"/>
              <a:gd name="connsiteX298" fmla="*/ 6093432 w 7467600"/>
              <a:gd name="connsiteY298" fmla="*/ 6858000 h 6858000"/>
              <a:gd name="connsiteX299" fmla="*/ 6034344 w 7467600"/>
              <a:gd name="connsiteY299" fmla="*/ 6858000 h 6858000"/>
              <a:gd name="connsiteX300" fmla="*/ 6026679 w 7467600"/>
              <a:gd name="connsiteY300" fmla="*/ 6836959 h 6858000"/>
              <a:gd name="connsiteX301" fmla="*/ 5800441 w 7467600"/>
              <a:gd name="connsiteY301" fmla="*/ 6335286 h 6858000"/>
              <a:gd name="connsiteX302" fmla="*/ 5526562 w 7467600"/>
              <a:gd name="connsiteY302" fmla="*/ 5705388 h 6858000"/>
              <a:gd name="connsiteX303" fmla="*/ 5519640 w 7467600"/>
              <a:gd name="connsiteY303" fmla="*/ 5683774 h 6858000"/>
              <a:gd name="connsiteX304" fmla="*/ 5844559 w 7467600"/>
              <a:gd name="connsiteY304" fmla="*/ 6553349 h 6858000"/>
              <a:gd name="connsiteX305" fmla="*/ 5975994 w 7467600"/>
              <a:gd name="connsiteY305" fmla="*/ 6858000 h 6858000"/>
              <a:gd name="connsiteX306" fmla="*/ 5898547 w 7467600"/>
              <a:gd name="connsiteY306" fmla="*/ 6858000 h 6858000"/>
              <a:gd name="connsiteX307" fmla="*/ 5682041 w 7467600"/>
              <a:gd name="connsiteY307" fmla="*/ 6355860 h 6858000"/>
              <a:gd name="connsiteX308" fmla="*/ 5461758 w 7467600"/>
              <a:gd name="connsiteY308" fmla="*/ 5820220 h 6858000"/>
              <a:gd name="connsiteX309" fmla="*/ 5237282 w 7467600"/>
              <a:gd name="connsiteY309" fmla="*/ 6579086 h 6858000"/>
              <a:gd name="connsiteX310" fmla="*/ 5115009 w 7467600"/>
              <a:gd name="connsiteY310" fmla="*/ 6858000 h 6858000"/>
              <a:gd name="connsiteX311" fmla="*/ 5028074 w 7467600"/>
              <a:gd name="connsiteY311" fmla="*/ 6858000 h 6858000"/>
              <a:gd name="connsiteX312" fmla="*/ 5079508 w 7467600"/>
              <a:gd name="connsiteY312" fmla="*/ 6749074 h 6858000"/>
              <a:gd name="connsiteX313" fmla="*/ 5371846 w 7467600"/>
              <a:gd name="connsiteY313" fmla="*/ 5924413 h 6858000"/>
              <a:gd name="connsiteX314" fmla="*/ 5270512 w 7467600"/>
              <a:gd name="connsiteY314" fmla="*/ 6138975 h 6858000"/>
              <a:gd name="connsiteX315" fmla="*/ 5062409 w 7467600"/>
              <a:gd name="connsiteY315" fmla="*/ 6653544 h 6858000"/>
              <a:gd name="connsiteX316" fmla="*/ 5036628 w 7467600"/>
              <a:gd name="connsiteY316" fmla="*/ 6754247 h 6858000"/>
              <a:gd name="connsiteX317" fmla="*/ 5009112 w 7467600"/>
              <a:gd name="connsiteY317" fmla="*/ 6858000 h 6858000"/>
              <a:gd name="connsiteX318" fmla="*/ 4976679 w 7467600"/>
              <a:gd name="connsiteY318" fmla="*/ 6858000 h 6858000"/>
              <a:gd name="connsiteX319" fmla="*/ 5006537 w 7467600"/>
              <a:gd name="connsiteY319" fmla="*/ 6747068 h 6858000"/>
              <a:gd name="connsiteX320" fmla="*/ 5032723 w 7467600"/>
              <a:gd name="connsiteY320" fmla="*/ 6644957 h 6858000"/>
              <a:gd name="connsiteX321" fmla="*/ 5242949 w 7467600"/>
              <a:gd name="connsiteY321" fmla="*/ 6125175 h 6858000"/>
              <a:gd name="connsiteX322" fmla="*/ 5286321 w 7467600"/>
              <a:gd name="connsiteY322" fmla="*/ 6033555 h 6858000"/>
              <a:gd name="connsiteX323" fmla="*/ 5008210 w 7467600"/>
              <a:gd name="connsiteY323" fmla="*/ 6649194 h 6858000"/>
              <a:gd name="connsiteX324" fmla="*/ 4986321 w 7467600"/>
              <a:gd name="connsiteY324" fmla="*/ 6765687 h 6858000"/>
              <a:gd name="connsiteX325" fmla="*/ 4973474 w 7467600"/>
              <a:gd name="connsiteY325" fmla="*/ 6858000 h 6858000"/>
              <a:gd name="connsiteX326" fmla="*/ 4907178 w 7467600"/>
              <a:gd name="connsiteY326" fmla="*/ 6858000 h 6858000"/>
              <a:gd name="connsiteX327" fmla="*/ 4910810 w 7467600"/>
              <a:gd name="connsiteY327" fmla="*/ 6829660 h 6858000"/>
              <a:gd name="connsiteX328" fmla="*/ 4987461 w 7467600"/>
              <a:gd name="connsiteY328" fmla="*/ 6432994 h 6858000"/>
              <a:gd name="connsiteX329" fmla="*/ 5179262 w 7467600"/>
              <a:gd name="connsiteY329" fmla="*/ 6035044 h 6858000"/>
              <a:gd name="connsiteX330" fmla="*/ 4689678 w 7467600"/>
              <a:gd name="connsiteY330" fmla="*/ 6440241 h 6858000"/>
              <a:gd name="connsiteX331" fmla="*/ 4477543 w 7467600"/>
              <a:gd name="connsiteY331" fmla="*/ 6674836 h 6858000"/>
              <a:gd name="connsiteX332" fmla="*/ 4329957 w 7467600"/>
              <a:gd name="connsiteY332" fmla="*/ 6858000 h 6858000"/>
              <a:gd name="connsiteX333" fmla="*/ 4218595 w 7467600"/>
              <a:gd name="connsiteY333" fmla="*/ 6858000 h 6858000"/>
              <a:gd name="connsiteX334" fmla="*/ 4368888 w 7467600"/>
              <a:gd name="connsiteY334" fmla="*/ 6668412 h 6858000"/>
              <a:gd name="connsiteX335" fmla="*/ 4563091 w 7467600"/>
              <a:gd name="connsiteY335" fmla="*/ 6442508 h 6858000"/>
              <a:gd name="connsiteX336" fmla="*/ 5387324 w 7467600"/>
              <a:gd name="connsiteY336" fmla="*/ 5705830 h 6858000"/>
              <a:gd name="connsiteX337" fmla="*/ 5073620 w 7467600"/>
              <a:gd name="connsiteY337" fmla="*/ 5955437 h 6858000"/>
              <a:gd name="connsiteX338" fmla="*/ 4689789 w 7467600"/>
              <a:gd name="connsiteY338" fmla="*/ 6268382 h 6858000"/>
              <a:gd name="connsiteX339" fmla="*/ 4418722 w 7467600"/>
              <a:gd name="connsiteY339" fmla="*/ 6570886 h 6858000"/>
              <a:gd name="connsiteX340" fmla="*/ 4214944 w 7467600"/>
              <a:gd name="connsiteY340" fmla="*/ 6858000 h 6858000"/>
              <a:gd name="connsiteX341" fmla="*/ 4177898 w 7467600"/>
              <a:gd name="connsiteY341" fmla="*/ 6858000 h 6858000"/>
              <a:gd name="connsiteX342" fmla="*/ 4391597 w 7467600"/>
              <a:gd name="connsiteY342" fmla="*/ 6556370 h 6858000"/>
              <a:gd name="connsiteX343" fmla="*/ 4668889 w 7467600"/>
              <a:gd name="connsiteY343" fmla="*/ 6246399 h 6858000"/>
              <a:gd name="connsiteX344" fmla="*/ 5055427 w 7467600"/>
              <a:gd name="connsiteY344" fmla="*/ 5931476 h 6858000"/>
              <a:gd name="connsiteX345" fmla="*/ 5371814 w 7467600"/>
              <a:gd name="connsiteY345" fmla="*/ 5678975 h 6858000"/>
              <a:gd name="connsiteX346" fmla="*/ 4987918 w 7467600"/>
              <a:gd name="connsiteY346" fmla="*/ 5838701 h 6858000"/>
              <a:gd name="connsiteX347" fmla="*/ 4317146 w 7467600"/>
              <a:gd name="connsiteY347" fmla="*/ 6587716 h 6858000"/>
              <a:gd name="connsiteX348" fmla="*/ 4171627 w 7467600"/>
              <a:gd name="connsiteY348" fmla="*/ 6858000 h 6858000"/>
              <a:gd name="connsiteX349" fmla="*/ 4081585 w 7467600"/>
              <a:gd name="connsiteY349" fmla="*/ 6858000 h 6858000"/>
              <a:gd name="connsiteX350" fmla="*/ 4238603 w 7467600"/>
              <a:gd name="connsiteY350" fmla="*/ 6559341 h 6858000"/>
              <a:gd name="connsiteX351" fmla="*/ 4778333 w 7467600"/>
              <a:gd name="connsiteY351" fmla="*/ 5873626 h 6858000"/>
              <a:gd name="connsiteX352" fmla="*/ 5414185 w 7467600"/>
              <a:gd name="connsiteY352" fmla="*/ 5573882 h 6858000"/>
              <a:gd name="connsiteX353" fmla="*/ 5959648 w 7467600"/>
              <a:gd name="connsiteY353" fmla="*/ 4760797 h 6858000"/>
              <a:gd name="connsiteX354" fmla="*/ 5355019 w 7467600"/>
              <a:gd name="connsiteY354" fmla="*/ 4734672 h 6858000"/>
              <a:gd name="connsiteX355" fmla="*/ 5083565 w 7467600"/>
              <a:gd name="connsiteY355" fmla="*/ 5179121 h 6858000"/>
              <a:gd name="connsiteX356" fmla="*/ 4713577 w 7467600"/>
              <a:gd name="connsiteY356" fmla="*/ 5616803 h 6858000"/>
              <a:gd name="connsiteX357" fmla="*/ 3989559 w 7467600"/>
              <a:gd name="connsiteY357" fmla="*/ 6145945 h 6858000"/>
              <a:gd name="connsiteX358" fmla="*/ 3939824 w 7467600"/>
              <a:gd name="connsiteY358" fmla="*/ 6066900 h 6858000"/>
              <a:gd name="connsiteX359" fmla="*/ 4584537 w 7467600"/>
              <a:gd name="connsiteY359" fmla="*/ 5324826 h 6858000"/>
              <a:gd name="connsiteX360" fmla="*/ 5037105 w 7467600"/>
              <a:gd name="connsiteY360" fmla="*/ 5088765 h 6858000"/>
              <a:gd name="connsiteX361" fmla="*/ 5039930 w 7467600"/>
              <a:gd name="connsiteY361" fmla="*/ 5089585 h 6858000"/>
              <a:gd name="connsiteX362" fmla="*/ 5263764 w 7467600"/>
              <a:gd name="connsiteY362" fmla="*/ 4735525 h 6858000"/>
              <a:gd name="connsiteX363" fmla="*/ 4086300 w 7467600"/>
              <a:gd name="connsiteY363" fmla="*/ 4884599 h 6858000"/>
              <a:gd name="connsiteX364" fmla="*/ 4085485 w 7467600"/>
              <a:gd name="connsiteY364" fmla="*/ 4899070 h 6858000"/>
              <a:gd name="connsiteX365" fmla="*/ 3871915 w 7467600"/>
              <a:gd name="connsiteY365" fmla="*/ 5253645 h 6858000"/>
              <a:gd name="connsiteX366" fmla="*/ 3799374 w 7467600"/>
              <a:gd name="connsiteY366" fmla="*/ 5466127 h 6858000"/>
              <a:gd name="connsiteX367" fmla="*/ 3498850 w 7467600"/>
              <a:gd name="connsiteY367" fmla="*/ 6661888 h 6858000"/>
              <a:gd name="connsiteX368" fmla="*/ 3399216 w 7467600"/>
              <a:gd name="connsiteY368" fmla="*/ 6858000 h 6858000"/>
              <a:gd name="connsiteX369" fmla="*/ 3303688 w 7467600"/>
              <a:gd name="connsiteY369" fmla="*/ 6858000 h 6858000"/>
              <a:gd name="connsiteX370" fmla="*/ 3391774 w 7467600"/>
              <a:gd name="connsiteY370" fmla="*/ 6697181 h 6858000"/>
              <a:gd name="connsiteX371" fmla="*/ 3735540 w 7467600"/>
              <a:gd name="connsiteY371" fmla="*/ 5546923 h 6858000"/>
              <a:gd name="connsiteX372" fmla="*/ 3729438 w 7467600"/>
              <a:gd name="connsiteY372" fmla="*/ 5569058 h 6858000"/>
              <a:gd name="connsiteX373" fmla="*/ 3707782 w 7467600"/>
              <a:gd name="connsiteY373" fmla="*/ 5644908 h 6858000"/>
              <a:gd name="connsiteX374" fmla="*/ 3583827 w 7467600"/>
              <a:gd name="connsiteY374" fmla="*/ 6039215 h 6858000"/>
              <a:gd name="connsiteX375" fmla="*/ 3547861 w 7467600"/>
              <a:gd name="connsiteY375" fmla="*/ 6129609 h 6858000"/>
              <a:gd name="connsiteX376" fmla="*/ 3490905 w 7467600"/>
              <a:gd name="connsiteY376" fmla="*/ 6277660 h 6858000"/>
              <a:gd name="connsiteX377" fmla="*/ 3455859 w 7467600"/>
              <a:gd name="connsiteY377" fmla="*/ 6391301 h 6858000"/>
              <a:gd name="connsiteX378" fmla="*/ 3429112 w 7467600"/>
              <a:gd name="connsiteY378" fmla="*/ 6479469 h 6858000"/>
              <a:gd name="connsiteX379" fmla="*/ 3304862 w 7467600"/>
              <a:gd name="connsiteY379" fmla="*/ 6796476 h 6858000"/>
              <a:gd name="connsiteX380" fmla="*/ 3276071 w 7467600"/>
              <a:gd name="connsiteY380" fmla="*/ 6858000 h 6858000"/>
              <a:gd name="connsiteX381" fmla="*/ 3240805 w 7467600"/>
              <a:gd name="connsiteY381" fmla="*/ 6858000 h 6858000"/>
              <a:gd name="connsiteX382" fmla="*/ 3275917 w 7467600"/>
              <a:gd name="connsiteY382" fmla="*/ 6783192 h 6858000"/>
              <a:gd name="connsiteX383" fmla="*/ 3399358 w 7467600"/>
              <a:gd name="connsiteY383" fmla="*/ 6469011 h 6858000"/>
              <a:gd name="connsiteX384" fmla="*/ 3425650 w 7467600"/>
              <a:gd name="connsiteY384" fmla="*/ 6381333 h 6858000"/>
              <a:gd name="connsiteX385" fmla="*/ 3460661 w 7467600"/>
              <a:gd name="connsiteY385" fmla="*/ 6266763 h 6858000"/>
              <a:gd name="connsiteX386" fmla="*/ 3518021 w 7467600"/>
              <a:gd name="connsiteY386" fmla="*/ 6117298 h 6858000"/>
              <a:gd name="connsiteX387" fmla="*/ 3554035 w 7467600"/>
              <a:gd name="connsiteY387" fmla="*/ 6027832 h 6858000"/>
              <a:gd name="connsiteX388" fmla="*/ 3677174 w 7467600"/>
              <a:gd name="connsiteY388" fmla="*/ 5636351 h 6858000"/>
              <a:gd name="connsiteX389" fmla="*/ 3698819 w 7467600"/>
              <a:gd name="connsiteY389" fmla="*/ 5560503 h 6858000"/>
              <a:gd name="connsiteX390" fmla="*/ 3702094 w 7467600"/>
              <a:gd name="connsiteY390" fmla="*/ 5549194 h 6858000"/>
              <a:gd name="connsiteX391" fmla="*/ 3398355 w 7467600"/>
              <a:gd name="connsiteY391" fmla="*/ 6094603 h 6858000"/>
              <a:gd name="connsiteX392" fmla="*/ 3193941 w 7467600"/>
              <a:gd name="connsiteY392" fmla="*/ 6798775 h 6858000"/>
              <a:gd name="connsiteX393" fmla="*/ 3184140 w 7467600"/>
              <a:gd name="connsiteY393" fmla="*/ 6858000 h 6858000"/>
              <a:gd name="connsiteX394" fmla="*/ 3099978 w 7467600"/>
              <a:gd name="connsiteY394" fmla="*/ 6858000 h 6858000"/>
              <a:gd name="connsiteX395" fmla="*/ 3101556 w 7467600"/>
              <a:gd name="connsiteY395" fmla="*/ 6843337 h 6858000"/>
              <a:gd name="connsiteX396" fmla="*/ 3370162 w 7467600"/>
              <a:gd name="connsiteY396" fmla="*/ 5785550 h 6858000"/>
              <a:gd name="connsiteX397" fmla="*/ 3746477 w 7467600"/>
              <a:gd name="connsiteY397" fmla="*/ 5377889 h 6858000"/>
              <a:gd name="connsiteX398" fmla="*/ 3863399 w 7467600"/>
              <a:gd name="connsiteY398" fmla="*/ 5087257 h 6858000"/>
              <a:gd name="connsiteX399" fmla="*/ 3968712 w 7467600"/>
              <a:gd name="connsiteY399" fmla="*/ 4913989 h 6858000"/>
              <a:gd name="connsiteX400" fmla="*/ 2792390 w 7467600"/>
              <a:gd name="connsiteY400" fmla="*/ 5382974 h 6858000"/>
              <a:gd name="connsiteX401" fmla="*/ 2714982 w 7467600"/>
              <a:gd name="connsiteY401" fmla="*/ 5427051 h 6858000"/>
              <a:gd name="connsiteX402" fmla="*/ 2813361 w 7467600"/>
              <a:gd name="connsiteY402" fmla="*/ 6023912 h 6858000"/>
              <a:gd name="connsiteX403" fmla="*/ 2688430 w 7467600"/>
              <a:gd name="connsiteY403" fmla="*/ 6801564 h 6858000"/>
              <a:gd name="connsiteX404" fmla="*/ 2629626 w 7467600"/>
              <a:gd name="connsiteY404" fmla="*/ 6763394 h 6858000"/>
              <a:gd name="connsiteX405" fmla="*/ 2565328 w 7467600"/>
              <a:gd name="connsiteY405" fmla="*/ 5516399 h 6858000"/>
              <a:gd name="connsiteX406" fmla="*/ 1922999 w 7467600"/>
              <a:gd name="connsiteY406" fmla="*/ 5980343 h 6858000"/>
              <a:gd name="connsiteX407" fmla="*/ 1950261 w 7467600"/>
              <a:gd name="connsiteY407" fmla="*/ 6405858 h 6858000"/>
              <a:gd name="connsiteX408" fmla="*/ 2365554 w 7467600"/>
              <a:gd name="connsiteY408" fmla="*/ 6759107 h 6858000"/>
              <a:gd name="connsiteX409" fmla="*/ 2424142 w 7467600"/>
              <a:gd name="connsiteY409" fmla="*/ 6858000 h 6858000"/>
              <a:gd name="connsiteX410" fmla="*/ 2395994 w 7467600"/>
              <a:gd name="connsiteY410" fmla="*/ 6858000 h 6858000"/>
              <a:gd name="connsiteX411" fmla="*/ 2392863 w 7467600"/>
              <a:gd name="connsiteY411" fmla="*/ 6852964 h 6858000"/>
              <a:gd name="connsiteX412" fmla="*/ 2017589 w 7467600"/>
              <a:gd name="connsiteY412" fmla="*/ 6493982 h 6858000"/>
              <a:gd name="connsiteX413" fmla="*/ 2147336 w 7467600"/>
              <a:gd name="connsiteY413" fmla="*/ 6594052 h 6858000"/>
              <a:gd name="connsiteX414" fmla="*/ 2207047 w 7467600"/>
              <a:gd name="connsiteY414" fmla="*/ 6654540 h 6858000"/>
              <a:gd name="connsiteX415" fmla="*/ 2299106 w 7467600"/>
              <a:gd name="connsiteY415" fmla="*/ 6778931 h 6858000"/>
              <a:gd name="connsiteX416" fmla="*/ 2314430 w 7467600"/>
              <a:gd name="connsiteY416" fmla="*/ 6801144 h 6858000"/>
              <a:gd name="connsiteX417" fmla="*/ 2352406 w 7467600"/>
              <a:gd name="connsiteY417" fmla="*/ 6858000 h 6858000"/>
              <a:gd name="connsiteX418" fmla="*/ 2314492 w 7467600"/>
              <a:gd name="connsiteY418" fmla="*/ 6858000 h 6858000"/>
              <a:gd name="connsiteX419" fmla="*/ 2288095 w 7467600"/>
              <a:gd name="connsiteY419" fmla="*/ 6818030 h 6858000"/>
              <a:gd name="connsiteX420" fmla="*/ 2272768 w 7467600"/>
              <a:gd name="connsiteY420" fmla="*/ 6795822 h 6858000"/>
              <a:gd name="connsiteX421" fmla="*/ 2182715 w 7467600"/>
              <a:gd name="connsiteY421" fmla="*/ 6675071 h 6858000"/>
              <a:gd name="connsiteX422" fmla="*/ 2032061 w 7467600"/>
              <a:gd name="connsiteY422" fmla="*/ 6541380 h 6858000"/>
              <a:gd name="connsiteX423" fmla="*/ 2257220 w 7467600"/>
              <a:gd name="connsiteY423" fmla="*/ 6826257 h 6858000"/>
              <a:gd name="connsiteX424" fmla="*/ 2281324 w 7467600"/>
              <a:gd name="connsiteY424" fmla="*/ 6858000 h 6858000"/>
              <a:gd name="connsiteX425" fmla="*/ 2242860 w 7467600"/>
              <a:gd name="connsiteY425" fmla="*/ 6858000 h 6858000"/>
              <a:gd name="connsiteX426" fmla="*/ 2232818 w 7467600"/>
              <a:gd name="connsiteY426" fmla="*/ 6844926 h 6858000"/>
              <a:gd name="connsiteX427" fmla="*/ 1990172 w 7467600"/>
              <a:gd name="connsiteY427" fmla="*/ 6542121 h 6858000"/>
              <a:gd name="connsiteX428" fmla="*/ 2124090 w 7467600"/>
              <a:gd name="connsiteY428" fmla="*/ 6761017 h 6858000"/>
              <a:gd name="connsiteX429" fmla="*/ 2200380 w 7467600"/>
              <a:gd name="connsiteY429" fmla="*/ 6858000 h 6858000"/>
              <a:gd name="connsiteX430" fmla="*/ 2147507 w 7467600"/>
              <a:gd name="connsiteY430" fmla="*/ 6858000 h 6858000"/>
              <a:gd name="connsiteX431" fmla="*/ 2070668 w 7467600"/>
              <a:gd name="connsiteY431" fmla="*/ 6761520 h 6858000"/>
              <a:gd name="connsiteX432" fmla="*/ 1975142 w 7467600"/>
              <a:gd name="connsiteY432" fmla="*/ 6585570 h 6858000"/>
              <a:gd name="connsiteX433" fmla="*/ 2050035 w 7467600"/>
              <a:gd name="connsiteY433" fmla="*/ 6813345 h 6858000"/>
              <a:gd name="connsiteX434" fmla="*/ 2063025 w 7467600"/>
              <a:gd name="connsiteY434" fmla="*/ 6858000 h 6858000"/>
              <a:gd name="connsiteX435" fmla="*/ 2021675 w 7467600"/>
              <a:gd name="connsiteY435" fmla="*/ 6858000 h 6858000"/>
              <a:gd name="connsiteX436" fmla="*/ 2019308 w 7467600"/>
              <a:gd name="connsiteY436" fmla="*/ 6847118 h 6858000"/>
              <a:gd name="connsiteX437" fmla="*/ 1938835 w 7467600"/>
              <a:gd name="connsiteY437" fmla="*/ 6551160 h 6858000"/>
              <a:gd name="connsiteX438" fmla="*/ 1953230 w 7467600"/>
              <a:gd name="connsiteY438" fmla="*/ 6759699 h 6858000"/>
              <a:gd name="connsiteX439" fmla="*/ 1956763 w 7467600"/>
              <a:gd name="connsiteY439" fmla="*/ 6778191 h 6858000"/>
              <a:gd name="connsiteX440" fmla="*/ 1967925 w 7467600"/>
              <a:gd name="connsiteY440" fmla="*/ 6858000 h 6858000"/>
              <a:gd name="connsiteX441" fmla="*/ 1936622 w 7467600"/>
              <a:gd name="connsiteY441" fmla="*/ 6858000 h 6858000"/>
              <a:gd name="connsiteX442" fmla="*/ 1926261 w 7467600"/>
              <a:gd name="connsiteY442" fmla="*/ 6784064 h 6858000"/>
              <a:gd name="connsiteX443" fmla="*/ 1922724 w 7467600"/>
              <a:gd name="connsiteY443" fmla="*/ 6765577 h 6858000"/>
              <a:gd name="connsiteX444" fmla="*/ 1904650 w 7467600"/>
              <a:gd name="connsiteY444" fmla="*/ 6639616 h 6858000"/>
              <a:gd name="connsiteX445" fmla="*/ 1885273 w 7467600"/>
              <a:gd name="connsiteY445" fmla="*/ 6858000 h 6858000"/>
              <a:gd name="connsiteX446" fmla="*/ 1854363 w 7467600"/>
              <a:gd name="connsiteY446" fmla="*/ 6858000 h 6858000"/>
              <a:gd name="connsiteX447" fmla="*/ 1880391 w 7467600"/>
              <a:gd name="connsiteY447" fmla="*/ 6603796 h 6858000"/>
              <a:gd name="connsiteX448" fmla="*/ 1818273 w 7467600"/>
              <a:gd name="connsiteY448" fmla="*/ 6715729 h 6858000"/>
              <a:gd name="connsiteX449" fmla="*/ 1794691 w 7467600"/>
              <a:gd name="connsiteY449" fmla="*/ 6843239 h 6858000"/>
              <a:gd name="connsiteX450" fmla="*/ 1794914 w 7467600"/>
              <a:gd name="connsiteY450" fmla="*/ 6858000 h 6858000"/>
              <a:gd name="connsiteX451" fmla="*/ 1746128 w 7467600"/>
              <a:gd name="connsiteY451" fmla="*/ 6858000 h 6858000"/>
              <a:gd name="connsiteX452" fmla="*/ 1753934 w 7467600"/>
              <a:gd name="connsiteY452" fmla="*/ 6724796 h 6858000"/>
              <a:gd name="connsiteX453" fmla="*/ 1792053 w 7467600"/>
              <a:gd name="connsiteY453" fmla="*/ 6572396 h 6858000"/>
              <a:gd name="connsiteX454" fmla="*/ 1862248 w 7467600"/>
              <a:gd name="connsiteY454" fmla="*/ 6266397 h 6858000"/>
              <a:gd name="connsiteX455" fmla="*/ 1862250 w 7467600"/>
              <a:gd name="connsiteY455" fmla="*/ 6033531 h 6858000"/>
              <a:gd name="connsiteX456" fmla="*/ 1211999 w 7467600"/>
              <a:gd name="connsiteY456" fmla="*/ 6683610 h 6858000"/>
              <a:gd name="connsiteX457" fmla="*/ 1213266 w 7467600"/>
              <a:gd name="connsiteY457" fmla="*/ 6691947 h 6858000"/>
              <a:gd name="connsiteX458" fmla="*/ 1203370 w 7467600"/>
              <a:gd name="connsiteY458" fmla="*/ 6850676 h 6858000"/>
              <a:gd name="connsiteX459" fmla="*/ 1203671 w 7467600"/>
              <a:gd name="connsiteY459" fmla="*/ 6858000 h 6858000"/>
              <a:gd name="connsiteX460" fmla="*/ 1143180 w 7467600"/>
              <a:gd name="connsiteY460" fmla="*/ 6858000 h 6858000"/>
              <a:gd name="connsiteX461" fmla="*/ 1142176 w 7467600"/>
              <a:gd name="connsiteY461" fmla="*/ 6766045 h 6858000"/>
              <a:gd name="connsiteX462" fmla="*/ 1067484 w 7467600"/>
              <a:gd name="connsiteY462" fmla="*/ 6858000 h 6858000"/>
              <a:gd name="connsiteX463" fmla="*/ 953928 w 7467600"/>
              <a:gd name="connsiteY463" fmla="*/ 6858000 h 6858000"/>
              <a:gd name="connsiteX464" fmla="*/ 959715 w 7467600"/>
              <a:gd name="connsiteY464" fmla="*/ 6850185 h 6858000"/>
              <a:gd name="connsiteX465" fmla="*/ 1483788 w 7467600"/>
              <a:gd name="connsiteY465" fmla="*/ 6259174 h 6858000"/>
              <a:gd name="connsiteX466" fmla="*/ 1100671 w 7467600"/>
              <a:gd name="connsiteY466" fmla="*/ 6252137 h 6858000"/>
              <a:gd name="connsiteX467" fmla="*/ 1090144 w 7467600"/>
              <a:gd name="connsiteY467" fmla="*/ 6256748 h 6858000"/>
              <a:gd name="connsiteX468" fmla="*/ 1095872 w 7467600"/>
              <a:gd name="connsiteY468" fmla="*/ 6271892 h 6858000"/>
              <a:gd name="connsiteX469" fmla="*/ 262785 w 7467600"/>
              <a:gd name="connsiteY469" fmla="*/ 6845450 h 6858000"/>
              <a:gd name="connsiteX470" fmla="*/ 209968 w 7467600"/>
              <a:gd name="connsiteY470" fmla="*/ 6770713 h 6858000"/>
              <a:gd name="connsiteX471" fmla="*/ 873460 w 7467600"/>
              <a:gd name="connsiteY471" fmla="*/ 6253768 h 6858000"/>
              <a:gd name="connsiteX472" fmla="*/ 192686 w 7467600"/>
              <a:gd name="connsiteY472" fmla="*/ 5849257 h 6858000"/>
              <a:gd name="connsiteX473" fmla="*/ 4696 w 7467600"/>
              <a:gd name="connsiteY473" fmla="*/ 5697668 h 6858000"/>
              <a:gd name="connsiteX474" fmla="*/ 0 w 7467600"/>
              <a:gd name="connsiteY474" fmla="*/ 5689984 h 6858000"/>
              <a:gd name="connsiteX475" fmla="*/ 0 w 7467600"/>
              <a:gd name="connsiteY475" fmla="*/ 5513472 h 6858000"/>
              <a:gd name="connsiteX476" fmla="*/ 174101 w 7467600"/>
              <a:gd name="connsiteY476" fmla="*/ 5620277 h 6858000"/>
              <a:gd name="connsiteX477" fmla="*/ 891800 w 7467600"/>
              <a:gd name="connsiteY477" fmla="*/ 6036935 h 6858000"/>
              <a:gd name="connsiteX478" fmla="*/ 1072219 w 7467600"/>
              <a:gd name="connsiteY478" fmla="*/ 6169443 h 6858000"/>
              <a:gd name="connsiteX479" fmla="*/ 1074117 w 7467600"/>
              <a:gd name="connsiteY479" fmla="*/ 6170301 h 6858000"/>
              <a:gd name="connsiteX480" fmla="*/ 1083114 w 7467600"/>
              <a:gd name="connsiteY480" fmla="*/ 6174131 h 6858000"/>
              <a:gd name="connsiteX481" fmla="*/ 1543010 w 7467600"/>
              <a:gd name="connsiteY481" fmla="*/ 6191140 h 6858000"/>
              <a:gd name="connsiteX482" fmla="*/ 1551080 w 7467600"/>
              <a:gd name="connsiteY482" fmla="*/ 6195006 h 6858000"/>
              <a:gd name="connsiteX483" fmla="*/ 2345443 w 7467600"/>
              <a:gd name="connsiteY483" fmla="*/ 5549882 h 6858000"/>
              <a:gd name="connsiteX484" fmla="*/ 1721499 w 7467600"/>
              <a:gd name="connsiteY484" fmla="*/ 5599969 h 6858000"/>
              <a:gd name="connsiteX485" fmla="*/ 767716 w 7467600"/>
              <a:gd name="connsiteY485" fmla="*/ 5472768 h 6858000"/>
              <a:gd name="connsiteX486" fmla="*/ 722147 w 7467600"/>
              <a:gd name="connsiteY486" fmla="*/ 5393091 h 6858000"/>
              <a:gd name="connsiteX487" fmla="*/ 1485552 w 7467600"/>
              <a:gd name="connsiteY487" fmla="*/ 5313202 h 6858000"/>
              <a:gd name="connsiteX488" fmla="*/ 2143004 w 7467600"/>
              <a:gd name="connsiteY488" fmla="*/ 5402420 h 6858000"/>
              <a:gd name="connsiteX489" fmla="*/ 1933391 w 7467600"/>
              <a:gd name="connsiteY489" fmla="*/ 5156971 h 6858000"/>
              <a:gd name="connsiteX490" fmla="*/ 1827118 w 7467600"/>
              <a:gd name="connsiteY490" fmla="*/ 4968410 h 6858000"/>
              <a:gd name="connsiteX491" fmla="*/ 1837349 w 7467600"/>
              <a:gd name="connsiteY491" fmla="*/ 4956357 h 6858000"/>
              <a:gd name="connsiteX492" fmla="*/ 2162835 w 7467600"/>
              <a:gd name="connsiteY492" fmla="*/ 5187853 h 6858000"/>
              <a:gd name="connsiteX493" fmla="*/ 2257167 w 7467600"/>
              <a:gd name="connsiteY493" fmla="*/ 5462123 h 6858000"/>
              <a:gd name="connsiteX494" fmla="*/ 2261598 w 7467600"/>
              <a:gd name="connsiteY494" fmla="*/ 5467998 h 6858000"/>
              <a:gd name="connsiteX495" fmla="*/ 2437177 w 7467600"/>
              <a:gd name="connsiteY495" fmla="*/ 5479608 h 6858000"/>
              <a:gd name="connsiteX496" fmla="*/ 2445247 w 7467600"/>
              <a:gd name="connsiteY496" fmla="*/ 5483476 h 6858000"/>
              <a:gd name="connsiteX497" fmla="*/ 2743626 w 7467600"/>
              <a:gd name="connsiteY497" fmla="*/ 5304819 h 6858000"/>
              <a:gd name="connsiteX498" fmla="*/ 3048102 w 7467600"/>
              <a:gd name="connsiteY498" fmla="*/ 5150595 h 6858000"/>
              <a:gd name="connsiteX499" fmla="*/ 1799414 w 7467600"/>
              <a:gd name="connsiteY499" fmla="*/ 4694732 h 6858000"/>
              <a:gd name="connsiteX500" fmla="*/ 1771735 w 7467600"/>
              <a:gd name="connsiteY500" fmla="*/ 4619929 h 6858000"/>
              <a:gd name="connsiteX501" fmla="*/ 3104273 w 7467600"/>
              <a:gd name="connsiteY501" fmla="*/ 5076159 h 6858000"/>
              <a:gd name="connsiteX502" fmla="*/ 3113245 w 7467600"/>
              <a:gd name="connsiteY502" fmla="*/ 5090705 h 6858000"/>
              <a:gd name="connsiteX503" fmla="*/ 3126294 w 7467600"/>
              <a:gd name="connsiteY503" fmla="*/ 5114400 h 6858000"/>
              <a:gd name="connsiteX504" fmla="*/ 3937433 w 7467600"/>
              <a:gd name="connsiteY504" fmla="*/ 4830473 h 6858000"/>
              <a:gd name="connsiteX505" fmla="*/ 3590475 w 7467600"/>
              <a:gd name="connsiteY505" fmla="*/ 4597974 h 6858000"/>
              <a:gd name="connsiteX506" fmla="*/ 3100264 w 7467600"/>
              <a:gd name="connsiteY506" fmla="*/ 4579845 h 6858000"/>
              <a:gd name="connsiteX507" fmla="*/ 2183576 w 7467600"/>
              <a:gd name="connsiteY507" fmla="*/ 4227150 h 6858000"/>
              <a:gd name="connsiteX508" fmla="*/ 2151029 w 7467600"/>
              <a:gd name="connsiteY508" fmla="*/ 4146947 h 6858000"/>
              <a:gd name="connsiteX509" fmla="*/ 3563434 w 7467600"/>
              <a:gd name="connsiteY509" fmla="*/ 4469115 h 6858000"/>
              <a:gd name="connsiteX510" fmla="*/ 3177952 w 7467600"/>
              <a:gd name="connsiteY510" fmla="*/ 3657386 h 6858000"/>
              <a:gd name="connsiteX511" fmla="*/ 3189263 w 7467600"/>
              <a:gd name="connsiteY511" fmla="*/ 3625726 h 6858000"/>
              <a:gd name="connsiteX512" fmla="*/ 3560912 w 7467600"/>
              <a:gd name="connsiteY512" fmla="*/ 4079863 h 6858000"/>
              <a:gd name="connsiteX513" fmla="*/ 3626636 w 7467600"/>
              <a:gd name="connsiteY513" fmla="*/ 4512230 h 6858000"/>
              <a:gd name="connsiteX514" fmla="*/ 3653088 w 7467600"/>
              <a:gd name="connsiteY514" fmla="*/ 4521417 h 6858000"/>
              <a:gd name="connsiteX515" fmla="*/ 3988128 w 7467600"/>
              <a:gd name="connsiteY515" fmla="*/ 4817267 h 6858000"/>
              <a:gd name="connsiteX516" fmla="*/ 4830582 w 7467600"/>
              <a:gd name="connsiteY516" fmla="*/ 4676000 h 6858000"/>
              <a:gd name="connsiteX517" fmla="*/ 4830100 w 7467600"/>
              <a:gd name="connsiteY517" fmla="*/ 4675554 h 6858000"/>
              <a:gd name="connsiteX518" fmla="*/ 4036318 w 7467600"/>
              <a:gd name="connsiteY518" fmla="*/ 4147013 h 6858000"/>
              <a:gd name="connsiteX519" fmla="*/ 3432098 w 7467600"/>
              <a:gd name="connsiteY519" fmla="*/ 3537312 h 6858000"/>
              <a:gd name="connsiteX520" fmla="*/ 3446761 w 7467600"/>
              <a:gd name="connsiteY520" fmla="*/ 3461278 h 6858000"/>
              <a:gd name="connsiteX521" fmla="*/ 4419733 w 7467600"/>
              <a:gd name="connsiteY521" fmla="*/ 3963555 h 6858000"/>
              <a:gd name="connsiteX522" fmla="*/ 4781371 w 7467600"/>
              <a:gd name="connsiteY522" fmla="*/ 4458604 h 6858000"/>
              <a:gd name="connsiteX523" fmla="*/ 4780440 w 7467600"/>
              <a:gd name="connsiteY523" fmla="*/ 4470290 h 6858000"/>
              <a:gd name="connsiteX524" fmla="*/ 4898954 w 7467600"/>
              <a:gd name="connsiteY524" fmla="*/ 4662092 h 6858000"/>
              <a:gd name="connsiteX525" fmla="*/ 4900699 w 7467600"/>
              <a:gd name="connsiteY525" fmla="*/ 4670867 h 6858000"/>
              <a:gd name="connsiteX526" fmla="*/ 5714511 w 7467600"/>
              <a:gd name="connsiteY526" fmla="*/ 4663483 h 6858000"/>
              <a:gd name="connsiteX527" fmla="*/ 5464793 w 7467600"/>
              <a:gd name="connsiteY527" fmla="*/ 4393556 h 6858000"/>
              <a:gd name="connsiteX528" fmla="*/ 5461897 w 7467600"/>
              <a:gd name="connsiteY528" fmla="*/ 4390879 h 6858000"/>
              <a:gd name="connsiteX529" fmla="*/ 4294126 w 7467600"/>
              <a:gd name="connsiteY529" fmla="*/ 3303048 h 6858000"/>
              <a:gd name="connsiteX530" fmla="*/ 4305321 w 7467600"/>
              <a:gd name="connsiteY530" fmla="*/ 3256953 h 6858000"/>
              <a:gd name="connsiteX531" fmla="*/ 4949299 w 7467600"/>
              <a:gd name="connsiteY531" fmla="*/ 3766336 h 6858000"/>
              <a:gd name="connsiteX532" fmla="*/ 5291452 w 7467600"/>
              <a:gd name="connsiteY532" fmla="*/ 4076801 h 6858000"/>
              <a:gd name="connsiteX533" fmla="*/ 5434998 w 7467600"/>
              <a:gd name="connsiteY533" fmla="*/ 4254100 h 6858000"/>
              <a:gd name="connsiteX534" fmla="*/ 5351015 w 7467600"/>
              <a:gd name="connsiteY534" fmla="*/ 3760989 h 6858000"/>
              <a:gd name="connsiteX535" fmla="*/ 5413780 w 7467600"/>
              <a:gd name="connsiteY535" fmla="*/ 2966265 h 6858000"/>
              <a:gd name="connsiteX536" fmla="*/ 5425627 w 7467600"/>
              <a:gd name="connsiteY536" fmla="*/ 2954192 h 6858000"/>
              <a:gd name="connsiteX537" fmla="*/ 6604735 w 7467600"/>
              <a:gd name="connsiteY537" fmla="*/ 2041381 h 6858000"/>
              <a:gd name="connsiteX538" fmla="*/ 7204487 w 7467600"/>
              <a:gd name="connsiteY538" fmla="*/ 2742112 h 6858000"/>
              <a:gd name="connsiteX539" fmla="*/ 7131592 w 7467600"/>
              <a:gd name="connsiteY539" fmla="*/ 2672096 h 6858000"/>
              <a:gd name="connsiteX540" fmla="*/ 6996344 w 7467600"/>
              <a:gd name="connsiteY540" fmla="*/ 2518310 h 6858000"/>
              <a:gd name="connsiteX541" fmla="*/ 6735495 w 7467600"/>
              <a:gd name="connsiteY541" fmla="*/ 2196890 h 6858000"/>
              <a:gd name="connsiteX542" fmla="*/ 6721901 w 7467600"/>
              <a:gd name="connsiteY542" fmla="*/ 2179274 h 6858000"/>
              <a:gd name="connsiteX543" fmla="*/ 6604735 w 7467600"/>
              <a:gd name="connsiteY543" fmla="*/ 2041381 h 6858000"/>
              <a:gd name="connsiteX544" fmla="*/ 6591670 w 7467600"/>
              <a:gd name="connsiteY544" fmla="*/ 1988277 h 6858000"/>
              <a:gd name="connsiteX545" fmla="*/ 6747349 w 7467600"/>
              <a:gd name="connsiteY545" fmla="*/ 2160069 h 6858000"/>
              <a:gd name="connsiteX546" fmla="*/ 6760943 w 7467600"/>
              <a:gd name="connsiteY546" fmla="*/ 2177686 h 6858000"/>
              <a:gd name="connsiteX547" fmla="*/ 7021065 w 7467600"/>
              <a:gd name="connsiteY547" fmla="*/ 2498102 h 6858000"/>
              <a:gd name="connsiteX548" fmla="*/ 7155223 w 7467600"/>
              <a:gd name="connsiteY548" fmla="*/ 2650386 h 6858000"/>
              <a:gd name="connsiteX549" fmla="*/ 7203167 w 7467600"/>
              <a:gd name="connsiteY549" fmla="*/ 2697288 h 6858000"/>
              <a:gd name="connsiteX550" fmla="*/ 6937703 w 7467600"/>
              <a:gd name="connsiteY550" fmla="*/ 2321981 h 6858000"/>
              <a:gd name="connsiteX551" fmla="*/ 6591670 w 7467600"/>
              <a:gd name="connsiteY551" fmla="*/ 1988277 h 6858000"/>
              <a:gd name="connsiteX552" fmla="*/ 5798671 w 7467600"/>
              <a:gd name="connsiteY552" fmla="*/ 1981601 h 6858000"/>
              <a:gd name="connsiteX553" fmla="*/ 5754709 w 7467600"/>
              <a:gd name="connsiteY553" fmla="*/ 2071454 h 6858000"/>
              <a:gd name="connsiteX554" fmla="*/ 5763044 w 7467600"/>
              <a:gd name="connsiteY554" fmla="*/ 2842206 h 6858000"/>
              <a:gd name="connsiteX555" fmla="*/ 5764974 w 7467600"/>
              <a:gd name="connsiteY555" fmla="*/ 2799609 h 6858000"/>
              <a:gd name="connsiteX556" fmla="*/ 5767665 w 7467600"/>
              <a:gd name="connsiteY556" fmla="*/ 2666409 h 6858000"/>
              <a:gd name="connsiteX557" fmla="*/ 5763055 w 7467600"/>
              <a:gd name="connsiteY557" fmla="*/ 2579705 h 6858000"/>
              <a:gd name="connsiteX558" fmla="*/ 5758079 w 7467600"/>
              <a:gd name="connsiteY558" fmla="*/ 2492508 h 6858000"/>
              <a:gd name="connsiteX559" fmla="*/ 5779325 w 7467600"/>
              <a:gd name="connsiteY559" fmla="*/ 2197069 h 6858000"/>
              <a:gd name="connsiteX560" fmla="*/ 5798671 w 7467600"/>
              <a:gd name="connsiteY560" fmla="*/ 1981601 h 6858000"/>
              <a:gd name="connsiteX561" fmla="*/ 5829202 w 7467600"/>
              <a:gd name="connsiteY561" fmla="*/ 1971679 h 6858000"/>
              <a:gd name="connsiteX562" fmla="*/ 5809558 w 7467600"/>
              <a:gd name="connsiteY562" fmla="*/ 2198043 h 6858000"/>
              <a:gd name="connsiteX563" fmla="*/ 5788653 w 7467600"/>
              <a:gd name="connsiteY563" fmla="*/ 2489430 h 6858000"/>
              <a:gd name="connsiteX564" fmla="*/ 5793439 w 7467600"/>
              <a:gd name="connsiteY564" fmla="*/ 2575235 h 6858000"/>
              <a:gd name="connsiteX565" fmla="*/ 5796837 w 7467600"/>
              <a:gd name="connsiteY565" fmla="*/ 2637633 h 6858000"/>
              <a:gd name="connsiteX566" fmla="*/ 5818614 w 7467600"/>
              <a:gd name="connsiteY566" fmla="*/ 2473055 h 6858000"/>
              <a:gd name="connsiteX567" fmla="*/ 5829202 w 7467600"/>
              <a:gd name="connsiteY567" fmla="*/ 1971679 h 6858000"/>
              <a:gd name="connsiteX568" fmla="*/ 5911389 w 7467600"/>
              <a:gd name="connsiteY568" fmla="*/ 1898371 h 6858000"/>
              <a:gd name="connsiteX569" fmla="*/ 6237627 w 7467600"/>
              <a:gd name="connsiteY569" fmla="*/ 2231921 h 6858000"/>
              <a:gd name="connsiteX570" fmla="*/ 5911389 w 7467600"/>
              <a:gd name="connsiteY570" fmla="*/ 1898371 h 6858000"/>
              <a:gd name="connsiteX571" fmla="*/ 6944437 w 7467600"/>
              <a:gd name="connsiteY571" fmla="*/ 1575402 h 6858000"/>
              <a:gd name="connsiteX572" fmla="*/ 6304730 w 7467600"/>
              <a:gd name="connsiteY572" fmla="*/ 1766654 h 6858000"/>
              <a:gd name="connsiteX573" fmla="*/ 6944437 w 7467600"/>
              <a:gd name="connsiteY573" fmla="*/ 1575402 h 6858000"/>
              <a:gd name="connsiteX574" fmla="*/ 7019523 w 7467600"/>
              <a:gd name="connsiteY574" fmla="*/ 1519450 h 6858000"/>
              <a:gd name="connsiteX575" fmla="*/ 6298091 w 7467600"/>
              <a:gd name="connsiteY575" fmla="*/ 1737122 h 6858000"/>
              <a:gd name="connsiteX576" fmla="*/ 7019523 w 7467600"/>
              <a:gd name="connsiteY576" fmla="*/ 1519450 h 6858000"/>
              <a:gd name="connsiteX577" fmla="*/ 2399523 w 7467600"/>
              <a:gd name="connsiteY577" fmla="*/ 1428234 h 6858000"/>
              <a:gd name="connsiteX578" fmla="*/ 2224982 w 7467600"/>
              <a:gd name="connsiteY578" fmla="*/ 1826201 h 6858000"/>
              <a:gd name="connsiteX579" fmla="*/ 2096099 w 7467600"/>
              <a:gd name="connsiteY579" fmla="*/ 2345900 h 6858000"/>
              <a:gd name="connsiteX580" fmla="*/ 2283317 w 7467600"/>
              <a:gd name="connsiteY580" fmla="*/ 1796925 h 6858000"/>
              <a:gd name="connsiteX581" fmla="*/ 2399523 w 7467600"/>
              <a:gd name="connsiteY581" fmla="*/ 1428234 h 6858000"/>
              <a:gd name="connsiteX582" fmla="*/ 2448558 w 7467600"/>
              <a:gd name="connsiteY582" fmla="*/ 1373435 h 6858000"/>
              <a:gd name="connsiteX583" fmla="*/ 2312521 w 7467600"/>
              <a:gd name="connsiteY583" fmla="*/ 1806140 h 6858000"/>
              <a:gd name="connsiteX584" fmla="*/ 2127533 w 7467600"/>
              <a:gd name="connsiteY584" fmla="*/ 2348380 h 6858000"/>
              <a:gd name="connsiteX585" fmla="*/ 2358080 w 7467600"/>
              <a:gd name="connsiteY585" fmla="*/ 1866134 h 6858000"/>
              <a:gd name="connsiteX586" fmla="*/ 2407436 w 7467600"/>
              <a:gd name="connsiteY586" fmla="*/ 1651070 h 6858000"/>
              <a:gd name="connsiteX587" fmla="*/ 2448558 w 7467600"/>
              <a:gd name="connsiteY587" fmla="*/ 1373435 h 6858000"/>
              <a:gd name="connsiteX588" fmla="*/ 278707 w 7467600"/>
              <a:gd name="connsiteY588" fmla="*/ 1352270 h 6858000"/>
              <a:gd name="connsiteX589" fmla="*/ 321570 w 7467600"/>
              <a:gd name="connsiteY589" fmla="*/ 1861610 h 6858000"/>
              <a:gd name="connsiteX590" fmla="*/ 294281 w 7467600"/>
              <a:gd name="connsiteY590" fmla="*/ 1440658 h 6858000"/>
              <a:gd name="connsiteX591" fmla="*/ 278707 w 7467600"/>
              <a:gd name="connsiteY591" fmla="*/ 1352270 h 6858000"/>
              <a:gd name="connsiteX592" fmla="*/ 1423821 w 7467600"/>
              <a:gd name="connsiteY592" fmla="*/ 1351958 h 6858000"/>
              <a:gd name="connsiteX593" fmla="*/ 1638521 w 7467600"/>
              <a:gd name="connsiteY593" fmla="*/ 1908470 h 6858000"/>
              <a:gd name="connsiteX594" fmla="*/ 1754199 w 7467600"/>
              <a:gd name="connsiteY594" fmla="*/ 2149284 h 6858000"/>
              <a:gd name="connsiteX595" fmla="*/ 1908359 w 7467600"/>
              <a:gd name="connsiteY595" fmla="*/ 2364988 h 6858000"/>
              <a:gd name="connsiteX596" fmla="*/ 1647661 w 7467600"/>
              <a:gd name="connsiteY596" fmla="*/ 1825945 h 6858000"/>
              <a:gd name="connsiteX597" fmla="*/ 1423821 w 7467600"/>
              <a:gd name="connsiteY597" fmla="*/ 1351958 h 6858000"/>
              <a:gd name="connsiteX598" fmla="*/ 1431890 w 7467600"/>
              <a:gd name="connsiteY598" fmla="*/ 1306475 h 6858000"/>
              <a:gd name="connsiteX599" fmla="*/ 1507597 w 7467600"/>
              <a:gd name="connsiteY599" fmla="*/ 1446132 h 6858000"/>
              <a:gd name="connsiteX600" fmla="*/ 1674586 w 7467600"/>
              <a:gd name="connsiteY600" fmla="*/ 1813832 h 6858000"/>
              <a:gd name="connsiteX601" fmla="*/ 1815950 w 7467600"/>
              <a:gd name="connsiteY601" fmla="*/ 2128564 h 6858000"/>
              <a:gd name="connsiteX602" fmla="*/ 1984242 w 7467600"/>
              <a:gd name="connsiteY602" fmla="*/ 2430829 h 6858000"/>
              <a:gd name="connsiteX603" fmla="*/ 2014023 w 7467600"/>
              <a:gd name="connsiteY603" fmla="*/ 2450995 h 6858000"/>
              <a:gd name="connsiteX604" fmla="*/ 1747337 w 7467600"/>
              <a:gd name="connsiteY604" fmla="*/ 1855264 h 6858000"/>
              <a:gd name="connsiteX605" fmla="*/ 1533749 w 7467600"/>
              <a:gd name="connsiteY605" fmla="*/ 1478656 h 6858000"/>
              <a:gd name="connsiteX606" fmla="*/ 1431890 w 7467600"/>
              <a:gd name="connsiteY606" fmla="*/ 1306475 h 6858000"/>
              <a:gd name="connsiteX607" fmla="*/ 5052692 w 7467600"/>
              <a:gd name="connsiteY607" fmla="*/ 1292994 h 6858000"/>
              <a:gd name="connsiteX608" fmla="*/ 5200661 w 7467600"/>
              <a:gd name="connsiteY608" fmla="*/ 1635186 h 6858000"/>
              <a:gd name="connsiteX609" fmla="*/ 5297138 w 7467600"/>
              <a:gd name="connsiteY609" fmla="*/ 1906351 h 6858000"/>
              <a:gd name="connsiteX610" fmla="*/ 5052692 w 7467600"/>
              <a:gd name="connsiteY610" fmla="*/ 1292994 h 6858000"/>
              <a:gd name="connsiteX611" fmla="*/ 5009948 w 7467600"/>
              <a:gd name="connsiteY611" fmla="*/ 1273619 h 6858000"/>
              <a:gd name="connsiteX612" fmla="*/ 5121777 w 7467600"/>
              <a:gd name="connsiteY612" fmla="*/ 1654213 h 6858000"/>
              <a:gd name="connsiteX613" fmla="*/ 5293545 w 7467600"/>
              <a:gd name="connsiteY613" fmla="*/ 2072247 h 6858000"/>
              <a:gd name="connsiteX614" fmla="*/ 5294042 w 7467600"/>
              <a:gd name="connsiteY614" fmla="*/ 2065019 h 6858000"/>
              <a:gd name="connsiteX615" fmla="*/ 5171936 w 7467600"/>
              <a:gd name="connsiteY615" fmla="*/ 1647613 h 6858000"/>
              <a:gd name="connsiteX616" fmla="*/ 5009948 w 7467600"/>
              <a:gd name="connsiteY616" fmla="*/ 1273619 h 6858000"/>
              <a:gd name="connsiteX617" fmla="*/ 655236 w 7467600"/>
              <a:gd name="connsiteY617" fmla="*/ 1268632 h 6858000"/>
              <a:gd name="connsiteX618" fmla="*/ 839521 w 7467600"/>
              <a:gd name="connsiteY618" fmla="*/ 1685315 h 6858000"/>
              <a:gd name="connsiteX619" fmla="*/ 1109416 w 7467600"/>
              <a:gd name="connsiteY619" fmla="*/ 2061663 h 6858000"/>
              <a:gd name="connsiteX620" fmla="*/ 1298300 w 7467600"/>
              <a:gd name="connsiteY620" fmla="*/ 2247742 h 6858000"/>
              <a:gd name="connsiteX621" fmla="*/ 1125871 w 7467600"/>
              <a:gd name="connsiteY621" fmla="*/ 1989513 h 6858000"/>
              <a:gd name="connsiteX622" fmla="*/ 981574 w 7467600"/>
              <a:gd name="connsiteY622" fmla="*/ 1783157 h 6858000"/>
              <a:gd name="connsiteX623" fmla="*/ 922198 w 7467600"/>
              <a:gd name="connsiteY623" fmla="*/ 1677437 h 6858000"/>
              <a:gd name="connsiteX624" fmla="*/ 869293 w 7467600"/>
              <a:gd name="connsiteY624" fmla="*/ 1583214 h 6858000"/>
              <a:gd name="connsiteX625" fmla="*/ 751431 w 7467600"/>
              <a:gd name="connsiteY625" fmla="*/ 1405731 h 6858000"/>
              <a:gd name="connsiteX626" fmla="*/ 655236 w 7467600"/>
              <a:gd name="connsiteY626" fmla="*/ 1268632 h 6858000"/>
              <a:gd name="connsiteX627" fmla="*/ 6516292 w 7467600"/>
              <a:gd name="connsiteY627" fmla="*/ 1263064 h 6858000"/>
              <a:gd name="connsiteX628" fmla="*/ 5736320 w 7467600"/>
              <a:gd name="connsiteY628" fmla="*/ 1501803 h 6858000"/>
              <a:gd name="connsiteX629" fmla="*/ 6516292 w 7467600"/>
              <a:gd name="connsiteY629" fmla="*/ 1263064 h 6858000"/>
              <a:gd name="connsiteX630" fmla="*/ 291466 w 7467600"/>
              <a:gd name="connsiteY630" fmla="*/ 1250369 h 6858000"/>
              <a:gd name="connsiteX631" fmla="*/ 323180 w 7467600"/>
              <a:gd name="connsiteY631" fmla="*/ 1435283 h 6858000"/>
              <a:gd name="connsiteX632" fmla="*/ 349381 w 7467600"/>
              <a:gd name="connsiteY632" fmla="*/ 1875041 h 6858000"/>
              <a:gd name="connsiteX633" fmla="*/ 374363 w 7467600"/>
              <a:gd name="connsiteY633" fmla="*/ 1506494 h 6858000"/>
              <a:gd name="connsiteX634" fmla="*/ 302168 w 7467600"/>
              <a:gd name="connsiteY634" fmla="*/ 1274495 h 6858000"/>
              <a:gd name="connsiteX635" fmla="*/ 291466 w 7467600"/>
              <a:gd name="connsiteY635" fmla="*/ 1250369 h 6858000"/>
              <a:gd name="connsiteX636" fmla="*/ 678222 w 7467600"/>
              <a:gd name="connsiteY636" fmla="*/ 1248670 h 6858000"/>
              <a:gd name="connsiteX637" fmla="*/ 775536 w 7467600"/>
              <a:gd name="connsiteY637" fmla="*/ 1388015 h 6858000"/>
              <a:gd name="connsiteX638" fmla="*/ 894529 w 7467600"/>
              <a:gd name="connsiteY638" fmla="*/ 1567739 h 6858000"/>
              <a:gd name="connsiteX639" fmla="*/ 948000 w 7467600"/>
              <a:gd name="connsiteY639" fmla="*/ 1663088 h 6858000"/>
              <a:gd name="connsiteX640" fmla="*/ 1006812 w 7467600"/>
              <a:gd name="connsiteY640" fmla="*/ 1767683 h 6858000"/>
              <a:gd name="connsiteX641" fmla="*/ 1149133 w 7467600"/>
              <a:gd name="connsiteY641" fmla="*/ 1971513 h 6858000"/>
              <a:gd name="connsiteX642" fmla="*/ 1333952 w 7467600"/>
              <a:gd name="connsiteY642" fmla="*/ 2251620 h 6858000"/>
              <a:gd name="connsiteX643" fmla="*/ 1337329 w 7467600"/>
              <a:gd name="connsiteY643" fmla="*/ 2258350 h 6858000"/>
              <a:gd name="connsiteX644" fmla="*/ 1014726 w 7467600"/>
              <a:gd name="connsiteY644" fmla="*/ 1615556 h 6858000"/>
              <a:gd name="connsiteX645" fmla="*/ 678222 w 7467600"/>
              <a:gd name="connsiteY645" fmla="*/ 1248670 h 6858000"/>
              <a:gd name="connsiteX646" fmla="*/ 6691602 w 7467600"/>
              <a:gd name="connsiteY646" fmla="*/ 1140573 h 6858000"/>
              <a:gd name="connsiteX647" fmla="*/ 6571100 w 7467600"/>
              <a:gd name="connsiteY647" fmla="*/ 1183662 h 6858000"/>
              <a:gd name="connsiteX648" fmla="*/ 6241687 w 7467600"/>
              <a:gd name="connsiteY648" fmla="*/ 1257600 h 6858000"/>
              <a:gd name="connsiteX649" fmla="*/ 5693009 w 7467600"/>
              <a:gd name="connsiteY649" fmla="*/ 1478256 h 6858000"/>
              <a:gd name="connsiteX650" fmla="*/ 6548420 w 7467600"/>
              <a:gd name="connsiteY650" fmla="*/ 1214599 h 6858000"/>
              <a:gd name="connsiteX651" fmla="*/ 6605473 w 7467600"/>
              <a:gd name="connsiteY651" fmla="*/ 1184686 h 6858000"/>
              <a:gd name="connsiteX652" fmla="*/ 6691602 w 7467600"/>
              <a:gd name="connsiteY652" fmla="*/ 1140573 h 6858000"/>
              <a:gd name="connsiteX653" fmla="*/ 4002475 w 7467600"/>
              <a:gd name="connsiteY653" fmla="*/ 1037802 h 6858000"/>
              <a:gd name="connsiteX654" fmla="*/ 4000324 w 7467600"/>
              <a:gd name="connsiteY654" fmla="*/ 1039362 h 6858000"/>
              <a:gd name="connsiteX655" fmla="*/ 4002862 w 7467600"/>
              <a:gd name="connsiteY655" fmla="*/ 1042866 h 6858000"/>
              <a:gd name="connsiteX656" fmla="*/ 4002475 w 7467600"/>
              <a:gd name="connsiteY656" fmla="*/ 1037802 h 6858000"/>
              <a:gd name="connsiteX657" fmla="*/ 506322 w 7467600"/>
              <a:gd name="connsiteY657" fmla="*/ 1020997 h 6858000"/>
              <a:gd name="connsiteX658" fmla="*/ 533068 w 7467600"/>
              <a:gd name="connsiteY658" fmla="*/ 1029409 h 6858000"/>
              <a:gd name="connsiteX659" fmla="*/ 1232525 w 7467600"/>
              <a:gd name="connsiteY659" fmla="*/ 1804675 h 6858000"/>
              <a:gd name="connsiteX660" fmla="*/ 1388858 w 7467600"/>
              <a:gd name="connsiteY660" fmla="*/ 2368011 h 6858000"/>
              <a:gd name="connsiteX661" fmla="*/ 1384098 w 7467600"/>
              <a:gd name="connsiteY661" fmla="*/ 2378125 h 6858000"/>
              <a:gd name="connsiteX662" fmla="*/ 1425393 w 7467600"/>
              <a:gd name="connsiteY662" fmla="*/ 2589124 h 6858000"/>
              <a:gd name="connsiteX663" fmla="*/ 1424001 w 7467600"/>
              <a:gd name="connsiteY663" fmla="*/ 2597541 h 6858000"/>
              <a:gd name="connsiteX664" fmla="*/ 2152729 w 7467600"/>
              <a:gd name="connsiteY664" fmla="*/ 2864487 h 6858000"/>
              <a:gd name="connsiteX665" fmla="*/ 2020609 w 7467600"/>
              <a:gd name="connsiteY665" fmla="*/ 2539671 h 6858000"/>
              <a:gd name="connsiteX666" fmla="*/ 2018920 w 7467600"/>
              <a:gd name="connsiteY666" fmla="*/ 2536309 h 6858000"/>
              <a:gd name="connsiteX667" fmla="*/ 1342441 w 7467600"/>
              <a:gd name="connsiteY667" fmla="*/ 1173017 h 6858000"/>
              <a:gd name="connsiteX668" fmla="*/ 1367925 w 7467600"/>
              <a:gd name="connsiteY668" fmla="*/ 1135648 h 6858000"/>
              <a:gd name="connsiteX669" fmla="*/ 1771401 w 7467600"/>
              <a:gd name="connsiteY669" fmla="*/ 1806673 h 6858000"/>
              <a:gd name="connsiteX670" fmla="*/ 1972385 w 7467600"/>
              <a:gd name="connsiteY670" fmla="*/ 2198735 h 6858000"/>
              <a:gd name="connsiteX671" fmla="*/ 2040892 w 7467600"/>
              <a:gd name="connsiteY671" fmla="*/ 2405205 h 6858000"/>
              <a:gd name="connsiteX672" fmla="*/ 2131689 w 7467600"/>
              <a:gd name="connsiteY672" fmla="*/ 1936926 h 6858000"/>
              <a:gd name="connsiteX673" fmla="*/ 2454820 w 7467600"/>
              <a:gd name="connsiteY673" fmla="*/ 1248808 h 6858000"/>
              <a:gd name="connsiteX674" fmla="*/ 2492512 w 7467600"/>
              <a:gd name="connsiteY674" fmla="*/ 1302920 h 6858000"/>
              <a:gd name="connsiteX675" fmla="*/ 2081216 w 7467600"/>
              <a:gd name="connsiteY675" fmla="*/ 2527513 h 6858000"/>
              <a:gd name="connsiteX676" fmla="*/ 2081211 w 7467600"/>
              <a:gd name="connsiteY676" fmla="*/ 2528916 h 6858000"/>
              <a:gd name="connsiteX677" fmla="*/ 2199067 w 7467600"/>
              <a:gd name="connsiteY677" fmla="*/ 2884061 h 6858000"/>
              <a:gd name="connsiteX678" fmla="*/ 3192586 w 7467600"/>
              <a:gd name="connsiteY678" fmla="*/ 3411496 h 6858000"/>
              <a:gd name="connsiteX679" fmla="*/ 3182620 w 7467600"/>
              <a:gd name="connsiteY679" fmla="*/ 3483279 h 6858000"/>
              <a:gd name="connsiteX680" fmla="*/ 2435119 w 7467600"/>
              <a:gd name="connsiteY680" fmla="*/ 3080173 h 6858000"/>
              <a:gd name="connsiteX681" fmla="*/ 2410152 w 7467600"/>
              <a:gd name="connsiteY681" fmla="*/ 3063751 h 6858000"/>
              <a:gd name="connsiteX682" fmla="*/ 2408099 w 7467600"/>
              <a:gd name="connsiteY682" fmla="*/ 3064403 h 6858000"/>
              <a:gd name="connsiteX683" fmla="*/ 2407218 w 7467600"/>
              <a:gd name="connsiteY683" fmla="*/ 3070324 h 6858000"/>
              <a:gd name="connsiteX684" fmla="*/ 2380138 w 7467600"/>
              <a:gd name="connsiteY684" fmla="*/ 3099341 h 6858000"/>
              <a:gd name="connsiteX685" fmla="*/ 1765923 w 7467600"/>
              <a:gd name="connsiteY685" fmla="*/ 3581043 h 6858000"/>
              <a:gd name="connsiteX686" fmla="*/ 1702258 w 7467600"/>
              <a:gd name="connsiteY686" fmla="*/ 3612286 h 6858000"/>
              <a:gd name="connsiteX687" fmla="*/ 1538370 w 7467600"/>
              <a:gd name="connsiteY687" fmla="*/ 3811804 h 6858000"/>
              <a:gd name="connsiteX688" fmla="*/ 542867 w 7467600"/>
              <a:gd name="connsiteY688" fmla="*/ 4944092 h 6858000"/>
              <a:gd name="connsiteX689" fmla="*/ 515800 w 7467600"/>
              <a:gd name="connsiteY689" fmla="*/ 4862180 h 6858000"/>
              <a:gd name="connsiteX690" fmla="*/ 909145 w 7467600"/>
              <a:gd name="connsiteY690" fmla="*/ 4199225 h 6858000"/>
              <a:gd name="connsiteX691" fmla="*/ 1214067 w 7467600"/>
              <a:gd name="connsiteY691" fmla="*/ 3908561 h 6858000"/>
              <a:gd name="connsiteX692" fmla="*/ 640967 w 7467600"/>
              <a:gd name="connsiteY692" fmla="*/ 4105601 h 6858000"/>
              <a:gd name="connsiteX693" fmla="*/ 112563 w 7467600"/>
              <a:gd name="connsiteY693" fmla="*/ 4396952 h 6858000"/>
              <a:gd name="connsiteX694" fmla="*/ 0 w 7467600"/>
              <a:gd name="connsiteY694" fmla="*/ 4466006 h 6858000"/>
              <a:gd name="connsiteX695" fmla="*/ 0 w 7467600"/>
              <a:gd name="connsiteY695" fmla="*/ 4233763 h 6858000"/>
              <a:gd name="connsiteX696" fmla="*/ 36881 w 7467600"/>
              <a:gd name="connsiteY696" fmla="*/ 4200118 h 6858000"/>
              <a:gd name="connsiteX697" fmla="*/ 910534 w 7467600"/>
              <a:gd name="connsiteY697" fmla="*/ 3629753 h 6858000"/>
              <a:gd name="connsiteX698" fmla="*/ 1578717 w 7467600"/>
              <a:gd name="connsiteY698" fmla="*/ 3575982 h 6858000"/>
              <a:gd name="connsiteX699" fmla="*/ 2338780 w 7467600"/>
              <a:gd name="connsiteY699" fmla="*/ 3033725 h 6858000"/>
              <a:gd name="connsiteX700" fmla="*/ 1807991 w 7467600"/>
              <a:gd name="connsiteY700" fmla="*/ 2807184 h 6858000"/>
              <a:gd name="connsiteX701" fmla="*/ 1416358 w 7467600"/>
              <a:gd name="connsiteY701" fmla="*/ 3112571 h 6858000"/>
              <a:gd name="connsiteX702" fmla="*/ 939066 w 7467600"/>
              <a:gd name="connsiteY702" fmla="*/ 3378798 h 6858000"/>
              <a:gd name="connsiteX703" fmla="*/ 115099 w 7467600"/>
              <a:gd name="connsiteY703" fmla="*/ 3607650 h 6858000"/>
              <a:gd name="connsiteX704" fmla="*/ 97284 w 7467600"/>
              <a:gd name="connsiteY704" fmla="*/ 3520393 h 6858000"/>
              <a:gd name="connsiteX705" fmla="*/ 922050 w 7467600"/>
              <a:gd name="connsiteY705" fmla="*/ 3074867 h 6858000"/>
              <a:gd name="connsiteX706" fmla="*/ 1405265 w 7467600"/>
              <a:gd name="connsiteY706" fmla="*/ 3016319 h 6858000"/>
              <a:gd name="connsiteX707" fmla="*/ 1407512 w 7467600"/>
              <a:gd name="connsiteY707" fmla="*/ 3018001 h 6858000"/>
              <a:gd name="connsiteX708" fmla="*/ 1726266 w 7467600"/>
              <a:gd name="connsiteY708" fmla="*/ 2777274 h 6858000"/>
              <a:gd name="connsiteX709" fmla="*/ 625390 w 7467600"/>
              <a:gd name="connsiteY709" fmla="*/ 2514541 h 6858000"/>
              <a:gd name="connsiteX710" fmla="*/ 619799 w 7467600"/>
              <a:gd name="connsiteY710" fmla="*/ 2527180 h 6858000"/>
              <a:gd name="connsiteX711" fmla="*/ 310030 w 7467600"/>
              <a:gd name="connsiteY711" fmla="*/ 2771818 h 6858000"/>
              <a:gd name="connsiteX712" fmla="*/ 173877 w 7467600"/>
              <a:gd name="connsiteY712" fmla="*/ 2937056 h 6858000"/>
              <a:gd name="connsiteX713" fmla="*/ 77889 w 7467600"/>
              <a:gd name="connsiteY713" fmla="*/ 3138440 h 6858000"/>
              <a:gd name="connsiteX714" fmla="*/ 0 w 7467600"/>
              <a:gd name="connsiteY714" fmla="*/ 3271395 h 6858000"/>
              <a:gd name="connsiteX715" fmla="*/ 0 w 7467600"/>
              <a:gd name="connsiteY715" fmla="*/ 3153002 h 6858000"/>
              <a:gd name="connsiteX716" fmla="*/ 2386 w 7467600"/>
              <a:gd name="connsiteY716" fmla="*/ 3149203 h 6858000"/>
              <a:gd name="connsiteX717" fmla="*/ 89753 w 7467600"/>
              <a:gd name="connsiteY717" fmla="*/ 2987702 h 6858000"/>
              <a:gd name="connsiteX718" fmla="*/ 76869 w 7467600"/>
              <a:gd name="connsiteY718" fmla="*/ 3005404 h 6858000"/>
              <a:gd name="connsiteX719" fmla="*/ 32049 w 7467600"/>
              <a:gd name="connsiteY719" fmla="*/ 3065814 h 6858000"/>
              <a:gd name="connsiteX720" fmla="*/ 0 w 7467600"/>
              <a:gd name="connsiteY720" fmla="*/ 3108744 h 6858000"/>
              <a:gd name="connsiteX721" fmla="*/ 0 w 7467600"/>
              <a:gd name="connsiteY721" fmla="*/ 3058059 h 6858000"/>
              <a:gd name="connsiteX722" fmla="*/ 7610 w 7467600"/>
              <a:gd name="connsiteY722" fmla="*/ 3047889 h 6858000"/>
              <a:gd name="connsiteX723" fmla="*/ 52419 w 7467600"/>
              <a:gd name="connsiteY723" fmla="*/ 2987479 h 6858000"/>
              <a:gd name="connsiteX724" fmla="*/ 59142 w 7467600"/>
              <a:gd name="connsiteY724" fmla="*/ 2978488 h 6858000"/>
              <a:gd name="connsiteX725" fmla="*/ 0 w 7467600"/>
              <a:gd name="connsiteY725" fmla="*/ 3015334 h 6858000"/>
              <a:gd name="connsiteX726" fmla="*/ 0 w 7467600"/>
              <a:gd name="connsiteY726" fmla="*/ 2914286 h 6858000"/>
              <a:gd name="connsiteX727" fmla="*/ 36383 w 7467600"/>
              <a:gd name="connsiteY727" fmla="*/ 2901128 h 6858000"/>
              <a:gd name="connsiteX728" fmla="*/ 156329 w 7467600"/>
              <a:gd name="connsiteY728" fmla="*/ 2840533 h 6858000"/>
              <a:gd name="connsiteX729" fmla="*/ 358355 w 7467600"/>
              <a:gd name="connsiteY729" fmla="*/ 2620471 h 6858000"/>
              <a:gd name="connsiteX730" fmla="*/ 510577 w 7467600"/>
              <a:gd name="connsiteY730" fmla="*/ 2501244 h 6858000"/>
              <a:gd name="connsiteX731" fmla="*/ 211967 w 7467600"/>
              <a:gd name="connsiteY731" fmla="*/ 2479171 h 6858000"/>
              <a:gd name="connsiteX732" fmla="*/ 0 w 7467600"/>
              <a:gd name="connsiteY732" fmla="*/ 2476398 h 6858000"/>
              <a:gd name="connsiteX733" fmla="*/ 0 w 7467600"/>
              <a:gd name="connsiteY733" fmla="*/ 2389189 h 6858000"/>
              <a:gd name="connsiteX734" fmla="*/ 103062 w 7467600"/>
              <a:gd name="connsiteY734" fmla="*/ 2389518 h 6858000"/>
              <a:gd name="connsiteX735" fmla="*/ 510734 w 7467600"/>
              <a:gd name="connsiteY735" fmla="*/ 2416201 h 6858000"/>
              <a:gd name="connsiteX736" fmla="*/ 279257 w 7467600"/>
              <a:gd name="connsiteY736" fmla="*/ 2092102 h 6858000"/>
              <a:gd name="connsiteX737" fmla="*/ 65265 w 7467600"/>
              <a:gd name="connsiteY737" fmla="*/ 2006049 h 6858000"/>
              <a:gd name="connsiteX738" fmla="*/ 0 w 7467600"/>
              <a:gd name="connsiteY738" fmla="*/ 1982532 h 6858000"/>
              <a:gd name="connsiteX739" fmla="*/ 0 w 7467600"/>
              <a:gd name="connsiteY739" fmla="*/ 1912789 h 6858000"/>
              <a:gd name="connsiteX740" fmla="*/ 97460 w 7467600"/>
              <a:gd name="connsiteY740" fmla="*/ 1953725 h 6858000"/>
              <a:gd name="connsiteX741" fmla="*/ 221272 w 7467600"/>
              <a:gd name="connsiteY741" fmla="*/ 1980766 h 6858000"/>
              <a:gd name="connsiteX742" fmla="*/ 116765 w 7467600"/>
              <a:gd name="connsiteY742" fmla="*/ 1911033 h 6858000"/>
              <a:gd name="connsiteX743" fmla="*/ 16405 w 7467600"/>
              <a:gd name="connsiteY743" fmla="*/ 1803412 h 6858000"/>
              <a:gd name="connsiteX744" fmla="*/ 0 w 7467600"/>
              <a:gd name="connsiteY744" fmla="*/ 1784777 h 6858000"/>
              <a:gd name="connsiteX745" fmla="*/ 0 w 7467600"/>
              <a:gd name="connsiteY745" fmla="*/ 1740082 h 6858000"/>
              <a:gd name="connsiteX746" fmla="*/ 39394 w 7467600"/>
              <a:gd name="connsiteY746" fmla="*/ 1784856 h 6858000"/>
              <a:gd name="connsiteX747" fmla="*/ 135813 w 7467600"/>
              <a:gd name="connsiteY747" fmla="*/ 1888838 h 6858000"/>
              <a:gd name="connsiteX748" fmla="*/ 242575 w 7467600"/>
              <a:gd name="connsiteY748" fmla="*/ 1958841 h 6858000"/>
              <a:gd name="connsiteX749" fmla="*/ 82197 w 7467600"/>
              <a:gd name="connsiteY749" fmla="*/ 1754826 h 6858000"/>
              <a:gd name="connsiteX750" fmla="*/ 0 w 7467600"/>
              <a:gd name="connsiteY750" fmla="*/ 1679650 h 6858000"/>
              <a:gd name="connsiteX751" fmla="*/ 0 w 7467600"/>
              <a:gd name="connsiteY751" fmla="*/ 1602463 h 6858000"/>
              <a:gd name="connsiteX752" fmla="*/ 84689 w 7467600"/>
              <a:gd name="connsiteY752" fmla="*/ 1677442 h 6858000"/>
              <a:gd name="connsiteX753" fmla="*/ 298437 w 7467600"/>
              <a:gd name="connsiteY753" fmla="*/ 1968019 h 6858000"/>
              <a:gd name="connsiteX754" fmla="*/ 227269 w 7467600"/>
              <a:gd name="connsiteY754" fmla="*/ 1114064 h 6858000"/>
              <a:gd name="connsiteX755" fmla="*/ 248003 w 7467600"/>
              <a:gd name="connsiteY755" fmla="*/ 1089613 h 6858000"/>
              <a:gd name="connsiteX756" fmla="*/ 427020 w 7467600"/>
              <a:gd name="connsiteY756" fmla="*/ 1619803 h 6858000"/>
              <a:gd name="connsiteX757" fmla="*/ 340345 w 7467600"/>
              <a:gd name="connsiteY757" fmla="*/ 2027739 h 6858000"/>
              <a:gd name="connsiteX758" fmla="*/ 360865 w 7467600"/>
              <a:gd name="connsiteY758" fmla="*/ 2044827 h 6858000"/>
              <a:gd name="connsiteX759" fmla="*/ 560414 w 7467600"/>
              <a:gd name="connsiteY759" fmla="*/ 2421457 h 6858000"/>
              <a:gd name="connsiteX760" fmla="*/ 1359703 w 7467600"/>
              <a:gd name="connsiteY760" fmla="*/ 2578554 h 6858000"/>
              <a:gd name="connsiteX761" fmla="*/ 1359422 w 7467600"/>
              <a:gd name="connsiteY761" fmla="*/ 2577994 h 6858000"/>
              <a:gd name="connsiteX762" fmla="*/ 828701 w 7467600"/>
              <a:gd name="connsiteY762" fmla="*/ 1839520 h 6858000"/>
              <a:gd name="connsiteX763" fmla="*/ 494427 w 7467600"/>
              <a:gd name="connsiteY763" fmla="*/ 1092333 h 6858000"/>
              <a:gd name="connsiteX764" fmla="*/ 506322 w 7467600"/>
              <a:gd name="connsiteY764" fmla="*/ 1020997 h 6858000"/>
              <a:gd name="connsiteX765" fmla="*/ 4570198 w 7467600"/>
              <a:gd name="connsiteY765" fmla="*/ 978081 h 6858000"/>
              <a:gd name="connsiteX766" fmla="*/ 4523691 w 7467600"/>
              <a:gd name="connsiteY766" fmla="*/ 1127776 h 6858000"/>
              <a:gd name="connsiteX767" fmla="*/ 4509875 w 7467600"/>
              <a:gd name="connsiteY767" fmla="*/ 1167552 h 6858000"/>
              <a:gd name="connsiteX768" fmla="*/ 4478168 w 7467600"/>
              <a:gd name="connsiteY768" fmla="*/ 1260735 h 6858000"/>
              <a:gd name="connsiteX769" fmla="*/ 4409309 w 7467600"/>
              <a:gd name="connsiteY769" fmla="*/ 1666996 h 6858000"/>
              <a:gd name="connsiteX770" fmla="*/ 4370031 w 7467600"/>
              <a:gd name="connsiteY770" fmla="*/ 1955666 h 6858000"/>
              <a:gd name="connsiteX771" fmla="*/ 4570198 w 7467600"/>
              <a:gd name="connsiteY771" fmla="*/ 978081 h 6858000"/>
              <a:gd name="connsiteX772" fmla="*/ 4557898 w 7467600"/>
              <a:gd name="connsiteY772" fmla="*/ 900011 h 6858000"/>
              <a:gd name="connsiteX773" fmla="*/ 4344840 w 7467600"/>
              <a:gd name="connsiteY773" fmla="*/ 1922038 h 6858000"/>
              <a:gd name="connsiteX774" fmla="*/ 4378710 w 7467600"/>
              <a:gd name="connsiteY774" fmla="*/ 1665516 h 6858000"/>
              <a:gd name="connsiteX775" fmla="*/ 4448798 w 7467600"/>
              <a:gd name="connsiteY775" fmla="*/ 1253024 h 6858000"/>
              <a:gd name="connsiteX776" fmla="*/ 4480315 w 7467600"/>
              <a:gd name="connsiteY776" fmla="*/ 1158454 h 6858000"/>
              <a:gd name="connsiteX777" fmla="*/ 4494133 w 7467600"/>
              <a:gd name="connsiteY777" fmla="*/ 1118676 h 6858000"/>
              <a:gd name="connsiteX778" fmla="*/ 4557898 w 7467600"/>
              <a:gd name="connsiteY778" fmla="*/ 900011 h 6858000"/>
              <a:gd name="connsiteX779" fmla="*/ 5870151 w 7467600"/>
              <a:gd name="connsiteY779" fmla="*/ 898890 h 6858000"/>
              <a:gd name="connsiteX780" fmla="*/ 5861335 w 7467600"/>
              <a:gd name="connsiteY780" fmla="*/ 899177 h 6858000"/>
              <a:gd name="connsiteX781" fmla="*/ 5843702 w 7467600"/>
              <a:gd name="connsiteY781" fmla="*/ 899748 h 6858000"/>
              <a:gd name="connsiteX782" fmla="*/ 5651107 w 7467600"/>
              <a:gd name="connsiteY782" fmla="*/ 920306 h 6858000"/>
              <a:gd name="connsiteX783" fmla="*/ 5459407 w 7467600"/>
              <a:gd name="connsiteY783" fmla="*/ 940975 h 6858000"/>
              <a:gd name="connsiteX784" fmla="*/ 5374846 w 7467600"/>
              <a:gd name="connsiteY784" fmla="*/ 941988 h 6858000"/>
              <a:gd name="connsiteX785" fmla="*/ 5256105 w 7467600"/>
              <a:gd name="connsiteY785" fmla="*/ 945632 h 6858000"/>
              <a:gd name="connsiteX786" fmla="*/ 5107071 w 7467600"/>
              <a:gd name="connsiteY786" fmla="*/ 969720 h 6858000"/>
              <a:gd name="connsiteX787" fmla="*/ 4998681 w 7467600"/>
              <a:gd name="connsiteY787" fmla="*/ 988771 h 6858000"/>
              <a:gd name="connsiteX788" fmla="*/ 5870151 w 7467600"/>
              <a:gd name="connsiteY788" fmla="*/ 898890 h 6858000"/>
              <a:gd name="connsiteX789" fmla="*/ 5504425 w 7467600"/>
              <a:gd name="connsiteY789" fmla="*/ 848067 h 6858000"/>
              <a:gd name="connsiteX790" fmla="*/ 4968849 w 7467600"/>
              <a:gd name="connsiteY790" fmla="*/ 962318 h 6858000"/>
              <a:gd name="connsiteX791" fmla="*/ 5104039 w 7467600"/>
              <a:gd name="connsiteY791" fmla="*/ 940634 h 6858000"/>
              <a:gd name="connsiteX792" fmla="*/ 5256311 w 7467600"/>
              <a:gd name="connsiteY792" fmla="*/ 916490 h 6858000"/>
              <a:gd name="connsiteX793" fmla="*/ 5377381 w 7467600"/>
              <a:gd name="connsiteY793" fmla="*/ 912671 h 6858000"/>
              <a:gd name="connsiteX794" fmla="*/ 5460148 w 7467600"/>
              <a:gd name="connsiteY794" fmla="*/ 911442 h 6858000"/>
              <a:gd name="connsiteX795" fmla="*/ 5648971 w 7467600"/>
              <a:gd name="connsiteY795" fmla="*/ 891331 h 6858000"/>
              <a:gd name="connsiteX796" fmla="*/ 5844807 w 7467600"/>
              <a:gd name="connsiteY796" fmla="*/ 870718 h 6858000"/>
              <a:gd name="connsiteX797" fmla="*/ 5862975 w 7467600"/>
              <a:gd name="connsiteY797" fmla="*/ 869756 h 6858000"/>
              <a:gd name="connsiteX798" fmla="*/ 5920887 w 7467600"/>
              <a:gd name="connsiteY798" fmla="*/ 865929 h 6858000"/>
              <a:gd name="connsiteX799" fmla="*/ 5504425 w 7467600"/>
              <a:gd name="connsiteY799" fmla="*/ 848067 h 6858000"/>
              <a:gd name="connsiteX800" fmla="*/ 3607114 w 7467600"/>
              <a:gd name="connsiteY800" fmla="*/ 467441 h 6858000"/>
              <a:gd name="connsiteX801" fmla="*/ 3296242 w 7467600"/>
              <a:gd name="connsiteY801" fmla="*/ 807991 h 6858000"/>
              <a:gd name="connsiteX802" fmla="*/ 3174674 w 7467600"/>
              <a:gd name="connsiteY802" fmla="*/ 919759 h 6858000"/>
              <a:gd name="connsiteX803" fmla="*/ 3042978 w 7467600"/>
              <a:gd name="connsiteY803" fmla="*/ 1054894 h 6858000"/>
              <a:gd name="connsiteX804" fmla="*/ 2968914 w 7467600"/>
              <a:gd name="connsiteY804" fmla="*/ 1133756 h 6858000"/>
              <a:gd name="connsiteX805" fmla="*/ 3103823 w 7467600"/>
              <a:gd name="connsiteY805" fmla="*/ 1026814 h 6858000"/>
              <a:gd name="connsiteX806" fmla="*/ 3607114 w 7467600"/>
              <a:gd name="connsiteY806" fmla="*/ 467441 h 6858000"/>
              <a:gd name="connsiteX807" fmla="*/ 3744487 w 7467600"/>
              <a:gd name="connsiteY807" fmla="*/ 383136 h 6858000"/>
              <a:gd name="connsiteX808" fmla="*/ 3970213 w 7467600"/>
              <a:gd name="connsiteY808" fmla="*/ 995559 h 6858000"/>
              <a:gd name="connsiteX809" fmla="*/ 3744487 w 7467600"/>
              <a:gd name="connsiteY809" fmla="*/ 383136 h 6858000"/>
              <a:gd name="connsiteX810" fmla="*/ 3624562 w 7467600"/>
              <a:gd name="connsiteY810" fmla="*/ 367041 h 6858000"/>
              <a:gd name="connsiteX811" fmla="*/ 3489712 w 7467600"/>
              <a:gd name="connsiteY811" fmla="*/ 485386 h 6858000"/>
              <a:gd name="connsiteX812" fmla="*/ 3182994 w 7467600"/>
              <a:gd name="connsiteY812" fmla="*/ 828265 h 6858000"/>
              <a:gd name="connsiteX813" fmla="*/ 2892114 w 7467600"/>
              <a:gd name="connsiteY813" fmla="*/ 1172635 h 6858000"/>
              <a:gd name="connsiteX814" fmla="*/ 3021459 w 7467600"/>
              <a:gd name="connsiteY814" fmla="*/ 1035385 h 6858000"/>
              <a:gd name="connsiteX815" fmla="*/ 3153873 w 7467600"/>
              <a:gd name="connsiteY815" fmla="*/ 898971 h 6858000"/>
              <a:gd name="connsiteX816" fmla="*/ 3276511 w 7467600"/>
              <a:gd name="connsiteY816" fmla="*/ 786423 h 6858000"/>
              <a:gd name="connsiteX817" fmla="*/ 3584154 w 7467600"/>
              <a:gd name="connsiteY817" fmla="*/ 448218 h 6858000"/>
              <a:gd name="connsiteX818" fmla="*/ 3624562 w 7467600"/>
              <a:gd name="connsiteY818" fmla="*/ 367041 h 6858000"/>
              <a:gd name="connsiteX819" fmla="*/ 3766672 w 7467600"/>
              <a:gd name="connsiteY819" fmla="*/ 359429 h 6858000"/>
              <a:gd name="connsiteX820" fmla="*/ 3996338 w 7467600"/>
              <a:gd name="connsiteY820" fmla="*/ 968237 h 6858000"/>
              <a:gd name="connsiteX821" fmla="*/ 3766672 w 7467600"/>
              <a:gd name="connsiteY821" fmla="*/ 359429 h 6858000"/>
              <a:gd name="connsiteX822" fmla="*/ 5805386 w 7467600"/>
              <a:gd name="connsiteY822" fmla="*/ 239240 h 6858000"/>
              <a:gd name="connsiteX823" fmla="*/ 5736947 w 7467600"/>
              <a:gd name="connsiteY823" fmla="*/ 261367 h 6858000"/>
              <a:gd name="connsiteX824" fmla="*/ 5427012 w 7467600"/>
              <a:gd name="connsiteY824" fmla="*/ 311272 h 6858000"/>
              <a:gd name="connsiteX825" fmla="*/ 5147818 w 7467600"/>
              <a:gd name="connsiteY825" fmla="*/ 322112 h 6858000"/>
              <a:gd name="connsiteX826" fmla="*/ 5060854 w 7467600"/>
              <a:gd name="connsiteY826" fmla="*/ 311882 h 6858000"/>
              <a:gd name="connsiteX827" fmla="*/ 4945989 w 7467600"/>
              <a:gd name="connsiteY827" fmla="*/ 300516 h 6858000"/>
              <a:gd name="connsiteX828" fmla="*/ 5410479 w 7467600"/>
              <a:gd name="connsiteY828" fmla="*/ 348434 h 6858000"/>
              <a:gd name="connsiteX829" fmla="*/ 5805386 w 7467600"/>
              <a:gd name="connsiteY829" fmla="*/ 239240 h 6858000"/>
              <a:gd name="connsiteX830" fmla="*/ 5905192 w 7467600"/>
              <a:gd name="connsiteY830" fmla="*/ 163079 h 6858000"/>
              <a:gd name="connsiteX831" fmla="*/ 5865655 w 7467600"/>
              <a:gd name="connsiteY831" fmla="*/ 171901 h 6858000"/>
              <a:gd name="connsiteX832" fmla="*/ 5259740 w 7467600"/>
              <a:gd name="connsiteY832" fmla="*/ 257013 h 6858000"/>
              <a:gd name="connsiteX833" fmla="*/ 5208466 w 7467600"/>
              <a:gd name="connsiteY833" fmla="*/ 257550 h 6858000"/>
              <a:gd name="connsiteX834" fmla="*/ 4980204 w 7467600"/>
              <a:gd name="connsiteY834" fmla="*/ 271903 h 6858000"/>
              <a:gd name="connsiteX835" fmla="*/ 5068068 w 7467600"/>
              <a:gd name="connsiteY835" fmla="*/ 282244 h 6858000"/>
              <a:gd name="connsiteX836" fmla="*/ 5153231 w 7467600"/>
              <a:gd name="connsiteY836" fmla="*/ 292240 h 6858000"/>
              <a:gd name="connsiteX837" fmla="*/ 5426491 w 7467600"/>
              <a:gd name="connsiteY837" fmla="*/ 281128 h 6858000"/>
              <a:gd name="connsiteX838" fmla="*/ 5731212 w 7467600"/>
              <a:gd name="connsiteY838" fmla="*/ 231951 h 6858000"/>
              <a:gd name="connsiteX839" fmla="*/ 5905192 w 7467600"/>
              <a:gd name="connsiteY839" fmla="*/ 163079 h 6858000"/>
              <a:gd name="connsiteX840" fmla="*/ 5944437 w 7467600"/>
              <a:gd name="connsiteY840" fmla="*/ 113829 h 6858000"/>
              <a:gd name="connsiteX841" fmla="*/ 5825032 w 7467600"/>
              <a:gd name="connsiteY841" fmla="*/ 146405 h 6858000"/>
              <a:gd name="connsiteX842" fmla="*/ 4955599 w 7467600"/>
              <a:gd name="connsiteY842" fmla="*/ 247008 h 6858000"/>
              <a:gd name="connsiteX843" fmla="*/ 5210104 w 7467600"/>
              <a:gd name="connsiteY843" fmla="*/ 228123 h 6858000"/>
              <a:gd name="connsiteX844" fmla="*/ 5261015 w 7467600"/>
              <a:gd name="connsiteY844" fmla="*/ 227087 h 6858000"/>
              <a:gd name="connsiteX845" fmla="*/ 5861181 w 7467600"/>
              <a:gd name="connsiteY845" fmla="*/ 143093 h 6858000"/>
              <a:gd name="connsiteX846" fmla="*/ 5961252 w 7467600"/>
              <a:gd name="connsiteY846" fmla="*/ 114820 h 6858000"/>
              <a:gd name="connsiteX847" fmla="*/ 5944437 w 7467600"/>
              <a:gd name="connsiteY847" fmla="*/ 113829 h 6858000"/>
              <a:gd name="connsiteX848" fmla="*/ 3882765 w 7467600"/>
              <a:gd name="connsiteY848" fmla="*/ 0 h 6858000"/>
              <a:gd name="connsiteX849" fmla="*/ 3995099 w 7467600"/>
              <a:gd name="connsiteY849" fmla="*/ 0 h 6858000"/>
              <a:gd name="connsiteX850" fmla="*/ 4163818 w 7467600"/>
              <a:gd name="connsiteY850" fmla="*/ 234104 h 6858000"/>
              <a:gd name="connsiteX851" fmla="*/ 4172099 w 7467600"/>
              <a:gd name="connsiteY851" fmla="*/ 234207 h 6858000"/>
              <a:gd name="connsiteX852" fmla="*/ 4784282 w 7467600"/>
              <a:gd name="connsiteY852" fmla="*/ 276561 h 6858000"/>
              <a:gd name="connsiteX853" fmla="*/ 4801687 w 7467600"/>
              <a:gd name="connsiteY853" fmla="*/ 267764 h 6858000"/>
              <a:gd name="connsiteX854" fmla="*/ 6082788 w 7467600"/>
              <a:gd name="connsiteY854" fmla="*/ 64119 h 6858000"/>
              <a:gd name="connsiteX855" fmla="*/ 6099442 w 7467600"/>
              <a:gd name="connsiteY855" fmla="*/ 82568 h 6858000"/>
              <a:gd name="connsiteX856" fmla="*/ 4804137 w 7467600"/>
              <a:gd name="connsiteY856" fmla="*/ 320931 h 6858000"/>
              <a:gd name="connsiteX857" fmla="*/ 4227047 w 7467600"/>
              <a:gd name="connsiteY857" fmla="*/ 313415 h 6858000"/>
              <a:gd name="connsiteX858" fmla="*/ 4346041 w 7467600"/>
              <a:gd name="connsiteY858" fmla="*/ 456086 h 6858000"/>
              <a:gd name="connsiteX859" fmla="*/ 4870967 w 7467600"/>
              <a:gd name="connsiteY859" fmla="*/ 963061 h 6858000"/>
              <a:gd name="connsiteX860" fmla="*/ 4889647 w 7467600"/>
              <a:gd name="connsiteY860" fmla="*/ 957147 h 6858000"/>
              <a:gd name="connsiteX861" fmla="*/ 5422504 w 7467600"/>
              <a:gd name="connsiteY861" fmla="*/ 805191 h 6858000"/>
              <a:gd name="connsiteX862" fmla="*/ 6087656 w 7467600"/>
              <a:gd name="connsiteY862" fmla="*/ 826703 h 6858000"/>
              <a:gd name="connsiteX863" fmla="*/ 6058717 w 7467600"/>
              <a:gd name="connsiteY863" fmla="*/ 865992 h 6858000"/>
              <a:gd name="connsiteX864" fmla="*/ 4974153 w 7467600"/>
              <a:gd name="connsiteY864" fmla="*/ 1045456 h 6858000"/>
              <a:gd name="connsiteX865" fmla="*/ 5627835 w 7467600"/>
              <a:gd name="connsiteY865" fmla="*/ 1472077 h 6858000"/>
              <a:gd name="connsiteX866" fmla="*/ 5629817 w 7467600"/>
              <a:gd name="connsiteY866" fmla="*/ 1471412 h 6858000"/>
              <a:gd name="connsiteX867" fmla="*/ 5634124 w 7467600"/>
              <a:gd name="connsiteY867" fmla="*/ 1470572 h 6858000"/>
              <a:gd name="connsiteX868" fmla="*/ 5755832 w 7467600"/>
              <a:gd name="connsiteY868" fmla="*/ 1383886 h 6858000"/>
              <a:gd name="connsiteX869" fmla="*/ 6014186 w 7467600"/>
              <a:gd name="connsiteY869" fmla="*/ 1279799 h 6858000"/>
              <a:gd name="connsiteX870" fmla="*/ 6901619 w 7467600"/>
              <a:gd name="connsiteY870" fmla="*/ 1047874 h 6858000"/>
              <a:gd name="connsiteX871" fmla="*/ 6931566 w 7467600"/>
              <a:gd name="connsiteY871" fmla="*/ 1062034 h 6858000"/>
              <a:gd name="connsiteX872" fmla="*/ 5790982 w 7467600"/>
              <a:gd name="connsiteY872" fmla="*/ 1561380 h 6858000"/>
              <a:gd name="connsiteX873" fmla="*/ 6188971 w 7467600"/>
              <a:gd name="connsiteY873" fmla="*/ 1755168 h 6858000"/>
              <a:gd name="connsiteX874" fmla="*/ 6202446 w 7467600"/>
              <a:gd name="connsiteY874" fmla="*/ 1752268 h 6858000"/>
              <a:gd name="connsiteX875" fmla="*/ 7179560 w 7467600"/>
              <a:gd name="connsiteY875" fmla="*/ 1467551 h 6858000"/>
              <a:gd name="connsiteX876" fmla="*/ 7158730 w 7467600"/>
              <a:gd name="connsiteY876" fmla="*/ 1507835 h 6858000"/>
              <a:gd name="connsiteX877" fmla="*/ 6326959 w 7467600"/>
              <a:gd name="connsiteY877" fmla="*/ 1817686 h 6858000"/>
              <a:gd name="connsiteX878" fmla="*/ 6537433 w 7467600"/>
              <a:gd name="connsiteY878" fmla="*/ 1907790 h 6858000"/>
              <a:gd name="connsiteX879" fmla="*/ 6550221 w 7467600"/>
              <a:gd name="connsiteY879" fmla="*/ 1910729 h 6858000"/>
              <a:gd name="connsiteX880" fmla="*/ 6964438 w 7467600"/>
              <a:gd name="connsiteY880" fmla="*/ 2209505 h 6858000"/>
              <a:gd name="connsiteX881" fmla="*/ 7367862 w 7467600"/>
              <a:gd name="connsiteY881" fmla="*/ 2806833 h 6858000"/>
              <a:gd name="connsiteX882" fmla="*/ 7364329 w 7467600"/>
              <a:gd name="connsiteY882" fmla="*/ 2826907 h 6858000"/>
              <a:gd name="connsiteX883" fmla="*/ 7290545 w 7467600"/>
              <a:gd name="connsiteY883" fmla="*/ 2850663 h 6858000"/>
              <a:gd name="connsiteX884" fmla="*/ 6472036 w 7467600"/>
              <a:gd name="connsiteY884" fmla="*/ 1959003 h 6858000"/>
              <a:gd name="connsiteX885" fmla="*/ 5792897 w 7467600"/>
              <a:gd name="connsiteY885" fmla="*/ 1647747 h 6858000"/>
              <a:gd name="connsiteX886" fmla="*/ 5842751 w 7467600"/>
              <a:gd name="connsiteY886" fmla="*/ 1816112 h 6858000"/>
              <a:gd name="connsiteX887" fmla="*/ 5847424 w 7467600"/>
              <a:gd name="connsiteY887" fmla="*/ 1815776 h 6858000"/>
              <a:gd name="connsiteX888" fmla="*/ 6399821 w 7467600"/>
              <a:gd name="connsiteY888" fmla="*/ 2344799 h 6858000"/>
              <a:gd name="connsiteX889" fmla="*/ 6323232 w 7467600"/>
              <a:gd name="connsiteY889" fmla="*/ 2389634 h 6858000"/>
              <a:gd name="connsiteX890" fmla="*/ 5942958 w 7467600"/>
              <a:gd name="connsiteY890" fmla="*/ 2077708 h 6858000"/>
              <a:gd name="connsiteX891" fmla="*/ 5921559 w 7467600"/>
              <a:gd name="connsiteY891" fmla="*/ 2378596 h 6858000"/>
              <a:gd name="connsiteX892" fmla="*/ 5817651 w 7467600"/>
              <a:gd name="connsiteY892" fmla="*/ 3023919 h 6858000"/>
              <a:gd name="connsiteX893" fmla="*/ 5729634 w 7467600"/>
              <a:gd name="connsiteY893" fmla="*/ 3051849 h 6858000"/>
              <a:gd name="connsiteX894" fmla="*/ 5611018 w 7467600"/>
              <a:gd name="connsiteY894" fmla="*/ 2316769 h 6858000"/>
              <a:gd name="connsiteX895" fmla="*/ 5687608 w 7467600"/>
              <a:gd name="connsiteY895" fmla="*/ 2039972 h 6858000"/>
              <a:gd name="connsiteX896" fmla="*/ 5657554 w 7467600"/>
              <a:gd name="connsiteY896" fmla="*/ 1576445 h 6858000"/>
              <a:gd name="connsiteX897" fmla="*/ 5150475 w 7467600"/>
              <a:gd name="connsiteY897" fmla="*/ 1274012 h 6858000"/>
              <a:gd name="connsiteX898" fmla="*/ 5349142 w 7467600"/>
              <a:gd name="connsiteY898" fmla="*/ 2204405 h 6858000"/>
              <a:gd name="connsiteX899" fmla="*/ 5262214 w 7467600"/>
              <a:gd name="connsiteY899" fmla="*/ 2233836 h 6858000"/>
              <a:gd name="connsiteX900" fmla="*/ 4981539 w 7467600"/>
              <a:gd name="connsiteY900" fmla="*/ 1542201 h 6858000"/>
              <a:gd name="connsiteX901" fmla="*/ 4958461 w 7467600"/>
              <a:gd name="connsiteY901" fmla="*/ 1136957 h 6858000"/>
              <a:gd name="connsiteX902" fmla="*/ 4655015 w 7467600"/>
              <a:gd name="connsiteY902" fmla="*/ 891426 h 6858000"/>
              <a:gd name="connsiteX903" fmla="*/ 4348002 w 7467600"/>
              <a:gd name="connsiteY903" fmla="*/ 2205895 h 6858000"/>
              <a:gd name="connsiteX904" fmla="*/ 4262250 w 7467600"/>
              <a:gd name="connsiteY904" fmla="*/ 2219972 h 6858000"/>
              <a:gd name="connsiteX905" fmla="*/ 4550611 w 7467600"/>
              <a:gd name="connsiteY905" fmla="*/ 817540 h 6858000"/>
              <a:gd name="connsiteX906" fmla="*/ 4564418 w 7467600"/>
              <a:gd name="connsiteY906" fmla="*/ 808293 h 6858000"/>
              <a:gd name="connsiteX907" fmla="*/ 4266388 w 7467600"/>
              <a:gd name="connsiteY907" fmla="*/ 500083 h 6858000"/>
              <a:gd name="connsiteX908" fmla="*/ 4032842 w 7467600"/>
              <a:gd name="connsiteY908" fmla="*/ 211809 h 6858000"/>
              <a:gd name="connsiteX909" fmla="*/ 3882765 w 7467600"/>
              <a:gd name="connsiteY909" fmla="*/ 0 h 6858000"/>
              <a:gd name="connsiteX910" fmla="*/ 3721337 w 7467600"/>
              <a:gd name="connsiteY910" fmla="*/ 0 h 6858000"/>
              <a:gd name="connsiteX911" fmla="*/ 3797544 w 7467600"/>
              <a:gd name="connsiteY911" fmla="*/ 0 h 6858000"/>
              <a:gd name="connsiteX912" fmla="*/ 3775734 w 7467600"/>
              <a:gd name="connsiteY912" fmla="*/ 95131 h 6858000"/>
              <a:gd name="connsiteX913" fmla="*/ 3724807 w 7467600"/>
              <a:gd name="connsiteY913" fmla="*/ 272257 h 6858000"/>
              <a:gd name="connsiteX914" fmla="*/ 3726844 w 7467600"/>
              <a:gd name="connsiteY914" fmla="*/ 282988 h 6858000"/>
              <a:gd name="connsiteX915" fmla="*/ 3742664 w 7467600"/>
              <a:gd name="connsiteY915" fmla="*/ 279918 h 6858000"/>
              <a:gd name="connsiteX916" fmla="*/ 4103910 w 7467600"/>
              <a:gd name="connsiteY916" fmla="*/ 1161917 h 6858000"/>
              <a:gd name="connsiteX917" fmla="*/ 4020269 w 7467600"/>
              <a:gd name="connsiteY917" fmla="*/ 1200406 h 6858000"/>
              <a:gd name="connsiteX918" fmla="*/ 3674882 w 7467600"/>
              <a:gd name="connsiteY918" fmla="*/ 488524 h 6858000"/>
              <a:gd name="connsiteX919" fmla="*/ 3132682 w 7467600"/>
              <a:gd name="connsiteY919" fmla="*/ 1072284 h 6858000"/>
              <a:gd name="connsiteX920" fmla="*/ 2716346 w 7467600"/>
              <a:gd name="connsiteY920" fmla="*/ 1276376 h 6858000"/>
              <a:gd name="connsiteX921" fmla="*/ 2716772 w 7467600"/>
              <a:gd name="connsiteY921" fmla="*/ 1255462 h 6858000"/>
              <a:gd name="connsiteX922" fmla="*/ 3471096 w 7467600"/>
              <a:gd name="connsiteY922" fmla="*/ 437072 h 6858000"/>
              <a:gd name="connsiteX923" fmla="*/ 3639057 w 7467600"/>
              <a:gd name="connsiteY923" fmla="*/ 286334 h 6858000"/>
              <a:gd name="connsiteX924" fmla="*/ 3640309 w 7467600"/>
              <a:gd name="connsiteY924" fmla="*/ 284664 h 6858000"/>
              <a:gd name="connsiteX925" fmla="*/ 3646022 w 7467600"/>
              <a:gd name="connsiteY925" fmla="*/ 276711 h 6858000"/>
              <a:gd name="connsiteX926" fmla="*/ 3707943 w 7467600"/>
              <a:gd name="connsiteY926" fmla="*/ 65958 h 6858000"/>
              <a:gd name="connsiteX927" fmla="*/ 3721337 w 7467600"/>
              <a:gd name="connsiteY927" fmla="*/ 0 h 6858000"/>
              <a:gd name="connsiteX928" fmla="*/ 2867960 w 7467600"/>
              <a:gd name="connsiteY928" fmla="*/ 0 h 6858000"/>
              <a:gd name="connsiteX929" fmla="*/ 2926351 w 7467600"/>
              <a:gd name="connsiteY929" fmla="*/ 0 h 6858000"/>
              <a:gd name="connsiteX930" fmla="*/ 2902823 w 7467600"/>
              <a:gd name="connsiteY930" fmla="*/ 262929 h 6858000"/>
              <a:gd name="connsiteX931" fmla="*/ 2940663 w 7467600"/>
              <a:gd name="connsiteY931" fmla="*/ 140884 h 6858000"/>
              <a:gd name="connsiteX932" fmla="*/ 2947039 w 7467600"/>
              <a:gd name="connsiteY932" fmla="*/ 122524 h 6858000"/>
              <a:gd name="connsiteX933" fmla="*/ 2984316 w 7467600"/>
              <a:gd name="connsiteY933" fmla="*/ 0 h 6858000"/>
              <a:gd name="connsiteX934" fmla="*/ 3016114 w 7467600"/>
              <a:gd name="connsiteY934" fmla="*/ 0 h 6858000"/>
              <a:gd name="connsiteX935" fmla="*/ 2979949 w 7467600"/>
              <a:gd name="connsiteY935" fmla="*/ 119274 h 6858000"/>
              <a:gd name="connsiteX936" fmla="*/ 3023879 w 7467600"/>
              <a:gd name="connsiteY936" fmla="*/ 0 h 6858000"/>
              <a:gd name="connsiteX937" fmla="*/ 3105400 w 7467600"/>
              <a:gd name="connsiteY937" fmla="*/ 0 h 6858000"/>
              <a:gd name="connsiteX938" fmla="*/ 3094669 w 7467600"/>
              <a:gd name="connsiteY938" fmla="*/ 30308 h 6858000"/>
              <a:gd name="connsiteX939" fmla="*/ 2901945 w 7467600"/>
              <a:gd name="connsiteY939" fmla="*/ 466538 h 6858000"/>
              <a:gd name="connsiteX940" fmla="*/ 2815209 w 7467600"/>
              <a:gd name="connsiteY940" fmla="*/ 497361 h 6858000"/>
              <a:gd name="connsiteX941" fmla="*/ 2844845 w 7467600"/>
              <a:gd name="connsiteY941" fmla="*/ 127638 h 6858000"/>
              <a:gd name="connsiteX942" fmla="*/ 2867960 w 7467600"/>
              <a:gd name="connsiteY942" fmla="*/ 0 h 6858000"/>
              <a:gd name="connsiteX943" fmla="*/ 1057230 w 7467600"/>
              <a:gd name="connsiteY943" fmla="*/ 0 h 6858000"/>
              <a:gd name="connsiteX944" fmla="*/ 1111003 w 7467600"/>
              <a:gd name="connsiteY944" fmla="*/ 0 h 6858000"/>
              <a:gd name="connsiteX945" fmla="*/ 1125553 w 7467600"/>
              <a:gd name="connsiteY945" fmla="*/ 52588 h 6858000"/>
              <a:gd name="connsiteX946" fmla="*/ 1304276 w 7467600"/>
              <a:gd name="connsiteY946" fmla="*/ 476275 h 6858000"/>
              <a:gd name="connsiteX947" fmla="*/ 1492066 w 7467600"/>
              <a:gd name="connsiteY947" fmla="*/ 886333 h 6858000"/>
              <a:gd name="connsiteX948" fmla="*/ 1423698 w 7467600"/>
              <a:gd name="connsiteY948" fmla="*/ 710817 h 6858000"/>
              <a:gd name="connsiteX949" fmla="*/ 1357609 w 7467600"/>
              <a:gd name="connsiteY949" fmla="*/ 532892 h 6858000"/>
              <a:gd name="connsiteX950" fmla="*/ 1309550 w 7467600"/>
              <a:gd name="connsiteY950" fmla="*/ 374031 h 6858000"/>
              <a:gd name="connsiteX951" fmla="*/ 1193673 w 7467600"/>
              <a:gd name="connsiteY951" fmla="*/ 49533 h 6858000"/>
              <a:gd name="connsiteX952" fmla="*/ 1164391 w 7467600"/>
              <a:gd name="connsiteY952" fmla="*/ 0 h 6858000"/>
              <a:gd name="connsiteX953" fmla="*/ 1200666 w 7467600"/>
              <a:gd name="connsiteY953" fmla="*/ 0 h 6858000"/>
              <a:gd name="connsiteX954" fmla="*/ 1223408 w 7467600"/>
              <a:gd name="connsiteY954" fmla="*/ 38996 h 6858000"/>
              <a:gd name="connsiteX955" fmla="*/ 1339635 w 7467600"/>
              <a:gd name="connsiteY955" fmla="*/ 365517 h 6858000"/>
              <a:gd name="connsiteX956" fmla="*/ 1387469 w 7467600"/>
              <a:gd name="connsiteY956" fmla="*/ 523079 h 6858000"/>
              <a:gd name="connsiteX957" fmla="*/ 1452685 w 7467600"/>
              <a:gd name="connsiteY957" fmla="*/ 699806 h 6858000"/>
              <a:gd name="connsiteX958" fmla="*/ 1492092 w 7467600"/>
              <a:gd name="connsiteY958" fmla="*/ 800424 h 6858000"/>
              <a:gd name="connsiteX959" fmla="*/ 1455302 w 7467600"/>
              <a:gd name="connsiteY959" fmla="*/ 632913 h 6858000"/>
              <a:gd name="connsiteX960" fmla="*/ 1222336 w 7467600"/>
              <a:gd name="connsiteY960" fmla="*/ 9480 h 6858000"/>
              <a:gd name="connsiteX961" fmla="*/ 1214634 w 7467600"/>
              <a:gd name="connsiteY961" fmla="*/ 0 h 6858000"/>
              <a:gd name="connsiteX962" fmla="*/ 1289827 w 7467600"/>
              <a:gd name="connsiteY962" fmla="*/ 0 h 6858000"/>
              <a:gd name="connsiteX963" fmla="*/ 1321076 w 7467600"/>
              <a:gd name="connsiteY963" fmla="*/ 59722 h 6858000"/>
              <a:gd name="connsiteX964" fmla="*/ 1512579 w 7467600"/>
              <a:gd name="connsiteY964" fmla="*/ 626441 h 6858000"/>
              <a:gd name="connsiteX965" fmla="*/ 1506076 w 7467600"/>
              <a:gd name="connsiteY965" fmla="*/ 1089289 h 6858000"/>
              <a:gd name="connsiteX966" fmla="*/ 1486346 w 7467600"/>
              <a:gd name="connsiteY966" fmla="*/ 1079919 h 6858000"/>
              <a:gd name="connsiteX967" fmla="*/ 1070511 w 7467600"/>
              <a:gd name="connsiteY967" fmla="*/ 48609 h 6858000"/>
              <a:gd name="connsiteX968" fmla="*/ 1057230 w 7467600"/>
              <a:gd name="connsiteY968" fmla="*/ 0 h 6858000"/>
              <a:gd name="connsiteX969" fmla="*/ 43151 w 7467600"/>
              <a:gd name="connsiteY969" fmla="*/ 0 h 6858000"/>
              <a:gd name="connsiteX970" fmla="*/ 95283 w 7467600"/>
              <a:gd name="connsiteY970" fmla="*/ 0 h 6858000"/>
              <a:gd name="connsiteX971" fmla="*/ 300708 w 7467600"/>
              <a:gd name="connsiteY971" fmla="*/ 154571 h 6858000"/>
              <a:gd name="connsiteX972" fmla="*/ 530414 w 7467600"/>
              <a:gd name="connsiteY972" fmla="*/ 354673 h 6858000"/>
              <a:gd name="connsiteX973" fmla="*/ 333785 w 7467600"/>
              <a:gd name="connsiteY973" fmla="*/ 161564 h 6858000"/>
              <a:gd name="connsiteX974" fmla="*/ 147005 w 7467600"/>
              <a:gd name="connsiteY974" fmla="*/ 0 h 6858000"/>
              <a:gd name="connsiteX975" fmla="*/ 272509 w 7467600"/>
              <a:gd name="connsiteY975" fmla="*/ 0 h 6858000"/>
              <a:gd name="connsiteX976" fmla="*/ 326276 w 7467600"/>
              <a:gd name="connsiteY976" fmla="*/ 45847 h 6858000"/>
              <a:gd name="connsiteX977" fmla="*/ 823759 w 7467600"/>
              <a:gd name="connsiteY977" fmla="*/ 574145 h 6858000"/>
              <a:gd name="connsiteX978" fmla="*/ 811254 w 7467600"/>
              <a:gd name="connsiteY978" fmla="*/ 665546 h 6858000"/>
              <a:gd name="connsiteX979" fmla="*/ 154042 w 7467600"/>
              <a:gd name="connsiteY979" fmla="*/ 261522 h 6858000"/>
              <a:gd name="connsiteX980" fmla="*/ 13550 w 7467600"/>
              <a:gd name="connsiteY980" fmla="*/ 158423 h 6858000"/>
              <a:gd name="connsiteX981" fmla="*/ 0 w 7467600"/>
              <a:gd name="connsiteY981" fmla="*/ 146618 h 6858000"/>
              <a:gd name="connsiteX982" fmla="*/ 0 w 7467600"/>
              <a:gd name="connsiteY982" fmla="*/ 59161 h 6858000"/>
              <a:gd name="connsiteX983" fmla="*/ 45427 w 7467600"/>
              <a:gd name="connsiteY983" fmla="*/ 101078 h 6858000"/>
              <a:gd name="connsiteX984" fmla="*/ 630103 w 7467600"/>
              <a:gd name="connsiteY984" fmla="*/ 485885 h 6858000"/>
              <a:gd name="connsiteX985" fmla="*/ 532040 w 7467600"/>
              <a:gd name="connsiteY985" fmla="*/ 399359 h 6858000"/>
              <a:gd name="connsiteX986" fmla="*/ 517618 w 7467600"/>
              <a:gd name="connsiteY986" fmla="*/ 385726 h 6858000"/>
              <a:gd name="connsiteX987" fmla="*/ 285074 w 7467600"/>
              <a:gd name="connsiteY987" fmla="*/ 182755 h 6858000"/>
              <a:gd name="connsiteX988" fmla="*/ 43151 w 7467600"/>
              <a:gd name="connsiteY988"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312201 w 7467600"/>
              <a:gd name="connsiteY127" fmla="*/ 5128278 h 6858000"/>
              <a:gd name="connsiteX128" fmla="*/ 7450656 w 7467600"/>
              <a:gd name="connsiteY128" fmla="*/ 5134750 h 6858000"/>
              <a:gd name="connsiteX129" fmla="*/ 7467600 w 7467600"/>
              <a:gd name="connsiteY129" fmla="*/ 5142496 h 6858000"/>
              <a:gd name="connsiteX130" fmla="*/ 7467600 w 7467600"/>
              <a:gd name="connsiteY130" fmla="*/ 5158623 h 6858000"/>
              <a:gd name="connsiteX131" fmla="*/ 7312201 w 7467600"/>
              <a:gd name="connsiteY131" fmla="*/ 5128278 h 6858000"/>
              <a:gd name="connsiteX132" fmla="*/ 1903353 w 7467600"/>
              <a:gd name="connsiteY132" fmla="*/ 5044827 h 6858000"/>
              <a:gd name="connsiteX133" fmla="*/ 1936931 w 7467600"/>
              <a:gd name="connsiteY133" fmla="*/ 5093954 h 6858000"/>
              <a:gd name="connsiteX134" fmla="*/ 2195868 w 7467600"/>
              <a:gd name="connsiteY134" fmla="*/ 5396574 h 6858000"/>
              <a:gd name="connsiteX135" fmla="*/ 2088852 w 7467600"/>
              <a:gd name="connsiteY135" fmla="*/ 5166123 h 6858000"/>
              <a:gd name="connsiteX136" fmla="*/ 1958241 w 7467600"/>
              <a:gd name="connsiteY136" fmla="*/ 5067955 h 6858000"/>
              <a:gd name="connsiteX137" fmla="*/ 1903353 w 7467600"/>
              <a:gd name="connsiteY137" fmla="*/ 5044827 h 6858000"/>
              <a:gd name="connsiteX138" fmla="*/ 1979378 w 7467600"/>
              <a:gd name="connsiteY138" fmla="*/ 4769504 h 6858000"/>
              <a:gd name="connsiteX139" fmla="*/ 2882120 w 7467600"/>
              <a:gd name="connsiteY139" fmla="*/ 5064547 h 6858000"/>
              <a:gd name="connsiteX140" fmla="*/ 2793103 w 7467600"/>
              <a:gd name="connsiteY140" fmla="*/ 5039699 h 6858000"/>
              <a:gd name="connsiteX141" fmla="*/ 2770041 w 7467600"/>
              <a:gd name="connsiteY141" fmla="*/ 5033634 h 6858000"/>
              <a:gd name="connsiteX142" fmla="*/ 1979378 w 7467600"/>
              <a:gd name="connsiteY142" fmla="*/ 4769504 h 6858000"/>
              <a:gd name="connsiteX143" fmla="*/ 1927410 w 7467600"/>
              <a:gd name="connsiteY143" fmla="*/ 4716164 h 6858000"/>
              <a:gd name="connsiteX144" fmla="*/ 1959587 w 7467600"/>
              <a:gd name="connsiteY144" fmla="*/ 4728849 h 6858000"/>
              <a:gd name="connsiteX145" fmla="*/ 2777707 w 7467600"/>
              <a:gd name="connsiteY145" fmla="*/ 5003991 h 6858000"/>
              <a:gd name="connsiteX146" fmla="*/ 2800768 w 7467600"/>
              <a:gd name="connsiteY146" fmla="*/ 5010056 h 6858000"/>
              <a:gd name="connsiteX147" fmla="*/ 2879408 w 7467600"/>
              <a:gd name="connsiteY147" fmla="*/ 5031590 h 6858000"/>
              <a:gd name="connsiteX148" fmla="*/ 2862295 w 7467600"/>
              <a:gd name="connsiteY148" fmla="*/ 5022958 h 6858000"/>
              <a:gd name="connsiteX149" fmla="*/ 2813343 w 7467600"/>
              <a:gd name="connsiteY149" fmla="*/ 4998369 h 6858000"/>
              <a:gd name="connsiteX150" fmla="*/ 2646245 w 7467600"/>
              <a:gd name="connsiteY150" fmla="*/ 4930999 h 6858000"/>
              <a:gd name="connsiteX151" fmla="*/ 1999243 w 7467600"/>
              <a:gd name="connsiteY151" fmla="*/ 4730524 h 6858000"/>
              <a:gd name="connsiteX152" fmla="*/ 1979527 w 7467600"/>
              <a:gd name="connsiteY152" fmla="*/ 4726651 h 6858000"/>
              <a:gd name="connsiteX153" fmla="*/ 1927410 w 7467600"/>
              <a:gd name="connsiteY153" fmla="*/ 4716164 h 6858000"/>
              <a:gd name="connsiteX154" fmla="*/ 1997014 w 7467600"/>
              <a:gd name="connsiteY154" fmla="*/ 4698007 h 6858000"/>
              <a:gd name="connsiteX155" fmla="*/ 2005458 w 7467600"/>
              <a:gd name="connsiteY155" fmla="*/ 4699540 h 6858000"/>
              <a:gd name="connsiteX156" fmla="*/ 2657186 w 7467600"/>
              <a:gd name="connsiteY156" fmla="*/ 4901687 h 6858000"/>
              <a:gd name="connsiteX157" fmla="*/ 2826662 w 7467600"/>
              <a:gd name="connsiteY157" fmla="*/ 4970362 h 6858000"/>
              <a:gd name="connsiteX158" fmla="*/ 2876100 w 7467600"/>
              <a:gd name="connsiteY158" fmla="*/ 4995397 h 6858000"/>
              <a:gd name="connsiteX159" fmla="*/ 3042600 w 7467600"/>
              <a:gd name="connsiteY159" fmla="*/ 5059532 h 6858000"/>
              <a:gd name="connsiteX160" fmla="*/ 1997014 w 7467600"/>
              <a:gd name="connsiteY160" fmla="*/ 4698007 h 6858000"/>
              <a:gd name="connsiteX161" fmla="*/ 2305292 w 7467600"/>
              <a:gd name="connsiteY161" fmla="*/ 4219492 h 6858000"/>
              <a:gd name="connsiteX162" fmla="*/ 3360922 w 7467600"/>
              <a:gd name="connsiteY162" fmla="*/ 4529373 h 6858000"/>
              <a:gd name="connsiteX163" fmla="*/ 3492420 w 7467600"/>
              <a:gd name="connsiteY163" fmla="*/ 4510145 h 6858000"/>
              <a:gd name="connsiteX164" fmla="*/ 3364086 w 7467600"/>
              <a:gd name="connsiteY164" fmla="*/ 4480340 h 6858000"/>
              <a:gd name="connsiteX165" fmla="*/ 3225818 w 7467600"/>
              <a:gd name="connsiteY165" fmla="*/ 4411822 h 6858000"/>
              <a:gd name="connsiteX166" fmla="*/ 3129696 w 7467600"/>
              <a:gd name="connsiteY166" fmla="*/ 4360704 h 6858000"/>
              <a:gd name="connsiteX167" fmla="*/ 2814545 w 7467600"/>
              <a:gd name="connsiteY167" fmla="*/ 4282955 h 6858000"/>
              <a:gd name="connsiteX168" fmla="*/ 2305292 w 7467600"/>
              <a:gd name="connsiteY168" fmla="*/ 4219492 h 6858000"/>
              <a:gd name="connsiteX169" fmla="*/ 2626982 w 7467600"/>
              <a:gd name="connsiteY169" fmla="*/ 4206450 h 6858000"/>
              <a:gd name="connsiteX170" fmla="*/ 2490617 w 7467600"/>
              <a:gd name="connsiteY170" fmla="*/ 4206951 h 6858000"/>
              <a:gd name="connsiteX171" fmla="*/ 2819869 w 7467600"/>
              <a:gd name="connsiteY171" fmla="*/ 4252936 h 6858000"/>
              <a:gd name="connsiteX172" fmla="*/ 3143018 w 7467600"/>
              <a:gd name="connsiteY172" fmla="*/ 4332698 h 6858000"/>
              <a:gd name="connsiteX173" fmla="*/ 3241520 w 7467600"/>
              <a:gd name="connsiteY173" fmla="*/ 4385112 h 6858000"/>
              <a:gd name="connsiteX174" fmla="*/ 3374575 w 7467600"/>
              <a:gd name="connsiteY174" fmla="*/ 4451517 h 6858000"/>
              <a:gd name="connsiteX175" fmla="*/ 3505221 w 7467600"/>
              <a:gd name="connsiteY175" fmla="*/ 4480757 h 6858000"/>
              <a:gd name="connsiteX176" fmla="*/ 2626982 w 7467600"/>
              <a:gd name="connsiteY176" fmla="*/ 4206450 h 6858000"/>
              <a:gd name="connsiteX177" fmla="*/ 1310106 w 7467600"/>
              <a:gd name="connsiteY177" fmla="*/ 3943217 h 6858000"/>
              <a:gd name="connsiteX178" fmla="*/ 854994 w 7467600"/>
              <a:gd name="connsiteY178" fmla="*/ 4399136 h 6858000"/>
              <a:gd name="connsiteX179" fmla="*/ 742462 w 7467600"/>
              <a:gd name="connsiteY179" fmla="*/ 4594648 h 6858000"/>
              <a:gd name="connsiteX180" fmla="*/ 820602 w 7467600"/>
              <a:gd name="connsiteY180" fmla="*/ 4485915 h 6858000"/>
              <a:gd name="connsiteX181" fmla="*/ 878295 w 7467600"/>
              <a:gd name="connsiteY181" fmla="*/ 4403594 h 6858000"/>
              <a:gd name="connsiteX182" fmla="*/ 1240607 w 7467600"/>
              <a:gd name="connsiteY182" fmla="*/ 4010401 h 6858000"/>
              <a:gd name="connsiteX183" fmla="*/ 1310106 w 7467600"/>
              <a:gd name="connsiteY183" fmla="*/ 3943217 h 6858000"/>
              <a:gd name="connsiteX184" fmla="*/ 1423113 w 7467600"/>
              <a:gd name="connsiteY184" fmla="*/ 3874565 h 6858000"/>
              <a:gd name="connsiteX185" fmla="*/ 1260565 w 7467600"/>
              <a:gd name="connsiteY185" fmla="*/ 4031982 h 6858000"/>
              <a:gd name="connsiteX186" fmla="*/ 901900 w 7467600"/>
              <a:gd name="connsiteY186" fmla="*/ 4421236 h 6858000"/>
              <a:gd name="connsiteX187" fmla="*/ 845044 w 7467600"/>
              <a:gd name="connsiteY187" fmla="*/ 4502436 h 6858000"/>
              <a:gd name="connsiteX188" fmla="*/ 685926 w 7467600"/>
              <a:gd name="connsiteY188" fmla="*/ 4703069 h 6858000"/>
              <a:gd name="connsiteX189" fmla="*/ 684248 w 7467600"/>
              <a:gd name="connsiteY189" fmla="*/ 4706721 h 6858000"/>
              <a:gd name="connsiteX190" fmla="*/ 1423113 w 7467600"/>
              <a:gd name="connsiteY190" fmla="*/ 3874565 h 6858000"/>
              <a:gd name="connsiteX191" fmla="*/ 3316479 w 7467600"/>
              <a:gd name="connsiteY191" fmla="*/ 3872136 h 6858000"/>
              <a:gd name="connsiteX192" fmla="*/ 3546806 w 7467600"/>
              <a:gd name="connsiteY192" fmla="*/ 4356139 h 6858000"/>
              <a:gd name="connsiteX193" fmla="*/ 3364433 w 7467600"/>
              <a:gd name="connsiteY193" fmla="*/ 3953121 h 6858000"/>
              <a:gd name="connsiteX194" fmla="*/ 3316479 w 7467600"/>
              <a:gd name="connsiteY194" fmla="*/ 3872136 h 6858000"/>
              <a:gd name="connsiteX195" fmla="*/ 3291335 w 7467600"/>
              <a:gd name="connsiteY195" fmla="*/ 3767420 h 6858000"/>
              <a:gd name="connsiteX196" fmla="*/ 3390805 w 7467600"/>
              <a:gd name="connsiteY196" fmla="*/ 3937163 h 6858000"/>
              <a:gd name="connsiteX197" fmla="*/ 3579062 w 7467600"/>
              <a:gd name="connsiteY197" fmla="*/ 4359040 h 6858000"/>
              <a:gd name="connsiteX198" fmla="*/ 3467355 w 7467600"/>
              <a:gd name="connsiteY198" fmla="*/ 3988130 h 6858000"/>
              <a:gd name="connsiteX199" fmla="*/ 3310753 w 7467600"/>
              <a:gd name="connsiteY199" fmla="*/ 3787140 h 6858000"/>
              <a:gd name="connsiteX200" fmla="*/ 3291335 w 7467600"/>
              <a:gd name="connsiteY200" fmla="*/ 3767420 h 6858000"/>
              <a:gd name="connsiteX201" fmla="*/ 1635889 w 7467600"/>
              <a:gd name="connsiteY201" fmla="*/ 3709494 h 6858000"/>
              <a:gd name="connsiteX202" fmla="*/ 1634800 w 7467600"/>
              <a:gd name="connsiteY202" fmla="*/ 3731111 h 6858000"/>
              <a:gd name="connsiteX203" fmla="*/ 1635889 w 7467600"/>
              <a:gd name="connsiteY203" fmla="*/ 3709494 h 6858000"/>
              <a:gd name="connsiteX204" fmla="*/ 1510397 w 7467600"/>
              <a:gd name="connsiteY204" fmla="*/ 3684705 h 6858000"/>
              <a:gd name="connsiteX205" fmla="*/ 1146550 w 7467600"/>
              <a:gd name="connsiteY205" fmla="*/ 3802012 h 6858000"/>
              <a:gd name="connsiteX206" fmla="*/ 698834 w 7467600"/>
              <a:gd name="connsiteY206" fmla="*/ 3952272 h 6858000"/>
              <a:gd name="connsiteX207" fmla="*/ 34256 w 7467600"/>
              <a:gd name="connsiteY207" fmla="*/ 4347603 h 6858000"/>
              <a:gd name="connsiteX208" fmla="*/ 527241 w 7467600"/>
              <a:gd name="connsiteY208" fmla="*/ 4065078 h 6858000"/>
              <a:gd name="connsiteX209" fmla="*/ 1510397 w 7467600"/>
              <a:gd name="connsiteY209" fmla="*/ 3684705 h 6858000"/>
              <a:gd name="connsiteX210" fmla="*/ 1313114 w 7467600"/>
              <a:gd name="connsiteY210" fmla="*/ 3655216 h 6858000"/>
              <a:gd name="connsiteX211" fmla="*/ 1109304 w 7467600"/>
              <a:gd name="connsiteY211" fmla="*/ 3669030 h 6858000"/>
              <a:gd name="connsiteX212" fmla="*/ 8129 w 7467600"/>
              <a:gd name="connsiteY212" fmla="*/ 4330519 h 6858000"/>
              <a:gd name="connsiteX213" fmla="*/ 687572 w 7467600"/>
              <a:gd name="connsiteY213" fmla="*/ 3925629 h 6858000"/>
              <a:gd name="connsiteX214" fmla="*/ 1138365 w 7467600"/>
              <a:gd name="connsiteY214" fmla="*/ 3774515 h 6858000"/>
              <a:gd name="connsiteX215" fmla="*/ 1505579 w 7467600"/>
              <a:gd name="connsiteY215" fmla="*/ 3655526 h 6858000"/>
              <a:gd name="connsiteX216" fmla="*/ 1313114 w 7467600"/>
              <a:gd name="connsiteY216" fmla="*/ 3655216 h 6858000"/>
              <a:gd name="connsiteX217" fmla="*/ 3655073 w 7467600"/>
              <a:gd name="connsiteY217" fmla="*/ 3650884 h 6858000"/>
              <a:gd name="connsiteX218" fmla="*/ 3989938 w 7467600"/>
              <a:gd name="connsiteY218" fmla="*/ 3991685 h 6858000"/>
              <a:gd name="connsiteX219" fmla="*/ 4393907 w 7467600"/>
              <a:gd name="connsiteY219" fmla="*/ 4261258 h 6858000"/>
              <a:gd name="connsiteX220" fmla="*/ 4648051 w 7467600"/>
              <a:gd name="connsiteY220" fmla="*/ 4374051 h 6858000"/>
              <a:gd name="connsiteX221" fmla="*/ 4383389 w 7467600"/>
              <a:gd name="connsiteY221" fmla="*/ 4184369 h 6858000"/>
              <a:gd name="connsiteX222" fmla="*/ 4165508 w 7467600"/>
              <a:gd name="connsiteY222" fmla="*/ 4035196 h 6858000"/>
              <a:gd name="connsiteX223" fmla="*/ 4068162 w 7467600"/>
              <a:gd name="connsiteY223" fmla="*/ 3953394 h 6858000"/>
              <a:gd name="connsiteX224" fmla="*/ 3981416 w 7467600"/>
              <a:gd name="connsiteY224" fmla="*/ 3880482 h 6858000"/>
              <a:gd name="connsiteX225" fmla="*/ 3800147 w 7467600"/>
              <a:gd name="connsiteY225" fmla="*/ 3749872 h 6858000"/>
              <a:gd name="connsiteX226" fmla="*/ 3655073 w 7467600"/>
              <a:gd name="connsiteY226" fmla="*/ 3650884 h 6858000"/>
              <a:gd name="connsiteX227" fmla="*/ 3670252 w 7467600"/>
              <a:gd name="connsiteY227" fmla="*/ 3622798 h 6858000"/>
              <a:gd name="connsiteX228" fmla="*/ 3817258 w 7467600"/>
              <a:gd name="connsiteY228" fmla="*/ 3723577 h 6858000"/>
              <a:gd name="connsiteX229" fmla="*/ 4000461 w 7467600"/>
              <a:gd name="connsiteY229" fmla="*/ 3855966 h 6858000"/>
              <a:gd name="connsiteX230" fmla="*/ 4088180 w 7467600"/>
              <a:gd name="connsiteY230" fmla="*/ 3929774 h 6858000"/>
              <a:gd name="connsiteX231" fmla="*/ 4184555 w 7467600"/>
              <a:gd name="connsiteY231" fmla="*/ 4010683 h 6858000"/>
              <a:gd name="connsiteX232" fmla="*/ 4399563 w 7467600"/>
              <a:gd name="connsiteY232" fmla="*/ 4158106 h 6858000"/>
              <a:gd name="connsiteX233" fmla="*/ 4684469 w 7467600"/>
              <a:gd name="connsiteY233" fmla="*/ 4364680 h 6858000"/>
              <a:gd name="connsiteX234" fmla="*/ 4690271 w 7467600"/>
              <a:gd name="connsiteY234" fmla="*/ 4370034 h 6858000"/>
              <a:gd name="connsiteX235" fmla="*/ 4136093 w 7467600"/>
              <a:gd name="connsiteY235" fmla="*/ 3858466 h 6858000"/>
              <a:gd name="connsiteX236" fmla="*/ 3670252 w 7467600"/>
              <a:gd name="connsiteY236" fmla="*/ 3622798 h 6858000"/>
              <a:gd name="connsiteX237" fmla="*/ 4440129 w 7467600"/>
              <a:gd name="connsiteY237" fmla="*/ 3448571 h 6858000"/>
              <a:gd name="connsiteX238" fmla="*/ 4856525 w 7467600"/>
              <a:gd name="connsiteY238" fmla="*/ 3915351 h 6858000"/>
              <a:gd name="connsiteX239" fmla="*/ 5059055 w 7467600"/>
              <a:gd name="connsiteY239" fmla="*/ 4108918 h 6858000"/>
              <a:gd name="connsiteX240" fmla="*/ 5290070 w 7467600"/>
              <a:gd name="connsiteY240" fmla="*/ 4263619 h 6858000"/>
              <a:gd name="connsiteX241" fmla="*/ 4834991 w 7467600"/>
              <a:gd name="connsiteY241" fmla="*/ 3830985 h 6858000"/>
              <a:gd name="connsiteX242" fmla="*/ 4440129 w 7467600"/>
              <a:gd name="connsiteY242" fmla="*/ 3448571 h 6858000"/>
              <a:gd name="connsiteX243" fmla="*/ 4441737 w 7467600"/>
              <a:gd name="connsiteY243" fmla="*/ 3399734 h 6858000"/>
              <a:gd name="connsiteX244" fmla="*/ 4431236 w 7467600"/>
              <a:gd name="connsiteY244" fmla="*/ 3400954 h 6858000"/>
              <a:gd name="connsiteX245" fmla="*/ 4557150 w 7467600"/>
              <a:gd name="connsiteY245" fmla="*/ 3510023 h 6858000"/>
              <a:gd name="connsiteX246" fmla="*/ 4856936 w 7467600"/>
              <a:gd name="connsiteY246" fmla="*/ 3809146 h 6858000"/>
              <a:gd name="connsiteX247" fmla="*/ 5111996 w 7467600"/>
              <a:gd name="connsiteY247" fmla="*/ 4065759 h 6858000"/>
              <a:gd name="connsiteX248" fmla="*/ 5388878 w 7467600"/>
              <a:gd name="connsiteY248" fmla="*/ 4300185 h 6858000"/>
              <a:gd name="connsiteX249" fmla="*/ 5425556 w 7467600"/>
              <a:gd name="connsiteY249" fmla="*/ 4308967 h 6858000"/>
              <a:gd name="connsiteX250" fmla="*/ 4943646 w 7467600"/>
              <a:gd name="connsiteY250" fmla="*/ 3822916 h 6858000"/>
              <a:gd name="connsiteX251" fmla="*/ 4594837 w 7467600"/>
              <a:gd name="connsiteY251" fmla="*/ 3532274 h 6858000"/>
              <a:gd name="connsiteX252" fmla="*/ 4441737 w 7467600"/>
              <a:gd name="connsiteY252" fmla="*/ 3399734 h 6858000"/>
              <a:gd name="connsiteX253" fmla="*/ 5425834 w 7467600"/>
              <a:gd name="connsiteY253" fmla="*/ 3162785 h 6858000"/>
              <a:gd name="connsiteX254" fmla="*/ 5401644 w 7467600"/>
              <a:gd name="connsiteY254" fmla="*/ 3617847 h 6858000"/>
              <a:gd name="connsiteX255" fmla="*/ 5467256 w 7467600"/>
              <a:gd name="connsiteY255" fmla="*/ 4175494 h 6858000"/>
              <a:gd name="connsiteX256" fmla="*/ 5448069 w 7467600"/>
              <a:gd name="connsiteY256" fmla="*/ 3567554 h 6858000"/>
              <a:gd name="connsiteX257" fmla="*/ 5425834 w 7467600"/>
              <a:gd name="connsiteY257" fmla="*/ 3162785 h 6858000"/>
              <a:gd name="connsiteX258" fmla="*/ 1318687 w 7467600"/>
              <a:gd name="connsiteY258" fmla="*/ 3113840 h 6858000"/>
              <a:gd name="connsiteX259" fmla="*/ 1066793 w 7467600"/>
              <a:gd name="connsiteY259" fmla="*/ 3212171 h 6858000"/>
              <a:gd name="connsiteX260" fmla="*/ 993319 w 7467600"/>
              <a:gd name="connsiteY260" fmla="*/ 3247648 h 6858000"/>
              <a:gd name="connsiteX261" fmla="*/ 853081 w 7467600"/>
              <a:gd name="connsiteY261" fmla="*/ 3312410 h 6858000"/>
              <a:gd name="connsiteX262" fmla="*/ 805957 w 7467600"/>
              <a:gd name="connsiteY262" fmla="*/ 3330443 h 6858000"/>
              <a:gd name="connsiteX263" fmla="*/ 1318687 w 7467600"/>
              <a:gd name="connsiteY263" fmla="*/ 3113840 h 6858000"/>
              <a:gd name="connsiteX264" fmla="*/ 5453702 w 7467600"/>
              <a:gd name="connsiteY264" fmla="*/ 3090882 h 6858000"/>
              <a:gd name="connsiteX265" fmla="*/ 5480135 w 7467600"/>
              <a:gd name="connsiteY265" fmla="*/ 3565802 h 6858000"/>
              <a:gd name="connsiteX266" fmla="*/ 5499023 w 7467600"/>
              <a:gd name="connsiteY266" fmla="*/ 4166310 h 6858000"/>
              <a:gd name="connsiteX267" fmla="*/ 5547022 w 7467600"/>
              <a:gd name="connsiteY267" fmla="*/ 3607838 h 6858000"/>
              <a:gd name="connsiteX268" fmla="*/ 5515964 w 7467600"/>
              <a:gd name="connsiteY268" fmla="*/ 3378541 h 6858000"/>
              <a:gd name="connsiteX269" fmla="*/ 5453702 w 7467600"/>
              <a:gd name="connsiteY269" fmla="*/ 3090882 h 6858000"/>
              <a:gd name="connsiteX270" fmla="*/ 1238695 w 7467600"/>
              <a:gd name="connsiteY270" fmla="*/ 3076820 h 6858000"/>
              <a:gd name="connsiteX271" fmla="*/ 716371 w 7467600"/>
              <a:gd name="connsiteY271" fmla="*/ 3293249 h 6858000"/>
              <a:gd name="connsiteX272" fmla="*/ 579522 w 7467600"/>
              <a:gd name="connsiteY272" fmla="*/ 3371759 h 6858000"/>
              <a:gd name="connsiteX273" fmla="*/ 600288 w 7467600"/>
              <a:gd name="connsiteY273" fmla="*/ 3365555 h 6858000"/>
              <a:gd name="connsiteX274" fmla="*/ 840692 w 7467600"/>
              <a:gd name="connsiteY274" fmla="*/ 3284921 h 6858000"/>
              <a:gd name="connsiteX275" fmla="*/ 979248 w 7467600"/>
              <a:gd name="connsiteY275" fmla="*/ 3221003 h 6858000"/>
              <a:gd name="connsiteX276" fmla="*/ 1053282 w 7467600"/>
              <a:gd name="connsiteY276" fmla="*/ 3185247 h 6858000"/>
              <a:gd name="connsiteX277" fmla="*/ 1320603 w 7467600"/>
              <a:gd name="connsiteY277" fmla="*/ 3081281 h 6858000"/>
              <a:gd name="connsiteX278" fmla="*/ 1238695 w 7467600"/>
              <a:gd name="connsiteY278" fmla="*/ 3076820 h 6858000"/>
              <a:gd name="connsiteX279" fmla="*/ 5425627 w 7467600"/>
              <a:gd name="connsiteY279" fmla="*/ 2954192 h 6858000"/>
              <a:gd name="connsiteX280" fmla="*/ 5470770 w 7467600"/>
              <a:gd name="connsiteY280" fmla="*/ 3005435 h 6858000"/>
              <a:gd name="connsiteX281" fmla="*/ 5519779 w 7467600"/>
              <a:gd name="connsiteY281" fmla="*/ 4359223 h 6858000"/>
              <a:gd name="connsiteX282" fmla="*/ 5520293 w 7467600"/>
              <a:gd name="connsiteY282" fmla="*/ 4360602 h 6858000"/>
              <a:gd name="connsiteX283" fmla="*/ 5767221 w 7467600"/>
              <a:gd name="connsiteY283" fmla="*/ 4665564 h 6858000"/>
              <a:gd name="connsiteX284" fmla="*/ 6937169 w 7467600"/>
              <a:gd name="connsiteY284" fmla="*/ 4815941 h 6858000"/>
              <a:gd name="connsiteX285" fmla="*/ 6953922 w 7467600"/>
              <a:gd name="connsiteY285" fmla="*/ 4890068 h 6858000"/>
              <a:gd name="connsiteX286" fmla="*/ 6071359 w 7467600"/>
              <a:gd name="connsiteY286" fmla="*/ 4770770 h 6858000"/>
              <a:gd name="connsiteX287" fmla="*/ 6038839 w 7467600"/>
              <a:gd name="connsiteY287" fmla="*/ 4764474 h 6858000"/>
              <a:gd name="connsiteX288" fmla="*/ 6038706 w 7467600"/>
              <a:gd name="connsiteY288" fmla="*/ 4763847 h 6858000"/>
              <a:gd name="connsiteX289" fmla="*/ 6037784 w 7467600"/>
              <a:gd name="connsiteY289" fmla="*/ 4764270 h 6858000"/>
              <a:gd name="connsiteX290" fmla="*/ 6038839 w 7467600"/>
              <a:gd name="connsiteY290" fmla="*/ 4764474 h 6858000"/>
              <a:gd name="connsiteX291" fmla="*/ 6040338 w 7467600"/>
              <a:gd name="connsiteY291" fmla="*/ 4771418 h 6858000"/>
              <a:gd name="connsiteX292" fmla="*/ 6024488 w 7467600"/>
              <a:gd name="connsiteY292" fmla="*/ 4809903 h 6858000"/>
              <a:gd name="connsiteX293" fmla="*/ 5599771 w 7467600"/>
              <a:gd name="connsiteY293" fmla="*/ 5509652 h 6858000"/>
              <a:gd name="connsiteX294" fmla="*/ 5548843 w 7467600"/>
              <a:gd name="connsiteY294" fmla="*/ 5563845 h 6858000"/>
              <a:gd name="connsiteX295" fmla="*/ 5940952 w 7467600"/>
              <a:gd name="connsiteY295" fmla="*/ 6250028 h 6858000"/>
              <a:gd name="connsiteX296" fmla="*/ 6043441 w 7467600"/>
              <a:gd name="connsiteY296" fmla="*/ 6665847 h 6858000"/>
              <a:gd name="connsiteX297" fmla="*/ 6093432 w 7467600"/>
              <a:gd name="connsiteY297" fmla="*/ 6858000 h 6858000"/>
              <a:gd name="connsiteX298" fmla="*/ 6034344 w 7467600"/>
              <a:gd name="connsiteY298" fmla="*/ 6858000 h 6858000"/>
              <a:gd name="connsiteX299" fmla="*/ 6026679 w 7467600"/>
              <a:gd name="connsiteY299" fmla="*/ 6836959 h 6858000"/>
              <a:gd name="connsiteX300" fmla="*/ 5800441 w 7467600"/>
              <a:gd name="connsiteY300" fmla="*/ 6335286 h 6858000"/>
              <a:gd name="connsiteX301" fmla="*/ 5526562 w 7467600"/>
              <a:gd name="connsiteY301" fmla="*/ 5705388 h 6858000"/>
              <a:gd name="connsiteX302" fmla="*/ 5519640 w 7467600"/>
              <a:gd name="connsiteY302" fmla="*/ 5683774 h 6858000"/>
              <a:gd name="connsiteX303" fmla="*/ 5844559 w 7467600"/>
              <a:gd name="connsiteY303" fmla="*/ 6553349 h 6858000"/>
              <a:gd name="connsiteX304" fmla="*/ 5975994 w 7467600"/>
              <a:gd name="connsiteY304" fmla="*/ 6858000 h 6858000"/>
              <a:gd name="connsiteX305" fmla="*/ 5898547 w 7467600"/>
              <a:gd name="connsiteY305" fmla="*/ 6858000 h 6858000"/>
              <a:gd name="connsiteX306" fmla="*/ 5682041 w 7467600"/>
              <a:gd name="connsiteY306" fmla="*/ 6355860 h 6858000"/>
              <a:gd name="connsiteX307" fmla="*/ 5461758 w 7467600"/>
              <a:gd name="connsiteY307" fmla="*/ 5820220 h 6858000"/>
              <a:gd name="connsiteX308" fmla="*/ 5237282 w 7467600"/>
              <a:gd name="connsiteY308" fmla="*/ 6579086 h 6858000"/>
              <a:gd name="connsiteX309" fmla="*/ 5115009 w 7467600"/>
              <a:gd name="connsiteY309" fmla="*/ 6858000 h 6858000"/>
              <a:gd name="connsiteX310" fmla="*/ 5028074 w 7467600"/>
              <a:gd name="connsiteY310" fmla="*/ 6858000 h 6858000"/>
              <a:gd name="connsiteX311" fmla="*/ 5079508 w 7467600"/>
              <a:gd name="connsiteY311" fmla="*/ 6749074 h 6858000"/>
              <a:gd name="connsiteX312" fmla="*/ 5371846 w 7467600"/>
              <a:gd name="connsiteY312" fmla="*/ 5924413 h 6858000"/>
              <a:gd name="connsiteX313" fmla="*/ 5270512 w 7467600"/>
              <a:gd name="connsiteY313" fmla="*/ 6138975 h 6858000"/>
              <a:gd name="connsiteX314" fmla="*/ 5062409 w 7467600"/>
              <a:gd name="connsiteY314" fmla="*/ 6653544 h 6858000"/>
              <a:gd name="connsiteX315" fmla="*/ 5036628 w 7467600"/>
              <a:gd name="connsiteY315" fmla="*/ 6754247 h 6858000"/>
              <a:gd name="connsiteX316" fmla="*/ 5009112 w 7467600"/>
              <a:gd name="connsiteY316" fmla="*/ 6858000 h 6858000"/>
              <a:gd name="connsiteX317" fmla="*/ 4976679 w 7467600"/>
              <a:gd name="connsiteY317" fmla="*/ 6858000 h 6858000"/>
              <a:gd name="connsiteX318" fmla="*/ 5006537 w 7467600"/>
              <a:gd name="connsiteY318" fmla="*/ 6747068 h 6858000"/>
              <a:gd name="connsiteX319" fmla="*/ 5032723 w 7467600"/>
              <a:gd name="connsiteY319" fmla="*/ 6644957 h 6858000"/>
              <a:gd name="connsiteX320" fmla="*/ 5242949 w 7467600"/>
              <a:gd name="connsiteY320" fmla="*/ 6125175 h 6858000"/>
              <a:gd name="connsiteX321" fmla="*/ 5286321 w 7467600"/>
              <a:gd name="connsiteY321" fmla="*/ 6033555 h 6858000"/>
              <a:gd name="connsiteX322" fmla="*/ 5008210 w 7467600"/>
              <a:gd name="connsiteY322" fmla="*/ 6649194 h 6858000"/>
              <a:gd name="connsiteX323" fmla="*/ 4986321 w 7467600"/>
              <a:gd name="connsiteY323" fmla="*/ 6765687 h 6858000"/>
              <a:gd name="connsiteX324" fmla="*/ 4973474 w 7467600"/>
              <a:gd name="connsiteY324" fmla="*/ 6858000 h 6858000"/>
              <a:gd name="connsiteX325" fmla="*/ 4907178 w 7467600"/>
              <a:gd name="connsiteY325" fmla="*/ 6858000 h 6858000"/>
              <a:gd name="connsiteX326" fmla="*/ 4910810 w 7467600"/>
              <a:gd name="connsiteY326" fmla="*/ 6829660 h 6858000"/>
              <a:gd name="connsiteX327" fmla="*/ 4987461 w 7467600"/>
              <a:gd name="connsiteY327" fmla="*/ 6432994 h 6858000"/>
              <a:gd name="connsiteX328" fmla="*/ 5179262 w 7467600"/>
              <a:gd name="connsiteY328" fmla="*/ 6035044 h 6858000"/>
              <a:gd name="connsiteX329" fmla="*/ 4689678 w 7467600"/>
              <a:gd name="connsiteY329" fmla="*/ 6440241 h 6858000"/>
              <a:gd name="connsiteX330" fmla="*/ 4477543 w 7467600"/>
              <a:gd name="connsiteY330" fmla="*/ 6674836 h 6858000"/>
              <a:gd name="connsiteX331" fmla="*/ 4329957 w 7467600"/>
              <a:gd name="connsiteY331" fmla="*/ 6858000 h 6858000"/>
              <a:gd name="connsiteX332" fmla="*/ 4218595 w 7467600"/>
              <a:gd name="connsiteY332" fmla="*/ 6858000 h 6858000"/>
              <a:gd name="connsiteX333" fmla="*/ 4368888 w 7467600"/>
              <a:gd name="connsiteY333" fmla="*/ 6668412 h 6858000"/>
              <a:gd name="connsiteX334" fmla="*/ 4563091 w 7467600"/>
              <a:gd name="connsiteY334" fmla="*/ 6442508 h 6858000"/>
              <a:gd name="connsiteX335" fmla="*/ 5387324 w 7467600"/>
              <a:gd name="connsiteY335" fmla="*/ 5705830 h 6858000"/>
              <a:gd name="connsiteX336" fmla="*/ 5073620 w 7467600"/>
              <a:gd name="connsiteY336" fmla="*/ 5955437 h 6858000"/>
              <a:gd name="connsiteX337" fmla="*/ 4689789 w 7467600"/>
              <a:gd name="connsiteY337" fmla="*/ 6268382 h 6858000"/>
              <a:gd name="connsiteX338" fmla="*/ 4418722 w 7467600"/>
              <a:gd name="connsiteY338" fmla="*/ 6570886 h 6858000"/>
              <a:gd name="connsiteX339" fmla="*/ 4214944 w 7467600"/>
              <a:gd name="connsiteY339" fmla="*/ 6858000 h 6858000"/>
              <a:gd name="connsiteX340" fmla="*/ 4177898 w 7467600"/>
              <a:gd name="connsiteY340" fmla="*/ 6858000 h 6858000"/>
              <a:gd name="connsiteX341" fmla="*/ 4391597 w 7467600"/>
              <a:gd name="connsiteY341" fmla="*/ 6556370 h 6858000"/>
              <a:gd name="connsiteX342" fmla="*/ 4668889 w 7467600"/>
              <a:gd name="connsiteY342" fmla="*/ 6246399 h 6858000"/>
              <a:gd name="connsiteX343" fmla="*/ 5055427 w 7467600"/>
              <a:gd name="connsiteY343" fmla="*/ 5931476 h 6858000"/>
              <a:gd name="connsiteX344" fmla="*/ 5371814 w 7467600"/>
              <a:gd name="connsiteY344" fmla="*/ 5678975 h 6858000"/>
              <a:gd name="connsiteX345" fmla="*/ 4987918 w 7467600"/>
              <a:gd name="connsiteY345" fmla="*/ 5838701 h 6858000"/>
              <a:gd name="connsiteX346" fmla="*/ 4317146 w 7467600"/>
              <a:gd name="connsiteY346" fmla="*/ 6587716 h 6858000"/>
              <a:gd name="connsiteX347" fmla="*/ 4171627 w 7467600"/>
              <a:gd name="connsiteY347" fmla="*/ 6858000 h 6858000"/>
              <a:gd name="connsiteX348" fmla="*/ 4081585 w 7467600"/>
              <a:gd name="connsiteY348" fmla="*/ 6858000 h 6858000"/>
              <a:gd name="connsiteX349" fmla="*/ 4238603 w 7467600"/>
              <a:gd name="connsiteY349" fmla="*/ 6559341 h 6858000"/>
              <a:gd name="connsiteX350" fmla="*/ 4778333 w 7467600"/>
              <a:gd name="connsiteY350" fmla="*/ 5873626 h 6858000"/>
              <a:gd name="connsiteX351" fmla="*/ 5414185 w 7467600"/>
              <a:gd name="connsiteY351" fmla="*/ 5573882 h 6858000"/>
              <a:gd name="connsiteX352" fmla="*/ 5959648 w 7467600"/>
              <a:gd name="connsiteY352" fmla="*/ 4760797 h 6858000"/>
              <a:gd name="connsiteX353" fmla="*/ 5355019 w 7467600"/>
              <a:gd name="connsiteY353" fmla="*/ 4734672 h 6858000"/>
              <a:gd name="connsiteX354" fmla="*/ 5083565 w 7467600"/>
              <a:gd name="connsiteY354" fmla="*/ 5179121 h 6858000"/>
              <a:gd name="connsiteX355" fmla="*/ 4713577 w 7467600"/>
              <a:gd name="connsiteY355" fmla="*/ 5616803 h 6858000"/>
              <a:gd name="connsiteX356" fmla="*/ 3989559 w 7467600"/>
              <a:gd name="connsiteY356" fmla="*/ 6145945 h 6858000"/>
              <a:gd name="connsiteX357" fmla="*/ 3939824 w 7467600"/>
              <a:gd name="connsiteY357" fmla="*/ 6066900 h 6858000"/>
              <a:gd name="connsiteX358" fmla="*/ 4584537 w 7467600"/>
              <a:gd name="connsiteY358" fmla="*/ 5324826 h 6858000"/>
              <a:gd name="connsiteX359" fmla="*/ 5037105 w 7467600"/>
              <a:gd name="connsiteY359" fmla="*/ 5088765 h 6858000"/>
              <a:gd name="connsiteX360" fmla="*/ 5039930 w 7467600"/>
              <a:gd name="connsiteY360" fmla="*/ 5089585 h 6858000"/>
              <a:gd name="connsiteX361" fmla="*/ 5263764 w 7467600"/>
              <a:gd name="connsiteY361" fmla="*/ 4735525 h 6858000"/>
              <a:gd name="connsiteX362" fmla="*/ 4086300 w 7467600"/>
              <a:gd name="connsiteY362" fmla="*/ 4884599 h 6858000"/>
              <a:gd name="connsiteX363" fmla="*/ 4085485 w 7467600"/>
              <a:gd name="connsiteY363" fmla="*/ 4899070 h 6858000"/>
              <a:gd name="connsiteX364" fmla="*/ 3871915 w 7467600"/>
              <a:gd name="connsiteY364" fmla="*/ 5253645 h 6858000"/>
              <a:gd name="connsiteX365" fmla="*/ 3799374 w 7467600"/>
              <a:gd name="connsiteY365" fmla="*/ 5466127 h 6858000"/>
              <a:gd name="connsiteX366" fmla="*/ 3498850 w 7467600"/>
              <a:gd name="connsiteY366" fmla="*/ 6661888 h 6858000"/>
              <a:gd name="connsiteX367" fmla="*/ 3399216 w 7467600"/>
              <a:gd name="connsiteY367" fmla="*/ 6858000 h 6858000"/>
              <a:gd name="connsiteX368" fmla="*/ 3303688 w 7467600"/>
              <a:gd name="connsiteY368" fmla="*/ 6858000 h 6858000"/>
              <a:gd name="connsiteX369" fmla="*/ 3391774 w 7467600"/>
              <a:gd name="connsiteY369" fmla="*/ 6697181 h 6858000"/>
              <a:gd name="connsiteX370" fmla="*/ 3735540 w 7467600"/>
              <a:gd name="connsiteY370" fmla="*/ 5546923 h 6858000"/>
              <a:gd name="connsiteX371" fmla="*/ 3729438 w 7467600"/>
              <a:gd name="connsiteY371" fmla="*/ 5569058 h 6858000"/>
              <a:gd name="connsiteX372" fmla="*/ 3707782 w 7467600"/>
              <a:gd name="connsiteY372" fmla="*/ 5644908 h 6858000"/>
              <a:gd name="connsiteX373" fmla="*/ 3583827 w 7467600"/>
              <a:gd name="connsiteY373" fmla="*/ 6039215 h 6858000"/>
              <a:gd name="connsiteX374" fmla="*/ 3547861 w 7467600"/>
              <a:gd name="connsiteY374" fmla="*/ 6129609 h 6858000"/>
              <a:gd name="connsiteX375" fmla="*/ 3490905 w 7467600"/>
              <a:gd name="connsiteY375" fmla="*/ 6277660 h 6858000"/>
              <a:gd name="connsiteX376" fmla="*/ 3455859 w 7467600"/>
              <a:gd name="connsiteY376" fmla="*/ 6391301 h 6858000"/>
              <a:gd name="connsiteX377" fmla="*/ 3429112 w 7467600"/>
              <a:gd name="connsiteY377" fmla="*/ 6479469 h 6858000"/>
              <a:gd name="connsiteX378" fmla="*/ 3304862 w 7467600"/>
              <a:gd name="connsiteY378" fmla="*/ 6796476 h 6858000"/>
              <a:gd name="connsiteX379" fmla="*/ 3276071 w 7467600"/>
              <a:gd name="connsiteY379" fmla="*/ 6858000 h 6858000"/>
              <a:gd name="connsiteX380" fmla="*/ 3240805 w 7467600"/>
              <a:gd name="connsiteY380" fmla="*/ 6858000 h 6858000"/>
              <a:gd name="connsiteX381" fmla="*/ 3275917 w 7467600"/>
              <a:gd name="connsiteY381" fmla="*/ 6783192 h 6858000"/>
              <a:gd name="connsiteX382" fmla="*/ 3399358 w 7467600"/>
              <a:gd name="connsiteY382" fmla="*/ 6469011 h 6858000"/>
              <a:gd name="connsiteX383" fmla="*/ 3425650 w 7467600"/>
              <a:gd name="connsiteY383" fmla="*/ 6381333 h 6858000"/>
              <a:gd name="connsiteX384" fmla="*/ 3460661 w 7467600"/>
              <a:gd name="connsiteY384" fmla="*/ 6266763 h 6858000"/>
              <a:gd name="connsiteX385" fmla="*/ 3518021 w 7467600"/>
              <a:gd name="connsiteY385" fmla="*/ 6117298 h 6858000"/>
              <a:gd name="connsiteX386" fmla="*/ 3554035 w 7467600"/>
              <a:gd name="connsiteY386" fmla="*/ 6027832 h 6858000"/>
              <a:gd name="connsiteX387" fmla="*/ 3677174 w 7467600"/>
              <a:gd name="connsiteY387" fmla="*/ 5636351 h 6858000"/>
              <a:gd name="connsiteX388" fmla="*/ 3698819 w 7467600"/>
              <a:gd name="connsiteY388" fmla="*/ 5560503 h 6858000"/>
              <a:gd name="connsiteX389" fmla="*/ 3702094 w 7467600"/>
              <a:gd name="connsiteY389" fmla="*/ 5549194 h 6858000"/>
              <a:gd name="connsiteX390" fmla="*/ 3398355 w 7467600"/>
              <a:gd name="connsiteY390" fmla="*/ 6094603 h 6858000"/>
              <a:gd name="connsiteX391" fmla="*/ 3193941 w 7467600"/>
              <a:gd name="connsiteY391" fmla="*/ 6798775 h 6858000"/>
              <a:gd name="connsiteX392" fmla="*/ 3184140 w 7467600"/>
              <a:gd name="connsiteY392" fmla="*/ 6858000 h 6858000"/>
              <a:gd name="connsiteX393" fmla="*/ 3099978 w 7467600"/>
              <a:gd name="connsiteY393" fmla="*/ 6858000 h 6858000"/>
              <a:gd name="connsiteX394" fmla="*/ 3101556 w 7467600"/>
              <a:gd name="connsiteY394" fmla="*/ 6843337 h 6858000"/>
              <a:gd name="connsiteX395" fmla="*/ 3370162 w 7467600"/>
              <a:gd name="connsiteY395" fmla="*/ 5785550 h 6858000"/>
              <a:gd name="connsiteX396" fmla="*/ 3746477 w 7467600"/>
              <a:gd name="connsiteY396" fmla="*/ 5377889 h 6858000"/>
              <a:gd name="connsiteX397" fmla="*/ 3863399 w 7467600"/>
              <a:gd name="connsiteY397" fmla="*/ 5087257 h 6858000"/>
              <a:gd name="connsiteX398" fmla="*/ 3968712 w 7467600"/>
              <a:gd name="connsiteY398" fmla="*/ 4913989 h 6858000"/>
              <a:gd name="connsiteX399" fmla="*/ 2792390 w 7467600"/>
              <a:gd name="connsiteY399" fmla="*/ 5382974 h 6858000"/>
              <a:gd name="connsiteX400" fmla="*/ 2714982 w 7467600"/>
              <a:gd name="connsiteY400" fmla="*/ 5427051 h 6858000"/>
              <a:gd name="connsiteX401" fmla="*/ 2813361 w 7467600"/>
              <a:gd name="connsiteY401" fmla="*/ 6023912 h 6858000"/>
              <a:gd name="connsiteX402" fmla="*/ 2688430 w 7467600"/>
              <a:gd name="connsiteY402" fmla="*/ 6801564 h 6858000"/>
              <a:gd name="connsiteX403" fmla="*/ 2629626 w 7467600"/>
              <a:gd name="connsiteY403" fmla="*/ 6763394 h 6858000"/>
              <a:gd name="connsiteX404" fmla="*/ 2565328 w 7467600"/>
              <a:gd name="connsiteY404" fmla="*/ 5516399 h 6858000"/>
              <a:gd name="connsiteX405" fmla="*/ 1922999 w 7467600"/>
              <a:gd name="connsiteY405" fmla="*/ 5980343 h 6858000"/>
              <a:gd name="connsiteX406" fmla="*/ 1950261 w 7467600"/>
              <a:gd name="connsiteY406" fmla="*/ 6405858 h 6858000"/>
              <a:gd name="connsiteX407" fmla="*/ 2365554 w 7467600"/>
              <a:gd name="connsiteY407" fmla="*/ 6759107 h 6858000"/>
              <a:gd name="connsiteX408" fmla="*/ 2424142 w 7467600"/>
              <a:gd name="connsiteY408" fmla="*/ 6858000 h 6858000"/>
              <a:gd name="connsiteX409" fmla="*/ 2395994 w 7467600"/>
              <a:gd name="connsiteY409" fmla="*/ 6858000 h 6858000"/>
              <a:gd name="connsiteX410" fmla="*/ 2392863 w 7467600"/>
              <a:gd name="connsiteY410" fmla="*/ 6852964 h 6858000"/>
              <a:gd name="connsiteX411" fmla="*/ 2017589 w 7467600"/>
              <a:gd name="connsiteY411" fmla="*/ 6493982 h 6858000"/>
              <a:gd name="connsiteX412" fmla="*/ 2147336 w 7467600"/>
              <a:gd name="connsiteY412" fmla="*/ 6594052 h 6858000"/>
              <a:gd name="connsiteX413" fmla="*/ 2207047 w 7467600"/>
              <a:gd name="connsiteY413" fmla="*/ 6654540 h 6858000"/>
              <a:gd name="connsiteX414" fmla="*/ 2299106 w 7467600"/>
              <a:gd name="connsiteY414" fmla="*/ 6778931 h 6858000"/>
              <a:gd name="connsiteX415" fmla="*/ 2314430 w 7467600"/>
              <a:gd name="connsiteY415" fmla="*/ 6801144 h 6858000"/>
              <a:gd name="connsiteX416" fmla="*/ 2352406 w 7467600"/>
              <a:gd name="connsiteY416" fmla="*/ 6858000 h 6858000"/>
              <a:gd name="connsiteX417" fmla="*/ 2314492 w 7467600"/>
              <a:gd name="connsiteY417" fmla="*/ 6858000 h 6858000"/>
              <a:gd name="connsiteX418" fmla="*/ 2288095 w 7467600"/>
              <a:gd name="connsiteY418" fmla="*/ 6818030 h 6858000"/>
              <a:gd name="connsiteX419" fmla="*/ 2272768 w 7467600"/>
              <a:gd name="connsiteY419" fmla="*/ 6795822 h 6858000"/>
              <a:gd name="connsiteX420" fmla="*/ 2182715 w 7467600"/>
              <a:gd name="connsiteY420" fmla="*/ 6675071 h 6858000"/>
              <a:gd name="connsiteX421" fmla="*/ 2032061 w 7467600"/>
              <a:gd name="connsiteY421" fmla="*/ 6541380 h 6858000"/>
              <a:gd name="connsiteX422" fmla="*/ 2257220 w 7467600"/>
              <a:gd name="connsiteY422" fmla="*/ 6826257 h 6858000"/>
              <a:gd name="connsiteX423" fmla="*/ 2281324 w 7467600"/>
              <a:gd name="connsiteY423" fmla="*/ 6858000 h 6858000"/>
              <a:gd name="connsiteX424" fmla="*/ 2242860 w 7467600"/>
              <a:gd name="connsiteY424" fmla="*/ 6858000 h 6858000"/>
              <a:gd name="connsiteX425" fmla="*/ 2232818 w 7467600"/>
              <a:gd name="connsiteY425" fmla="*/ 6844926 h 6858000"/>
              <a:gd name="connsiteX426" fmla="*/ 1990172 w 7467600"/>
              <a:gd name="connsiteY426" fmla="*/ 6542121 h 6858000"/>
              <a:gd name="connsiteX427" fmla="*/ 2124090 w 7467600"/>
              <a:gd name="connsiteY427" fmla="*/ 6761017 h 6858000"/>
              <a:gd name="connsiteX428" fmla="*/ 2200380 w 7467600"/>
              <a:gd name="connsiteY428" fmla="*/ 6858000 h 6858000"/>
              <a:gd name="connsiteX429" fmla="*/ 2147507 w 7467600"/>
              <a:gd name="connsiteY429" fmla="*/ 6858000 h 6858000"/>
              <a:gd name="connsiteX430" fmla="*/ 2070668 w 7467600"/>
              <a:gd name="connsiteY430" fmla="*/ 6761520 h 6858000"/>
              <a:gd name="connsiteX431" fmla="*/ 1975142 w 7467600"/>
              <a:gd name="connsiteY431" fmla="*/ 6585570 h 6858000"/>
              <a:gd name="connsiteX432" fmla="*/ 2050035 w 7467600"/>
              <a:gd name="connsiteY432" fmla="*/ 6813345 h 6858000"/>
              <a:gd name="connsiteX433" fmla="*/ 2063025 w 7467600"/>
              <a:gd name="connsiteY433" fmla="*/ 6858000 h 6858000"/>
              <a:gd name="connsiteX434" fmla="*/ 2021675 w 7467600"/>
              <a:gd name="connsiteY434" fmla="*/ 6858000 h 6858000"/>
              <a:gd name="connsiteX435" fmla="*/ 2019308 w 7467600"/>
              <a:gd name="connsiteY435" fmla="*/ 6847118 h 6858000"/>
              <a:gd name="connsiteX436" fmla="*/ 1938835 w 7467600"/>
              <a:gd name="connsiteY436" fmla="*/ 6551160 h 6858000"/>
              <a:gd name="connsiteX437" fmla="*/ 1953230 w 7467600"/>
              <a:gd name="connsiteY437" fmla="*/ 6759699 h 6858000"/>
              <a:gd name="connsiteX438" fmla="*/ 1956763 w 7467600"/>
              <a:gd name="connsiteY438" fmla="*/ 6778191 h 6858000"/>
              <a:gd name="connsiteX439" fmla="*/ 1967925 w 7467600"/>
              <a:gd name="connsiteY439" fmla="*/ 6858000 h 6858000"/>
              <a:gd name="connsiteX440" fmla="*/ 1936622 w 7467600"/>
              <a:gd name="connsiteY440" fmla="*/ 6858000 h 6858000"/>
              <a:gd name="connsiteX441" fmla="*/ 1926261 w 7467600"/>
              <a:gd name="connsiteY441" fmla="*/ 6784064 h 6858000"/>
              <a:gd name="connsiteX442" fmla="*/ 1922724 w 7467600"/>
              <a:gd name="connsiteY442" fmla="*/ 6765577 h 6858000"/>
              <a:gd name="connsiteX443" fmla="*/ 1904650 w 7467600"/>
              <a:gd name="connsiteY443" fmla="*/ 6639616 h 6858000"/>
              <a:gd name="connsiteX444" fmla="*/ 1885273 w 7467600"/>
              <a:gd name="connsiteY444" fmla="*/ 6858000 h 6858000"/>
              <a:gd name="connsiteX445" fmla="*/ 1854363 w 7467600"/>
              <a:gd name="connsiteY445" fmla="*/ 6858000 h 6858000"/>
              <a:gd name="connsiteX446" fmla="*/ 1880391 w 7467600"/>
              <a:gd name="connsiteY446" fmla="*/ 6603796 h 6858000"/>
              <a:gd name="connsiteX447" fmla="*/ 1818273 w 7467600"/>
              <a:gd name="connsiteY447" fmla="*/ 6715729 h 6858000"/>
              <a:gd name="connsiteX448" fmla="*/ 1794691 w 7467600"/>
              <a:gd name="connsiteY448" fmla="*/ 6843239 h 6858000"/>
              <a:gd name="connsiteX449" fmla="*/ 1794914 w 7467600"/>
              <a:gd name="connsiteY449" fmla="*/ 6858000 h 6858000"/>
              <a:gd name="connsiteX450" fmla="*/ 1746128 w 7467600"/>
              <a:gd name="connsiteY450" fmla="*/ 6858000 h 6858000"/>
              <a:gd name="connsiteX451" fmla="*/ 1753934 w 7467600"/>
              <a:gd name="connsiteY451" fmla="*/ 6724796 h 6858000"/>
              <a:gd name="connsiteX452" fmla="*/ 1792053 w 7467600"/>
              <a:gd name="connsiteY452" fmla="*/ 6572396 h 6858000"/>
              <a:gd name="connsiteX453" fmla="*/ 1862248 w 7467600"/>
              <a:gd name="connsiteY453" fmla="*/ 6266397 h 6858000"/>
              <a:gd name="connsiteX454" fmla="*/ 1862250 w 7467600"/>
              <a:gd name="connsiteY454" fmla="*/ 6033531 h 6858000"/>
              <a:gd name="connsiteX455" fmla="*/ 1211999 w 7467600"/>
              <a:gd name="connsiteY455" fmla="*/ 6683610 h 6858000"/>
              <a:gd name="connsiteX456" fmla="*/ 1213266 w 7467600"/>
              <a:gd name="connsiteY456" fmla="*/ 6691947 h 6858000"/>
              <a:gd name="connsiteX457" fmla="*/ 1203370 w 7467600"/>
              <a:gd name="connsiteY457" fmla="*/ 6850676 h 6858000"/>
              <a:gd name="connsiteX458" fmla="*/ 1203671 w 7467600"/>
              <a:gd name="connsiteY458" fmla="*/ 6858000 h 6858000"/>
              <a:gd name="connsiteX459" fmla="*/ 1143180 w 7467600"/>
              <a:gd name="connsiteY459" fmla="*/ 6858000 h 6858000"/>
              <a:gd name="connsiteX460" fmla="*/ 1142176 w 7467600"/>
              <a:gd name="connsiteY460" fmla="*/ 6766045 h 6858000"/>
              <a:gd name="connsiteX461" fmla="*/ 1067484 w 7467600"/>
              <a:gd name="connsiteY461" fmla="*/ 6858000 h 6858000"/>
              <a:gd name="connsiteX462" fmla="*/ 953928 w 7467600"/>
              <a:gd name="connsiteY462" fmla="*/ 6858000 h 6858000"/>
              <a:gd name="connsiteX463" fmla="*/ 959715 w 7467600"/>
              <a:gd name="connsiteY463" fmla="*/ 6850185 h 6858000"/>
              <a:gd name="connsiteX464" fmla="*/ 1483788 w 7467600"/>
              <a:gd name="connsiteY464" fmla="*/ 6259174 h 6858000"/>
              <a:gd name="connsiteX465" fmla="*/ 1100671 w 7467600"/>
              <a:gd name="connsiteY465" fmla="*/ 6252137 h 6858000"/>
              <a:gd name="connsiteX466" fmla="*/ 1090144 w 7467600"/>
              <a:gd name="connsiteY466" fmla="*/ 6256748 h 6858000"/>
              <a:gd name="connsiteX467" fmla="*/ 1095872 w 7467600"/>
              <a:gd name="connsiteY467" fmla="*/ 6271892 h 6858000"/>
              <a:gd name="connsiteX468" fmla="*/ 262785 w 7467600"/>
              <a:gd name="connsiteY468" fmla="*/ 6845450 h 6858000"/>
              <a:gd name="connsiteX469" fmla="*/ 209968 w 7467600"/>
              <a:gd name="connsiteY469" fmla="*/ 6770713 h 6858000"/>
              <a:gd name="connsiteX470" fmla="*/ 873460 w 7467600"/>
              <a:gd name="connsiteY470" fmla="*/ 6253768 h 6858000"/>
              <a:gd name="connsiteX471" fmla="*/ 192686 w 7467600"/>
              <a:gd name="connsiteY471" fmla="*/ 5849257 h 6858000"/>
              <a:gd name="connsiteX472" fmla="*/ 4696 w 7467600"/>
              <a:gd name="connsiteY472" fmla="*/ 5697668 h 6858000"/>
              <a:gd name="connsiteX473" fmla="*/ 0 w 7467600"/>
              <a:gd name="connsiteY473" fmla="*/ 5689984 h 6858000"/>
              <a:gd name="connsiteX474" fmla="*/ 0 w 7467600"/>
              <a:gd name="connsiteY474" fmla="*/ 5513472 h 6858000"/>
              <a:gd name="connsiteX475" fmla="*/ 174101 w 7467600"/>
              <a:gd name="connsiteY475" fmla="*/ 5620277 h 6858000"/>
              <a:gd name="connsiteX476" fmla="*/ 891800 w 7467600"/>
              <a:gd name="connsiteY476" fmla="*/ 6036935 h 6858000"/>
              <a:gd name="connsiteX477" fmla="*/ 1072219 w 7467600"/>
              <a:gd name="connsiteY477" fmla="*/ 6169443 h 6858000"/>
              <a:gd name="connsiteX478" fmla="*/ 1074117 w 7467600"/>
              <a:gd name="connsiteY478" fmla="*/ 6170301 h 6858000"/>
              <a:gd name="connsiteX479" fmla="*/ 1083114 w 7467600"/>
              <a:gd name="connsiteY479" fmla="*/ 6174131 h 6858000"/>
              <a:gd name="connsiteX480" fmla="*/ 1543010 w 7467600"/>
              <a:gd name="connsiteY480" fmla="*/ 6191140 h 6858000"/>
              <a:gd name="connsiteX481" fmla="*/ 1551080 w 7467600"/>
              <a:gd name="connsiteY481" fmla="*/ 6195006 h 6858000"/>
              <a:gd name="connsiteX482" fmla="*/ 2345443 w 7467600"/>
              <a:gd name="connsiteY482" fmla="*/ 5549882 h 6858000"/>
              <a:gd name="connsiteX483" fmla="*/ 1721499 w 7467600"/>
              <a:gd name="connsiteY483" fmla="*/ 5599969 h 6858000"/>
              <a:gd name="connsiteX484" fmla="*/ 767716 w 7467600"/>
              <a:gd name="connsiteY484" fmla="*/ 5472768 h 6858000"/>
              <a:gd name="connsiteX485" fmla="*/ 722147 w 7467600"/>
              <a:gd name="connsiteY485" fmla="*/ 5393091 h 6858000"/>
              <a:gd name="connsiteX486" fmla="*/ 1485552 w 7467600"/>
              <a:gd name="connsiteY486" fmla="*/ 5313202 h 6858000"/>
              <a:gd name="connsiteX487" fmla="*/ 2143004 w 7467600"/>
              <a:gd name="connsiteY487" fmla="*/ 5402420 h 6858000"/>
              <a:gd name="connsiteX488" fmla="*/ 1933391 w 7467600"/>
              <a:gd name="connsiteY488" fmla="*/ 5156971 h 6858000"/>
              <a:gd name="connsiteX489" fmla="*/ 1827118 w 7467600"/>
              <a:gd name="connsiteY489" fmla="*/ 4968410 h 6858000"/>
              <a:gd name="connsiteX490" fmla="*/ 1837349 w 7467600"/>
              <a:gd name="connsiteY490" fmla="*/ 4956357 h 6858000"/>
              <a:gd name="connsiteX491" fmla="*/ 2162835 w 7467600"/>
              <a:gd name="connsiteY491" fmla="*/ 5187853 h 6858000"/>
              <a:gd name="connsiteX492" fmla="*/ 2257167 w 7467600"/>
              <a:gd name="connsiteY492" fmla="*/ 5462123 h 6858000"/>
              <a:gd name="connsiteX493" fmla="*/ 2261598 w 7467600"/>
              <a:gd name="connsiteY493" fmla="*/ 5467998 h 6858000"/>
              <a:gd name="connsiteX494" fmla="*/ 2437177 w 7467600"/>
              <a:gd name="connsiteY494" fmla="*/ 5479608 h 6858000"/>
              <a:gd name="connsiteX495" fmla="*/ 2445247 w 7467600"/>
              <a:gd name="connsiteY495" fmla="*/ 5483476 h 6858000"/>
              <a:gd name="connsiteX496" fmla="*/ 2743626 w 7467600"/>
              <a:gd name="connsiteY496" fmla="*/ 5304819 h 6858000"/>
              <a:gd name="connsiteX497" fmla="*/ 3048102 w 7467600"/>
              <a:gd name="connsiteY497" fmla="*/ 5150595 h 6858000"/>
              <a:gd name="connsiteX498" fmla="*/ 1799414 w 7467600"/>
              <a:gd name="connsiteY498" fmla="*/ 4694732 h 6858000"/>
              <a:gd name="connsiteX499" fmla="*/ 1771735 w 7467600"/>
              <a:gd name="connsiteY499" fmla="*/ 4619929 h 6858000"/>
              <a:gd name="connsiteX500" fmla="*/ 3104273 w 7467600"/>
              <a:gd name="connsiteY500" fmla="*/ 5076159 h 6858000"/>
              <a:gd name="connsiteX501" fmla="*/ 3113245 w 7467600"/>
              <a:gd name="connsiteY501" fmla="*/ 5090705 h 6858000"/>
              <a:gd name="connsiteX502" fmla="*/ 3126294 w 7467600"/>
              <a:gd name="connsiteY502" fmla="*/ 5114400 h 6858000"/>
              <a:gd name="connsiteX503" fmla="*/ 3937433 w 7467600"/>
              <a:gd name="connsiteY503" fmla="*/ 4830473 h 6858000"/>
              <a:gd name="connsiteX504" fmla="*/ 3590475 w 7467600"/>
              <a:gd name="connsiteY504" fmla="*/ 4597974 h 6858000"/>
              <a:gd name="connsiteX505" fmla="*/ 3100264 w 7467600"/>
              <a:gd name="connsiteY505" fmla="*/ 4579845 h 6858000"/>
              <a:gd name="connsiteX506" fmla="*/ 2183576 w 7467600"/>
              <a:gd name="connsiteY506" fmla="*/ 4227150 h 6858000"/>
              <a:gd name="connsiteX507" fmla="*/ 2151029 w 7467600"/>
              <a:gd name="connsiteY507" fmla="*/ 4146947 h 6858000"/>
              <a:gd name="connsiteX508" fmla="*/ 3563434 w 7467600"/>
              <a:gd name="connsiteY508" fmla="*/ 4469115 h 6858000"/>
              <a:gd name="connsiteX509" fmla="*/ 3177952 w 7467600"/>
              <a:gd name="connsiteY509" fmla="*/ 3657386 h 6858000"/>
              <a:gd name="connsiteX510" fmla="*/ 3189263 w 7467600"/>
              <a:gd name="connsiteY510" fmla="*/ 3625726 h 6858000"/>
              <a:gd name="connsiteX511" fmla="*/ 3560912 w 7467600"/>
              <a:gd name="connsiteY511" fmla="*/ 4079863 h 6858000"/>
              <a:gd name="connsiteX512" fmla="*/ 3626636 w 7467600"/>
              <a:gd name="connsiteY512" fmla="*/ 4512230 h 6858000"/>
              <a:gd name="connsiteX513" fmla="*/ 3653088 w 7467600"/>
              <a:gd name="connsiteY513" fmla="*/ 4521417 h 6858000"/>
              <a:gd name="connsiteX514" fmla="*/ 3988128 w 7467600"/>
              <a:gd name="connsiteY514" fmla="*/ 4817267 h 6858000"/>
              <a:gd name="connsiteX515" fmla="*/ 4830582 w 7467600"/>
              <a:gd name="connsiteY515" fmla="*/ 4676000 h 6858000"/>
              <a:gd name="connsiteX516" fmla="*/ 4830100 w 7467600"/>
              <a:gd name="connsiteY516" fmla="*/ 4675554 h 6858000"/>
              <a:gd name="connsiteX517" fmla="*/ 4036318 w 7467600"/>
              <a:gd name="connsiteY517" fmla="*/ 4147013 h 6858000"/>
              <a:gd name="connsiteX518" fmla="*/ 3432098 w 7467600"/>
              <a:gd name="connsiteY518" fmla="*/ 3537312 h 6858000"/>
              <a:gd name="connsiteX519" fmla="*/ 3446761 w 7467600"/>
              <a:gd name="connsiteY519" fmla="*/ 3461278 h 6858000"/>
              <a:gd name="connsiteX520" fmla="*/ 4419733 w 7467600"/>
              <a:gd name="connsiteY520" fmla="*/ 3963555 h 6858000"/>
              <a:gd name="connsiteX521" fmla="*/ 4781371 w 7467600"/>
              <a:gd name="connsiteY521" fmla="*/ 4458604 h 6858000"/>
              <a:gd name="connsiteX522" fmla="*/ 4780440 w 7467600"/>
              <a:gd name="connsiteY522" fmla="*/ 4470290 h 6858000"/>
              <a:gd name="connsiteX523" fmla="*/ 4898954 w 7467600"/>
              <a:gd name="connsiteY523" fmla="*/ 4662092 h 6858000"/>
              <a:gd name="connsiteX524" fmla="*/ 4900699 w 7467600"/>
              <a:gd name="connsiteY524" fmla="*/ 4670867 h 6858000"/>
              <a:gd name="connsiteX525" fmla="*/ 5714511 w 7467600"/>
              <a:gd name="connsiteY525" fmla="*/ 4663483 h 6858000"/>
              <a:gd name="connsiteX526" fmla="*/ 5464793 w 7467600"/>
              <a:gd name="connsiteY526" fmla="*/ 4393556 h 6858000"/>
              <a:gd name="connsiteX527" fmla="*/ 5461897 w 7467600"/>
              <a:gd name="connsiteY527" fmla="*/ 4390879 h 6858000"/>
              <a:gd name="connsiteX528" fmla="*/ 4294126 w 7467600"/>
              <a:gd name="connsiteY528" fmla="*/ 3303048 h 6858000"/>
              <a:gd name="connsiteX529" fmla="*/ 4305321 w 7467600"/>
              <a:gd name="connsiteY529" fmla="*/ 3256953 h 6858000"/>
              <a:gd name="connsiteX530" fmla="*/ 4949299 w 7467600"/>
              <a:gd name="connsiteY530" fmla="*/ 3766336 h 6858000"/>
              <a:gd name="connsiteX531" fmla="*/ 5291452 w 7467600"/>
              <a:gd name="connsiteY531" fmla="*/ 4076801 h 6858000"/>
              <a:gd name="connsiteX532" fmla="*/ 5434998 w 7467600"/>
              <a:gd name="connsiteY532" fmla="*/ 4254100 h 6858000"/>
              <a:gd name="connsiteX533" fmla="*/ 5351015 w 7467600"/>
              <a:gd name="connsiteY533" fmla="*/ 3760989 h 6858000"/>
              <a:gd name="connsiteX534" fmla="*/ 5413780 w 7467600"/>
              <a:gd name="connsiteY534" fmla="*/ 2966265 h 6858000"/>
              <a:gd name="connsiteX535" fmla="*/ 5425627 w 7467600"/>
              <a:gd name="connsiteY535" fmla="*/ 2954192 h 6858000"/>
              <a:gd name="connsiteX536" fmla="*/ 6604735 w 7467600"/>
              <a:gd name="connsiteY536" fmla="*/ 2041381 h 6858000"/>
              <a:gd name="connsiteX537" fmla="*/ 7204487 w 7467600"/>
              <a:gd name="connsiteY537" fmla="*/ 2742112 h 6858000"/>
              <a:gd name="connsiteX538" fmla="*/ 7131592 w 7467600"/>
              <a:gd name="connsiteY538" fmla="*/ 2672096 h 6858000"/>
              <a:gd name="connsiteX539" fmla="*/ 6996344 w 7467600"/>
              <a:gd name="connsiteY539" fmla="*/ 2518310 h 6858000"/>
              <a:gd name="connsiteX540" fmla="*/ 6735495 w 7467600"/>
              <a:gd name="connsiteY540" fmla="*/ 2196890 h 6858000"/>
              <a:gd name="connsiteX541" fmla="*/ 6721901 w 7467600"/>
              <a:gd name="connsiteY541" fmla="*/ 2179274 h 6858000"/>
              <a:gd name="connsiteX542" fmla="*/ 6604735 w 7467600"/>
              <a:gd name="connsiteY542" fmla="*/ 2041381 h 6858000"/>
              <a:gd name="connsiteX543" fmla="*/ 6591670 w 7467600"/>
              <a:gd name="connsiteY543" fmla="*/ 1988277 h 6858000"/>
              <a:gd name="connsiteX544" fmla="*/ 6747349 w 7467600"/>
              <a:gd name="connsiteY544" fmla="*/ 2160069 h 6858000"/>
              <a:gd name="connsiteX545" fmla="*/ 6760943 w 7467600"/>
              <a:gd name="connsiteY545" fmla="*/ 2177686 h 6858000"/>
              <a:gd name="connsiteX546" fmla="*/ 7021065 w 7467600"/>
              <a:gd name="connsiteY546" fmla="*/ 2498102 h 6858000"/>
              <a:gd name="connsiteX547" fmla="*/ 7155223 w 7467600"/>
              <a:gd name="connsiteY547" fmla="*/ 2650386 h 6858000"/>
              <a:gd name="connsiteX548" fmla="*/ 7203167 w 7467600"/>
              <a:gd name="connsiteY548" fmla="*/ 2697288 h 6858000"/>
              <a:gd name="connsiteX549" fmla="*/ 6937703 w 7467600"/>
              <a:gd name="connsiteY549" fmla="*/ 2321981 h 6858000"/>
              <a:gd name="connsiteX550" fmla="*/ 6591670 w 7467600"/>
              <a:gd name="connsiteY550" fmla="*/ 1988277 h 6858000"/>
              <a:gd name="connsiteX551" fmla="*/ 5798671 w 7467600"/>
              <a:gd name="connsiteY551" fmla="*/ 1981601 h 6858000"/>
              <a:gd name="connsiteX552" fmla="*/ 5754709 w 7467600"/>
              <a:gd name="connsiteY552" fmla="*/ 2071454 h 6858000"/>
              <a:gd name="connsiteX553" fmla="*/ 5763044 w 7467600"/>
              <a:gd name="connsiteY553" fmla="*/ 2842206 h 6858000"/>
              <a:gd name="connsiteX554" fmla="*/ 5764974 w 7467600"/>
              <a:gd name="connsiteY554" fmla="*/ 2799609 h 6858000"/>
              <a:gd name="connsiteX555" fmla="*/ 5767665 w 7467600"/>
              <a:gd name="connsiteY555" fmla="*/ 2666409 h 6858000"/>
              <a:gd name="connsiteX556" fmla="*/ 5763055 w 7467600"/>
              <a:gd name="connsiteY556" fmla="*/ 2579705 h 6858000"/>
              <a:gd name="connsiteX557" fmla="*/ 5758079 w 7467600"/>
              <a:gd name="connsiteY557" fmla="*/ 2492508 h 6858000"/>
              <a:gd name="connsiteX558" fmla="*/ 5779325 w 7467600"/>
              <a:gd name="connsiteY558" fmla="*/ 2197069 h 6858000"/>
              <a:gd name="connsiteX559" fmla="*/ 5798671 w 7467600"/>
              <a:gd name="connsiteY559" fmla="*/ 1981601 h 6858000"/>
              <a:gd name="connsiteX560" fmla="*/ 5829202 w 7467600"/>
              <a:gd name="connsiteY560" fmla="*/ 1971679 h 6858000"/>
              <a:gd name="connsiteX561" fmla="*/ 5809558 w 7467600"/>
              <a:gd name="connsiteY561" fmla="*/ 2198043 h 6858000"/>
              <a:gd name="connsiteX562" fmla="*/ 5788653 w 7467600"/>
              <a:gd name="connsiteY562" fmla="*/ 2489430 h 6858000"/>
              <a:gd name="connsiteX563" fmla="*/ 5793439 w 7467600"/>
              <a:gd name="connsiteY563" fmla="*/ 2575235 h 6858000"/>
              <a:gd name="connsiteX564" fmla="*/ 5796837 w 7467600"/>
              <a:gd name="connsiteY564" fmla="*/ 2637633 h 6858000"/>
              <a:gd name="connsiteX565" fmla="*/ 5818614 w 7467600"/>
              <a:gd name="connsiteY565" fmla="*/ 2473055 h 6858000"/>
              <a:gd name="connsiteX566" fmla="*/ 5829202 w 7467600"/>
              <a:gd name="connsiteY566" fmla="*/ 1971679 h 6858000"/>
              <a:gd name="connsiteX567" fmla="*/ 5911389 w 7467600"/>
              <a:gd name="connsiteY567" fmla="*/ 1898371 h 6858000"/>
              <a:gd name="connsiteX568" fmla="*/ 6237627 w 7467600"/>
              <a:gd name="connsiteY568" fmla="*/ 2231921 h 6858000"/>
              <a:gd name="connsiteX569" fmla="*/ 5911389 w 7467600"/>
              <a:gd name="connsiteY569" fmla="*/ 1898371 h 6858000"/>
              <a:gd name="connsiteX570" fmla="*/ 6944437 w 7467600"/>
              <a:gd name="connsiteY570" fmla="*/ 1575402 h 6858000"/>
              <a:gd name="connsiteX571" fmla="*/ 6304730 w 7467600"/>
              <a:gd name="connsiteY571" fmla="*/ 1766654 h 6858000"/>
              <a:gd name="connsiteX572" fmla="*/ 6944437 w 7467600"/>
              <a:gd name="connsiteY572" fmla="*/ 1575402 h 6858000"/>
              <a:gd name="connsiteX573" fmla="*/ 7019523 w 7467600"/>
              <a:gd name="connsiteY573" fmla="*/ 1519450 h 6858000"/>
              <a:gd name="connsiteX574" fmla="*/ 6298091 w 7467600"/>
              <a:gd name="connsiteY574" fmla="*/ 1737122 h 6858000"/>
              <a:gd name="connsiteX575" fmla="*/ 7019523 w 7467600"/>
              <a:gd name="connsiteY575" fmla="*/ 1519450 h 6858000"/>
              <a:gd name="connsiteX576" fmla="*/ 2399523 w 7467600"/>
              <a:gd name="connsiteY576" fmla="*/ 1428234 h 6858000"/>
              <a:gd name="connsiteX577" fmla="*/ 2224982 w 7467600"/>
              <a:gd name="connsiteY577" fmla="*/ 1826201 h 6858000"/>
              <a:gd name="connsiteX578" fmla="*/ 2096099 w 7467600"/>
              <a:gd name="connsiteY578" fmla="*/ 2345900 h 6858000"/>
              <a:gd name="connsiteX579" fmla="*/ 2283317 w 7467600"/>
              <a:gd name="connsiteY579" fmla="*/ 1796925 h 6858000"/>
              <a:gd name="connsiteX580" fmla="*/ 2399523 w 7467600"/>
              <a:gd name="connsiteY580" fmla="*/ 1428234 h 6858000"/>
              <a:gd name="connsiteX581" fmla="*/ 2448558 w 7467600"/>
              <a:gd name="connsiteY581" fmla="*/ 1373435 h 6858000"/>
              <a:gd name="connsiteX582" fmla="*/ 2312521 w 7467600"/>
              <a:gd name="connsiteY582" fmla="*/ 1806140 h 6858000"/>
              <a:gd name="connsiteX583" fmla="*/ 2127533 w 7467600"/>
              <a:gd name="connsiteY583" fmla="*/ 2348380 h 6858000"/>
              <a:gd name="connsiteX584" fmla="*/ 2358080 w 7467600"/>
              <a:gd name="connsiteY584" fmla="*/ 1866134 h 6858000"/>
              <a:gd name="connsiteX585" fmla="*/ 2407436 w 7467600"/>
              <a:gd name="connsiteY585" fmla="*/ 1651070 h 6858000"/>
              <a:gd name="connsiteX586" fmla="*/ 2448558 w 7467600"/>
              <a:gd name="connsiteY586" fmla="*/ 1373435 h 6858000"/>
              <a:gd name="connsiteX587" fmla="*/ 278707 w 7467600"/>
              <a:gd name="connsiteY587" fmla="*/ 1352270 h 6858000"/>
              <a:gd name="connsiteX588" fmla="*/ 321570 w 7467600"/>
              <a:gd name="connsiteY588" fmla="*/ 1861610 h 6858000"/>
              <a:gd name="connsiteX589" fmla="*/ 294281 w 7467600"/>
              <a:gd name="connsiteY589" fmla="*/ 1440658 h 6858000"/>
              <a:gd name="connsiteX590" fmla="*/ 278707 w 7467600"/>
              <a:gd name="connsiteY590" fmla="*/ 1352270 h 6858000"/>
              <a:gd name="connsiteX591" fmla="*/ 1423821 w 7467600"/>
              <a:gd name="connsiteY591" fmla="*/ 1351958 h 6858000"/>
              <a:gd name="connsiteX592" fmla="*/ 1638521 w 7467600"/>
              <a:gd name="connsiteY592" fmla="*/ 1908470 h 6858000"/>
              <a:gd name="connsiteX593" fmla="*/ 1754199 w 7467600"/>
              <a:gd name="connsiteY593" fmla="*/ 2149284 h 6858000"/>
              <a:gd name="connsiteX594" fmla="*/ 1908359 w 7467600"/>
              <a:gd name="connsiteY594" fmla="*/ 2364988 h 6858000"/>
              <a:gd name="connsiteX595" fmla="*/ 1647661 w 7467600"/>
              <a:gd name="connsiteY595" fmla="*/ 1825945 h 6858000"/>
              <a:gd name="connsiteX596" fmla="*/ 1423821 w 7467600"/>
              <a:gd name="connsiteY596" fmla="*/ 1351958 h 6858000"/>
              <a:gd name="connsiteX597" fmla="*/ 1431890 w 7467600"/>
              <a:gd name="connsiteY597" fmla="*/ 1306475 h 6858000"/>
              <a:gd name="connsiteX598" fmla="*/ 1507597 w 7467600"/>
              <a:gd name="connsiteY598" fmla="*/ 1446132 h 6858000"/>
              <a:gd name="connsiteX599" fmla="*/ 1674586 w 7467600"/>
              <a:gd name="connsiteY599" fmla="*/ 1813832 h 6858000"/>
              <a:gd name="connsiteX600" fmla="*/ 1815950 w 7467600"/>
              <a:gd name="connsiteY600" fmla="*/ 2128564 h 6858000"/>
              <a:gd name="connsiteX601" fmla="*/ 1984242 w 7467600"/>
              <a:gd name="connsiteY601" fmla="*/ 2430829 h 6858000"/>
              <a:gd name="connsiteX602" fmla="*/ 2014023 w 7467600"/>
              <a:gd name="connsiteY602" fmla="*/ 2450995 h 6858000"/>
              <a:gd name="connsiteX603" fmla="*/ 1747337 w 7467600"/>
              <a:gd name="connsiteY603" fmla="*/ 1855264 h 6858000"/>
              <a:gd name="connsiteX604" fmla="*/ 1533749 w 7467600"/>
              <a:gd name="connsiteY604" fmla="*/ 1478656 h 6858000"/>
              <a:gd name="connsiteX605" fmla="*/ 1431890 w 7467600"/>
              <a:gd name="connsiteY605" fmla="*/ 1306475 h 6858000"/>
              <a:gd name="connsiteX606" fmla="*/ 5052692 w 7467600"/>
              <a:gd name="connsiteY606" fmla="*/ 1292994 h 6858000"/>
              <a:gd name="connsiteX607" fmla="*/ 5200661 w 7467600"/>
              <a:gd name="connsiteY607" fmla="*/ 1635186 h 6858000"/>
              <a:gd name="connsiteX608" fmla="*/ 5297138 w 7467600"/>
              <a:gd name="connsiteY608" fmla="*/ 1906351 h 6858000"/>
              <a:gd name="connsiteX609" fmla="*/ 5052692 w 7467600"/>
              <a:gd name="connsiteY609" fmla="*/ 1292994 h 6858000"/>
              <a:gd name="connsiteX610" fmla="*/ 5009948 w 7467600"/>
              <a:gd name="connsiteY610" fmla="*/ 1273619 h 6858000"/>
              <a:gd name="connsiteX611" fmla="*/ 5121777 w 7467600"/>
              <a:gd name="connsiteY611" fmla="*/ 1654213 h 6858000"/>
              <a:gd name="connsiteX612" fmla="*/ 5293545 w 7467600"/>
              <a:gd name="connsiteY612" fmla="*/ 2072247 h 6858000"/>
              <a:gd name="connsiteX613" fmla="*/ 5294042 w 7467600"/>
              <a:gd name="connsiteY613" fmla="*/ 2065019 h 6858000"/>
              <a:gd name="connsiteX614" fmla="*/ 5171936 w 7467600"/>
              <a:gd name="connsiteY614" fmla="*/ 1647613 h 6858000"/>
              <a:gd name="connsiteX615" fmla="*/ 5009948 w 7467600"/>
              <a:gd name="connsiteY615" fmla="*/ 1273619 h 6858000"/>
              <a:gd name="connsiteX616" fmla="*/ 655236 w 7467600"/>
              <a:gd name="connsiteY616" fmla="*/ 1268632 h 6858000"/>
              <a:gd name="connsiteX617" fmla="*/ 839521 w 7467600"/>
              <a:gd name="connsiteY617" fmla="*/ 1685315 h 6858000"/>
              <a:gd name="connsiteX618" fmla="*/ 1109416 w 7467600"/>
              <a:gd name="connsiteY618" fmla="*/ 2061663 h 6858000"/>
              <a:gd name="connsiteX619" fmla="*/ 1298300 w 7467600"/>
              <a:gd name="connsiteY619" fmla="*/ 2247742 h 6858000"/>
              <a:gd name="connsiteX620" fmla="*/ 1125871 w 7467600"/>
              <a:gd name="connsiteY620" fmla="*/ 1989513 h 6858000"/>
              <a:gd name="connsiteX621" fmla="*/ 981574 w 7467600"/>
              <a:gd name="connsiteY621" fmla="*/ 1783157 h 6858000"/>
              <a:gd name="connsiteX622" fmla="*/ 922198 w 7467600"/>
              <a:gd name="connsiteY622" fmla="*/ 1677437 h 6858000"/>
              <a:gd name="connsiteX623" fmla="*/ 869293 w 7467600"/>
              <a:gd name="connsiteY623" fmla="*/ 1583214 h 6858000"/>
              <a:gd name="connsiteX624" fmla="*/ 751431 w 7467600"/>
              <a:gd name="connsiteY624" fmla="*/ 1405731 h 6858000"/>
              <a:gd name="connsiteX625" fmla="*/ 655236 w 7467600"/>
              <a:gd name="connsiteY625" fmla="*/ 1268632 h 6858000"/>
              <a:gd name="connsiteX626" fmla="*/ 6516292 w 7467600"/>
              <a:gd name="connsiteY626" fmla="*/ 1263064 h 6858000"/>
              <a:gd name="connsiteX627" fmla="*/ 5736320 w 7467600"/>
              <a:gd name="connsiteY627" fmla="*/ 1501803 h 6858000"/>
              <a:gd name="connsiteX628" fmla="*/ 6516292 w 7467600"/>
              <a:gd name="connsiteY628" fmla="*/ 1263064 h 6858000"/>
              <a:gd name="connsiteX629" fmla="*/ 291466 w 7467600"/>
              <a:gd name="connsiteY629" fmla="*/ 1250369 h 6858000"/>
              <a:gd name="connsiteX630" fmla="*/ 323180 w 7467600"/>
              <a:gd name="connsiteY630" fmla="*/ 1435283 h 6858000"/>
              <a:gd name="connsiteX631" fmla="*/ 349381 w 7467600"/>
              <a:gd name="connsiteY631" fmla="*/ 1875041 h 6858000"/>
              <a:gd name="connsiteX632" fmla="*/ 374363 w 7467600"/>
              <a:gd name="connsiteY632" fmla="*/ 1506494 h 6858000"/>
              <a:gd name="connsiteX633" fmla="*/ 302168 w 7467600"/>
              <a:gd name="connsiteY633" fmla="*/ 1274495 h 6858000"/>
              <a:gd name="connsiteX634" fmla="*/ 291466 w 7467600"/>
              <a:gd name="connsiteY634" fmla="*/ 1250369 h 6858000"/>
              <a:gd name="connsiteX635" fmla="*/ 678222 w 7467600"/>
              <a:gd name="connsiteY635" fmla="*/ 1248670 h 6858000"/>
              <a:gd name="connsiteX636" fmla="*/ 775536 w 7467600"/>
              <a:gd name="connsiteY636" fmla="*/ 1388015 h 6858000"/>
              <a:gd name="connsiteX637" fmla="*/ 894529 w 7467600"/>
              <a:gd name="connsiteY637" fmla="*/ 1567739 h 6858000"/>
              <a:gd name="connsiteX638" fmla="*/ 948000 w 7467600"/>
              <a:gd name="connsiteY638" fmla="*/ 1663088 h 6858000"/>
              <a:gd name="connsiteX639" fmla="*/ 1006812 w 7467600"/>
              <a:gd name="connsiteY639" fmla="*/ 1767683 h 6858000"/>
              <a:gd name="connsiteX640" fmla="*/ 1149133 w 7467600"/>
              <a:gd name="connsiteY640" fmla="*/ 1971513 h 6858000"/>
              <a:gd name="connsiteX641" fmla="*/ 1333952 w 7467600"/>
              <a:gd name="connsiteY641" fmla="*/ 2251620 h 6858000"/>
              <a:gd name="connsiteX642" fmla="*/ 1337329 w 7467600"/>
              <a:gd name="connsiteY642" fmla="*/ 2258350 h 6858000"/>
              <a:gd name="connsiteX643" fmla="*/ 1014726 w 7467600"/>
              <a:gd name="connsiteY643" fmla="*/ 1615556 h 6858000"/>
              <a:gd name="connsiteX644" fmla="*/ 678222 w 7467600"/>
              <a:gd name="connsiteY644" fmla="*/ 1248670 h 6858000"/>
              <a:gd name="connsiteX645" fmla="*/ 6691602 w 7467600"/>
              <a:gd name="connsiteY645" fmla="*/ 1140573 h 6858000"/>
              <a:gd name="connsiteX646" fmla="*/ 6571100 w 7467600"/>
              <a:gd name="connsiteY646" fmla="*/ 1183662 h 6858000"/>
              <a:gd name="connsiteX647" fmla="*/ 6241687 w 7467600"/>
              <a:gd name="connsiteY647" fmla="*/ 1257600 h 6858000"/>
              <a:gd name="connsiteX648" fmla="*/ 5693009 w 7467600"/>
              <a:gd name="connsiteY648" fmla="*/ 1478256 h 6858000"/>
              <a:gd name="connsiteX649" fmla="*/ 6548420 w 7467600"/>
              <a:gd name="connsiteY649" fmla="*/ 1214599 h 6858000"/>
              <a:gd name="connsiteX650" fmla="*/ 6605473 w 7467600"/>
              <a:gd name="connsiteY650" fmla="*/ 1184686 h 6858000"/>
              <a:gd name="connsiteX651" fmla="*/ 6691602 w 7467600"/>
              <a:gd name="connsiteY651" fmla="*/ 1140573 h 6858000"/>
              <a:gd name="connsiteX652" fmla="*/ 4002475 w 7467600"/>
              <a:gd name="connsiteY652" fmla="*/ 1037802 h 6858000"/>
              <a:gd name="connsiteX653" fmla="*/ 4000324 w 7467600"/>
              <a:gd name="connsiteY653" fmla="*/ 1039362 h 6858000"/>
              <a:gd name="connsiteX654" fmla="*/ 4002862 w 7467600"/>
              <a:gd name="connsiteY654" fmla="*/ 1042866 h 6858000"/>
              <a:gd name="connsiteX655" fmla="*/ 4002475 w 7467600"/>
              <a:gd name="connsiteY655" fmla="*/ 1037802 h 6858000"/>
              <a:gd name="connsiteX656" fmla="*/ 506322 w 7467600"/>
              <a:gd name="connsiteY656" fmla="*/ 1020997 h 6858000"/>
              <a:gd name="connsiteX657" fmla="*/ 533068 w 7467600"/>
              <a:gd name="connsiteY657" fmla="*/ 1029409 h 6858000"/>
              <a:gd name="connsiteX658" fmla="*/ 1232525 w 7467600"/>
              <a:gd name="connsiteY658" fmla="*/ 1804675 h 6858000"/>
              <a:gd name="connsiteX659" fmla="*/ 1388858 w 7467600"/>
              <a:gd name="connsiteY659" fmla="*/ 2368011 h 6858000"/>
              <a:gd name="connsiteX660" fmla="*/ 1384098 w 7467600"/>
              <a:gd name="connsiteY660" fmla="*/ 2378125 h 6858000"/>
              <a:gd name="connsiteX661" fmla="*/ 1425393 w 7467600"/>
              <a:gd name="connsiteY661" fmla="*/ 2589124 h 6858000"/>
              <a:gd name="connsiteX662" fmla="*/ 1424001 w 7467600"/>
              <a:gd name="connsiteY662" fmla="*/ 2597541 h 6858000"/>
              <a:gd name="connsiteX663" fmla="*/ 2152729 w 7467600"/>
              <a:gd name="connsiteY663" fmla="*/ 2864487 h 6858000"/>
              <a:gd name="connsiteX664" fmla="*/ 2020609 w 7467600"/>
              <a:gd name="connsiteY664" fmla="*/ 2539671 h 6858000"/>
              <a:gd name="connsiteX665" fmla="*/ 2018920 w 7467600"/>
              <a:gd name="connsiteY665" fmla="*/ 2536309 h 6858000"/>
              <a:gd name="connsiteX666" fmla="*/ 1342441 w 7467600"/>
              <a:gd name="connsiteY666" fmla="*/ 1173017 h 6858000"/>
              <a:gd name="connsiteX667" fmla="*/ 1367925 w 7467600"/>
              <a:gd name="connsiteY667" fmla="*/ 1135648 h 6858000"/>
              <a:gd name="connsiteX668" fmla="*/ 1771401 w 7467600"/>
              <a:gd name="connsiteY668" fmla="*/ 1806673 h 6858000"/>
              <a:gd name="connsiteX669" fmla="*/ 1972385 w 7467600"/>
              <a:gd name="connsiteY669" fmla="*/ 2198735 h 6858000"/>
              <a:gd name="connsiteX670" fmla="*/ 2040892 w 7467600"/>
              <a:gd name="connsiteY670" fmla="*/ 2405205 h 6858000"/>
              <a:gd name="connsiteX671" fmla="*/ 2131689 w 7467600"/>
              <a:gd name="connsiteY671" fmla="*/ 1936926 h 6858000"/>
              <a:gd name="connsiteX672" fmla="*/ 2454820 w 7467600"/>
              <a:gd name="connsiteY672" fmla="*/ 1248808 h 6858000"/>
              <a:gd name="connsiteX673" fmla="*/ 2492512 w 7467600"/>
              <a:gd name="connsiteY673" fmla="*/ 1302920 h 6858000"/>
              <a:gd name="connsiteX674" fmla="*/ 2081216 w 7467600"/>
              <a:gd name="connsiteY674" fmla="*/ 2527513 h 6858000"/>
              <a:gd name="connsiteX675" fmla="*/ 2081211 w 7467600"/>
              <a:gd name="connsiteY675" fmla="*/ 2528916 h 6858000"/>
              <a:gd name="connsiteX676" fmla="*/ 2199067 w 7467600"/>
              <a:gd name="connsiteY676" fmla="*/ 2884061 h 6858000"/>
              <a:gd name="connsiteX677" fmla="*/ 3192586 w 7467600"/>
              <a:gd name="connsiteY677" fmla="*/ 3411496 h 6858000"/>
              <a:gd name="connsiteX678" fmla="*/ 3182620 w 7467600"/>
              <a:gd name="connsiteY678" fmla="*/ 3483279 h 6858000"/>
              <a:gd name="connsiteX679" fmla="*/ 2435119 w 7467600"/>
              <a:gd name="connsiteY679" fmla="*/ 3080173 h 6858000"/>
              <a:gd name="connsiteX680" fmla="*/ 2410152 w 7467600"/>
              <a:gd name="connsiteY680" fmla="*/ 3063751 h 6858000"/>
              <a:gd name="connsiteX681" fmla="*/ 2408099 w 7467600"/>
              <a:gd name="connsiteY681" fmla="*/ 3064403 h 6858000"/>
              <a:gd name="connsiteX682" fmla="*/ 2407218 w 7467600"/>
              <a:gd name="connsiteY682" fmla="*/ 3070324 h 6858000"/>
              <a:gd name="connsiteX683" fmla="*/ 2380138 w 7467600"/>
              <a:gd name="connsiteY683" fmla="*/ 3099341 h 6858000"/>
              <a:gd name="connsiteX684" fmla="*/ 1765923 w 7467600"/>
              <a:gd name="connsiteY684" fmla="*/ 3581043 h 6858000"/>
              <a:gd name="connsiteX685" fmla="*/ 1702258 w 7467600"/>
              <a:gd name="connsiteY685" fmla="*/ 3612286 h 6858000"/>
              <a:gd name="connsiteX686" fmla="*/ 1538370 w 7467600"/>
              <a:gd name="connsiteY686" fmla="*/ 3811804 h 6858000"/>
              <a:gd name="connsiteX687" fmla="*/ 542867 w 7467600"/>
              <a:gd name="connsiteY687" fmla="*/ 4944092 h 6858000"/>
              <a:gd name="connsiteX688" fmla="*/ 515800 w 7467600"/>
              <a:gd name="connsiteY688" fmla="*/ 4862180 h 6858000"/>
              <a:gd name="connsiteX689" fmla="*/ 909145 w 7467600"/>
              <a:gd name="connsiteY689" fmla="*/ 4199225 h 6858000"/>
              <a:gd name="connsiteX690" fmla="*/ 1214067 w 7467600"/>
              <a:gd name="connsiteY690" fmla="*/ 3908561 h 6858000"/>
              <a:gd name="connsiteX691" fmla="*/ 640967 w 7467600"/>
              <a:gd name="connsiteY691" fmla="*/ 4105601 h 6858000"/>
              <a:gd name="connsiteX692" fmla="*/ 112563 w 7467600"/>
              <a:gd name="connsiteY692" fmla="*/ 4396952 h 6858000"/>
              <a:gd name="connsiteX693" fmla="*/ 0 w 7467600"/>
              <a:gd name="connsiteY693" fmla="*/ 4466006 h 6858000"/>
              <a:gd name="connsiteX694" fmla="*/ 0 w 7467600"/>
              <a:gd name="connsiteY694" fmla="*/ 4233763 h 6858000"/>
              <a:gd name="connsiteX695" fmla="*/ 36881 w 7467600"/>
              <a:gd name="connsiteY695" fmla="*/ 4200118 h 6858000"/>
              <a:gd name="connsiteX696" fmla="*/ 910534 w 7467600"/>
              <a:gd name="connsiteY696" fmla="*/ 3629753 h 6858000"/>
              <a:gd name="connsiteX697" fmla="*/ 1578717 w 7467600"/>
              <a:gd name="connsiteY697" fmla="*/ 3575982 h 6858000"/>
              <a:gd name="connsiteX698" fmla="*/ 2338780 w 7467600"/>
              <a:gd name="connsiteY698" fmla="*/ 3033725 h 6858000"/>
              <a:gd name="connsiteX699" fmla="*/ 1807991 w 7467600"/>
              <a:gd name="connsiteY699" fmla="*/ 2807184 h 6858000"/>
              <a:gd name="connsiteX700" fmla="*/ 1416358 w 7467600"/>
              <a:gd name="connsiteY700" fmla="*/ 3112571 h 6858000"/>
              <a:gd name="connsiteX701" fmla="*/ 939066 w 7467600"/>
              <a:gd name="connsiteY701" fmla="*/ 3378798 h 6858000"/>
              <a:gd name="connsiteX702" fmla="*/ 115099 w 7467600"/>
              <a:gd name="connsiteY702" fmla="*/ 3607650 h 6858000"/>
              <a:gd name="connsiteX703" fmla="*/ 97284 w 7467600"/>
              <a:gd name="connsiteY703" fmla="*/ 3520393 h 6858000"/>
              <a:gd name="connsiteX704" fmla="*/ 922050 w 7467600"/>
              <a:gd name="connsiteY704" fmla="*/ 3074867 h 6858000"/>
              <a:gd name="connsiteX705" fmla="*/ 1405265 w 7467600"/>
              <a:gd name="connsiteY705" fmla="*/ 3016319 h 6858000"/>
              <a:gd name="connsiteX706" fmla="*/ 1407512 w 7467600"/>
              <a:gd name="connsiteY706" fmla="*/ 3018001 h 6858000"/>
              <a:gd name="connsiteX707" fmla="*/ 1726266 w 7467600"/>
              <a:gd name="connsiteY707" fmla="*/ 2777274 h 6858000"/>
              <a:gd name="connsiteX708" fmla="*/ 625390 w 7467600"/>
              <a:gd name="connsiteY708" fmla="*/ 2514541 h 6858000"/>
              <a:gd name="connsiteX709" fmla="*/ 619799 w 7467600"/>
              <a:gd name="connsiteY709" fmla="*/ 2527180 h 6858000"/>
              <a:gd name="connsiteX710" fmla="*/ 310030 w 7467600"/>
              <a:gd name="connsiteY710" fmla="*/ 2771818 h 6858000"/>
              <a:gd name="connsiteX711" fmla="*/ 173877 w 7467600"/>
              <a:gd name="connsiteY711" fmla="*/ 2937056 h 6858000"/>
              <a:gd name="connsiteX712" fmla="*/ 77889 w 7467600"/>
              <a:gd name="connsiteY712" fmla="*/ 3138440 h 6858000"/>
              <a:gd name="connsiteX713" fmla="*/ 0 w 7467600"/>
              <a:gd name="connsiteY713" fmla="*/ 3271395 h 6858000"/>
              <a:gd name="connsiteX714" fmla="*/ 0 w 7467600"/>
              <a:gd name="connsiteY714" fmla="*/ 3153002 h 6858000"/>
              <a:gd name="connsiteX715" fmla="*/ 2386 w 7467600"/>
              <a:gd name="connsiteY715" fmla="*/ 3149203 h 6858000"/>
              <a:gd name="connsiteX716" fmla="*/ 89753 w 7467600"/>
              <a:gd name="connsiteY716" fmla="*/ 2987702 h 6858000"/>
              <a:gd name="connsiteX717" fmla="*/ 76869 w 7467600"/>
              <a:gd name="connsiteY717" fmla="*/ 3005404 h 6858000"/>
              <a:gd name="connsiteX718" fmla="*/ 32049 w 7467600"/>
              <a:gd name="connsiteY718" fmla="*/ 3065814 h 6858000"/>
              <a:gd name="connsiteX719" fmla="*/ 0 w 7467600"/>
              <a:gd name="connsiteY719" fmla="*/ 3108744 h 6858000"/>
              <a:gd name="connsiteX720" fmla="*/ 0 w 7467600"/>
              <a:gd name="connsiteY720" fmla="*/ 3058059 h 6858000"/>
              <a:gd name="connsiteX721" fmla="*/ 7610 w 7467600"/>
              <a:gd name="connsiteY721" fmla="*/ 3047889 h 6858000"/>
              <a:gd name="connsiteX722" fmla="*/ 52419 w 7467600"/>
              <a:gd name="connsiteY722" fmla="*/ 2987479 h 6858000"/>
              <a:gd name="connsiteX723" fmla="*/ 59142 w 7467600"/>
              <a:gd name="connsiteY723" fmla="*/ 2978488 h 6858000"/>
              <a:gd name="connsiteX724" fmla="*/ 0 w 7467600"/>
              <a:gd name="connsiteY724" fmla="*/ 3015334 h 6858000"/>
              <a:gd name="connsiteX725" fmla="*/ 0 w 7467600"/>
              <a:gd name="connsiteY725" fmla="*/ 2914286 h 6858000"/>
              <a:gd name="connsiteX726" fmla="*/ 36383 w 7467600"/>
              <a:gd name="connsiteY726" fmla="*/ 2901128 h 6858000"/>
              <a:gd name="connsiteX727" fmla="*/ 156329 w 7467600"/>
              <a:gd name="connsiteY727" fmla="*/ 2840533 h 6858000"/>
              <a:gd name="connsiteX728" fmla="*/ 358355 w 7467600"/>
              <a:gd name="connsiteY728" fmla="*/ 2620471 h 6858000"/>
              <a:gd name="connsiteX729" fmla="*/ 510577 w 7467600"/>
              <a:gd name="connsiteY729" fmla="*/ 2501244 h 6858000"/>
              <a:gd name="connsiteX730" fmla="*/ 211967 w 7467600"/>
              <a:gd name="connsiteY730" fmla="*/ 2479171 h 6858000"/>
              <a:gd name="connsiteX731" fmla="*/ 0 w 7467600"/>
              <a:gd name="connsiteY731" fmla="*/ 2476398 h 6858000"/>
              <a:gd name="connsiteX732" fmla="*/ 0 w 7467600"/>
              <a:gd name="connsiteY732" fmla="*/ 2389189 h 6858000"/>
              <a:gd name="connsiteX733" fmla="*/ 103062 w 7467600"/>
              <a:gd name="connsiteY733" fmla="*/ 2389518 h 6858000"/>
              <a:gd name="connsiteX734" fmla="*/ 510734 w 7467600"/>
              <a:gd name="connsiteY734" fmla="*/ 2416201 h 6858000"/>
              <a:gd name="connsiteX735" fmla="*/ 279257 w 7467600"/>
              <a:gd name="connsiteY735" fmla="*/ 2092102 h 6858000"/>
              <a:gd name="connsiteX736" fmla="*/ 65265 w 7467600"/>
              <a:gd name="connsiteY736" fmla="*/ 2006049 h 6858000"/>
              <a:gd name="connsiteX737" fmla="*/ 0 w 7467600"/>
              <a:gd name="connsiteY737" fmla="*/ 1982532 h 6858000"/>
              <a:gd name="connsiteX738" fmla="*/ 0 w 7467600"/>
              <a:gd name="connsiteY738" fmla="*/ 1912789 h 6858000"/>
              <a:gd name="connsiteX739" fmla="*/ 97460 w 7467600"/>
              <a:gd name="connsiteY739" fmla="*/ 1953725 h 6858000"/>
              <a:gd name="connsiteX740" fmla="*/ 221272 w 7467600"/>
              <a:gd name="connsiteY740" fmla="*/ 1980766 h 6858000"/>
              <a:gd name="connsiteX741" fmla="*/ 116765 w 7467600"/>
              <a:gd name="connsiteY741" fmla="*/ 1911033 h 6858000"/>
              <a:gd name="connsiteX742" fmla="*/ 16405 w 7467600"/>
              <a:gd name="connsiteY742" fmla="*/ 1803412 h 6858000"/>
              <a:gd name="connsiteX743" fmla="*/ 0 w 7467600"/>
              <a:gd name="connsiteY743" fmla="*/ 1784777 h 6858000"/>
              <a:gd name="connsiteX744" fmla="*/ 0 w 7467600"/>
              <a:gd name="connsiteY744" fmla="*/ 1740082 h 6858000"/>
              <a:gd name="connsiteX745" fmla="*/ 39394 w 7467600"/>
              <a:gd name="connsiteY745" fmla="*/ 1784856 h 6858000"/>
              <a:gd name="connsiteX746" fmla="*/ 135813 w 7467600"/>
              <a:gd name="connsiteY746" fmla="*/ 1888838 h 6858000"/>
              <a:gd name="connsiteX747" fmla="*/ 242575 w 7467600"/>
              <a:gd name="connsiteY747" fmla="*/ 1958841 h 6858000"/>
              <a:gd name="connsiteX748" fmla="*/ 82197 w 7467600"/>
              <a:gd name="connsiteY748" fmla="*/ 1754826 h 6858000"/>
              <a:gd name="connsiteX749" fmla="*/ 0 w 7467600"/>
              <a:gd name="connsiteY749" fmla="*/ 1679650 h 6858000"/>
              <a:gd name="connsiteX750" fmla="*/ 0 w 7467600"/>
              <a:gd name="connsiteY750" fmla="*/ 1602463 h 6858000"/>
              <a:gd name="connsiteX751" fmla="*/ 84689 w 7467600"/>
              <a:gd name="connsiteY751" fmla="*/ 1677442 h 6858000"/>
              <a:gd name="connsiteX752" fmla="*/ 298437 w 7467600"/>
              <a:gd name="connsiteY752" fmla="*/ 1968019 h 6858000"/>
              <a:gd name="connsiteX753" fmla="*/ 227269 w 7467600"/>
              <a:gd name="connsiteY753" fmla="*/ 1114064 h 6858000"/>
              <a:gd name="connsiteX754" fmla="*/ 248003 w 7467600"/>
              <a:gd name="connsiteY754" fmla="*/ 1089613 h 6858000"/>
              <a:gd name="connsiteX755" fmla="*/ 427020 w 7467600"/>
              <a:gd name="connsiteY755" fmla="*/ 1619803 h 6858000"/>
              <a:gd name="connsiteX756" fmla="*/ 340345 w 7467600"/>
              <a:gd name="connsiteY756" fmla="*/ 2027739 h 6858000"/>
              <a:gd name="connsiteX757" fmla="*/ 360865 w 7467600"/>
              <a:gd name="connsiteY757" fmla="*/ 2044827 h 6858000"/>
              <a:gd name="connsiteX758" fmla="*/ 560414 w 7467600"/>
              <a:gd name="connsiteY758" fmla="*/ 2421457 h 6858000"/>
              <a:gd name="connsiteX759" fmla="*/ 1359703 w 7467600"/>
              <a:gd name="connsiteY759" fmla="*/ 2578554 h 6858000"/>
              <a:gd name="connsiteX760" fmla="*/ 1359422 w 7467600"/>
              <a:gd name="connsiteY760" fmla="*/ 2577994 h 6858000"/>
              <a:gd name="connsiteX761" fmla="*/ 828701 w 7467600"/>
              <a:gd name="connsiteY761" fmla="*/ 1839520 h 6858000"/>
              <a:gd name="connsiteX762" fmla="*/ 494427 w 7467600"/>
              <a:gd name="connsiteY762" fmla="*/ 1092333 h 6858000"/>
              <a:gd name="connsiteX763" fmla="*/ 506322 w 7467600"/>
              <a:gd name="connsiteY763" fmla="*/ 1020997 h 6858000"/>
              <a:gd name="connsiteX764" fmla="*/ 4570198 w 7467600"/>
              <a:gd name="connsiteY764" fmla="*/ 978081 h 6858000"/>
              <a:gd name="connsiteX765" fmla="*/ 4523691 w 7467600"/>
              <a:gd name="connsiteY765" fmla="*/ 1127776 h 6858000"/>
              <a:gd name="connsiteX766" fmla="*/ 4509875 w 7467600"/>
              <a:gd name="connsiteY766" fmla="*/ 1167552 h 6858000"/>
              <a:gd name="connsiteX767" fmla="*/ 4478168 w 7467600"/>
              <a:gd name="connsiteY767" fmla="*/ 1260735 h 6858000"/>
              <a:gd name="connsiteX768" fmla="*/ 4409309 w 7467600"/>
              <a:gd name="connsiteY768" fmla="*/ 1666996 h 6858000"/>
              <a:gd name="connsiteX769" fmla="*/ 4370031 w 7467600"/>
              <a:gd name="connsiteY769" fmla="*/ 1955666 h 6858000"/>
              <a:gd name="connsiteX770" fmla="*/ 4570198 w 7467600"/>
              <a:gd name="connsiteY770" fmla="*/ 978081 h 6858000"/>
              <a:gd name="connsiteX771" fmla="*/ 4557898 w 7467600"/>
              <a:gd name="connsiteY771" fmla="*/ 900011 h 6858000"/>
              <a:gd name="connsiteX772" fmla="*/ 4344840 w 7467600"/>
              <a:gd name="connsiteY772" fmla="*/ 1922038 h 6858000"/>
              <a:gd name="connsiteX773" fmla="*/ 4378710 w 7467600"/>
              <a:gd name="connsiteY773" fmla="*/ 1665516 h 6858000"/>
              <a:gd name="connsiteX774" fmla="*/ 4448798 w 7467600"/>
              <a:gd name="connsiteY774" fmla="*/ 1253024 h 6858000"/>
              <a:gd name="connsiteX775" fmla="*/ 4480315 w 7467600"/>
              <a:gd name="connsiteY775" fmla="*/ 1158454 h 6858000"/>
              <a:gd name="connsiteX776" fmla="*/ 4494133 w 7467600"/>
              <a:gd name="connsiteY776" fmla="*/ 1118676 h 6858000"/>
              <a:gd name="connsiteX777" fmla="*/ 4557898 w 7467600"/>
              <a:gd name="connsiteY777" fmla="*/ 900011 h 6858000"/>
              <a:gd name="connsiteX778" fmla="*/ 5870151 w 7467600"/>
              <a:gd name="connsiteY778" fmla="*/ 898890 h 6858000"/>
              <a:gd name="connsiteX779" fmla="*/ 5861335 w 7467600"/>
              <a:gd name="connsiteY779" fmla="*/ 899177 h 6858000"/>
              <a:gd name="connsiteX780" fmla="*/ 5843702 w 7467600"/>
              <a:gd name="connsiteY780" fmla="*/ 899748 h 6858000"/>
              <a:gd name="connsiteX781" fmla="*/ 5651107 w 7467600"/>
              <a:gd name="connsiteY781" fmla="*/ 920306 h 6858000"/>
              <a:gd name="connsiteX782" fmla="*/ 5459407 w 7467600"/>
              <a:gd name="connsiteY782" fmla="*/ 940975 h 6858000"/>
              <a:gd name="connsiteX783" fmla="*/ 5374846 w 7467600"/>
              <a:gd name="connsiteY783" fmla="*/ 941988 h 6858000"/>
              <a:gd name="connsiteX784" fmla="*/ 5256105 w 7467600"/>
              <a:gd name="connsiteY784" fmla="*/ 945632 h 6858000"/>
              <a:gd name="connsiteX785" fmla="*/ 5107071 w 7467600"/>
              <a:gd name="connsiteY785" fmla="*/ 969720 h 6858000"/>
              <a:gd name="connsiteX786" fmla="*/ 4998681 w 7467600"/>
              <a:gd name="connsiteY786" fmla="*/ 988771 h 6858000"/>
              <a:gd name="connsiteX787" fmla="*/ 5870151 w 7467600"/>
              <a:gd name="connsiteY787" fmla="*/ 898890 h 6858000"/>
              <a:gd name="connsiteX788" fmla="*/ 5504425 w 7467600"/>
              <a:gd name="connsiteY788" fmla="*/ 848067 h 6858000"/>
              <a:gd name="connsiteX789" fmla="*/ 4968849 w 7467600"/>
              <a:gd name="connsiteY789" fmla="*/ 962318 h 6858000"/>
              <a:gd name="connsiteX790" fmla="*/ 5104039 w 7467600"/>
              <a:gd name="connsiteY790" fmla="*/ 940634 h 6858000"/>
              <a:gd name="connsiteX791" fmla="*/ 5256311 w 7467600"/>
              <a:gd name="connsiteY791" fmla="*/ 916490 h 6858000"/>
              <a:gd name="connsiteX792" fmla="*/ 5377381 w 7467600"/>
              <a:gd name="connsiteY792" fmla="*/ 912671 h 6858000"/>
              <a:gd name="connsiteX793" fmla="*/ 5460148 w 7467600"/>
              <a:gd name="connsiteY793" fmla="*/ 911442 h 6858000"/>
              <a:gd name="connsiteX794" fmla="*/ 5648971 w 7467600"/>
              <a:gd name="connsiteY794" fmla="*/ 891331 h 6858000"/>
              <a:gd name="connsiteX795" fmla="*/ 5844807 w 7467600"/>
              <a:gd name="connsiteY795" fmla="*/ 870718 h 6858000"/>
              <a:gd name="connsiteX796" fmla="*/ 5862975 w 7467600"/>
              <a:gd name="connsiteY796" fmla="*/ 869756 h 6858000"/>
              <a:gd name="connsiteX797" fmla="*/ 5920887 w 7467600"/>
              <a:gd name="connsiteY797" fmla="*/ 865929 h 6858000"/>
              <a:gd name="connsiteX798" fmla="*/ 5504425 w 7467600"/>
              <a:gd name="connsiteY798" fmla="*/ 848067 h 6858000"/>
              <a:gd name="connsiteX799" fmla="*/ 3607114 w 7467600"/>
              <a:gd name="connsiteY799" fmla="*/ 467441 h 6858000"/>
              <a:gd name="connsiteX800" fmla="*/ 3296242 w 7467600"/>
              <a:gd name="connsiteY800" fmla="*/ 807991 h 6858000"/>
              <a:gd name="connsiteX801" fmla="*/ 3174674 w 7467600"/>
              <a:gd name="connsiteY801" fmla="*/ 919759 h 6858000"/>
              <a:gd name="connsiteX802" fmla="*/ 3042978 w 7467600"/>
              <a:gd name="connsiteY802" fmla="*/ 1054894 h 6858000"/>
              <a:gd name="connsiteX803" fmla="*/ 2968914 w 7467600"/>
              <a:gd name="connsiteY803" fmla="*/ 1133756 h 6858000"/>
              <a:gd name="connsiteX804" fmla="*/ 3103823 w 7467600"/>
              <a:gd name="connsiteY804" fmla="*/ 1026814 h 6858000"/>
              <a:gd name="connsiteX805" fmla="*/ 3607114 w 7467600"/>
              <a:gd name="connsiteY805" fmla="*/ 467441 h 6858000"/>
              <a:gd name="connsiteX806" fmla="*/ 3744487 w 7467600"/>
              <a:gd name="connsiteY806" fmla="*/ 383136 h 6858000"/>
              <a:gd name="connsiteX807" fmla="*/ 3970213 w 7467600"/>
              <a:gd name="connsiteY807" fmla="*/ 995559 h 6858000"/>
              <a:gd name="connsiteX808" fmla="*/ 3744487 w 7467600"/>
              <a:gd name="connsiteY808" fmla="*/ 383136 h 6858000"/>
              <a:gd name="connsiteX809" fmla="*/ 3624562 w 7467600"/>
              <a:gd name="connsiteY809" fmla="*/ 367041 h 6858000"/>
              <a:gd name="connsiteX810" fmla="*/ 3489712 w 7467600"/>
              <a:gd name="connsiteY810" fmla="*/ 485386 h 6858000"/>
              <a:gd name="connsiteX811" fmla="*/ 3182994 w 7467600"/>
              <a:gd name="connsiteY811" fmla="*/ 828265 h 6858000"/>
              <a:gd name="connsiteX812" fmla="*/ 2892114 w 7467600"/>
              <a:gd name="connsiteY812" fmla="*/ 1172635 h 6858000"/>
              <a:gd name="connsiteX813" fmla="*/ 3021459 w 7467600"/>
              <a:gd name="connsiteY813" fmla="*/ 1035385 h 6858000"/>
              <a:gd name="connsiteX814" fmla="*/ 3153873 w 7467600"/>
              <a:gd name="connsiteY814" fmla="*/ 898971 h 6858000"/>
              <a:gd name="connsiteX815" fmla="*/ 3276511 w 7467600"/>
              <a:gd name="connsiteY815" fmla="*/ 786423 h 6858000"/>
              <a:gd name="connsiteX816" fmla="*/ 3584154 w 7467600"/>
              <a:gd name="connsiteY816" fmla="*/ 448218 h 6858000"/>
              <a:gd name="connsiteX817" fmla="*/ 3624562 w 7467600"/>
              <a:gd name="connsiteY817" fmla="*/ 367041 h 6858000"/>
              <a:gd name="connsiteX818" fmla="*/ 3766672 w 7467600"/>
              <a:gd name="connsiteY818" fmla="*/ 359429 h 6858000"/>
              <a:gd name="connsiteX819" fmla="*/ 3996338 w 7467600"/>
              <a:gd name="connsiteY819" fmla="*/ 968237 h 6858000"/>
              <a:gd name="connsiteX820" fmla="*/ 3766672 w 7467600"/>
              <a:gd name="connsiteY820" fmla="*/ 359429 h 6858000"/>
              <a:gd name="connsiteX821" fmla="*/ 5805386 w 7467600"/>
              <a:gd name="connsiteY821" fmla="*/ 239240 h 6858000"/>
              <a:gd name="connsiteX822" fmla="*/ 5736947 w 7467600"/>
              <a:gd name="connsiteY822" fmla="*/ 261367 h 6858000"/>
              <a:gd name="connsiteX823" fmla="*/ 5427012 w 7467600"/>
              <a:gd name="connsiteY823" fmla="*/ 311272 h 6858000"/>
              <a:gd name="connsiteX824" fmla="*/ 5147818 w 7467600"/>
              <a:gd name="connsiteY824" fmla="*/ 322112 h 6858000"/>
              <a:gd name="connsiteX825" fmla="*/ 5060854 w 7467600"/>
              <a:gd name="connsiteY825" fmla="*/ 311882 h 6858000"/>
              <a:gd name="connsiteX826" fmla="*/ 4945989 w 7467600"/>
              <a:gd name="connsiteY826" fmla="*/ 300516 h 6858000"/>
              <a:gd name="connsiteX827" fmla="*/ 5410479 w 7467600"/>
              <a:gd name="connsiteY827" fmla="*/ 348434 h 6858000"/>
              <a:gd name="connsiteX828" fmla="*/ 5805386 w 7467600"/>
              <a:gd name="connsiteY828" fmla="*/ 239240 h 6858000"/>
              <a:gd name="connsiteX829" fmla="*/ 5905192 w 7467600"/>
              <a:gd name="connsiteY829" fmla="*/ 163079 h 6858000"/>
              <a:gd name="connsiteX830" fmla="*/ 5865655 w 7467600"/>
              <a:gd name="connsiteY830" fmla="*/ 171901 h 6858000"/>
              <a:gd name="connsiteX831" fmla="*/ 5259740 w 7467600"/>
              <a:gd name="connsiteY831" fmla="*/ 257013 h 6858000"/>
              <a:gd name="connsiteX832" fmla="*/ 5208466 w 7467600"/>
              <a:gd name="connsiteY832" fmla="*/ 257550 h 6858000"/>
              <a:gd name="connsiteX833" fmla="*/ 4980204 w 7467600"/>
              <a:gd name="connsiteY833" fmla="*/ 271903 h 6858000"/>
              <a:gd name="connsiteX834" fmla="*/ 5068068 w 7467600"/>
              <a:gd name="connsiteY834" fmla="*/ 282244 h 6858000"/>
              <a:gd name="connsiteX835" fmla="*/ 5153231 w 7467600"/>
              <a:gd name="connsiteY835" fmla="*/ 292240 h 6858000"/>
              <a:gd name="connsiteX836" fmla="*/ 5426491 w 7467600"/>
              <a:gd name="connsiteY836" fmla="*/ 281128 h 6858000"/>
              <a:gd name="connsiteX837" fmla="*/ 5731212 w 7467600"/>
              <a:gd name="connsiteY837" fmla="*/ 231951 h 6858000"/>
              <a:gd name="connsiteX838" fmla="*/ 5905192 w 7467600"/>
              <a:gd name="connsiteY838" fmla="*/ 163079 h 6858000"/>
              <a:gd name="connsiteX839" fmla="*/ 5944437 w 7467600"/>
              <a:gd name="connsiteY839" fmla="*/ 113829 h 6858000"/>
              <a:gd name="connsiteX840" fmla="*/ 5825032 w 7467600"/>
              <a:gd name="connsiteY840" fmla="*/ 146405 h 6858000"/>
              <a:gd name="connsiteX841" fmla="*/ 4955599 w 7467600"/>
              <a:gd name="connsiteY841" fmla="*/ 247008 h 6858000"/>
              <a:gd name="connsiteX842" fmla="*/ 5210104 w 7467600"/>
              <a:gd name="connsiteY842" fmla="*/ 228123 h 6858000"/>
              <a:gd name="connsiteX843" fmla="*/ 5261015 w 7467600"/>
              <a:gd name="connsiteY843" fmla="*/ 227087 h 6858000"/>
              <a:gd name="connsiteX844" fmla="*/ 5861181 w 7467600"/>
              <a:gd name="connsiteY844" fmla="*/ 143093 h 6858000"/>
              <a:gd name="connsiteX845" fmla="*/ 5961252 w 7467600"/>
              <a:gd name="connsiteY845" fmla="*/ 114820 h 6858000"/>
              <a:gd name="connsiteX846" fmla="*/ 5944437 w 7467600"/>
              <a:gd name="connsiteY846" fmla="*/ 113829 h 6858000"/>
              <a:gd name="connsiteX847" fmla="*/ 3882765 w 7467600"/>
              <a:gd name="connsiteY847" fmla="*/ 0 h 6858000"/>
              <a:gd name="connsiteX848" fmla="*/ 3995099 w 7467600"/>
              <a:gd name="connsiteY848" fmla="*/ 0 h 6858000"/>
              <a:gd name="connsiteX849" fmla="*/ 4163818 w 7467600"/>
              <a:gd name="connsiteY849" fmla="*/ 234104 h 6858000"/>
              <a:gd name="connsiteX850" fmla="*/ 4172099 w 7467600"/>
              <a:gd name="connsiteY850" fmla="*/ 234207 h 6858000"/>
              <a:gd name="connsiteX851" fmla="*/ 4784282 w 7467600"/>
              <a:gd name="connsiteY851" fmla="*/ 276561 h 6858000"/>
              <a:gd name="connsiteX852" fmla="*/ 4801687 w 7467600"/>
              <a:gd name="connsiteY852" fmla="*/ 267764 h 6858000"/>
              <a:gd name="connsiteX853" fmla="*/ 6082788 w 7467600"/>
              <a:gd name="connsiteY853" fmla="*/ 64119 h 6858000"/>
              <a:gd name="connsiteX854" fmla="*/ 6099442 w 7467600"/>
              <a:gd name="connsiteY854" fmla="*/ 82568 h 6858000"/>
              <a:gd name="connsiteX855" fmla="*/ 4804137 w 7467600"/>
              <a:gd name="connsiteY855" fmla="*/ 320931 h 6858000"/>
              <a:gd name="connsiteX856" fmla="*/ 4227047 w 7467600"/>
              <a:gd name="connsiteY856" fmla="*/ 313415 h 6858000"/>
              <a:gd name="connsiteX857" fmla="*/ 4346041 w 7467600"/>
              <a:gd name="connsiteY857" fmla="*/ 456086 h 6858000"/>
              <a:gd name="connsiteX858" fmla="*/ 4870967 w 7467600"/>
              <a:gd name="connsiteY858" fmla="*/ 963061 h 6858000"/>
              <a:gd name="connsiteX859" fmla="*/ 4889647 w 7467600"/>
              <a:gd name="connsiteY859" fmla="*/ 957147 h 6858000"/>
              <a:gd name="connsiteX860" fmla="*/ 5422504 w 7467600"/>
              <a:gd name="connsiteY860" fmla="*/ 805191 h 6858000"/>
              <a:gd name="connsiteX861" fmla="*/ 6087656 w 7467600"/>
              <a:gd name="connsiteY861" fmla="*/ 826703 h 6858000"/>
              <a:gd name="connsiteX862" fmla="*/ 6058717 w 7467600"/>
              <a:gd name="connsiteY862" fmla="*/ 865992 h 6858000"/>
              <a:gd name="connsiteX863" fmla="*/ 4974153 w 7467600"/>
              <a:gd name="connsiteY863" fmla="*/ 1045456 h 6858000"/>
              <a:gd name="connsiteX864" fmla="*/ 5627835 w 7467600"/>
              <a:gd name="connsiteY864" fmla="*/ 1472077 h 6858000"/>
              <a:gd name="connsiteX865" fmla="*/ 5629817 w 7467600"/>
              <a:gd name="connsiteY865" fmla="*/ 1471412 h 6858000"/>
              <a:gd name="connsiteX866" fmla="*/ 5634124 w 7467600"/>
              <a:gd name="connsiteY866" fmla="*/ 1470572 h 6858000"/>
              <a:gd name="connsiteX867" fmla="*/ 5755832 w 7467600"/>
              <a:gd name="connsiteY867" fmla="*/ 1383886 h 6858000"/>
              <a:gd name="connsiteX868" fmla="*/ 6014186 w 7467600"/>
              <a:gd name="connsiteY868" fmla="*/ 1279799 h 6858000"/>
              <a:gd name="connsiteX869" fmla="*/ 6901619 w 7467600"/>
              <a:gd name="connsiteY869" fmla="*/ 1047874 h 6858000"/>
              <a:gd name="connsiteX870" fmla="*/ 6931566 w 7467600"/>
              <a:gd name="connsiteY870" fmla="*/ 1062034 h 6858000"/>
              <a:gd name="connsiteX871" fmla="*/ 5790982 w 7467600"/>
              <a:gd name="connsiteY871" fmla="*/ 1561380 h 6858000"/>
              <a:gd name="connsiteX872" fmla="*/ 6188971 w 7467600"/>
              <a:gd name="connsiteY872" fmla="*/ 1755168 h 6858000"/>
              <a:gd name="connsiteX873" fmla="*/ 6202446 w 7467600"/>
              <a:gd name="connsiteY873" fmla="*/ 1752268 h 6858000"/>
              <a:gd name="connsiteX874" fmla="*/ 7179560 w 7467600"/>
              <a:gd name="connsiteY874" fmla="*/ 1467551 h 6858000"/>
              <a:gd name="connsiteX875" fmla="*/ 7158730 w 7467600"/>
              <a:gd name="connsiteY875" fmla="*/ 1507835 h 6858000"/>
              <a:gd name="connsiteX876" fmla="*/ 6326959 w 7467600"/>
              <a:gd name="connsiteY876" fmla="*/ 1817686 h 6858000"/>
              <a:gd name="connsiteX877" fmla="*/ 6537433 w 7467600"/>
              <a:gd name="connsiteY877" fmla="*/ 1907790 h 6858000"/>
              <a:gd name="connsiteX878" fmla="*/ 6550221 w 7467600"/>
              <a:gd name="connsiteY878" fmla="*/ 1910729 h 6858000"/>
              <a:gd name="connsiteX879" fmla="*/ 6964438 w 7467600"/>
              <a:gd name="connsiteY879" fmla="*/ 2209505 h 6858000"/>
              <a:gd name="connsiteX880" fmla="*/ 7367862 w 7467600"/>
              <a:gd name="connsiteY880" fmla="*/ 2806833 h 6858000"/>
              <a:gd name="connsiteX881" fmla="*/ 7364329 w 7467600"/>
              <a:gd name="connsiteY881" fmla="*/ 2826907 h 6858000"/>
              <a:gd name="connsiteX882" fmla="*/ 7290545 w 7467600"/>
              <a:gd name="connsiteY882" fmla="*/ 2850663 h 6858000"/>
              <a:gd name="connsiteX883" fmla="*/ 6472036 w 7467600"/>
              <a:gd name="connsiteY883" fmla="*/ 1959003 h 6858000"/>
              <a:gd name="connsiteX884" fmla="*/ 5792897 w 7467600"/>
              <a:gd name="connsiteY884" fmla="*/ 1647747 h 6858000"/>
              <a:gd name="connsiteX885" fmla="*/ 5842751 w 7467600"/>
              <a:gd name="connsiteY885" fmla="*/ 1816112 h 6858000"/>
              <a:gd name="connsiteX886" fmla="*/ 5847424 w 7467600"/>
              <a:gd name="connsiteY886" fmla="*/ 1815776 h 6858000"/>
              <a:gd name="connsiteX887" fmla="*/ 6399821 w 7467600"/>
              <a:gd name="connsiteY887" fmla="*/ 2344799 h 6858000"/>
              <a:gd name="connsiteX888" fmla="*/ 6323232 w 7467600"/>
              <a:gd name="connsiteY888" fmla="*/ 2389634 h 6858000"/>
              <a:gd name="connsiteX889" fmla="*/ 5942958 w 7467600"/>
              <a:gd name="connsiteY889" fmla="*/ 2077708 h 6858000"/>
              <a:gd name="connsiteX890" fmla="*/ 5921559 w 7467600"/>
              <a:gd name="connsiteY890" fmla="*/ 2378596 h 6858000"/>
              <a:gd name="connsiteX891" fmla="*/ 5817651 w 7467600"/>
              <a:gd name="connsiteY891" fmla="*/ 3023919 h 6858000"/>
              <a:gd name="connsiteX892" fmla="*/ 5729634 w 7467600"/>
              <a:gd name="connsiteY892" fmla="*/ 3051849 h 6858000"/>
              <a:gd name="connsiteX893" fmla="*/ 5611018 w 7467600"/>
              <a:gd name="connsiteY893" fmla="*/ 2316769 h 6858000"/>
              <a:gd name="connsiteX894" fmla="*/ 5687608 w 7467600"/>
              <a:gd name="connsiteY894" fmla="*/ 2039972 h 6858000"/>
              <a:gd name="connsiteX895" fmla="*/ 5657554 w 7467600"/>
              <a:gd name="connsiteY895" fmla="*/ 1576445 h 6858000"/>
              <a:gd name="connsiteX896" fmla="*/ 5150475 w 7467600"/>
              <a:gd name="connsiteY896" fmla="*/ 1274012 h 6858000"/>
              <a:gd name="connsiteX897" fmla="*/ 5349142 w 7467600"/>
              <a:gd name="connsiteY897" fmla="*/ 2204405 h 6858000"/>
              <a:gd name="connsiteX898" fmla="*/ 5262214 w 7467600"/>
              <a:gd name="connsiteY898" fmla="*/ 2233836 h 6858000"/>
              <a:gd name="connsiteX899" fmla="*/ 4981539 w 7467600"/>
              <a:gd name="connsiteY899" fmla="*/ 1542201 h 6858000"/>
              <a:gd name="connsiteX900" fmla="*/ 4958461 w 7467600"/>
              <a:gd name="connsiteY900" fmla="*/ 1136957 h 6858000"/>
              <a:gd name="connsiteX901" fmla="*/ 4655015 w 7467600"/>
              <a:gd name="connsiteY901" fmla="*/ 891426 h 6858000"/>
              <a:gd name="connsiteX902" fmla="*/ 4348002 w 7467600"/>
              <a:gd name="connsiteY902" fmla="*/ 2205895 h 6858000"/>
              <a:gd name="connsiteX903" fmla="*/ 4262250 w 7467600"/>
              <a:gd name="connsiteY903" fmla="*/ 2219972 h 6858000"/>
              <a:gd name="connsiteX904" fmla="*/ 4550611 w 7467600"/>
              <a:gd name="connsiteY904" fmla="*/ 817540 h 6858000"/>
              <a:gd name="connsiteX905" fmla="*/ 4564418 w 7467600"/>
              <a:gd name="connsiteY905" fmla="*/ 808293 h 6858000"/>
              <a:gd name="connsiteX906" fmla="*/ 4266388 w 7467600"/>
              <a:gd name="connsiteY906" fmla="*/ 500083 h 6858000"/>
              <a:gd name="connsiteX907" fmla="*/ 4032842 w 7467600"/>
              <a:gd name="connsiteY907" fmla="*/ 211809 h 6858000"/>
              <a:gd name="connsiteX908" fmla="*/ 3882765 w 7467600"/>
              <a:gd name="connsiteY908" fmla="*/ 0 h 6858000"/>
              <a:gd name="connsiteX909" fmla="*/ 3721337 w 7467600"/>
              <a:gd name="connsiteY909" fmla="*/ 0 h 6858000"/>
              <a:gd name="connsiteX910" fmla="*/ 3797544 w 7467600"/>
              <a:gd name="connsiteY910" fmla="*/ 0 h 6858000"/>
              <a:gd name="connsiteX911" fmla="*/ 3775734 w 7467600"/>
              <a:gd name="connsiteY911" fmla="*/ 95131 h 6858000"/>
              <a:gd name="connsiteX912" fmla="*/ 3724807 w 7467600"/>
              <a:gd name="connsiteY912" fmla="*/ 272257 h 6858000"/>
              <a:gd name="connsiteX913" fmla="*/ 3726844 w 7467600"/>
              <a:gd name="connsiteY913" fmla="*/ 282988 h 6858000"/>
              <a:gd name="connsiteX914" fmla="*/ 3742664 w 7467600"/>
              <a:gd name="connsiteY914" fmla="*/ 279918 h 6858000"/>
              <a:gd name="connsiteX915" fmla="*/ 4103910 w 7467600"/>
              <a:gd name="connsiteY915" fmla="*/ 1161917 h 6858000"/>
              <a:gd name="connsiteX916" fmla="*/ 4020269 w 7467600"/>
              <a:gd name="connsiteY916" fmla="*/ 1200406 h 6858000"/>
              <a:gd name="connsiteX917" fmla="*/ 3674882 w 7467600"/>
              <a:gd name="connsiteY917" fmla="*/ 488524 h 6858000"/>
              <a:gd name="connsiteX918" fmla="*/ 3132682 w 7467600"/>
              <a:gd name="connsiteY918" fmla="*/ 1072284 h 6858000"/>
              <a:gd name="connsiteX919" fmla="*/ 2716346 w 7467600"/>
              <a:gd name="connsiteY919" fmla="*/ 1276376 h 6858000"/>
              <a:gd name="connsiteX920" fmla="*/ 2716772 w 7467600"/>
              <a:gd name="connsiteY920" fmla="*/ 1255462 h 6858000"/>
              <a:gd name="connsiteX921" fmla="*/ 3471096 w 7467600"/>
              <a:gd name="connsiteY921" fmla="*/ 437072 h 6858000"/>
              <a:gd name="connsiteX922" fmla="*/ 3639057 w 7467600"/>
              <a:gd name="connsiteY922" fmla="*/ 286334 h 6858000"/>
              <a:gd name="connsiteX923" fmla="*/ 3640309 w 7467600"/>
              <a:gd name="connsiteY923" fmla="*/ 284664 h 6858000"/>
              <a:gd name="connsiteX924" fmla="*/ 3646022 w 7467600"/>
              <a:gd name="connsiteY924" fmla="*/ 276711 h 6858000"/>
              <a:gd name="connsiteX925" fmla="*/ 3707943 w 7467600"/>
              <a:gd name="connsiteY925" fmla="*/ 65958 h 6858000"/>
              <a:gd name="connsiteX926" fmla="*/ 3721337 w 7467600"/>
              <a:gd name="connsiteY926" fmla="*/ 0 h 6858000"/>
              <a:gd name="connsiteX927" fmla="*/ 2867960 w 7467600"/>
              <a:gd name="connsiteY927" fmla="*/ 0 h 6858000"/>
              <a:gd name="connsiteX928" fmla="*/ 2926351 w 7467600"/>
              <a:gd name="connsiteY928" fmla="*/ 0 h 6858000"/>
              <a:gd name="connsiteX929" fmla="*/ 2902823 w 7467600"/>
              <a:gd name="connsiteY929" fmla="*/ 262929 h 6858000"/>
              <a:gd name="connsiteX930" fmla="*/ 2940663 w 7467600"/>
              <a:gd name="connsiteY930" fmla="*/ 140884 h 6858000"/>
              <a:gd name="connsiteX931" fmla="*/ 2947039 w 7467600"/>
              <a:gd name="connsiteY931" fmla="*/ 122524 h 6858000"/>
              <a:gd name="connsiteX932" fmla="*/ 2984316 w 7467600"/>
              <a:gd name="connsiteY932" fmla="*/ 0 h 6858000"/>
              <a:gd name="connsiteX933" fmla="*/ 3016114 w 7467600"/>
              <a:gd name="connsiteY933" fmla="*/ 0 h 6858000"/>
              <a:gd name="connsiteX934" fmla="*/ 2979949 w 7467600"/>
              <a:gd name="connsiteY934" fmla="*/ 119274 h 6858000"/>
              <a:gd name="connsiteX935" fmla="*/ 3023879 w 7467600"/>
              <a:gd name="connsiteY935" fmla="*/ 0 h 6858000"/>
              <a:gd name="connsiteX936" fmla="*/ 3105400 w 7467600"/>
              <a:gd name="connsiteY936" fmla="*/ 0 h 6858000"/>
              <a:gd name="connsiteX937" fmla="*/ 3094669 w 7467600"/>
              <a:gd name="connsiteY937" fmla="*/ 30308 h 6858000"/>
              <a:gd name="connsiteX938" fmla="*/ 2901945 w 7467600"/>
              <a:gd name="connsiteY938" fmla="*/ 466538 h 6858000"/>
              <a:gd name="connsiteX939" fmla="*/ 2815209 w 7467600"/>
              <a:gd name="connsiteY939" fmla="*/ 497361 h 6858000"/>
              <a:gd name="connsiteX940" fmla="*/ 2844845 w 7467600"/>
              <a:gd name="connsiteY940" fmla="*/ 127638 h 6858000"/>
              <a:gd name="connsiteX941" fmla="*/ 2867960 w 7467600"/>
              <a:gd name="connsiteY941" fmla="*/ 0 h 6858000"/>
              <a:gd name="connsiteX942" fmla="*/ 1057230 w 7467600"/>
              <a:gd name="connsiteY942" fmla="*/ 0 h 6858000"/>
              <a:gd name="connsiteX943" fmla="*/ 1111003 w 7467600"/>
              <a:gd name="connsiteY943" fmla="*/ 0 h 6858000"/>
              <a:gd name="connsiteX944" fmla="*/ 1125553 w 7467600"/>
              <a:gd name="connsiteY944" fmla="*/ 52588 h 6858000"/>
              <a:gd name="connsiteX945" fmla="*/ 1304276 w 7467600"/>
              <a:gd name="connsiteY945" fmla="*/ 476275 h 6858000"/>
              <a:gd name="connsiteX946" fmla="*/ 1492066 w 7467600"/>
              <a:gd name="connsiteY946" fmla="*/ 886333 h 6858000"/>
              <a:gd name="connsiteX947" fmla="*/ 1423698 w 7467600"/>
              <a:gd name="connsiteY947" fmla="*/ 710817 h 6858000"/>
              <a:gd name="connsiteX948" fmla="*/ 1357609 w 7467600"/>
              <a:gd name="connsiteY948" fmla="*/ 532892 h 6858000"/>
              <a:gd name="connsiteX949" fmla="*/ 1309550 w 7467600"/>
              <a:gd name="connsiteY949" fmla="*/ 374031 h 6858000"/>
              <a:gd name="connsiteX950" fmla="*/ 1193673 w 7467600"/>
              <a:gd name="connsiteY950" fmla="*/ 49533 h 6858000"/>
              <a:gd name="connsiteX951" fmla="*/ 1164391 w 7467600"/>
              <a:gd name="connsiteY951" fmla="*/ 0 h 6858000"/>
              <a:gd name="connsiteX952" fmla="*/ 1200666 w 7467600"/>
              <a:gd name="connsiteY952" fmla="*/ 0 h 6858000"/>
              <a:gd name="connsiteX953" fmla="*/ 1223408 w 7467600"/>
              <a:gd name="connsiteY953" fmla="*/ 38996 h 6858000"/>
              <a:gd name="connsiteX954" fmla="*/ 1339635 w 7467600"/>
              <a:gd name="connsiteY954" fmla="*/ 365517 h 6858000"/>
              <a:gd name="connsiteX955" fmla="*/ 1387469 w 7467600"/>
              <a:gd name="connsiteY955" fmla="*/ 523079 h 6858000"/>
              <a:gd name="connsiteX956" fmla="*/ 1452685 w 7467600"/>
              <a:gd name="connsiteY956" fmla="*/ 699806 h 6858000"/>
              <a:gd name="connsiteX957" fmla="*/ 1492092 w 7467600"/>
              <a:gd name="connsiteY957" fmla="*/ 800424 h 6858000"/>
              <a:gd name="connsiteX958" fmla="*/ 1455302 w 7467600"/>
              <a:gd name="connsiteY958" fmla="*/ 632913 h 6858000"/>
              <a:gd name="connsiteX959" fmla="*/ 1222336 w 7467600"/>
              <a:gd name="connsiteY959" fmla="*/ 9480 h 6858000"/>
              <a:gd name="connsiteX960" fmla="*/ 1214634 w 7467600"/>
              <a:gd name="connsiteY960" fmla="*/ 0 h 6858000"/>
              <a:gd name="connsiteX961" fmla="*/ 1289827 w 7467600"/>
              <a:gd name="connsiteY961" fmla="*/ 0 h 6858000"/>
              <a:gd name="connsiteX962" fmla="*/ 1321076 w 7467600"/>
              <a:gd name="connsiteY962" fmla="*/ 59722 h 6858000"/>
              <a:gd name="connsiteX963" fmla="*/ 1512579 w 7467600"/>
              <a:gd name="connsiteY963" fmla="*/ 626441 h 6858000"/>
              <a:gd name="connsiteX964" fmla="*/ 1506076 w 7467600"/>
              <a:gd name="connsiteY964" fmla="*/ 1089289 h 6858000"/>
              <a:gd name="connsiteX965" fmla="*/ 1486346 w 7467600"/>
              <a:gd name="connsiteY965" fmla="*/ 1079919 h 6858000"/>
              <a:gd name="connsiteX966" fmla="*/ 1070511 w 7467600"/>
              <a:gd name="connsiteY966" fmla="*/ 48609 h 6858000"/>
              <a:gd name="connsiteX967" fmla="*/ 1057230 w 7467600"/>
              <a:gd name="connsiteY967" fmla="*/ 0 h 6858000"/>
              <a:gd name="connsiteX968" fmla="*/ 43151 w 7467600"/>
              <a:gd name="connsiteY968" fmla="*/ 0 h 6858000"/>
              <a:gd name="connsiteX969" fmla="*/ 95283 w 7467600"/>
              <a:gd name="connsiteY969" fmla="*/ 0 h 6858000"/>
              <a:gd name="connsiteX970" fmla="*/ 300708 w 7467600"/>
              <a:gd name="connsiteY970" fmla="*/ 154571 h 6858000"/>
              <a:gd name="connsiteX971" fmla="*/ 530414 w 7467600"/>
              <a:gd name="connsiteY971" fmla="*/ 354673 h 6858000"/>
              <a:gd name="connsiteX972" fmla="*/ 333785 w 7467600"/>
              <a:gd name="connsiteY972" fmla="*/ 161564 h 6858000"/>
              <a:gd name="connsiteX973" fmla="*/ 147005 w 7467600"/>
              <a:gd name="connsiteY973" fmla="*/ 0 h 6858000"/>
              <a:gd name="connsiteX974" fmla="*/ 272509 w 7467600"/>
              <a:gd name="connsiteY974" fmla="*/ 0 h 6858000"/>
              <a:gd name="connsiteX975" fmla="*/ 326276 w 7467600"/>
              <a:gd name="connsiteY975" fmla="*/ 45847 h 6858000"/>
              <a:gd name="connsiteX976" fmla="*/ 823759 w 7467600"/>
              <a:gd name="connsiteY976" fmla="*/ 574145 h 6858000"/>
              <a:gd name="connsiteX977" fmla="*/ 811254 w 7467600"/>
              <a:gd name="connsiteY977" fmla="*/ 665546 h 6858000"/>
              <a:gd name="connsiteX978" fmla="*/ 154042 w 7467600"/>
              <a:gd name="connsiteY978" fmla="*/ 261522 h 6858000"/>
              <a:gd name="connsiteX979" fmla="*/ 13550 w 7467600"/>
              <a:gd name="connsiteY979" fmla="*/ 158423 h 6858000"/>
              <a:gd name="connsiteX980" fmla="*/ 0 w 7467600"/>
              <a:gd name="connsiteY980" fmla="*/ 146618 h 6858000"/>
              <a:gd name="connsiteX981" fmla="*/ 0 w 7467600"/>
              <a:gd name="connsiteY981" fmla="*/ 59161 h 6858000"/>
              <a:gd name="connsiteX982" fmla="*/ 45427 w 7467600"/>
              <a:gd name="connsiteY982" fmla="*/ 101078 h 6858000"/>
              <a:gd name="connsiteX983" fmla="*/ 630103 w 7467600"/>
              <a:gd name="connsiteY983" fmla="*/ 485885 h 6858000"/>
              <a:gd name="connsiteX984" fmla="*/ 532040 w 7467600"/>
              <a:gd name="connsiteY984" fmla="*/ 399359 h 6858000"/>
              <a:gd name="connsiteX985" fmla="*/ 517618 w 7467600"/>
              <a:gd name="connsiteY985" fmla="*/ 385726 h 6858000"/>
              <a:gd name="connsiteX986" fmla="*/ 285074 w 7467600"/>
              <a:gd name="connsiteY986" fmla="*/ 182755 h 6858000"/>
              <a:gd name="connsiteX987" fmla="*/ 43151 w 7467600"/>
              <a:gd name="connsiteY987"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312201 w 7467600"/>
              <a:gd name="connsiteY127" fmla="*/ 5128278 h 6858000"/>
              <a:gd name="connsiteX128" fmla="*/ 7450656 w 7467600"/>
              <a:gd name="connsiteY128" fmla="*/ 5134750 h 6858000"/>
              <a:gd name="connsiteX129" fmla="*/ 7467600 w 7467600"/>
              <a:gd name="connsiteY129" fmla="*/ 5142496 h 6858000"/>
              <a:gd name="connsiteX130" fmla="*/ 7312201 w 7467600"/>
              <a:gd name="connsiteY130" fmla="*/ 5128278 h 6858000"/>
              <a:gd name="connsiteX131" fmla="*/ 1903353 w 7467600"/>
              <a:gd name="connsiteY131" fmla="*/ 5044827 h 6858000"/>
              <a:gd name="connsiteX132" fmla="*/ 1936931 w 7467600"/>
              <a:gd name="connsiteY132" fmla="*/ 5093954 h 6858000"/>
              <a:gd name="connsiteX133" fmla="*/ 2195868 w 7467600"/>
              <a:gd name="connsiteY133" fmla="*/ 5396574 h 6858000"/>
              <a:gd name="connsiteX134" fmla="*/ 2088852 w 7467600"/>
              <a:gd name="connsiteY134" fmla="*/ 5166123 h 6858000"/>
              <a:gd name="connsiteX135" fmla="*/ 1958241 w 7467600"/>
              <a:gd name="connsiteY135" fmla="*/ 5067955 h 6858000"/>
              <a:gd name="connsiteX136" fmla="*/ 1903353 w 7467600"/>
              <a:gd name="connsiteY136" fmla="*/ 5044827 h 6858000"/>
              <a:gd name="connsiteX137" fmla="*/ 1979378 w 7467600"/>
              <a:gd name="connsiteY137" fmla="*/ 4769504 h 6858000"/>
              <a:gd name="connsiteX138" fmla="*/ 2882120 w 7467600"/>
              <a:gd name="connsiteY138" fmla="*/ 5064547 h 6858000"/>
              <a:gd name="connsiteX139" fmla="*/ 2793103 w 7467600"/>
              <a:gd name="connsiteY139" fmla="*/ 5039699 h 6858000"/>
              <a:gd name="connsiteX140" fmla="*/ 2770041 w 7467600"/>
              <a:gd name="connsiteY140" fmla="*/ 5033634 h 6858000"/>
              <a:gd name="connsiteX141" fmla="*/ 1979378 w 7467600"/>
              <a:gd name="connsiteY141" fmla="*/ 4769504 h 6858000"/>
              <a:gd name="connsiteX142" fmla="*/ 1927410 w 7467600"/>
              <a:gd name="connsiteY142" fmla="*/ 4716164 h 6858000"/>
              <a:gd name="connsiteX143" fmla="*/ 1959587 w 7467600"/>
              <a:gd name="connsiteY143" fmla="*/ 4728849 h 6858000"/>
              <a:gd name="connsiteX144" fmla="*/ 2777707 w 7467600"/>
              <a:gd name="connsiteY144" fmla="*/ 5003991 h 6858000"/>
              <a:gd name="connsiteX145" fmla="*/ 2800768 w 7467600"/>
              <a:gd name="connsiteY145" fmla="*/ 5010056 h 6858000"/>
              <a:gd name="connsiteX146" fmla="*/ 2879408 w 7467600"/>
              <a:gd name="connsiteY146" fmla="*/ 5031590 h 6858000"/>
              <a:gd name="connsiteX147" fmla="*/ 2862295 w 7467600"/>
              <a:gd name="connsiteY147" fmla="*/ 5022958 h 6858000"/>
              <a:gd name="connsiteX148" fmla="*/ 2813343 w 7467600"/>
              <a:gd name="connsiteY148" fmla="*/ 4998369 h 6858000"/>
              <a:gd name="connsiteX149" fmla="*/ 2646245 w 7467600"/>
              <a:gd name="connsiteY149" fmla="*/ 4930999 h 6858000"/>
              <a:gd name="connsiteX150" fmla="*/ 1999243 w 7467600"/>
              <a:gd name="connsiteY150" fmla="*/ 4730524 h 6858000"/>
              <a:gd name="connsiteX151" fmla="*/ 1979527 w 7467600"/>
              <a:gd name="connsiteY151" fmla="*/ 4726651 h 6858000"/>
              <a:gd name="connsiteX152" fmla="*/ 1927410 w 7467600"/>
              <a:gd name="connsiteY152" fmla="*/ 4716164 h 6858000"/>
              <a:gd name="connsiteX153" fmla="*/ 1997014 w 7467600"/>
              <a:gd name="connsiteY153" fmla="*/ 4698007 h 6858000"/>
              <a:gd name="connsiteX154" fmla="*/ 2005458 w 7467600"/>
              <a:gd name="connsiteY154" fmla="*/ 4699540 h 6858000"/>
              <a:gd name="connsiteX155" fmla="*/ 2657186 w 7467600"/>
              <a:gd name="connsiteY155" fmla="*/ 4901687 h 6858000"/>
              <a:gd name="connsiteX156" fmla="*/ 2826662 w 7467600"/>
              <a:gd name="connsiteY156" fmla="*/ 4970362 h 6858000"/>
              <a:gd name="connsiteX157" fmla="*/ 2876100 w 7467600"/>
              <a:gd name="connsiteY157" fmla="*/ 4995397 h 6858000"/>
              <a:gd name="connsiteX158" fmla="*/ 3042600 w 7467600"/>
              <a:gd name="connsiteY158" fmla="*/ 5059532 h 6858000"/>
              <a:gd name="connsiteX159" fmla="*/ 1997014 w 7467600"/>
              <a:gd name="connsiteY159" fmla="*/ 4698007 h 6858000"/>
              <a:gd name="connsiteX160" fmla="*/ 2305292 w 7467600"/>
              <a:gd name="connsiteY160" fmla="*/ 4219492 h 6858000"/>
              <a:gd name="connsiteX161" fmla="*/ 3360922 w 7467600"/>
              <a:gd name="connsiteY161" fmla="*/ 4529373 h 6858000"/>
              <a:gd name="connsiteX162" fmla="*/ 3492420 w 7467600"/>
              <a:gd name="connsiteY162" fmla="*/ 4510145 h 6858000"/>
              <a:gd name="connsiteX163" fmla="*/ 3364086 w 7467600"/>
              <a:gd name="connsiteY163" fmla="*/ 4480340 h 6858000"/>
              <a:gd name="connsiteX164" fmla="*/ 3225818 w 7467600"/>
              <a:gd name="connsiteY164" fmla="*/ 4411822 h 6858000"/>
              <a:gd name="connsiteX165" fmla="*/ 3129696 w 7467600"/>
              <a:gd name="connsiteY165" fmla="*/ 4360704 h 6858000"/>
              <a:gd name="connsiteX166" fmla="*/ 2814545 w 7467600"/>
              <a:gd name="connsiteY166" fmla="*/ 4282955 h 6858000"/>
              <a:gd name="connsiteX167" fmla="*/ 2305292 w 7467600"/>
              <a:gd name="connsiteY167" fmla="*/ 4219492 h 6858000"/>
              <a:gd name="connsiteX168" fmla="*/ 2626982 w 7467600"/>
              <a:gd name="connsiteY168" fmla="*/ 4206450 h 6858000"/>
              <a:gd name="connsiteX169" fmla="*/ 2490617 w 7467600"/>
              <a:gd name="connsiteY169" fmla="*/ 4206951 h 6858000"/>
              <a:gd name="connsiteX170" fmla="*/ 2819869 w 7467600"/>
              <a:gd name="connsiteY170" fmla="*/ 4252936 h 6858000"/>
              <a:gd name="connsiteX171" fmla="*/ 3143018 w 7467600"/>
              <a:gd name="connsiteY171" fmla="*/ 4332698 h 6858000"/>
              <a:gd name="connsiteX172" fmla="*/ 3241520 w 7467600"/>
              <a:gd name="connsiteY172" fmla="*/ 4385112 h 6858000"/>
              <a:gd name="connsiteX173" fmla="*/ 3374575 w 7467600"/>
              <a:gd name="connsiteY173" fmla="*/ 4451517 h 6858000"/>
              <a:gd name="connsiteX174" fmla="*/ 3505221 w 7467600"/>
              <a:gd name="connsiteY174" fmla="*/ 4480757 h 6858000"/>
              <a:gd name="connsiteX175" fmla="*/ 2626982 w 7467600"/>
              <a:gd name="connsiteY175" fmla="*/ 4206450 h 6858000"/>
              <a:gd name="connsiteX176" fmla="*/ 1310106 w 7467600"/>
              <a:gd name="connsiteY176" fmla="*/ 3943217 h 6858000"/>
              <a:gd name="connsiteX177" fmla="*/ 854994 w 7467600"/>
              <a:gd name="connsiteY177" fmla="*/ 4399136 h 6858000"/>
              <a:gd name="connsiteX178" fmla="*/ 742462 w 7467600"/>
              <a:gd name="connsiteY178" fmla="*/ 4594648 h 6858000"/>
              <a:gd name="connsiteX179" fmla="*/ 820602 w 7467600"/>
              <a:gd name="connsiteY179" fmla="*/ 4485915 h 6858000"/>
              <a:gd name="connsiteX180" fmla="*/ 878295 w 7467600"/>
              <a:gd name="connsiteY180" fmla="*/ 4403594 h 6858000"/>
              <a:gd name="connsiteX181" fmla="*/ 1240607 w 7467600"/>
              <a:gd name="connsiteY181" fmla="*/ 4010401 h 6858000"/>
              <a:gd name="connsiteX182" fmla="*/ 1310106 w 7467600"/>
              <a:gd name="connsiteY182" fmla="*/ 3943217 h 6858000"/>
              <a:gd name="connsiteX183" fmla="*/ 1423113 w 7467600"/>
              <a:gd name="connsiteY183" fmla="*/ 3874565 h 6858000"/>
              <a:gd name="connsiteX184" fmla="*/ 1260565 w 7467600"/>
              <a:gd name="connsiteY184" fmla="*/ 4031982 h 6858000"/>
              <a:gd name="connsiteX185" fmla="*/ 901900 w 7467600"/>
              <a:gd name="connsiteY185" fmla="*/ 4421236 h 6858000"/>
              <a:gd name="connsiteX186" fmla="*/ 845044 w 7467600"/>
              <a:gd name="connsiteY186" fmla="*/ 4502436 h 6858000"/>
              <a:gd name="connsiteX187" fmla="*/ 685926 w 7467600"/>
              <a:gd name="connsiteY187" fmla="*/ 4703069 h 6858000"/>
              <a:gd name="connsiteX188" fmla="*/ 684248 w 7467600"/>
              <a:gd name="connsiteY188" fmla="*/ 4706721 h 6858000"/>
              <a:gd name="connsiteX189" fmla="*/ 1423113 w 7467600"/>
              <a:gd name="connsiteY189" fmla="*/ 3874565 h 6858000"/>
              <a:gd name="connsiteX190" fmla="*/ 3316479 w 7467600"/>
              <a:gd name="connsiteY190" fmla="*/ 3872136 h 6858000"/>
              <a:gd name="connsiteX191" fmla="*/ 3546806 w 7467600"/>
              <a:gd name="connsiteY191" fmla="*/ 4356139 h 6858000"/>
              <a:gd name="connsiteX192" fmla="*/ 3364433 w 7467600"/>
              <a:gd name="connsiteY192" fmla="*/ 3953121 h 6858000"/>
              <a:gd name="connsiteX193" fmla="*/ 3316479 w 7467600"/>
              <a:gd name="connsiteY193" fmla="*/ 3872136 h 6858000"/>
              <a:gd name="connsiteX194" fmla="*/ 3291335 w 7467600"/>
              <a:gd name="connsiteY194" fmla="*/ 3767420 h 6858000"/>
              <a:gd name="connsiteX195" fmla="*/ 3390805 w 7467600"/>
              <a:gd name="connsiteY195" fmla="*/ 3937163 h 6858000"/>
              <a:gd name="connsiteX196" fmla="*/ 3579062 w 7467600"/>
              <a:gd name="connsiteY196" fmla="*/ 4359040 h 6858000"/>
              <a:gd name="connsiteX197" fmla="*/ 3467355 w 7467600"/>
              <a:gd name="connsiteY197" fmla="*/ 3988130 h 6858000"/>
              <a:gd name="connsiteX198" fmla="*/ 3310753 w 7467600"/>
              <a:gd name="connsiteY198" fmla="*/ 3787140 h 6858000"/>
              <a:gd name="connsiteX199" fmla="*/ 3291335 w 7467600"/>
              <a:gd name="connsiteY199" fmla="*/ 3767420 h 6858000"/>
              <a:gd name="connsiteX200" fmla="*/ 1635889 w 7467600"/>
              <a:gd name="connsiteY200" fmla="*/ 3709494 h 6858000"/>
              <a:gd name="connsiteX201" fmla="*/ 1634800 w 7467600"/>
              <a:gd name="connsiteY201" fmla="*/ 3731111 h 6858000"/>
              <a:gd name="connsiteX202" fmla="*/ 1635889 w 7467600"/>
              <a:gd name="connsiteY202" fmla="*/ 3709494 h 6858000"/>
              <a:gd name="connsiteX203" fmla="*/ 1510397 w 7467600"/>
              <a:gd name="connsiteY203" fmla="*/ 3684705 h 6858000"/>
              <a:gd name="connsiteX204" fmla="*/ 1146550 w 7467600"/>
              <a:gd name="connsiteY204" fmla="*/ 3802012 h 6858000"/>
              <a:gd name="connsiteX205" fmla="*/ 698834 w 7467600"/>
              <a:gd name="connsiteY205" fmla="*/ 3952272 h 6858000"/>
              <a:gd name="connsiteX206" fmla="*/ 34256 w 7467600"/>
              <a:gd name="connsiteY206" fmla="*/ 4347603 h 6858000"/>
              <a:gd name="connsiteX207" fmla="*/ 527241 w 7467600"/>
              <a:gd name="connsiteY207" fmla="*/ 4065078 h 6858000"/>
              <a:gd name="connsiteX208" fmla="*/ 1510397 w 7467600"/>
              <a:gd name="connsiteY208" fmla="*/ 3684705 h 6858000"/>
              <a:gd name="connsiteX209" fmla="*/ 1313114 w 7467600"/>
              <a:gd name="connsiteY209" fmla="*/ 3655216 h 6858000"/>
              <a:gd name="connsiteX210" fmla="*/ 1109304 w 7467600"/>
              <a:gd name="connsiteY210" fmla="*/ 3669030 h 6858000"/>
              <a:gd name="connsiteX211" fmla="*/ 8129 w 7467600"/>
              <a:gd name="connsiteY211" fmla="*/ 4330519 h 6858000"/>
              <a:gd name="connsiteX212" fmla="*/ 687572 w 7467600"/>
              <a:gd name="connsiteY212" fmla="*/ 3925629 h 6858000"/>
              <a:gd name="connsiteX213" fmla="*/ 1138365 w 7467600"/>
              <a:gd name="connsiteY213" fmla="*/ 3774515 h 6858000"/>
              <a:gd name="connsiteX214" fmla="*/ 1505579 w 7467600"/>
              <a:gd name="connsiteY214" fmla="*/ 3655526 h 6858000"/>
              <a:gd name="connsiteX215" fmla="*/ 1313114 w 7467600"/>
              <a:gd name="connsiteY215" fmla="*/ 3655216 h 6858000"/>
              <a:gd name="connsiteX216" fmla="*/ 3655073 w 7467600"/>
              <a:gd name="connsiteY216" fmla="*/ 3650884 h 6858000"/>
              <a:gd name="connsiteX217" fmla="*/ 3989938 w 7467600"/>
              <a:gd name="connsiteY217" fmla="*/ 3991685 h 6858000"/>
              <a:gd name="connsiteX218" fmla="*/ 4393907 w 7467600"/>
              <a:gd name="connsiteY218" fmla="*/ 4261258 h 6858000"/>
              <a:gd name="connsiteX219" fmla="*/ 4648051 w 7467600"/>
              <a:gd name="connsiteY219" fmla="*/ 4374051 h 6858000"/>
              <a:gd name="connsiteX220" fmla="*/ 4383389 w 7467600"/>
              <a:gd name="connsiteY220" fmla="*/ 4184369 h 6858000"/>
              <a:gd name="connsiteX221" fmla="*/ 4165508 w 7467600"/>
              <a:gd name="connsiteY221" fmla="*/ 4035196 h 6858000"/>
              <a:gd name="connsiteX222" fmla="*/ 4068162 w 7467600"/>
              <a:gd name="connsiteY222" fmla="*/ 3953394 h 6858000"/>
              <a:gd name="connsiteX223" fmla="*/ 3981416 w 7467600"/>
              <a:gd name="connsiteY223" fmla="*/ 3880482 h 6858000"/>
              <a:gd name="connsiteX224" fmla="*/ 3800147 w 7467600"/>
              <a:gd name="connsiteY224" fmla="*/ 3749872 h 6858000"/>
              <a:gd name="connsiteX225" fmla="*/ 3655073 w 7467600"/>
              <a:gd name="connsiteY225" fmla="*/ 3650884 h 6858000"/>
              <a:gd name="connsiteX226" fmla="*/ 3670252 w 7467600"/>
              <a:gd name="connsiteY226" fmla="*/ 3622798 h 6858000"/>
              <a:gd name="connsiteX227" fmla="*/ 3817258 w 7467600"/>
              <a:gd name="connsiteY227" fmla="*/ 3723577 h 6858000"/>
              <a:gd name="connsiteX228" fmla="*/ 4000461 w 7467600"/>
              <a:gd name="connsiteY228" fmla="*/ 3855966 h 6858000"/>
              <a:gd name="connsiteX229" fmla="*/ 4088180 w 7467600"/>
              <a:gd name="connsiteY229" fmla="*/ 3929774 h 6858000"/>
              <a:gd name="connsiteX230" fmla="*/ 4184555 w 7467600"/>
              <a:gd name="connsiteY230" fmla="*/ 4010683 h 6858000"/>
              <a:gd name="connsiteX231" fmla="*/ 4399563 w 7467600"/>
              <a:gd name="connsiteY231" fmla="*/ 4158106 h 6858000"/>
              <a:gd name="connsiteX232" fmla="*/ 4684469 w 7467600"/>
              <a:gd name="connsiteY232" fmla="*/ 4364680 h 6858000"/>
              <a:gd name="connsiteX233" fmla="*/ 4690271 w 7467600"/>
              <a:gd name="connsiteY233" fmla="*/ 4370034 h 6858000"/>
              <a:gd name="connsiteX234" fmla="*/ 4136093 w 7467600"/>
              <a:gd name="connsiteY234" fmla="*/ 3858466 h 6858000"/>
              <a:gd name="connsiteX235" fmla="*/ 3670252 w 7467600"/>
              <a:gd name="connsiteY235" fmla="*/ 3622798 h 6858000"/>
              <a:gd name="connsiteX236" fmla="*/ 4440129 w 7467600"/>
              <a:gd name="connsiteY236" fmla="*/ 3448571 h 6858000"/>
              <a:gd name="connsiteX237" fmla="*/ 4856525 w 7467600"/>
              <a:gd name="connsiteY237" fmla="*/ 3915351 h 6858000"/>
              <a:gd name="connsiteX238" fmla="*/ 5059055 w 7467600"/>
              <a:gd name="connsiteY238" fmla="*/ 4108918 h 6858000"/>
              <a:gd name="connsiteX239" fmla="*/ 5290070 w 7467600"/>
              <a:gd name="connsiteY239" fmla="*/ 4263619 h 6858000"/>
              <a:gd name="connsiteX240" fmla="*/ 4834991 w 7467600"/>
              <a:gd name="connsiteY240" fmla="*/ 3830985 h 6858000"/>
              <a:gd name="connsiteX241" fmla="*/ 4440129 w 7467600"/>
              <a:gd name="connsiteY241" fmla="*/ 3448571 h 6858000"/>
              <a:gd name="connsiteX242" fmla="*/ 4441737 w 7467600"/>
              <a:gd name="connsiteY242" fmla="*/ 3399734 h 6858000"/>
              <a:gd name="connsiteX243" fmla="*/ 4431236 w 7467600"/>
              <a:gd name="connsiteY243" fmla="*/ 3400954 h 6858000"/>
              <a:gd name="connsiteX244" fmla="*/ 4557150 w 7467600"/>
              <a:gd name="connsiteY244" fmla="*/ 3510023 h 6858000"/>
              <a:gd name="connsiteX245" fmla="*/ 4856936 w 7467600"/>
              <a:gd name="connsiteY245" fmla="*/ 3809146 h 6858000"/>
              <a:gd name="connsiteX246" fmla="*/ 5111996 w 7467600"/>
              <a:gd name="connsiteY246" fmla="*/ 4065759 h 6858000"/>
              <a:gd name="connsiteX247" fmla="*/ 5388878 w 7467600"/>
              <a:gd name="connsiteY247" fmla="*/ 4300185 h 6858000"/>
              <a:gd name="connsiteX248" fmla="*/ 5425556 w 7467600"/>
              <a:gd name="connsiteY248" fmla="*/ 4308967 h 6858000"/>
              <a:gd name="connsiteX249" fmla="*/ 4943646 w 7467600"/>
              <a:gd name="connsiteY249" fmla="*/ 3822916 h 6858000"/>
              <a:gd name="connsiteX250" fmla="*/ 4594837 w 7467600"/>
              <a:gd name="connsiteY250" fmla="*/ 3532274 h 6858000"/>
              <a:gd name="connsiteX251" fmla="*/ 4441737 w 7467600"/>
              <a:gd name="connsiteY251" fmla="*/ 3399734 h 6858000"/>
              <a:gd name="connsiteX252" fmla="*/ 5425834 w 7467600"/>
              <a:gd name="connsiteY252" fmla="*/ 3162785 h 6858000"/>
              <a:gd name="connsiteX253" fmla="*/ 5401644 w 7467600"/>
              <a:gd name="connsiteY253" fmla="*/ 3617847 h 6858000"/>
              <a:gd name="connsiteX254" fmla="*/ 5467256 w 7467600"/>
              <a:gd name="connsiteY254" fmla="*/ 4175494 h 6858000"/>
              <a:gd name="connsiteX255" fmla="*/ 5448069 w 7467600"/>
              <a:gd name="connsiteY255" fmla="*/ 3567554 h 6858000"/>
              <a:gd name="connsiteX256" fmla="*/ 5425834 w 7467600"/>
              <a:gd name="connsiteY256" fmla="*/ 3162785 h 6858000"/>
              <a:gd name="connsiteX257" fmla="*/ 1318687 w 7467600"/>
              <a:gd name="connsiteY257" fmla="*/ 3113840 h 6858000"/>
              <a:gd name="connsiteX258" fmla="*/ 1066793 w 7467600"/>
              <a:gd name="connsiteY258" fmla="*/ 3212171 h 6858000"/>
              <a:gd name="connsiteX259" fmla="*/ 993319 w 7467600"/>
              <a:gd name="connsiteY259" fmla="*/ 3247648 h 6858000"/>
              <a:gd name="connsiteX260" fmla="*/ 853081 w 7467600"/>
              <a:gd name="connsiteY260" fmla="*/ 3312410 h 6858000"/>
              <a:gd name="connsiteX261" fmla="*/ 805957 w 7467600"/>
              <a:gd name="connsiteY261" fmla="*/ 3330443 h 6858000"/>
              <a:gd name="connsiteX262" fmla="*/ 1318687 w 7467600"/>
              <a:gd name="connsiteY262" fmla="*/ 3113840 h 6858000"/>
              <a:gd name="connsiteX263" fmla="*/ 5453702 w 7467600"/>
              <a:gd name="connsiteY263" fmla="*/ 3090882 h 6858000"/>
              <a:gd name="connsiteX264" fmla="*/ 5480135 w 7467600"/>
              <a:gd name="connsiteY264" fmla="*/ 3565802 h 6858000"/>
              <a:gd name="connsiteX265" fmla="*/ 5499023 w 7467600"/>
              <a:gd name="connsiteY265" fmla="*/ 4166310 h 6858000"/>
              <a:gd name="connsiteX266" fmla="*/ 5547022 w 7467600"/>
              <a:gd name="connsiteY266" fmla="*/ 3607838 h 6858000"/>
              <a:gd name="connsiteX267" fmla="*/ 5515964 w 7467600"/>
              <a:gd name="connsiteY267" fmla="*/ 3378541 h 6858000"/>
              <a:gd name="connsiteX268" fmla="*/ 5453702 w 7467600"/>
              <a:gd name="connsiteY268" fmla="*/ 3090882 h 6858000"/>
              <a:gd name="connsiteX269" fmla="*/ 1238695 w 7467600"/>
              <a:gd name="connsiteY269" fmla="*/ 3076820 h 6858000"/>
              <a:gd name="connsiteX270" fmla="*/ 716371 w 7467600"/>
              <a:gd name="connsiteY270" fmla="*/ 3293249 h 6858000"/>
              <a:gd name="connsiteX271" fmla="*/ 579522 w 7467600"/>
              <a:gd name="connsiteY271" fmla="*/ 3371759 h 6858000"/>
              <a:gd name="connsiteX272" fmla="*/ 600288 w 7467600"/>
              <a:gd name="connsiteY272" fmla="*/ 3365555 h 6858000"/>
              <a:gd name="connsiteX273" fmla="*/ 840692 w 7467600"/>
              <a:gd name="connsiteY273" fmla="*/ 3284921 h 6858000"/>
              <a:gd name="connsiteX274" fmla="*/ 979248 w 7467600"/>
              <a:gd name="connsiteY274" fmla="*/ 3221003 h 6858000"/>
              <a:gd name="connsiteX275" fmla="*/ 1053282 w 7467600"/>
              <a:gd name="connsiteY275" fmla="*/ 3185247 h 6858000"/>
              <a:gd name="connsiteX276" fmla="*/ 1320603 w 7467600"/>
              <a:gd name="connsiteY276" fmla="*/ 3081281 h 6858000"/>
              <a:gd name="connsiteX277" fmla="*/ 1238695 w 7467600"/>
              <a:gd name="connsiteY277" fmla="*/ 3076820 h 6858000"/>
              <a:gd name="connsiteX278" fmla="*/ 5425627 w 7467600"/>
              <a:gd name="connsiteY278" fmla="*/ 2954192 h 6858000"/>
              <a:gd name="connsiteX279" fmla="*/ 5470770 w 7467600"/>
              <a:gd name="connsiteY279" fmla="*/ 3005435 h 6858000"/>
              <a:gd name="connsiteX280" fmla="*/ 5519779 w 7467600"/>
              <a:gd name="connsiteY280" fmla="*/ 4359223 h 6858000"/>
              <a:gd name="connsiteX281" fmla="*/ 5520293 w 7467600"/>
              <a:gd name="connsiteY281" fmla="*/ 4360602 h 6858000"/>
              <a:gd name="connsiteX282" fmla="*/ 5767221 w 7467600"/>
              <a:gd name="connsiteY282" fmla="*/ 4665564 h 6858000"/>
              <a:gd name="connsiteX283" fmla="*/ 6937169 w 7467600"/>
              <a:gd name="connsiteY283" fmla="*/ 4815941 h 6858000"/>
              <a:gd name="connsiteX284" fmla="*/ 6953922 w 7467600"/>
              <a:gd name="connsiteY284" fmla="*/ 4890068 h 6858000"/>
              <a:gd name="connsiteX285" fmla="*/ 6071359 w 7467600"/>
              <a:gd name="connsiteY285" fmla="*/ 4770770 h 6858000"/>
              <a:gd name="connsiteX286" fmla="*/ 6038839 w 7467600"/>
              <a:gd name="connsiteY286" fmla="*/ 4764474 h 6858000"/>
              <a:gd name="connsiteX287" fmla="*/ 6038706 w 7467600"/>
              <a:gd name="connsiteY287" fmla="*/ 4763847 h 6858000"/>
              <a:gd name="connsiteX288" fmla="*/ 6037784 w 7467600"/>
              <a:gd name="connsiteY288" fmla="*/ 4764270 h 6858000"/>
              <a:gd name="connsiteX289" fmla="*/ 6038839 w 7467600"/>
              <a:gd name="connsiteY289" fmla="*/ 4764474 h 6858000"/>
              <a:gd name="connsiteX290" fmla="*/ 6040338 w 7467600"/>
              <a:gd name="connsiteY290" fmla="*/ 4771418 h 6858000"/>
              <a:gd name="connsiteX291" fmla="*/ 6024488 w 7467600"/>
              <a:gd name="connsiteY291" fmla="*/ 4809903 h 6858000"/>
              <a:gd name="connsiteX292" fmla="*/ 5599771 w 7467600"/>
              <a:gd name="connsiteY292" fmla="*/ 5509652 h 6858000"/>
              <a:gd name="connsiteX293" fmla="*/ 5548843 w 7467600"/>
              <a:gd name="connsiteY293" fmla="*/ 5563845 h 6858000"/>
              <a:gd name="connsiteX294" fmla="*/ 5940952 w 7467600"/>
              <a:gd name="connsiteY294" fmla="*/ 6250028 h 6858000"/>
              <a:gd name="connsiteX295" fmla="*/ 6043441 w 7467600"/>
              <a:gd name="connsiteY295" fmla="*/ 6665847 h 6858000"/>
              <a:gd name="connsiteX296" fmla="*/ 6093432 w 7467600"/>
              <a:gd name="connsiteY296" fmla="*/ 6858000 h 6858000"/>
              <a:gd name="connsiteX297" fmla="*/ 6034344 w 7467600"/>
              <a:gd name="connsiteY297" fmla="*/ 6858000 h 6858000"/>
              <a:gd name="connsiteX298" fmla="*/ 6026679 w 7467600"/>
              <a:gd name="connsiteY298" fmla="*/ 6836959 h 6858000"/>
              <a:gd name="connsiteX299" fmla="*/ 5800441 w 7467600"/>
              <a:gd name="connsiteY299" fmla="*/ 6335286 h 6858000"/>
              <a:gd name="connsiteX300" fmla="*/ 5526562 w 7467600"/>
              <a:gd name="connsiteY300" fmla="*/ 5705388 h 6858000"/>
              <a:gd name="connsiteX301" fmla="*/ 5519640 w 7467600"/>
              <a:gd name="connsiteY301" fmla="*/ 5683774 h 6858000"/>
              <a:gd name="connsiteX302" fmla="*/ 5844559 w 7467600"/>
              <a:gd name="connsiteY302" fmla="*/ 6553349 h 6858000"/>
              <a:gd name="connsiteX303" fmla="*/ 5975994 w 7467600"/>
              <a:gd name="connsiteY303" fmla="*/ 6858000 h 6858000"/>
              <a:gd name="connsiteX304" fmla="*/ 5898547 w 7467600"/>
              <a:gd name="connsiteY304" fmla="*/ 6858000 h 6858000"/>
              <a:gd name="connsiteX305" fmla="*/ 5682041 w 7467600"/>
              <a:gd name="connsiteY305" fmla="*/ 6355860 h 6858000"/>
              <a:gd name="connsiteX306" fmla="*/ 5461758 w 7467600"/>
              <a:gd name="connsiteY306" fmla="*/ 5820220 h 6858000"/>
              <a:gd name="connsiteX307" fmla="*/ 5237282 w 7467600"/>
              <a:gd name="connsiteY307" fmla="*/ 6579086 h 6858000"/>
              <a:gd name="connsiteX308" fmla="*/ 5115009 w 7467600"/>
              <a:gd name="connsiteY308" fmla="*/ 6858000 h 6858000"/>
              <a:gd name="connsiteX309" fmla="*/ 5028074 w 7467600"/>
              <a:gd name="connsiteY309" fmla="*/ 6858000 h 6858000"/>
              <a:gd name="connsiteX310" fmla="*/ 5079508 w 7467600"/>
              <a:gd name="connsiteY310" fmla="*/ 6749074 h 6858000"/>
              <a:gd name="connsiteX311" fmla="*/ 5371846 w 7467600"/>
              <a:gd name="connsiteY311" fmla="*/ 5924413 h 6858000"/>
              <a:gd name="connsiteX312" fmla="*/ 5270512 w 7467600"/>
              <a:gd name="connsiteY312" fmla="*/ 6138975 h 6858000"/>
              <a:gd name="connsiteX313" fmla="*/ 5062409 w 7467600"/>
              <a:gd name="connsiteY313" fmla="*/ 6653544 h 6858000"/>
              <a:gd name="connsiteX314" fmla="*/ 5036628 w 7467600"/>
              <a:gd name="connsiteY314" fmla="*/ 6754247 h 6858000"/>
              <a:gd name="connsiteX315" fmla="*/ 5009112 w 7467600"/>
              <a:gd name="connsiteY315" fmla="*/ 6858000 h 6858000"/>
              <a:gd name="connsiteX316" fmla="*/ 4976679 w 7467600"/>
              <a:gd name="connsiteY316" fmla="*/ 6858000 h 6858000"/>
              <a:gd name="connsiteX317" fmla="*/ 5006537 w 7467600"/>
              <a:gd name="connsiteY317" fmla="*/ 6747068 h 6858000"/>
              <a:gd name="connsiteX318" fmla="*/ 5032723 w 7467600"/>
              <a:gd name="connsiteY318" fmla="*/ 6644957 h 6858000"/>
              <a:gd name="connsiteX319" fmla="*/ 5242949 w 7467600"/>
              <a:gd name="connsiteY319" fmla="*/ 6125175 h 6858000"/>
              <a:gd name="connsiteX320" fmla="*/ 5286321 w 7467600"/>
              <a:gd name="connsiteY320" fmla="*/ 6033555 h 6858000"/>
              <a:gd name="connsiteX321" fmla="*/ 5008210 w 7467600"/>
              <a:gd name="connsiteY321" fmla="*/ 6649194 h 6858000"/>
              <a:gd name="connsiteX322" fmla="*/ 4986321 w 7467600"/>
              <a:gd name="connsiteY322" fmla="*/ 6765687 h 6858000"/>
              <a:gd name="connsiteX323" fmla="*/ 4973474 w 7467600"/>
              <a:gd name="connsiteY323" fmla="*/ 6858000 h 6858000"/>
              <a:gd name="connsiteX324" fmla="*/ 4907178 w 7467600"/>
              <a:gd name="connsiteY324" fmla="*/ 6858000 h 6858000"/>
              <a:gd name="connsiteX325" fmla="*/ 4910810 w 7467600"/>
              <a:gd name="connsiteY325" fmla="*/ 6829660 h 6858000"/>
              <a:gd name="connsiteX326" fmla="*/ 4987461 w 7467600"/>
              <a:gd name="connsiteY326" fmla="*/ 6432994 h 6858000"/>
              <a:gd name="connsiteX327" fmla="*/ 5179262 w 7467600"/>
              <a:gd name="connsiteY327" fmla="*/ 6035044 h 6858000"/>
              <a:gd name="connsiteX328" fmla="*/ 4689678 w 7467600"/>
              <a:gd name="connsiteY328" fmla="*/ 6440241 h 6858000"/>
              <a:gd name="connsiteX329" fmla="*/ 4477543 w 7467600"/>
              <a:gd name="connsiteY329" fmla="*/ 6674836 h 6858000"/>
              <a:gd name="connsiteX330" fmla="*/ 4329957 w 7467600"/>
              <a:gd name="connsiteY330" fmla="*/ 6858000 h 6858000"/>
              <a:gd name="connsiteX331" fmla="*/ 4218595 w 7467600"/>
              <a:gd name="connsiteY331" fmla="*/ 6858000 h 6858000"/>
              <a:gd name="connsiteX332" fmla="*/ 4368888 w 7467600"/>
              <a:gd name="connsiteY332" fmla="*/ 6668412 h 6858000"/>
              <a:gd name="connsiteX333" fmla="*/ 4563091 w 7467600"/>
              <a:gd name="connsiteY333" fmla="*/ 6442508 h 6858000"/>
              <a:gd name="connsiteX334" fmla="*/ 5387324 w 7467600"/>
              <a:gd name="connsiteY334" fmla="*/ 5705830 h 6858000"/>
              <a:gd name="connsiteX335" fmla="*/ 5073620 w 7467600"/>
              <a:gd name="connsiteY335" fmla="*/ 5955437 h 6858000"/>
              <a:gd name="connsiteX336" fmla="*/ 4689789 w 7467600"/>
              <a:gd name="connsiteY336" fmla="*/ 6268382 h 6858000"/>
              <a:gd name="connsiteX337" fmla="*/ 4418722 w 7467600"/>
              <a:gd name="connsiteY337" fmla="*/ 6570886 h 6858000"/>
              <a:gd name="connsiteX338" fmla="*/ 4214944 w 7467600"/>
              <a:gd name="connsiteY338" fmla="*/ 6858000 h 6858000"/>
              <a:gd name="connsiteX339" fmla="*/ 4177898 w 7467600"/>
              <a:gd name="connsiteY339" fmla="*/ 6858000 h 6858000"/>
              <a:gd name="connsiteX340" fmla="*/ 4391597 w 7467600"/>
              <a:gd name="connsiteY340" fmla="*/ 6556370 h 6858000"/>
              <a:gd name="connsiteX341" fmla="*/ 4668889 w 7467600"/>
              <a:gd name="connsiteY341" fmla="*/ 6246399 h 6858000"/>
              <a:gd name="connsiteX342" fmla="*/ 5055427 w 7467600"/>
              <a:gd name="connsiteY342" fmla="*/ 5931476 h 6858000"/>
              <a:gd name="connsiteX343" fmla="*/ 5371814 w 7467600"/>
              <a:gd name="connsiteY343" fmla="*/ 5678975 h 6858000"/>
              <a:gd name="connsiteX344" fmla="*/ 4987918 w 7467600"/>
              <a:gd name="connsiteY344" fmla="*/ 5838701 h 6858000"/>
              <a:gd name="connsiteX345" fmla="*/ 4317146 w 7467600"/>
              <a:gd name="connsiteY345" fmla="*/ 6587716 h 6858000"/>
              <a:gd name="connsiteX346" fmla="*/ 4171627 w 7467600"/>
              <a:gd name="connsiteY346" fmla="*/ 6858000 h 6858000"/>
              <a:gd name="connsiteX347" fmla="*/ 4081585 w 7467600"/>
              <a:gd name="connsiteY347" fmla="*/ 6858000 h 6858000"/>
              <a:gd name="connsiteX348" fmla="*/ 4238603 w 7467600"/>
              <a:gd name="connsiteY348" fmla="*/ 6559341 h 6858000"/>
              <a:gd name="connsiteX349" fmla="*/ 4778333 w 7467600"/>
              <a:gd name="connsiteY349" fmla="*/ 5873626 h 6858000"/>
              <a:gd name="connsiteX350" fmla="*/ 5414185 w 7467600"/>
              <a:gd name="connsiteY350" fmla="*/ 5573882 h 6858000"/>
              <a:gd name="connsiteX351" fmla="*/ 5959648 w 7467600"/>
              <a:gd name="connsiteY351" fmla="*/ 4760797 h 6858000"/>
              <a:gd name="connsiteX352" fmla="*/ 5355019 w 7467600"/>
              <a:gd name="connsiteY352" fmla="*/ 4734672 h 6858000"/>
              <a:gd name="connsiteX353" fmla="*/ 5083565 w 7467600"/>
              <a:gd name="connsiteY353" fmla="*/ 5179121 h 6858000"/>
              <a:gd name="connsiteX354" fmla="*/ 4713577 w 7467600"/>
              <a:gd name="connsiteY354" fmla="*/ 5616803 h 6858000"/>
              <a:gd name="connsiteX355" fmla="*/ 3989559 w 7467600"/>
              <a:gd name="connsiteY355" fmla="*/ 6145945 h 6858000"/>
              <a:gd name="connsiteX356" fmla="*/ 3939824 w 7467600"/>
              <a:gd name="connsiteY356" fmla="*/ 6066900 h 6858000"/>
              <a:gd name="connsiteX357" fmla="*/ 4584537 w 7467600"/>
              <a:gd name="connsiteY357" fmla="*/ 5324826 h 6858000"/>
              <a:gd name="connsiteX358" fmla="*/ 5037105 w 7467600"/>
              <a:gd name="connsiteY358" fmla="*/ 5088765 h 6858000"/>
              <a:gd name="connsiteX359" fmla="*/ 5039930 w 7467600"/>
              <a:gd name="connsiteY359" fmla="*/ 5089585 h 6858000"/>
              <a:gd name="connsiteX360" fmla="*/ 5263764 w 7467600"/>
              <a:gd name="connsiteY360" fmla="*/ 4735525 h 6858000"/>
              <a:gd name="connsiteX361" fmla="*/ 4086300 w 7467600"/>
              <a:gd name="connsiteY361" fmla="*/ 4884599 h 6858000"/>
              <a:gd name="connsiteX362" fmla="*/ 4085485 w 7467600"/>
              <a:gd name="connsiteY362" fmla="*/ 4899070 h 6858000"/>
              <a:gd name="connsiteX363" fmla="*/ 3871915 w 7467600"/>
              <a:gd name="connsiteY363" fmla="*/ 5253645 h 6858000"/>
              <a:gd name="connsiteX364" fmla="*/ 3799374 w 7467600"/>
              <a:gd name="connsiteY364" fmla="*/ 5466127 h 6858000"/>
              <a:gd name="connsiteX365" fmla="*/ 3498850 w 7467600"/>
              <a:gd name="connsiteY365" fmla="*/ 6661888 h 6858000"/>
              <a:gd name="connsiteX366" fmla="*/ 3399216 w 7467600"/>
              <a:gd name="connsiteY366" fmla="*/ 6858000 h 6858000"/>
              <a:gd name="connsiteX367" fmla="*/ 3303688 w 7467600"/>
              <a:gd name="connsiteY367" fmla="*/ 6858000 h 6858000"/>
              <a:gd name="connsiteX368" fmla="*/ 3391774 w 7467600"/>
              <a:gd name="connsiteY368" fmla="*/ 6697181 h 6858000"/>
              <a:gd name="connsiteX369" fmla="*/ 3735540 w 7467600"/>
              <a:gd name="connsiteY369" fmla="*/ 5546923 h 6858000"/>
              <a:gd name="connsiteX370" fmla="*/ 3729438 w 7467600"/>
              <a:gd name="connsiteY370" fmla="*/ 5569058 h 6858000"/>
              <a:gd name="connsiteX371" fmla="*/ 3707782 w 7467600"/>
              <a:gd name="connsiteY371" fmla="*/ 5644908 h 6858000"/>
              <a:gd name="connsiteX372" fmla="*/ 3583827 w 7467600"/>
              <a:gd name="connsiteY372" fmla="*/ 6039215 h 6858000"/>
              <a:gd name="connsiteX373" fmla="*/ 3547861 w 7467600"/>
              <a:gd name="connsiteY373" fmla="*/ 6129609 h 6858000"/>
              <a:gd name="connsiteX374" fmla="*/ 3490905 w 7467600"/>
              <a:gd name="connsiteY374" fmla="*/ 6277660 h 6858000"/>
              <a:gd name="connsiteX375" fmla="*/ 3455859 w 7467600"/>
              <a:gd name="connsiteY375" fmla="*/ 6391301 h 6858000"/>
              <a:gd name="connsiteX376" fmla="*/ 3429112 w 7467600"/>
              <a:gd name="connsiteY376" fmla="*/ 6479469 h 6858000"/>
              <a:gd name="connsiteX377" fmla="*/ 3304862 w 7467600"/>
              <a:gd name="connsiteY377" fmla="*/ 6796476 h 6858000"/>
              <a:gd name="connsiteX378" fmla="*/ 3276071 w 7467600"/>
              <a:gd name="connsiteY378" fmla="*/ 6858000 h 6858000"/>
              <a:gd name="connsiteX379" fmla="*/ 3240805 w 7467600"/>
              <a:gd name="connsiteY379" fmla="*/ 6858000 h 6858000"/>
              <a:gd name="connsiteX380" fmla="*/ 3275917 w 7467600"/>
              <a:gd name="connsiteY380" fmla="*/ 6783192 h 6858000"/>
              <a:gd name="connsiteX381" fmla="*/ 3399358 w 7467600"/>
              <a:gd name="connsiteY381" fmla="*/ 6469011 h 6858000"/>
              <a:gd name="connsiteX382" fmla="*/ 3425650 w 7467600"/>
              <a:gd name="connsiteY382" fmla="*/ 6381333 h 6858000"/>
              <a:gd name="connsiteX383" fmla="*/ 3460661 w 7467600"/>
              <a:gd name="connsiteY383" fmla="*/ 6266763 h 6858000"/>
              <a:gd name="connsiteX384" fmla="*/ 3518021 w 7467600"/>
              <a:gd name="connsiteY384" fmla="*/ 6117298 h 6858000"/>
              <a:gd name="connsiteX385" fmla="*/ 3554035 w 7467600"/>
              <a:gd name="connsiteY385" fmla="*/ 6027832 h 6858000"/>
              <a:gd name="connsiteX386" fmla="*/ 3677174 w 7467600"/>
              <a:gd name="connsiteY386" fmla="*/ 5636351 h 6858000"/>
              <a:gd name="connsiteX387" fmla="*/ 3698819 w 7467600"/>
              <a:gd name="connsiteY387" fmla="*/ 5560503 h 6858000"/>
              <a:gd name="connsiteX388" fmla="*/ 3702094 w 7467600"/>
              <a:gd name="connsiteY388" fmla="*/ 5549194 h 6858000"/>
              <a:gd name="connsiteX389" fmla="*/ 3398355 w 7467600"/>
              <a:gd name="connsiteY389" fmla="*/ 6094603 h 6858000"/>
              <a:gd name="connsiteX390" fmla="*/ 3193941 w 7467600"/>
              <a:gd name="connsiteY390" fmla="*/ 6798775 h 6858000"/>
              <a:gd name="connsiteX391" fmla="*/ 3184140 w 7467600"/>
              <a:gd name="connsiteY391" fmla="*/ 6858000 h 6858000"/>
              <a:gd name="connsiteX392" fmla="*/ 3099978 w 7467600"/>
              <a:gd name="connsiteY392" fmla="*/ 6858000 h 6858000"/>
              <a:gd name="connsiteX393" fmla="*/ 3101556 w 7467600"/>
              <a:gd name="connsiteY393" fmla="*/ 6843337 h 6858000"/>
              <a:gd name="connsiteX394" fmla="*/ 3370162 w 7467600"/>
              <a:gd name="connsiteY394" fmla="*/ 5785550 h 6858000"/>
              <a:gd name="connsiteX395" fmla="*/ 3746477 w 7467600"/>
              <a:gd name="connsiteY395" fmla="*/ 5377889 h 6858000"/>
              <a:gd name="connsiteX396" fmla="*/ 3863399 w 7467600"/>
              <a:gd name="connsiteY396" fmla="*/ 5087257 h 6858000"/>
              <a:gd name="connsiteX397" fmla="*/ 3968712 w 7467600"/>
              <a:gd name="connsiteY397" fmla="*/ 4913989 h 6858000"/>
              <a:gd name="connsiteX398" fmla="*/ 2792390 w 7467600"/>
              <a:gd name="connsiteY398" fmla="*/ 5382974 h 6858000"/>
              <a:gd name="connsiteX399" fmla="*/ 2714982 w 7467600"/>
              <a:gd name="connsiteY399" fmla="*/ 5427051 h 6858000"/>
              <a:gd name="connsiteX400" fmla="*/ 2813361 w 7467600"/>
              <a:gd name="connsiteY400" fmla="*/ 6023912 h 6858000"/>
              <a:gd name="connsiteX401" fmla="*/ 2688430 w 7467600"/>
              <a:gd name="connsiteY401" fmla="*/ 6801564 h 6858000"/>
              <a:gd name="connsiteX402" fmla="*/ 2629626 w 7467600"/>
              <a:gd name="connsiteY402" fmla="*/ 6763394 h 6858000"/>
              <a:gd name="connsiteX403" fmla="*/ 2565328 w 7467600"/>
              <a:gd name="connsiteY403" fmla="*/ 5516399 h 6858000"/>
              <a:gd name="connsiteX404" fmla="*/ 1922999 w 7467600"/>
              <a:gd name="connsiteY404" fmla="*/ 5980343 h 6858000"/>
              <a:gd name="connsiteX405" fmla="*/ 1950261 w 7467600"/>
              <a:gd name="connsiteY405" fmla="*/ 6405858 h 6858000"/>
              <a:gd name="connsiteX406" fmla="*/ 2365554 w 7467600"/>
              <a:gd name="connsiteY406" fmla="*/ 6759107 h 6858000"/>
              <a:gd name="connsiteX407" fmla="*/ 2424142 w 7467600"/>
              <a:gd name="connsiteY407" fmla="*/ 6858000 h 6858000"/>
              <a:gd name="connsiteX408" fmla="*/ 2395994 w 7467600"/>
              <a:gd name="connsiteY408" fmla="*/ 6858000 h 6858000"/>
              <a:gd name="connsiteX409" fmla="*/ 2392863 w 7467600"/>
              <a:gd name="connsiteY409" fmla="*/ 6852964 h 6858000"/>
              <a:gd name="connsiteX410" fmla="*/ 2017589 w 7467600"/>
              <a:gd name="connsiteY410" fmla="*/ 6493982 h 6858000"/>
              <a:gd name="connsiteX411" fmla="*/ 2147336 w 7467600"/>
              <a:gd name="connsiteY411" fmla="*/ 6594052 h 6858000"/>
              <a:gd name="connsiteX412" fmla="*/ 2207047 w 7467600"/>
              <a:gd name="connsiteY412" fmla="*/ 6654540 h 6858000"/>
              <a:gd name="connsiteX413" fmla="*/ 2299106 w 7467600"/>
              <a:gd name="connsiteY413" fmla="*/ 6778931 h 6858000"/>
              <a:gd name="connsiteX414" fmla="*/ 2314430 w 7467600"/>
              <a:gd name="connsiteY414" fmla="*/ 6801144 h 6858000"/>
              <a:gd name="connsiteX415" fmla="*/ 2352406 w 7467600"/>
              <a:gd name="connsiteY415" fmla="*/ 6858000 h 6858000"/>
              <a:gd name="connsiteX416" fmla="*/ 2314492 w 7467600"/>
              <a:gd name="connsiteY416" fmla="*/ 6858000 h 6858000"/>
              <a:gd name="connsiteX417" fmla="*/ 2288095 w 7467600"/>
              <a:gd name="connsiteY417" fmla="*/ 6818030 h 6858000"/>
              <a:gd name="connsiteX418" fmla="*/ 2272768 w 7467600"/>
              <a:gd name="connsiteY418" fmla="*/ 6795822 h 6858000"/>
              <a:gd name="connsiteX419" fmla="*/ 2182715 w 7467600"/>
              <a:gd name="connsiteY419" fmla="*/ 6675071 h 6858000"/>
              <a:gd name="connsiteX420" fmla="*/ 2032061 w 7467600"/>
              <a:gd name="connsiteY420" fmla="*/ 6541380 h 6858000"/>
              <a:gd name="connsiteX421" fmla="*/ 2257220 w 7467600"/>
              <a:gd name="connsiteY421" fmla="*/ 6826257 h 6858000"/>
              <a:gd name="connsiteX422" fmla="*/ 2281324 w 7467600"/>
              <a:gd name="connsiteY422" fmla="*/ 6858000 h 6858000"/>
              <a:gd name="connsiteX423" fmla="*/ 2242860 w 7467600"/>
              <a:gd name="connsiteY423" fmla="*/ 6858000 h 6858000"/>
              <a:gd name="connsiteX424" fmla="*/ 2232818 w 7467600"/>
              <a:gd name="connsiteY424" fmla="*/ 6844926 h 6858000"/>
              <a:gd name="connsiteX425" fmla="*/ 1990172 w 7467600"/>
              <a:gd name="connsiteY425" fmla="*/ 6542121 h 6858000"/>
              <a:gd name="connsiteX426" fmla="*/ 2124090 w 7467600"/>
              <a:gd name="connsiteY426" fmla="*/ 6761017 h 6858000"/>
              <a:gd name="connsiteX427" fmla="*/ 2200380 w 7467600"/>
              <a:gd name="connsiteY427" fmla="*/ 6858000 h 6858000"/>
              <a:gd name="connsiteX428" fmla="*/ 2147507 w 7467600"/>
              <a:gd name="connsiteY428" fmla="*/ 6858000 h 6858000"/>
              <a:gd name="connsiteX429" fmla="*/ 2070668 w 7467600"/>
              <a:gd name="connsiteY429" fmla="*/ 6761520 h 6858000"/>
              <a:gd name="connsiteX430" fmla="*/ 1975142 w 7467600"/>
              <a:gd name="connsiteY430" fmla="*/ 6585570 h 6858000"/>
              <a:gd name="connsiteX431" fmla="*/ 2050035 w 7467600"/>
              <a:gd name="connsiteY431" fmla="*/ 6813345 h 6858000"/>
              <a:gd name="connsiteX432" fmla="*/ 2063025 w 7467600"/>
              <a:gd name="connsiteY432" fmla="*/ 6858000 h 6858000"/>
              <a:gd name="connsiteX433" fmla="*/ 2021675 w 7467600"/>
              <a:gd name="connsiteY433" fmla="*/ 6858000 h 6858000"/>
              <a:gd name="connsiteX434" fmla="*/ 2019308 w 7467600"/>
              <a:gd name="connsiteY434" fmla="*/ 6847118 h 6858000"/>
              <a:gd name="connsiteX435" fmla="*/ 1938835 w 7467600"/>
              <a:gd name="connsiteY435" fmla="*/ 6551160 h 6858000"/>
              <a:gd name="connsiteX436" fmla="*/ 1953230 w 7467600"/>
              <a:gd name="connsiteY436" fmla="*/ 6759699 h 6858000"/>
              <a:gd name="connsiteX437" fmla="*/ 1956763 w 7467600"/>
              <a:gd name="connsiteY437" fmla="*/ 6778191 h 6858000"/>
              <a:gd name="connsiteX438" fmla="*/ 1967925 w 7467600"/>
              <a:gd name="connsiteY438" fmla="*/ 6858000 h 6858000"/>
              <a:gd name="connsiteX439" fmla="*/ 1936622 w 7467600"/>
              <a:gd name="connsiteY439" fmla="*/ 6858000 h 6858000"/>
              <a:gd name="connsiteX440" fmla="*/ 1926261 w 7467600"/>
              <a:gd name="connsiteY440" fmla="*/ 6784064 h 6858000"/>
              <a:gd name="connsiteX441" fmla="*/ 1922724 w 7467600"/>
              <a:gd name="connsiteY441" fmla="*/ 6765577 h 6858000"/>
              <a:gd name="connsiteX442" fmla="*/ 1904650 w 7467600"/>
              <a:gd name="connsiteY442" fmla="*/ 6639616 h 6858000"/>
              <a:gd name="connsiteX443" fmla="*/ 1885273 w 7467600"/>
              <a:gd name="connsiteY443" fmla="*/ 6858000 h 6858000"/>
              <a:gd name="connsiteX444" fmla="*/ 1854363 w 7467600"/>
              <a:gd name="connsiteY444" fmla="*/ 6858000 h 6858000"/>
              <a:gd name="connsiteX445" fmla="*/ 1880391 w 7467600"/>
              <a:gd name="connsiteY445" fmla="*/ 6603796 h 6858000"/>
              <a:gd name="connsiteX446" fmla="*/ 1818273 w 7467600"/>
              <a:gd name="connsiteY446" fmla="*/ 6715729 h 6858000"/>
              <a:gd name="connsiteX447" fmla="*/ 1794691 w 7467600"/>
              <a:gd name="connsiteY447" fmla="*/ 6843239 h 6858000"/>
              <a:gd name="connsiteX448" fmla="*/ 1794914 w 7467600"/>
              <a:gd name="connsiteY448" fmla="*/ 6858000 h 6858000"/>
              <a:gd name="connsiteX449" fmla="*/ 1746128 w 7467600"/>
              <a:gd name="connsiteY449" fmla="*/ 6858000 h 6858000"/>
              <a:gd name="connsiteX450" fmla="*/ 1753934 w 7467600"/>
              <a:gd name="connsiteY450" fmla="*/ 6724796 h 6858000"/>
              <a:gd name="connsiteX451" fmla="*/ 1792053 w 7467600"/>
              <a:gd name="connsiteY451" fmla="*/ 6572396 h 6858000"/>
              <a:gd name="connsiteX452" fmla="*/ 1862248 w 7467600"/>
              <a:gd name="connsiteY452" fmla="*/ 6266397 h 6858000"/>
              <a:gd name="connsiteX453" fmla="*/ 1862250 w 7467600"/>
              <a:gd name="connsiteY453" fmla="*/ 6033531 h 6858000"/>
              <a:gd name="connsiteX454" fmla="*/ 1211999 w 7467600"/>
              <a:gd name="connsiteY454" fmla="*/ 6683610 h 6858000"/>
              <a:gd name="connsiteX455" fmla="*/ 1213266 w 7467600"/>
              <a:gd name="connsiteY455" fmla="*/ 6691947 h 6858000"/>
              <a:gd name="connsiteX456" fmla="*/ 1203370 w 7467600"/>
              <a:gd name="connsiteY456" fmla="*/ 6850676 h 6858000"/>
              <a:gd name="connsiteX457" fmla="*/ 1203671 w 7467600"/>
              <a:gd name="connsiteY457" fmla="*/ 6858000 h 6858000"/>
              <a:gd name="connsiteX458" fmla="*/ 1143180 w 7467600"/>
              <a:gd name="connsiteY458" fmla="*/ 6858000 h 6858000"/>
              <a:gd name="connsiteX459" fmla="*/ 1142176 w 7467600"/>
              <a:gd name="connsiteY459" fmla="*/ 6766045 h 6858000"/>
              <a:gd name="connsiteX460" fmla="*/ 1067484 w 7467600"/>
              <a:gd name="connsiteY460" fmla="*/ 6858000 h 6858000"/>
              <a:gd name="connsiteX461" fmla="*/ 953928 w 7467600"/>
              <a:gd name="connsiteY461" fmla="*/ 6858000 h 6858000"/>
              <a:gd name="connsiteX462" fmla="*/ 959715 w 7467600"/>
              <a:gd name="connsiteY462" fmla="*/ 6850185 h 6858000"/>
              <a:gd name="connsiteX463" fmla="*/ 1483788 w 7467600"/>
              <a:gd name="connsiteY463" fmla="*/ 6259174 h 6858000"/>
              <a:gd name="connsiteX464" fmla="*/ 1100671 w 7467600"/>
              <a:gd name="connsiteY464" fmla="*/ 6252137 h 6858000"/>
              <a:gd name="connsiteX465" fmla="*/ 1090144 w 7467600"/>
              <a:gd name="connsiteY465" fmla="*/ 6256748 h 6858000"/>
              <a:gd name="connsiteX466" fmla="*/ 1095872 w 7467600"/>
              <a:gd name="connsiteY466" fmla="*/ 6271892 h 6858000"/>
              <a:gd name="connsiteX467" fmla="*/ 262785 w 7467600"/>
              <a:gd name="connsiteY467" fmla="*/ 6845450 h 6858000"/>
              <a:gd name="connsiteX468" fmla="*/ 209968 w 7467600"/>
              <a:gd name="connsiteY468" fmla="*/ 6770713 h 6858000"/>
              <a:gd name="connsiteX469" fmla="*/ 873460 w 7467600"/>
              <a:gd name="connsiteY469" fmla="*/ 6253768 h 6858000"/>
              <a:gd name="connsiteX470" fmla="*/ 192686 w 7467600"/>
              <a:gd name="connsiteY470" fmla="*/ 5849257 h 6858000"/>
              <a:gd name="connsiteX471" fmla="*/ 4696 w 7467600"/>
              <a:gd name="connsiteY471" fmla="*/ 5697668 h 6858000"/>
              <a:gd name="connsiteX472" fmla="*/ 0 w 7467600"/>
              <a:gd name="connsiteY472" fmla="*/ 5689984 h 6858000"/>
              <a:gd name="connsiteX473" fmla="*/ 0 w 7467600"/>
              <a:gd name="connsiteY473" fmla="*/ 5513472 h 6858000"/>
              <a:gd name="connsiteX474" fmla="*/ 174101 w 7467600"/>
              <a:gd name="connsiteY474" fmla="*/ 5620277 h 6858000"/>
              <a:gd name="connsiteX475" fmla="*/ 891800 w 7467600"/>
              <a:gd name="connsiteY475" fmla="*/ 6036935 h 6858000"/>
              <a:gd name="connsiteX476" fmla="*/ 1072219 w 7467600"/>
              <a:gd name="connsiteY476" fmla="*/ 6169443 h 6858000"/>
              <a:gd name="connsiteX477" fmla="*/ 1074117 w 7467600"/>
              <a:gd name="connsiteY477" fmla="*/ 6170301 h 6858000"/>
              <a:gd name="connsiteX478" fmla="*/ 1083114 w 7467600"/>
              <a:gd name="connsiteY478" fmla="*/ 6174131 h 6858000"/>
              <a:gd name="connsiteX479" fmla="*/ 1543010 w 7467600"/>
              <a:gd name="connsiteY479" fmla="*/ 6191140 h 6858000"/>
              <a:gd name="connsiteX480" fmla="*/ 1551080 w 7467600"/>
              <a:gd name="connsiteY480" fmla="*/ 6195006 h 6858000"/>
              <a:gd name="connsiteX481" fmla="*/ 2345443 w 7467600"/>
              <a:gd name="connsiteY481" fmla="*/ 5549882 h 6858000"/>
              <a:gd name="connsiteX482" fmla="*/ 1721499 w 7467600"/>
              <a:gd name="connsiteY482" fmla="*/ 5599969 h 6858000"/>
              <a:gd name="connsiteX483" fmla="*/ 767716 w 7467600"/>
              <a:gd name="connsiteY483" fmla="*/ 5472768 h 6858000"/>
              <a:gd name="connsiteX484" fmla="*/ 722147 w 7467600"/>
              <a:gd name="connsiteY484" fmla="*/ 5393091 h 6858000"/>
              <a:gd name="connsiteX485" fmla="*/ 1485552 w 7467600"/>
              <a:gd name="connsiteY485" fmla="*/ 5313202 h 6858000"/>
              <a:gd name="connsiteX486" fmla="*/ 2143004 w 7467600"/>
              <a:gd name="connsiteY486" fmla="*/ 5402420 h 6858000"/>
              <a:gd name="connsiteX487" fmla="*/ 1933391 w 7467600"/>
              <a:gd name="connsiteY487" fmla="*/ 5156971 h 6858000"/>
              <a:gd name="connsiteX488" fmla="*/ 1827118 w 7467600"/>
              <a:gd name="connsiteY488" fmla="*/ 4968410 h 6858000"/>
              <a:gd name="connsiteX489" fmla="*/ 1837349 w 7467600"/>
              <a:gd name="connsiteY489" fmla="*/ 4956357 h 6858000"/>
              <a:gd name="connsiteX490" fmla="*/ 2162835 w 7467600"/>
              <a:gd name="connsiteY490" fmla="*/ 5187853 h 6858000"/>
              <a:gd name="connsiteX491" fmla="*/ 2257167 w 7467600"/>
              <a:gd name="connsiteY491" fmla="*/ 5462123 h 6858000"/>
              <a:gd name="connsiteX492" fmla="*/ 2261598 w 7467600"/>
              <a:gd name="connsiteY492" fmla="*/ 5467998 h 6858000"/>
              <a:gd name="connsiteX493" fmla="*/ 2437177 w 7467600"/>
              <a:gd name="connsiteY493" fmla="*/ 5479608 h 6858000"/>
              <a:gd name="connsiteX494" fmla="*/ 2445247 w 7467600"/>
              <a:gd name="connsiteY494" fmla="*/ 5483476 h 6858000"/>
              <a:gd name="connsiteX495" fmla="*/ 2743626 w 7467600"/>
              <a:gd name="connsiteY495" fmla="*/ 5304819 h 6858000"/>
              <a:gd name="connsiteX496" fmla="*/ 3048102 w 7467600"/>
              <a:gd name="connsiteY496" fmla="*/ 5150595 h 6858000"/>
              <a:gd name="connsiteX497" fmla="*/ 1799414 w 7467600"/>
              <a:gd name="connsiteY497" fmla="*/ 4694732 h 6858000"/>
              <a:gd name="connsiteX498" fmla="*/ 1771735 w 7467600"/>
              <a:gd name="connsiteY498" fmla="*/ 4619929 h 6858000"/>
              <a:gd name="connsiteX499" fmla="*/ 3104273 w 7467600"/>
              <a:gd name="connsiteY499" fmla="*/ 5076159 h 6858000"/>
              <a:gd name="connsiteX500" fmla="*/ 3113245 w 7467600"/>
              <a:gd name="connsiteY500" fmla="*/ 5090705 h 6858000"/>
              <a:gd name="connsiteX501" fmla="*/ 3126294 w 7467600"/>
              <a:gd name="connsiteY501" fmla="*/ 5114400 h 6858000"/>
              <a:gd name="connsiteX502" fmla="*/ 3937433 w 7467600"/>
              <a:gd name="connsiteY502" fmla="*/ 4830473 h 6858000"/>
              <a:gd name="connsiteX503" fmla="*/ 3590475 w 7467600"/>
              <a:gd name="connsiteY503" fmla="*/ 4597974 h 6858000"/>
              <a:gd name="connsiteX504" fmla="*/ 3100264 w 7467600"/>
              <a:gd name="connsiteY504" fmla="*/ 4579845 h 6858000"/>
              <a:gd name="connsiteX505" fmla="*/ 2183576 w 7467600"/>
              <a:gd name="connsiteY505" fmla="*/ 4227150 h 6858000"/>
              <a:gd name="connsiteX506" fmla="*/ 2151029 w 7467600"/>
              <a:gd name="connsiteY506" fmla="*/ 4146947 h 6858000"/>
              <a:gd name="connsiteX507" fmla="*/ 3563434 w 7467600"/>
              <a:gd name="connsiteY507" fmla="*/ 4469115 h 6858000"/>
              <a:gd name="connsiteX508" fmla="*/ 3177952 w 7467600"/>
              <a:gd name="connsiteY508" fmla="*/ 3657386 h 6858000"/>
              <a:gd name="connsiteX509" fmla="*/ 3189263 w 7467600"/>
              <a:gd name="connsiteY509" fmla="*/ 3625726 h 6858000"/>
              <a:gd name="connsiteX510" fmla="*/ 3560912 w 7467600"/>
              <a:gd name="connsiteY510" fmla="*/ 4079863 h 6858000"/>
              <a:gd name="connsiteX511" fmla="*/ 3626636 w 7467600"/>
              <a:gd name="connsiteY511" fmla="*/ 4512230 h 6858000"/>
              <a:gd name="connsiteX512" fmla="*/ 3653088 w 7467600"/>
              <a:gd name="connsiteY512" fmla="*/ 4521417 h 6858000"/>
              <a:gd name="connsiteX513" fmla="*/ 3988128 w 7467600"/>
              <a:gd name="connsiteY513" fmla="*/ 4817267 h 6858000"/>
              <a:gd name="connsiteX514" fmla="*/ 4830582 w 7467600"/>
              <a:gd name="connsiteY514" fmla="*/ 4676000 h 6858000"/>
              <a:gd name="connsiteX515" fmla="*/ 4830100 w 7467600"/>
              <a:gd name="connsiteY515" fmla="*/ 4675554 h 6858000"/>
              <a:gd name="connsiteX516" fmla="*/ 4036318 w 7467600"/>
              <a:gd name="connsiteY516" fmla="*/ 4147013 h 6858000"/>
              <a:gd name="connsiteX517" fmla="*/ 3432098 w 7467600"/>
              <a:gd name="connsiteY517" fmla="*/ 3537312 h 6858000"/>
              <a:gd name="connsiteX518" fmla="*/ 3446761 w 7467600"/>
              <a:gd name="connsiteY518" fmla="*/ 3461278 h 6858000"/>
              <a:gd name="connsiteX519" fmla="*/ 4419733 w 7467600"/>
              <a:gd name="connsiteY519" fmla="*/ 3963555 h 6858000"/>
              <a:gd name="connsiteX520" fmla="*/ 4781371 w 7467600"/>
              <a:gd name="connsiteY520" fmla="*/ 4458604 h 6858000"/>
              <a:gd name="connsiteX521" fmla="*/ 4780440 w 7467600"/>
              <a:gd name="connsiteY521" fmla="*/ 4470290 h 6858000"/>
              <a:gd name="connsiteX522" fmla="*/ 4898954 w 7467600"/>
              <a:gd name="connsiteY522" fmla="*/ 4662092 h 6858000"/>
              <a:gd name="connsiteX523" fmla="*/ 4900699 w 7467600"/>
              <a:gd name="connsiteY523" fmla="*/ 4670867 h 6858000"/>
              <a:gd name="connsiteX524" fmla="*/ 5714511 w 7467600"/>
              <a:gd name="connsiteY524" fmla="*/ 4663483 h 6858000"/>
              <a:gd name="connsiteX525" fmla="*/ 5464793 w 7467600"/>
              <a:gd name="connsiteY525" fmla="*/ 4393556 h 6858000"/>
              <a:gd name="connsiteX526" fmla="*/ 5461897 w 7467600"/>
              <a:gd name="connsiteY526" fmla="*/ 4390879 h 6858000"/>
              <a:gd name="connsiteX527" fmla="*/ 4294126 w 7467600"/>
              <a:gd name="connsiteY527" fmla="*/ 3303048 h 6858000"/>
              <a:gd name="connsiteX528" fmla="*/ 4305321 w 7467600"/>
              <a:gd name="connsiteY528" fmla="*/ 3256953 h 6858000"/>
              <a:gd name="connsiteX529" fmla="*/ 4949299 w 7467600"/>
              <a:gd name="connsiteY529" fmla="*/ 3766336 h 6858000"/>
              <a:gd name="connsiteX530" fmla="*/ 5291452 w 7467600"/>
              <a:gd name="connsiteY530" fmla="*/ 4076801 h 6858000"/>
              <a:gd name="connsiteX531" fmla="*/ 5434998 w 7467600"/>
              <a:gd name="connsiteY531" fmla="*/ 4254100 h 6858000"/>
              <a:gd name="connsiteX532" fmla="*/ 5351015 w 7467600"/>
              <a:gd name="connsiteY532" fmla="*/ 3760989 h 6858000"/>
              <a:gd name="connsiteX533" fmla="*/ 5413780 w 7467600"/>
              <a:gd name="connsiteY533" fmla="*/ 2966265 h 6858000"/>
              <a:gd name="connsiteX534" fmla="*/ 5425627 w 7467600"/>
              <a:gd name="connsiteY534" fmla="*/ 2954192 h 6858000"/>
              <a:gd name="connsiteX535" fmla="*/ 6604735 w 7467600"/>
              <a:gd name="connsiteY535" fmla="*/ 2041381 h 6858000"/>
              <a:gd name="connsiteX536" fmla="*/ 7204487 w 7467600"/>
              <a:gd name="connsiteY536" fmla="*/ 2742112 h 6858000"/>
              <a:gd name="connsiteX537" fmla="*/ 7131592 w 7467600"/>
              <a:gd name="connsiteY537" fmla="*/ 2672096 h 6858000"/>
              <a:gd name="connsiteX538" fmla="*/ 6996344 w 7467600"/>
              <a:gd name="connsiteY538" fmla="*/ 2518310 h 6858000"/>
              <a:gd name="connsiteX539" fmla="*/ 6735495 w 7467600"/>
              <a:gd name="connsiteY539" fmla="*/ 2196890 h 6858000"/>
              <a:gd name="connsiteX540" fmla="*/ 6721901 w 7467600"/>
              <a:gd name="connsiteY540" fmla="*/ 2179274 h 6858000"/>
              <a:gd name="connsiteX541" fmla="*/ 6604735 w 7467600"/>
              <a:gd name="connsiteY541" fmla="*/ 2041381 h 6858000"/>
              <a:gd name="connsiteX542" fmla="*/ 6591670 w 7467600"/>
              <a:gd name="connsiteY542" fmla="*/ 1988277 h 6858000"/>
              <a:gd name="connsiteX543" fmla="*/ 6747349 w 7467600"/>
              <a:gd name="connsiteY543" fmla="*/ 2160069 h 6858000"/>
              <a:gd name="connsiteX544" fmla="*/ 6760943 w 7467600"/>
              <a:gd name="connsiteY544" fmla="*/ 2177686 h 6858000"/>
              <a:gd name="connsiteX545" fmla="*/ 7021065 w 7467600"/>
              <a:gd name="connsiteY545" fmla="*/ 2498102 h 6858000"/>
              <a:gd name="connsiteX546" fmla="*/ 7155223 w 7467600"/>
              <a:gd name="connsiteY546" fmla="*/ 2650386 h 6858000"/>
              <a:gd name="connsiteX547" fmla="*/ 7203167 w 7467600"/>
              <a:gd name="connsiteY547" fmla="*/ 2697288 h 6858000"/>
              <a:gd name="connsiteX548" fmla="*/ 6937703 w 7467600"/>
              <a:gd name="connsiteY548" fmla="*/ 2321981 h 6858000"/>
              <a:gd name="connsiteX549" fmla="*/ 6591670 w 7467600"/>
              <a:gd name="connsiteY549" fmla="*/ 1988277 h 6858000"/>
              <a:gd name="connsiteX550" fmla="*/ 5798671 w 7467600"/>
              <a:gd name="connsiteY550" fmla="*/ 1981601 h 6858000"/>
              <a:gd name="connsiteX551" fmla="*/ 5754709 w 7467600"/>
              <a:gd name="connsiteY551" fmla="*/ 2071454 h 6858000"/>
              <a:gd name="connsiteX552" fmla="*/ 5763044 w 7467600"/>
              <a:gd name="connsiteY552" fmla="*/ 2842206 h 6858000"/>
              <a:gd name="connsiteX553" fmla="*/ 5764974 w 7467600"/>
              <a:gd name="connsiteY553" fmla="*/ 2799609 h 6858000"/>
              <a:gd name="connsiteX554" fmla="*/ 5767665 w 7467600"/>
              <a:gd name="connsiteY554" fmla="*/ 2666409 h 6858000"/>
              <a:gd name="connsiteX555" fmla="*/ 5763055 w 7467600"/>
              <a:gd name="connsiteY555" fmla="*/ 2579705 h 6858000"/>
              <a:gd name="connsiteX556" fmla="*/ 5758079 w 7467600"/>
              <a:gd name="connsiteY556" fmla="*/ 2492508 h 6858000"/>
              <a:gd name="connsiteX557" fmla="*/ 5779325 w 7467600"/>
              <a:gd name="connsiteY557" fmla="*/ 2197069 h 6858000"/>
              <a:gd name="connsiteX558" fmla="*/ 5798671 w 7467600"/>
              <a:gd name="connsiteY558" fmla="*/ 1981601 h 6858000"/>
              <a:gd name="connsiteX559" fmla="*/ 5829202 w 7467600"/>
              <a:gd name="connsiteY559" fmla="*/ 1971679 h 6858000"/>
              <a:gd name="connsiteX560" fmla="*/ 5809558 w 7467600"/>
              <a:gd name="connsiteY560" fmla="*/ 2198043 h 6858000"/>
              <a:gd name="connsiteX561" fmla="*/ 5788653 w 7467600"/>
              <a:gd name="connsiteY561" fmla="*/ 2489430 h 6858000"/>
              <a:gd name="connsiteX562" fmla="*/ 5793439 w 7467600"/>
              <a:gd name="connsiteY562" fmla="*/ 2575235 h 6858000"/>
              <a:gd name="connsiteX563" fmla="*/ 5796837 w 7467600"/>
              <a:gd name="connsiteY563" fmla="*/ 2637633 h 6858000"/>
              <a:gd name="connsiteX564" fmla="*/ 5818614 w 7467600"/>
              <a:gd name="connsiteY564" fmla="*/ 2473055 h 6858000"/>
              <a:gd name="connsiteX565" fmla="*/ 5829202 w 7467600"/>
              <a:gd name="connsiteY565" fmla="*/ 1971679 h 6858000"/>
              <a:gd name="connsiteX566" fmla="*/ 5911389 w 7467600"/>
              <a:gd name="connsiteY566" fmla="*/ 1898371 h 6858000"/>
              <a:gd name="connsiteX567" fmla="*/ 6237627 w 7467600"/>
              <a:gd name="connsiteY567" fmla="*/ 2231921 h 6858000"/>
              <a:gd name="connsiteX568" fmla="*/ 5911389 w 7467600"/>
              <a:gd name="connsiteY568" fmla="*/ 1898371 h 6858000"/>
              <a:gd name="connsiteX569" fmla="*/ 6944437 w 7467600"/>
              <a:gd name="connsiteY569" fmla="*/ 1575402 h 6858000"/>
              <a:gd name="connsiteX570" fmla="*/ 6304730 w 7467600"/>
              <a:gd name="connsiteY570" fmla="*/ 1766654 h 6858000"/>
              <a:gd name="connsiteX571" fmla="*/ 6944437 w 7467600"/>
              <a:gd name="connsiteY571" fmla="*/ 1575402 h 6858000"/>
              <a:gd name="connsiteX572" fmla="*/ 7019523 w 7467600"/>
              <a:gd name="connsiteY572" fmla="*/ 1519450 h 6858000"/>
              <a:gd name="connsiteX573" fmla="*/ 6298091 w 7467600"/>
              <a:gd name="connsiteY573" fmla="*/ 1737122 h 6858000"/>
              <a:gd name="connsiteX574" fmla="*/ 7019523 w 7467600"/>
              <a:gd name="connsiteY574" fmla="*/ 1519450 h 6858000"/>
              <a:gd name="connsiteX575" fmla="*/ 2399523 w 7467600"/>
              <a:gd name="connsiteY575" fmla="*/ 1428234 h 6858000"/>
              <a:gd name="connsiteX576" fmla="*/ 2224982 w 7467600"/>
              <a:gd name="connsiteY576" fmla="*/ 1826201 h 6858000"/>
              <a:gd name="connsiteX577" fmla="*/ 2096099 w 7467600"/>
              <a:gd name="connsiteY577" fmla="*/ 2345900 h 6858000"/>
              <a:gd name="connsiteX578" fmla="*/ 2283317 w 7467600"/>
              <a:gd name="connsiteY578" fmla="*/ 1796925 h 6858000"/>
              <a:gd name="connsiteX579" fmla="*/ 2399523 w 7467600"/>
              <a:gd name="connsiteY579" fmla="*/ 1428234 h 6858000"/>
              <a:gd name="connsiteX580" fmla="*/ 2448558 w 7467600"/>
              <a:gd name="connsiteY580" fmla="*/ 1373435 h 6858000"/>
              <a:gd name="connsiteX581" fmla="*/ 2312521 w 7467600"/>
              <a:gd name="connsiteY581" fmla="*/ 1806140 h 6858000"/>
              <a:gd name="connsiteX582" fmla="*/ 2127533 w 7467600"/>
              <a:gd name="connsiteY582" fmla="*/ 2348380 h 6858000"/>
              <a:gd name="connsiteX583" fmla="*/ 2358080 w 7467600"/>
              <a:gd name="connsiteY583" fmla="*/ 1866134 h 6858000"/>
              <a:gd name="connsiteX584" fmla="*/ 2407436 w 7467600"/>
              <a:gd name="connsiteY584" fmla="*/ 1651070 h 6858000"/>
              <a:gd name="connsiteX585" fmla="*/ 2448558 w 7467600"/>
              <a:gd name="connsiteY585" fmla="*/ 1373435 h 6858000"/>
              <a:gd name="connsiteX586" fmla="*/ 278707 w 7467600"/>
              <a:gd name="connsiteY586" fmla="*/ 1352270 h 6858000"/>
              <a:gd name="connsiteX587" fmla="*/ 321570 w 7467600"/>
              <a:gd name="connsiteY587" fmla="*/ 1861610 h 6858000"/>
              <a:gd name="connsiteX588" fmla="*/ 294281 w 7467600"/>
              <a:gd name="connsiteY588" fmla="*/ 1440658 h 6858000"/>
              <a:gd name="connsiteX589" fmla="*/ 278707 w 7467600"/>
              <a:gd name="connsiteY589" fmla="*/ 1352270 h 6858000"/>
              <a:gd name="connsiteX590" fmla="*/ 1423821 w 7467600"/>
              <a:gd name="connsiteY590" fmla="*/ 1351958 h 6858000"/>
              <a:gd name="connsiteX591" fmla="*/ 1638521 w 7467600"/>
              <a:gd name="connsiteY591" fmla="*/ 1908470 h 6858000"/>
              <a:gd name="connsiteX592" fmla="*/ 1754199 w 7467600"/>
              <a:gd name="connsiteY592" fmla="*/ 2149284 h 6858000"/>
              <a:gd name="connsiteX593" fmla="*/ 1908359 w 7467600"/>
              <a:gd name="connsiteY593" fmla="*/ 2364988 h 6858000"/>
              <a:gd name="connsiteX594" fmla="*/ 1647661 w 7467600"/>
              <a:gd name="connsiteY594" fmla="*/ 1825945 h 6858000"/>
              <a:gd name="connsiteX595" fmla="*/ 1423821 w 7467600"/>
              <a:gd name="connsiteY595" fmla="*/ 1351958 h 6858000"/>
              <a:gd name="connsiteX596" fmla="*/ 1431890 w 7467600"/>
              <a:gd name="connsiteY596" fmla="*/ 1306475 h 6858000"/>
              <a:gd name="connsiteX597" fmla="*/ 1507597 w 7467600"/>
              <a:gd name="connsiteY597" fmla="*/ 1446132 h 6858000"/>
              <a:gd name="connsiteX598" fmla="*/ 1674586 w 7467600"/>
              <a:gd name="connsiteY598" fmla="*/ 1813832 h 6858000"/>
              <a:gd name="connsiteX599" fmla="*/ 1815950 w 7467600"/>
              <a:gd name="connsiteY599" fmla="*/ 2128564 h 6858000"/>
              <a:gd name="connsiteX600" fmla="*/ 1984242 w 7467600"/>
              <a:gd name="connsiteY600" fmla="*/ 2430829 h 6858000"/>
              <a:gd name="connsiteX601" fmla="*/ 2014023 w 7467600"/>
              <a:gd name="connsiteY601" fmla="*/ 2450995 h 6858000"/>
              <a:gd name="connsiteX602" fmla="*/ 1747337 w 7467600"/>
              <a:gd name="connsiteY602" fmla="*/ 1855264 h 6858000"/>
              <a:gd name="connsiteX603" fmla="*/ 1533749 w 7467600"/>
              <a:gd name="connsiteY603" fmla="*/ 1478656 h 6858000"/>
              <a:gd name="connsiteX604" fmla="*/ 1431890 w 7467600"/>
              <a:gd name="connsiteY604" fmla="*/ 1306475 h 6858000"/>
              <a:gd name="connsiteX605" fmla="*/ 5052692 w 7467600"/>
              <a:gd name="connsiteY605" fmla="*/ 1292994 h 6858000"/>
              <a:gd name="connsiteX606" fmla="*/ 5200661 w 7467600"/>
              <a:gd name="connsiteY606" fmla="*/ 1635186 h 6858000"/>
              <a:gd name="connsiteX607" fmla="*/ 5297138 w 7467600"/>
              <a:gd name="connsiteY607" fmla="*/ 1906351 h 6858000"/>
              <a:gd name="connsiteX608" fmla="*/ 5052692 w 7467600"/>
              <a:gd name="connsiteY608" fmla="*/ 1292994 h 6858000"/>
              <a:gd name="connsiteX609" fmla="*/ 5009948 w 7467600"/>
              <a:gd name="connsiteY609" fmla="*/ 1273619 h 6858000"/>
              <a:gd name="connsiteX610" fmla="*/ 5121777 w 7467600"/>
              <a:gd name="connsiteY610" fmla="*/ 1654213 h 6858000"/>
              <a:gd name="connsiteX611" fmla="*/ 5293545 w 7467600"/>
              <a:gd name="connsiteY611" fmla="*/ 2072247 h 6858000"/>
              <a:gd name="connsiteX612" fmla="*/ 5294042 w 7467600"/>
              <a:gd name="connsiteY612" fmla="*/ 2065019 h 6858000"/>
              <a:gd name="connsiteX613" fmla="*/ 5171936 w 7467600"/>
              <a:gd name="connsiteY613" fmla="*/ 1647613 h 6858000"/>
              <a:gd name="connsiteX614" fmla="*/ 5009948 w 7467600"/>
              <a:gd name="connsiteY614" fmla="*/ 1273619 h 6858000"/>
              <a:gd name="connsiteX615" fmla="*/ 655236 w 7467600"/>
              <a:gd name="connsiteY615" fmla="*/ 1268632 h 6858000"/>
              <a:gd name="connsiteX616" fmla="*/ 839521 w 7467600"/>
              <a:gd name="connsiteY616" fmla="*/ 1685315 h 6858000"/>
              <a:gd name="connsiteX617" fmla="*/ 1109416 w 7467600"/>
              <a:gd name="connsiteY617" fmla="*/ 2061663 h 6858000"/>
              <a:gd name="connsiteX618" fmla="*/ 1298300 w 7467600"/>
              <a:gd name="connsiteY618" fmla="*/ 2247742 h 6858000"/>
              <a:gd name="connsiteX619" fmla="*/ 1125871 w 7467600"/>
              <a:gd name="connsiteY619" fmla="*/ 1989513 h 6858000"/>
              <a:gd name="connsiteX620" fmla="*/ 981574 w 7467600"/>
              <a:gd name="connsiteY620" fmla="*/ 1783157 h 6858000"/>
              <a:gd name="connsiteX621" fmla="*/ 922198 w 7467600"/>
              <a:gd name="connsiteY621" fmla="*/ 1677437 h 6858000"/>
              <a:gd name="connsiteX622" fmla="*/ 869293 w 7467600"/>
              <a:gd name="connsiteY622" fmla="*/ 1583214 h 6858000"/>
              <a:gd name="connsiteX623" fmla="*/ 751431 w 7467600"/>
              <a:gd name="connsiteY623" fmla="*/ 1405731 h 6858000"/>
              <a:gd name="connsiteX624" fmla="*/ 655236 w 7467600"/>
              <a:gd name="connsiteY624" fmla="*/ 1268632 h 6858000"/>
              <a:gd name="connsiteX625" fmla="*/ 6516292 w 7467600"/>
              <a:gd name="connsiteY625" fmla="*/ 1263064 h 6858000"/>
              <a:gd name="connsiteX626" fmla="*/ 5736320 w 7467600"/>
              <a:gd name="connsiteY626" fmla="*/ 1501803 h 6858000"/>
              <a:gd name="connsiteX627" fmla="*/ 6516292 w 7467600"/>
              <a:gd name="connsiteY627" fmla="*/ 1263064 h 6858000"/>
              <a:gd name="connsiteX628" fmla="*/ 291466 w 7467600"/>
              <a:gd name="connsiteY628" fmla="*/ 1250369 h 6858000"/>
              <a:gd name="connsiteX629" fmla="*/ 323180 w 7467600"/>
              <a:gd name="connsiteY629" fmla="*/ 1435283 h 6858000"/>
              <a:gd name="connsiteX630" fmla="*/ 349381 w 7467600"/>
              <a:gd name="connsiteY630" fmla="*/ 1875041 h 6858000"/>
              <a:gd name="connsiteX631" fmla="*/ 374363 w 7467600"/>
              <a:gd name="connsiteY631" fmla="*/ 1506494 h 6858000"/>
              <a:gd name="connsiteX632" fmla="*/ 302168 w 7467600"/>
              <a:gd name="connsiteY632" fmla="*/ 1274495 h 6858000"/>
              <a:gd name="connsiteX633" fmla="*/ 291466 w 7467600"/>
              <a:gd name="connsiteY633" fmla="*/ 1250369 h 6858000"/>
              <a:gd name="connsiteX634" fmla="*/ 678222 w 7467600"/>
              <a:gd name="connsiteY634" fmla="*/ 1248670 h 6858000"/>
              <a:gd name="connsiteX635" fmla="*/ 775536 w 7467600"/>
              <a:gd name="connsiteY635" fmla="*/ 1388015 h 6858000"/>
              <a:gd name="connsiteX636" fmla="*/ 894529 w 7467600"/>
              <a:gd name="connsiteY636" fmla="*/ 1567739 h 6858000"/>
              <a:gd name="connsiteX637" fmla="*/ 948000 w 7467600"/>
              <a:gd name="connsiteY637" fmla="*/ 1663088 h 6858000"/>
              <a:gd name="connsiteX638" fmla="*/ 1006812 w 7467600"/>
              <a:gd name="connsiteY638" fmla="*/ 1767683 h 6858000"/>
              <a:gd name="connsiteX639" fmla="*/ 1149133 w 7467600"/>
              <a:gd name="connsiteY639" fmla="*/ 1971513 h 6858000"/>
              <a:gd name="connsiteX640" fmla="*/ 1333952 w 7467600"/>
              <a:gd name="connsiteY640" fmla="*/ 2251620 h 6858000"/>
              <a:gd name="connsiteX641" fmla="*/ 1337329 w 7467600"/>
              <a:gd name="connsiteY641" fmla="*/ 2258350 h 6858000"/>
              <a:gd name="connsiteX642" fmla="*/ 1014726 w 7467600"/>
              <a:gd name="connsiteY642" fmla="*/ 1615556 h 6858000"/>
              <a:gd name="connsiteX643" fmla="*/ 678222 w 7467600"/>
              <a:gd name="connsiteY643" fmla="*/ 1248670 h 6858000"/>
              <a:gd name="connsiteX644" fmla="*/ 6691602 w 7467600"/>
              <a:gd name="connsiteY644" fmla="*/ 1140573 h 6858000"/>
              <a:gd name="connsiteX645" fmla="*/ 6571100 w 7467600"/>
              <a:gd name="connsiteY645" fmla="*/ 1183662 h 6858000"/>
              <a:gd name="connsiteX646" fmla="*/ 6241687 w 7467600"/>
              <a:gd name="connsiteY646" fmla="*/ 1257600 h 6858000"/>
              <a:gd name="connsiteX647" fmla="*/ 5693009 w 7467600"/>
              <a:gd name="connsiteY647" fmla="*/ 1478256 h 6858000"/>
              <a:gd name="connsiteX648" fmla="*/ 6548420 w 7467600"/>
              <a:gd name="connsiteY648" fmla="*/ 1214599 h 6858000"/>
              <a:gd name="connsiteX649" fmla="*/ 6605473 w 7467600"/>
              <a:gd name="connsiteY649" fmla="*/ 1184686 h 6858000"/>
              <a:gd name="connsiteX650" fmla="*/ 6691602 w 7467600"/>
              <a:gd name="connsiteY650" fmla="*/ 1140573 h 6858000"/>
              <a:gd name="connsiteX651" fmla="*/ 4002475 w 7467600"/>
              <a:gd name="connsiteY651" fmla="*/ 1037802 h 6858000"/>
              <a:gd name="connsiteX652" fmla="*/ 4000324 w 7467600"/>
              <a:gd name="connsiteY652" fmla="*/ 1039362 h 6858000"/>
              <a:gd name="connsiteX653" fmla="*/ 4002862 w 7467600"/>
              <a:gd name="connsiteY653" fmla="*/ 1042866 h 6858000"/>
              <a:gd name="connsiteX654" fmla="*/ 4002475 w 7467600"/>
              <a:gd name="connsiteY654" fmla="*/ 1037802 h 6858000"/>
              <a:gd name="connsiteX655" fmla="*/ 506322 w 7467600"/>
              <a:gd name="connsiteY655" fmla="*/ 1020997 h 6858000"/>
              <a:gd name="connsiteX656" fmla="*/ 533068 w 7467600"/>
              <a:gd name="connsiteY656" fmla="*/ 1029409 h 6858000"/>
              <a:gd name="connsiteX657" fmla="*/ 1232525 w 7467600"/>
              <a:gd name="connsiteY657" fmla="*/ 1804675 h 6858000"/>
              <a:gd name="connsiteX658" fmla="*/ 1388858 w 7467600"/>
              <a:gd name="connsiteY658" fmla="*/ 2368011 h 6858000"/>
              <a:gd name="connsiteX659" fmla="*/ 1384098 w 7467600"/>
              <a:gd name="connsiteY659" fmla="*/ 2378125 h 6858000"/>
              <a:gd name="connsiteX660" fmla="*/ 1425393 w 7467600"/>
              <a:gd name="connsiteY660" fmla="*/ 2589124 h 6858000"/>
              <a:gd name="connsiteX661" fmla="*/ 1424001 w 7467600"/>
              <a:gd name="connsiteY661" fmla="*/ 2597541 h 6858000"/>
              <a:gd name="connsiteX662" fmla="*/ 2152729 w 7467600"/>
              <a:gd name="connsiteY662" fmla="*/ 2864487 h 6858000"/>
              <a:gd name="connsiteX663" fmla="*/ 2020609 w 7467600"/>
              <a:gd name="connsiteY663" fmla="*/ 2539671 h 6858000"/>
              <a:gd name="connsiteX664" fmla="*/ 2018920 w 7467600"/>
              <a:gd name="connsiteY664" fmla="*/ 2536309 h 6858000"/>
              <a:gd name="connsiteX665" fmla="*/ 1342441 w 7467600"/>
              <a:gd name="connsiteY665" fmla="*/ 1173017 h 6858000"/>
              <a:gd name="connsiteX666" fmla="*/ 1367925 w 7467600"/>
              <a:gd name="connsiteY666" fmla="*/ 1135648 h 6858000"/>
              <a:gd name="connsiteX667" fmla="*/ 1771401 w 7467600"/>
              <a:gd name="connsiteY667" fmla="*/ 1806673 h 6858000"/>
              <a:gd name="connsiteX668" fmla="*/ 1972385 w 7467600"/>
              <a:gd name="connsiteY668" fmla="*/ 2198735 h 6858000"/>
              <a:gd name="connsiteX669" fmla="*/ 2040892 w 7467600"/>
              <a:gd name="connsiteY669" fmla="*/ 2405205 h 6858000"/>
              <a:gd name="connsiteX670" fmla="*/ 2131689 w 7467600"/>
              <a:gd name="connsiteY670" fmla="*/ 1936926 h 6858000"/>
              <a:gd name="connsiteX671" fmla="*/ 2454820 w 7467600"/>
              <a:gd name="connsiteY671" fmla="*/ 1248808 h 6858000"/>
              <a:gd name="connsiteX672" fmla="*/ 2492512 w 7467600"/>
              <a:gd name="connsiteY672" fmla="*/ 1302920 h 6858000"/>
              <a:gd name="connsiteX673" fmla="*/ 2081216 w 7467600"/>
              <a:gd name="connsiteY673" fmla="*/ 2527513 h 6858000"/>
              <a:gd name="connsiteX674" fmla="*/ 2081211 w 7467600"/>
              <a:gd name="connsiteY674" fmla="*/ 2528916 h 6858000"/>
              <a:gd name="connsiteX675" fmla="*/ 2199067 w 7467600"/>
              <a:gd name="connsiteY675" fmla="*/ 2884061 h 6858000"/>
              <a:gd name="connsiteX676" fmla="*/ 3192586 w 7467600"/>
              <a:gd name="connsiteY676" fmla="*/ 3411496 h 6858000"/>
              <a:gd name="connsiteX677" fmla="*/ 3182620 w 7467600"/>
              <a:gd name="connsiteY677" fmla="*/ 3483279 h 6858000"/>
              <a:gd name="connsiteX678" fmla="*/ 2435119 w 7467600"/>
              <a:gd name="connsiteY678" fmla="*/ 3080173 h 6858000"/>
              <a:gd name="connsiteX679" fmla="*/ 2410152 w 7467600"/>
              <a:gd name="connsiteY679" fmla="*/ 3063751 h 6858000"/>
              <a:gd name="connsiteX680" fmla="*/ 2408099 w 7467600"/>
              <a:gd name="connsiteY680" fmla="*/ 3064403 h 6858000"/>
              <a:gd name="connsiteX681" fmla="*/ 2407218 w 7467600"/>
              <a:gd name="connsiteY681" fmla="*/ 3070324 h 6858000"/>
              <a:gd name="connsiteX682" fmla="*/ 2380138 w 7467600"/>
              <a:gd name="connsiteY682" fmla="*/ 3099341 h 6858000"/>
              <a:gd name="connsiteX683" fmla="*/ 1765923 w 7467600"/>
              <a:gd name="connsiteY683" fmla="*/ 3581043 h 6858000"/>
              <a:gd name="connsiteX684" fmla="*/ 1702258 w 7467600"/>
              <a:gd name="connsiteY684" fmla="*/ 3612286 h 6858000"/>
              <a:gd name="connsiteX685" fmla="*/ 1538370 w 7467600"/>
              <a:gd name="connsiteY685" fmla="*/ 3811804 h 6858000"/>
              <a:gd name="connsiteX686" fmla="*/ 542867 w 7467600"/>
              <a:gd name="connsiteY686" fmla="*/ 4944092 h 6858000"/>
              <a:gd name="connsiteX687" fmla="*/ 515800 w 7467600"/>
              <a:gd name="connsiteY687" fmla="*/ 4862180 h 6858000"/>
              <a:gd name="connsiteX688" fmla="*/ 909145 w 7467600"/>
              <a:gd name="connsiteY688" fmla="*/ 4199225 h 6858000"/>
              <a:gd name="connsiteX689" fmla="*/ 1214067 w 7467600"/>
              <a:gd name="connsiteY689" fmla="*/ 3908561 h 6858000"/>
              <a:gd name="connsiteX690" fmla="*/ 640967 w 7467600"/>
              <a:gd name="connsiteY690" fmla="*/ 4105601 h 6858000"/>
              <a:gd name="connsiteX691" fmla="*/ 112563 w 7467600"/>
              <a:gd name="connsiteY691" fmla="*/ 4396952 h 6858000"/>
              <a:gd name="connsiteX692" fmla="*/ 0 w 7467600"/>
              <a:gd name="connsiteY692" fmla="*/ 4466006 h 6858000"/>
              <a:gd name="connsiteX693" fmla="*/ 0 w 7467600"/>
              <a:gd name="connsiteY693" fmla="*/ 4233763 h 6858000"/>
              <a:gd name="connsiteX694" fmla="*/ 36881 w 7467600"/>
              <a:gd name="connsiteY694" fmla="*/ 4200118 h 6858000"/>
              <a:gd name="connsiteX695" fmla="*/ 910534 w 7467600"/>
              <a:gd name="connsiteY695" fmla="*/ 3629753 h 6858000"/>
              <a:gd name="connsiteX696" fmla="*/ 1578717 w 7467600"/>
              <a:gd name="connsiteY696" fmla="*/ 3575982 h 6858000"/>
              <a:gd name="connsiteX697" fmla="*/ 2338780 w 7467600"/>
              <a:gd name="connsiteY697" fmla="*/ 3033725 h 6858000"/>
              <a:gd name="connsiteX698" fmla="*/ 1807991 w 7467600"/>
              <a:gd name="connsiteY698" fmla="*/ 2807184 h 6858000"/>
              <a:gd name="connsiteX699" fmla="*/ 1416358 w 7467600"/>
              <a:gd name="connsiteY699" fmla="*/ 3112571 h 6858000"/>
              <a:gd name="connsiteX700" fmla="*/ 939066 w 7467600"/>
              <a:gd name="connsiteY700" fmla="*/ 3378798 h 6858000"/>
              <a:gd name="connsiteX701" fmla="*/ 115099 w 7467600"/>
              <a:gd name="connsiteY701" fmla="*/ 3607650 h 6858000"/>
              <a:gd name="connsiteX702" fmla="*/ 97284 w 7467600"/>
              <a:gd name="connsiteY702" fmla="*/ 3520393 h 6858000"/>
              <a:gd name="connsiteX703" fmla="*/ 922050 w 7467600"/>
              <a:gd name="connsiteY703" fmla="*/ 3074867 h 6858000"/>
              <a:gd name="connsiteX704" fmla="*/ 1405265 w 7467600"/>
              <a:gd name="connsiteY704" fmla="*/ 3016319 h 6858000"/>
              <a:gd name="connsiteX705" fmla="*/ 1407512 w 7467600"/>
              <a:gd name="connsiteY705" fmla="*/ 3018001 h 6858000"/>
              <a:gd name="connsiteX706" fmla="*/ 1726266 w 7467600"/>
              <a:gd name="connsiteY706" fmla="*/ 2777274 h 6858000"/>
              <a:gd name="connsiteX707" fmla="*/ 625390 w 7467600"/>
              <a:gd name="connsiteY707" fmla="*/ 2514541 h 6858000"/>
              <a:gd name="connsiteX708" fmla="*/ 619799 w 7467600"/>
              <a:gd name="connsiteY708" fmla="*/ 2527180 h 6858000"/>
              <a:gd name="connsiteX709" fmla="*/ 310030 w 7467600"/>
              <a:gd name="connsiteY709" fmla="*/ 2771818 h 6858000"/>
              <a:gd name="connsiteX710" fmla="*/ 173877 w 7467600"/>
              <a:gd name="connsiteY710" fmla="*/ 2937056 h 6858000"/>
              <a:gd name="connsiteX711" fmla="*/ 77889 w 7467600"/>
              <a:gd name="connsiteY711" fmla="*/ 3138440 h 6858000"/>
              <a:gd name="connsiteX712" fmla="*/ 0 w 7467600"/>
              <a:gd name="connsiteY712" fmla="*/ 3271395 h 6858000"/>
              <a:gd name="connsiteX713" fmla="*/ 0 w 7467600"/>
              <a:gd name="connsiteY713" fmla="*/ 3153002 h 6858000"/>
              <a:gd name="connsiteX714" fmla="*/ 2386 w 7467600"/>
              <a:gd name="connsiteY714" fmla="*/ 3149203 h 6858000"/>
              <a:gd name="connsiteX715" fmla="*/ 89753 w 7467600"/>
              <a:gd name="connsiteY715" fmla="*/ 2987702 h 6858000"/>
              <a:gd name="connsiteX716" fmla="*/ 76869 w 7467600"/>
              <a:gd name="connsiteY716" fmla="*/ 3005404 h 6858000"/>
              <a:gd name="connsiteX717" fmla="*/ 32049 w 7467600"/>
              <a:gd name="connsiteY717" fmla="*/ 3065814 h 6858000"/>
              <a:gd name="connsiteX718" fmla="*/ 0 w 7467600"/>
              <a:gd name="connsiteY718" fmla="*/ 3108744 h 6858000"/>
              <a:gd name="connsiteX719" fmla="*/ 0 w 7467600"/>
              <a:gd name="connsiteY719" fmla="*/ 3058059 h 6858000"/>
              <a:gd name="connsiteX720" fmla="*/ 7610 w 7467600"/>
              <a:gd name="connsiteY720" fmla="*/ 3047889 h 6858000"/>
              <a:gd name="connsiteX721" fmla="*/ 52419 w 7467600"/>
              <a:gd name="connsiteY721" fmla="*/ 2987479 h 6858000"/>
              <a:gd name="connsiteX722" fmla="*/ 59142 w 7467600"/>
              <a:gd name="connsiteY722" fmla="*/ 2978488 h 6858000"/>
              <a:gd name="connsiteX723" fmla="*/ 0 w 7467600"/>
              <a:gd name="connsiteY723" fmla="*/ 3015334 h 6858000"/>
              <a:gd name="connsiteX724" fmla="*/ 0 w 7467600"/>
              <a:gd name="connsiteY724" fmla="*/ 2914286 h 6858000"/>
              <a:gd name="connsiteX725" fmla="*/ 36383 w 7467600"/>
              <a:gd name="connsiteY725" fmla="*/ 2901128 h 6858000"/>
              <a:gd name="connsiteX726" fmla="*/ 156329 w 7467600"/>
              <a:gd name="connsiteY726" fmla="*/ 2840533 h 6858000"/>
              <a:gd name="connsiteX727" fmla="*/ 358355 w 7467600"/>
              <a:gd name="connsiteY727" fmla="*/ 2620471 h 6858000"/>
              <a:gd name="connsiteX728" fmla="*/ 510577 w 7467600"/>
              <a:gd name="connsiteY728" fmla="*/ 2501244 h 6858000"/>
              <a:gd name="connsiteX729" fmla="*/ 211967 w 7467600"/>
              <a:gd name="connsiteY729" fmla="*/ 2479171 h 6858000"/>
              <a:gd name="connsiteX730" fmla="*/ 0 w 7467600"/>
              <a:gd name="connsiteY730" fmla="*/ 2476398 h 6858000"/>
              <a:gd name="connsiteX731" fmla="*/ 0 w 7467600"/>
              <a:gd name="connsiteY731" fmla="*/ 2389189 h 6858000"/>
              <a:gd name="connsiteX732" fmla="*/ 103062 w 7467600"/>
              <a:gd name="connsiteY732" fmla="*/ 2389518 h 6858000"/>
              <a:gd name="connsiteX733" fmla="*/ 510734 w 7467600"/>
              <a:gd name="connsiteY733" fmla="*/ 2416201 h 6858000"/>
              <a:gd name="connsiteX734" fmla="*/ 279257 w 7467600"/>
              <a:gd name="connsiteY734" fmla="*/ 2092102 h 6858000"/>
              <a:gd name="connsiteX735" fmla="*/ 65265 w 7467600"/>
              <a:gd name="connsiteY735" fmla="*/ 2006049 h 6858000"/>
              <a:gd name="connsiteX736" fmla="*/ 0 w 7467600"/>
              <a:gd name="connsiteY736" fmla="*/ 1982532 h 6858000"/>
              <a:gd name="connsiteX737" fmla="*/ 0 w 7467600"/>
              <a:gd name="connsiteY737" fmla="*/ 1912789 h 6858000"/>
              <a:gd name="connsiteX738" fmla="*/ 97460 w 7467600"/>
              <a:gd name="connsiteY738" fmla="*/ 1953725 h 6858000"/>
              <a:gd name="connsiteX739" fmla="*/ 221272 w 7467600"/>
              <a:gd name="connsiteY739" fmla="*/ 1980766 h 6858000"/>
              <a:gd name="connsiteX740" fmla="*/ 116765 w 7467600"/>
              <a:gd name="connsiteY740" fmla="*/ 1911033 h 6858000"/>
              <a:gd name="connsiteX741" fmla="*/ 16405 w 7467600"/>
              <a:gd name="connsiteY741" fmla="*/ 1803412 h 6858000"/>
              <a:gd name="connsiteX742" fmla="*/ 0 w 7467600"/>
              <a:gd name="connsiteY742" fmla="*/ 1784777 h 6858000"/>
              <a:gd name="connsiteX743" fmla="*/ 0 w 7467600"/>
              <a:gd name="connsiteY743" fmla="*/ 1740082 h 6858000"/>
              <a:gd name="connsiteX744" fmla="*/ 39394 w 7467600"/>
              <a:gd name="connsiteY744" fmla="*/ 1784856 h 6858000"/>
              <a:gd name="connsiteX745" fmla="*/ 135813 w 7467600"/>
              <a:gd name="connsiteY745" fmla="*/ 1888838 h 6858000"/>
              <a:gd name="connsiteX746" fmla="*/ 242575 w 7467600"/>
              <a:gd name="connsiteY746" fmla="*/ 1958841 h 6858000"/>
              <a:gd name="connsiteX747" fmla="*/ 82197 w 7467600"/>
              <a:gd name="connsiteY747" fmla="*/ 1754826 h 6858000"/>
              <a:gd name="connsiteX748" fmla="*/ 0 w 7467600"/>
              <a:gd name="connsiteY748" fmla="*/ 1679650 h 6858000"/>
              <a:gd name="connsiteX749" fmla="*/ 0 w 7467600"/>
              <a:gd name="connsiteY749" fmla="*/ 1602463 h 6858000"/>
              <a:gd name="connsiteX750" fmla="*/ 84689 w 7467600"/>
              <a:gd name="connsiteY750" fmla="*/ 1677442 h 6858000"/>
              <a:gd name="connsiteX751" fmla="*/ 298437 w 7467600"/>
              <a:gd name="connsiteY751" fmla="*/ 1968019 h 6858000"/>
              <a:gd name="connsiteX752" fmla="*/ 227269 w 7467600"/>
              <a:gd name="connsiteY752" fmla="*/ 1114064 h 6858000"/>
              <a:gd name="connsiteX753" fmla="*/ 248003 w 7467600"/>
              <a:gd name="connsiteY753" fmla="*/ 1089613 h 6858000"/>
              <a:gd name="connsiteX754" fmla="*/ 427020 w 7467600"/>
              <a:gd name="connsiteY754" fmla="*/ 1619803 h 6858000"/>
              <a:gd name="connsiteX755" fmla="*/ 340345 w 7467600"/>
              <a:gd name="connsiteY755" fmla="*/ 2027739 h 6858000"/>
              <a:gd name="connsiteX756" fmla="*/ 360865 w 7467600"/>
              <a:gd name="connsiteY756" fmla="*/ 2044827 h 6858000"/>
              <a:gd name="connsiteX757" fmla="*/ 560414 w 7467600"/>
              <a:gd name="connsiteY757" fmla="*/ 2421457 h 6858000"/>
              <a:gd name="connsiteX758" fmla="*/ 1359703 w 7467600"/>
              <a:gd name="connsiteY758" fmla="*/ 2578554 h 6858000"/>
              <a:gd name="connsiteX759" fmla="*/ 1359422 w 7467600"/>
              <a:gd name="connsiteY759" fmla="*/ 2577994 h 6858000"/>
              <a:gd name="connsiteX760" fmla="*/ 828701 w 7467600"/>
              <a:gd name="connsiteY760" fmla="*/ 1839520 h 6858000"/>
              <a:gd name="connsiteX761" fmla="*/ 494427 w 7467600"/>
              <a:gd name="connsiteY761" fmla="*/ 1092333 h 6858000"/>
              <a:gd name="connsiteX762" fmla="*/ 506322 w 7467600"/>
              <a:gd name="connsiteY762" fmla="*/ 1020997 h 6858000"/>
              <a:gd name="connsiteX763" fmla="*/ 4570198 w 7467600"/>
              <a:gd name="connsiteY763" fmla="*/ 978081 h 6858000"/>
              <a:gd name="connsiteX764" fmla="*/ 4523691 w 7467600"/>
              <a:gd name="connsiteY764" fmla="*/ 1127776 h 6858000"/>
              <a:gd name="connsiteX765" fmla="*/ 4509875 w 7467600"/>
              <a:gd name="connsiteY765" fmla="*/ 1167552 h 6858000"/>
              <a:gd name="connsiteX766" fmla="*/ 4478168 w 7467600"/>
              <a:gd name="connsiteY766" fmla="*/ 1260735 h 6858000"/>
              <a:gd name="connsiteX767" fmla="*/ 4409309 w 7467600"/>
              <a:gd name="connsiteY767" fmla="*/ 1666996 h 6858000"/>
              <a:gd name="connsiteX768" fmla="*/ 4370031 w 7467600"/>
              <a:gd name="connsiteY768" fmla="*/ 1955666 h 6858000"/>
              <a:gd name="connsiteX769" fmla="*/ 4570198 w 7467600"/>
              <a:gd name="connsiteY769" fmla="*/ 978081 h 6858000"/>
              <a:gd name="connsiteX770" fmla="*/ 4557898 w 7467600"/>
              <a:gd name="connsiteY770" fmla="*/ 900011 h 6858000"/>
              <a:gd name="connsiteX771" fmla="*/ 4344840 w 7467600"/>
              <a:gd name="connsiteY771" fmla="*/ 1922038 h 6858000"/>
              <a:gd name="connsiteX772" fmla="*/ 4378710 w 7467600"/>
              <a:gd name="connsiteY772" fmla="*/ 1665516 h 6858000"/>
              <a:gd name="connsiteX773" fmla="*/ 4448798 w 7467600"/>
              <a:gd name="connsiteY773" fmla="*/ 1253024 h 6858000"/>
              <a:gd name="connsiteX774" fmla="*/ 4480315 w 7467600"/>
              <a:gd name="connsiteY774" fmla="*/ 1158454 h 6858000"/>
              <a:gd name="connsiteX775" fmla="*/ 4494133 w 7467600"/>
              <a:gd name="connsiteY775" fmla="*/ 1118676 h 6858000"/>
              <a:gd name="connsiteX776" fmla="*/ 4557898 w 7467600"/>
              <a:gd name="connsiteY776" fmla="*/ 900011 h 6858000"/>
              <a:gd name="connsiteX777" fmla="*/ 5870151 w 7467600"/>
              <a:gd name="connsiteY777" fmla="*/ 898890 h 6858000"/>
              <a:gd name="connsiteX778" fmla="*/ 5861335 w 7467600"/>
              <a:gd name="connsiteY778" fmla="*/ 899177 h 6858000"/>
              <a:gd name="connsiteX779" fmla="*/ 5843702 w 7467600"/>
              <a:gd name="connsiteY779" fmla="*/ 899748 h 6858000"/>
              <a:gd name="connsiteX780" fmla="*/ 5651107 w 7467600"/>
              <a:gd name="connsiteY780" fmla="*/ 920306 h 6858000"/>
              <a:gd name="connsiteX781" fmla="*/ 5459407 w 7467600"/>
              <a:gd name="connsiteY781" fmla="*/ 940975 h 6858000"/>
              <a:gd name="connsiteX782" fmla="*/ 5374846 w 7467600"/>
              <a:gd name="connsiteY782" fmla="*/ 941988 h 6858000"/>
              <a:gd name="connsiteX783" fmla="*/ 5256105 w 7467600"/>
              <a:gd name="connsiteY783" fmla="*/ 945632 h 6858000"/>
              <a:gd name="connsiteX784" fmla="*/ 5107071 w 7467600"/>
              <a:gd name="connsiteY784" fmla="*/ 969720 h 6858000"/>
              <a:gd name="connsiteX785" fmla="*/ 4998681 w 7467600"/>
              <a:gd name="connsiteY785" fmla="*/ 988771 h 6858000"/>
              <a:gd name="connsiteX786" fmla="*/ 5870151 w 7467600"/>
              <a:gd name="connsiteY786" fmla="*/ 898890 h 6858000"/>
              <a:gd name="connsiteX787" fmla="*/ 5504425 w 7467600"/>
              <a:gd name="connsiteY787" fmla="*/ 848067 h 6858000"/>
              <a:gd name="connsiteX788" fmla="*/ 4968849 w 7467600"/>
              <a:gd name="connsiteY788" fmla="*/ 962318 h 6858000"/>
              <a:gd name="connsiteX789" fmla="*/ 5104039 w 7467600"/>
              <a:gd name="connsiteY789" fmla="*/ 940634 h 6858000"/>
              <a:gd name="connsiteX790" fmla="*/ 5256311 w 7467600"/>
              <a:gd name="connsiteY790" fmla="*/ 916490 h 6858000"/>
              <a:gd name="connsiteX791" fmla="*/ 5377381 w 7467600"/>
              <a:gd name="connsiteY791" fmla="*/ 912671 h 6858000"/>
              <a:gd name="connsiteX792" fmla="*/ 5460148 w 7467600"/>
              <a:gd name="connsiteY792" fmla="*/ 911442 h 6858000"/>
              <a:gd name="connsiteX793" fmla="*/ 5648971 w 7467600"/>
              <a:gd name="connsiteY793" fmla="*/ 891331 h 6858000"/>
              <a:gd name="connsiteX794" fmla="*/ 5844807 w 7467600"/>
              <a:gd name="connsiteY794" fmla="*/ 870718 h 6858000"/>
              <a:gd name="connsiteX795" fmla="*/ 5862975 w 7467600"/>
              <a:gd name="connsiteY795" fmla="*/ 869756 h 6858000"/>
              <a:gd name="connsiteX796" fmla="*/ 5920887 w 7467600"/>
              <a:gd name="connsiteY796" fmla="*/ 865929 h 6858000"/>
              <a:gd name="connsiteX797" fmla="*/ 5504425 w 7467600"/>
              <a:gd name="connsiteY797" fmla="*/ 848067 h 6858000"/>
              <a:gd name="connsiteX798" fmla="*/ 3607114 w 7467600"/>
              <a:gd name="connsiteY798" fmla="*/ 467441 h 6858000"/>
              <a:gd name="connsiteX799" fmla="*/ 3296242 w 7467600"/>
              <a:gd name="connsiteY799" fmla="*/ 807991 h 6858000"/>
              <a:gd name="connsiteX800" fmla="*/ 3174674 w 7467600"/>
              <a:gd name="connsiteY800" fmla="*/ 919759 h 6858000"/>
              <a:gd name="connsiteX801" fmla="*/ 3042978 w 7467600"/>
              <a:gd name="connsiteY801" fmla="*/ 1054894 h 6858000"/>
              <a:gd name="connsiteX802" fmla="*/ 2968914 w 7467600"/>
              <a:gd name="connsiteY802" fmla="*/ 1133756 h 6858000"/>
              <a:gd name="connsiteX803" fmla="*/ 3103823 w 7467600"/>
              <a:gd name="connsiteY803" fmla="*/ 1026814 h 6858000"/>
              <a:gd name="connsiteX804" fmla="*/ 3607114 w 7467600"/>
              <a:gd name="connsiteY804" fmla="*/ 467441 h 6858000"/>
              <a:gd name="connsiteX805" fmla="*/ 3744487 w 7467600"/>
              <a:gd name="connsiteY805" fmla="*/ 383136 h 6858000"/>
              <a:gd name="connsiteX806" fmla="*/ 3970213 w 7467600"/>
              <a:gd name="connsiteY806" fmla="*/ 995559 h 6858000"/>
              <a:gd name="connsiteX807" fmla="*/ 3744487 w 7467600"/>
              <a:gd name="connsiteY807" fmla="*/ 383136 h 6858000"/>
              <a:gd name="connsiteX808" fmla="*/ 3624562 w 7467600"/>
              <a:gd name="connsiteY808" fmla="*/ 367041 h 6858000"/>
              <a:gd name="connsiteX809" fmla="*/ 3489712 w 7467600"/>
              <a:gd name="connsiteY809" fmla="*/ 485386 h 6858000"/>
              <a:gd name="connsiteX810" fmla="*/ 3182994 w 7467600"/>
              <a:gd name="connsiteY810" fmla="*/ 828265 h 6858000"/>
              <a:gd name="connsiteX811" fmla="*/ 2892114 w 7467600"/>
              <a:gd name="connsiteY811" fmla="*/ 1172635 h 6858000"/>
              <a:gd name="connsiteX812" fmla="*/ 3021459 w 7467600"/>
              <a:gd name="connsiteY812" fmla="*/ 1035385 h 6858000"/>
              <a:gd name="connsiteX813" fmla="*/ 3153873 w 7467600"/>
              <a:gd name="connsiteY813" fmla="*/ 898971 h 6858000"/>
              <a:gd name="connsiteX814" fmla="*/ 3276511 w 7467600"/>
              <a:gd name="connsiteY814" fmla="*/ 786423 h 6858000"/>
              <a:gd name="connsiteX815" fmla="*/ 3584154 w 7467600"/>
              <a:gd name="connsiteY815" fmla="*/ 448218 h 6858000"/>
              <a:gd name="connsiteX816" fmla="*/ 3624562 w 7467600"/>
              <a:gd name="connsiteY816" fmla="*/ 367041 h 6858000"/>
              <a:gd name="connsiteX817" fmla="*/ 3766672 w 7467600"/>
              <a:gd name="connsiteY817" fmla="*/ 359429 h 6858000"/>
              <a:gd name="connsiteX818" fmla="*/ 3996338 w 7467600"/>
              <a:gd name="connsiteY818" fmla="*/ 968237 h 6858000"/>
              <a:gd name="connsiteX819" fmla="*/ 3766672 w 7467600"/>
              <a:gd name="connsiteY819" fmla="*/ 359429 h 6858000"/>
              <a:gd name="connsiteX820" fmla="*/ 5805386 w 7467600"/>
              <a:gd name="connsiteY820" fmla="*/ 239240 h 6858000"/>
              <a:gd name="connsiteX821" fmla="*/ 5736947 w 7467600"/>
              <a:gd name="connsiteY821" fmla="*/ 261367 h 6858000"/>
              <a:gd name="connsiteX822" fmla="*/ 5427012 w 7467600"/>
              <a:gd name="connsiteY822" fmla="*/ 311272 h 6858000"/>
              <a:gd name="connsiteX823" fmla="*/ 5147818 w 7467600"/>
              <a:gd name="connsiteY823" fmla="*/ 322112 h 6858000"/>
              <a:gd name="connsiteX824" fmla="*/ 5060854 w 7467600"/>
              <a:gd name="connsiteY824" fmla="*/ 311882 h 6858000"/>
              <a:gd name="connsiteX825" fmla="*/ 4945989 w 7467600"/>
              <a:gd name="connsiteY825" fmla="*/ 300516 h 6858000"/>
              <a:gd name="connsiteX826" fmla="*/ 5410479 w 7467600"/>
              <a:gd name="connsiteY826" fmla="*/ 348434 h 6858000"/>
              <a:gd name="connsiteX827" fmla="*/ 5805386 w 7467600"/>
              <a:gd name="connsiteY827" fmla="*/ 239240 h 6858000"/>
              <a:gd name="connsiteX828" fmla="*/ 5905192 w 7467600"/>
              <a:gd name="connsiteY828" fmla="*/ 163079 h 6858000"/>
              <a:gd name="connsiteX829" fmla="*/ 5865655 w 7467600"/>
              <a:gd name="connsiteY829" fmla="*/ 171901 h 6858000"/>
              <a:gd name="connsiteX830" fmla="*/ 5259740 w 7467600"/>
              <a:gd name="connsiteY830" fmla="*/ 257013 h 6858000"/>
              <a:gd name="connsiteX831" fmla="*/ 5208466 w 7467600"/>
              <a:gd name="connsiteY831" fmla="*/ 257550 h 6858000"/>
              <a:gd name="connsiteX832" fmla="*/ 4980204 w 7467600"/>
              <a:gd name="connsiteY832" fmla="*/ 271903 h 6858000"/>
              <a:gd name="connsiteX833" fmla="*/ 5068068 w 7467600"/>
              <a:gd name="connsiteY833" fmla="*/ 282244 h 6858000"/>
              <a:gd name="connsiteX834" fmla="*/ 5153231 w 7467600"/>
              <a:gd name="connsiteY834" fmla="*/ 292240 h 6858000"/>
              <a:gd name="connsiteX835" fmla="*/ 5426491 w 7467600"/>
              <a:gd name="connsiteY835" fmla="*/ 281128 h 6858000"/>
              <a:gd name="connsiteX836" fmla="*/ 5731212 w 7467600"/>
              <a:gd name="connsiteY836" fmla="*/ 231951 h 6858000"/>
              <a:gd name="connsiteX837" fmla="*/ 5905192 w 7467600"/>
              <a:gd name="connsiteY837" fmla="*/ 163079 h 6858000"/>
              <a:gd name="connsiteX838" fmla="*/ 5944437 w 7467600"/>
              <a:gd name="connsiteY838" fmla="*/ 113829 h 6858000"/>
              <a:gd name="connsiteX839" fmla="*/ 5825032 w 7467600"/>
              <a:gd name="connsiteY839" fmla="*/ 146405 h 6858000"/>
              <a:gd name="connsiteX840" fmla="*/ 4955599 w 7467600"/>
              <a:gd name="connsiteY840" fmla="*/ 247008 h 6858000"/>
              <a:gd name="connsiteX841" fmla="*/ 5210104 w 7467600"/>
              <a:gd name="connsiteY841" fmla="*/ 228123 h 6858000"/>
              <a:gd name="connsiteX842" fmla="*/ 5261015 w 7467600"/>
              <a:gd name="connsiteY842" fmla="*/ 227087 h 6858000"/>
              <a:gd name="connsiteX843" fmla="*/ 5861181 w 7467600"/>
              <a:gd name="connsiteY843" fmla="*/ 143093 h 6858000"/>
              <a:gd name="connsiteX844" fmla="*/ 5961252 w 7467600"/>
              <a:gd name="connsiteY844" fmla="*/ 114820 h 6858000"/>
              <a:gd name="connsiteX845" fmla="*/ 5944437 w 7467600"/>
              <a:gd name="connsiteY845" fmla="*/ 113829 h 6858000"/>
              <a:gd name="connsiteX846" fmla="*/ 3882765 w 7467600"/>
              <a:gd name="connsiteY846" fmla="*/ 0 h 6858000"/>
              <a:gd name="connsiteX847" fmla="*/ 3995099 w 7467600"/>
              <a:gd name="connsiteY847" fmla="*/ 0 h 6858000"/>
              <a:gd name="connsiteX848" fmla="*/ 4163818 w 7467600"/>
              <a:gd name="connsiteY848" fmla="*/ 234104 h 6858000"/>
              <a:gd name="connsiteX849" fmla="*/ 4172099 w 7467600"/>
              <a:gd name="connsiteY849" fmla="*/ 234207 h 6858000"/>
              <a:gd name="connsiteX850" fmla="*/ 4784282 w 7467600"/>
              <a:gd name="connsiteY850" fmla="*/ 276561 h 6858000"/>
              <a:gd name="connsiteX851" fmla="*/ 4801687 w 7467600"/>
              <a:gd name="connsiteY851" fmla="*/ 267764 h 6858000"/>
              <a:gd name="connsiteX852" fmla="*/ 6082788 w 7467600"/>
              <a:gd name="connsiteY852" fmla="*/ 64119 h 6858000"/>
              <a:gd name="connsiteX853" fmla="*/ 6099442 w 7467600"/>
              <a:gd name="connsiteY853" fmla="*/ 82568 h 6858000"/>
              <a:gd name="connsiteX854" fmla="*/ 4804137 w 7467600"/>
              <a:gd name="connsiteY854" fmla="*/ 320931 h 6858000"/>
              <a:gd name="connsiteX855" fmla="*/ 4227047 w 7467600"/>
              <a:gd name="connsiteY855" fmla="*/ 313415 h 6858000"/>
              <a:gd name="connsiteX856" fmla="*/ 4346041 w 7467600"/>
              <a:gd name="connsiteY856" fmla="*/ 456086 h 6858000"/>
              <a:gd name="connsiteX857" fmla="*/ 4870967 w 7467600"/>
              <a:gd name="connsiteY857" fmla="*/ 963061 h 6858000"/>
              <a:gd name="connsiteX858" fmla="*/ 4889647 w 7467600"/>
              <a:gd name="connsiteY858" fmla="*/ 957147 h 6858000"/>
              <a:gd name="connsiteX859" fmla="*/ 5422504 w 7467600"/>
              <a:gd name="connsiteY859" fmla="*/ 805191 h 6858000"/>
              <a:gd name="connsiteX860" fmla="*/ 6087656 w 7467600"/>
              <a:gd name="connsiteY860" fmla="*/ 826703 h 6858000"/>
              <a:gd name="connsiteX861" fmla="*/ 6058717 w 7467600"/>
              <a:gd name="connsiteY861" fmla="*/ 865992 h 6858000"/>
              <a:gd name="connsiteX862" fmla="*/ 4974153 w 7467600"/>
              <a:gd name="connsiteY862" fmla="*/ 1045456 h 6858000"/>
              <a:gd name="connsiteX863" fmla="*/ 5627835 w 7467600"/>
              <a:gd name="connsiteY863" fmla="*/ 1472077 h 6858000"/>
              <a:gd name="connsiteX864" fmla="*/ 5629817 w 7467600"/>
              <a:gd name="connsiteY864" fmla="*/ 1471412 h 6858000"/>
              <a:gd name="connsiteX865" fmla="*/ 5634124 w 7467600"/>
              <a:gd name="connsiteY865" fmla="*/ 1470572 h 6858000"/>
              <a:gd name="connsiteX866" fmla="*/ 5755832 w 7467600"/>
              <a:gd name="connsiteY866" fmla="*/ 1383886 h 6858000"/>
              <a:gd name="connsiteX867" fmla="*/ 6014186 w 7467600"/>
              <a:gd name="connsiteY867" fmla="*/ 1279799 h 6858000"/>
              <a:gd name="connsiteX868" fmla="*/ 6901619 w 7467600"/>
              <a:gd name="connsiteY868" fmla="*/ 1047874 h 6858000"/>
              <a:gd name="connsiteX869" fmla="*/ 6931566 w 7467600"/>
              <a:gd name="connsiteY869" fmla="*/ 1062034 h 6858000"/>
              <a:gd name="connsiteX870" fmla="*/ 5790982 w 7467600"/>
              <a:gd name="connsiteY870" fmla="*/ 1561380 h 6858000"/>
              <a:gd name="connsiteX871" fmla="*/ 6188971 w 7467600"/>
              <a:gd name="connsiteY871" fmla="*/ 1755168 h 6858000"/>
              <a:gd name="connsiteX872" fmla="*/ 6202446 w 7467600"/>
              <a:gd name="connsiteY872" fmla="*/ 1752268 h 6858000"/>
              <a:gd name="connsiteX873" fmla="*/ 7179560 w 7467600"/>
              <a:gd name="connsiteY873" fmla="*/ 1467551 h 6858000"/>
              <a:gd name="connsiteX874" fmla="*/ 7158730 w 7467600"/>
              <a:gd name="connsiteY874" fmla="*/ 1507835 h 6858000"/>
              <a:gd name="connsiteX875" fmla="*/ 6326959 w 7467600"/>
              <a:gd name="connsiteY875" fmla="*/ 1817686 h 6858000"/>
              <a:gd name="connsiteX876" fmla="*/ 6537433 w 7467600"/>
              <a:gd name="connsiteY876" fmla="*/ 1907790 h 6858000"/>
              <a:gd name="connsiteX877" fmla="*/ 6550221 w 7467600"/>
              <a:gd name="connsiteY877" fmla="*/ 1910729 h 6858000"/>
              <a:gd name="connsiteX878" fmla="*/ 6964438 w 7467600"/>
              <a:gd name="connsiteY878" fmla="*/ 2209505 h 6858000"/>
              <a:gd name="connsiteX879" fmla="*/ 7367862 w 7467600"/>
              <a:gd name="connsiteY879" fmla="*/ 2806833 h 6858000"/>
              <a:gd name="connsiteX880" fmla="*/ 7364329 w 7467600"/>
              <a:gd name="connsiteY880" fmla="*/ 2826907 h 6858000"/>
              <a:gd name="connsiteX881" fmla="*/ 7290545 w 7467600"/>
              <a:gd name="connsiteY881" fmla="*/ 2850663 h 6858000"/>
              <a:gd name="connsiteX882" fmla="*/ 6472036 w 7467600"/>
              <a:gd name="connsiteY882" fmla="*/ 1959003 h 6858000"/>
              <a:gd name="connsiteX883" fmla="*/ 5792897 w 7467600"/>
              <a:gd name="connsiteY883" fmla="*/ 1647747 h 6858000"/>
              <a:gd name="connsiteX884" fmla="*/ 5842751 w 7467600"/>
              <a:gd name="connsiteY884" fmla="*/ 1816112 h 6858000"/>
              <a:gd name="connsiteX885" fmla="*/ 5847424 w 7467600"/>
              <a:gd name="connsiteY885" fmla="*/ 1815776 h 6858000"/>
              <a:gd name="connsiteX886" fmla="*/ 6399821 w 7467600"/>
              <a:gd name="connsiteY886" fmla="*/ 2344799 h 6858000"/>
              <a:gd name="connsiteX887" fmla="*/ 6323232 w 7467600"/>
              <a:gd name="connsiteY887" fmla="*/ 2389634 h 6858000"/>
              <a:gd name="connsiteX888" fmla="*/ 5942958 w 7467600"/>
              <a:gd name="connsiteY888" fmla="*/ 2077708 h 6858000"/>
              <a:gd name="connsiteX889" fmla="*/ 5921559 w 7467600"/>
              <a:gd name="connsiteY889" fmla="*/ 2378596 h 6858000"/>
              <a:gd name="connsiteX890" fmla="*/ 5817651 w 7467600"/>
              <a:gd name="connsiteY890" fmla="*/ 3023919 h 6858000"/>
              <a:gd name="connsiteX891" fmla="*/ 5729634 w 7467600"/>
              <a:gd name="connsiteY891" fmla="*/ 3051849 h 6858000"/>
              <a:gd name="connsiteX892" fmla="*/ 5611018 w 7467600"/>
              <a:gd name="connsiteY892" fmla="*/ 2316769 h 6858000"/>
              <a:gd name="connsiteX893" fmla="*/ 5687608 w 7467600"/>
              <a:gd name="connsiteY893" fmla="*/ 2039972 h 6858000"/>
              <a:gd name="connsiteX894" fmla="*/ 5657554 w 7467600"/>
              <a:gd name="connsiteY894" fmla="*/ 1576445 h 6858000"/>
              <a:gd name="connsiteX895" fmla="*/ 5150475 w 7467600"/>
              <a:gd name="connsiteY895" fmla="*/ 1274012 h 6858000"/>
              <a:gd name="connsiteX896" fmla="*/ 5349142 w 7467600"/>
              <a:gd name="connsiteY896" fmla="*/ 2204405 h 6858000"/>
              <a:gd name="connsiteX897" fmla="*/ 5262214 w 7467600"/>
              <a:gd name="connsiteY897" fmla="*/ 2233836 h 6858000"/>
              <a:gd name="connsiteX898" fmla="*/ 4981539 w 7467600"/>
              <a:gd name="connsiteY898" fmla="*/ 1542201 h 6858000"/>
              <a:gd name="connsiteX899" fmla="*/ 4958461 w 7467600"/>
              <a:gd name="connsiteY899" fmla="*/ 1136957 h 6858000"/>
              <a:gd name="connsiteX900" fmla="*/ 4655015 w 7467600"/>
              <a:gd name="connsiteY900" fmla="*/ 891426 h 6858000"/>
              <a:gd name="connsiteX901" fmla="*/ 4348002 w 7467600"/>
              <a:gd name="connsiteY901" fmla="*/ 2205895 h 6858000"/>
              <a:gd name="connsiteX902" fmla="*/ 4262250 w 7467600"/>
              <a:gd name="connsiteY902" fmla="*/ 2219972 h 6858000"/>
              <a:gd name="connsiteX903" fmla="*/ 4550611 w 7467600"/>
              <a:gd name="connsiteY903" fmla="*/ 817540 h 6858000"/>
              <a:gd name="connsiteX904" fmla="*/ 4564418 w 7467600"/>
              <a:gd name="connsiteY904" fmla="*/ 808293 h 6858000"/>
              <a:gd name="connsiteX905" fmla="*/ 4266388 w 7467600"/>
              <a:gd name="connsiteY905" fmla="*/ 500083 h 6858000"/>
              <a:gd name="connsiteX906" fmla="*/ 4032842 w 7467600"/>
              <a:gd name="connsiteY906" fmla="*/ 211809 h 6858000"/>
              <a:gd name="connsiteX907" fmla="*/ 3882765 w 7467600"/>
              <a:gd name="connsiteY907" fmla="*/ 0 h 6858000"/>
              <a:gd name="connsiteX908" fmla="*/ 3721337 w 7467600"/>
              <a:gd name="connsiteY908" fmla="*/ 0 h 6858000"/>
              <a:gd name="connsiteX909" fmla="*/ 3797544 w 7467600"/>
              <a:gd name="connsiteY909" fmla="*/ 0 h 6858000"/>
              <a:gd name="connsiteX910" fmla="*/ 3775734 w 7467600"/>
              <a:gd name="connsiteY910" fmla="*/ 95131 h 6858000"/>
              <a:gd name="connsiteX911" fmla="*/ 3724807 w 7467600"/>
              <a:gd name="connsiteY911" fmla="*/ 272257 h 6858000"/>
              <a:gd name="connsiteX912" fmla="*/ 3726844 w 7467600"/>
              <a:gd name="connsiteY912" fmla="*/ 282988 h 6858000"/>
              <a:gd name="connsiteX913" fmla="*/ 3742664 w 7467600"/>
              <a:gd name="connsiteY913" fmla="*/ 279918 h 6858000"/>
              <a:gd name="connsiteX914" fmla="*/ 4103910 w 7467600"/>
              <a:gd name="connsiteY914" fmla="*/ 1161917 h 6858000"/>
              <a:gd name="connsiteX915" fmla="*/ 4020269 w 7467600"/>
              <a:gd name="connsiteY915" fmla="*/ 1200406 h 6858000"/>
              <a:gd name="connsiteX916" fmla="*/ 3674882 w 7467600"/>
              <a:gd name="connsiteY916" fmla="*/ 488524 h 6858000"/>
              <a:gd name="connsiteX917" fmla="*/ 3132682 w 7467600"/>
              <a:gd name="connsiteY917" fmla="*/ 1072284 h 6858000"/>
              <a:gd name="connsiteX918" fmla="*/ 2716346 w 7467600"/>
              <a:gd name="connsiteY918" fmla="*/ 1276376 h 6858000"/>
              <a:gd name="connsiteX919" fmla="*/ 2716772 w 7467600"/>
              <a:gd name="connsiteY919" fmla="*/ 1255462 h 6858000"/>
              <a:gd name="connsiteX920" fmla="*/ 3471096 w 7467600"/>
              <a:gd name="connsiteY920" fmla="*/ 437072 h 6858000"/>
              <a:gd name="connsiteX921" fmla="*/ 3639057 w 7467600"/>
              <a:gd name="connsiteY921" fmla="*/ 286334 h 6858000"/>
              <a:gd name="connsiteX922" fmla="*/ 3640309 w 7467600"/>
              <a:gd name="connsiteY922" fmla="*/ 284664 h 6858000"/>
              <a:gd name="connsiteX923" fmla="*/ 3646022 w 7467600"/>
              <a:gd name="connsiteY923" fmla="*/ 276711 h 6858000"/>
              <a:gd name="connsiteX924" fmla="*/ 3707943 w 7467600"/>
              <a:gd name="connsiteY924" fmla="*/ 65958 h 6858000"/>
              <a:gd name="connsiteX925" fmla="*/ 3721337 w 7467600"/>
              <a:gd name="connsiteY925" fmla="*/ 0 h 6858000"/>
              <a:gd name="connsiteX926" fmla="*/ 2867960 w 7467600"/>
              <a:gd name="connsiteY926" fmla="*/ 0 h 6858000"/>
              <a:gd name="connsiteX927" fmla="*/ 2926351 w 7467600"/>
              <a:gd name="connsiteY927" fmla="*/ 0 h 6858000"/>
              <a:gd name="connsiteX928" fmla="*/ 2902823 w 7467600"/>
              <a:gd name="connsiteY928" fmla="*/ 262929 h 6858000"/>
              <a:gd name="connsiteX929" fmla="*/ 2940663 w 7467600"/>
              <a:gd name="connsiteY929" fmla="*/ 140884 h 6858000"/>
              <a:gd name="connsiteX930" fmla="*/ 2947039 w 7467600"/>
              <a:gd name="connsiteY930" fmla="*/ 122524 h 6858000"/>
              <a:gd name="connsiteX931" fmla="*/ 2984316 w 7467600"/>
              <a:gd name="connsiteY931" fmla="*/ 0 h 6858000"/>
              <a:gd name="connsiteX932" fmla="*/ 3016114 w 7467600"/>
              <a:gd name="connsiteY932" fmla="*/ 0 h 6858000"/>
              <a:gd name="connsiteX933" fmla="*/ 2979949 w 7467600"/>
              <a:gd name="connsiteY933" fmla="*/ 119274 h 6858000"/>
              <a:gd name="connsiteX934" fmla="*/ 3023879 w 7467600"/>
              <a:gd name="connsiteY934" fmla="*/ 0 h 6858000"/>
              <a:gd name="connsiteX935" fmla="*/ 3105400 w 7467600"/>
              <a:gd name="connsiteY935" fmla="*/ 0 h 6858000"/>
              <a:gd name="connsiteX936" fmla="*/ 3094669 w 7467600"/>
              <a:gd name="connsiteY936" fmla="*/ 30308 h 6858000"/>
              <a:gd name="connsiteX937" fmla="*/ 2901945 w 7467600"/>
              <a:gd name="connsiteY937" fmla="*/ 466538 h 6858000"/>
              <a:gd name="connsiteX938" fmla="*/ 2815209 w 7467600"/>
              <a:gd name="connsiteY938" fmla="*/ 497361 h 6858000"/>
              <a:gd name="connsiteX939" fmla="*/ 2844845 w 7467600"/>
              <a:gd name="connsiteY939" fmla="*/ 127638 h 6858000"/>
              <a:gd name="connsiteX940" fmla="*/ 2867960 w 7467600"/>
              <a:gd name="connsiteY940" fmla="*/ 0 h 6858000"/>
              <a:gd name="connsiteX941" fmla="*/ 1057230 w 7467600"/>
              <a:gd name="connsiteY941" fmla="*/ 0 h 6858000"/>
              <a:gd name="connsiteX942" fmla="*/ 1111003 w 7467600"/>
              <a:gd name="connsiteY942" fmla="*/ 0 h 6858000"/>
              <a:gd name="connsiteX943" fmla="*/ 1125553 w 7467600"/>
              <a:gd name="connsiteY943" fmla="*/ 52588 h 6858000"/>
              <a:gd name="connsiteX944" fmla="*/ 1304276 w 7467600"/>
              <a:gd name="connsiteY944" fmla="*/ 476275 h 6858000"/>
              <a:gd name="connsiteX945" fmla="*/ 1492066 w 7467600"/>
              <a:gd name="connsiteY945" fmla="*/ 886333 h 6858000"/>
              <a:gd name="connsiteX946" fmla="*/ 1423698 w 7467600"/>
              <a:gd name="connsiteY946" fmla="*/ 710817 h 6858000"/>
              <a:gd name="connsiteX947" fmla="*/ 1357609 w 7467600"/>
              <a:gd name="connsiteY947" fmla="*/ 532892 h 6858000"/>
              <a:gd name="connsiteX948" fmla="*/ 1309550 w 7467600"/>
              <a:gd name="connsiteY948" fmla="*/ 374031 h 6858000"/>
              <a:gd name="connsiteX949" fmla="*/ 1193673 w 7467600"/>
              <a:gd name="connsiteY949" fmla="*/ 49533 h 6858000"/>
              <a:gd name="connsiteX950" fmla="*/ 1164391 w 7467600"/>
              <a:gd name="connsiteY950" fmla="*/ 0 h 6858000"/>
              <a:gd name="connsiteX951" fmla="*/ 1200666 w 7467600"/>
              <a:gd name="connsiteY951" fmla="*/ 0 h 6858000"/>
              <a:gd name="connsiteX952" fmla="*/ 1223408 w 7467600"/>
              <a:gd name="connsiteY952" fmla="*/ 38996 h 6858000"/>
              <a:gd name="connsiteX953" fmla="*/ 1339635 w 7467600"/>
              <a:gd name="connsiteY953" fmla="*/ 365517 h 6858000"/>
              <a:gd name="connsiteX954" fmla="*/ 1387469 w 7467600"/>
              <a:gd name="connsiteY954" fmla="*/ 523079 h 6858000"/>
              <a:gd name="connsiteX955" fmla="*/ 1452685 w 7467600"/>
              <a:gd name="connsiteY955" fmla="*/ 699806 h 6858000"/>
              <a:gd name="connsiteX956" fmla="*/ 1492092 w 7467600"/>
              <a:gd name="connsiteY956" fmla="*/ 800424 h 6858000"/>
              <a:gd name="connsiteX957" fmla="*/ 1455302 w 7467600"/>
              <a:gd name="connsiteY957" fmla="*/ 632913 h 6858000"/>
              <a:gd name="connsiteX958" fmla="*/ 1222336 w 7467600"/>
              <a:gd name="connsiteY958" fmla="*/ 9480 h 6858000"/>
              <a:gd name="connsiteX959" fmla="*/ 1214634 w 7467600"/>
              <a:gd name="connsiteY959" fmla="*/ 0 h 6858000"/>
              <a:gd name="connsiteX960" fmla="*/ 1289827 w 7467600"/>
              <a:gd name="connsiteY960" fmla="*/ 0 h 6858000"/>
              <a:gd name="connsiteX961" fmla="*/ 1321076 w 7467600"/>
              <a:gd name="connsiteY961" fmla="*/ 59722 h 6858000"/>
              <a:gd name="connsiteX962" fmla="*/ 1512579 w 7467600"/>
              <a:gd name="connsiteY962" fmla="*/ 626441 h 6858000"/>
              <a:gd name="connsiteX963" fmla="*/ 1506076 w 7467600"/>
              <a:gd name="connsiteY963" fmla="*/ 1089289 h 6858000"/>
              <a:gd name="connsiteX964" fmla="*/ 1486346 w 7467600"/>
              <a:gd name="connsiteY964" fmla="*/ 1079919 h 6858000"/>
              <a:gd name="connsiteX965" fmla="*/ 1070511 w 7467600"/>
              <a:gd name="connsiteY965" fmla="*/ 48609 h 6858000"/>
              <a:gd name="connsiteX966" fmla="*/ 1057230 w 7467600"/>
              <a:gd name="connsiteY966" fmla="*/ 0 h 6858000"/>
              <a:gd name="connsiteX967" fmla="*/ 43151 w 7467600"/>
              <a:gd name="connsiteY967" fmla="*/ 0 h 6858000"/>
              <a:gd name="connsiteX968" fmla="*/ 95283 w 7467600"/>
              <a:gd name="connsiteY968" fmla="*/ 0 h 6858000"/>
              <a:gd name="connsiteX969" fmla="*/ 300708 w 7467600"/>
              <a:gd name="connsiteY969" fmla="*/ 154571 h 6858000"/>
              <a:gd name="connsiteX970" fmla="*/ 530414 w 7467600"/>
              <a:gd name="connsiteY970" fmla="*/ 354673 h 6858000"/>
              <a:gd name="connsiteX971" fmla="*/ 333785 w 7467600"/>
              <a:gd name="connsiteY971" fmla="*/ 161564 h 6858000"/>
              <a:gd name="connsiteX972" fmla="*/ 147005 w 7467600"/>
              <a:gd name="connsiteY972" fmla="*/ 0 h 6858000"/>
              <a:gd name="connsiteX973" fmla="*/ 272509 w 7467600"/>
              <a:gd name="connsiteY973" fmla="*/ 0 h 6858000"/>
              <a:gd name="connsiteX974" fmla="*/ 326276 w 7467600"/>
              <a:gd name="connsiteY974" fmla="*/ 45847 h 6858000"/>
              <a:gd name="connsiteX975" fmla="*/ 823759 w 7467600"/>
              <a:gd name="connsiteY975" fmla="*/ 574145 h 6858000"/>
              <a:gd name="connsiteX976" fmla="*/ 811254 w 7467600"/>
              <a:gd name="connsiteY976" fmla="*/ 665546 h 6858000"/>
              <a:gd name="connsiteX977" fmla="*/ 154042 w 7467600"/>
              <a:gd name="connsiteY977" fmla="*/ 261522 h 6858000"/>
              <a:gd name="connsiteX978" fmla="*/ 13550 w 7467600"/>
              <a:gd name="connsiteY978" fmla="*/ 158423 h 6858000"/>
              <a:gd name="connsiteX979" fmla="*/ 0 w 7467600"/>
              <a:gd name="connsiteY979" fmla="*/ 146618 h 6858000"/>
              <a:gd name="connsiteX980" fmla="*/ 0 w 7467600"/>
              <a:gd name="connsiteY980" fmla="*/ 59161 h 6858000"/>
              <a:gd name="connsiteX981" fmla="*/ 45427 w 7467600"/>
              <a:gd name="connsiteY981" fmla="*/ 101078 h 6858000"/>
              <a:gd name="connsiteX982" fmla="*/ 630103 w 7467600"/>
              <a:gd name="connsiteY982" fmla="*/ 485885 h 6858000"/>
              <a:gd name="connsiteX983" fmla="*/ 532040 w 7467600"/>
              <a:gd name="connsiteY983" fmla="*/ 399359 h 6858000"/>
              <a:gd name="connsiteX984" fmla="*/ 517618 w 7467600"/>
              <a:gd name="connsiteY984" fmla="*/ 385726 h 6858000"/>
              <a:gd name="connsiteX985" fmla="*/ 285074 w 7467600"/>
              <a:gd name="connsiteY985" fmla="*/ 182755 h 6858000"/>
              <a:gd name="connsiteX986" fmla="*/ 43151 w 7467600"/>
              <a:gd name="connsiteY986"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312201 w 7467600"/>
              <a:gd name="connsiteY127" fmla="*/ 5128278 h 6858000"/>
              <a:gd name="connsiteX128" fmla="*/ 7450656 w 7467600"/>
              <a:gd name="connsiteY128" fmla="*/ 5134750 h 6858000"/>
              <a:gd name="connsiteX129" fmla="*/ 7312201 w 7467600"/>
              <a:gd name="connsiteY129" fmla="*/ 5128278 h 6858000"/>
              <a:gd name="connsiteX130" fmla="*/ 1903353 w 7467600"/>
              <a:gd name="connsiteY130" fmla="*/ 5044827 h 6858000"/>
              <a:gd name="connsiteX131" fmla="*/ 1936931 w 7467600"/>
              <a:gd name="connsiteY131" fmla="*/ 5093954 h 6858000"/>
              <a:gd name="connsiteX132" fmla="*/ 2195868 w 7467600"/>
              <a:gd name="connsiteY132" fmla="*/ 5396574 h 6858000"/>
              <a:gd name="connsiteX133" fmla="*/ 2088852 w 7467600"/>
              <a:gd name="connsiteY133" fmla="*/ 5166123 h 6858000"/>
              <a:gd name="connsiteX134" fmla="*/ 1958241 w 7467600"/>
              <a:gd name="connsiteY134" fmla="*/ 5067955 h 6858000"/>
              <a:gd name="connsiteX135" fmla="*/ 1903353 w 7467600"/>
              <a:gd name="connsiteY135" fmla="*/ 5044827 h 6858000"/>
              <a:gd name="connsiteX136" fmla="*/ 1979378 w 7467600"/>
              <a:gd name="connsiteY136" fmla="*/ 4769504 h 6858000"/>
              <a:gd name="connsiteX137" fmla="*/ 2882120 w 7467600"/>
              <a:gd name="connsiteY137" fmla="*/ 5064547 h 6858000"/>
              <a:gd name="connsiteX138" fmla="*/ 2793103 w 7467600"/>
              <a:gd name="connsiteY138" fmla="*/ 5039699 h 6858000"/>
              <a:gd name="connsiteX139" fmla="*/ 2770041 w 7467600"/>
              <a:gd name="connsiteY139" fmla="*/ 5033634 h 6858000"/>
              <a:gd name="connsiteX140" fmla="*/ 1979378 w 7467600"/>
              <a:gd name="connsiteY140" fmla="*/ 4769504 h 6858000"/>
              <a:gd name="connsiteX141" fmla="*/ 1927410 w 7467600"/>
              <a:gd name="connsiteY141" fmla="*/ 4716164 h 6858000"/>
              <a:gd name="connsiteX142" fmla="*/ 1959587 w 7467600"/>
              <a:gd name="connsiteY142" fmla="*/ 4728849 h 6858000"/>
              <a:gd name="connsiteX143" fmla="*/ 2777707 w 7467600"/>
              <a:gd name="connsiteY143" fmla="*/ 5003991 h 6858000"/>
              <a:gd name="connsiteX144" fmla="*/ 2800768 w 7467600"/>
              <a:gd name="connsiteY144" fmla="*/ 5010056 h 6858000"/>
              <a:gd name="connsiteX145" fmla="*/ 2879408 w 7467600"/>
              <a:gd name="connsiteY145" fmla="*/ 5031590 h 6858000"/>
              <a:gd name="connsiteX146" fmla="*/ 2862295 w 7467600"/>
              <a:gd name="connsiteY146" fmla="*/ 5022958 h 6858000"/>
              <a:gd name="connsiteX147" fmla="*/ 2813343 w 7467600"/>
              <a:gd name="connsiteY147" fmla="*/ 4998369 h 6858000"/>
              <a:gd name="connsiteX148" fmla="*/ 2646245 w 7467600"/>
              <a:gd name="connsiteY148" fmla="*/ 4930999 h 6858000"/>
              <a:gd name="connsiteX149" fmla="*/ 1999243 w 7467600"/>
              <a:gd name="connsiteY149" fmla="*/ 4730524 h 6858000"/>
              <a:gd name="connsiteX150" fmla="*/ 1979527 w 7467600"/>
              <a:gd name="connsiteY150" fmla="*/ 4726651 h 6858000"/>
              <a:gd name="connsiteX151" fmla="*/ 1927410 w 7467600"/>
              <a:gd name="connsiteY151" fmla="*/ 4716164 h 6858000"/>
              <a:gd name="connsiteX152" fmla="*/ 1997014 w 7467600"/>
              <a:gd name="connsiteY152" fmla="*/ 4698007 h 6858000"/>
              <a:gd name="connsiteX153" fmla="*/ 2005458 w 7467600"/>
              <a:gd name="connsiteY153" fmla="*/ 4699540 h 6858000"/>
              <a:gd name="connsiteX154" fmla="*/ 2657186 w 7467600"/>
              <a:gd name="connsiteY154" fmla="*/ 4901687 h 6858000"/>
              <a:gd name="connsiteX155" fmla="*/ 2826662 w 7467600"/>
              <a:gd name="connsiteY155" fmla="*/ 4970362 h 6858000"/>
              <a:gd name="connsiteX156" fmla="*/ 2876100 w 7467600"/>
              <a:gd name="connsiteY156" fmla="*/ 4995397 h 6858000"/>
              <a:gd name="connsiteX157" fmla="*/ 3042600 w 7467600"/>
              <a:gd name="connsiteY157" fmla="*/ 5059532 h 6858000"/>
              <a:gd name="connsiteX158" fmla="*/ 1997014 w 7467600"/>
              <a:gd name="connsiteY158" fmla="*/ 4698007 h 6858000"/>
              <a:gd name="connsiteX159" fmla="*/ 2305292 w 7467600"/>
              <a:gd name="connsiteY159" fmla="*/ 4219492 h 6858000"/>
              <a:gd name="connsiteX160" fmla="*/ 3360922 w 7467600"/>
              <a:gd name="connsiteY160" fmla="*/ 4529373 h 6858000"/>
              <a:gd name="connsiteX161" fmla="*/ 3492420 w 7467600"/>
              <a:gd name="connsiteY161" fmla="*/ 4510145 h 6858000"/>
              <a:gd name="connsiteX162" fmla="*/ 3364086 w 7467600"/>
              <a:gd name="connsiteY162" fmla="*/ 4480340 h 6858000"/>
              <a:gd name="connsiteX163" fmla="*/ 3225818 w 7467600"/>
              <a:gd name="connsiteY163" fmla="*/ 4411822 h 6858000"/>
              <a:gd name="connsiteX164" fmla="*/ 3129696 w 7467600"/>
              <a:gd name="connsiteY164" fmla="*/ 4360704 h 6858000"/>
              <a:gd name="connsiteX165" fmla="*/ 2814545 w 7467600"/>
              <a:gd name="connsiteY165" fmla="*/ 4282955 h 6858000"/>
              <a:gd name="connsiteX166" fmla="*/ 2305292 w 7467600"/>
              <a:gd name="connsiteY166" fmla="*/ 4219492 h 6858000"/>
              <a:gd name="connsiteX167" fmla="*/ 2626982 w 7467600"/>
              <a:gd name="connsiteY167" fmla="*/ 4206450 h 6858000"/>
              <a:gd name="connsiteX168" fmla="*/ 2490617 w 7467600"/>
              <a:gd name="connsiteY168" fmla="*/ 4206951 h 6858000"/>
              <a:gd name="connsiteX169" fmla="*/ 2819869 w 7467600"/>
              <a:gd name="connsiteY169" fmla="*/ 4252936 h 6858000"/>
              <a:gd name="connsiteX170" fmla="*/ 3143018 w 7467600"/>
              <a:gd name="connsiteY170" fmla="*/ 4332698 h 6858000"/>
              <a:gd name="connsiteX171" fmla="*/ 3241520 w 7467600"/>
              <a:gd name="connsiteY171" fmla="*/ 4385112 h 6858000"/>
              <a:gd name="connsiteX172" fmla="*/ 3374575 w 7467600"/>
              <a:gd name="connsiteY172" fmla="*/ 4451517 h 6858000"/>
              <a:gd name="connsiteX173" fmla="*/ 3505221 w 7467600"/>
              <a:gd name="connsiteY173" fmla="*/ 4480757 h 6858000"/>
              <a:gd name="connsiteX174" fmla="*/ 2626982 w 7467600"/>
              <a:gd name="connsiteY174" fmla="*/ 4206450 h 6858000"/>
              <a:gd name="connsiteX175" fmla="*/ 1310106 w 7467600"/>
              <a:gd name="connsiteY175" fmla="*/ 3943217 h 6858000"/>
              <a:gd name="connsiteX176" fmla="*/ 854994 w 7467600"/>
              <a:gd name="connsiteY176" fmla="*/ 4399136 h 6858000"/>
              <a:gd name="connsiteX177" fmla="*/ 742462 w 7467600"/>
              <a:gd name="connsiteY177" fmla="*/ 4594648 h 6858000"/>
              <a:gd name="connsiteX178" fmla="*/ 820602 w 7467600"/>
              <a:gd name="connsiteY178" fmla="*/ 4485915 h 6858000"/>
              <a:gd name="connsiteX179" fmla="*/ 878295 w 7467600"/>
              <a:gd name="connsiteY179" fmla="*/ 4403594 h 6858000"/>
              <a:gd name="connsiteX180" fmla="*/ 1240607 w 7467600"/>
              <a:gd name="connsiteY180" fmla="*/ 4010401 h 6858000"/>
              <a:gd name="connsiteX181" fmla="*/ 1310106 w 7467600"/>
              <a:gd name="connsiteY181" fmla="*/ 3943217 h 6858000"/>
              <a:gd name="connsiteX182" fmla="*/ 1423113 w 7467600"/>
              <a:gd name="connsiteY182" fmla="*/ 3874565 h 6858000"/>
              <a:gd name="connsiteX183" fmla="*/ 1260565 w 7467600"/>
              <a:gd name="connsiteY183" fmla="*/ 4031982 h 6858000"/>
              <a:gd name="connsiteX184" fmla="*/ 901900 w 7467600"/>
              <a:gd name="connsiteY184" fmla="*/ 4421236 h 6858000"/>
              <a:gd name="connsiteX185" fmla="*/ 845044 w 7467600"/>
              <a:gd name="connsiteY185" fmla="*/ 4502436 h 6858000"/>
              <a:gd name="connsiteX186" fmla="*/ 685926 w 7467600"/>
              <a:gd name="connsiteY186" fmla="*/ 4703069 h 6858000"/>
              <a:gd name="connsiteX187" fmla="*/ 684248 w 7467600"/>
              <a:gd name="connsiteY187" fmla="*/ 4706721 h 6858000"/>
              <a:gd name="connsiteX188" fmla="*/ 1423113 w 7467600"/>
              <a:gd name="connsiteY188" fmla="*/ 3874565 h 6858000"/>
              <a:gd name="connsiteX189" fmla="*/ 3316479 w 7467600"/>
              <a:gd name="connsiteY189" fmla="*/ 3872136 h 6858000"/>
              <a:gd name="connsiteX190" fmla="*/ 3546806 w 7467600"/>
              <a:gd name="connsiteY190" fmla="*/ 4356139 h 6858000"/>
              <a:gd name="connsiteX191" fmla="*/ 3364433 w 7467600"/>
              <a:gd name="connsiteY191" fmla="*/ 3953121 h 6858000"/>
              <a:gd name="connsiteX192" fmla="*/ 3316479 w 7467600"/>
              <a:gd name="connsiteY192" fmla="*/ 3872136 h 6858000"/>
              <a:gd name="connsiteX193" fmla="*/ 3291335 w 7467600"/>
              <a:gd name="connsiteY193" fmla="*/ 3767420 h 6858000"/>
              <a:gd name="connsiteX194" fmla="*/ 3390805 w 7467600"/>
              <a:gd name="connsiteY194" fmla="*/ 3937163 h 6858000"/>
              <a:gd name="connsiteX195" fmla="*/ 3579062 w 7467600"/>
              <a:gd name="connsiteY195" fmla="*/ 4359040 h 6858000"/>
              <a:gd name="connsiteX196" fmla="*/ 3467355 w 7467600"/>
              <a:gd name="connsiteY196" fmla="*/ 3988130 h 6858000"/>
              <a:gd name="connsiteX197" fmla="*/ 3310753 w 7467600"/>
              <a:gd name="connsiteY197" fmla="*/ 3787140 h 6858000"/>
              <a:gd name="connsiteX198" fmla="*/ 3291335 w 7467600"/>
              <a:gd name="connsiteY198" fmla="*/ 3767420 h 6858000"/>
              <a:gd name="connsiteX199" fmla="*/ 1635889 w 7467600"/>
              <a:gd name="connsiteY199" fmla="*/ 3709494 h 6858000"/>
              <a:gd name="connsiteX200" fmla="*/ 1634800 w 7467600"/>
              <a:gd name="connsiteY200" fmla="*/ 3731111 h 6858000"/>
              <a:gd name="connsiteX201" fmla="*/ 1635889 w 7467600"/>
              <a:gd name="connsiteY201" fmla="*/ 3709494 h 6858000"/>
              <a:gd name="connsiteX202" fmla="*/ 1510397 w 7467600"/>
              <a:gd name="connsiteY202" fmla="*/ 3684705 h 6858000"/>
              <a:gd name="connsiteX203" fmla="*/ 1146550 w 7467600"/>
              <a:gd name="connsiteY203" fmla="*/ 3802012 h 6858000"/>
              <a:gd name="connsiteX204" fmla="*/ 698834 w 7467600"/>
              <a:gd name="connsiteY204" fmla="*/ 3952272 h 6858000"/>
              <a:gd name="connsiteX205" fmla="*/ 34256 w 7467600"/>
              <a:gd name="connsiteY205" fmla="*/ 4347603 h 6858000"/>
              <a:gd name="connsiteX206" fmla="*/ 527241 w 7467600"/>
              <a:gd name="connsiteY206" fmla="*/ 4065078 h 6858000"/>
              <a:gd name="connsiteX207" fmla="*/ 1510397 w 7467600"/>
              <a:gd name="connsiteY207" fmla="*/ 3684705 h 6858000"/>
              <a:gd name="connsiteX208" fmla="*/ 1313114 w 7467600"/>
              <a:gd name="connsiteY208" fmla="*/ 3655216 h 6858000"/>
              <a:gd name="connsiteX209" fmla="*/ 1109304 w 7467600"/>
              <a:gd name="connsiteY209" fmla="*/ 3669030 h 6858000"/>
              <a:gd name="connsiteX210" fmla="*/ 8129 w 7467600"/>
              <a:gd name="connsiteY210" fmla="*/ 4330519 h 6858000"/>
              <a:gd name="connsiteX211" fmla="*/ 687572 w 7467600"/>
              <a:gd name="connsiteY211" fmla="*/ 3925629 h 6858000"/>
              <a:gd name="connsiteX212" fmla="*/ 1138365 w 7467600"/>
              <a:gd name="connsiteY212" fmla="*/ 3774515 h 6858000"/>
              <a:gd name="connsiteX213" fmla="*/ 1505579 w 7467600"/>
              <a:gd name="connsiteY213" fmla="*/ 3655526 h 6858000"/>
              <a:gd name="connsiteX214" fmla="*/ 1313114 w 7467600"/>
              <a:gd name="connsiteY214" fmla="*/ 3655216 h 6858000"/>
              <a:gd name="connsiteX215" fmla="*/ 3655073 w 7467600"/>
              <a:gd name="connsiteY215" fmla="*/ 3650884 h 6858000"/>
              <a:gd name="connsiteX216" fmla="*/ 3989938 w 7467600"/>
              <a:gd name="connsiteY216" fmla="*/ 3991685 h 6858000"/>
              <a:gd name="connsiteX217" fmla="*/ 4393907 w 7467600"/>
              <a:gd name="connsiteY217" fmla="*/ 4261258 h 6858000"/>
              <a:gd name="connsiteX218" fmla="*/ 4648051 w 7467600"/>
              <a:gd name="connsiteY218" fmla="*/ 4374051 h 6858000"/>
              <a:gd name="connsiteX219" fmla="*/ 4383389 w 7467600"/>
              <a:gd name="connsiteY219" fmla="*/ 4184369 h 6858000"/>
              <a:gd name="connsiteX220" fmla="*/ 4165508 w 7467600"/>
              <a:gd name="connsiteY220" fmla="*/ 4035196 h 6858000"/>
              <a:gd name="connsiteX221" fmla="*/ 4068162 w 7467600"/>
              <a:gd name="connsiteY221" fmla="*/ 3953394 h 6858000"/>
              <a:gd name="connsiteX222" fmla="*/ 3981416 w 7467600"/>
              <a:gd name="connsiteY222" fmla="*/ 3880482 h 6858000"/>
              <a:gd name="connsiteX223" fmla="*/ 3800147 w 7467600"/>
              <a:gd name="connsiteY223" fmla="*/ 3749872 h 6858000"/>
              <a:gd name="connsiteX224" fmla="*/ 3655073 w 7467600"/>
              <a:gd name="connsiteY224" fmla="*/ 3650884 h 6858000"/>
              <a:gd name="connsiteX225" fmla="*/ 3670252 w 7467600"/>
              <a:gd name="connsiteY225" fmla="*/ 3622798 h 6858000"/>
              <a:gd name="connsiteX226" fmla="*/ 3817258 w 7467600"/>
              <a:gd name="connsiteY226" fmla="*/ 3723577 h 6858000"/>
              <a:gd name="connsiteX227" fmla="*/ 4000461 w 7467600"/>
              <a:gd name="connsiteY227" fmla="*/ 3855966 h 6858000"/>
              <a:gd name="connsiteX228" fmla="*/ 4088180 w 7467600"/>
              <a:gd name="connsiteY228" fmla="*/ 3929774 h 6858000"/>
              <a:gd name="connsiteX229" fmla="*/ 4184555 w 7467600"/>
              <a:gd name="connsiteY229" fmla="*/ 4010683 h 6858000"/>
              <a:gd name="connsiteX230" fmla="*/ 4399563 w 7467600"/>
              <a:gd name="connsiteY230" fmla="*/ 4158106 h 6858000"/>
              <a:gd name="connsiteX231" fmla="*/ 4684469 w 7467600"/>
              <a:gd name="connsiteY231" fmla="*/ 4364680 h 6858000"/>
              <a:gd name="connsiteX232" fmla="*/ 4690271 w 7467600"/>
              <a:gd name="connsiteY232" fmla="*/ 4370034 h 6858000"/>
              <a:gd name="connsiteX233" fmla="*/ 4136093 w 7467600"/>
              <a:gd name="connsiteY233" fmla="*/ 3858466 h 6858000"/>
              <a:gd name="connsiteX234" fmla="*/ 3670252 w 7467600"/>
              <a:gd name="connsiteY234" fmla="*/ 3622798 h 6858000"/>
              <a:gd name="connsiteX235" fmla="*/ 4440129 w 7467600"/>
              <a:gd name="connsiteY235" fmla="*/ 3448571 h 6858000"/>
              <a:gd name="connsiteX236" fmla="*/ 4856525 w 7467600"/>
              <a:gd name="connsiteY236" fmla="*/ 3915351 h 6858000"/>
              <a:gd name="connsiteX237" fmla="*/ 5059055 w 7467600"/>
              <a:gd name="connsiteY237" fmla="*/ 4108918 h 6858000"/>
              <a:gd name="connsiteX238" fmla="*/ 5290070 w 7467600"/>
              <a:gd name="connsiteY238" fmla="*/ 4263619 h 6858000"/>
              <a:gd name="connsiteX239" fmla="*/ 4834991 w 7467600"/>
              <a:gd name="connsiteY239" fmla="*/ 3830985 h 6858000"/>
              <a:gd name="connsiteX240" fmla="*/ 4440129 w 7467600"/>
              <a:gd name="connsiteY240" fmla="*/ 3448571 h 6858000"/>
              <a:gd name="connsiteX241" fmla="*/ 4441737 w 7467600"/>
              <a:gd name="connsiteY241" fmla="*/ 3399734 h 6858000"/>
              <a:gd name="connsiteX242" fmla="*/ 4431236 w 7467600"/>
              <a:gd name="connsiteY242" fmla="*/ 3400954 h 6858000"/>
              <a:gd name="connsiteX243" fmla="*/ 4557150 w 7467600"/>
              <a:gd name="connsiteY243" fmla="*/ 3510023 h 6858000"/>
              <a:gd name="connsiteX244" fmla="*/ 4856936 w 7467600"/>
              <a:gd name="connsiteY244" fmla="*/ 3809146 h 6858000"/>
              <a:gd name="connsiteX245" fmla="*/ 5111996 w 7467600"/>
              <a:gd name="connsiteY245" fmla="*/ 4065759 h 6858000"/>
              <a:gd name="connsiteX246" fmla="*/ 5388878 w 7467600"/>
              <a:gd name="connsiteY246" fmla="*/ 4300185 h 6858000"/>
              <a:gd name="connsiteX247" fmla="*/ 5425556 w 7467600"/>
              <a:gd name="connsiteY247" fmla="*/ 4308967 h 6858000"/>
              <a:gd name="connsiteX248" fmla="*/ 4943646 w 7467600"/>
              <a:gd name="connsiteY248" fmla="*/ 3822916 h 6858000"/>
              <a:gd name="connsiteX249" fmla="*/ 4594837 w 7467600"/>
              <a:gd name="connsiteY249" fmla="*/ 3532274 h 6858000"/>
              <a:gd name="connsiteX250" fmla="*/ 4441737 w 7467600"/>
              <a:gd name="connsiteY250" fmla="*/ 3399734 h 6858000"/>
              <a:gd name="connsiteX251" fmla="*/ 5425834 w 7467600"/>
              <a:gd name="connsiteY251" fmla="*/ 3162785 h 6858000"/>
              <a:gd name="connsiteX252" fmla="*/ 5401644 w 7467600"/>
              <a:gd name="connsiteY252" fmla="*/ 3617847 h 6858000"/>
              <a:gd name="connsiteX253" fmla="*/ 5467256 w 7467600"/>
              <a:gd name="connsiteY253" fmla="*/ 4175494 h 6858000"/>
              <a:gd name="connsiteX254" fmla="*/ 5448069 w 7467600"/>
              <a:gd name="connsiteY254" fmla="*/ 3567554 h 6858000"/>
              <a:gd name="connsiteX255" fmla="*/ 5425834 w 7467600"/>
              <a:gd name="connsiteY255" fmla="*/ 3162785 h 6858000"/>
              <a:gd name="connsiteX256" fmla="*/ 1318687 w 7467600"/>
              <a:gd name="connsiteY256" fmla="*/ 3113840 h 6858000"/>
              <a:gd name="connsiteX257" fmla="*/ 1066793 w 7467600"/>
              <a:gd name="connsiteY257" fmla="*/ 3212171 h 6858000"/>
              <a:gd name="connsiteX258" fmla="*/ 993319 w 7467600"/>
              <a:gd name="connsiteY258" fmla="*/ 3247648 h 6858000"/>
              <a:gd name="connsiteX259" fmla="*/ 853081 w 7467600"/>
              <a:gd name="connsiteY259" fmla="*/ 3312410 h 6858000"/>
              <a:gd name="connsiteX260" fmla="*/ 805957 w 7467600"/>
              <a:gd name="connsiteY260" fmla="*/ 3330443 h 6858000"/>
              <a:gd name="connsiteX261" fmla="*/ 1318687 w 7467600"/>
              <a:gd name="connsiteY261" fmla="*/ 3113840 h 6858000"/>
              <a:gd name="connsiteX262" fmla="*/ 5453702 w 7467600"/>
              <a:gd name="connsiteY262" fmla="*/ 3090882 h 6858000"/>
              <a:gd name="connsiteX263" fmla="*/ 5480135 w 7467600"/>
              <a:gd name="connsiteY263" fmla="*/ 3565802 h 6858000"/>
              <a:gd name="connsiteX264" fmla="*/ 5499023 w 7467600"/>
              <a:gd name="connsiteY264" fmla="*/ 4166310 h 6858000"/>
              <a:gd name="connsiteX265" fmla="*/ 5547022 w 7467600"/>
              <a:gd name="connsiteY265" fmla="*/ 3607838 h 6858000"/>
              <a:gd name="connsiteX266" fmla="*/ 5515964 w 7467600"/>
              <a:gd name="connsiteY266" fmla="*/ 3378541 h 6858000"/>
              <a:gd name="connsiteX267" fmla="*/ 5453702 w 7467600"/>
              <a:gd name="connsiteY267" fmla="*/ 3090882 h 6858000"/>
              <a:gd name="connsiteX268" fmla="*/ 1238695 w 7467600"/>
              <a:gd name="connsiteY268" fmla="*/ 3076820 h 6858000"/>
              <a:gd name="connsiteX269" fmla="*/ 716371 w 7467600"/>
              <a:gd name="connsiteY269" fmla="*/ 3293249 h 6858000"/>
              <a:gd name="connsiteX270" fmla="*/ 579522 w 7467600"/>
              <a:gd name="connsiteY270" fmla="*/ 3371759 h 6858000"/>
              <a:gd name="connsiteX271" fmla="*/ 600288 w 7467600"/>
              <a:gd name="connsiteY271" fmla="*/ 3365555 h 6858000"/>
              <a:gd name="connsiteX272" fmla="*/ 840692 w 7467600"/>
              <a:gd name="connsiteY272" fmla="*/ 3284921 h 6858000"/>
              <a:gd name="connsiteX273" fmla="*/ 979248 w 7467600"/>
              <a:gd name="connsiteY273" fmla="*/ 3221003 h 6858000"/>
              <a:gd name="connsiteX274" fmla="*/ 1053282 w 7467600"/>
              <a:gd name="connsiteY274" fmla="*/ 3185247 h 6858000"/>
              <a:gd name="connsiteX275" fmla="*/ 1320603 w 7467600"/>
              <a:gd name="connsiteY275" fmla="*/ 3081281 h 6858000"/>
              <a:gd name="connsiteX276" fmla="*/ 1238695 w 7467600"/>
              <a:gd name="connsiteY276" fmla="*/ 3076820 h 6858000"/>
              <a:gd name="connsiteX277" fmla="*/ 5425627 w 7467600"/>
              <a:gd name="connsiteY277" fmla="*/ 2954192 h 6858000"/>
              <a:gd name="connsiteX278" fmla="*/ 5470770 w 7467600"/>
              <a:gd name="connsiteY278" fmla="*/ 3005435 h 6858000"/>
              <a:gd name="connsiteX279" fmla="*/ 5519779 w 7467600"/>
              <a:gd name="connsiteY279" fmla="*/ 4359223 h 6858000"/>
              <a:gd name="connsiteX280" fmla="*/ 5520293 w 7467600"/>
              <a:gd name="connsiteY280" fmla="*/ 4360602 h 6858000"/>
              <a:gd name="connsiteX281" fmla="*/ 5767221 w 7467600"/>
              <a:gd name="connsiteY281" fmla="*/ 4665564 h 6858000"/>
              <a:gd name="connsiteX282" fmla="*/ 6937169 w 7467600"/>
              <a:gd name="connsiteY282" fmla="*/ 4815941 h 6858000"/>
              <a:gd name="connsiteX283" fmla="*/ 6953922 w 7467600"/>
              <a:gd name="connsiteY283" fmla="*/ 4890068 h 6858000"/>
              <a:gd name="connsiteX284" fmla="*/ 6071359 w 7467600"/>
              <a:gd name="connsiteY284" fmla="*/ 4770770 h 6858000"/>
              <a:gd name="connsiteX285" fmla="*/ 6038839 w 7467600"/>
              <a:gd name="connsiteY285" fmla="*/ 4764474 h 6858000"/>
              <a:gd name="connsiteX286" fmla="*/ 6038706 w 7467600"/>
              <a:gd name="connsiteY286" fmla="*/ 4763847 h 6858000"/>
              <a:gd name="connsiteX287" fmla="*/ 6037784 w 7467600"/>
              <a:gd name="connsiteY287" fmla="*/ 4764270 h 6858000"/>
              <a:gd name="connsiteX288" fmla="*/ 6038839 w 7467600"/>
              <a:gd name="connsiteY288" fmla="*/ 4764474 h 6858000"/>
              <a:gd name="connsiteX289" fmla="*/ 6040338 w 7467600"/>
              <a:gd name="connsiteY289" fmla="*/ 4771418 h 6858000"/>
              <a:gd name="connsiteX290" fmla="*/ 6024488 w 7467600"/>
              <a:gd name="connsiteY290" fmla="*/ 4809903 h 6858000"/>
              <a:gd name="connsiteX291" fmla="*/ 5599771 w 7467600"/>
              <a:gd name="connsiteY291" fmla="*/ 5509652 h 6858000"/>
              <a:gd name="connsiteX292" fmla="*/ 5548843 w 7467600"/>
              <a:gd name="connsiteY292" fmla="*/ 5563845 h 6858000"/>
              <a:gd name="connsiteX293" fmla="*/ 5940952 w 7467600"/>
              <a:gd name="connsiteY293" fmla="*/ 6250028 h 6858000"/>
              <a:gd name="connsiteX294" fmla="*/ 6043441 w 7467600"/>
              <a:gd name="connsiteY294" fmla="*/ 6665847 h 6858000"/>
              <a:gd name="connsiteX295" fmla="*/ 6093432 w 7467600"/>
              <a:gd name="connsiteY295" fmla="*/ 6858000 h 6858000"/>
              <a:gd name="connsiteX296" fmla="*/ 6034344 w 7467600"/>
              <a:gd name="connsiteY296" fmla="*/ 6858000 h 6858000"/>
              <a:gd name="connsiteX297" fmla="*/ 6026679 w 7467600"/>
              <a:gd name="connsiteY297" fmla="*/ 6836959 h 6858000"/>
              <a:gd name="connsiteX298" fmla="*/ 5800441 w 7467600"/>
              <a:gd name="connsiteY298" fmla="*/ 6335286 h 6858000"/>
              <a:gd name="connsiteX299" fmla="*/ 5526562 w 7467600"/>
              <a:gd name="connsiteY299" fmla="*/ 5705388 h 6858000"/>
              <a:gd name="connsiteX300" fmla="*/ 5519640 w 7467600"/>
              <a:gd name="connsiteY300" fmla="*/ 5683774 h 6858000"/>
              <a:gd name="connsiteX301" fmla="*/ 5844559 w 7467600"/>
              <a:gd name="connsiteY301" fmla="*/ 6553349 h 6858000"/>
              <a:gd name="connsiteX302" fmla="*/ 5975994 w 7467600"/>
              <a:gd name="connsiteY302" fmla="*/ 6858000 h 6858000"/>
              <a:gd name="connsiteX303" fmla="*/ 5898547 w 7467600"/>
              <a:gd name="connsiteY303" fmla="*/ 6858000 h 6858000"/>
              <a:gd name="connsiteX304" fmla="*/ 5682041 w 7467600"/>
              <a:gd name="connsiteY304" fmla="*/ 6355860 h 6858000"/>
              <a:gd name="connsiteX305" fmla="*/ 5461758 w 7467600"/>
              <a:gd name="connsiteY305" fmla="*/ 5820220 h 6858000"/>
              <a:gd name="connsiteX306" fmla="*/ 5237282 w 7467600"/>
              <a:gd name="connsiteY306" fmla="*/ 6579086 h 6858000"/>
              <a:gd name="connsiteX307" fmla="*/ 5115009 w 7467600"/>
              <a:gd name="connsiteY307" fmla="*/ 6858000 h 6858000"/>
              <a:gd name="connsiteX308" fmla="*/ 5028074 w 7467600"/>
              <a:gd name="connsiteY308" fmla="*/ 6858000 h 6858000"/>
              <a:gd name="connsiteX309" fmla="*/ 5079508 w 7467600"/>
              <a:gd name="connsiteY309" fmla="*/ 6749074 h 6858000"/>
              <a:gd name="connsiteX310" fmla="*/ 5371846 w 7467600"/>
              <a:gd name="connsiteY310" fmla="*/ 5924413 h 6858000"/>
              <a:gd name="connsiteX311" fmla="*/ 5270512 w 7467600"/>
              <a:gd name="connsiteY311" fmla="*/ 6138975 h 6858000"/>
              <a:gd name="connsiteX312" fmla="*/ 5062409 w 7467600"/>
              <a:gd name="connsiteY312" fmla="*/ 6653544 h 6858000"/>
              <a:gd name="connsiteX313" fmla="*/ 5036628 w 7467600"/>
              <a:gd name="connsiteY313" fmla="*/ 6754247 h 6858000"/>
              <a:gd name="connsiteX314" fmla="*/ 5009112 w 7467600"/>
              <a:gd name="connsiteY314" fmla="*/ 6858000 h 6858000"/>
              <a:gd name="connsiteX315" fmla="*/ 4976679 w 7467600"/>
              <a:gd name="connsiteY315" fmla="*/ 6858000 h 6858000"/>
              <a:gd name="connsiteX316" fmla="*/ 5006537 w 7467600"/>
              <a:gd name="connsiteY316" fmla="*/ 6747068 h 6858000"/>
              <a:gd name="connsiteX317" fmla="*/ 5032723 w 7467600"/>
              <a:gd name="connsiteY317" fmla="*/ 6644957 h 6858000"/>
              <a:gd name="connsiteX318" fmla="*/ 5242949 w 7467600"/>
              <a:gd name="connsiteY318" fmla="*/ 6125175 h 6858000"/>
              <a:gd name="connsiteX319" fmla="*/ 5286321 w 7467600"/>
              <a:gd name="connsiteY319" fmla="*/ 6033555 h 6858000"/>
              <a:gd name="connsiteX320" fmla="*/ 5008210 w 7467600"/>
              <a:gd name="connsiteY320" fmla="*/ 6649194 h 6858000"/>
              <a:gd name="connsiteX321" fmla="*/ 4986321 w 7467600"/>
              <a:gd name="connsiteY321" fmla="*/ 6765687 h 6858000"/>
              <a:gd name="connsiteX322" fmla="*/ 4973474 w 7467600"/>
              <a:gd name="connsiteY322" fmla="*/ 6858000 h 6858000"/>
              <a:gd name="connsiteX323" fmla="*/ 4907178 w 7467600"/>
              <a:gd name="connsiteY323" fmla="*/ 6858000 h 6858000"/>
              <a:gd name="connsiteX324" fmla="*/ 4910810 w 7467600"/>
              <a:gd name="connsiteY324" fmla="*/ 6829660 h 6858000"/>
              <a:gd name="connsiteX325" fmla="*/ 4987461 w 7467600"/>
              <a:gd name="connsiteY325" fmla="*/ 6432994 h 6858000"/>
              <a:gd name="connsiteX326" fmla="*/ 5179262 w 7467600"/>
              <a:gd name="connsiteY326" fmla="*/ 6035044 h 6858000"/>
              <a:gd name="connsiteX327" fmla="*/ 4689678 w 7467600"/>
              <a:gd name="connsiteY327" fmla="*/ 6440241 h 6858000"/>
              <a:gd name="connsiteX328" fmla="*/ 4477543 w 7467600"/>
              <a:gd name="connsiteY328" fmla="*/ 6674836 h 6858000"/>
              <a:gd name="connsiteX329" fmla="*/ 4329957 w 7467600"/>
              <a:gd name="connsiteY329" fmla="*/ 6858000 h 6858000"/>
              <a:gd name="connsiteX330" fmla="*/ 4218595 w 7467600"/>
              <a:gd name="connsiteY330" fmla="*/ 6858000 h 6858000"/>
              <a:gd name="connsiteX331" fmla="*/ 4368888 w 7467600"/>
              <a:gd name="connsiteY331" fmla="*/ 6668412 h 6858000"/>
              <a:gd name="connsiteX332" fmla="*/ 4563091 w 7467600"/>
              <a:gd name="connsiteY332" fmla="*/ 6442508 h 6858000"/>
              <a:gd name="connsiteX333" fmla="*/ 5387324 w 7467600"/>
              <a:gd name="connsiteY333" fmla="*/ 5705830 h 6858000"/>
              <a:gd name="connsiteX334" fmla="*/ 5073620 w 7467600"/>
              <a:gd name="connsiteY334" fmla="*/ 5955437 h 6858000"/>
              <a:gd name="connsiteX335" fmla="*/ 4689789 w 7467600"/>
              <a:gd name="connsiteY335" fmla="*/ 6268382 h 6858000"/>
              <a:gd name="connsiteX336" fmla="*/ 4418722 w 7467600"/>
              <a:gd name="connsiteY336" fmla="*/ 6570886 h 6858000"/>
              <a:gd name="connsiteX337" fmla="*/ 4214944 w 7467600"/>
              <a:gd name="connsiteY337" fmla="*/ 6858000 h 6858000"/>
              <a:gd name="connsiteX338" fmla="*/ 4177898 w 7467600"/>
              <a:gd name="connsiteY338" fmla="*/ 6858000 h 6858000"/>
              <a:gd name="connsiteX339" fmla="*/ 4391597 w 7467600"/>
              <a:gd name="connsiteY339" fmla="*/ 6556370 h 6858000"/>
              <a:gd name="connsiteX340" fmla="*/ 4668889 w 7467600"/>
              <a:gd name="connsiteY340" fmla="*/ 6246399 h 6858000"/>
              <a:gd name="connsiteX341" fmla="*/ 5055427 w 7467600"/>
              <a:gd name="connsiteY341" fmla="*/ 5931476 h 6858000"/>
              <a:gd name="connsiteX342" fmla="*/ 5371814 w 7467600"/>
              <a:gd name="connsiteY342" fmla="*/ 5678975 h 6858000"/>
              <a:gd name="connsiteX343" fmla="*/ 4987918 w 7467600"/>
              <a:gd name="connsiteY343" fmla="*/ 5838701 h 6858000"/>
              <a:gd name="connsiteX344" fmla="*/ 4317146 w 7467600"/>
              <a:gd name="connsiteY344" fmla="*/ 6587716 h 6858000"/>
              <a:gd name="connsiteX345" fmla="*/ 4171627 w 7467600"/>
              <a:gd name="connsiteY345" fmla="*/ 6858000 h 6858000"/>
              <a:gd name="connsiteX346" fmla="*/ 4081585 w 7467600"/>
              <a:gd name="connsiteY346" fmla="*/ 6858000 h 6858000"/>
              <a:gd name="connsiteX347" fmla="*/ 4238603 w 7467600"/>
              <a:gd name="connsiteY347" fmla="*/ 6559341 h 6858000"/>
              <a:gd name="connsiteX348" fmla="*/ 4778333 w 7467600"/>
              <a:gd name="connsiteY348" fmla="*/ 5873626 h 6858000"/>
              <a:gd name="connsiteX349" fmla="*/ 5414185 w 7467600"/>
              <a:gd name="connsiteY349" fmla="*/ 5573882 h 6858000"/>
              <a:gd name="connsiteX350" fmla="*/ 5959648 w 7467600"/>
              <a:gd name="connsiteY350" fmla="*/ 4760797 h 6858000"/>
              <a:gd name="connsiteX351" fmla="*/ 5355019 w 7467600"/>
              <a:gd name="connsiteY351" fmla="*/ 4734672 h 6858000"/>
              <a:gd name="connsiteX352" fmla="*/ 5083565 w 7467600"/>
              <a:gd name="connsiteY352" fmla="*/ 5179121 h 6858000"/>
              <a:gd name="connsiteX353" fmla="*/ 4713577 w 7467600"/>
              <a:gd name="connsiteY353" fmla="*/ 5616803 h 6858000"/>
              <a:gd name="connsiteX354" fmla="*/ 3989559 w 7467600"/>
              <a:gd name="connsiteY354" fmla="*/ 6145945 h 6858000"/>
              <a:gd name="connsiteX355" fmla="*/ 3939824 w 7467600"/>
              <a:gd name="connsiteY355" fmla="*/ 6066900 h 6858000"/>
              <a:gd name="connsiteX356" fmla="*/ 4584537 w 7467600"/>
              <a:gd name="connsiteY356" fmla="*/ 5324826 h 6858000"/>
              <a:gd name="connsiteX357" fmla="*/ 5037105 w 7467600"/>
              <a:gd name="connsiteY357" fmla="*/ 5088765 h 6858000"/>
              <a:gd name="connsiteX358" fmla="*/ 5039930 w 7467600"/>
              <a:gd name="connsiteY358" fmla="*/ 5089585 h 6858000"/>
              <a:gd name="connsiteX359" fmla="*/ 5263764 w 7467600"/>
              <a:gd name="connsiteY359" fmla="*/ 4735525 h 6858000"/>
              <a:gd name="connsiteX360" fmla="*/ 4086300 w 7467600"/>
              <a:gd name="connsiteY360" fmla="*/ 4884599 h 6858000"/>
              <a:gd name="connsiteX361" fmla="*/ 4085485 w 7467600"/>
              <a:gd name="connsiteY361" fmla="*/ 4899070 h 6858000"/>
              <a:gd name="connsiteX362" fmla="*/ 3871915 w 7467600"/>
              <a:gd name="connsiteY362" fmla="*/ 5253645 h 6858000"/>
              <a:gd name="connsiteX363" fmla="*/ 3799374 w 7467600"/>
              <a:gd name="connsiteY363" fmla="*/ 5466127 h 6858000"/>
              <a:gd name="connsiteX364" fmla="*/ 3498850 w 7467600"/>
              <a:gd name="connsiteY364" fmla="*/ 6661888 h 6858000"/>
              <a:gd name="connsiteX365" fmla="*/ 3399216 w 7467600"/>
              <a:gd name="connsiteY365" fmla="*/ 6858000 h 6858000"/>
              <a:gd name="connsiteX366" fmla="*/ 3303688 w 7467600"/>
              <a:gd name="connsiteY366" fmla="*/ 6858000 h 6858000"/>
              <a:gd name="connsiteX367" fmla="*/ 3391774 w 7467600"/>
              <a:gd name="connsiteY367" fmla="*/ 6697181 h 6858000"/>
              <a:gd name="connsiteX368" fmla="*/ 3735540 w 7467600"/>
              <a:gd name="connsiteY368" fmla="*/ 5546923 h 6858000"/>
              <a:gd name="connsiteX369" fmla="*/ 3729438 w 7467600"/>
              <a:gd name="connsiteY369" fmla="*/ 5569058 h 6858000"/>
              <a:gd name="connsiteX370" fmla="*/ 3707782 w 7467600"/>
              <a:gd name="connsiteY370" fmla="*/ 5644908 h 6858000"/>
              <a:gd name="connsiteX371" fmla="*/ 3583827 w 7467600"/>
              <a:gd name="connsiteY371" fmla="*/ 6039215 h 6858000"/>
              <a:gd name="connsiteX372" fmla="*/ 3547861 w 7467600"/>
              <a:gd name="connsiteY372" fmla="*/ 6129609 h 6858000"/>
              <a:gd name="connsiteX373" fmla="*/ 3490905 w 7467600"/>
              <a:gd name="connsiteY373" fmla="*/ 6277660 h 6858000"/>
              <a:gd name="connsiteX374" fmla="*/ 3455859 w 7467600"/>
              <a:gd name="connsiteY374" fmla="*/ 6391301 h 6858000"/>
              <a:gd name="connsiteX375" fmla="*/ 3429112 w 7467600"/>
              <a:gd name="connsiteY375" fmla="*/ 6479469 h 6858000"/>
              <a:gd name="connsiteX376" fmla="*/ 3304862 w 7467600"/>
              <a:gd name="connsiteY376" fmla="*/ 6796476 h 6858000"/>
              <a:gd name="connsiteX377" fmla="*/ 3276071 w 7467600"/>
              <a:gd name="connsiteY377" fmla="*/ 6858000 h 6858000"/>
              <a:gd name="connsiteX378" fmla="*/ 3240805 w 7467600"/>
              <a:gd name="connsiteY378" fmla="*/ 6858000 h 6858000"/>
              <a:gd name="connsiteX379" fmla="*/ 3275917 w 7467600"/>
              <a:gd name="connsiteY379" fmla="*/ 6783192 h 6858000"/>
              <a:gd name="connsiteX380" fmla="*/ 3399358 w 7467600"/>
              <a:gd name="connsiteY380" fmla="*/ 6469011 h 6858000"/>
              <a:gd name="connsiteX381" fmla="*/ 3425650 w 7467600"/>
              <a:gd name="connsiteY381" fmla="*/ 6381333 h 6858000"/>
              <a:gd name="connsiteX382" fmla="*/ 3460661 w 7467600"/>
              <a:gd name="connsiteY382" fmla="*/ 6266763 h 6858000"/>
              <a:gd name="connsiteX383" fmla="*/ 3518021 w 7467600"/>
              <a:gd name="connsiteY383" fmla="*/ 6117298 h 6858000"/>
              <a:gd name="connsiteX384" fmla="*/ 3554035 w 7467600"/>
              <a:gd name="connsiteY384" fmla="*/ 6027832 h 6858000"/>
              <a:gd name="connsiteX385" fmla="*/ 3677174 w 7467600"/>
              <a:gd name="connsiteY385" fmla="*/ 5636351 h 6858000"/>
              <a:gd name="connsiteX386" fmla="*/ 3698819 w 7467600"/>
              <a:gd name="connsiteY386" fmla="*/ 5560503 h 6858000"/>
              <a:gd name="connsiteX387" fmla="*/ 3702094 w 7467600"/>
              <a:gd name="connsiteY387" fmla="*/ 5549194 h 6858000"/>
              <a:gd name="connsiteX388" fmla="*/ 3398355 w 7467600"/>
              <a:gd name="connsiteY388" fmla="*/ 6094603 h 6858000"/>
              <a:gd name="connsiteX389" fmla="*/ 3193941 w 7467600"/>
              <a:gd name="connsiteY389" fmla="*/ 6798775 h 6858000"/>
              <a:gd name="connsiteX390" fmla="*/ 3184140 w 7467600"/>
              <a:gd name="connsiteY390" fmla="*/ 6858000 h 6858000"/>
              <a:gd name="connsiteX391" fmla="*/ 3099978 w 7467600"/>
              <a:gd name="connsiteY391" fmla="*/ 6858000 h 6858000"/>
              <a:gd name="connsiteX392" fmla="*/ 3101556 w 7467600"/>
              <a:gd name="connsiteY392" fmla="*/ 6843337 h 6858000"/>
              <a:gd name="connsiteX393" fmla="*/ 3370162 w 7467600"/>
              <a:gd name="connsiteY393" fmla="*/ 5785550 h 6858000"/>
              <a:gd name="connsiteX394" fmla="*/ 3746477 w 7467600"/>
              <a:gd name="connsiteY394" fmla="*/ 5377889 h 6858000"/>
              <a:gd name="connsiteX395" fmla="*/ 3863399 w 7467600"/>
              <a:gd name="connsiteY395" fmla="*/ 5087257 h 6858000"/>
              <a:gd name="connsiteX396" fmla="*/ 3968712 w 7467600"/>
              <a:gd name="connsiteY396" fmla="*/ 4913989 h 6858000"/>
              <a:gd name="connsiteX397" fmla="*/ 2792390 w 7467600"/>
              <a:gd name="connsiteY397" fmla="*/ 5382974 h 6858000"/>
              <a:gd name="connsiteX398" fmla="*/ 2714982 w 7467600"/>
              <a:gd name="connsiteY398" fmla="*/ 5427051 h 6858000"/>
              <a:gd name="connsiteX399" fmla="*/ 2813361 w 7467600"/>
              <a:gd name="connsiteY399" fmla="*/ 6023912 h 6858000"/>
              <a:gd name="connsiteX400" fmla="*/ 2688430 w 7467600"/>
              <a:gd name="connsiteY400" fmla="*/ 6801564 h 6858000"/>
              <a:gd name="connsiteX401" fmla="*/ 2629626 w 7467600"/>
              <a:gd name="connsiteY401" fmla="*/ 6763394 h 6858000"/>
              <a:gd name="connsiteX402" fmla="*/ 2565328 w 7467600"/>
              <a:gd name="connsiteY402" fmla="*/ 5516399 h 6858000"/>
              <a:gd name="connsiteX403" fmla="*/ 1922999 w 7467600"/>
              <a:gd name="connsiteY403" fmla="*/ 5980343 h 6858000"/>
              <a:gd name="connsiteX404" fmla="*/ 1950261 w 7467600"/>
              <a:gd name="connsiteY404" fmla="*/ 6405858 h 6858000"/>
              <a:gd name="connsiteX405" fmla="*/ 2365554 w 7467600"/>
              <a:gd name="connsiteY405" fmla="*/ 6759107 h 6858000"/>
              <a:gd name="connsiteX406" fmla="*/ 2424142 w 7467600"/>
              <a:gd name="connsiteY406" fmla="*/ 6858000 h 6858000"/>
              <a:gd name="connsiteX407" fmla="*/ 2395994 w 7467600"/>
              <a:gd name="connsiteY407" fmla="*/ 6858000 h 6858000"/>
              <a:gd name="connsiteX408" fmla="*/ 2392863 w 7467600"/>
              <a:gd name="connsiteY408" fmla="*/ 6852964 h 6858000"/>
              <a:gd name="connsiteX409" fmla="*/ 2017589 w 7467600"/>
              <a:gd name="connsiteY409" fmla="*/ 6493982 h 6858000"/>
              <a:gd name="connsiteX410" fmla="*/ 2147336 w 7467600"/>
              <a:gd name="connsiteY410" fmla="*/ 6594052 h 6858000"/>
              <a:gd name="connsiteX411" fmla="*/ 2207047 w 7467600"/>
              <a:gd name="connsiteY411" fmla="*/ 6654540 h 6858000"/>
              <a:gd name="connsiteX412" fmla="*/ 2299106 w 7467600"/>
              <a:gd name="connsiteY412" fmla="*/ 6778931 h 6858000"/>
              <a:gd name="connsiteX413" fmla="*/ 2314430 w 7467600"/>
              <a:gd name="connsiteY413" fmla="*/ 6801144 h 6858000"/>
              <a:gd name="connsiteX414" fmla="*/ 2352406 w 7467600"/>
              <a:gd name="connsiteY414" fmla="*/ 6858000 h 6858000"/>
              <a:gd name="connsiteX415" fmla="*/ 2314492 w 7467600"/>
              <a:gd name="connsiteY415" fmla="*/ 6858000 h 6858000"/>
              <a:gd name="connsiteX416" fmla="*/ 2288095 w 7467600"/>
              <a:gd name="connsiteY416" fmla="*/ 6818030 h 6858000"/>
              <a:gd name="connsiteX417" fmla="*/ 2272768 w 7467600"/>
              <a:gd name="connsiteY417" fmla="*/ 6795822 h 6858000"/>
              <a:gd name="connsiteX418" fmla="*/ 2182715 w 7467600"/>
              <a:gd name="connsiteY418" fmla="*/ 6675071 h 6858000"/>
              <a:gd name="connsiteX419" fmla="*/ 2032061 w 7467600"/>
              <a:gd name="connsiteY419" fmla="*/ 6541380 h 6858000"/>
              <a:gd name="connsiteX420" fmla="*/ 2257220 w 7467600"/>
              <a:gd name="connsiteY420" fmla="*/ 6826257 h 6858000"/>
              <a:gd name="connsiteX421" fmla="*/ 2281324 w 7467600"/>
              <a:gd name="connsiteY421" fmla="*/ 6858000 h 6858000"/>
              <a:gd name="connsiteX422" fmla="*/ 2242860 w 7467600"/>
              <a:gd name="connsiteY422" fmla="*/ 6858000 h 6858000"/>
              <a:gd name="connsiteX423" fmla="*/ 2232818 w 7467600"/>
              <a:gd name="connsiteY423" fmla="*/ 6844926 h 6858000"/>
              <a:gd name="connsiteX424" fmla="*/ 1990172 w 7467600"/>
              <a:gd name="connsiteY424" fmla="*/ 6542121 h 6858000"/>
              <a:gd name="connsiteX425" fmla="*/ 2124090 w 7467600"/>
              <a:gd name="connsiteY425" fmla="*/ 6761017 h 6858000"/>
              <a:gd name="connsiteX426" fmla="*/ 2200380 w 7467600"/>
              <a:gd name="connsiteY426" fmla="*/ 6858000 h 6858000"/>
              <a:gd name="connsiteX427" fmla="*/ 2147507 w 7467600"/>
              <a:gd name="connsiteY427" fmla="*/ 6858000 h 6858000"/>
              <a:gd name="connsiteX428" fmla="*/ 2070668 w 7467600"/>
              <a:gd name="connsiteY428" fmla="*/ 6761520 h 6858000"/>
              <a:gd name="connsiteX429" fmla="*/ 1975142 w 7467600"/>
              <a:gd name="connsiteY429" fmla="*/ 6585570 h 6858000"/>
              <a:gd name="connsiteX430" fmla="*/ 2050035 w 7467600"/>
              <a:gd name="connsiteY430" fmla="*/ 6813345 h 6858000"/>
              <a:gd name="connsiteX431" fmla="*/ 2063025 w 7467600"/>
              <a:gd name="connsiteY431" fmla="*/ 6858000 h 6858000"/>
              <a:gd name="connsiteX432" fmla="*/ 2021675 w 7467600"/>
              <a:gd name="connsiteY432" fmla="*/ 6858000 h 6858000"/>
              <a:gd name="connsiteX433" fmla="*/ 2019308 w 7467600"/>
              <a:gd name="connsiteY433" fmla="*/ 6847118 h 6858000"/>
              <a:gd name="connsiteX434" fmla="*/ 1938835 w 7467600"/>
              <a:gd name="connsiteY434" fmla="*/ 6551160 h 6858000"/>
              <a:gd name="connsiteX435" fmla="*/ 1953230 w 7467600"/>
              <a:gd name="connsiteY435" fmla="*/ 6759699 h 6858000"/>
              <a:gd name="connsiteX436" fmla="*/ 1956763 w 7467600"/>
              <a:gd name="connsiteY436" fmla="*/ 6778191 h 6858000"/>
              <a:gd name="connsiteX437" fmla="*/ 1967925 w 7467600"/>
              <a:gd name="connsiteY437" fmla="*/ 6858000 h 6858000"/>
              <a:gd name="connsiteX438" fmla="*/ 1936622 w 7467600"/>
              <a:gd name="connsiteY438" fmla="*/ 6858000 h 6858000"/>
              <a:gd name="connsiteX439" fmla="*/ 1926261 w 7467600"/>
              <a:gd name="connsiteY439" fmla="*/ 6784064 h 6858000"/>
              <a:gd name="connsiteX440" fmla="*/ 1922724 w 7467600"/>
              <a:gd name="connsiteY440" fmla="*/ 6765577 h 6858000"/>
              <a:gd name="connsiteX441" fmla="*/ 1904650 w 7467600"/>
              <a:gd name="connsiteY441" fmla="*/ 6639616 h 6858000"/>
              <a:gd name="connsiteX442" fmla="*/ 1885273 w 7467600"/>
              <a:gd name="connsiteY442" fmla="*/ 6858000 h 6858000"/>
              <a:gd name="connsiteX443" fmla="*/ 1854363 w 7467600"/>
              <a:gd name="connsiteY443" fmla="*/ 6858000 h 6858000"/>
              <a:gd name="connsiteX444" fmla="*/ 1880391 w 7467600"/>
              <a:gd name="connsiteY444" fmla="*/ 6603796 h 6858000"/>
              <a:gd name="connsiteX445" fmla="*/ 1818273 w 7467600"/>
              <a:gd name="connsiteY445" fmla="*/ 6715729 h 6858000"/>
              <a:gd name="connsiteX446" fmla="*/ 1794691 w 7467600"/>
              <a:gd name="connsiteY446" fmla="*/ 6843239 h 6858000"/>
              <a:gd name="connsiteX447" fmla="*/ 1794914 w 7467600"/>
              <a:gd name="connsiteY447" fmla="*/ 6858000 h 6858000"/>
              <a:gd name="connsiteX448" fmla="*/ 1746128 w 7467600"/>
              <a:gd name="connsiteY448" fmla="*/ 6858000 h 6858000"/>
              <a:gd name="connsiteX449" fmla="*/ 1753934 w 7467600"/>
              <a:gd name="connsiteY449" fmla="*/ 6724796 h 6858000"/>
              <a:gd name="connsiteX450" fmla="*/ 1792053 w 7467600"/>
              <a:gd name="connsiteY450" fmla="*/ 6572396 h 6858000"/>
              <a:gd name="connsiteX451" fmla="*/ 1862248 w 7467600"/>
              <a:gd name="connsiteY451" fmla="*/ 6266397 h 6858000"/>
              <a:gd name="connsiteX452" fmla="*/ 1862250 w 7467600"/>
              <a:gd name="connsiteY452" fmla="*/ 6033531 h 6858000"/>
              <a:gd name="connsiteX453" fmla="*/ 1211999 w 7467600"/>
              <a:gd name="connsiteY453" fmla="*/ 6683610 h 6858000"/>
              <a:gd name="connsiteX454" fmla="*/ 1213266 w 7467600"/>
              <a:gd name="connsiteY454" fmla="*/ 6691947 h 6858000"/>
              <a:gd name="connsiteX455" fmla="*/ 1203370 w 7467600"/>
              <a:gd name="connsiteY455" fmla="*/ 6850676 h 6858000"/>
              <a:gd name="connsiteX456" fmla="*/ 1203671 w 7467600"/>
              <a:gd name="connsiteY456" fmla="*/ 6858000 h 6858000"/>
              <a:gd name="connsiteX457" fmla="*/ 1143180 w 7467600"/>
              <a:gd name="connsiteY457" fmla="*/ 6858000 h 6858000"/>
              <a:gd name="connsiteX458" fmla="*/ 1142176 w 7467600"/>
              <a:gd name="connsiteY458" fmla="*/ 6766045 h 6858000"/>
              <a:gd name="connsiteX459" fmla="*/ 1067484 w 7467600"/>
              <a:gd name="connsiteY459" fmla="*/ 6858000 h 6858000"/>
              <a:gd name="connsiteX460" fmla="*/ 953928 w 7467600"/>
              <a:gd name="connsiteY460" fmla="*/ 6858000 h 6858000"/>
              <a:gd name="connsiteX461" fmla="*/ 959715 w 7467600"/>
              <a:gd name="connsiteY461" fmla="*/ 6850185 h 6858000"/>
              <a:gd name="connsiteX462" fmla="*/ 1483788 w 7467600"/>
              <a:gd name="connsiteY462" fmla="*/ 6259174 h 6858000"/>
              <a:gd name="connsiteX463" fmla="*/ 1100671 w 7467600"/>
              <a:gd name="connsiteY463" fmla="*/ 6252137 h 6858000"/>
              <a:gd name="connsiteX464" fmla="*/ 1090144 w 7467600"/>
              <a:gd name="connsiteY464" fmla="*/ 6256748 h 6858000"/>
              <a:gd name="connsiteX465" fmla="*/ 1095872 w 7467600"/>
              <a:gd name="connsiteY465" fmla="*/ 6271892 h 6858000"/>
              <a:gd name="connsiteX466" fmla="*/ 262785 w 7467600"/>
              <a:gd name="connsiteY466" fmla="*/ 6845450 h 6858000"/>
              <a:gd name="connsiteX467" fmla="*/ 209968 w 7467600"/>
              <a:gd name="connsiteY467" fmla="*/ 6770713 h 6858000"/>
              <a:gd name="connsiteX468" fmla="*/ 873460 w 7467600"/>
              <a:gd name="connsiteY468" fmla="*/ 6253768 h 6858000"/>
              <a:gd name="connsiteX469" fmla="*/ 192686 w 7467600"/>
              <a:gd name="connsiteY469" fmla="*/ 5849257 h 6858000"/>
              <a:gd name="connsiteX470" fmla="*/ 4696 w 7467600"/>
              <a:gd name="connsiteY470" fmla="*/ 5697668 h 6858000"/>
              <a:gd name="connsiteX471" fmla="*/ 0 w 7467600"/>
              <a:gd name="connsiteY471" fmla="*/ 5689984 h 6858000"/>
              <a:gd name="connsiteX472" fmla="*/ 0 w 7467600"/>
              <a:gd name="connsiteY472" fmla="*/ 5513472 h 6858000"/>
              <a:gd name="connsiteX473" fmla="*/ 174101 w 7467600"/>
              <a:gd name="connsiteY473" fmla="*/ 5620277 h 6858000"/>
              <a:gd name="connsiteX474" fmla="*/ 891800 w 7467600"/>
              <a:gd name="connsiteY474" fmla="*/ 6036935 h 6858000"/>
              <a:gd name="connsiteX475" fmla="*/ 1072219 w 7467600"/>
              <a:gd name="connsiteY475" fmla="*/ 6169443 h 6858000"/>
              <a:gd name="connsiteX476" fmla="*/ 1074117 w 7467600"/>
              <a:gd name="connsiteY476" fmla="*/ 6170301 h 6858000"/>
              <a:gd name="connsiteX477" fmla="*/ 1083114 w 7467600"/>
              <a:gd name="connsiteY477" fmla="*/ 6174131 h 6858000"/>
              <a:gd name="connsiteX478" fmla="*/ 1543010 w 7467600"/>
              <a:gd name="connsiteY478" fmla="*/ 6191140 h 6858000"/>
              <a:gd name="connsiteX479" fmla="*/ 1551080 w 7467600"/>
              <a:gd name="connsiteY479" fmla="*/ 6195006 h 6858000"/>
              <a:gd name="connsiteX480" fmla="*/ 2345443 w 7467600"/>
              <a:gd name="connsiteY480" fmla="*/ 5549882 h 6858000"/>
              <a:gd name="connsiteX481" fmla="*/ 1721499 w 7467600"/>
              <a:gd name="connsiteY481" fmla="*/ 5599969 h 6858000"/>
              <a:gd name="connsiteX482" fmla="*/ 767716 w 7467600"/>
              <a:gd name="connsiteY482" fmla="*/ 5472768 h 6858000"/>
              <a:gd name="connsiteX483" fmla="*/ 722147 w 7467600"/>
              <a:gd name="connsiteY483" fmla="*/ 5393091 h 6858000"/>
              <a:gd name="connsiteX484" fmla="*/ 1485552 w 7467600"/>
              <a:gd name="connsiteY484" fmla="*/ 5313202 h 6858000"/>
              <a:gd name="connsiteX485" fmla="*/ 2143004 w 7467600"/>
              <a:gd name="connsiteY485" fmla="*/ 5402420 h 6858000"/>
              <a:gd name="connsiteX486" fmla="*/ 1933391 w 7467600"/>
              <a:gd name="connsiteY486" fmla="*/ 5156971 h 6858000"/>
              <a:gd name="connsiteX487" fmla="*/ 1827118 w 7467600"/>
              <a:gd name="connsiteY487" fmla="*/ 4968410 h 6858000"/>
              <a:gd name="connsiteX488" fmla="*/ 1837349 w 7467600"/>
              <a:gd name="connsiteY488" fmla="*/ 4956357 h 6858000"/>
              <a:gd name="connsiteX489" fmla="*/ 2162835 w 7467600"/>
              <a:gd name="connsiteY489" fmla="*/ 5187853 h 6858000"/>
              <a:gd name="connsiteX490" fmla="*/ 2257167 w 7467600"/>
              <a:gd name="connsiteY490" fmla="*/ 5462123 h 6858000"/>
              <a:gd name="connsiteX491" fmla="*/ 2261598 w 7467600"/>
              <a:gd name="connsiteY491" fmla="*/ 5467998 h 6858000"/>
              <a:gd name="connsiteX492" fmla="*/ 2437177 w 7467600"/>
              <a:gd name="connsiteY492" fmla="*/ 5479608 h 6858000"/>
              <a:gd name="connsiteX493" fmla="*/ 2445247 w 7467600"/>
              <a:gd name="connsiteY493" fmla="*/ 5483476 h 6858000"/>
              <a:gd name="connsiteX494" fmla="*/ 2743626 w 7467600"/>
              <a:gd name="connsiteY494" fmla="*/ 5304819 h 6858000"/>
              <a:gd name="connsiteX495" fmla="*/ 3048102 w 7467600"/>
              <a:gd name="connsiteY495" fmla="*/ 5150595 h 6858000"/>
              <a:gd name="connsiteX496" fmla="*/ 1799414 w 7467600"/>
              <a:gd name="connsiteY496" fmla="*/ 4694732 h 6858000"/>
              <a:gd name="connsiteX497" fmla="*/ 1771735 w 7467600"/>
              <a:gd name="connsiteY497" fmla="*/ 4619929 h 6858000"/>
              <a:gd name="connsiteX498" fmla="*/ 3104273 w 7467600"/>
              <a:gd name="connsiteY498" fmla="*/ 5076159 h 6858000"/>
              <a:gd name="connsiteX499" fmla="*/ 3113245 w 7467600"/>
              <a:gd name="connsiteY499" fmla="*/ 5090705 h 6858000"/>
              <a:gd name="connsiteX500" fmla="*/ 3126294 w 7467600"/>
              <a:gd name="connsiteY500" fmla="*/ 5114400 h 6858000"/>
              <a:gd name="connsiteX501" fmla="*/ 3937433 w 7467600"/>
              <a:gd name="connsiteY501" fmla="*/ 4830473 h 6858000"/>
              <a:gd name="connsiteX502" fmla="*/ 3590475 w 7467600"/>
              <a:gd name="connsiteY502" fmla="*/ 4597974 h 6858000"/>
              <a:gd name="connsiteX503" fmla="*/ 3100264 w 7467600"/>
              <a:gd name="connsiteY503" fmla="*/ 4579845 h 6858000"/>
              <a:gd name="connsiteX504" fmla="*/ 2183576 w 7467600"/>
              <a:gd name="connsiteY504" fmla="*/ 4227150 h 6858000"/>
              <a:gd name="connsiteX505" fmla="*/ 2151029 w 7467600"/>
              <a:gd name="connsiteY505" fmla="*/ 4146947 h 6858000"/>
              <a:gd name="connsiteX506" fmla="*/ 3563434 w 7467600"/>
              <a:gd name="connsiteY506" fmla="*/ 4469115 h 6858000"/>
              <a:gd name="connsiteX507" fmla="*/ 3177952 w 7467600"/>
              <a:gd name="connsiteY507" fmla="*/ 3657386 h 6858000"/>
              <a:gd name="connsiteX508" fmla="*/ 3189263 w 7467600"/>
              <a:gd name="connsiteY508" fmla="*/ 3625726 h 6858000"/>
              <a:gd name="connsiteX509" fmla="*/ 3560912 w 7467600"/>
              <a:gd name="connsiteY509" fmla="*/ 4079863 h 6858000"/>
              <a:gd name="connsiteX510" fmla="*/ 3626636 w 7467600"/>
              <a:gd name="connsiteY510" fmla="*/ 4512230 h 6858000"/>
              <a:gd name="connsiteX511" fmla="*/ 3653088 w 7467600"/>
              <a:gd name="connsiteY511" fmla="*/ 4521417 h 6858000"/>
              <a:gd name="connsiteX512" fmla="*/ 3988128 w 7467600"/>
              <a:gd name="connsiteY512" fmla="*/ 4817267 h 6858000"/>
              <a:gd name="connsiteX513" fmla="*/ 4830582 w 7467600"/>
              <a:gd name="connsiteY513" fmla="*/ 4676000 h 6858000"/>
              <a:gd name="connsiteX514" fmla="*/ 4830100 w 7467600"/>
              <a:gd name="connsiteY514" fmla="*/ 4675554 h 6858000"/>
              <a:gd name="connsiteX515" fmla="*/ 4036318 w 7467600"/>
              <a:gd name="connsiteY515" fmla="*/ 4147013 h 6858000"/>
              <a:gd name="connsiteX516" fmla="*/ 3432098 w 7467600"/>
              <a:gd name="connsiteY516" fmla="*/ 3537312 h 6858000"/>
              <a:gd name="connsiteX517" fmla="*/ 3446761 w 7467600"/>
              <a:gd name="connsiteY517" fmla="*/ 3461278 h 6858000"/>
              <a:gd name="connsiteX518" fmla="*/ 4419733 w 7467600"/>
              <a:gd name="connsiteY518" fmla="*/ 3963555 h 6858000"/>
              <a:gd name="connsiteX519" fmla="*/ 4781371 w 7467600"/>
              <a:gd name="connsiteY519" fmla="*/ 4458604 h 6858000"/>
              <a:gd name="connsiteX520" fmla="*/ 4780440 w 7467600"/>
              <a:gd name="connsiteY520" fmla="*/ 4470290 h 6858000"/>
              <a:gd name="connsiteX521" fmla="*/ 4898954 w 7467600"/>
              <a:gd name="connsiteY521" fmla="*/ 4662092 h 6858000"/>
              <a:gd name="connsiteX522" fmla="*/ 4900699 w 7467600"/>
              <a:gd name="connsiteY522" fmla="*/ 4670867 h 6858000"/>
              <a:gd name="connsiteX523" fmla="*/ 5714511 w 7467600"/>
              <a:gd name="connsiteY523" fmla="*/ 4663483 h 6858000"/>
              <a:gd name="connsiteX524" fmla="*/ 5464793 w 7467600"/>
              <a:gd name="connsiteY524" fmla="*/ 4393556 h 6858000"/>
              <a:gd name="connsiteX525" fmla="*/ 5461897 w 7467600"/>
              <a:gd name="connsiteY525" fmla="*/ 4390879 h 6858000"/>
              <a:gd name="connsiteX526" fmla="*/ 4294126 w 7467600"/>
              <a:gd name="connsiteY526" fmla="*/ 3303048 h 6858000"/>
              <a:gd name="connsiteX527" fmla="*/ 4305321 w 7467600"/>
              <a:gd name="connsiteY527" fmla="*/ 3256953 h 6858000"/>
              <a:gd name="connsiteX528" fmla="*/ 4949299 w 7467600"/>
              <a:gd name="connsiteY528" fmla="*/ 3766336 h 6858000"/>
              <a:gd name="connsiteX529" fmla="*/ 5291452 w 7467600"/>
              <a:gd name="connsiteY529" fmla="*/ 4076801 h 6858000"/>
              <a:gd name="connsiteX530" fmla="*/ 5434998 w 7467600"/>
              <a:gd name="connsiteY530" fmla="*/ 4254100 h 6858000"/>
              <a:gd name="connsiteX531" fmla="*/ 5351015 w 7467600"/>
              <a:gd name="connsiteY531" fmla="*/ 3760989 h 6858000"/>
              <a:gd name="connsiteX532" fmla="*/ 5413780 w 7467600"/>
              <a:gd name="connsiteY532" fmla="*/ 2966265 h 6858000"/>
              <a:gd name="connsiteX533" fmla="*/ 5425627 w 7467600"/>
              <a:gd name="connsiteY533" fmla="*/ 2954192 h 6858000"/>
              <a:gd name="connsiteX534" fmla="*/ 6604735 w 7467600"/>
              <a:gd name="connsiteY534" fmla="*/ 2041381 h 6858000"/>
              <a:gd name="connsiteX535" fmla="*/ 7204487 w 7467600"/>
              <a:gd name="connsiteY535" fmla="*/ 2742112 h 6858000"/>
              <a:gd name="connsiteX536" fmla="*/ 7131592 w 7467600"/>
              <a:gd name="connsiteY536" fmla="*/ 2672096 h 6858000"/>
              <a:gd name="connsiteX537" fmla="*/ 6996344 w 7467600"/>
              <a:gd name="connsiteY537" fmla="*/ 2518310 h 6858000"/>
              <a:gd name="connsiteX538" fmla="*/ 6735495 w 7467600"/>
              <a:gd name="connsiteY538" fmla="*/ 2196890 h 6858000"/>
              <a:gd name="connsiteX539" fmla="*/ 6721901 w 7467600"/>
              <a:gd name="connsiteY539" fmla="*/ 2179274 h 6858000"/>
              <a:gd name="connsiteX540" fmla="*/ 6604735 w 7467600"/>
              <a:gd name="connsiteY540" fmla="*/ 2041381 h 6858000"/>
              <a:gd name="connsiteX541" fmla="*/ 6591670 w 7467600"/>
              <a:gd name="connsiteY541" fmla="*/ 1988277 h 6858000"/>
              <a:gd name="connsiteX542" fmla="*/ 6747349 w 7467600"/>
              <a:gd name="connsiteY542" fmla="*/ 2160069 h 6858000"/>
              <a:gd name="connsiteX543" fmla="*/ 6760943 w 7467600"/>
              <a:gd name="connsiteY543" fmla="*/ 2177686 h 6858000"/>
              <a:gd name="connsiteX544" fmla="*/ 7021065 w 7467600"/>
              <a:gd name="connsiteY544" fmla="*/ 2498102 h 6858000"/>
              <a:gd name="connsiteX545" fmla="*/ 7155223 w 7467600"/>
              <a:gd name="connsiteY545" fmla="*/ 2650386 h 6858000"/>
              <a:gd name="connsiteX546" fmla="*/ 7203167 w 7467600"/>
              <a:gd name="connsiteY546" fmla="*/ 2697288 h 6858000"/>
              <a:gd name="connsiteX547" fmla="*/ 6937703 w 7467600"/>
              <a:gd name="connsiteY547" fmla="*/ 2321981 h 6858000"/>
              <a:gd name="connsiteX548" fmla="*/ 6591670 w 7467600"/>
              <a:gd name="connsiteY548" fmla="*/ 1988277 h 6858000"/>
              <a:gd name="connsiteX549" fmla="*/ 5798671 w 7467600"/>
              <a:gd name="connsiteY549" fmla="*/ 1981601 h 6858000"/>
              <a:gd name="connsiteX550" fmla="*/ 5754709 w 7467600"/>
              <a:gd name="connsiteY550" fmla="*/ 2071454 h 6858000"/>
              <a:gd name="connsiteX551" fmla="*/ 5763044 w 7467600"/>
              <a:gd name="connsiteY551" fmla="*/ 2842206 h 6858000"/>
              <a:gd name="connsiteX552" fmla="*/ 5764974 w 7467600"/>
              <a:gd name="connsiteY552" fmla="*/ 2799609 h 6858000"/>
              <a:gd name="connsiteX553" fmla="*/ 5767665 w 7467600"/>
              <a:gd name="connsiteY553" fmla="*/ 2666409 h 6858000"/>
              <a:gd name="connsiteX554" fmla="*/ 5763055 w 7467600"/>
              <a:gd name="connsiteY554" fmla="*/ 2579705 h 6858000"/>
              <a:gd name="connsiteX555" fmla="*/ 5758079 w 7467600"/>
              <a:gd name="connsiteY555" fmla="*/ 2492508 h 6858000"/>
              <a:gd name="connsiteX556" fmla="*/ 5779325 w 7467600"/>
              <a:gd name="connsiteY556" fmla="*/ 2197069 h 6858000"/>
              <a:gd name="connsiteX557" fmla="*/ 5798671 w 7467600"/>
              <a:gd name="connsiteY557" fmla="*/ 1981601 h 6858000"/>
              <a:gd name="connsiteX558" fmla="*/ 5829202 w 7467600"/>
              <a:gd name="connsiteY558" fmla="*/ 1971679 h 6858000"/>
              <a:gd name="connsiteX559" fmla="*/ 5809558 w 7467600"/>
              <a:gd name="connsiteY559" fmla="*/ 2198043 h 6858000"/>
              <a:gd name="connsiteX560" fmla="*/ 5788653 w 7467600"/>
              <a:gd name="connsiteY560" fmla="*/ 2489430 h 6858000"/>
              <a:gd name="connsiteX561" fmla="*/ 5793439 w 7467600"/>
              <a:gd name="connsiteY561" fmla="*/ 2575235 h 6858000"/>
              <a:gd name="connsiteX562" fmla="*/ 5796837 w 7467600"/>
              <a:gd name="connsiteY562" fmla="*/ 2637633 h 6858000"/>
              <a:gd name="connsiteX563" fmla="*/ 5818614 w 7467600"/>
              <a:gd name="connsiteY563" fmla="*/ 2473055 h 6858000"/>
              <a:gd name="connsiteX564" fmla="*/ 5829202 w 7467600"/>
              <a:gd name="connsiteY564" fmla="*/ 1971679 h 6858000"/>
              <a:gd name="connsiteX565" fmla="*/ 5911389 w 7467600"/>
              <a:gd name="connsiteY565" fmla="*/ 1898371 h 6858000"/>
              <a:gd name="connsiteX566" fmla="*/ 6237627 w 7467600"/>
              <a:gd name="connsiteY566" fmla="*/ 2231921 h 6858000"/>
              <a:gd name="connsiteX567" fmla="*/ 5911389 w 7467600"/>
              <a:gd name="connsiteY567" fmla="*/ 1898371 h 6858000"/>
              <a:gd name="connsiteX568" fmla="*/ 6944437 w 7467600"/>
              <a:gd name="connsiteY568" fmla="*/ 1575402 h 6858000"/>
              <a:gd name="connsiteX569" fmla="*/ 6304730 w 7467600"/>
              <a:gd name="connsiteY569" fmla="*/ 1766654 h 6858000"/>
              <a:gd name="connsiteX570" fmla="*/ 6944437 w 7467600"/>
              <a:gd name="connsiteY570" fmla="*/ 1575402 h 6858000"/>
              <a:gd name="connsiteX571" fmla="*/ 7019523 w 7467600"/>
              <a:gd name="connsiteY571" fmla="*/ 1519450 h 6858000"/>
              <a:gd name="connsiteX572" fmla="*/ 6298091 w 7467600"/>
              <a:gd name="connsiteY572" fmla="*/ 1737122 h 6858000"/>
              <a:gd name="connsiteX573" fmla="*/ 7019523 w 7467600"/>
              <a:gd name="connsiteY573" fmla="*/ 1519450 h 6858000"/>
              <a:gd name="connsiteX574" fmla="*/ 2399523 w 7467600"/>
              <a:gd name="connsiteY574" fmla="*/ 1428234 h 6858000"/>
              <a:gd name="connsiteX575" fmla="*/ 2224982 w 7467600"/>
              <a:gd name="connsiteY575" fmla="*/ 1826201 h 6858000"/>
              <a:gd name="connsiteX576" fmla="*/ 2096099 w 7467600"/>
              <a:gd name="connsiteY576" fmla="*/ 2345900 h 6858000"/>
              <a:gd name="connsiteX577" fmla="*/ 2283317 w 7467600"/>
              <a:gd name="connsiteY577" fmla="*/ 1796925 h 6858000"/>
              <a:gd name="connsiteX578" fmla="*/ 2399523 w 7467600"/>
              <a:gd name="connsiteY578" fmla="*/ 1428234 h 6858000"/>
              <a:gd name="connsiteX579" fmla="*/ 2448558 w 7467600"/>
              <a:gd name="connsiteY579" fmla="*/ 1373435 h 6858000"/>
              <a:gd name="connsiteX580" fmla="*/ 2312521 w 7467600"/>
              <a:gd name="connsiteY580" fmla="*/ 1806140 h 6858000"/>
              <a:gd name="connsiteX581" fmla="*/ 2127533 w 7467600"/>
              <a:gd name="connsiteY581" fmla="*/ 2348380 h 6858000"/>
              <a:gd name="connsiteX582" fmla="*/ 2358080 w 7467600"/>
              <a:gd name="connsiteY582" fmla="*/ 1866134 h 6858000"/>
              <a:gd name="connsiteX583" fmla="*/ 2407436 w 7467600"/>
              <a:gd name="connsiteY583" fmla="*/ 1651070 h 6858000"/>
              <a:gd name="connsiteX584" fmla="*/ 2448558 w 7467600"/>
              <a:gd name="connsiteY584" fmla="*/ 1373435 h 6858000"/>
              <a:gd name="connsiteX585" fmla="*/ 278707 w 7467600"/>
              <a:gd name="connsiteY585" fmla="*/ 1352270 h 6858000"/>
              <a:gd name="connsiteX586" fmla="*/ 321570 w 7467600"/>
              <a:gd name="connsiteY586" fmla="*/ 1861610 h 6858000"/>
              <a:gd name="connsiteX587" fmla="*/ 294281 w 7467600"/>
              <a:gd name="connsiteY587" fmla="*/ 1440658 h 6858000"/>
              <a:gd name="connsiteX588" fmla="*/ 278707 w 7467600"/>
              <a:gd name="connsiteY588" fmla="*/ 1352270 h 6858000"/>
              <a:gd name="connsiteX589" fmla="*/ 1423821 w 7467600"/>
              <a:gd name="connsiteY589" fmla="*/ 1351958 h 6858000"/>
              <a:gd name="connsiteX590" fmla="*/ 1638521 w 7467600"/>
              <a:gd name="connsiteY590" fmla="*/ 1908470 h 6858000"/>
              <a:gd name="connsiteX591" fmla="*/ 1754199 w 7467600"/>
              <a:gd name="connsiteY591" fmla="*/ 2149284 h 6858000"/>
              <a:gd name="connsiteX592" fmla="*/ 1908359 w 7467600"/>
              <a:gd name="connsiteY592" fmla="*/ 2364988 h 6858000"/>
              <a:gd name="connsiteX593" fmla="*/ 1647661 w 7467600"/>
              <a:gd name="connsiteY593" fmla="*/ 1825945 h 6858000"/>
              <a:gd name="connsiteX594" fmla="*/ 1423821 w 7467600"/>
              <a:gd name="connsiteY594" fmla="*/ 1351958 h 6858000"/>
              <a:gd name="connsiteX595" fmla="*/ 1431890 w 7467600"/>
              <a:gd name="connsiteY595" fmla="*/ 1306475 h 6858000"/>
              <a:gd name="connsiteX596" fmla="*/ 1507597 w 7467600"/>
              <a:gd name="connsiteY596" fmla="*/ 1446132 h 6858000"/>
              <a:gd name="connsiteX597" fmla="*/ 1674586 w 7467600"/>
              <a:gd name="connsiteY597" fmla="*/ 1813832 h 6858000"/>
              <a:gd name="connsiteX598" fmla="*/ 1815950 w 7467600"/>
              <a:gd name="connsiteY598" fmla="*/ 2128564 h 6858000"/>
              <a:gd name="connsiteX599" fmla="*/ 1984242 w 7467600"/>
              <a:gd name="connsiteY599" fmla="*/ 2430829 h 6858000"/>
              <a:gd name="connsiteX600" fmla="*/ 2014023 w 7467600"/>
              <a:gd name="connsiteY600" fmla="*/ 2450995 h 6858000"/>
              <a:gd name="connsiteX601" fmla="*/ 1747337 w 7467600"/>
              <a:gd name="connsiteY601" fmla="*/ 1855264 h 6858000"/>
              <a:gd name="connsiteX602" fmla="*/ 1533749 w 7467600"/>
              <a:gd name="connsiteY602" fmla="*/ 1478656 h 6858000"/>
              <a:gd name="connsiteX603" fmla="*/ 1431890 w 7467600"/>
              <a:gd name="connsiteY603" fmla="*/ 1306475 h 6858000"/>
              <a:gd name="connsiteX604" fmla="*/ 5052692 w 7467600"/>
              <a:gd name="connsiteY604" fmla="*/ 1292994 h 6858000"/>
              <a:gd name="connsiteX605" fmla="*/ 5200661 w 7467600"/>
              <a:gd name="connsiteY605" fmla="*/ 1635186 h 6858000"/>
              <a:gd name="connsiteX606" fmla="*/ 5297138 w 7467600"/>
              <a:gd name="connsiteY606" fmla="*/ 1906351 h 6858000"/>
              <a:gd name="connsiteX607" fmla="*/ 5052692 w 7467600"/>
              <a:gd name="connsiteY607" fmla="*/ 1292994 h 6858000"/>
              <a:gd name="connsiteX608" fmla="*/ 5009948 w 7467600"/>
              <a:gd name="connsiteY608" fmla="*/ 1273619 h 6858000"/>
              <a:gd name="connsiteX609" fmla="*/ 5121777 w 7467600"/>
              <a:gd name="connsiteY609" fmla="*/ 1654213 h 6858000"/>
              <a:gd name="connsiteX610" fmla="*/ 5293545 w 7467600"/>
              <a:gd name="connsiteY610" fmla="*/ 2072247 h 6858000"/>
              <a:gd name="connsiteX611" fmla="*/ 5294042 w 7467600"/>
              <a:gd name="connsiteY611" fmla="*/ 2065019 h 6858000"/>
              <a:gd name="connsiteX612" fmla="*/ 5171936 w 7467600"/>
              <a:gd name="connsiteY612" fmla="*/ 1647613 h 6858000"/>
              <a:gd name="connsiteX613" fmla="*/ 5009948 w 7467600"/>
              <a:gd name="connsiteY613" fmla="*/ 1273619 h 6858000"/>
              <a:gd name="connsiteX614" fmla="*/ 655236 w 7467600"/>
              <a:gd name="connsiteY614" fmla="*/ 1268632 h 6858000"/>
              <a:gd name="connsiteX615" fmla="*/ 839521 w 7467600"/>
              <a:gd name="connsiteY615" fmla="*/ 1685315 h 6858000"/>
              <a:gd name="connsiteX616" fmla="*/ 1109416 w 7467600"/>
              <a:gd name="connsiteY616" fmla="*/ 2061663 h 6858000"/>
              <a:gd name="connsiteX617" fmla="*/ 1298300 w 7467600"/>
              <a:gd name="connsiteY617" fmla="*/ 2247742 h 6858000"/>
              <a:gd name="connsiteX618" fmla="*/ 1125871 w 7467600"/>
              <a:gd name="connsiteY618" fmla="*/ 1989513 h 6858000"/>
              <a:gd name="connsiteX619" fmla="*/ 981574 w 7467600"/>
              <a:gd name="connsiteY619" fmla="*/ 1783157 h 6858000"/>
              <a:gd name="connsiteX620" fmla="*/ 922198 w 7467600"/>
              <a:gd name="connsiteY620" fmla="*/ 1677437 h 6858000"/>
              <a:gd name="connsiteX621" fmla="*/ 869293 w 7467600"/>
              <a:gd name="connsiteY621" fmla="*/ 1583214 h 6858000"/>
              <a:gd name="connsiteX622" fmla="*/ 751431 w 7467600"/>
              <a:gd name="connsiteY622" fmla="*/ 1405731 h 6858000"/>
              <a:gd name="connsiteX623" fmla="*/ 655236 w 7467600"/>
              <a:gd name="connsiteY623" fmla="*/ 1268632 h 6858000"/>
              <a:gd name="connsiteX624" fmla="*/ 6516292 w 7467600"/>
              <a:gd name="connsiteY624" fmla="*/ 1263064 h 6858000"/>
              <a:gd name="connsiteX625" fmla="*/ 5736320 w 7467600"/>
              <a:gd name="connsiteY625" fmla="*/ 1501803 h 6858000"/>
              <a:gd name="connsiteX626" fmla="*/ 6516292 w 7467600"/>
              <a:gd name="connsiteY626" fmla="*/ 1263064 h 6858000"/>
              <a:gd name="connsiteX627" fmla="*/ 291466 w 7467600"/>
              <a:gd name="connsiteY627" fmla="*/ 1250369 h 6858000"/>
              <a:gd name="connsiteX628" fmla="*/ 323180 w 7467600"/>
              <a:gd name="connsiteY628" fmla="*/ 1435283 h 6858000"/>
              <a:gd name="connsiteX629" fmla="*/ 349381 w 7467600"/>
              <a:gd name="connsiteY629" fmla="*/ 1875041 h 6858000"/>
              <a:gd name="connsiteX630" fmla="*/ 374363 w 7467600"/>
              <a:gd name="connsiteY630" fmla="*/ 1506494 h 6858000"/>
              <a:gd name="connsiteX631" fmla="*/ 302168 w 7467600"/>
              <a:gd name="connsiteY631" fmla="*/ 1274495 h 6858000"/>
              <a:gd name="connsiteX632" fmla="*/ 291466 w 7467600"/>
              <a:gd name="connsiteY632" fmla="*/ 1250369 h 6858000"/>
              <a:gd name="connsiteX633" fmla="*/ 678222 w 7467600"/>
              <a:gd name="connsiteY633" fmla="*/ 1248670 h 6858000"/>
              <a:gd name="connsiteX634" fmla="*/ 775536 w 7467600"/>
              <a:gd name="connsiteY634" fmla="*/ 1388015 h 6858000"/>
              <a:gd name="connsiteX635" fmla="*/ 894529 w 7467600"/>
              <a:gd name="connsiteY635" fmla="*/ 1567739 h 6858000"/>
              <a:gd name="connsiteX636" fmla="*/ 948000 w 7467600"/>
              <a:gd name="connsiteY636" fmla="*/ 1663088 h 6858000"/>
              <a:gd name="connsiteX637" fmla="*/ 1006812 w 7467600"/>
              <a:gd name="connsiteY637" fmla="*/ 1767683 h 6858000"/>
              <a:gd name="connsiteX638" fmla="*/ 1149133 w 7467600"/>
              <a:gd name="connsiteY638" fmla="*/ 1971513 h 6858000"/>
              <a:gd name="connsiteX639" fmla="*/ 1333952 w 7467600"/>
              <a:gd name="connsiteY639" fmla="*/ 2251620 h 6858000"/>
              <a:gd name="connsiteX640" fmla="*/ 1337329 w 7467600"/>
              <a:gd name="connsiteY640" fmla="*/ 2258350 h 6858000"/>
              <a:gd name="connsiteX641" fmla="*/ 1014726 w 7467600"/>
              <a:gd name="connsiteY641" fmla="*/ 1615556 h 6858000"/>
              <a:gd name="connsiteX642" fmla="*/ 678222 w 7467600"/>
              <a:gd name="connsiteY642" fmla="*/ 1248670 h 6858000"/>
              <a:gd name="connsiteX643" fmla="*/ 6691602 w 7467600"/>
              <a:gd name="connsiteY643" fmla="*/ 1140573 h 6858000"/>
              <a:gd name="connsiteX644" fmla="*/ 6571100 w 7467600"/>
              <a:gd name="connsiteY644" fmla="*/ 1183662 h 6858000"/>
              <a:gd name="connsiteX645" fmla="*/ 6241687 w 7467600"/>
              <a:gd name="connsiteY645" fmla="*/ 1257600 h 6858000"/>
              <a:gd name="connsiteX646" fmla="*/ 5693009 w 7467600"/>
              <a:gd name="connsiteY646" fmla="*/ 1478256 h 6858000"/>
              <a:gd name="connsiteX647" fmla="*/ 6548420 w 7467600"/>
              <a:gd name="connsiteY647" fmla="*/ 1214599 h 6858000"/>
              <a:gd name="connsiteX648" fmla="*/ 6605473 w 7467600"/>
              <a:gd name="connsiteY648" fmla="*/ 1184686 h 6858000"/>
              <a:gd name="connsiteX649" fmla="*/ 6691602 w 7467600"/>
              <a:gd name="connsiteY649" fmla="*/ 1140573 h 6858000"/>
              <a:gd name="connsiteX650" fmla="*/ 4002475 w 7467600"/>
              <a:gd name="connsiteY650" fmla="*/ 1037802 h 6858000"/>
              <a:gd name="connsiteX651" fmla="*/ 4000324 w 7467600"/>
              <a:gd name="connsiteY651" fmla="*/ 1039362 h 6858000"/>
              <a:gd name="connsiteX652" fmla="*/ 4002862 w 7467600"/>
              <a:gd name="connsiteY652" fmla="*/ 1042866 h 6858000"/>
              <a:gd name="connsiteX653" fmla="*/ 4002475 w 7467600"/>
              <a:gd name="connsiteY653" fmla="*/ 1037802 h 6858000"/>
              <a:gd name="connsiteX654" fmla="*/ 506322 w 7467600"/>
              <a:gd name="connsiteY654" fmla="*/ 1020997 h 6858000"/>
              <a:gd name="connsiteX655" fmla="*/ 533068 w 7467600"/>
              <a:gd name="connsiteY655" fmla="*/ 1029409 h 6858000"/>
              <a:gd name="connsiteX656" fmla="*/ 1232525 w 7467600"/>
              <a:gd name="connsiteY656" fmla="*/ 1804675 h 6858000"/>
              <a:gd name="connsiteX657" fmla="*/ 1388858 w 7467600"/>
              <a:gd name="connsiteY657" fmla="*/ 2368011 h 6858000"/>
              <a:gd name="connsiteX658" fmla="*/ 1384098 w 7467600"/>
              <a:gd name="connsiteY658" fmla="*/ 2378125 h 6858000"/>
              <a:gd name="connsiteX659" fmla="*/ 1425393 w 7467600"/>
              <a:gd name="connsiteY659" fmla="*/ 2589124 h 6858000"/>
              <a:gd name="connsiteX660" fmla="*/ 1424001 w 7467600"/>
              <a:gd name="connsiteY660" fmla="*/ 2597541 h 6858000"/>
              <a:gd name="connsiteX661" fmla="*/ 2152729 w 7467600"/>
              <a:gd name="connsiteY661" fmla="*/ 2864487 h 6858000"/>
              <a:gd name="connsiteX662" fmla="*/ 2020609 w 7467600"/>
              <a:gd name="connsiteY662" fmla="*/ 2539671 h 6858000"/>
              <a:gd name="connsiteX663" fmla="*/ 2018920 w 7467600"/>
              <a:gd name="connsiteY663" fmla="*/ 2536309 h 6858000"/>
              <a:gd name="connsiteX664" fmla="*/ 1342441 w 7467600"/>
              <a:gd name="connsiteY664" fmla="*/ 1173017 h 6858000"/>
              <a:gd name="connsiteX665" fmla="*/ 1367925 w 7467600"/>
              <a:gd name="connsiteY665" fmla="*/ 1135648 h 6858000"/>
              <a:gd name="connsiteX666" fmla="*/ 1771401 w 7467600"/>
              <a:gd name="connsiteY666" fmla="*/ 1806673 h 6858000"/>
              <a:gd name="connsiteX667" fmla="*/ 1972385 w 7467600"/>
              <a:gd name="connsiteY667" fmla="*/ 2198735 h 6858000"/>
              <a:gd name="connsiteX668" fmla="*/ 2040892 w 7467600"/>
              <a:gd name="connsiteY668" fmla="*/ 2405205 h 6858000"/>
              <a:gd name="connsiteX669" fmla="*/ 2131689 w 7467600"/>
              <a:gd name="connsiteY669" fmla="*/ 1936926 h 6858000"/>
              <a:gd name="connsiteX670" fmla="*/ 2454820 w 7467600"/>
              <a:gd name="connsiteY670" fmla="*/ 1248808 h 6858000"/>
              <a:gd name="connsiteX671" fmla="*/ 2492512 w 7467600"/>
              <a:gd name="connsiteY671" fmla="*/ 1302920 h 6858000"/>
              <a:gd name="connsiteX672" fmla="*/ 2081216 w 7467600"/>
              <a:gd name="connsiteY672" fmla="*/ 2527513 h 6858000"/>
              <a:gd name="connsiteX673" fmla="*/ 2081211 w 7467600"/>
              <a:gd name="connsiteY673" fmla="*/ 2528916 h 6858000"/>
              <a:gd name="connsiteX674" fmla="*/ 2199067 w 7467600"/>
              <a:gd name="connsiteY674" fmla="*/ 2884061 h 6858000"/>
              <a:gd name="connsiteX675" fmla="*/ 3192586 w 7467600"/>
              <a:gd name="connsiteY675" fmla="*/ 3411496 h 6858000"/>
              <a:gd name="connsiteX676" fmla="*/ 3182620 w 7467600"/>
              <a:gd name="connsiteY676" fmla="*/ 3483279 h 6858000"/>
              <a:gd name="connsiteX677" fmla="*/ 2435119 w 7467600"/>
              <a:gd name="connsiteY677" fmla="*/ 3080173 h 6858000"/>
              <a:gd name="connsiteX678" fmla="*/ 2410152 w 7467600"/>
              <a:gd name="connsiteY678" fmla="*/ 3063751 h 6858000"/>
              <a:gd name="connsiteX679" fmla="*/ 2408099 w 7467600"/>
              <a:gd name="connsiteY679" fmla="*/ 3064403 h 6858000"/>
              <a:gd name="connsiteX680" fmla="*/ 2407218 w 7467600"/>
              <a:gd name="connsiteY680" fmla="*/ 3070324 h 6858000"/>
              <a:gd name="connsiteX681" fmla="*/ 2380138 w 7467600"/>
              <a:gd name="connsiteY681" fmla="*/ 3099341 h 6858000"/>
              <a:gd name="connsiteX682" fmla="*/ 1765923 w 7467600"/>
              <a:gd name="connsiteY682" fmla="*/ 3581043 h 6858000"/>
              <a:gd name="connsiteX683" fmla="*/ 1702258 w 7467600"/>
              <a:gd name="connsiteY683" fmla="*/ 3612286 h 6858000"/>
              <a:gd name="connsiteX684" fmla="*/ 1538370 w 7467600"/>
              <a:gd name="connsiteY684" fmla="*/ 3811804 h 6858000"/>
              <a:gd name="connsiteX685" fmla="*/ 542867 w 7467600"/>
              <a:gd name="connsiteY685" fmla="*/ 4944092 h 6858000"/>
              <a:gd name="connsiteX686" fmla="*/ 515800 w 7467600"/>
              <a:gd name="connsiteY686" fmla="*/ 4862180 h 6858000"/>
              <a:gd name="connsiteX687" fmla="*/ 909145 w 7467600"/>
              <a:gd name="connsiteY687" fmla="*/ 4199225 h 6858000"/>
              <a:gd name="connsiteX688" fmla="*/ 1214067 w 7467600"/>
              <a:gd name="connsiteY688" fmla="*/ 3908561 h 6858000"/>
              <a:gd name="connsiteX689" fmla="*/ 640967 w 7467600"/>
              <a:gd name="connsiteY689" fmla="*/ 4105601 h 6858000"/>
              <a:gd name="connsiteX690" fmla="*/ 112563 w 7467600"/>
              <a:gd name="connsiteY690" fmla="*/ 4396952 h 6858000"/>
              <a:gd name="connsiteX691" fmla="*/ 0 w 7467600"/>
              <a:gd name="connsiteY691" fmla="*/ 4466006 h 6858000"/>
              <a:gd name="connsiteX692" fmla="*/ 0 w 7467600"/>
              <a:gd name="connsiteY692" fmla="*/ 4233763 h 6858000"/>
              <a:gd name="connsiteX693" fmla="*/ 36881 w 7467600"/>
              <a:gd name="connsiteY693" fmla="*/ 4200118 h 6858000"/>
              <a:gd name="connsiteX694" fmla="*/ 910534 w 7467600"/>
              <a:gd name="connsiteY694" fmla="*/ 3629753 h 6858000"/>
              <a:gd name="connsiteX695" fmla="*/ 1578717 w 7467600"/>
              <a:gd name="connsiteY695" fmla="*/ 3575982 h 6858000"/>
              <a:gd name="connsiteX696" fmla="*/ 2338780 w 7467600"/>
              <a:gd name="connsiteY696" fmla="*/ 3033725 h 6858000"/>
              <a:gd name="connsiteX697" fmla="*/ 1807991 w 7467600"/>
              <a:gd name="connsiteY697" fmla="*/ 2807184 h 6858000"/>
              <a:gd name="connsiteX698" fmla="*/ 1416358 w 7467600"/>
              <a:gd name="connsiteY698" fmla="*/ 3112571 h 6858000"/>
              <a:gd name="connsiteX699" fmla="*/ 939066 w 7467600"/>
              <a:gd name="connsiteY699" fmla="*/ 3378798 h 6858000"/>
              <a:gd name="connsiteX700" fmla="*/ 115099 w 7467600"/>
              <a:gd name="connsiteY700" fmla="*/ 3607650 h 6858000"/>
              <a:gd name="connsiteX701" fmla="*/ 97284 w 7467600"/>
              <a:gd name="connsiteY701" fmla="*/ 3520393 h 6858000"/>
              <a:gd name="connsiteX702" fmla="*/ 922050 w 7467600"/>
              <a:gd name="connsiteY702" fmla="*/ 3074867 h 6858000"/>
              <a:gd name="connsiteX703" fmla="*/ 1405265 w 7467600"/>
              <a:gd name="connsiteY703" fmla="*/ 3016319 h 6858000"/>
              <a:gd name="connsiteX704" fmla="*/ 1407512 w 7467600"/>
              <a:gd name="connsiteY704" fmla="*/ 3018001 h 6858000"/>
              <a:gd name="connsiteX705" fmla="*/ 1726266 w 7467600"/>
              <a:gd name="connsiteY705" fmla="*/ 2777274 h 6858000"/>
              <a:gd name="connsiteX706" fmla="*/ 625390 w 7467600"/>
              <a:gd name="connsiteY706" fmla="*/ 2514541 h 6858000"/>
              <a:gd name="connsiteX707" fmla="*/ 619799 w 7467600"/>
              <a:gd name="connsiteY707" fmla="*/ 2527180 h 6858000"/>
              <a:gd name="connsiteX708" fmla="*/ 310030 w 7467600"/>
              <a:gd name="connsiteY708" fmla="*/ 2771818 h 6858000"/>
              <a:gd name="connsiteX709" fmla="*/ 173877 w 7467600"/>
              <a:gd name="connsiteY709" fmla="*/ 2937056 h 6858000"/>
              <a:gd name="connsiteX710" fmla="*/ 77889 w 7467600"/>
              <a:gd name="connsiteY710" fmla="*/ 3138440 h 6858000"/>
              <a:gd name="connsiteX711" fmla="*/ 0 w 7467600"/>
              <a:gd name="connsiteY711" fmla="*/ 3271395 h 6858000"/>
              <a:gd name="connsiteX712" fmla="*/ 0 w 7467600"/>
              <a:gd name="connsiteY712" fmla="*/ 3153002 h 6858000"/>
              <a:gd name="connsiteX713" fmla="*/ 2386 w 7467600"/>
              <a:gd name="connsiteY713" fmla="*/ 3149203 h 6858000"/>
              <a:gd name="connsiteX714" fmla="*/ 89753 w 7467600"/>
              <a:gd name="connsiteY714" fmla="*/ 2987702 h 6858000"/>
              <a:gd name="connsiteX715" fmla="*/ 76869 w 7467600"/>
              <a:gd name="connsiteY715" fmla="*/ 3005404 h 6858000"/>
              <a:gd name="connsiteX716" fmla="*/ 32049 w 7467600"/>
              <a:gd name="connsiteY716" fmla="*/ 3065814 h 6858000"/>
              <a:gd name="connsiteX717" fmla="*/ 0 w 7467600"/>
              <a:gd name="connsiteY717" fmla="*/ 3108744 h 6858000"/>
              <a:gd name="connsiteX718" fmla="*/ 0 w 7467600"/>
              <a:gd name="connsiteY718" fmla="*/ 3058059 h 6858000"/>
              <a:gd name="connsiteX719" fmla="*/ 7610 w 7467600"/>
              <a:gd name="connsiteY719" fmla="*/ 3047889 h 6858000"/>
              <a:gd name="connsiteX720" fmla="*/ 52419 w 7467600"/>
              <a:gd name="connsiteY720" fmla="*/ 2987479 h 6858000"/>
              <a:gd name="connsiteX721" fmla="*/ 59142 w 7467600"/>
              <a:gd name="connsiteY721" fmla="*/ 2978488 h 6858000"/>
              <a:gd name="connsiteX722" fmla="*/ 0 w 7467600"/>
              <a:gd name="connsiteY722" fmla="*/ 3015334 h 6858000"/>
              <a:gd name="connsiteX723" fmla="*/ 0 w 7467600"/>
              <a:gd name="connsiteY723" fmla="*/ 2914286 h 6858000"/>
              <a:gd name="connsiteX724" fmla="*/ 36383 w 7467600"/>
              <a:gd name="connsiteY724" fmla="*/ 2901128 h 6858000"/>
              <a:gd name="connsiteX725" fmla="*/ 156329 w 7467600"/>
              <a:gd name="connsiteY725" fmla="*/ 2840533 h 6858000"/>
              <a:gd name="connsiteX726" fmla="*/ 358355 w 7467600"/>
              <a:gd name="connsiteY726" fmla="*/ 2620471 h 6858000"/>
              <a:gd name="connsiteX727" fmla="*/ 510577 w 7467600"/>
              <a:gd name="connsiteY727" fmla="*/ 2501244 h 6858000"/>
              <a:gd name="connsiteX728" fmla="*/ 211967 w 7467600"/>
              <a:gd name="connsiteY728" fmla="*/ 2479171 h 6858000"/>
              <a:gd name="connsiteX729" fmla="*/ 0 w 7467600"/>
              <a:gd name="connsiteY729" fmla="*/ 2476398 h 6858000"/>
              <a:gd name="connsiteX730" fmla="*/ 0 w 7467600"/>
              <a:gd name="connsiteY730" fmla="*/ 2389189 h 6858000"/>
              <a:gd name="connsiteX731" fmla="*/ 103062 w 7467600"/>
              <a:gd name="connsiteY731" fmla="*/ 2389518 h 6858000"/>
              <a:gd name="connsiteX732" fmla="*/ 510734 w 7467600"/>
              <a:gd name="connsiteY732" fmla="*/ 2416201 h 6858000"/>
              <a:gd name="connsiteX733" fmla="*/ 279257 w 7467600"/>
              <a:gd name="connsiteY733" fmla="*/ 2092102 h 6858000"/>
              <a:gd name="connsiteX734" fmla="*/ 65265 w 7467600"/>
              <a:gd name="connsiteY734" fmla="*/ 2006049 h 6858000"/>
              <a:gd name="connsiteX735" fmla="*/ 0 w 7467600"/>
              <a:gd name="connsiteY735" fmla="*/ 1982532 h 6858000"/>
              <a:gd name="connsiteX736" fmla="*/ 0 w 7467600"/>
              <a:gd name="connsiteY736" fmla="*/ 1912789 h 6858000"/>
              <a:gd name="connsiteX737" fmla="*/ 97460 w 7467600"/>
              <a:gd name="connsiteY737" fmla="*/ 1953725 h 6858000"/>
              <a:gd name="connsiteX738" fmla="*/ 221272 w 7467600"/>
              <a:gd name="connsiteY738" fmla="*/ 1980766 h 6858000"/>
              <a:gd name="connsiteX739" fmla="*/ 116765 w 7467600"/>
              <a:gd name="connsiteY739" fmla="*/ 1911033 h 6858000"/>
              <a:gd name="connsiteX740" fmla="*/ 16405 w 7467600"/>
              <a:gd name="connsiteY740" fmla="*/ 1803412 h 6858000"/>
              <a:gd name="connsiteX741" fmla="*/ 0 w 7467600"/>
              <a:gd name="connsiteY741" fmla="*/ 1784777 h 6858000"/>
              <a:gd name="connsiteX742" fmla="*/ 0 w 7467600"/>
              <a:gd name="connsiteY742" fmla="*/ 1740082 h 6858000"/>
              <a:gd name="connsiteX743" fmla="*/ 39394 w 7467600"/>
              <a:gd name="connsiteY743" fmla="*/ 1784856 h 6858000"/>
              <a:gd name="connsiteX744" fmla="*/ 135813 w 7467600"/>
              <a:gd name="connsiteY744" fmla="*/ 1888838 h 6858000"/>
              <a:gd name="connsiteX745" fmla="*/ 242575 w 7467600"/>
              <a:gd name="connsiteY745" fmla="*/ 1958841 h 6858000"/>
              <a:gd name="connsiteX746" fmla="*/ 82197 w 7467600"/>
              <a:gd name="connsiteY746" fmla="*/ 1754826 h 6858000"/>
              <a:gd name="connsiteX747" fmla="*/ 0 w 7467600"/>
              <a:gd name="connsiteY747" fmla="*/ 1679650 h 6858000"/>
              <a:gd name="connsiteX748" fmla="*/ 0 w 7467600"/>
              <a:gd name="connsiteY748" fmla="*/ 1602463 h 6858000"/>
              <a:gd name="connsiteX749" fmla="*/ 84689 w 7467600"/>
              <a:gd name="connsiteY749" fmla="*/ 1677442 h 6858000"/>
              <a:gd name="connsiteX750" fmla="*/ 298437 w 7467600"/>
              <a:gd name="connsiteY750" fmla="*/ 1968019 h 6858000"/>
              <a:gd name="connsiteX751" fmla="*/ 227269 w 7467600"/>
              <a:gd name="connsiteY751" fmla="*/ 1114064 h 6858000"/>
              <a:gd name="connsiteX752" fmla="*/ 248003 w 7467600"/>
              <a:gd name="connsiteY752" fmla="*/ 1089613 h 6858000"/>
              <a:gd name="connsiteX753" fmla="*/ 427020 w 7467600"/>
              <a:gd name="connsiteY753" fmla="*/ 1619803 h 6858000"/>
              <a:gd name="connsiteX754" fmla="*/ 340345 w 7467600"/>
              <a:gd name="connsiteY754" fmla="*/ 2027739 h 6858000"/>
              <a:gd name="connsiteX755" fmla="*/ 360865 w 7467600"/>
              <a:gd name="connsiteY755" fmla="*/ 2044827 h 6858000"/>
              <a:gd name="connsiteX756" fmla="*/ 560414 w 7467600"/>
              <a:gd name="connsiteY756" fmla="*/ 2421457 h 6858000"/>
              <a:gd name="connsiteX757" fmla="*/ 1359703 w 7467600"/>
              <a:gd name="connsiteY757" fmla="*/ 2578554 h 6858000"/>
              <a:gd name="connsiteX758" fmla="*/ 1359422 w 7467600"/>
              <a:gd name="connsiteY758" fmla="*/ 2577994 h 6858000"/>
              <a:gd name="connsiteX759" fmla="*/ 828701 w 7467600"/>
              <a:gd name="connsiteY759" fmla="*/ 1839520 h 6858000"/>
              <a:gd name="connsiteX760" fmla="*/ 494427 w 7467600"/>
              <a:gd name="connsiteY760" fmla="*/ 1092333 h 6858000"/>
              <a:gd name="connsiteX761" fmla="*/ 506322 w 7467600"/>
              <a:gd name="connsiteY761" fmla="*/ 1020997 h 6858000"/>
              <a:gd name="connsiteX762" fmla="*/ 4570198 w 7467600"/>
              <a:gd name="connsiteY762" fmla="*/ 978081 h 6858000"/>
              <a:gd name="connsiteX763" fmla="*/ 4523691 w 7467600"/>
              <a:gd name="connsiteY763" fmla="*/ 1127776 h 6858000"/>
              <a:gd name="connsiteX764" fmla="*/ 4509875 w 7467600"/>
              <a:gd name="connsiteY764" fmla="*/ 1167552 h 6858000"/>
              <a:gd name="connsiteX765" fmla="*/ 4478168 w 7467600"/>
              <a:gd name="connsiteY765" fmla="*/ 1260735 h 6858000"/>
              <a:gd name="connsiteX766" fmla="*/ 4409309 w 7467600"/>
              <a:gd name="connsiteY766" fmla="*/ 1666996 h 6858000"/>
              <a:gd name="connsiteX767" fmla="*/ 4370031 w 7467600"/>
              <a:gd name="connsiteY767" fmla="*/ 1955666 h 6858000"/>
              <a:gd name="connsiteX768" fmla="*/ 4570198 w 7467600"/>
              <a:gd name="connsiteY768" fmla="*/ 978081 h 6858000"/>
              <a:gd name="connsiteX769" fmla="*/ 4557898 w 7467600"/>
              <a:gd name="connsiteY769" fmla="*/ 900011 h 6858000"/>
              <a:gd name="connsiteX770" fmla="*/ 4344840 w 7467600"/>
              <a:gd name="connsiteY770" fmla="*/ 1922038 h 6858000"/>
              <a:gd name="connsiteX771" fmla="*/ 4378710 w 7467600"/>
              <a:gd name="connsiteY771" fmla="*/ 1665516 h 6858000"/>
              <a:gd name="connsiteX772" fmla="*/ 4448798 w 7467600"/>
              <a:gd name="connsiteY772" fmla="*/ 1253024 h 6858000"/>
              <a:gd name="connsiteX773" fmla="*/ 4480315 w 7467600"/>
              <a:gd name="connsiteY773" fmla="*/ 1158454 h 6858000"/>
              <a:gd name="connsiteX774" fmla="*/ 4494133 w 7467600"/>
              <a:gd name="connsiteY774" fmla="*/ 1118676 h 6858000"/>
              <a:gd name="connsiteX775" fmla="*/ 4557898 w 7467600"/>
              <a:gd name="connsiteY775" fmla="*/ 900011 h 6858000"/>
              <a:gd name="connsiteX776" fmla="*/ 5870151 w 7467600"/>
              <a:gd name="connsiteY776" fmla="*/ 898890 h 6858000"/>
              <a:gd name="connsiteX777" fmla="*/ 5861335 w 7467600"/>
              <a:gd name="connsiteY777" fmla="*/ 899177 h 6858000"/>
              <a:gd name="connsiteX778" fmla="*/ 5843702 w 7467600"/>
              <a:gd name="connsiteY778" fmla="*/ 899748 h 6858000"/>
              <a:gd name="connsiteX779" fmla="*/ 5651107 w 7467600"/>
              <a:gd name="connsiteY779" fmla="*/ 920306 h 6858000"/>
              <a:gd name="connsiteX780" fmla="*/ 5459407 w 7467600"/>
              <a:gd name="connsiteY780" fmla="*/ 940975 h 6858000"/>
              <a:gd name="connsiteX781" fmla="*/ 5374846 w 7467600"/>
              <a:gd name="connsiteY781" fmla="*/ 941988 h 6858000"/>
              <a:gd name="connsiteX782" fmla="*/ 5256105 w 7467600"/>
              <a:gd name="connsiteY782" fmla="*/ 945632 h 6858000"/>
              <a:gd name="connsiteX783" fmla="*/ 5107071 w 7467600"/>
              <a:gd name="connsiteY783" fmla="*/ 969720 h 6858000"/>
              <a:gd name="connsiteX784" fmla="*/ 4998681 w 7467600"/>
              <a:gd name="connsiteY784" fmla="*/ 988771 h 6858000"/>
              <a:gd name="connsiteX785" fmla="*/ 5870151 w 7467600"/>
              <a:gd name="connsiteY785" fmla="*/ 898890 h 6858000"/>
              <a:gd name="connsiteX786" fmla="*/ 5504425 w 7467600"/>
              <a:gd name="connsiteY786" fmla="*/ 848067 h 6858000"/>
              <a:gd name="connsiteX787" fmla="*/ 4968849 w 7467600"/>
              <a:gd name="connsiteY787" fmla="*/ 962318 h 6858000"/>
              <a:gd name="connsiteX788" fmla="*/ 5104039 w 7467600"/>
              <a:gd name="connsiteY788" fmla="*/ 940634 h 6858000"/>
              <a:gd name="connsiteX789" fmla="*/ 5256311 w 7467600"/>
              <a:gd name="connsiteY789" fmla="*/ 916490 h 6858000"/>
              <a:gd name="connsiteX790" fmla="*/ 5377381 w 7467600"/>
              <a:gd name="connsiteY790" fmla="*/ 912671 h 6858000"/>
              <a:gd name="connsiteX791" fmla="*/ 5460148 w 7467600"/>
              <a:gd name="connsiteY791" fmla="*/ 911442 h 6858000"/>
              <a:gd name="connsiteX792" fmla="*/ 5648971 w 7467600"/>
              <a:gd name="connsiteY792" fmla="*/ 891331 h 6858000"/>
              <a:gd name="connsiteX793" fmla="*/ 5844807 w 7467600"/>
              <a:gd name="connsiteY793" fmla="*/ 870718 h 6858000"/>
              <a:gd name="connsiteX794" fmla="*/ 5862975 w 7467600"/>
              <a:gd name="connsiteY794" fmla="*/ 869756 h 6858000"/>
              <a:gd name="connsiteX795" fmla="*/ 5920887 w 7467600"/>
              <a:gd name="connsiteY795" fmla="*/ 865929 h 6858000"/>
              <a:gd name="connsiteX796" fmla="*/ 5504425 w 7467600"/>
              <a:gd name="connsiteY796" fmla="*/ 848067 h 6858000"/>
              <a:gd name="connsiteX797" fmla="*/ 3607114 w 7467600"/>
              <a:gd name="connsiteY797" fmla="*/ 467441 h 6858000"/>
              <a:gd name="connsiteX798" fmla="*/ 3296242 w 7467600"/>
              <a:gd name="connsiteY798" fmla="*/ 807991 h 6858000"/>
              <a:gd name="connsiteX799" fmla="*/ 3174674 w 7467600"/>
              <a:gd name="connsiteY799" fmla="*/ 919759 h 6858000"/>
              <a:gd name="connsiteX800" fmla="*/ 3042978 w 7467600"/>
              <a:gd name="connsiteY800" fmla="*/ 1054894 h 6858000"/>
              <a:gd name="connsiteX801" fmla="*/ 2968914 w 7467600"/>
              <a:gd name="connsiteY801" fmla="*/ 1133756 h 6858000"/>
              <a:gd name="connsiteX802" fmla="*/ 3103823 w 7467600"/>
              <a:gd name="connsiteY802" fmla="*/ 1026814 h 6858000"/>
              <a:gd name="connsiteX803" fmla="*/ 3607114 w 7467600"/>
              <a:gd name="connsiteY803" fmla="*/ 467441 h 6858000"/>
              <a:gd name="connsiteX804" fmla="*/ 3744487 w 7467600"/>
              <a:gd name="connsiteY804" fmla="*/ 383136 h 6858000"/>
              <a:gd name="connsiteX805" fmla="*/ 3970213 w 7467600"/>
              <a:gd name="connsiteY805" fmla="*/ 995559 h 6858000"/>
              <a:gd name="connsiteX806" fmla="*/ 3744487 w 7467600"/>
              <a:gd name="connsiteY806" fmla="*/ 383136 h 6858000"/>
              <a:gd name="connsiteX807" fmla="*/ 3624562 w 7467600"/>
              <a:gd name="connsiteY807" fmla="*/ 367041 h 6858000"/>
              <a:gd name="connsiteX808" fmla="*/ 3489712 w 7467600"/>
              <a:gd name="connsiteY808" fmla="*/ 485386 h 6858000"/>
              <a:gd name="connsiteX809" fmla="*/ 3182994 w 7467600"/>
              <a:gd name="connsiteY809" fmla="*/ 828265 h 6858000"/>
              <a:gd name="connsiteX810" fmla="*/ 2892114 w 7467600"/>
              <a:gd name="connsiteY810" fmla="*/ 1172635 h 6858000"/>
              <a:gd name="connsiteX811" fmla="*/ 3021459 w 7467600"/>
              <a:gd name="connsiteY811" fmla="*/ 1035385 h 6858000"/>
              <a:gd name="connsiteX812" fmla="*/ 3153873 w 7467600"/>
              <a:gd name="connsiteY812" fmla="*/ 898971 h 6858000"/>
              <a:gd name="connsiteX813" fmla="*/ 3276511 w 7467600"/>
              <a:gd name="connsiteY813" fmla="*/ 786423 h 6858000"/>
              <a:gd name="connsiteX814" fmla="*/ 3584154 w 7467600"/>
              <a:gd name="connsiteY814" fmla="*/ 448218 h 6858000"/>
              <a:gd name="connsiteX815" fmla="*/ 3624562 w 7467600"/>
              <a:gd name="connsiteY815" fmla="*/ 367041 h 6858000"/>
              <a:gd name="connsiteX816" fmla="*/ 3766672 w 7467600"/>
              <a:gd name="connsiteY816" fmla="*/ 359429 h 6858000"/>
              <a:gd name="connsiteX817" fmla="*/ 3996338 w 7467600"/>
              <a:gd name="connsiteY817" fmla="*/ 968237 h 6858000"/>
              <a:gd name="connsiteX818" fmla="*/ 3766672 w 7467600"/>
              <a:gd name="connsiteY818" fmla="*/ 359429 h 6858000"/>
              <a:gd name="connsiteX819" fmla="*/ 5805386 w 7467600"/>
              <a:gd name="connsiteY819" fmla="*/ 239240 h 6858000"/>
              <a:gd name="connsiteX820" fmla="*/ 5736947 w 7467600"/>
              <a:gd name="connsiteY820" fmla="*/ 261367 h 6858000"/>
              <a:gd name="connsiteX821" fmla="*/ 5427012 w 7467600"/>
              <a:gd name="connsiteY821" fmla="*/ 311272 h 6858000"/>
              <a:gd name="connsiteX822" fmla="*/ 5147818 w 7467600"/>
              <a:gd name="connsiteY822" fmla="*/ 322112 h 6858000"/>
              <a:gd name="connsiteX823" fmla="*/ 5060854 w 7467600"/>
              <a:gd name="connsiteY823" fmla="*/ 311882 h 6858000"/>
              <a:gd name="connsiteX824" fmla="*/ 4945989 w 7467600"/>
              <a:gd name="connsiteY824" fmla="*/ 300516 h 6858000"/>
              <a:gd name="connsiteX825" fmla="*/ 5410479 w 7467600"/>
              <a:gd name="connsiteY825" fmla="*/ 348434 h 6858000"/>
              <a:gd name="connsiteX826" fmla="*/ 5805386 w 7467600"/>
              <a:gd name="connsiteY826" fmla="*/ 239240 h 6858000"/>
              <a:gd name="connsiteX827" fmla="*/ 5905192 w 7467600"/>
              <a:gd name="connsiteY827" fmla="*/ 163079 h 6858000"/>
              <a:gd name="connsiteX828" fmla="*/ 5865655 w 7467600"/>
              <a:gd name="connsiteY828" fmla="*/ 171901 h 6858000"/>
              <a:gd name="connsiteX829" fmla="*/ 5259740 w 7467600"/>
              <a:gd name="connsiteY829" fmla="*/ 257013 h 6858000"/>
              <a:gd name="connsiteX830" fmla="*/ 5208466 w 7467600"/>
              <a:gd name="connsiteY830" fmla="*/ 257550 h 6858000"/>
              <a:gd name="connsiteX831" fmla="*/ 4980204 w 7467600"/>
              <a:gd name="connsiteY831" fmla="*/ 271903 h 6858000"/>
              <a:gd name="connsiteX832" fmla="*/ 5068068 w 7467600"/>
              <a:gd name="connsiteY832" fmla="*/ 282244 h 6858000"/>
              <a:gd name="connsiteX833" fmla="*/ 5153231 w 7467600"/>
              <a:gd name="connsiteY833" fmla="*/ 292240 h 6858000"/>
              <a:gd name="connsiteX834" fmla="*/ 5426491 w 7467600"/>
              <a:gd name="connsiteY834" fmla="*/ 281128 h 6858000"/>
              <a:gd name="connsiteX835" fmla="*/ 5731212 w 7467600"/>
              <a:gd name="connsiteY835" fmla="*/ 231951 h 6858000"/>
              <a:gd name="connsiteX836" fmla="*/ 5905192 w 7467600"/>
              <a:gd name="connsiteY836" fmla="*/ 163079 h 6858000"/>
              <a:gd name="connsiteX837" fmla="*/ 5944437 w 7467600"/>
              <a:gd name="connsiteY837" fmla="*/ 113829 h 6858000"/>
              <a:gd name="connsiteX838" fmla="*/ 5825032 w 7467600"/>
              <a:gd name="connsiteY838" fmla="*/ 146405 h 6858000"/>
              <a:gd name="connsiteX839" fmla="*/ 4955599 w 7467600"/>
              <a:gd name="connsiteY839" fmla="*/ 247008 h 6858000"/>
              <a:gd name="connsiteX840" fmla="*/ 5210104 w 7467600"/>
              <a:gd name="connsiteY840" fmla="*/ 228123 h 6858000"/>
              <a:gd name="connsiteX841" fmla="*/ 5261015 w 7467600"/>
              <a:gd name="connsiteY841" fmla="*/ 227087 h 6858000"/>
              <a:gd name="connsiteX842" fmla="*/ 5861181 w 7467600"/>
              <a:gd name="connsiteY842" fmla="*/ 143093 h 6858000"/>
              <a:gd name="connsiteX843" fmla="*/ 5961252 w 7467600"/>
              <a:gd name="connsiteY843" fmla="*/ 114820 h 6858000"/>
              <a:gd name="connsiteX844" fmla="*/ 5944437 w 7467600"/>
              <a:gd name="connsiteY844" fmla="*/ 113829 h 6858000"/>
              <a:gd name="connsiteX845" fmla="*/ 3882765 w 7467600"/>
              <a:gd name="connsiteY845" fmla="*/ 0 h 6858000"/>
              <a:gd name="connsiteX846" fmla="*/ 3995099 w 7467600"/>
              <a:gd name="connsiteY846" fmla="*/ 0 h 6858000"/>
              <a:gd name="connsiteX847" fmla="*/ 4163818 w 7467600"/>
              <a:gd name="connsiteY847" fmla="*/ 234104 h 6858000"/>
              <a:gd name="connsiteX848" fmla="*/ 4172099 w 7467600"/>
              <a:gd name="connsiteY848" fmla="*/ 234207 h 6858000"/>
              <a:gd name="connsiteX849" fmla="*/ 4784282 w 7467600"/>
              <a:gd name="connsiteY849" fmla="*/ 276561 h 6858000"/>
              <a:gd name="connsiteX850" fmla="*/ 4801687 w 7467600"/>
              <a:gd name="connsiteY850" fmla="*/ 267764 h 6858000"/>
              <a:gd name="connsiteX851" fmla="*/ 6082788 w 7467600"/>
              <a:gd name="connsiteY851" fmla="*/ 64119 h 6858000"/>
              <a:gd name="connsiteX852" fmla="*/ 6099442 w 7467600"/>
              <a:gd name="connsiteY852" fmla="*/ 82568 h 6858000"/>
              <a:gd name="connsiteX853" fmla="*/ 4804137 w 7467600"/>
              <a:gd name="connsiteY853" fmla="*/ 320931 h 6858000"/>
              <a:gd name="connsiteX854" fmla="*/ 4227047 w 7467600"/>
              <a:gd name="connsiteY854" fmla="*/ 313415 h 6858000"/>
              <a:gd name="connsiteX855" fmla="*/ 4346041 w 7467600"/>
              <a:gd name="connsiteY855" fmla="*/ 456086 h 6858000"/>
              <a:gd name="connsiteX856" fmla="*/ 4870967 w 7467600"/>
              <a:gd name="connsiteY856" fmla="*/ 963061 h 6858000"/>
              <a:gd name="connsiteX857" fmla="*/ 4889647 w 7467600"/>
              <a:gd name="connsiteY857" fmla="*/ 957147 h 6858000"/>
              <a:gd name="connsiteX858" fmla="*/ 5422504 w 7467600"/>
              <a:gd name="connsiteY858" fmla="*/ 805191 h 6858000"/>
              <a:gd name="connsiteX859" fmla="*/ 6087656 w 7467600"/>
              <a:gd name="connsiteY859" fmla="*/ 826703 h 6858000"/>
              <a:gd name="connsiteX860" fmla="*/ 6058717 w 7467600"/>
              <a:gd name="connsiteY860" fmla="*/ 865992 h 6858000"/>
              <a:gd name="connsiteX861" fmla="*/ 4974153 w 7467600"/>
              <a:gd name="connsiteY861" fmla="*/ 1045456 h 6858000"/>
              <a:gd name="connsiteX862" fmla="*/ 5627835 w 7467600"/>
              <a:gd name="connsiteY862" fmla="*/ 1472077 h 6858000"/>
              <a:gd name="connsiteX863" fmla="*/ 5629817 w 7467600"/>
              <a:gd name="connsiteY863" fmla="*/ 1471412 h 6858000"/>
              <a:gd name="connsiteX864" fmla="*/ 5634124 w 7467600"/>
              <a:gd name="connsiteY864" fmla="*/ 1470572 h 6858000"/>
              <a:gd name="connsiteX865" fmla="*/ 5755832 w 7467600"/>
              <a:gd name="connsiteY865" fmla="*/ 1383886 h 6858000"/>
              <a:gd name="connsiteX866" fmla="*/ 6014186 w 7467600"/>
              <a:gd name="connsiteY866" fmla="*/ 1279799 h 6858000"/>
              <a:gd name="connsiteX867" fmla="*/ 6901619 w 7467600"/>
              <a:gd name="connsiteY867" fmla="*/ 1047874 h 6858000"/>
              <a:gd name="connsiteX868" fmla="*/ 6931566 w 7467600"/>
              <a:gd name="connsiteY868" fmla="*/ 1062034 h 6858000"/>
              <a:gd name="connsiteX869" fmla="*/ 5790982 w 7467600"/>
              <a:gd name="connsiteY869" fmla="*/ 1561380 h 6858000"/>
              <a:gd name="connsiteX870" fmla="*/ 6188971 w 7467600"/>
              <a:gd name="connsiteY870" fmla="*/ 1755168 h 6858000"/>
              <a:gd name="connsiteX871" fmla="*/ 6202446 w 7467600"/>
              <a:gd name="connsiteY871" fmla="*/ 1752268 h 6858000"/>
              <a:gd name="connsiteX872" fmla="*/ 7179560 w 7467600"/>
              <a:gd name="connsiteY872" fmla="*/ 1467551 h 6858000"/>
              <a:gd name="connsiteX873" fmla="*/ 7158730 w 7467600"/>
              <a:gd name="connsiteY873" fmla="*/ 1507835 h 6858000"/>
              <a:gd name="connsiteX874" fmla="*/ 6326959 w 7467600"/>
              <a:gd name="connsiteY874" fmla="*/ 1817686 h 6858000"/>
              <a:gd name="connsiteX875" fmla="*/ 6537433 w 7467600"/>
              <a:gd name="connsiteY875" fmla="*/ 1907790 h 6858000"/>
              <a:gd name="connsiteX876" fmla="*/ 6550221 w 7467600"/>
              <a:gd name="connsiteY876" fmla="*/ 1910729 h 6858000"/>
              <a:gd name="connsiteX877" fmla="*/ 6964438 w 7467600"/>
              <a:gd name="connsiteY877" fmla="*/ 2209505 h 6858000"/>
              <a:gd name="connsiteX878" fmla="*/ 7367862 w 7467600"/>
              <a:gd name="connsiteY878" fmla="*/ 2806833 h 6858000"/>
              <a:gd name="connsiteX879" fmla="*/ 7364329 w 7467600"/>
              <a:gd name="connsiteY879" fmla="*/ 2826907 h 6858000"/>
              <a:gd name="connsiteX880" fmla="*/ 7290545 w 7467600"/>
              <a:gd name="connsiteY880" fmla="*/ 2850663 h 6858000"/>
              <a:gd name="connsiteX881" fmla="*/ 6472036 w 7467600"/>
              <a:gd name="connsiteY881" fmla="*/ 1959003 h 6858000"/>
              <a:gd name="connsiteX882" fmla="*/ 5792897 w 7467600"/>
              <a:gd name="connsiteY882" fmla="*/ 1647747 h 6858000"/>
              <a:gd name="connsiteX883" fmla="*/ 5842751 w 7467600"/>
              <a:gd name="connsiteY883" fmla="*/ 1816112 h 6858000"/>
              <a:gd name="connsiteX884" fmla="*/ 5847424 w 7467600"/>
              <a:gd name="connsiteY884" fmla="*/ 1815776 h 6858000"/>
              <a:gd name="connsiteX885" fmla="*/ 6399821 w 7467600"/>
              <a:gd name="connsiteY885" fmla="*/ 2344799 h 6858000"/>
              <a:gd name="connsiteX886" fmla="*/ 6323232 w 7467600"/>
              <a:gd name="connsiteY886" fmla="*/ 2389634 h 6858000"/>
              <a:gd name="connsiteX887" fmla="*/ 5942958 w 7467600"/>
              <a:gd name="connsiteY887" fmla="*/ 2077708 h 6858000"/>
              <a:gd name="connsiteX888" fmla="*/ 5921559 w 7467600"/>
              <a:gd name="connsiteY888" fmla="*/ 2378596 h 6858000"/>
              <a:gd name="connsiteX889" fmla="*/ 5817651 w 7467600"/>
              <a:gd name="connsiteY889" fmla="*/ 3023919 h 6858000"/>
              <a:gd name="connsiteX890" fmla="*/ 5729634 w 7467600"/>
              <a:gd name="connsiteY890" fmla="*/ 3051849 h 6858000"/>
              <a:gd name="connsiteX891" fmla="*/ 5611018 w 7467600"/>
              <a:gd name="connsiteY891" fmla="*/ 2316769 h 6858000"/>
              <a:gd name="connsiteX892" fmla="*/ 5687608 w 7467600"/>
              <a:gd name="connsiteY892" fmla="*/ 2039972 h 6858000"/>
              <a:gd name="connsiteX893" fmla="*/ 5657554 w 7467600"/>
              <a:gd name="connsiteY893" fmla="*/ 1576445 h 6858000"/>
              <a:gd name="connsiteX894" fmla="*/ 5150475 w 7467600"/>
              <a:gd name="connsiteY894" fmla="*/ 1274012 h 6858000"/>
              <a:gd name="connsiteX895" fmla="*/ 5349142 w 7467600"/>
              <a:gd name="connsiteY895" fmla="*/ 2204405 h 6858000"/>
              <a:gd name="connsiteX896" fmla="*/ 5262214 w 7467600"/>
              <a:gd name="connsiteY896" fmla="*/ 2233836 h 6858000"/>
              <a:gd name="connsiteX897" fmla="*/ 4981539 w 7467600"/>
              <a:gd name="connsiteY897" fmla="*/ 1542201 h 6858000"/>
              <a:gd name="connsiteX898" fmla="*/ 4958461 w 7467600"/>
              <a:gd name="connsiteY898" fmla="*/ 1136957 h 6858000"/>
              <a:gd name="connsiteX899" fmla="*/ 4655015 w 7467600"/>
              <a:gd name="connsiteY899" fmla="*/ 891426 h 6858000"/>
              <a:gd name="connsiteX900" fmla="*/ 4348002 w 7467600"/>
              <a:gd name="connsiteY900" fmla="*/ 2205895 h 6858000"/>
              <a:gd name="connsiteX901" fmla="*/ 4262250 w 7467600"/>
              <a:gd name="connsiteY901" fmla="*/ 2219972 h 6858000"/>
              <a:gd name="connsiteX902" fmla="*/ 4550611 w 7467600"/>
              <a:gd name="connsiteY902" fmla="*/ 817540 h 6858000"/>
              <a:gd name="connsiteX903" fmla="*/ 4564418 w 7467600"/>
              <a:gd name="connsiteY903" fmla="*/ 808293 h 6858000"/>
              <a:gd name="connsiteX904" fmla="*/ 4266388 w 7467600"/>
              <a:gd name="connsiteY904" fmla="*/ 500083 h 6858000"/>
              <a:gd name="connsiteX905" fmla="*/ 4032842 w 7467600"/>
              <a:gd name="connsiteY905" fmla="*/ 211809 h 6858000"/>
              <a:gd name="connsiteX906" fmla="*/ 3882765 w 7467600"/>
              <a:gd name="connsiteY906" fmla="*/ 0 h 6858000"/>
              <a:gd name="connsiteX907" fmla="*/ 3721337 w 7467600"/>
              <a:gd name="connsiteY907" fmla="*/ 0 h 6858000"/>
              <a:gd name="connsiteX908" fmla="*/ 3797544 w 7467600"/>
              <a:gd name="connsiteY908" fmla="*/ 0 h 6858000"/>
              <a:gd name="connsiteX909" fmla="*/ 3775734 w 7467600"/>
              <a:gd name="connsiteY909" fmla="*/ 95131 h 6858000"/>
              <a:gd name="connsiteX910" fmla="*/ 3724807 w 7467600"/>
              <a:gd name="connsiteY910" fmla="*/ 272257 h 6858000"/>
              <a:gd name="connsiteX911" fmla="*/ 3726844 w 7467600"/>
              <a:gd name="connsiteY911" fmla="*/ 282988 h 6858000"/>
              <a:gd name="connsiteX912" fmla="*/ 3742664 w 7467600"/>
              <a:gd name="connsiteY912" fmla="*/ 279918 h 6858000"/>
              <a:gd name="connsiteX913" fmla="*/ 4103910 w 7467600"/>
              <a:gd name="connsiteY913" fmla="*/ 1161917 h 6858000"/>
              <a:gd name="connsiteX914" fmla="*/ 4020269 w 7467600"/>
              <a:gd name="connsiteY914" fmla="*/ 1200406 h 6858000"/>
              <a:gd name="connsiteX915" fmla="*/ 3674882 w 7467600"/>
              <a:gd name="connsiteY915" fmla="*/ 488524 h 6858000"/>
              <a:gd name="connsiteX916" fmla="*/ 3132682 w 7467600"/>
              <a:gd name="connsiteY916" fmla="*/ 1072284 h 6858000"/>
              <a:gd name="connsiteX917" fmla="*/ 2716346 w 7467600"/>
              <a:gd name="connsiteY917" fmla="*/ 1276376 h 6858000"/>
              <a:gd name="connsiteX918" fmla="*/ 2716772 w 7467600"/>
              <a:gd name="connsiteY918" fmla="*/ 1255462 h 6858000"/>
              <a:gd name="connsiteX919" fmla="*/ 3471096 w 7467600"/>
              <a:gd name="connsiteY919" fmla="*/ 437072 h 6858000"/>
              <a:gd name="connsiteX920" fmla="*/ 3639057 w 7467600"/>
              <a:gd name="connsiteY920" fmla="*/ 286334 h 6858000"/>
              <a:gd name="connsiteX921" fmla="*/ 3640309 w 7467600"/>
              <a:gd name="connsiteY921" fmla="*/ 284664 h 6858000"/>
              <a:gd name="connsiteX922" fmla="*/ 3646022 w 7467600"/>
              <a:gd name="connsiteY922" fmla="*/ 276711 h 6858000"/>
              <a:gd name="connsiteX923" fmla="*/ 3707943 w 7467600"/>
              <a:gd name="connsiteY923" fmla="*/ 65958 h 6858000"/>
              <a:gd name="connsiteX924" fmla="*/ 3721337 w 7467600"/>
              <a:gd name="connsiteY924" fmla="*/ 0 h 6858000"/>
              <a:gd name="connsiteX925" fmla="*/ 2867960 w 7467600"/>
              <a:gd name="connsiteY925" fmla="*/ 0 h 6858000"/>
              <a:gd name="connsiteX926" fmla="*/ 2926351 w 7467600"/>
              <a:gd name="connsiteY926" fmla="*/ 0 h 6858000"/>
              <a:gd name="connsiteX927" fmla="*/ 2902823 w 7467600"/>
              <a:gd name="connsiteY927" fmla="*/ 262929 h 6858000"/>
              <a:gd name="connsiteX928" fmla="*/ 2940663 w 7467600"/>
              <a:gd name="connsiteY928" fmla="*/ 140884 h 6858000"/>
              <a:gd name="connsiteX929" fmla="*/ 2947039 w 7467600"/>
              <a:gd name="connsiteY929" fmla="*/ 122524 h 6858000"/>
              <a:gd name="connsiteX930" fmla="*/ 2984316 w 7467600"/>
              <a:gd name="connsiteY930" fmla="*/ 0 h 6858000"/>
              <a:gd name="connsiteX931" fmla="*/ 3016114 w 7467600"/>
              <a:gd name="connsiteY931" fmla="*/ 0 h 6858000"/>
              <a:gd name="connsiteX932" fmla="*/ 2979949 w 7467600"/>
              <a:gd name="connsiteY932" fmla="*/ 119274 h 6858000"/>
              <a:gd name="connsiteX933" fmla="*/ 3023879 w 7467600"/>
              <a:gd name="connsiteY933" fmla="*/ 0 h 6858000"/>
              <a:gd name="connsiteX934" fmla="*/ 3105400 w 7467600"/>
              <a:gd name="connsiteY934" fmla="*/ 0 h 6858000"/>
              <a:gd name="connsiteX935" fmla="*/ 3094669 w 7467600"/>
              <a:gd name="connsiteY935" fmla="*/ 30308 h 6858000"/>
              <a:gd name="connsiteX936" fmla="*/ 2901945 w 7467600"/>
              <a:gd name="connsiteY936" fmla="*/ 466538 h 6858000"/>
              <a:gd name="connsiteX937" fmla="*/ 2815209 w 7467600"/>
              <a:gd name="connsiteY937" fmla="*/ 497361 h 6858000"/>
              <a:gd name="connsiteX938" fmla="*/ 2844845 w 7467600"/>
              <a:gd name="connsiteY938" fmla="*/ 127638 h 6858000"/>
              <a:gd name="connsiteX939" fmla="*/ 2867960 w 7467600"/>
              <a:gd name="connsiteY939" fmla="*/ 0 h 6858000"/>
              <a:gd name="connsiteX940" fmla="*/ 1057230 w 7467600"/>
              <a:gd name="connsiteY940" fmla="*/ 0 h 6858000"/>
              <a:gd name="connsiteX941" fmla="*/ 1111003 w 7467600"/>
              <a:gd name="connsiteY941" fmla="*/ 0 h 6858000"/>
              <a:gd name="connsiteX942" fmla="*/ 1125553 w 7467600"/>
              <a:gd name="connsiteY942" fmla="*/ 52588 h 6858000"/>
              <a:gd name="connsiteX943" fmla="*/ 1304276 w 7467600"/>
              <a:gd name="connsiteY943" fmla="*/ 476275 h 6858000"/>
              <a:gd name="connsiteX944" fmla="*/ 1492066 w 7467600"/>
              <a:gd name="connsiteY944" fmla="*/ 886333 h 6858000"/>
              <a:gd name="connsiteX945" fmla="*/ 1423698 w 7467600"/>
              <a:gd name="connsiteY945" fmla="*/ 710817 h 6858000"/>
              <a:gd name="connsiteX946" fmla="*/ 1357609 w 7467600"/>
              <a:gd name="connsiteY946" fmla="*/ 532892 h 6858000"/>
              <a:gd name="connsiteX947" fmla="*/ 1309550 w 7467600"/>
              <a:gd name="connsiteY947" fmla="*/ 374031 h 6858000"/>
              <a:gd name="connsiteX948" fmla="*/ 1193673 w 7467600"/>
              <a:gd name="connsiteY948" fmla="*/ 49533 h 6858000"/>
              <a:gd name="connsiteX949" fmla="*/ 1164391 w 7467600"/>
              <a:gd name="connsiteY949" fmla="*/ 0 h 6858000"/>
              <a:gd name="connsiteX950" fmla="*/ 1200666 w 7467600"/>
              <a:gd name="connsiteY950" fmla="*/ 0 h 6858000"/>
              <a:gd name="connsiteX951" fmla="*/ 1223408 w 7467600"/>
              <a:gd name="connsiteY951" fmla="*/ 38996 h 6858000"/>
              <a:gd name="connsiteX952" fmla="*/ 1339635 w 7467600"/>
              <a:gd name="connsiteY952" fmla="*/ 365517 h 6858000"/>
              <a:gd name="connsiteX953" fmla="*/ 1387469 w 7467600"/>
              <a:gd name="connsiteY953" fmla="*/ 523079 h 6858000"/>
              <a:gd name="connsiteX954" fmla="*/ 1452685 w 7467600"/>
              <a:gd name="connsiteY954" fmla="*/ 699806 h 6858000"/>
              <a:gd name="connsiteX955" fmla="*/ 1492092 w 7467600"/>
              <a:gd name="connsiteY955" fmla="*/ 800424 h 6858000"/>
              <a:gd name="connsiteX956" fmla="*/ 1455302 w 7467600"/>
              <a:gd name="connsiteY956" fmla="*/ 632913 h 6858000"/>
              <a:gd name="connsiteX957" fmla="*/ 1222336 w 7467600"/>
              <a:gd name="connsiteY957" fmla="*/ 9480 h 6858000"/>
              <a:gd name="connsiteX958" fmla="*/ 1214634 w 7467600"/>
              <a:gd name="connsiteY958" fmla="*/ 0 h 6858000"/>
              <a:gd name="connsiteX959" fmla="*/ 1289827 w 7467600"/>
              <a:gd name="connsiteY959" fmla="*/ 0 h 6858000"/>
              <a:gd name="connsiteX960" fmla="*/ 1321076 w 7467600"/>
              <a:gd name="connsiteY960" fmla="*/ 59722 h 6858000"/>
              <a:gd name="connsiteX961" fmla="*/ 1512579 w 7467600"/>
              <a:gd name="connsiteY961" fmla="*/ 626441 h 6858000"/>
              <a:gd name="connsiteX962" fmla="*/ 1506076 w 7467600"/>
              <a:gd name="connsiteY962" fmla="*/ 1089289 h 6858000"/>
              <a:gd name="connsiteX963" fmla="*/ 1486346 w 7467600"/>
              <a:gd name="connsiteY963" fmla="*/ 1079919 h 6858000"/>
              <a:gd name="connsiteX964" fmla="*/ 1070511 w 7467600"/>
              <a:gd name="connsiteY964" fmla="*/ 48609 h 6858000"/>
              <a:gd name="connsiteX965" fmla="*/ 1057230 w 7467600"/>
              <a:gd name="connsiteY965" fmla="*/ 0 h 6858000"/>
              <a:gd name="connsiteX966" fmla="*/ 43151 w 7467600"/>
              <a:gd name="connsiteY966" fmla="*/ 0 h 6858000"/>
              <a:gd name="connsiteX967" fmla="*/ 95283 w 7467600"/>
              <a:gd name="connsiteY967" fmla="*/ 0 h 6858000"/>
              <a:gd name="connsiteX968" fmla="*/ 300708 w 7467600"/>
              <a:gd name="connsiteY968" fmla="*/ 154571 h 6858000"/>
              <a:gd name="connsiteX969" fmla="*/ 530414 w 7467600"/>
              <a:gd name="connsiteY969" fmla="*/ 354673 h 6858000"/>
              <a:gd name="connsiteX970" fmla="*/ 333785 w 7467600"/>
              <a:gd name="connsiteY970" fmla="*/ 161564 h 6858000"/>
              <a:gd name="connsiteX971" fmla="*/ 147005 w 7467600"/>
              <a:gd name="connsiteY971" fmla="*/ 0 h 6858000"/>
              <a:gd name="connsiteX972" fmla="*/ 272509 w 7467600"/>
              <a:gd name="connsiteY972" fmla="*/ 0 h 6858000"/>
              <a:gd name="connsiteX973" fmla="*/ 326276 w 7467600"/>
              <a:gd name="connsiteY973" fmla="*/ 45847 h 6858000"/>
              <a:gd name="connsiteX974" fmla="*/ 823759 w 7467600"/>
              <a:gd name="connsiteY974" fmla="*/ 574145 h 6858000"/>
              <a:gd name="connsiteX975" fmla="*/ 811254 w 7467600"/>
              <a:gd name="connsiteY975" fmla="*/ 665546 h 6858000"/>
              <a:gd name="connsiteX976" fmla="*/ 154042 w 7467600"/>
              <a:gd name="connsiteY976" fmla="*/ 261522 h 6858000"/>
              <a:gd name="connsiteX977" fmla="*/ 13550 w 7467600"/>
              <a:gd name="connsiteY977" fmla="*/ 158423 h 6858000"/>
              <a:gd name="connsiteX978" fmla="*/ 0 w 7467600"/>
              <a:gd name="connsiteY978" fmla="*/ 146618 h 6858000"/>
              <a:gd name="connsiteX979" fmla="*/ 0 w 7467600"/>
              <a:gd name="connsiteY979" fmla="*/ 59161 h 6858000"/>
              <a:gd name="connsiteX980" fmla="*/ 45427 w 7467600"/>
              <a:gd name="connsiteY980" fmla="*/ 101078 h 6858000"/>
              <a:gd name="connsiteX981" fmla="*/ 630103 w 7467600"/>
              <a:gd name="connsiteY981" fmla="*/ 485885 h 6858000"/>
              <a:gd name="connsiteX982" fmla="*/ 532040 w 7467600"/>
              <a:gd name="connsiteY982" fmla="*/ 399359 h 6858000"/>
              <a:gd name="connsiteX983" fmla="*/ 517618 w 7467600"/>
              <a:gd name="connsiteY983" fmla="*/ 385726 h 6858000"/>
              <a:gd name="connsiteX984" fmla="*/ 285074 w 7467600"/>
              <a:gd name="connsiteY984" fmla="*/ 182755 h 6858000"/>
              <a:gd name="connsiteX985" fmla="*/ 43151 w 7467600"/>
              <a:gd name="connsiteY985"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1903353 w 7467600"/>
              <a:gd name="connsiteY127" fmla="*/ 5044827 h 6858000"/>
              <a:gd name="connsiteX128" fmla="*/ 1936931 w 7467600"/>
              <a:gd name="connsiteY128" fmla="*/ 5093954 h 6858000"/>
              <a:gd name="connsiteX129" fmla="*/ 2195868 w 7467600"/>
              <a:gd name="connsiteY129" fmla="*/ 5396574 h 6858000"/>
              <a:gd name="connsiteX130" fmla="*/ 2088852 w 7467600"/>
              <a:gd name="connsiteY130" fmla="*/ 5166123 h 6858000"/>
              <a:gd name="connsiteX131" fmla="*/ 1958241 w 7467600"/>
              <a:gd name="connsiteY131" fmla="*/ 5067955 h 6858000"/>
              <a:gd name="connsiteX132" fmla="*/ 1903353 w 7467600"/>
              <a:gd name="connsiteY132" fmla="*/ 5044827 h 6858000"/>
              <a:gd name="connsiteX133" fmla="*/ 1979378 w 7467600"/>
              <a:gd name="connsiteY133" fmla="*/ 4769504 h 6858000"/>
              <a:gd name="connsiteX134" fmla="*/ 2882120 w 7467600"/>
              <a:gd name="connsiteY134" fmla="*/ 5064547 h 6858000"/>
              <a:gd name="connsiteX135" fmla="*/ 2793103 w 7467600"/>
              <a:gd name="connsiteY135" fmla="*/ 5039699 h 6858000"/>
              <a:gd name="connsiteX136" fmla="*/ 2770041 w 7467600"/>
              <a:gd name="connsiteY136" fmla="*/ 5033634 h 6858000"/>
              <a:gd name="connsiteX137" fmla="*/ 1979378 w 7467600"/>
              <a:gd name="connsiteY137" fmla="*/ 4769504 h 6858000"/>
              <a:gd name="connsiteX138" fmla="*/ 1927410 w 7467600"/>
              <a:gd name="connsiteY138" fmla="*/ 4716164 h 6858000"/>
              <a:gd name="connsiteX139" fmla="*/ 1959587 w 7467600"/>
              <a:gd name="connsiteY139" fmla="*/ 4728849 h 6858000"/>
              <a:gd name="connsiteX140" fmla="*/ 2777707 w 7467600"/>
              <a:gd name="connsiteY140" fmla="*/ 5003991 h 6858000"/>
              <a:gd name="connsiteX141" fmla="*/ 2800768 w 7467600"/>
              <a:gd name="connsiteY141" fmla="*/ 5010056 h 6858000"/>
              <a:gd name="connsiteX142" fmla="*/ 2879408 w 7467600"/>
              <a:gd name="connsiteY142" fmla="*/ 5031590 h 6858000"/>
              <a:gd name="connsiteX143" fmla="*/ 2862295 w 7467600"/>
              <a:gd name="connsiteY143" fmla="*/ 5022958 h 6858000"/>
              <a:gd name="connsiteX144" fmla="*/ 2813343 w 7467600"/>
              <a:gd name="connsiteY144" fmla="*/ 4998369 h 6858000"/>
              <a:gd name="connsiteX145" fmla="*/ 2646245 w 7467600"/>
              <a:gd name="connsiteY145" fmla="*/ 4930999 h 6858000"/>
              <a:gd name="connsiteX146" fmla="*/ 1999243 w 7467600"/>
              <a:gd name="connsiteY146" fmla="*/ 4730524 h 6858000"/>
              <a:gd name="connsiteX147" fmla="*/ 1979527 w 7467600"/>
              <a:gd name="connsiteY147" fmla="*/ 4726651 h 6858000"/>
              <a:gd name="connsiteX148" fmla="*/ 1927410 w 7467600"/>
              <a:gd name="connsiteY148" fmla="*/ 4716164 h 6858000"/>
              <a:gd name="connsiteX149" fmla="*/ 1997014 w 7467600"/>
              <a:gd name="connsiteY149" fmla="*/ 4698007 h 6858000"/>
              <a:gd name="connsiteX150" fmla="*/ 2005458 w 7467600"/>
              <a:gd name="connsiteY150" fmla="*/ 4699540 h 6858000"/>
              <a:gd name="connsiteX151" fmla="*/ 2657186 w 7467600"/>
              <a:gd name="connsiteY151" fmla="*/ 4901687 h 6858000"/>
              <a:gd name="connsiteX152" fmla="*/ 2826662 w 7467600"/>
              <a:gd name="connsiteY152" fmla="*/ 4970362 h 6858000"/>
              <a:gd name="connsiteX153" fmla="*/ 2876100 w 7467600"/>
              <a:gd name="connsiteY153" fmla="*/ 4995397 h 6858000"/>
              <a:gd name="connsiteX154" fmla="*/ 3042600 w 7467600"/>
              <a:gd name="connsiteY154" fmla="*/ 5059532 h 6858000"/>
              <a:gd name="connsiteX155" fmla="*/ 1997014 w 7467600"/>
              <a:gd name="connsiteY155" fmla="*/ 4698007 h 6858000"/>
              <a:gd name="connsiteX156" fmla="*/ 2305292 w 7467600"/>
              <a:gd name="connsiteY156" fmla="*/ 4219492 h 6858000"/>
              <a:gd name="connsiteX157" fmla="*/ 3360922 w 7467600"/>
              <a:gd name="connsiteY157" fmla="*/ 4529373 h 6858000"/>
              <a:gd name="connsiteX158" fmla="*/ 3492420 w 7467600"/>
              <a:gd name="connsiteY158" fmla="*/ 4510145 h 6858000"/>
              <a:gd name="connsiteX159" fmla="*/ 3364086 w 7467600"/>
              <a:gd name="connsiteY159" fmla="*/ 4480340 h 6858000"/>
              <a:gd name="connsiteX160" fmla="*/ 3225818 w 7467600"/>
              <a:gd name="connsiteY160" fmla="*/ 4411822 h 6858000"/>
              <a:gd name="connsiteX161" fmla="*/ 3129696 w 7467600"/>
              <a:gd name="connsiteY161" fmla="*/ 4360704 h 6858000"/>
              <a:gd name="connsiteX162" fmla="*/ 2814545 w 7467600"/>
              <a:gd name="connsiteY162" fmla="*/ 4282955 h 6858000"/>
              <a:gd name="connsiteX163" fmla="*/ 2305292 w 7467600"/>
              <a:gd name="connsiteY163" fmla="*/ 4219492 h 6858000"/>
              <a:gd name="connsiteX164" fmla="*/ 2626982 w 7467600"/>
              <a:gd name="connsiteY164" fmla="*/ 4206450 h 6858000"/>
              <a:gd name="connsiteX165" fmla="*/ 2490617 w 7467600"/>
              <a:gd name="connsiteY165" fmla="*/ 4206951 h 6858000"/>
              <a:gd name="connsiteX166" fmla="*/ 2819869 w 7467600"/>
              <a:gd name="connsiteY166" fmla="*/ 4252936 h 6858000"/>
              <a:gd name="connsiteX167" fmla="*/ 3143018 w 7467600"/>
              <a:gd name="connsiteY167" fmla="*/ 4332698 h 6858000"/>
              <a:gd name="connsiteX168" fmla="*/ 3241520 w 7467600"/>
              <a:gd name="connsiteY168" fmla="*/ 4385112 h 6858000"/>
              <a:gd name="connsiteX169" fmla="*/ 3374575 w 7467600"/>
              <a:gd name="connsiteY169" fmla="*/ 4451517 h 6858000"/>
              <a:gd name="connsiteX170" fmla="*/ 3505221 w 7467600"/>
              <a:gd name="connsiteY170" fmla="*/ 4480757 h 6858000"/>
              <a:gd name="connsiteX171" fmla="*/ 2626982 w 7467600"/>
              <a:gd name="connsiteY171" fmla="*/ 4206450 h 6858000"/>
              <a:gd name="connsiteX172" fmla="*/ 1310106 w 7467600"/>
              <a:gd name="connsiteY172" fmla="*/ 3943217 h 6858000"/>
              <a:gd name="connsiteX173" fmla="*/ 854994 w 7467600"/>
              <a:gd name="connsiteY173" fmla="*/ 4399136 h 6858000"/>
              <a:gd name="connsiteX174" fmla="*/ 742462 w 7467600"/>
              <a:gd name="connsiteY174" fmla="*/ 4594648 h 6858000"/>
              <a:gd name="connsiteX175" fmla="*/ 820602 w 7467600"/>
              <a:gd name="connsiteY175" fmla="*/ 4485915 h 6858000"/>
              <a:gd name="connsiteX176" fmla="*/ 878295 w 7467600"/>
              <a:gd name="connsiteY176" fmla="*/ 4403594 h 6858000"/>
              <a:gd name="connsiteX177" fmla="*/ 1240607 w 7467600"/>
              <a:gd name="connsiteY177" fmla="*/ 4010401 h 6858000"/>
              <a:gd name="connsiteX178" fmla="*/ 1310106 w 7467600"/>
              <a:gd name="connsiteY178" fmla="*/ 3943217 h 6858000"/>
              <a:gd name="connsiteX179" fmla="*/ 1423113 w 7467600"/>
              <a:gd name="connsiteY179" fmla="*/ 3874565 h 6858000"/>
              <a:gd name="connsiteX180" fmla="*/ 1260565 w 7467600"/>
              <a:gd name="connsiteY180" fmla="*/ 4031982 h 6858000"/>
              <a:gd name="connsiteX181" fmla="*/ 901900 w 7467600"/>
              <a:gd name="connsiteY181" fmla="*/ 4421236 h 6858000"/>
              <a:gd name="connsiteX182" fmla="*/ 845044 w 7467600"/>
              <a:gd name="connsiteY182" fmla="*/ 4502436 h 6858000"/>
              <a:gd name="connsiteX183" fmla="*/ 685926 w 7467600"/>
              <a:gd name="connsiteY183" fmla="*/ 4703069 h 6858000"/>
              <a:gd name="connsiteX184" fmla="*/ 684248 w 7467600"/>
              <a:gd name="connsiteY184" fmla="*/ 4706721 h 6858000"/>
              <a:gd name="connsiteX185" fmla="*/ 1423113 w 7467600"/>
              <a:gd name="connsiteY185" fmla="*/ 3874565 h 6858000"/>
              <a:gd name="connsiteX186" fmla="*/ 3316479 w 7467600"/>
              <a:gd name="connsiteY186" fmla="*/ 3872136 h 6858000"/>
              <a:gd name="connsiteX187" fmla="*/ 3546806 w 7467600"/>
              <a:gd name="connsiteY187" fmla="*/ 4356139 h 6858000"/>
              <a:gd name="connsiteX188" fmla="*/ 3364433 w 7467600"/>
              <a:gd name="connsiteY188" fmla="*/ 3953121 h 6858000"/>
              <a:gd name="connsiteX189" fmla="*/ 3316479 w 7467600"/>
              <a:gd name="connsiteY189" fmla="*/ 3872136 h 6858000"/>
              <a:gd name="connsiteX190" fmla="*/ 3291335 w 7467600"/>
              <a:gd name="connsiteY190" fmla="*/ 3767420 h 6858000"/>
              <a:gd name="connsiteX191" fmla="*/ 3390805 w 7467600"/>
              <a:gd name="connsiteY191" fmla="*/ 3937163 h 6858000"/>
              <a:gd name="connsiteX192" fmla="*/ 3579062 w 7467600"/>
              <a:gd name="connsiteY192" fmla="*/ 4359040 h 6858000"/>
              <a:gd name="connsiteX193" fmla="*/ 3467355 w 7467600"/>
              <a:gd name="connsiteY193" fmla="*/ 3988130 h 6858000"/>
              <a:gd name="connsiteX194" fmla="*/ 3310753 w 7467600"/>
              <a:gd name="connsiteY194" fmla="*/ 3787140 h 6858000"/>
              <a:gd name="connsiteX195" fmla="*/ 3291335 w 7467600"/>
              <a:gd name="connsiteY195" fmla="*/ 3767420 h 6858000"/>
              <a:gd name="connsiteX196" fmla="*/ 1635889 w 7467600"/>
              <a:gd name="connsiteY196" fmla="*/ 3709494 h 6858000"/>
              <a:gd name="connsiteX197" fmla="*/ 1634800 w 7467600"/>
              <a:gd name="connsiteY197" fmla="*/ 3731111 h 6858000"/>
              <a:gd name="connsiteX198" fmla="*/ 1635889 w 7467600"/>
              <a:gd name="connsiteY198" fmla="*/ 3709494 h 6858000"/>
              <a:gd name="connsiteX199" fmla="*/ 1510397 w 7467600"/>
              <a:gd name="connsiteY199" fmla="*/ 3684705 h 6858000"/>
              <a:gd name="connsiteX200" fmla="*/ 1146550 w 7467600"/>
              <a:gd name="connsiteY200" fmla="*/ 3802012 h 6858000"/>
              <a:gd name="connsiteX201" fmla="*/ 698834 w 7467600"/>
              <a:gd name="connsiteY201" fmla="*/ 3952272 h 6858000"/>
              <a:gd name="connsiteX202" fmla="*/ 34256 w 7467600"/>
              <a:gd name="connsiteY202" fmla="*/ 4347603 h 6858000"/>
              <a:gd name="connsiteX203" fmla="*/ 527241 w 7467600"/>
              <a:gd name="connsiteY203" fmla="*/ 4065078 h 6858000"/>
              <a:gd name="connsiteX204" fmla="*/ 1510397 w 7467600"/>
              <a:gd name="connsiteY204" fmla="*/ 3684705 h 6858000"/>
              <a:gd name="connsiteX205" fmla="*/ 1313114 w 7467600"/>
              <a:gd name="connsiteY205" fmla="*/ 3655216 h 6858000"/>
              <a:gd name="connsiteX206" fmla="*/ 1109304 w 7467600"/>
              <a:gd name="connsiteY206" fmla="*/ 3669030 h 6858000"/>
              <a:gd name="connsiteX207" fmla="*/ 8129 w 7467600"/>
              <a:gd name="connsiteY207" fmla="*/ 4330519 h 6858000"/>
              <a:gd name="connsiteX208" fmla="*/ 687572 w 7467600"/>
              <a:gd name="connsiteY208" fmla="*/ 3925629 h 6858000"/>
              <a:gd name="connsiteX209" fmla="*/ 1138365 w 7467600"/>
              <a:gd name="connsiteY209" fmla="*/ 3774515 h 6858000"/>
              <a:gd name="connsiteX210" fmla="*/ 1505579 w 7467600"/>
              <a:gd name="connsiteY210" fmla="*/ 3655526 h 6858000"/>
              <a:gd name="connsiteX211" fmla="*/ 1313114 w 7467600"/>
              <a:gd name="connsiteY211" fmla="*/ 3655216 h 6858000"/>
              <a:gd name="connsiteX212" fmla="*/ 3655073 w 7467600"/>
              <a:gd name="connsiteY212" fmla="*/ 3650884 h 6858000"/>
              <a:gd name="connsiteX213" fmla="*/ 3989938 w 7467600"/>
              <a:gd name="connsiteY213" fmla="*/ 3991685 h 6858000"/>
              <a:gd name="connsiteX214" fmla="*/ 4393907 w 7467600"/>
              <a:gd name="connsiteY214" fmla="*/ 4261258 h 6858000"/>
              <a:gd name="connsiteX215" fmla="*/ 4648051 w 7467600"/>
              <a:gd name="connsiteY215" fmla="*/ 4374051 h 6858000"/>
              <a:gd name="connsiteX216" fmla="*/ 4383389 w 7467600"/>
              <a:gd name="connsiteY216" fmla="*/ 4184369 h 6858000"/>
              <a:gd name="connsiteX217" fmla="*/ 4165508 w 7467600"/>
              <a:gd name="connsiteY217" fmla="*/ 4035196 h 6858000"/>
              <a:gd name="connsiteX218" fmla="*/ 4068162 w 7467600"/>
              <a:gd name="connsiteY218" fmla="*/ 3953394 h 6858000"/>
              <a:gd name="connsiteX219" fmla="*/ 3981416 w 7467600"/>
              <a:gd name="connsiteY219" fmla="*/ 3880482 h 6858000"/>
              <a:gd name="connsiteX220" fmla="*/ 3800147 w 7467600"/>
              <a:gd name="connsiteY220" fmla="*/ 3749872 h 6858000"/>
              <a:gd name="connsiteX221" fmla="*/ 3655073 w 7467600"/>
              <a:gd name="connsiteY221" fmla="*/ 3650884 h 6858000"/>
              <a:gd name="connsiteX222" fmla="*/ 3670252 w 7467600"/>
              <a:gd name="connsiteY222" fmla="*/ 3622798 h 6858000"/>
              <a:gd name="connsiteX223" fmla="*/ 3817258 w 7467600"/>
              <a:gd name="connsiteY223" fmla="*/ 3723577 h 6858000"/>
              <a:gd name="connsiteX224" fmla="*/ 4000461 w 7467600"/>
              <a:gd name="connsiteY224" fmla="*/ 3855966 h 6858000"/>
              <a:gd name="connsiteX225" fmla="*/ 4088180 w 7467600"/>
              <a:gd name="connsiteY225" fmla="*/ 3929774 h 6858000"/>
              <a:gd name="connsiteX226" fmla="*/ 4184555 w 7467600"/>
              <a:gd name="connsiteY226" fmla="*/ 4010683 h 6858000"/>
              <a:gd name="connsiteX227" fmla="*/ 4399563 w 7467600"/>
              <a:gd name="connsiteY227" fmla="*/ 4158106 h 6858000"/>
              <a:gd name="connsiteX228" fmla="*/ 4684469 w 7467600"/>
              <a:gd name="connsiteY228" fmla="*/ 4364680 h 6858000"/>
              <a:gd name="connsiteX229" fmla="*/ 4690271 w 7467600"/>
              <a:gd name="connsiteY229" fmla="*/ 4370034 h 6858000"/>
              <a:gd name="connsiteX230" fmla="*/ 4136093 w 7467600"/>
              <a:gd name="connsiteY230" fmla="*/ 3858466 h 6858000"/>
              <a:gd name="connsiteX231" fmla="*/ 3670252 w 7467600"/>
              <a:gd name="connsiteY231" fmla="*/ 3622798 h 6858000"/>
              <a:gd name="connsiteX232" fmla="*/ 4440129 w 7467600"/>
              <a:gd name="connsiteY232" fmla="*/ 3448571 h 6858000"/>
              <a:gd name="connsiteX233" fmla="*/ 4856525 w 7467600"/>
              <a:gd name="connsiteY233" fmla="*/ 3915351 h 6858000"/>
              <a:gd name="connsiteX234" fmla="*/ 5059055 w 7467600"/>
              <a:gd name="connsiteY234" fmla="*/ 4108918 h 6858000"/>
              <a:gd name="connsiteX235" fmla="*/ 5290070 w 7467600"/>
              <a:gd name="connsiteY235" fmla="*/ 4263619 h 6858000"/>
              <a:gd name="connsiteX236" fmla="*/ 4834991 w 7467600"/>
              <a:gd name="connsiteY236" fmla="*/ 3830985 h 6858000"/>
              <a:gd name="connsiteX237" fmla="*/ 4440129 w 7467600"/>
              <a:gd name="connsiteY237" fmla="*/ 3448571 h 6858000"/>
              <a:gd name="connsiteX238" fmla="*/ 4441737 w 7467600"/>
              <a:gd name="connsiteY238" fmla="*/ 3399734 h 6858000"/>
              <a:gd name="connsiteX239" fmla="*/ 4431236 w 7467600"/>
              <a:gd name="connsiteY239" fmla="*/ 3400954 h 6858000"/>
              <a:gd name="connsiteX240" fmla="*/ 4557150 w 7467600"/>
              <a:gd name="connsiteY240" fmla="*/ 3510023 h 6858000"/>
              <a:gd name="connsiteX241" fmla="*/ 4856936 w 7467600"/>
              <a:gd name="connsiteY241" fmla="*/ 3809146 h 6858000"/>
              <a:gd name="connsiteX242" fmla="*/ 5111996 w 7467600"/>
              <a:gd name="connsiteY242" fmla="*/ 4065759 h 6858000"/>
              <a:gd name="connsiteX243" fmla="*/ 5388878 w 7467600"/>
              <a:gd name="connsiteY243" fmla="*/ 4300185 h 6858000"/>
              <a:gd name="connsiteX244" fmla="*/ 5425556 w 7467600"/>
              <a:gd name="connsiteY244" fmla="*/ 4308967 h 6858000"/>
              <a:gd name="connsiteX245" fmla="*/ 4943646 w 7467600"/>
              <a:gd name="connsiteY245" fmla="*/ 3822916 h 6858000"/>
              <a:gd name="connsiteX246" fmla="*/ 4594837 w 7467600"/>
              <a:gd name="connsiteY246" fmla="*/ 3532274 h 6858000"/>
              <a:gd name="connsiteX247" fmla="*/ 4441737 w 7467600"/>
              <a:gd name="connsiteY247" fmla="*/ 3399734 h 6858000"/>
              <a:gd name="connsiteX248" fmla="*/ 5425834 w 7467600"/>
              <a:gd name="connsiteY248" fmla="*/ 3162785 h 6858000"/>
              <a:gd name="connsiteX249" fmla="*/ 5401644 w 7467600"/>
              <a:gd name="connsiteY249" fmla="*/ 3617847 h 6858000"/>
              <a:gd name="connsiteX250" fmla="*/ 5467256 w 7467600"/>
              <a:gd name="connsiteY250" fmla="*/ 4175494 h 6858000"/>
              <a:gd name="connsiteX251" fmla="*/ 5448069 w 7467600"/>
              <a:gd name="connsiteY251" fmla="*/ 3567554 h 6858000"/>
              <a:gd name="connsiteX252" fmla="*/ 5425834 w 7467600"/>
              <a:gd name="connsiteY252" fmla="*/ 3162785 h 6858000"/>
              <a:gd name="connsiteX253" fmla="*/ 1318687 w 7467600"/>
              <a:gd name="connsiteY253" fmla="*/ 3113840 h 6858000"/>
              <a:gd name="connsiteX254" fmla="*/ 1066793 w 7467600"/>
              <a:gd name="connsiteY254" fmla="*/ 3212171 h 6858000"/>
              <a:gd name="connsiteX255" fmla="*/ 993319 w 7467600"/>
              <a:gd name="connsiteY255" fmla="*/ 3247648 h 6858000"/>
              <a:gd name="connsiteX256" fmla="*/ 853081 w 7467600"/>
              <a:gd name="connsiteY256" fmla="*/ 3312410 h 6858000"/>
              <a:gd name="connsiteX257" fmla="*/ 805957 w 7467600"/>
              <a:gd name="connsiteY257" fmla="*/ 3330443 h 6858000"/>
              <a:gd name="connsiteX258" fmla="*/ 1318687 w 7467600"/>
              <a:gd name="connsiteY258" fmla="*/ 3113840 h 6858000"/>
              <a:gd name="connsiteX259" fmla="*/ 5453702 w 7467600"/>
              <a:gd name="connsiteY259" fmla="*/ 3090882 h 6858000"/>
              <a:gd name="connsiteX260" fmla="*/ 5480135 w 7467600"/>
              <a:gd name="connsiteY260" fmla="*/ 3565802 h 6858000"/>
              <a:gd name="connsiteX261" fmla="*/ 5499023 w 7467600"/>
              <a:gd name="connsiteY261" fmla="*/ 4166310 h 6858000"/>
              <a:gd name="connsiteX262" fmla="*/ 5547022 w 7467600"/>
              <a:gd name="connsiteY262" fmla="*/ 3607838 h 6858000"/>
              <a:gd name="connsiteX263" fmla="*/ 5515964 w 7467600"/>
              <a:gd name="connsiteY263" fmla="*/ 3378541 h 6858000"/>
              <a:gd name="connsiteX264" fmla="*/ 5453702 w 7467600"/>
              <a:gd name="connsiteY264" fmla="*/ 3090882 h 6858000"/>
              <a:gd name="connsiteX265" fmla="*/ 1238695 w 7467600"/>
              <a:gd name="connsiteY265" fmla="*/ 3076820 h 6858000"/>
              <a:gd name="connsiteX266" fmla="*/ 716371 w 7467600"/>
              <a:gd name="connsiteY266" fmla="*/ 3293249 h 6858000"/>
              <a:gd name="connsiteX267" fmla="*/ 579522 w 7467600"/>
              <a:gd name="connsiteY267" fmla="*/ 3371759 h 6858000"/>
              <a:gd name="connsiteX268" fmla="*/ 600288 w 7467600"/>
              <a:gd name="connsiteY268" fmla="*/ 3365555 h 6858000"/>
              <a:gd name="connsiteX269" fmla="*/ 840692 w 7467600"/>
              <a:gd name="connsiteY269" fmla="*/ 3284921 h 6858000"/>
              <a:gd name="connsiteX270" fmla="*/ 979248 w 7467600"/>
              <a:gd name="connsiteY270" fmla="*/ 3221003 h 6858000"/>
              <a:gd name="connsiteX271" fmla="*/ 1053282 w 7467600"/>
              <a:gd name="connsiteY271" fmla="*/ 3185247 h 6858000"/>
              <a:gd name="connsiteX272" fmla="*/ 1320603 w 7467600"/>
              <a:gd name="connsiteY272" fmla="*/ 3081281 h 6858000"/>
              <a:gd name="connsiteX273" fmla="*/ 1238695 w 7467600"/>
              <a:gd name="connsiteY273" fmla="*/ 3076820 h 6858000"/>
              <a:gd name="connsiteX274" fmla="*/ 5425627 w 7467600"/>
              <a:gd name="connsiteY274" fmla="*/ 2954192 h 6858000"/>
              <a:gd name="connsiteX275" fmla="*/ 5470770 w 7467600"/>
              <a:gd name="connsiteY275" fmla="*/ 3005435 h 6858000"/>
              <a:gd name="connsiteX276" fmla="*/ 5519779 w 7467600"/>
              <a:gd name="connsiteY276" fmla="*/ 4359223 h 6858000"/>
              <a:gd name="connsiteX277" fmla="*/ 5520293 w 7467600"/>
              <a:gd name="connsiteY277" fmla="*/ 4360602 h 6858000"/>
              <a:gd name="connsiteX278" fmla="*/ 5767221 w 7467600"/>
              <a:gd name="connsiteY278" fmla="*/ 4665564 h 6858000"/>
              <a:gd name="connsiteX279" fmla="*/ 6937169 w 7467600"/>
              <a:gd name="connsiteY279" fmla="*/ 4815941 h 6858000"/>
              <a:gd name="connsiteX280" fmla="*/ 6953922 w 7467600"/>
              <a:gd name="connsiteY280" fmla="*/ 4890068 h 6858000"/>
              <a:gd name="connsiteX281" fmla="*/ 6071359 w 7467600"/>
              <a:gd name="connsiteY281" fmla="*/ 4770770 h 6858000"/>
              <a:gd name="connsiteX282" fmla="*/ 6038839 w 7467600"/>
              <a:gd name="connsiteY282" fmla="*/ 4764474 h 6858000"/>
              <a:gd name="connsiteX283" fmla="*/ 6038706 w 7467600"/>
              <a:gd name="connsiteY283" fmla="*/ 4763847 h 6858000"/>
              <a:gd name="connsiteX284" fmla="*/ 6037784 w 7467600"/>
              <a:gd name="connsiteY284" fmla="*/ 4764270 h 6858000"/>
              <a:gd name="connsiteX285" fmla="*/ 6038839 w 7467600"/>
              <a:gd name="connsiteY285" fmla="*/ 4764474 h 6858000"/>
              <a:gd name="connsiteX286" fmla="*/ 6040338 w 7467600"/>
              <a:gd name="connsiteY286" fmla="*/ 4771418 h 6858000"/>
              <a:gd name="connsiteX287" fmla="*/ 6024488 w 7467600"/>
              <a:gd name="connsiteY287" fmla="*/ 4809903 h 6858000"/>
              <a:gd name="connsiteX288" fmla="*/ 5599771 w 7467600"/>
              <a:gd name="connsiteY288" fmla="*/ 5509652 h 6858000"/>
              <a:gd name="connsiteX289" fmla="*/ 5548843 w 7467600"/>
              <a:gd name="connsiteY289" fmla="*/ 5563845 h 6858000"/>
              <a:gd name="connsiteX290" fmla="*/ 5940952 w 7467600"/>
              <a:gd name="connsiteY290" fmla="*/ 6250028 h 6858000"/>
              <a:gd name="connsiteX291" fmla="*/ 6043441 w 7467600"/>
              <a:gd name="connsiteY291" fmla="*/ 6665847 h 6858000"/>
              <a:gd name="connsiteX292" fmla="*/ 6093432 w 7467600"/>
              <a:gd name="connsiteY292" fmla="*/ 6858000 h 6858000"/>
              <a:gd name="connsiteX293" fmla="*/ 6034344 w 7467600"/>
              <a:gd name="connsiteY293" fmla="*/ 6858000 h 6858000"/>
              <a:gd name="connsiteX294" fmla="*/ 6026679 w 7467600"/>
              <a:gd name="connsiteY294" fmla="*/ 6836959 h 6858000"/>
              <a:gd name="connsiteX295" fmla="*/ 5800441 w 7467600"/>
              <a:gd name="connsiteY295" fmla="*/ 6335286 h 6858000"/>
              <a:gd name="connsiteX296" fmla="*/ 5526562 w 7467600"/>
              <a:gd name="connsiteY296" fmla="*/ 5705388 h 6858000"/>
              <a:gd name="connsiteX297" fmla="*/ 5519640 w 7467600"/>
              <a:gd name="connsiteY297" fmla="*/ 5683774 h 6858000"/>
              <a:gd name="connsiteX298" fmla="*/ 5844559 w 7467600"/>
              <a:gd name="connsiteY298" fmla="*/ 6553349 h 6858000"/>
              <a:gd name="connsiteX299" fmla="*/ 5975994 w 7467600"/>
              <a:gd name="connsiteY299" fmla="*/ 6858000 h 6858000"/>
              <a:gd name="connsiteX300" fmla="*/ 5898547 w 7467600"/>
              <a:gd name="connsiteY300" fmla="*/ 6858000 h 6858000"/>
              <a:gd name="connsiteX301" fmla="*/ 5682041 w 7467600"/>
              <a:gd name="connsiteY301" fmla="*/ 6355860 h 6858000"/>
              <a:gd name="connsiteX302" fmla="*/ 5461758 w 7467600"/>
              <a:gd name="connsiteY302" fmla="*/ 5820220 h 6858000"/>
              <a:gd name="connsiteX303" fmla="*/ 5237282 w 7467600"/>
              <a:gd name="connsiteY303" fmla="*/ 6579086 h 6858000"/>
              <a:gd name="connsiteX304" fmla="*/ 5115009 w 7467600"/>
              <a:gd name="connsiteY304" fmla="*/ 6858000 h 6858000"/>
              <a:gd name="connsiteX305" fmla="*/ 5028074 w 7467600"/>
              <a:gd name="connsiteY305" fmla="*/ 6858000 h 6858000"/>
              <a:gd name="connsiteX306" fmla="*/ 5079508 w 7467600"/>
              <a:gd name="connsiteY306" fmla="*/ 6749074 h 6858000"/>
              <a:gd name="connsiteX307" fmla="*/ 5371846 w 7467600"/>
              <a:gd name="connsiteY307" fmla="*/ 5924413 h 6858000"/>
              <a:gd name="connsiteX308" fmla="*/ 5270512 w 7467600"/>
              <a:gd name="connsiteY308" fmla="*/ 6138975 h 6858000"/>
              <a:gd name="connsiteX309" fmla="*/ 5062409 w 7467600"/>
              <a:gd name="connsiteY309" fmla="*/ 6653544 h 6858000"/>
              <a:gd name="connsiteX310" fmla="*/ 5036628 w 7467600"/>
              <a:gd name="connsiteY310" fmla="*/ 6754247 h 6858000"/>
              <a:gd name="connsiteX311" fmla="*/ 5009112 w 7467600"/>
              <a:gd name="connsiteY311" fmla="*/ 6858000 h 6858000"/>
              <a:gd name="connsiteX312" fmla="*/ 4976679 w 7467600"/>
              <a:gd name="connsiteY312" fmla="*/ 6858000 h 6858000"/>
              <a:gd name="connsiteX313" fmla="*/ 5006537 w 7467600"/>
              <a:gd name="connsiteY313" fmla="*/ 6747068 h 6858000"/>
              <a:gd name="connsiteX314" fmla="*/ 5032723 w 7467600"/>
              <a:gd name="connsiteY314" fmla="*/ 6644957 h 6858000"/>
              <a:gd name="connsiteX315" fmla="*/ 5242949 w 7467600"/>
              <a:gd name="connsiteY315" fmla="*/ 6125175 h 6858000"/>
              <a:gd name="connsiteX316" fmla="*/ 5286321 w 7467600"/>
              <a:gd name="connsiteY316" fmla="*/ 6033555 h 6858000"/>
              <a:gd name="connsiteX317" fmla="*/ 5008210 w 7467600"/>
              <a:gd name="connsiteY317" fmla="*/ 6649194 h 6858000"/>
              <a:gd name="connsiteX318" fmla="*/ 4986321 w 7467600"/>
              <a:gd name="connsiteY318" fmla="*/ 6765687 h 6858000"/>
              <a:gd name="connsiteX319" fmla="*/ 4973474 w 7467600"/>
              <a:gd name="connsiteY319" fmla="*/ 6858000 h 6858000"/>
              <a:gd name="connsiteX320" fmla="*/ 4907178 w 7467600"/>
              <a:gd name="connsiteY320" fmla="*/ 6858000 h 6858000"/>
              <a:gd name="connsiteX321" fmla="*/ 4910810 w 7467600"/>
              <a:gd name="connsiteY321" fmla="*/ 6829660 h 6858000"/>
              <a:gd name="connsiteX322" fmla="*/ 4987461 w 7467600"/>
              <a:gd name="connsiteY322" fmla="*/ 6432994 h 6858000"/>
              <a:gd name="connsiteX323" fmla="*/ 5179262 w 7467600"/>
              <a:gd name="connsiteY323" fmla="*/ 6035044 h 6858000"/>
              <a:gd name="connsiteX324" fmla="*/ 4689678 w 7467600"/>
              <a:gd name="connsiteY324" fmla="*/ 6440241 h 6858000"/>
              <a:gd name="connsiteX325" fmla="*/ 4477543 w 7467600"/>
              <a:gd name="connsiteY325" fmla="*/ 6674836 h 6858000"/>
              <a:gd name="connsiteX326" fmla="*/ 4329957 w 7467600"/>
              <a:gd name="connsiteY326" fmla="*/ 6858000 h 6858000"/>
              <a:gd name="connsiteX327" fmla="*/ 4218595 w 7467600"/>
              <a:gd name="connsiteY327" fmla="*/ 6858000 h 6858000"/>
              <a:gd name="connsiteX328" fmla="*/ 4368888 w 7467600"/>
              <a:gd name="connsiteY328" fmla="*/ 6668412 h 6858000"/>
              <a:gd name="connsiteX329" fmla="*/ 4563091 w 7467600"/>
              <a:gd name="connsiteY329" fmla="*/ 6442508 h 6858000"/>
              <a:gd name="connsiteX330" fmla="*/ 5387324 w 7467600"/>
              <a:gd name="connsiteY330" fmla="*/ 5705830 h 6858000"/>
              <a:gd name="connsiteX331" fmla="*/ 5073620 w 7467600"/>
              <a:gd name="connsiteY331" fmla="*/ 5955437 h 6858000"/>
              <a:gd name="connsiteX332" fmla="*/ 4689789 w 7467600"/>
              <a:gd name="connsiteY332" fmla="*/ 6268382 h 6858000"/>
              <a:gd name="connsiteX333" fmla="*/ 4418722 w 7467600"/>
              <a:gd name="connsiteY333" fmla="*/ 6570886 h 6858000"/>
              <a:gd name="connsiteX334" fmla="*/ 4214944 w 7467600"/>
              <a:gd name="connsiteY334" fmla="*/ 6858000 h 6858000"/>
              <a:gd name="connsiteX335" fmla="*/ 4177898 w 7467600"/>
              <a:gd name="connsiteY335" fmla="*/ 6858000 h 6858000"/>
              <a:gd name="connsiteX336" fmla="*/ 4391597 w 7467600"/>
              <a:gd name="connsiteY336" fmla="*/ 6556370 h 6858000"/>
              <a:gd name="connsiteX337" fmla="*/ 4668889 w 7467600"/>
              <a:gd name="connsiteY337" fmla="*/ 6246399 h 6858000"/>
              <a:gd name="connsiteX338" fmla="*/ 5055427 w 7467600"/>
              <a:gd name="connsiteY338" fmla="*/ 5931476 h 6858000"/>
              <a:gd name="connsiteX339" fmla="*/ 5371814 w 7467600"/>
              <a:gd name="connsiteY339" fmla="*/ 5678975 h 6858000"/>
              <a:gd name="connsiteX340" fmla="*/ 4987918 w 7467600"/>
              <a:gd name="connsiteY340" fmla="*/ 5838701 h 6858000"/>
              <a:gd name="connsiteX341" fmla="*/ 4317146 w 7467600"/>
              <a:gd name="connsiteY341" fmla="*/ 6587716 h 6858000"/>
              <a:gd name="connsiteX342" fmla="*/ 4171627 w 7467600"/>
              <a:gd name="connsiteY342" fmla="*/ 6858000 h 6858000"/>
              <a:gd name="connsiteX343" fmla="*/ 4081585 w 7467600"/>
              <a:gd name="connsiteY343" fmla="*/ 6858000 h 6858000"/>
              <a:gd name="connsiteX344" fmla="*/ 4238603 w 7467600"/>
              <a:gd name="connsiteY344" fmla="*/ 6559341 h 6858000"/>
              <a:gd name="connsiteX345" fmla="*/ 4778333 w 7467600"/>
              <a:gd name="connsiteY345" fmla="*/ 5873626 h 6858000"/>
              <a:gd name="connsiteX346" fmla="*/ 5414185 w 7467600"/>
              <a:gd name="connsiteY346" fmla="*/ 5573882 h 6858000"/>
              <a:gd name="connsiteX347" fmla="*/ 5959648 w 7467600"/>
              <a:gd name="connsiteY347" fmla="*/ 4760797 h 6858000"/>
              <a:gd name="connsiteX348" fmla="*/ 5355019 w 7467600"/>
              <a:gd name="connsiteY348" fmla="*/ 4734672 h 6858000"/>
              <a:gd name="connsiteX349" fmla="*/ 5083565 w 7467600"/>
              <a:gd name="connsiteY349" fmla="*/ 5179121 h 6858000"/>
              <a:gd name="connsiteX350" fmla="*/ 4713577 w 7467600"/>
              <a:gd name="connsiteY350" fmla="*/ 5616803 h 6858000"/>
              <a:gd name="connsiteX351" fmla="*/ 3989559 w 7467600"/>
              <a:gd name="connsiteY351" fmla="*/ 6145945 h 6858000"/>
              <a:gd name="connsiteX352" fmla="*/ 3939824 w 7467600"/>
              <a:gd name="connsiteY352" fmla="*/ 6066900 h 6858000"/>
              <a:gd name="connsiteX353" fmla="*/ 4584537 w 7467600"/>
              <a:gd name="connsiteY353" fmla="*/ 5324826 h 6858000"/>
              <a:gd name="connsiteX354" fmla="*/ 5037105 w 7467600"/>
              <a:gd name="connsiteY354" fmla="*/ 5088765 h 6858000"/>
              <a:gd name="connsiteX355" fmla="*/ 5039930 w 7467600"/>
              <a:gd name="connsiteY355" fmla="*/ 5089585 h 6858000"/>
              <a:gd name="connsiteX356" fmla="*/ 5263764 w 7467600"/>
              <a:gd name="connsiteY356" fmla="*/ 4735525 h 6858000"/>
              <a:gd name="connsiteX357" fmla="*/ 4086300 w 7467600"/>
              <a:gd name="connsiteY357" fmla="*/ 4884599 h 6858000"/>
              <a:gd name="connsiteX358" fmla="*/ 4085485 w 7467600"/>
              <a:gd name="connsiteY358" fmla="*/ 4899070 h 6858000"/>
              <a:gd name="connsiteX359" fmla="*/ 3871915 w 7467600"/>
              <a:gd name="connsiteY359" fmla="*/ 5253645 h 6858000"/>
              <a:gd name="connsiteX360" fmla="*/ 3799374 w 7467600"/>
              <a:gd name="connsiteY360" fmla="*/ 5466127 h 6858000"/>
              <a:gd name="connsiteX361" fmla="*/ 3498850 w 7467600"/>
              <a:gd name="connsiteY361" fmla="*/ 6661888 h 6858000"/>
              <a:gd name="connsiteX362" fmla="*/ 3399216 w 7467600"/>
              <a:gd name="connsiteY362" fmla="*/ 6858000 h 6858000"/>
              <a:gd name="connsiteX363" fmla="*/ 3303688 w 7467600"/>
              <a:gd name="connsiteY363" fmla="*/ 6858000 h 6858000"/>
              <a:gd name="connsiteX364" fmla="*/ 3391774 w 7467600"/>
              <a:gd name="connsiteY364" fmla="*/ 6697181 h 6858000"/>
              <a:gd name="connsiteX365" fmla="*/ 3735540 w 7467600"/>
              <a:gd name="connsiteY365" fmla="*/ 5546923 h 6858000"/>
              <a:gd name="connsiteX366" fmla="*/ 3729438 w 7467600"/>
              <a:gd name="connsiteY366" fmla="*/ 5569058 h 6858000"/>
              <a:gd name="connsiteX367" fmla="*/ 3707782 w 7467600"/>
              <a:gd name="connsiteY367" fmla="*/ 5644908 h 6858000"/>
              <a:gd name="connsiteX368" fmla="*/ 3583827 w 7467600"/>
              <a:gd name="connsiteY368" fmla="*/ 6039215 h 6858000"/>
              <a:gd name="connsiteX369" fmla="*/ 3547861 w 7467600"/>
              <a:gd name="connsiteY369" fmla="*/ 6129609 h 6858000"/>
              <a:gd name="connsiteX370" fmla="*/ 3490905 w 7467600"/>
              <a:gd name="connsiteY370" fmla="*/ 6277660 h 6858000"/>
              <a:gd name="connsiteX371" fmla="*/ 3455859 w 7467600"/>
              <a:gd name="connsiteY371" fmla="*/ 6391301 h 6858000"/>
              <a:gd name="connsiteX372" fmla="*/ 3429112 w 7467600"/>
              <a:gd name="connsiteY372" fmla="*/ 6479469 h 6858000"/>
              <a:gd name="connsiteX373" fmla="*/ 3304862 w 7467600"/>
              <a:gd name="connsiteY373" fmla="*/ 6796476 h 6858000"/>
              <a:gd name="connsiteX374" fmla="*/ 3276071 w 7467600"/>
              <a:gd name="connsiteY374" fmla="*/ 6858000 h 6858000"/>
              <a:gd name="connsiteX375" fmla="*/ 3240805 w 7467600"/>
              <a:gd name="connsiteY375" fmla="*/ 6858000 h 6858000"/>
              <a:gd name="connsiteX376" fmla="*/ 3275917 w 7467600"/>
              <a:gd name="connsiteY376" fmla="*/ 6783192 h 6858000"/>
              <a:gd name="connsiteX377" fmla="*/ 3399358 w 7467600"/>
              <a:gd name="connsiteY377" fmla="*/ 6469011 h 6858000"/>
              <a:gd name="connsiteX378" fmla="*/ 3425650 w 7467600"/>
              <a:gd name="connsiteY378" fmla="*/ 6381333 h 6858000"/>
              <a:gd name="connsiteX379" fmla="*/ 3460661 w 7467600"/>
              <a:gd name="connsiteY379" fmla="*/ 6266763 h 6858000"/>
              <a:gd name="connsiteX380" fmla="*/ 3518021 w 7467600"/>
              <a:gd name="connsiteY380" fmla="*/ 6117298 h 6858000"/>
              <a:gd name="connsiteX381" fmla="*/ 3554035 w 7467600"/>
              <a:gd name="connsiteY381" fmla="*/ 6027832 h 6858000"/>
              <a:gd name="connsiteX382" fmla="*/ 3677174 w 7467600"/>
              <a:gd name="connsiteY382" fmla="*/ 5636351 h 6858000"/>
              <a:gd name="connsiteX383" fmla="*/ 3698819 w 7467600"/>
              <a:gd name="connsiteY383" fmla="*/ 5560503 h 6858000"/>
              <a:gd name="connsiteX384" fmla="*/ 3702094 w 7467600"/>
              <a:gd name="connsiteY384" fmla="*/ 5549194 h 6858000"/>
              <a:gd name="connsiteX385" fmla="*/ 3398355 w 7467600"/>
              <a:gd name="connsiteY385" fmla="*/ 6094603 h 6858000"/>
              <a:gd name="connsiteX386" fmla="*/ 3193941 w 7467600"/>
              <a:gd name="connsiteY386" fmla="*/ 6798775 h 6858000"/>
              <a:gd name="connsiteX387" fmla="*/ 3184140 w 7467600"/>
              <a:gd name="connsiteY387" fmla="*/ 6858000 h 6858000"/>
              <a:gd name="connsiteX388" fmla="*/ 3099978 w 7467600"/>
              <a:gd name="connsiteY388" fmla="*/ 6858000 h 6858000"/>
              <a:gd name="connsiteX389" fmla="*/ 3101556 w 7467600"/>
              <a:gd name="connsiteY389" fmla="*/ 6843337 h 6858000"/>
              <a:gd name="connsiteX390" fmla="*/ 3370162 w 7467600"/>
              <a:gd name="connsiteY390" fmla="*/ 5785550 h 6858000"/>
              <a:gd name="connsiteX391" fmla="*/ 3746477 w 7467600"/>
              <a:gd name="connsiteY391" fmla="*/ 5377889 h 6858000"/>
              <a:gd name="connsiteX392" fmla="*/ 3863399 w 7467600"/>
              <a:gd name="connsiteY392" fmla="*/ 5087257 h 6858000"/>
              <a:gd name="connsiteX393" fmla="*/ 3968712 w 7467600"/>
              <a:gd name="connsiteY393" fmla="*/ 4913989 h 6858000"/>
              <a:gd name="connsiteX394" fmla="*/ 2792390 w 7467600"/>
              <a:gd name="connsiteY394" fmla="*/ 5382974 h 6858000"/>
              <a:gd name="connsiteX395" fmla="*/ 2714982 w 7467600"/>
              <a:gd name="connsiteY395" fmla="*/ 5427051 h 6858000"/>
              <a:gd name="connsiteX396" fmla="*/ 2813361 w 7467600"/>
              <a:gd name="connsiteY396" fmla="*/ 6023912 h 6858000"/>
              <a:gd name="connsiteX397" fmla="*/ 2688430 w 7467600"/>
              <a:gd name="connsiteY397" fmla="*/ 6801564 h 6858000"/>
              <a:gd name="connsiteX398" fmla="*/ 2629626 w 7467600"/>
              <a:gd name="connsiteY398" fmla="*/ 6763394 h 6858000"/>
              <a:gd name="connsiteX399" fmla="*/ 2565328 w 7467600"/>
              <a:gd name="connsiteY399" fmla="*/ 5516399 h 6858000"/>
              <a:gd name="connsiteX400" fmla="*/ 1922999 w 7467600"/>
              <a:gd name="connsiteY400" fmla="*/ 5980343 h 6858000"/>
              <a:gd name="connsiteX401" fmla="*/ 1950261 w 7467600"/>
              <a:gd name="connsiteY401" fmla="*/ 6405858 h 6858000"/>
              <a:gd name="connsiteX402" fmla="*/ 2365554 w 7467600"/>
              <a:gd name="connsiteY402" fmla="*/ 6759107 h 6858000"/>
              <a:gd name="connsiteX403" fmla="*/ 2424142 w 7467600"/>
              <a:gd name="connsiteY403" fmla="*/ 6858000 h 6858000"/>
              <a:gd name="connsiteX404" fmla="*/ 2395994 w 7467600"/>
              <a:gd name="connsiteY404" fmla="*/ 6858000 h 6858000"/>
              <a:gd name="connsiteX405" fmla="*/ 2392863 w 7467600"/>
              <a:gd name="connsiteY405" fmla="*/ 6852964 h 6858000"/>
              <a:gd name="connsiteX406" fmla="*/ 2017589 w 7467600"/>
              <a:gd name="connsiteY406" fmla="*/ 6493982 h 6858000"/>
              <a:gd name="connsiteX407" fmla="*/ 2147336 w 7467600"/>
              <a:gd name="connsiteY407" fmla="*/ 6594052 h 6858000"/>
              <a:gd name="connsiteX408" fmla="*/ 2207047 w 7467600"/>
              <a:gd name="connsiteY408" fmla="*/ 6654540 h 6858000"/>
              <a:gd name="connsiteX409" fmla="*/ 2299106 w 7467600"/>
              <a:gd name="connsiteY409" fmla="*/ 6778931 h 6858000"/>
              <a:gd name="connsiteX410" fmla="*/ 2314430 w 7467600"/>
              <a:gd name="connsiteY410" fmla="*/ 6801144 h 6858000"/>
              <a:gd name="connsiteX411" fmla="*/ 2352406 w 7467600"/>
              <a:gd name="connsiteY411" fmla="*/ 6858000 h 6858000"/>
              <a:gd name="connsiteX412" fmla="*/ 2314492 w 7467600"/>
              <a:gd name="connsiteY412" fmla="*/ 6858000 h 6858000"/>
              <a:gd name="connsiteX413" fmla="*/ 2288095 w 7467600"/>
              <a:gd name="connsiteY413" fmla="*/ 6818030 h 6858000"/>
              <a:gd name="connsiteX414" fmla="*/ 2272768 w 7467600"/>
              <a:gd name="connsiteY414" fmla="*/ 6795822 h 6858000"/>
              <a:gd name="connsiteX415" fmla="*/ 2182715 w 7467600"/>
              <a:gd name="connsiteY415" fmla="*/ 6675071 h 6858000"/>
              <a:gd name="connsiteX416" fmla="*/ 2032061 w 7467600"/>
              <a:gd name="connsiteY416" fmla="*/ 6541380 h 6858000"/>
              <a:gd name="connsiteX417" fmla="*/ 2257220 w 7467600"/>
              <a:gd name="connsiteY417" fmla="*/ 6826257 h 6858000"/>
              <a:gd name="connsiteX418" fmla="*/ 2281324 w 7467600"/>
              <a:gd name="connsiteY418" fmla="*/ 6858000 h 6858000"/>
              <a:gd name="connsiteX419" fmla="*/ 2242860 w 7467600"/>
              <a:gd name="connsiteY419" fmla="*/ 6858000 h 6858000"/>
              <a:gd name="connsiteX420" fmla="*/ 2232818 w 7467600"/>
              <a:gd name="connsiteY420" fmla="*/ 6844926 h 6858000"/>
              <a:gd name="connsiteX421" fmla="*/ 1990172 w 7467600"/>
              <a:gd name="connsiteY421" fmla="*/ 6542121 h 6858000"/>
              <a:gd name="connsiteX422" fmla="*/ 2124090 w 7467600"/>
              <a:gd name="connsiteY422" fmla="*/ 6761017 h 6858000"/>
              <a:gd name="connsiteX423" fmla="*/ 2200380 w 7467600"/>
              <a:gd name="connsiteY423" fmla="*/ 6858000 h 6858000"/>
              <a:gd name="connsiteX424" fmla="*/ 2147507 w 7467600"/>
              <a:gd name="connsiteY424" fmla="*/ 6858000 h 6858000"/>
              <a:gd name="connsiteX425" fmla="*/ 2070668 w 7467600"/>
              <a:gd name="connsiteY425" fmla="*/ 6761520 h 6858000"/>
              <a:gd name="connsiteX426" fmla="*/ 1975142 w 7467600"/>
              <a:gd name="connsiteY426" fmla="*/ 6585570 h 6858000"/>
              <a:gd name="connsiteX427" fmla="*/ 2050035 w 7467600"/>
              <a:gd name="connsiteY427" fmla="*/ 6813345 h 6858000"/>
              <a:gd name="connsiteX428" fmla="*/ 2063025 w 7467600"/>
              <a:gd name="connsiteY428" fmla="*/ 6858000 h 6858000"/>
              <a:gd name="connsiteX429" fmla="*/ 2021675 w 7467600"/>
              <a:gd name="connsiteY429" fmla="*/ 6858000 h 6858000"/>
              <a:gd name="connsiteX430" fmla="*/ 2019308 w 7467600"/>
              <a:gd name="connsiteY430" fmla="*/ 6847118 h 6858000"/>
              <a:gd name="connsiteX431" fmla="*/ 1938835 w 7467600"/>
              <a:gd name="connsiteY431" fmla="*/ 6551160 h 6858000"/>
              <a:gd name="connsiteX432" fmla="*/ 1953230 w 7467600"/>
              <a:gd name="connsiteY432" fmla="*/ 6759699 h 6858000"/>
              <a:gd name="connsiteX433" fmla="*/ 1956763 w 7467600"/>
              <a:gd name="connsiteY433" fmla="*/ 6778191 h 6858000"/>
              <a:gd name="connsiteX434" fmla="*/ 1967925 w 7467600"/>
              <a:gd name="connsiteY434" fmla="*/ 6858000 h 6858000"/>
              <a:gd name="connsiteX435" fmla="*/ 1936622 w 7467600"/>
              <a:gd name="connsiteY435" fmla="*/ 6858000 h 6858000"/>
              <a:gd name="connsiteX436" fmla="*/ 1926261 w 7467600"/>
              <a:gd name="connsiteY436" fmla="*/ 6784064 h 6858000"/>
              <a:gd name="connsiteX437" fmla="*/ 1922724 w 7467600"/>
              <a:gd name="connsiteY437" fmla="*/ 6765577 h 6858000"/>
              <a:gd name="connsiteX438" fmla="*/ 1904650 w 7467600"/>
              <a:gd name="connsiteY438" fmla="*/ 6639616 h 6858000"/>
              <a:gd name="connsiteX439" fmla="*/ 1885273 w 7467600"/>
              <a:gd name="connsiteY439" fmla="*/ 6858000 h 6858000"/>
              <a:gd name="connsiteX440" fmla="*/ 1854363 w 7467600"/>
              <a:gd name="connsiteY440" fmla="*/ 6858000 h 6858000"/>
              <a:gd name="connsiteX441" fmla="*/ 1880391 w 7467600"/>
              <a:gd name="connsiteY441" fmla="*/ 6603796 h 6858000"/>
              <a:gd name="connsiteX442" fmla="*/ 1818273 w 7467600"/>
              <a:gd name="connsiteY442" fmla="*/ 6715729 h 6858000"/>
              <a:gd name="connsiteX443" fmla="*/ 1794691 w 7467600"/>
              <a:gd name="connsiteY443" fmla="*/ 6843239 h 6858000"/>
              <a:gd name="connsiteX444" fmla="*/ 1794914 w 7467600"/>
              <a:gd name="connsiteY444" fmla="*/ 6858000 h 6858000"/>
              <a:gd name="connsiteX445" fmla="*/ 1746128 w 7467600"/>
              <a:gd name="connsiteY445" fmla="*/ 6858000 h 6858000"/>
              <a:gd name="connsiteX446" fmla="*/ 1753934 w 7467600"/>
              <a:gd name="connsiteY446" fmla="*/ 6724796 h 6858000"/>
              <a:gd name="connsiteX447" fmla="*/ 1792053 w 7467600"/>
              <a:gd name="connsiteY447" fmla="*/ 6572396 h 6858000"/>
              <a:gd name="connsiteX448" fmla="*/ 1862248 w 7467600"/>
              <a:gd name="connsiteY448" fmla="*/ 6266397 h 6858000"/>
              <a:gd name="connsiteX449" fmla="*/ 1862250 w 7467600"/>
              <a:gd name="connsiteY449" fmla="*/ 6033531 h 6858000"/>
              <a:gd name="connsiteX450" fmla="*/ 1211999 w 7467600"/>
              <a:gd name="connsiteY450" fmla="*/ 6683610 h 6858000"/>
              <a:gd name="connsiteX451" fmla="*/ 1213266 w 7467600"/>
              <a:gd name="connsiteY451" fmla="*/ 6691947 h 6858000"/>
              <a:gd name="connsiteX452" fmla="*/ 1203370 w 7467600"/>
              <a:gd name="connsiteY452" fmla="*/ 6850676 h 6858000"/>
              <a:gd name="connsiteX453" fmla="*/ 1203671 w 7467600"/>
              <a:gd name="connsiteY453" fmla="*/ 6858000 h 6858000"/>
              <a:gd name="connsiteX454" fmla="*/ 1143180 w 7467600"/>
              <a:gd name="connsiteY454" fmla="*/ 6858000 h 6858000"/>
              <a:gd name="connsiteX455" fmla="*/ 1142176 w 7467600"/>
              <a:gd name="connsiteY455" fmla="*/ 6766045 h 6858000"/>
              <a:gd name="connsiteX456" fmla="*/ 1067484 w 7467600"/>
              <a:gd name="connsiteY456" fmla="*/ 6858000 h 6858000"/>
              <a:gd name="connsiteX457" fmla="*/ 953928 w 7467600"/>
              <a:gd name="connsiteY457" fmla="*/ 6858000 h 6858000"/>
              <a:gd name="connsiteX458" fmla="*/ 959715 w 7467600"/>
              <a:gd name="connsiteY458" fmla="*/ 6850185 h 6858000"/>
              <a:gd name="connsiteX459" fmla="*/ 1483788 w 7467600"/>
              <a:gd name="connsiteY459" fmla="*/ 6259174 h 6858000"/>
              <a:gd name="connsiteX460" fmla="*/ 1100671 w 7467600"/>
              <a:gd name="connsiteY460" fmla="*/ 6252137 h 6858000"/>
              <a:gd name="connsiteX461" fmla="*/ 1090144 w 7467600"/>
              <a:gd name="connsiteY461" fmla="*/ 6256748 h 6858000"/>
              <a:gd name="connsiteX462" fmla="*/ 1095872 w 7467600"/>
              <a:gd name="connsiteY462" fmla="*/ 6271892 h 6858000"/>
              <a:gd name="connsiteX463" fmla="*/ 262785 w 7467600"/>
              <a:gd name="connsiteY463" fmla="*/ 6845450 h 6858000"/>
              <a:gd name="connsiteX464" fmla="*/ 209968 w 7467600"/>
              <a:gd name="connsiteY464" fmla="*/ 6770713 h 6858000"/>
              <a:gd name="connsiteX465" fmla="*/ 873460 w 7467600"/>
              <a:gd name="connsiteY465" fmla="*/ 6253768 h 6858000"/>
              <a:gd name="connsiteX466" fmla="*/ 192686 w 7467600"/>
              <a:gd name="connsiteY466" fmla="*/ 5849257 h 6858000"/>
              <a:gd name="connsiteX467" fmla="*/ 4696 w 7467600"/>
              <a:gd name="connsiteY467" fmla="*/ 5697668 h 6858000"/>
              <a:gd name="connsiteX468" fmla="*/ 0 w 7467600"/>
              <a:gd name="connsiteY468" fmla="*/ 5689984 h 6858000"/>
              <a:gd name="connsiteX469" fmla="*/ 0 w 7467600"/>
              <a:gd name="connsiteY469" fmla="*/ 5513472 h 6858000"/>
              <a:gd name="connsiteX470" fmla="*/ 174101 w 7467600"/>
              <a:gd name="connsiteY470" fmla="*/ 5620277 h 6858000"/>
              <a:gd name="connsiteX471" fmla="*/ 891800 w 7467600"/>
              <a:gd name="connsiteY471" fmla="*/ 6036935 h 6858000"/>
              <a:gd name="connsiteX472" fmla="*/ 1072219 w 7467600"/>
              <a:gd name="connsiteY472" fmla="*/ 6169443 h 6858000"/>
              <a:gd name="connsiteX473" fmla="*/ 1074117 w 7467600"/>
              <a:gd name="connsiteY473" fmla="*/ 6170301 h 6858000"/>
              <a:gd name="connsiteX474" fmla="*/ 1083114 w 7467600"/>
              <a:gd name="connsiteY474" fmla="*/ 6174131 h 6858000"/>
              <a:gd name="connsiteX475" fmla="*/ 1543010 w 7467600"/>
              <a:gd name="connsiteY475" fmla="*/ 6191140 h 6858000"/>
              <a:gd name="connsiteX476" fmla="*/ 1551080 w 7467600"/>
              <a:gd name="connsiteY476" fmla="*/ 6195006 h 6858000"/>
              <a:gd name="connsiteX477" fmla="*/ 2345443 w 7467600"/>
              <a:gd name="connsiteY477" fmla="*/ 5549882 h 6858000"/>
              <a:gd name="connsiteX478" fmla="*/ 1721499 w 7467600"/>
              <a:gd name="connsiteY478" fmla="*/ 5599969 h 6858000"/>
              <a:gd name="connsiteX479" fmla="*/ 767716 w 7467600"/>
              <a:gd name="connsiteY479" fmla="*/ 5472768 h 6858000"/>
              <a:gd name="connsiteX480" fmla="*/ 722147 w 7467600"/>
              <a:gd name="connsiteY480" fmla="*/ 5393091 h 6858000"/>
              <a:gd name="connsiteX481" fmla="*/ 1485552 w 7467600"/>
              <a:gd name="connsiteY481" fmla="*/ 5313202 h 6858000"/>
              <a:gd name="connsiteX482" fmla="*/ 2143004 w 7467600"/>
              <a:gd name="connsiteY482" fmla="*/ 5402420 h 6858000"/>
              <a:gd name="connsiteX483" fmla="*/ 1933391 w 7467600"/>
              <a:gd name="connsiteY483" fmla="*/ 5156971 h 6858000"/>
              <a:gd name="connsiteX484" fmla="*/ 1827118 w 7467600"/>
              <a:gd name="connsiteY484" fmla="*/ 4968410 h 6858000"/>
              <a:gd name="connsiteX485" fmla="*/ 1837349 w 7467600"/>
              <a:gd name="connsiteY485" fmla="*/ 4956357 h 6858000"/>
              <a:gd name="connsiteX486" fmla="*/ 2162835 w 7467600"/>
              <a:gd name="connsiteY486" fmla="*/ 5187853 h 6858000"/>
              <a:gd name="connsiteX487" fmla="*/ 2257167 w 7467600"/>
              <a:gd name="connsiteY487" fmla="*/ 5462123 h 6858000"/>
              <a:gd name="connsiteX488" fmla="*/ 2261598 w 7467600"/>
              <a:gd name="connsiteY488" fmla="*/ 5467998 h 6858000"/>
              <a:gd name="connsiteX489" fmla="*/ 2437177 w 7467600"/>
              <a:gd name="connsiteY489" fmla="*/ 5479608 h 6858000"/>
              <a:gd name="connsiteX490" fmla="*/ 2445247 w 7467600"/>
              <a:gd name="connsiteY490" fmla="*/ 5483476 h 6858000"/>
              <a:gd name="connsiteX491" fmla="*/ 2743626 w 7467600"/>
              <a:gd name="connsiteY491" fmla="*/ 5304819 h 6858000"/>
              <a:gd name="connsiteX492" fmla="*/ 3048102 w 7467600"/>
              <a:gd name="connsiteY492" fmla="*/ 5150595 h 6858000"/>
              <a:gd name="connsiteX493" fmla="*/ 1799414 w 7467600"/>
              <a:gd name="connsiteY493" fmla="*/ 4694732 h 6858000"/>
              <a:gd name="connsiteX494" fmla="*/ 1771735 w 7467600"/>
              <a:gd name="connsiteY494" fmla="*/ 4619929 h 6858000"/>
              <a:gd name="connsiteX495" fmla="*/ 3104273 w 7467600"/>
              <a:gd name="connsiteY495" fmla="*/ 5076159 h 6858000"/>
              <a:gd name="connsiteX496" fmla="*/ 3113245 w 7467600"/>
              <a:gd name="connsiteY496" fmla="*/ 5090705 h 6858000"/>
              <a:gd name="connsiteX497" fmla="*/ 3126294 w 7467600"/>
              <a:gd name="connsiteY497" fmla="*/ 5114400 h 6858000"/>
              <a:gd name="connsiteX498" fmla="*/ 3937433 w 7467600"/>
              <a:gd name="connsiteY498" fmla="*/ 4830473 h 6858000"/>
              <a:gd name="connsiteX499" fmla="*/ 3590475 w 7467600"/>
              <a:gd name="connsiteY499" fmla="*/ 4597974 h 6858000"/>
              <a:gd name="connsiteX500" fmla="*/ 3100264 w 7467600"/>
              <a:gd name="connsiteY500" fmla="*/ 4579845 h 6858000"/>
              <a:gd name="connsiteX501" fmla="*/ 2183576 w 7467600"/>
              <a:gd name="connsiteY501" fmla="*/ 4227150 h 6858000"/>
              <a:gd name="connsiteX502" fmla="*/ 2151029 w 7467600"/>
              <a:gd name="connsiteY502" fmla="*/ 4146947 h 6858000"/>
              <a:gd name="connsiteX503" fmla="*/ 3563434 w 7467600"/>
              <a:gd name="connsiteY503" fmla="*/ 4469115 h 6858000"/>
              <a:gd name="connsiteX504" fmla="*/ 3177952 w 7467600"/>
              <a:gd name="connsiteY504" fmla="*/ 3657386 h 6858000"/>
              <a:gd name="connsiteX505" fmla="*/ 3189263 w 7467600"/>
              <a:gd name="connsiteY505" fmla="*/ 3625726 h 6858000"/>
              <a:gd name="connsiteX506" fmla="*/ 3560912 w 7467600"/>
              <a:gd name="connsiteY506" fmla="*/ 4079863 h 6858000"/>
              <a:gd name="connsiteX507" fmla="*/ 3626636 w 7467600"/>
              <a:gd name="connsiteY507" fmla="*/ 4512230 h 6858000"/>
              <a:gd name="connsiteX508" fmla="*/ 3653088 w 7467600"/>
              <a:gd name="connsiteY508" fmla="*/ 4521417 h 6858000"/>
              <a:gd name="connsiteX509" fmla="*/ 3988128 w 7467600"/>
              <a:gd name="connsiteY509" fmla="*/ 4817267 h 6858000"/>
              <a:gd name="connsiteX510" fmla="*/ 4830582 w 7467600"/>
              <a:gd name="connsiteY510" fmla="*/ 4676000 h 6858000"/>
              <a:gd name="connsiteX511" fmla="*/ 4830100 w 7467600"/>
              <a:gd name="connsiteY511" fmla="*/ 4675554 h 6858000"/>
              <a:gd name="connsiteX512" fmla="*/ 4036318 w 7467600"/>
              <a:gd name="connsiteY512" fmla="*/ 4147013 h 6858000"/>
              <a:gd name="connsiteX513" fmla="*/ 3432098 w 7467600"/>
              <a:gd name="connsiteY513" fmla="*/ 3537312 h 6858000"/>
              <a:gd name="connsiteX514" fmla="*/ 3446761 w 7467600"/>
              <a:gd name="connsiteY514" fmla="*/ 3461278 h 6858000"/>
              <a:gd name="connsiteX515" fmla="*/ 4419733 w 7467600"/>
              <a:gd name="connsiteY515" fmla="*/ 3963555 h 6858000"/>
              <a:gd name="connsiteX516" fmla="*/ 4781371 w 7467600"/>
              <a:gd name="connsiteY516" fmla="*/ 4458604 h 6858000"/>
              <a:gd name="connsiteX517" fmla="*/ 4780440 w 7467600"/>
              <a:gd name="connsiteY517" fmla="*/ 4470290 h 6858000"/>
              <a:gd name="connsiteX518" fmla="*/ 4898954 w 7467600"/>
              <a:gd name="connsiteY518" fmla="*/ 4662092 h 6858000"/>
              <a:gd name="connsiteX519" fmla="*/ 4900699 w 7467600"/>
              <a:gd name="connsiteY519" fmla="*/ 4670867 h 6858000"/>
              <a:gd name="connsiteX520" fmla="*/ 5714511 w 7467600"/>
              <a:gd name="connsiteY520" fmla="*/ 4663483 h 6858000"/>
              <a:gd name="connsiteX521" fmla="*/ 5464793 w 7467600"/>
              <a:gd name="connsiteY521" fmla="*/ 4393556 h 6858000"/>
              <a:gd name="connsiteX522" fmla="*/ 5461897 w 7467600"/>
              <a:gd name="connsiteY522" fmla="*/ 4390879 h 6858000"/>
              <a:gd name="connsiteX523" fmla="*/ 4294126 w 7467600"/>
              <a:gd name="connsiteY523" fmla="*/ 3303048 h 6858000"/>
              <a:gd name="connsiteX524" fmla="*/ 4305321 w 7467600"/>
              <a:gd name="connsiteY524" fmla="*/ 3256953 h 6858000"/>
              <a:gd name="connsiteX525" fmla="*/ 4949299 w 7467600"/>
              <a:gd name="connsiteY525" fmla="*/ 3766336 h 6858000"/>
              <a:gd name="connsiteX526" fmla="*/ 5291452 w 7467600"/>
              <a:gd name="connsiteY526" fmla="*/ 4076801 h 6858000"/>
              <a:gd name="connsiteX527" fmla="*/ 5434998 w 7467600"/>
              <a:gd name="connsiteY527" fmla="*/ 4254100 h 6858000"/>
              <a:gd name="connsiteX528" fmla="*/ 5351015 w 7467600"/>
              <a:gd name="connsiteY528" fmla="*/ 3760989 h 6858000"/>
              <a:gd name="connsiteX529" fmla="*/ 5413780 w 7467600"/>
              <a:gd name="connsiteY529" fmla="*/ 2966265 h 6858000"/>
              <a:gd name="connsiteX530" fmla="*/ 5425627 w 7467600"/>
              <a:gd name="connsiteY530" fmla="*/ 2954192 h 6858000"/>
              <a:gd name="connsiteX531" fmla="*/ 6604735 w 7467600"/>
              <a:gd name="connsiteY531" fmla="*/ 2041381 h 6858000"/>
              <a:gd name="connsiteX532" fmla="*/ 7204487 w 7467600"/>
              <a:gd name="connsiteY532" fmla="*/ 2742112 h 6858000"/>
              <a:gd name="connsiteX533" fmla="*/ 7131592 w 7467600"/>
              <a:gd name="connsiteY533" fmla="*/ 2672096 h 6858000"/>
              <a:gd name="connsiteX534" fmla="*/ 6996344 w 7467600"/>
              <a:gd name="connsiteY534" fmla="*/ 2518310 h 6858000"/>
              <a:gd name="connsiteX535" fmla="*/ 6735495 w 7467600"/>
              <a:gd name="connsiteY535" fmla="*/ 2196890 h 6858000"/>
              <a:gd name="connsiteX536" fmla="*/ 6721901 w 7467600"/>
              <a:gd name="connsiteY536" fmla="*/ 2179274 h 6858000"/>
              <a:gd name="connsiteX537" fmla="*/ 6604735 w 7467600"/>
              <a:gd name="connsiteY537" fmla="*/ 2041381 h 6858000"/>
              <a:gd name="connsiteX538" fmla="*/ 6591670 w 7467600"/>
              <a:gd name="connsiteY538" fmla="*/ 1988277 h 6858000"/>
              <a:gd name="connsiteX539" fmla="*/ 6747349 w 7467600"/>
              <a:gd name="connsiteY539" fmla="*/ 2160069 h 6858000"/>
              <a:gd name="connsiteX540" fmla="*/ 6760943 w 7467600"/>
              <a:gd name="connsiteY540" fmla="*/ 2177686 h 6858000"/>
              <a:gd name="connsiteX541" fmla="*/ 7021065 w 7467600"/>
              <a:gd name="connsiteY541" fmla="*/ 2498102 h 6858000"/>
              <a:gd name="connsiteX542" fmla="*/ 7155223 w 7467600"/>
              <a:gd name="connsiteY542" fmla="*/ 2650386 h 6858000"/>
              <a:gd name="connsiteX543" fmla="*/ 7203167 w 7467600"/>
              <a:gd name="connsiteY543" fmla="*/ 2697288 h 6858000"/>
              <a:gd name="connsiteX544" fmla="*/ 6937703 w 7467600"/>
              <a:gd name="connsiteY544" fmla="*/ 2321981 h 6858000"/>
              <a:gd name="connsiteX545" fmla="*/ 6591670 w 7467600"/>
              <a:gd name="connsiteY545" fmla="*/ 1988277 h 6858000"/>
              <a:gd name="connsiteX546" fmla="*/ 5798671 w 7467600"/>
              <a:gd name="connsiteY546" fmla="*/ 1981601 h 6858000"/>
              <a:gd name="connsiteX547" fmla="*/ 5754709 w 7467600"/>
              <a:gd name="connsiteY547" fmla="*/ 2071454 h 6858000"/>
              <a:gd name="connsiteX548" fmla="*/ 5763044 w 7467600"/>
              <a:gd name="connsiteY548" fmla="*/ 2842206 h 6858000"/>
              <a:gd name="connsiteX549" fmla="*/ 5764974 w 7467600"/>
              <a:gd name="connsiteY549" fmla="*/ 2799609 h 6858000"/>
              <a:gd name="connsiteX550" fmla="*/ 5767665 w 7467600"/>
              <a:gd name="connsiteY550" fmla="*/ 2666409 h 6858000"/>
              <a:gd name="connsiteX551" fmla="*/ 5763055 w 7467600"/>
              <a:gd name="connsiteY551" fmla="*/ 2579705 h 6858000"/>
              <a:gd name="connsiteX552" fmla="*/ 5758079 w 7467600"/>
              <a:gd name="connsiteY552" fmla="*/ 2492508 h 6858000"/>
              <a:gd name="connsiteX553" fmla="*/ 5779325 w 7467600"/>
              <a:gd name="connsiteY553" fmla="*/ 2197069 h 6858000"/>
              <a:gd name="connsiteX554" fmla="*/ 5798671 w 7467600"/>
              <a:gd name="connsiteY554" fmla="*/ 1981601 h 6858000"/>
              <a:gd name="connsiteX555" fmla="*/ 5829202 w 7467600"/>
              <a:gd name="connsiteY555" fmla="*/ 1971679 h 6858000"/>
              <a:gd name="connsiteX556" fmla="*/ 5809558 w 7467600"/>
              <a:gd name="connsiteY556" fmla="*/ 2198043 h 6858000"/>
              <a:gd name="connsiteX557" fmla="*/ 5788653 w 7467600"/>
              <a:gd name="connsiteY557" fmla="*/ 2489430 h 6858000"/>
              <a:gd name="connsiteX558" fmla="*/ 5793439 w 7467600"/>
              <a:gd name="connsiteY558" fmla="*/ 2575235 h 6858000"/>
              <a:gd name="connsiteX559" fmla="*/ 5796837 w 7467600"/>
              <a:gd name="connsiteY559" fmla="*/ 2637633 h 6858000"/>
              <a:gd name="connsiteX560" fmla="*/ 5818614 w 7467600"/>
              <a:gd name="connsiteY560" fmla="*/ 2473055 h 6858000"/>
              <a:gd name="connsiteX561" fmla="*/ 5829202 w 7467600"/>
              <a:gd name="connsiteY561" fmla="*/ 1971679 h 6858000"/>
              <a:gd name="connsiteX562" fmla="*/ 5911389 w 7467600"/>
              <a:gd name="connsiteY562" fmla="*/ 1898371 h 6858000"/>
              <a:gd name="connsiteX563" fmla="*/ 6237627 w 7467600"/>
              <a:gd name="connsiteY563" fmla="*/ 2231921 h 6858000"/>
              <a:gd name="connsiteX564" fmla="*/ 5911389 w 7467600"/>
              <a:gd name="connsiteY564" fmla="*/ 1898371 h 6858000"/>
              <a:gd name="connsiteX565" fmla="*/ 6944437 w 7467600"/>
              <a:gd name="connsiteY565" fmla="*/ 1575402 h 6858000"/>
              <a:gd name="connsiteX566" fmla="*/ 6304730 w 7467600"/>
              <a:gd name="connsiteY566" fmla="*/ 1766654 h 6858000"/>
              <a:gd name="connsiteX567" fmla="*/ 6944437 w 7467600"/>
              <a:gd name="connsiteY567" fmla="*/ 1575402 h 6858000"/>
              <a:gd name="connsiteX568" fmla="*/ 7019523 w 7467600"/>
              <a:gd name="connsiteY568" fmla="*/ 1519450 h 6858000"/>
              <a:gd name="connsiteX569" fmla="*/ 6298091 w 7467600"/>
              <a:gd name="connsiteY569" fmla="*/ 1737122 h 6858000"/>
              <a:gd name="connsiteX570" fmla="*/ 7019523 w 7467600"/>
              <a:gd name="connsiteY570" fmla="*/ 1519450 h 6858000"/>
              <a:gd name="connsiteX571" fmla="*/ 2399523 w 7467600"/>
              <a:gd name="connsiteY571" fmla="*/ 1428234 h 6858000"/>
              <a:gd name="connsiteX572" fmla="*/ 2224982 w 7467600"/>
              <a:gd name="connsiteY572" fmla="*/ 1826201 h 6858000"/>
              <a:gd name="connsiteX573" fmla="*/ 2096099 w 7467600"/>
              <a:gd name="connsiteY573" fmla="*/ 2345900 h 6858000"/>
              <a:gd name="connsiteX574" fmla="*/ 2283317 w 7467600"/>
              <a:gd name="connsiteY574" fmla="*/ 1796925 h 6858000"/>
              <a:gd name="connsiteX575" fmla="*/ 2399523 w 7467600"/>
              <a:gd name="connsiteY575" fmla="*/ 1428234 h 6858000"/>
              <a:gd name="connsiteX576" fmla="*/ 2448558 w 7467600"/>
              <a:gd name="connsiteY576" fmla="*/ 1373435 h 6858000"/>
              <a:gd name="connsiteX577" fmla="*/ 2312521 w 7467600"/>
              <a:gd name="connsiteY577" fmla="*/ 1806140 h 6858000"/>
              <a:gd name="connsiteX578" fmla="*/ 2127533 w 7467600"/>
              <a:gd name="connsiteY578" fmla="*/ 2348380 h 6858000"/>
              <a:gd name="connsiteX579" fmla="*/ 2358080 w 7467600"/>
              <a:gd name="connsiteY579" fmla="*/ 1866134 h 6858000"/>
              <a:gd name="connsiteX580" fmla="*/ 2407436 w 7467600"/>
              <a:gd name="connsiteY580" fmla="*/ 1651070 h 6858000"/>
              <a:gd name="connsiteX581" fmla="*/ 2448558 w 7467600"/>
              <a:gd name="connsiteY581" fmla="*/ 1373435 h 6858000"/>
              <a:gd name="connsiteX582" fmla="*/ 278707 w 7467600"/>
              <a:gd name="connsiteY582" fmla="*/ 1352270 h 6858000"/>
              <a:gd name="connsiteX583" fmla="*/ 321570 w 7467600"/>
              <a:gd name="connsiteY583" fmla="*/ 1861610 h 6858000"/>
              <a:gd name="connsiteX584" fmla="*/ 294281 w 7467600"/>
              <a:gd name="connsiteY584" fmla="*/ 1440658 h 6858000"/>
              <a:gd name="connsiteX585" fmla="*/ 278707 w 7467600"/>
              <a:gd name="connsiteY585" fmla="*/ 1352270 h 6858000"/>
              <a:gd name="connsiteX586" fmla="*/ 1423821 w 7467600"/>
              <a:gd name="connsiteY586" fmla="*/ 1351958 h 6858000"/>
              <a:gd name="connsiteX587" fmla="*/ 1638521 w 7467600"/>
              <a:gd name="connsiteY587" fmla="*/ 1908470 h 6858000"/>
              <a:gd name="connsiteX588" fmla="*/ 1754199 w 7467600"/>
              <a:gd name="connsiteY588" fmla="*/ 2149284 h 6858000"/>
              <a:gd name="connsiteX589" fmla="*/ 1908359 w 7467600"/>
              <a:gd name="connsiteY589" fmla="*/ 2364988 h 6858000"/>
              <a:gd name="connsiteX590" fmla="*/ 1647661 w 7467600"/>
              <a:gd name="connsiteY590" fmla="*/ 1825945 h 6858000"/>
              <a:gd name="connsiteX591" fmla="*/ 1423821 w 7467600"/>
              <a:gd name="connsiteY591" fmla="*/ 1351958 h 6858000"/>
              <a:gd name="connsiteX592" fmla="*/ 1431890 w 7467600"/>
              <a:gd name="connsiteY592" fmla="*/ 1306475 h 6858000"/>
              <a:gd name="connsiteX593" fmla="*/ 1507597 w 7467600"/>
              <a:gd name="connsiteY593" fmla="*/ 1446132 h 6858000"/>
              <a:gd name="connsiteX594" fmla="*/ 1674586 w 7467600"/>
              <a:gd name="connsiteY594" fmla="*/ 1813832 h 6858000"/>
              <a:gd name="connsiteX595" fmla="*/ 1815950 w 7467600"/>
              <a:gd name="connsiteY595" fmla="*/ 2128564 h 6858000"/>
              <a:gd name="connsiteX596" fmla="*/ 1984242 w 7467600"/>
              <a:gd name="connsiteY596" fmla="*/ 2430829 h 6858000"/>
              <a:gd name="connsiteX597" fmla="*/ 2014023 w 7467600"/>
              <a:gd name="connsiteY597" fmla="*/ 2450995 h 6858000"/>
              <a:gd name="connsiteX598" fmla="*/ 1747337 w 7467600"/>
              <a:gd name="connsiteY598" fmla="*/ 1855264 h 6858000"/>
              <a:gd name="connsiteX599" fmla="*/ 1533749 w 7467600"/>
              <a:gd name="connsiteY599" fmla="*/ 1478656 h 6858000"/>
              <a:gd name="connsiteX600" fmla="*/ 1431890 w 7467600"/>
              <a:gd name="connsiteY600" fmla="*/ 1306475 h 6858000"/>
              <a:gd name="connsiteX601" fmla="*/ 5052692 w 7467600"/>
              <a:gd name="connsiteY601" fmla="*/ 1292994 h 6858000"/>
              <a:gd name="connsiteX602" fmla="*/ 5200661 w 7467600"/>
              <a:gd name="connsiteY602" fmla="*/ 1635186 h 6858000"/>
              <a:gd name="connsiteX603" fmla="*/ 5297138 w 7467600"/>
              <a:gd name="connsiteY603" fmla="*/ 1906351 h 6858000"/>
              <a:gd name="connsiteX604" fmla="*/ 5052692 w 7467600"/>
              <a:gd name="connsiteY604" fmla="*/ 1292994 h 6858000"/>
              <a:gd name="connsiteX605" fmla="*/ 5009948 w 7467600"/>
              <a:gd name="connsiteY605" fmla="*/ 1273619 h 6858000"/>
              <a:gd name="connsiteX606" fmla="*/ 5121777 w 7467600"/>
              <a:gd name="connsiteY606" fmla="*/ 1654213 h 6858000"/>
              <a:gd name="connsiteX607" fmla="*/ 5293545 w 7467600"/>
              <a:gd name="connsiteY607" fmla="*/ 2072247 h 6858000"/>
              <a:gd name="connsiteX608" fmla="*/ 5294042 w 7467600"/>
              <a:gd name="connsiteY608" fmla="*/ 2065019 h 6858000"/>
              <a:gd name="connsiteX609" fmla="*/ 5171936 w 7467600"/>
              <a:gd name="connsiteY609" fmla="*/ 1647613 h 6858000"/>
              <a:gd name="connsiteX610" fmla="*/ 5009948 w 7467600"/>
              <a:gd name="connsiteY610" fmla="*/ 1273619 h 6858000"/>
              <a:gd name="connsiteX611" fmla="*/ 655236 w 7467600"/>
              <a:gd name="connsiteY611" fmla="*/ 1268632 h 6858000"/>
              <a:gd name="connsiteX612" fmla="*/ 839521 w 7467600"/>
              <a:gd name="connsiteY612" fmla="*/ 1685315 h 6858000"/>
              <a:gd name="connsiteX613" fmla="*/ 1109416 w 7467600"/>
              <a:gd name="connsiteY613" fmla="*/ 2061663 h 6858000"/>
              <a:gd name="connsiteX614" fmla="*/ 1298300 w 7467600"/>
              <a:gd name="connsiteY614" fmla="*/ 2247742 h 6858000"/>
              <a:gd name="connsiteX615" fmla="*/ 1125871 w 7467600"/>
              <a:gd name="connsiteY615" fmla="*/ 1989513 h 6858000"/>
              <a:gd name="connsiteX616" fmla="*/ 981574 w 7467600"/>
              <a:gd name="connsiteY616" fmla="*/ 1783157 h 6858000"/>
              <a:gd name="connsiteX617" fmla="*/ 922198 w 7467600"/>
              <a:gd name="connsiteY617" fmla="*/ 1677437 h 6858000"/>
              <a:gd name="connsiteX618" fmla="*/ 869293 w 7467600"/>
              <a:gd name="connsiteY618" fmla="*/ 1583214 h 6858000"/>
              <a:gd name="connsiteX619" fmla="*/ 751431 w 7467600"/>
              <a:gd name="connsiteY619" fmla="*/ 1405731 h 6858000"/>
              <a:gd name="connsiteX620" fmla="*/ 655236 w 7467600"/>
              <a:gd name="connsiteY620" fmla="*/ 1268632 h 6858000"/>
              <a:gd name="connsiteX621" fmla="*/ 6516292 w 7467600"/>
              <a:gd name="connsiteY621" fmla="*/ 1263064 h 6858000"/>
              <a:gd name="connsiteX622" fmla="*/ 5736320 w 7467600"/>
              <a:gd name="connsiteY622" fmla="*/ 1501803 h 6858000"/>
              <a:gd name="connsiteX623" fmla="*/ 6516292 w 7467600"/>
              <a:gd name="connsiteY623" fmla="*/ 1263064 h 6858000"/>
              <a:gd name="connsiteX624" fmla="*/ 291466 w 7467600"/>
              <a:gd name="connsiteY624" fmla="*/ 1250369 h 6858000"/>
              <a:gd name="connsiteX625" fmla="*/ 323180 w 7467600"/>
              <a:gd name="connsiteY625" fmla="*/ 1435283 h 6858000"/>
              <a:gd name="connsiteX626" fmla="*/ 349381 w 7467600"/>
              <a:gd name="connsiteY626" fmla="*/ 1875041 h 6858000"/>
              <a:gd name="connsiteX627" fmla="*/ 374363 w 7467600"/>
              <a:gd name="connsiteY627" fmla="*/ 1506494 h 6858000"/>
              <a:gd name="connsiteX628" fmla="*/ 302168 w 7467600"/>
              <a:gd name="connsiteY628" fmla="*/ 1274495 h 6858000"/>
              <a:gd name="connsiteX629" fmla="*/ 291466 w 7467600"/>
              <a:gd name="connsiteY629" fmla="*/ 1250369 h 6858000"/>
              <a:gd name="connsiteX630" fmla="*/ 678222 w 7467600"/>
              <a:gd name="connsiteY630" fmla="*/ 1248670 h 6858000"/>
              <a:gd name="connsiteX631" fmla="*/ 775536 w 7467600"/>
              <a:gd name="connsiteY631" fmla="*/ 1388015 h 6858000"/>
              <a:gd name="connsiteX632" fmla="*/ 894529 w 7467600"/>
              <a:gd name="connsiteY632" fmla="*/ 1567739 h 6858000"/>
              <a:gd name="connsiteX633" fmla="*/ 948000 w 7467600"/>
              <a:gd name="connsiteY633" fmla="*/ 1663088 h 6858000"/>
              <a:gd name="connsiteX634" fmla="*/ 1006812 w 7467600"/>
              <a:gd name="connsiteY634" fmla="*/ 1767683 h 6858000"/>
              <a:gd name="connsiteX635" fmla="*/ 1149133 w 7467600"/>
              <a:gd name="connsiteY635" fmla="*/ 1971513 h 6858000"/>
              <a:gd name="connsiteX636" fmla="*/ 1333952 w 7467600"/>
              <a:gd name="connsiteY636" fmla="*/ 2251620 h 6858000"/>
              <a:gd name="connsiteX637" fmla="*/ 1337329 w 7467600"/>
              <a:gd name="connsiteY637" fmla="*/ 2258350 h 6858000"/>
              <a:gd name="connsiteX638" fmla="*/ 1014726 w 7467600"/>
              <a:gd name="connsiteY638" fmla="*/ 1615556 h 6858000"/>
              <a:gd name="connsiteX639" fmla="*/ 678222 w 7467600"/>
              <a:gd name="connsiteY639" fmla="*/ 1248670 h 6858000"/>
              <a:gd name="connsiteX640" fmla="*/ 6691602 w 7467600"/>
              <a:gd name="connsiteY640" fmla="*/ 1140573 h 6858000"/>
              <a:gd name="connsiteX641" fmla="*/ 6571100 w 7467600"/>
              <a:gd name="connsiteY641" fmla="*/ 1183662 h 6858000"/>
              <a:gd name="connsiteX642" fmla="*/ 6241687 w 7467600"/>
              <a:gd name="connsiteY642" fmla="*/ 1257600 h 6858000"/>
              <a:gd name="connsiteX643" fmla="*/ 5693009 w 7467600"/>
              <a:gd name="connsiteY643" fmla="*/ 1478256 h 6858000"/>
              <a:gd name="connsiteX644" fmla="*/ 6548420 w 7467600"/>
              <a:gd name="connsiteY644" fmla="*/ 1214599 h 6858000"/>
              <a:gd name="connsiteX645" fmla="*/ 6605473 w 7467600"/>
              <a:gd name="connsiteY645" fmla="*/ 1184686 h 6858000"/>
              <a:gd name="connsiteX646" fmla="*/ 6691602 w 7467600"/>
              <a:gd name="connsiteY646" fmla="*/ 1140573 h 6858000"/>
              <a:gd name="connsiteX647" fmla="*/ 4002475 w 7467600"/>
              <a:gd name="connsiteY647" fmla="*/ 1037802 h 6858000"/>
              <a:gd name="connsiteX648" fmla="*/ 4000324 w 7467600"/>
              <a:gd name="connsiteY648" fmla="*/ 1039362 h 6858000"/>
              <a:gd name="connsiteX649" fmla="*/ 4002862 w 7467600"/>
              <a:gd name="connsiteY649" fmla="*/ 1042866 h 6858000"/>
              <a:gd name="connsiteX650" fmla="*/ 4002475 w 7467600"/>
              <a:gd name="connsiteY650" fmla="*/ 1037802 h 6858000"/>
              <a:gd name="connsiteX651" fmla="*/ 506322 w 7467600"/>
              <a:gd name="connsiteY651" fmla="*/ 1020997 h 6858000"/>
              <a:gd name="connsiteX652" fmla="*/ 533068 w 7467600"/>
              <a:gd name="connsiteY652" fmla="*/ 1029409 h 6858000"/>
              <a:gd name="connsiteX653" fmla="*/ 1232525 w 7467600"/>
              <a:gd name="connsiteY653" fmla="*/ 1804675 h 6858000"/>
              <a:gd name="connsiteX654" fmla="*/ 1388858 w 7467600"/>
              <a:gd name="connsiteY654" fmla="*/ 2368011 h 6858000"/>
              <a:gd name="connsiteX655" fmla="*/ 1384098 w 7467600"/>
              <a:gd name="connsiteY655" fmla="*/ 2378125 h 6858000"/>
              <a:gd name="connsiteX656" fmla="*/ 1425393 w 7467600"/>
              <a:gd name="connsiteY656" fmla="*/ 2589124 h 6858000"/>
              <a:gd name="connsiteX657" fmla="*/ 1424001 w 7467600"/>
              <a:gd name="connsiteY657" fmla="*/ 2597541 h 6858000"/>
              <a:gd name="connsiteX658" fmla="*/ 2152729 w 7467600"/>
              <a:gd name="connsiteY658" fmla="*/ 2864487 h 6858000"/>
              <a:gd name="connsiteX659" fmla="*/ 2020609 w 7467600"/>
              <a:gd name="connsiteY659" fmla="*/ 2539671 h 6858000"/>
              <a:gd name="connsiteX660" fmla="*/ 2018920 w 7467600"/>
              <a:gd name="connsiteY660" fmla="*/ 2536309 h 6858000"/>
              <a:gd name="connsiteX661" fmla="*/ 1342441 w 7467600"/>
              <a:gd name="connsiteY661" fmla="*/ 1173017 h 6858000"/>
              <a:gd name="connsiteX662" fmla="*/ 1367925 w 7467600"/>
              <a:gd name="connsiteY662" fmla="*/ 1135648 h 6858000"/>
              <a:gd name="connsiteX663" fmla="*/ 1771401 w 7467600"/>
              <a:gd name="connsiteY663" fmla="*/ 1806673 h 6858000"/>
              <a:gd name="connsiteX664" fmla="*/ 1972385 w 7467600"/>
              <a:gd name="connsiteY664" fmla="*/ 2198735 h 6858000"/>
              <a:gd name="connsiteX665" fmla="*/ 2040892 w 7467600"/>
              <a:gd name="connsiteY665" fmla="*/ 2405205 h 6858000"/>
              <a:gd name="connsiteX666" fmla="*/ 2131689 w 7467600"/>
              <a:gd name="connsiteY666" fmla="*/ 1936926 h 6858000"/>
              <a:gd name="connsiteX667" fmla="*/ 2454820 w 7467600"/>
              <a:gd name="connsiteY667" fmla="*/ 1248808 h 6858000"/>
              <a:gd name="connsiteX668" fmla="*/ 2492512 w 7467600"/>
              <a:gd name="connsiteY668" fmla="*/ 1302920 h 6858000"/>
              <a:gd name="connsiteX669" fmla="*/ 2081216 w 7467600"/>
              <a:gd name="connsiteY669" fmla="*/ 2527513 h 6858000"/>
              <a:gd name="connsiteX670" fmla="*/ 2081211 w 7467600"/>
              <a:gd name="connsiteY670" fmla="*/ 2528916 h 6858000"/>
              <a:gd name="connsiteX671" fmla="*/ 2199067 w 7467600"/>
              <a:gd name="connsiteY671" fmla="*/ 2884061 h 6858000"/>
              <a:gd name="connsiteX672" fmla="*/ 3192586 w 7467600"/>
              <a:gd name="connsiteY672" fmla="*/ 3411496 h 6858000"/>
              <a:gd name="connsiteX673" fmla="*/ 3182620 w 7467600"/>
              <a:gd name="connsiteY673" fmla="*/ 3483279 h 6858000"/>
              <a:gd name="connsiteX674" fmla="*/ 2435119 w 7467600"/>
              <a:gd name="connsiteY674" fmla="*/ 3080173 h 6858000"/>
              <a:gd name="connsiteX675" fmla="*/ 2410152 w 7467600"/>
              <a:gd name="connsiteY675" fmla="*/ 3063751 h 6858000"/>
              <a:gd name="connsiteX676" fmla="*/ 2408099 w 7467600"/>
              <a:gd name="connsiteY676" fmla="*/ 3064403 h 6858000"/>
              <a:gd name="connsiteX677" fmla="*/ 2407218 w 7467600"/>
              <a:gd name="connsiteY677" fmla="*/ 3070324 h 6858000"/>
              <a:gd name="connsiteX678" fmla="*/ 2380138 w 7467600"/>
              <a:gd name="connsiteY678" fmla="*/ 3099341 h 6858000"/>
              <a:gd name="connsiteX679" fmla="*/ 1765923 w 7467600"/>
              <a:gd name="connsiteY679" fmla="*/ 3581043 h 6858000"/>
              <a:gd name="connsiteX680" fmla="*/ 1702258 w 7467600"/>
              <a:gd name="connsiteY680" fmla="*/ 3612286 h 6858000"/>
              <a:gd name="connsiteX681" fmla="*/ 1538370 w 7467600"/>
              <a:gd name="connsiteY681" fmla="*/ 3811804 h 6858000"/>
              <a:gd name="connsiteX682" fmla="*/ 542867 w 7467600"/>
              <a:gd name="connsiteY682" fmla="*/ 4944092 h 6858000"/>
              <a:gd name="connsiteX683" fmla="*/ 515800 w 7467600"/>
              <a:gd name="connsiteY683" fmla="*/ 4862180 h 6858000"/>
              <a:gd name="connsiteX684" fmla="*/ 909145 w 7467600"/>
              <a:gd name="connsiteY684" fmla="*/ 4199225 h 6858000"/>
              <a:gd name="connsiteX685" fmla="*/ 1214067 w 7467600"/>
              <a:gd name="connsiteY685" fmla="*/ 3908561 h 6858000"/>
              <a:gd name="connsiteX686" fmla="*/ 640967 w 7467600"/>
              <a:gd name="connsiteY686" fmla="*/ 4105601 h 6858000"/>
              <a:gd name="connsiteX687" fmla="*/ 112563 w 7467600"/>
              <a:gd name="connsiteY687" fmla="*/ 4396952 h 6858000"/>
              <a:gd name="connsiteX688" fmla="*/ 0 w 7467600"/>
              <a:gd name="connsiteY688" fmla="*/ 4466006 h 6858000"/>
              <a:gd name="connsiteX689" fmla="*/ 0 w 7467600"/>
              <a:gd name="connsiteY689" fmla="*/ 4233763 h 6858000"/>
              <a:gd name="connsiteX690" fmla="*/ 36881 w 7467600"/>
              <a:gd name="connsiteY690" fmla="*/ 4200118 h 6858000"/>
              <a:gd name="connsiteX691" fmla="*/ 910534 w 7467600"/>
              <a:gd name="connsiteY691" fmla="*/ 3629753 h 6858000"/>
              <a:gd name="connsiteX692" fmla="*/ 1578717 w 7467600"/>
              <a:gd name="connsiteY692" fmla="*/ 3575982 h 6858000"/>
              <a:gd name="connsiteX693" fmla="*/ 2338780 w 7467600"/>
              <a:gd name="connsiteY693" fmla="*/ 3033725 h 6858000"/>
              <a:gd name="connsiteX694" fmla="*/ 1807991 w 7467600"/>
              <a:gd name="connsiteY694" fmla="*/ 2807184 h 6858000"/>
              <a:gd name="connsiteX695" fmla="*/ 1416358 w 7467600"/>
              <a:gd name="connsiteY695" fmla="*/ 3112571 h 6858000"/>
              <a:gd name="connsiteX696" fmla="*/ 939066 w 7467600"/>
              <a:gd name="connsiteY696" fmla="*/ 3378798 h 6858000"/>
              <a:gd name="connsiteX697" fmla="*/ 115099 w 7467600"/>
              <a:gd name="connsiteY697" fmla="*/ 3607650 h 6858000"/>
              <a:gd name="connsiteX698" fmla="*/ 97284 w 7467600"/>
              <a:gd name="connsiteY698" fmla="*/ 3520393 h 6858000"/>
              <a:gd name="connsiteX699" fmla="*/ 922050 w 7467600"/>
              <a:gd name="connsiteY699" fmla="*/ 3074867 h 6858000"/>
              <a:gd name="connsiteX700" fmla="*/ 1405265 w 7467600"/>
              <a:gd name="connsiteY700" fmla="*/ 3016319 h 6858000"/>
              <a:gd name="connsiteX701" fmla="*/ 1407512 w 7467600"/>
              <a:gd name="connsiteY701" fmla="*/ 3018001 h 6858000"/>
              <a:gd name="connsiteX702" fmla="*/ 1726266 w 7467600"/>
              <a:gd name="connsiteY702" fmla="*/ 2777274 h 6858000"/>
              <a:gd name="connsiteX703" fmla="*/ 625390 w 7467600"/>
              <a:gd name="connsiteY703" fmla="*/ 2514541 h 6858000"/>
              <a:gd name="connsiteX704" fmla="*/ 619799 w 7467600"/>
              <a:gd name="connsiteY704" fmla="*/ 2527180 h 6858000"/>
              <a:gd name="connsiteX705" fmla="*/ 310030 w 7467600"/>
              <a:gd name="connsiteY705" fmla="*/ 2771818 h 6858000"/>
              <a:gd name="connsiteX706" fmla="*/ 173877 w 7467600"/>
              <a:gd name="connsiteY706" fmla="*/ 2937056 h 6858000"/>
              <a:gd name="connsiteX707" fmla="*/ 77889 w 7467600"/>
              <a:gd name="connsiteY707" fmla="*/ 3138440 h 6858000"/>
              <a:gd name="connsiteX708" fmla="*/ 0 w 7467600"/>
              <a:gd name="connsiteY708" fmla="*/ 3271395 h 6858000"/>
              <a:gd name="connsiteX709" fmla="*/ 0 w 7467600"/>
              <a:gd name="connsiteY709" fmla="*/ 3153002 h 6858000"/>
              <a:gd name="connsiteX710" fmla="*/ 2386 w 7467600"/>
              <a:gd name="connsiteY710" fmla="*/ 3149203 h 6858000"/>
              <a:gd name="connsiteX711" fmla="*/ 89753 w 7467600"/>
              <a:gd name="connsiteY711" fmla="*/ 2987702 h 6858000"/>
              <a:gd name="connsiteX712" fmla="*/ 76869 w 7467600"/>
              <a:gd name="connsiteY712" fmla="*/ 3005404 h 6858000"/>
              <a:gd name="connsiteX713" fmla="*/ 32049 w 7467600"/>
              <a:gd name="connsiteY713" fmla="*/ 3065814 h 6858000"/>
              <a:gd name="connsiteX714" fmla="*/ 0 w 7467600"/>
              <a:gd name="connsiteY714" fmla="*/ 3108744 h 6858000"/>
              <a:gd name="connsiteX715" fmla="*/ 0 w 7467600"/>
              <a:gd name="connsiteY715" fmla="*/ 3058059 h 6858000"/>
              <a:gd name="connsiteX716" fmla="*/ 7610 w 7467600"/>
              <a:gd name="connsiteY716" fmla="*/ 3047889 h 6858000"/>
              <a:gd name="connsiteX717" fmla="*/ 52419 w 7467600"/>
              <a:gd name="connsiteY717" fmla="*/ 2987479 h 6858000"/>
              <a:gd name="connsiteX718" fmla="*/ 59142 w 7467600"/>
              <a:gd name="connsiteY718" fmla="*/ 2978488 h 6858000"/>
              <a:gd name="connsiteX719" fmla="*/ 0 w 7467600"/>
              <a:gd name="connsiteY719" fmla="*/ 3015334 h 6858000"/>
              <a:gd name="connsiteX720" fmla="*/ 0 w 7467600"/>
              <a:gd name="connsiteY720" fmla="*/ 2914286 h 6858000"/>
              <a:gd name="connsiteX721" fmla="*/ 36383 w 7467600"/>
              <a:gd name="connsiteY721" fmla="*/ 2901128 h 6858000"/>
              <a:gd name="connsiteX722" fmla="*/ 156329 w 7467600"/>
              <a:gd name="connsiteY722" fmla="*/ 2840533 h 6858000"/>
              <a:gd name="connsiteX723" fmla="*/ 358355 w 7467600"/>
              <a:gd name="connsiteY723" fmla="*/ 2620471 h 6858000"/>
              <a:gd name="connsiteX724" fmla="*/ 510577 w 7467600"/>
              <a:gd name="connsiteY724" fmla="*/ 2501244 h 6858000"/>
              <a:gd name="connsiteX725" fmla="*/ 211967 w 7467600"/>
              <a:gd name="connsiteY725" fmla="*/ 2479171 h 6858000"/>
              <a:gd name="connsiteX726" fmla="*/ 0 w 7467600"/>
              <a:gd name="connsiteY726" fmla="*/ 2476398 h 6858000"/>
              <a:gd name="connsiteX727" fmla="*/ 0 w 7467600"/>
              <a:gd name="connsiteY727" fmla="*/ 2389189 h 6858000"/>
              <a:gd name="connsiteX728" fmla="*/ 103062 w 7467600"/>
              <a:gd name="connsiteY728" fmla="*/ 2389518 h 6858000"/>
              <a:gd name="connsiteX729" fmla="*/ 510734 w 7467600"/>
              <a:gd name="connsiteY729" fmla="*/ 2416201 h 6858000"/>
              <a:gd name="connsiteX730" fmla="*/ 279257 w 7467600"/>
              <a:gd name="connsiteY730" fmla="*/ 2092102 h 6858000"/>
              <a:gd name="connsiteX731" fmla="*/ 65265 w 7467600"/>
              <a:gd name="connsiteY731" fmla="*/ 2006049 h 6858000"/>
              <a:gd name="connsiteX732" fmla="*/ 0 w 7467600"/>
              <a:gd name="connsiteY732" fmla="*/ 1982532 h 6858000"/>
              <a:gd name="connsiteX733" fmla="*/ 0 w 7467600"/>
              <a:gd name="connsiteY733" fmla="*/ 1912789 h 6858000"/>
              <a:gd name="connsiteX734" fmla="*/ 97460 w 7467600"/>
              <a:gd name="connsiteY734" fmla="*/ 1953725 h 6858000"/>
              <a:gd name="connsiteX735" fmla="*/ 221272 w 7467600"/>
              <a:gd name="connsiteY735" fmla="*/ 1980766 h 6858000"/>
              <a:gd name="connsiteX736" fmla="*/ 116765 w 7467600"/>
              <a:gd name="connsiteY736" fmla="*/ 1911033 h 6858000"/>
              <a:gd name="connsiteX737" fmla="*/ 16405 w 7467600"/>
              <a:gd name="connsiteY737" fmla="*/ 1803412 h 6858000"/>
              <a:gd name="connsiteX738" fmla="*/ 0 w 7467600"/>
              <a:gd name="connsiteY738" fmla="*/ 1784777 h 6858000"/>
              <a:gd name="connsiteX739" fmla="*/ 0 w 7467600"/>
              <a:gd name="connsiteY739" fmla="*/ 1740082 h 6858000"/>
              <a:gd name="connsiteX740" fmla="*/ 39394 w 7467600"/>
              <a:gd name="connsiteY740" fmla="*/ 1784856 h 6858000"/>
              <a:gd name="connsiteX741" fmla="*/ 135813 w 7467600"/>
              <a:gd name="connsiteY741" fmla="*/ 1888838 h 6858000"/>
              <a:gd name="connsiteX742" fmla="*/ 242575 w 7467600"/>
              <a:gd name="connsiteY742" fmla="*/ 1958841 h 6858000"/>
              <a:gd name="connsiteX743" fmla="*/ 82197 w 7467600"/>
              <a:gd name="connsiteY743" fmla="*/ 1754826 h 6858000"/>
              <a:gd name="connsiteX744" fmla="*/ 0 w 7467600"/>
              <a:gd name="connsiteY744" fmla="*/ 1679650 h 6858000"/>
              <a:gd name="connsiteX745" fmla="*/ 0 w 7467600"/>
              <a:gd name="connsiteY745" fmla="*/ 1602463 h 6858000"/>
              <a:gd name="connsiteX746" fmla="*/ 84689 w 7467600"/>
              <a:gd name="connsiteY746" fmla="*/ 1677442 h 6858000"/>
              <a:gd name="connsiteX747" fmla="*/ 298437 w 7467600"/>
              <a:gd name="connsiteY747" fmla="*/ 1968019 h 6858000"/>
              <a:gd name="connsiteX748" fmla="*/ 227269 w 7467600"/>
              <a:gd name="connsiteY748" fmla="*/ 1114064 h 6858000"/>
              <a:gd name="connsiteX749" fmla="*/ 248003 w 7467600"/>
              <a:gd name="connsiteY749" fmla="*/ 1089613 h 6858000"/>
              <a:gd name="connsiteX750" fmla="*/ 427020 w 7467600"/>
              <a:gd name="connsiteY750" fmla="*/ 1619803 h 6858000"/>
              <a:gd name="connsiteX751" fmla="*/ 340345 w 7467600"/>
              <a:gd name="connsiteY751" fmla="*/ 2027739 h 6858000"/>
              <a:gd name="connsiteX752" fmla="*/ 360865 w 7467600"/>
              <a:gd name="connsiteY752" fmla="*/ 2044827 h 6858000"/>
              <a:gd name="connsiteX753" fmla="*/ 560414 w 7467600"/>
              <a:gd name="connsiteY753" fmla="*/ 2421457 h 6858000"/>
              <a:gd name="connsiteX754" fmla="*/ 1359703 w 7467600"/>
              <a:gd name="connsiteY754" fmla="*/ 2578554 h 6858000"/>
              <a:gd name="connsiteX755" fmla="*/ 1359422 w 7467600"/>
              <a:gd name="connsiteY755" fmla="*/ 2577994 h 6858000"/>
              <a:gd name="connsiteX756" fmla="*/ 828701 w 7467600"/>
              <a:gd name="connsiteY756" fmla="*/ 1839520 h 6858000"/>
              <a:gd name="connsiteX757" fmla="*/ 494427 w 7467600"/>
              <a:gd name="connsiteY757" fmla="*/ 1092333 h 6858000"/>
              <a:gd name="connsiteX758" fmla="*/ 506322 w 7467600"/>
              <a:gd name="connsiteY758" fmla="*/ 1020997 h 6858000"/>
              <a:gd name="connsiteX759" fmla="*/ 4570198 w 7467600"/>
              <a:gd name="connsiteY759" fmla="*/ 978081 h 6858000"/>
              <a:gd name="connsiteX760" fmla="*/ 4523691 w 7467600"/>
              <a:gd name="connsiteY760" fmla="*/ 1127776 h 6858000"/>
              <a:gd name="connsiteX761" fmla="*/ 4509875 w 7467600"/>
              <a:gd name="connsiteY761" fmla="*/ 1167552 h 6858000"/>
              <a:gd name="connsiteX762" fmla="*/ 4478168 w 7467600"/>
              <a:gd name="connsiteY762" fmla="*/ 1260735 h 6858000"/>
              <a:gd name="connsiteX763" fmla="*/ 4409309 w 7467600"/>
              <a:gd name="connsiteY763" fmla="*/ 1666996 h 6858000"/>
              <a:gd name="connsiteX764" fmla="*/ 4370031 w 7467600"/>
              <a:gd name="connsiteY764" fmla="*/ 1955666 h 6858000"/>
              <a:gd name="connsiteX765" fmla="*/ 4570198 w 7467600"/>
              <a:gd name="connsiteY765" fmla="*/ 978081 h 6858000"/>
              <a:gd name="connsiteX766" fmla="*/ 4557898 w 7467600"/>
              <a:gd name="connsiteY766" fmla="*/ 900011 h 6858000"/>
              <a:gd name="connsiteX767" fmla="*/ 4344840 w 7467600"/>
              <a:gd name="connsiteY767" fmla="*/ 1922038 h 6858000"/>
              <a:gd name="connsiteX768" fmla="*/ 4378710 w 7467600"/>
              <a:gd name="connsiteY768" fmla="*/ 1665516 h 6858000"/>
              <a:gd name="connsiteX769" fmla="*/ 4448798 w 7467600"/>
              <a:gd name="connsiteY769" fmla="*/ 1253024 h 6858000"/>
              <a:gd name="connsiteX770" fmla="*/ 4480315 w 7467600"/>
              <a:gd name="connsiteY770" fmla="*/ 1158454 h 6858000"/>
              <a:gd name="connsiteX771" fmla="*/ 4494133 w 7467600"/>
              <a:gd name="connsiteY771" fmla="*/ 1118676 h 6858000"/>
              <a:gd name="connsiteX772" fmla="*/ 4557898 w 7467600"/>
              <a:gd name="connsiteY772" fmla="*/ 900011 h 6858000"/>
              <a:gd name="connsiteX773" fmla="*/ 5870151 w 7467600"/>
              <a:gd name="connsiteY773" fmla="*/ 898890 h 6858000"/>
              <a:gd name="connsiteX774" fmla="*/ 5861335 w 7467600"/>
              <a:gd name="connsiteY774" fmla="*/ 899177 h 6858000"/>
              <a:gd name="connsiteX775" fmla="*/ 5843702 w 7467600"/>
              <a:gd name="connsiteY775" fmla="*/ 899748 h 6858000"/>
              <a:gd name="connsiteX776" fmla="*/ 5651107 w 7467600"/>
              <a:gd name="connsiteY776" fmla="*/ 920306 h 6858000"/>
              <a:gd name="connsiteX777" fmla="*/ 5459407 w 7467600"/>
              <a:gd name="connsiteY777" fmla="*/ 940975 h 6858000"/>
              <a:gd name="connsiteX778" fmla="*/ 5374846 w 7467600"/>
              <a:gd name="connsiteY778" fmla="*/ 941988 h 6858000"/>
              <a:gd name="connsiteX779" fmla="*/ 5256105 w 7467600"/>
              <a:gd name="connsiteY779" fmla="*/ 945632 h 6858000"/>
              <a:gd name="connsiteX780" fmla="*/ 5107071 w 7467600"/>
              <a:gd name="connsiteY780" fmla="*/ 969720 h 6858000"/>
              <a:gd name="connsiteX781" fmla="*/ 4998681 w 7467600"/>
              <a:gd name="connsiteY781" fmla="*/ 988771 h 6858000"/>
              <a:gd name="connsiteX782" fmla="*/ 5870151 w 7467600"/>
              <a:gd name="connsiteY782" fmla="*/ 898890 h 6858000"/>
              <a:gd name="connsiteX783" fmla="*/ 5504425 w 7467600"/>
              <a:gd name="connsiteY783" fmla="*/ 848067 h 6858000"/>
              <a:gd name="connsiteX784" fmla="*/ 4968849 w 7467600"/>
              <a:gd name="connsiteY784" fmla="*/ 962318 h 6858000"/>
              <a:gd name="connsiteX785" fmla="*/ 5104039 w 7467600"/>
              <a:gd name="connsiteY785" fmla="*/ 940634 h 6858000"/>
              <a:gd name="connsiteX786" fmla="*/ 5256311 w 7467600"/>
              <a:gd name="connsiteY786" fmla="*/ 916490 h 6858000"/>
              <a:gd name="connsiteX787" fmla="*/ 5377381 w 7467600"/>
              <a:gd name="connsiteY787" fmla="*/ 912671 h 6858000"/>
              <a:gd name="connsiteX788" fmla="*/ 5460148 w 7467600"/>
              <a:gd name="connsiteY788" fmla="*/ 911442 h 6858000"/>
              <a:gd name="connsiteX789" fmla="*/ 5648971 w 7467600"/>
              <a:gd name="connsiteY789" fmla="*/ 891331 h 6858000"/>
              <a:gd name="connsiteX790" fmla="*/ 5844807 w 7467600"/>
              <a:gd name="connsiteY790" fmla="*/ 870718 h 6858000"/>
              <a:gd name="connsiteX791" fmla="*/ 5862975 w 7467600"/>
              <a:gd name="connsiteY791" fmla="*/ 869756 h 6858000"/>
              <a:gd name="connsiteX792" fmla="*/ 5920887 w 7467600"/>
              <a:gd name="connsiteY792" fmla="*/ 865929 h 6858000"/>
              <a:gd name="connsiteX793" fmla="*/ 5504425 w 7467600"/>
              <a:gd name="connsiteY793" fmla="*/ 848067 h 6858000"/>
              <a:gd name="connsiteX794" fmla="*/ 3607114 w 7467600"/>
              <a:gd name="connsiteY794" fmla="*/ 467441 h 6858000"/>
              <a:gd name="connsiteX795" fmla="*/ 3296242 w 7467600"/>
              <a:gd name="connsiteY795" fmla="*/ 807991 h 6858000"/>
              <a:gd name="connsiteX796" fmla="*/ 3174674 w 7467600"/>
              <a:gd name="connsiteY796" fmla="*/ 919759 h 6858000"/>
              <a:gd name="connsiteX797" fmla="*/ 3042978 w 7467600"/>
              <a:gd name="connsiteY797" fmla="*/ 1054894 h 6858000"/>
              <a:gd name="connsiteX798" fmla="*/ 2968914 w 7467600"/>
              <a:gd name="connsiteY798" fmla="*/ 1133756 h 6858000"/>
              <a:gd name="connsiteX799" fmla="*/ 3103823 w 7467600"/>
              <a:gd name="connsiteY799" fmla="*/ 1026814 h 6858000"/>
              <a:gd name="connsiteX800" fmla="*/ 3607114 w 7467600"/>
              <a:gd name="connsiteY800" fmla="*/ 467441 h 6858000"/>
              <a:gd name="connsiteX801" fmla="*/ 3744487 w 7467600"/>
              <a:gd name="connsiteY801" fmla="*/ 383136 h 6858000"/>
              <a:gd name="connsiteX802" fmla="*/ 3970213 w 7467600"/>
              <a:gd name="connsiteY802" fmla="*/ 995559 h 6858000"/>
              <a:gd name="connsiteX803" fmla="*/ 3744487 w 7467600"/>
              <a:gd name="connsiteY803" fmla="*/ 383136 h 6858000"/>
              <a:gd name="connsiteX804" fmla="*/ 3624562 w 7467600"/>
              <a:gd name="connsiteY804" fmla="*/ 367041 h 6858000"/>
              <a:gd name="connsiteX805" fmla="*/ 3489712 w 7467600"/>
              <a:gd name="connsiteY805" fmla="*/ 485386 h 6858000"/>
              <a:gd name="connsiteX806" fmla="*/ 3182994 w 7467600"/>
              <a:gd name="connsiteY806" fmla="*/ 828265 h 6858000"/>
              <a:gd name="connsiteX807" fmla="*/ 2892114 w 7467600"/>
              <a:gd name="connsiteY807" fmla="*/ 1172635 h 6858000"/>
              <a:gd name="connsiteX808" fmla="*/ 3021459 w 7467600"/>
              <a:gd name="connsiteY808" fmla="*/ 1035385 h 6858000"/>
              <a:gd name="connsiteX809" fmla="*/ 3153873 w 7467600"/>
              <a:gd name="connsiteY809" fmla="*/ 898971 h 6858000"/>
              <a:gd name="connsiteX810" fmla="*/ 3276511 w 7467600"/>
              <a:gd name="connsiteY810" fmla="*/ 786423 h 6858000"/>
              <a:gd name="connsiteX811" fmla="*/ 3584154 w 7467600"/>
              <a:gd name="connsiteY811" fmla="*/ 448218 h 6858000"/>
              <a:gd name="connsiteX812" fmla="*/ 3624562 w 7467600"/>
              <a:gd name="connsiteY812" fmla="*/ 367041 h 6858000"/>
              <a:gd name="connsiteX813" fmla="*/ 3766672 w 7467600"/>
              <a:gd name="connsiteY813" fmla="*/ 359429 h 6858000"/>
              <a:gd name="connsiteX814" fmla="*/ 3996338 w 7467600"/>
              <a:gd name="connsiteY814" fmla="*/ 968237 h 6858000"/>
              <a:gd name="connsiteX815" fmla="*/ 3766672 w 7467600"/>
              <a:gd name="connsiteY815" fmla="*/ 359429 h 6858000"/>
              <a:gd name="connsiteX816" fmla="*/ 5805386 w 7467600"/>
              <a:gd name="connsiteY816" fmla="*/ 239240 h 6858000"/>
              <a:gd name="connsiteX817" fmla="*/ 5736947 w 7467600"/>
              <a:gd name="connsiteY817" fmla="*/ 261367 h 6858000"/>
              <a:gd name="connsiteX818" fmla="*/ 5427012 w 7467600"/>
              <a:gd name="connsiteY818" fmla="*/ 311272 h 6858000"/>
              <a:gd name="connsiteX819" fmla="*/ 5147818 w 7467600"/>
              <a:gd name="connsiteY819" fmla="*/ 322112 h 6858000"/>
              <a:gd name="connsiteX820" fmla="*/ 5060854 w 7467600"/>
              <a:gd name="connsiteY820" fmla="*/ 311882 h 6858000"/>
              <a:gd name="connsiteX821" fmla="*/ 4945989 w 7467600"/>
              <a:gd name="connsiteY821" fmla="*/ 300516 h 6858000"/>
              <a:gd name="connsiteX822" fmla="*/ 5410479 w 7467600"/>
              <a:gd name="connsiteY822" fmla="*/ 348434 h 6858000"/>
              <a:gd name="connsiteX823" fmla="*/ 5805386 w 7467600"/>
              <a:gd name="connsiteY823" fmla="*/ 239240 h 6858000"/>
              <a:gd name="connsiteX824" fmla="*/ 5905192 w 7467600"/>
              <a:gd name="connsiteY824" fmla="*/ 163079 h 6858000"/>
              <a:gd name="connsiteX825" fmla="*/ 5865655 w 7467600"/>
              <a:gd name="connsiteY825" fmla="*/ 171901 h 6858000"/>
              <a:gd name="connsiteX826" fmla="*/ 5259740 w 7467600"/>
              <a:gd name="connsiteY826" fmla="*/ 257013 h 6858000"/>
              <a:gd name="connsiteX827" fmla="*/ 5208466 w 7467600"/>
              <a:gd name="connsiteY827" fmla="*/ 257550 h 6858000"/>
              <a:gd name="connsiteX828" fmla="*/ 4980204 w 7467600"/>
              <a:gd name="connsiteY828" fmla="*/ 271903 h 6858000"/>
              <a:gd name="connsiteX829" fmla="*/ 5068068 w 7467600"/>
              <a:gd name="connsiteY829" fmla="*/ 282244 h 6858000"/>
              <a:gd name="connsiteX830" fmla="*/ 5153231 w 7467600"/>
              <a:gd name="connsiteY830" fmla="*/ 292240 h 6858000"/>
              <a:gd name="connsiteX831" fmla="*/ 5426491 w 7467600"/>
              <a:gd name="connsiteY831" fmla="*/ 281128 h 6858000"/>
              <a:gd name="connsiteX832" fmla="*/ 5731212 w 7467600"/>
              <a:gd name="connsiteY832" fmla="*/ 231951 h 6858000"/>
              <a:gd name="connsiteX833" fmla="*/ 5905192 w 7467600"/>
              <a:gd name="connsiteY833" fmla="*/ 163079 h 6858000"/>
              <a:gd name="connsiteX834" fmla="*/ 5944437 w 7467600"/>
              <a:gd name="connsiteY834" fmla="*/ 113829 h 6858000"/>
              <a:gd name="connsiteX835" fmla="*/ 5825032 w 7467600"/>
              <a:gd name="connsiteY835" fmla="*/ 146405 h 6858000"/>
              <a:gd name="connsiteX836" fmla="*/ 4955599 w 7467600"/>
              <a:gd name="connsiteY836" fmla="*/ 247008 h 6858000"/>
              <a:gd name="connsiteX837" fmla="*/ 5210104 w 7467600"/>
              <a:gd name="connsiteY837" fmla="*/ 228123 h 6858000"/>
              <a:gd name="connsiteX838" fmla="*/ 5261015 w 7467600"/>
              <a:gd name="connsiteY838" fmla="*/ 227087 h 6858000"/>
              <a:gd name="connsiteX839" fmla="*/ 5861181 w 7467600"/>
              <a:gd name="connsiteY839" fmla="*/ 143093 h 6858000"/>
              <a:gd name="connsiteX840" fmla="*/ 5961252 w 7467600"/>
              <a:gd name="connsiteY840" fmla="*/ 114820 h 6858000"/>
              <a:gd name="connsiteX841" fmla="*/ 5944437 w 7467600"/>
              <a:gd name="connsiteY841" fmla="*/ 113829 h 6858000"/>
              <a:gd name="connsiteX842" fmla="*/ 3882765 w 7467600"/>
              <a:gd name="connsiteY842" fmla="*/ 0 h 6858000"/>
              <a:gd name="connsiteX843" fmla="*/ 3995099 w 7467600"/>
              <a:gd name="connsiteY843" fmla="*/ 0 h 6858000"/>
              <a:gd name="connsiteX844" fmla="*/ 4163818 w 7467600"/>
              <a:gd name="connsiteY844" fmla="*/ 234104 h 6858000"/>
              <a:gd name="connsiteX845" fmla="*/ 4172099 w 7467600"/>
              <a:gd name="connsiteY845" fmla="*/ 234207 h 6858000"/>
              <a:gd name="connsiteX846" fmla="*/ 4784282 w 7467600"/>
              <a:gd name="connsiteY846" fmla="*/ 276561 h 6858000"/>
              <a:gd name="connsiteX847" fmla="*/ 4801687 w 7467600"/>
              <a:gd name="connsiteY847" fmla="*/ 267764 h 6858000"/>
              <a:gd name="connsiteX848" fmla="*/ 6082788 w 7467600"/>
              <a:gd name="connsiteY848" fmla="*/ 64119 h 6858000"/>
              <a:gd name="connsiteX849" fmla="*/ 6099442 w 7467600"/>
              <a:gd name="connsiteY849" fmla="*/ 82568 h 6858000"/>
              <a:gd name="connsiteX850" fmla="*/ 4804137 w 7467600"/>
              <a:gd name="connsiteY850" fmla="*/ 320931 h 6858000"/>
              <a:gd name="connsiteX851" fmla="*/ 4227047 w 7467600"/>
              <a:gd name="connsiteY851" fmla="*/ 313415 h 6858000"/>
              <a:gd name="connsiteX852" fmla="*/ 4346041 w 7467600"/>
              <a:gd name="connsiteY852" fmla="*/ 456086 h 6858000"/>
              <a:gd name="connsiteX853" fmla="*/ 4870967 w 7467600"/>
              <a:gd name="connsiteY853" fmla="*/ 963061 h 6858000"/>
              <a:gd name="connsiteX854" fmla="*/ 4889647 w 7467600"/>
              <a:gd name="connsiteY854" fmla="*/ 957147 h 6858000"/>
              <a:gd name="connsiteX855" fmla="*/ 5422504 w 7467600"/>
              <a:gd name="connsiteY855" fmla="*/ 805191 h 6858000"/>
              <a:gd name="connsiteX856" fmla="*/ 6087656 w 7467600"/>
              <a:gd name="connsiteY856" fmla="*/ 826703 h 6858000"/>
              <a:gd name="connsiteX857" fmla="*/ 6058717 w 7467600"/>
              <a:gd name="connsiteY857" fmla="*/ 865992 h 6858000"/>
              <a:gd name="connsiteX858" fmla="*/ 4974153 w 7467600"/>
              <a:gd name="connsiteY858" fmla="*/ 1045456 h 6858000"/>
              <a:gd name="connsiteX859" fmla="*/ 5627835 w 7467600"/>
              <a:gd name="connsiteY859" fmla="*/ 1472077 h 6858000"/>
              <a:gd name="connsiteX860" fmla="*/ 5629817 w 7467600"/>
              <a:gd name="connsiteY860" fmla="*/ 1471412 h 6858000"/>
              <a:gd name="connsiteX861" fmla="*/ 5634124 w 7467600"/>
              <a:gd name="connsiteY861" fmla="*/ 1470572 h 6858000"/>
              <a:gd name="connsiteX862" fmla="*/ 5755832 w 7467600"/>
              <a:gd name="connsiteY862" fmla="*/ 1383886 h 6858000"/>
              <a:gd name="connsiteX863" fmla="*/ 6014186 w 7467600"/>
              <a:gd name="connsiteY863" fmla="*/ 1279799 h 6858000"/>
              <a:gd name="connsiteX864" fmla="*/ 6901619 w 7467600"/>
              <a:gd name="connsiteY864" fmla="*/ 1047874 h 6858000"/>
              <a:gd name="connsiteX865" fmla="*/ 6931566 w 7467600"/>
              <a:gd name="connsiteY865" fmla="*/ 1062034 h 6858000"/>
              <a:gd name="connsiteX866" fmla="*/ 5790982 w 7467600"/>
              <a:gd name="connsiteY866" fmla="*/ 1561380 h 6858000"/>
              <a:gd name="connsiteX867" fmla="*/ 6188971 w 7467600"/>
              <a:gd name="connsiteY867" fmla="*/ 1755168 h 6858000"/>
              <a:gd name="connsiteX868" fmla="*/ 6202446 w 7467600"/>
              <a:gd name="connsiteY868" fmla="*/ 1752268 h 6858000"/>
              <a:gd name="connsiteX869" fmla="*/ 7179560 w 7467600"/>
              <a:gd name="connsiteY869" fmla="*/ 1467551 h 6858000"/>
              <a:gd name="connsiteX870" fmla="*/ 7158730 w 7467600"/>
              <a:gd name="connsiteY870" fmla="*/ 1507835 h 6858000"/>
              <a:gd name="connsiteX871" fmla="*/ 6326959 w 7467600"/>
              <a:gd name="connsiteY871" fmla="*/ 1817686 h 6858000"/>
              <a:gd name="connsiteX872" fmla="*/ 6537433 w 7467600"/>
              <a:gd name="connsiteY872" fmla="*/ 1907790 h 6858000"/>
              <a:gd name="connsiteX873" fmla="*/ 6550221 w 7467600"/>
              <a:gd name="connsiteY873" fmla="*/ 1910729 h 6858000"/>
              <a:gd name="connsiteX874" fmla="*/ 6964438 w 7467600"/>
              <a:gd name="connsiteY874" fmla="*/ 2209505 h 6858000"/>
              <a:gd name="connsiteX875" fmla="*/ 7367862 w 7467600"/>
              <a:gd name="connsiteY875" fmla="*/ 2806833 h 6858000"/>
              <a:gd name="connsiteX876" fmla="*/ 7364329 w 7467600"/>
              <a:gd name="connsiteY876" fmla="*/ 2826907 h 6858000"/>
              <a:gd name="connsiteX877" fmla="*/ 7290545 w 7467600"/>
              <a:gd name="connsiteY877" fmla="*/ 2850663 h 6858000"/>
              <a:gd name="connsiteX878" fmla="*/ 6472036 w 7467600"/>
              <a:gd name="connsiteY878" fmla="*/ 1959003 h 6858000"/>
              <a:gd name="connsiteX879" fmla="*/ 5792897 w 7467600"/>
              <a:gd name="connsiteY879" fmla="*/ 1647747 h 6858000"/>
              <a:gd name="connsiteX880" fmla="*/ 5842751 w 7467600"/>
              <a:gd name="connsiteY880" fmla="*/ 1816112 h 6858000"/>
              <a:gd name="connsiteX881" fmla="*/ 5847424 w 7467600"/>
              <a:gd name="connsiteY881" fmla="*/ 1815776 h 6858000"/>
              <a:gd name="connsiteX882" fmla="*/ 6399821 w 7467600"/>
              <a:gd name="connsiteY882" fmla="*/ 2344799 h 6858000"/>
              <a:gd name="connsiteX883" fmla="*/ 6323232 w 7467600"/>
              <a:gd name="connsiteY883" fmla="*/ 2389634 h 6858000"/>
              <a:gd name="connsiteX884" fmla="*/ 5942958 w 7467600"/>
              <a:gd name="connsiteY884" fmla="*/ 2077708 h 6858000"/>
              <a:gd name="connsiteX885" fmla="*/ 5921559 w 7467600"/>
              <a:gd name="connsiteY885" fmla="*/ 2378596 h 6858000"/>
              <a:gd name="connsiteX886" fmla="*/ 5817651 w 7467600"/>
              <a:gd name="connsiteY886" fmla="*/ 3023919 h 6858000"/>
              <a:gd name="connsiteX887" fmla="*/ 5729634 w 7467600"/>
              <a:gd name="connsiteY887" fmla="*/ 3051849 h 6858000"/>
              <a:gd name="connsiteX888" fmla="*/ 5611018 w 7467600"/>
              <a:gd name="connsiteY888" fmla="*/ 2316769 h 6858000"/>
              <a:gd name="connsiteX889" fmla="*/ 5687608 w 7467600"/>
              <a:gd name="connsiteY889" fmla="*/ 2039972 h 6858000"/>
              <a:gd name="connsiteX890" fmla="*/ 5657554 w 7467600"/>
              <a:gd name="connsiteY890" fmla="*/ 1576445 h 6858000"/>
              <a:gd name="connsiteX891" fmla="*/ 5150475 w 7467600"/>
              <a:gd name="connsiteY891" fmla="*/ 1274012 h 6858000"/>
              <a:gd name="connsiteX892" fmla="*/ 5349142 w 7467600"/>
              <a:gd name="connsiteY892" fmla="*/ 2204405 h 6858000"/>
              <a:gd name="connsiteX893" fmla="*/ 5262214 w 7467600"/>
              <a:gd name="connsiteY893" fmla="*/ 2233836 h 6858000"/>
              <a:gd name="connsiteX894" fmla="*/ 4981539 w 7467600"/>
              <a:gd name="connsiteY894" fmla="*/ 1542201 h 6858000"/>
              <a:gd name="connsiteX895" fmla="*/ 4958461 w 7467600"/>
              <a:gd name="connsiteY895" fmla="*/ 1136957 h 6858000"/>
              <a:gd name="connsiteX896" fmla="*/ 4655015 w 7467600"/>
              <a:gd name="connsiteY896" fmla="*/ 891426 h 6858000"/>
              <a:gd name="connsiteX897" fmla="*/ 4348002 w 7467600"/>
              <a:gd name="connsiteY897" fmla="*/ 2205895 h 6858000"/>
              <a:gd name="connsiteX898" fmla="*/ 4262250 w 7467600"/>
              <a:gd name="connsiteY898" fmla="*/ 2219972 h 6858000"/>
              <a:gd name="connsiteX899" fmla="*/ 4550611 w 7467600"/>
              <a:gd name="connsiteY899" fmla="*/ 817540 h 6858000"/>
              <a:gd name="connsiteX900" fmla="*/ 4564418 w 7467600"/>
              <a:gd name="connsiteY900" fmla="*/ 808293 h 6858000"/>
              <a:gd name="connsiteX901" fmla="*/ 4266388 w 7467600"/>
              <a:gd name="connsiteY901" fmla="*/ 500083 h 6858000"/>
              <a:gd name="connsiteX902" fmla="*/ 4032842 w 7467600"/>
              <a:gd name="connsiteY902" fmla="*/ 211809 h 6858000"/>
              <a:gd name="connsiteX903" fmla="*/ 3882765 w 7467600"/>
              <a:gd name="connsiteY903" fmla="*/ 0 h 6858000"/>
              <a:gd name="connsiteX904" fmla="*/ 3721337 w 7467600"/>
              <a:gd name="connsiteY904" fmla="*/ 0 h 6858000"/>
              <a:gd name="connsiteX905" fmla="*/ 3797544 w 7467600"/>
              <a:gd name="connsiteY905" fmla="*/ 0 h 6858000"/>
              <a:gd name="connsiteX906" fmla="*/ 3775734 w 7467600"/>
              <a:gd name="connsiteY906" fmla="*/ 95131 h 6858000"/>
              <a:gd name="connsiteX907" fmla="*/ 3724807 w 7467600"/>
              <a:gd name="connsiteY907" fmla="*/ 272257 h 6858000"/>
              <a:gd name="connsiteX908" fmla="*/ 3726844 w 7467600"/>
              <a:gd name="connsiteY908" fmla="*/ 282988 h 6858000"/>
              <a:gd name="connsiteX909" fmla="*/ 3742664 w 7467600"/>
              <a:gd name="connsiteY909" fmla="*/ 279918 h 6858000"/>
              <a:gd name="connsiteX910" fmla="*/ 4103910 w 7467600"/>
              <a:gd name="connsiteY910" fmla="*/ 1161917 h 6858000"/>
              <a:gd name="connsiteX911" fmla="*/ 4020269 w 7467600"/>
              <a:gd name="connsiteY911" fmla="*/ 1200406 h 6858000"/>
              <a:gd name="connsiteX912" fmla="*/ 3674882 w 7467600"/>
              <a:gd name="connsiteY912" fmla="*/ 488524 h 6858000"/>
              <a:gd name="connsiteX913" fmla="*/ 3132682 w 7467600"/>
              <a:gd name="connsiteY913" fmla="*/ 1072284 h 6858000"/>
              <a:gd name="connsiteX914" fmla="*/ 2716346 w 7467600"/>
              <a:gd name="connsiteY914" fmla="*/ 1276376 h 6858000"/>
              <a:gd name="connsiteX915" fmla="*/ 2716772 w 7467600"/>
              <a:gd name="connsiteY915" fmla="*/ 1255462 h 6858000"/>
              <a:gd name="connsiteX916" fmla="*/ 3471096 w 7467600"/>
              <a:gd name="connsiteY916" fmla="*/ 437072 h 6858000"/>
              <a:gd name="connsiteX917" fmla="*/ 3639057 w 7467600"/>
              <a:gd name="connsiteY917" fmla="*/ 286334 h 6858000"/>
              <a:gd name="connsiteX918" fmla="*/ 3640309 w 7467600"/>
              <a:gd name="connsiteY918" fmla="*/ 284664 h 6858000"/>
              <a:gd name="connsiteX919" fmla="*/ 3646022 w 7467600"/>
              <a:gd name="connsiteY919" fmla="*/ 276711 h 6858000"/>
              <a:gd name="connsiteX920" fmla="*/ 3707943 w 7467600"/>
              <a:gd name="connsiteY920" fmla="*/ 65958 h 6858000"/>
              <a:gd name="connsiteX921" fmla="*/ 3721337 w 7467600"/>
              <a:gd name="connsiteY921" fmla="*/ 0 h 6858000"/>
              <a:gd name="connsiteX922" fmla="*/ 2867960 w 7467600"/>
              <a:gd name="connsiteY922" fmla="*/ 0 h 6858000"/>
              <a:gd name="connsiteX923" fmla="*/ 2926351 w 7467600"/>
              <a:gd name="connsiteY923" fmla="*/ 0 h 6858000"/>
              <a:gd name="connsiteX924" fmla="*/ 2902823 w 7467600"/>
              <a:gd name="connsiteY924" fmla="*/ 262929 h 6858000"/>
              <a:gd name="connsiteX925" fmla="*/ 2940663 w 7467600"/>
              <a:gd name="connsiteY925" fmla="*/ 140884 h 6858000"/>
              <a:gd name="connsiteX926" fmla="*/ 2947039 w 7467600"/>
              <a:gd name="connsiteY926" fmla="*/ 122524 h 6858000"/>
              <a:gd name="connsiteX927" fmla="*/ 2984316 w 7467600"/>
              <a:gd name="connsiteY927" fmla="*/ 0 h 6858000"/>
              <a:gd name="connsiteX928" fmla="*/ 3016114 w 7467600"/>
              <a:gd name="connsiteY928" fmla="*/ 0 h 6858000"/>
              <a:gd name="connsiteX929" fmla="*/ 2979949 w 7467600"/>
              <a:gd name="connsiteY929" fmla="*/ 119274 h 6858000"/>
              <a:gd name="connsiteX930" fmla="*/ 3023879 w 7467600"/>
              <a:gd name="connsiteY930" fmla="*/ 0 h 6858000"/>
              <a:gd name="connsiteX931" fmla="*/ 3105400 w 7467600"/>
              <a:gd name="connsiteY931" fmla="*/ 0 h 6858000"/>
              <a:gd name="connsiteX932" fmla="*/ 3094669 w 7467600"/>
              <a:gd name="connsiteY932" fmla="*/ 30308 h 6858000"/>
              <a:gd name="connsiteX933" fmla="*/ 2901945 w 7467600"/>
              <a:gd name="connsiteY933" fmla="*/ 466538 h 6858000"/>
              <a:gd name="connsiteX934" fmla="*/ 2815209 w 7467600"/>
              <a:gd name="connsiteY934" fmla="*/ 497361 h 6858000"/>
              <a:gd name="connsiteX935" fmla="*/ 2844845 w 7467600"/>
              <a:gd name="connsiteY935" fmla="*/ 127638 h 6858000"/>
              <a:gd name="connsiteX936" fmla="*/ 2867960 w 7467600"/>
              <a:gd name="connsiteY936" fmla="*/ 0 h 6858000"/>
              <a:gd name="connsiteX937" fmla="*/ 1057230 w 7467600"/>
              <a:gd name="connsiteY937" fmla="*/ 0 h 6858000"/>
              <a:gd name="connsiteX938" fmla="*/ 1111003 w 7467600"/>
              <a:gd name="connsiteY938" fmla="*/ 0 h 6858000"/>
              <a:gd name="connsiteX939" fmla="*/ 1125553 w 7467600"/>
              <a:gd name="connsiteY939" fmla="*/ 52588 h 6858000"/>
              <a:gd name="connsiteX940" fmla="*/ 1304276 w 7467600"/>
              <a:gd name="connsiteY940" fmla="*/ 476275 h 6858000"/>
              <a:gd name="connsiteX941" fmla="*/ 1492066 w 7467600"/>
              <a:gd name="connsiteY941" fmla="*/ 886333 h 6858000"/>
              <a:gd name="connsiteX942" fmla="*/ 1423698 w 7467600"/>
              <a:gd name="connsiteY942" fmla="*/ 710817 h 6858000"/>
              <a:gd name="connsiteX943" fmla="*/ 1357609 w 7467600"/>
              <a:gd name="connsiteY943" fmla="*/ 532892 h 6858000"/>
              <a:gd name="connsiteX944" fmla="*/ 1309550 w 7467600"/>
              <a:gd name="connsiteY944" fmla="*/ 374031 h 6858000"/>
              <a:gd name="connsiteX945" fmla="*/ 1193673 w 7467600"/>
              <a:gd name="connsiteY945" fmla="*/ 49533 h 6858000"/>
              <a:gd name="connsiteX946" fmla="*/ 1164391 w 7467600"/>
              <a:gd name="connsiteY946" fmla="*/ 0 h 6858000"/>
              <a:gd name="connsiteX947" fmla="*/ 1200666 w 7467600"/>
              <a:gd name="connsiteY947" fmla="*/ 0 h 6858000"/>
              <a:gd name="connsiteX948" fmla="*/ 1223408 w 7467600"/>
              <a:gd name="connsiteY948" fmla="*/ 38996 h 6858000"/>
              <a:gd name="connsiteX949" fmla="*/ 1339635 w 7467600"/>
              <a:gd name="connsiteY949" fmla="*/ 365517 h 6858000"/>
              <a:gd name="connsiteX950" fmla="*/ 1387469 w 7467600"/>
              <a:gd name="connsiteY950" fmla="*/ 523079 h 6858000"/>
              <a:gd name="connsiteX951" fmla="*/ 1452685 w 7467600"/>
              <a:gd name="connsiteY951" fmla="*/ 699806 h 6858000"/>
              <a:gd name="connsiteX952" fmla="*/ 1492092 w 7467600"/>
              <a:gd name="connsiteY952" fmla="*/ 800424 h 6858000"/>
              <a:gd name="connsiteX953" fmla="*/ 1455302 w 7467600"/>
              <a:gd name="connsiteY953" fmla="*/ 632913 h 6858000"/>
              <a:gd name="connsiteX954" fmla="*/ 1222336 w 7467600"/>
              <a:gd name="connsiteY954" fmla="*/ 9480 h 6858000"/>
              <a:gd name="connsiteX955" fmla="*/ 1214634 w 7467600"/>
              <a:gd name="connsiteY955" fmla="*/ 0 h 6858000"/>
              <a:gd name="connsiteX956" fmla="*/ 1289827 w 7467600"/>
              <a:gd name="connsiteY956" fmla="*/ 0 h 6858000"/>
              <a:gd name="connsiteX957" fmla="*/ 1321076 w 7467600"/>
              <a:gd name="connsiteY957" fmla="*/ 59722 h 6858000"/>
              <a:gd name="connsiteX958" fmla="*/ 1512579 w 7467600"/>
              <a:gd name="connsiteY958" fmla="*/ 626441 h 6858000"/>
              <a:gd name="connsiteX959" fmla="*/ 1506076 w 7467600"/>
              <a:gd name="connsiteY959" fmla="*/ 1089289 h 6858000"/>
              <a:gd name="connsiteX960" fmla="*/ 1486346 w 7467600"/>
              <a:gd name="connsiteY960" fmla="*/ 1079919 h 6858000"/>
              <a:gd name="connsiteX961" fmla="*/ 1070511 w 7467600"/>
              <a:gd name="connsiteY961" fmla="*/ 48609 h 6858000"/>
              <a:gd name="connsiteX962" fmla="*/ 1057230 w 7467600"/>
              <a:gd name="connsiteY962" fmla="*/ 0 h 6858000"/>
              <a:gd name="connsiteX963" fmla="*/ 43151 w 7467600"/>
              <a:gd name="connsiteY963" fmla="*/ 0 h 6858000"/>
              <a:gd name="connsiteX964" fmla="*/ 95283 w 7467600"/>
              <a:gd name="connsiteY964" fmla="*/ 0 h 6858000"/>
              <a:gd name="connsiteX965" fmla="*/ 300708 w 7467600"/>
              <a:gd name="connsiteY965" fmla="*/ 154571 h 6858000"/>
              <a:gd name="connsiteX966" fmla="*/ 530414 w 7467600"/>
              <a:gd name="connsiteY966" fmla="*/ 354673 h 6858000"/>
              <a:gd name="connsiteX967" fmla="*/ 333785 w 7467600"/>
              <a:gd name="connsiteY967" fmla="*/ 161564 h 6858000"/>
              <a:gd name="connsiteX968" fmla="*/ 147005 w 7467600"/>
              <a:gd name="connsiteY968" fmla="*/ 0 h 6858000"/>
              <a:gd name="connsiteX969" fmla="*/ 272509 w 7467600"/>
              <a:gd name="connsiteY969" fmla="*/ 0 h 6858000"/>
              <a:gd name="connsiteX970" fmla="*/ 326276 w 7467600"/>
              <a:gd name="connsiteY970" fmla="*/ 45847 h 6858000"/>
              <a:gd name="connsiteX971" fmla="*/ 823759 w 7467600"/>
              <a:gd name="connsiteY971" fmla="*/ 574145 h 6858000"/>
              <a:gd name="connsiteX972" fmla="*/ 811254 w 7467600"/>
              <a:gd name="connsiteY972" fmla="*/ 665546 h 6858000"/>
              <a:gd name="connsiteX973" fmla="*/ 154042 w 7467600"/>
              <a:gd name="connsiteY973" fmla="*/ 261522 h 6858000"/>
              <a:gd name="connsiteX974" fmla="*/ 13550 w 7467600"/>
              <a:gd name="connsiteY974" fmla="*/ 158423 h 6858000"/>
              <a:gd name="connsiteX975" fmla="*/ 0 w 7467600"/>
              <a:gd name="connsiteY975" fmla="*/ 146618 h 6858000"/>
              <a:gd name="connsiteX976" fmla="*/ 0 w 7467600"/>
              <a:gd name="connsiteY976" fmla="*/ 59161 h 6858000"/>
              <a:gd name="connsiteX977" fmla="*/ 45427 w 7467600"/>
              <a:gd name="connsiteY977" fmla="*/ 101078 h 6858000"/>
              <a:gd name="connsiteX978" fmla="*/ 630103 w 7467600"/>
              <a:gd name="connsiteY978" fmla="*/ 485885 h 6858000"/>
              <a:gd name="connsiteX979" fmla="*/ 532040 w 7467600"/>
              <a:gd name="connsiteY979" fmla="*/ 399359 h 6858000"/>
              <a:gd name="connsiteX980" fmla="*/ 517618 w 7467600"/>
              <a:gd name="connsiteY980" fmla="*/ 385726 h 6858000"/>
              <a:gd name="connsiteX981" fmla="*/ 285074 w 7467600"/>
              <a:gd name="connsiteY981" fmla="*/ 182755 h 6858000"/>
              <a:gd name="connsiteX982" fmla="*/ 43151 w 7467600"/>
              <a:gd name="connsiteY982"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44835 w 7467600"/>
              <a:gd name="connsiteY76" fmla="*/ 5424988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1456157 w 7467600"/>
              <a:gd name="connsiteY103" fmla="*/ 5371404 h 6858000"/>
              <a:gd name="connsiteX104" fmla="*/ 1244432 w 7467600"/>
              <a:gd name="connsiteY104" fmla="*/ 5385601 h 6858000"/>
              <a:gd name="connsiteX105" fmla="*/ 973990 w 7467600"/>
              <a:gd name="connsiteY105" fmla="*/ 5424940 h 6858000"/>
              <a:gd name="connsiteX106" fmla="*/ 1103809 w 7467600"/>
              <a:gd name="connsiteY106" fmla="*/ 5433720 h 6858000"/>
              <a:gd name="connsiteX107" fmla="*/ 1123454 w 7467600"/>
              <a:gd name="connsiteY107" fmla="*/ 5435727 h 6858000"/>
              <a:gd name="connsiteX108" fmla="*/ 1737017 w 7467600"/>
              <a:gd name="connsiteY108" fmla="*/ 5452183 h 6858000"/>
              <a:gd name="connsiteX109" fmla="*/ 1824397 w 7467600"/>
              <a:gd name="connsiteY109" fmla="*/ 5447757 h 6858000"/>
              <a:gd name="connsiteX110" fmla="*/ 2070059 w 7467600"/>
              <a:gd name="connsiteY110" fmla="*/ 5441660 h 6858000"/>
              <a:gd name="connsiteX111" fmla="*/ 1456157 w 7467600"/>
              <a:gd name="connsiteY111" fmla="*/ 5371404 h 6858000"/>
              <a:gd name="connsiteX112" fmla="*/ 4988186 w 7467600"/>
              <a:gd name="connsiteY112" fmla="*/ 5216467 h 6858000"/>
              <a:gd name="connsiteX113" fmla="*/ 4777334 w 7467600"/>
              <a:gd name="connsiteY113" fmla="*/ 5406072 h 6858000"/>
              <a:gd name="connsiteX114" fmla="*/ 4718341 w 7467600"/>
              <a:gd name="connsiteY114" fmla="*/ 5468043 h 6858000"/>
              <a:gd name="connsiteX115" fmla="*/ 4604655 w 7467600"/>
              <a:gd name="connsiteY115" fmla="*/ 5583434 h 6858000"/>
              <a:gd name="connsiteX116" fmla="*/ 4565074 w 7467600"/>
              <a:gd name="connsiteY116" fmla="*/ 5618550 h 6858000"/>
              <a:gd name="connsiteX117" fmla="*/ 4988186 w 7467600"/>
              <a:gd name="connsiteY117" fmla="*/ 5216467 h 6858000"/>
              <a:gd name="connsiteX118" fmla="*/ 4978032 w 7467600"/>
              <a:gd name="connsiteY118" fmla="*/ 5183809 h 6858000"/>
              <a:gd name="connsiteX119" fmla="*/ 4463413 w 7467600"/>
              <a:gd name="connsiteY119" fmla="*/ 5615162 h 6858000"/>
              <a:gd name="connsiteX120" fmla="*/ 4358134 w 7467600"/>
              <a:gd name="connsiteY120" fmla="*/ 5742791 h 6858000"/>
              <a:gd name="connsiteX121" fmla="*/ 4376219 w 7467600"/>
              <a:gd name="connsiteY121" fmla="*/ 5729027 h 6858000"/>
              <a:gd name="connsiteX122" fmla="*/ 4582340 w 7467600"/>
              <a:gd name="connsiteY122" fmla="*/ 5561037 h 6858000"/>
              <a:gd name="connsiteX123" fmla="*/ 4694684 w 7467600"/>
              <a:gd name="connsiteY123" fmla="*/ 5447098 h 6858000"/>
              <a:gd name="connsiteX124" fmla="*/ 4754123 w 7467600"/>
              <a:gd name="connsiteY124" fmla="*/ 5384643 h 6858000"/>
              <a:gd name="connsiteX125" fmla="*/ 4978032 w 7467600"/>
              <a:gd name="connsiteY125" fmla="*/ 5183809 h 6858000"/>
              <a:gd name="connsiteX126" fmla="*/ 1903353 w 7467600"/>
              <a:gd name="connsiteY126" fmla="*/ 5044827 h 6858000"/>
              <a:gd name="connsiteX127" fmla="*/ 1936931 w 7467600"/>
              <a:gd name="connsiteY127" fmla="*/ 5093954 h 6858000"/>
              <a:gd name="connsiteX128" fmla="*/ 2195868 w 7467600"/>
              <a:gd name="connsiteY128" fmla="*/ 5396574 h 6858000"/>
              <a:gd name="connsiteX129" fmla="*/ 2088852 w 7467600"/>
              <a:gd name="connsiteY129" fmla="*/ 5166123 h 6858000"/>
              <a:gd name="connsiteX130" fmla="*/ 1958241 w 7467600"/>
              <a:gd name="connsiteY130" fmla="*/ 5067955 h 6858000"/>
              <a:gd name="connsiteX131" fmla="*/ 1903353 w 7467600"/>
              <a:gd name="connsiteY131" fmla="*/ 5044827 h 6858000"/>
              <a:gd name="connsiteX132" fmla="*/ 1979378 w 7467600"/>
              <a:gd name="connsiteY132" fmla="*/ 4769504 h 6858000"/>
              <a:gd name="connsiteX133" fmla="*/ 2882120 w 7467600"/>
              <a:gd name="connsiteY133" fmla="*/ 5064547 h 6858000"/>
              <a:gd name="connsiteX134" fmla="*/ 2793103 w 7467600"/>
              <a:gd name="connsiteY134" fmla="*/ 5039699 h 6858000"/>
              <a:gd name="connsiteX135" fmla="*/ 2770041 w 7467600"/>
              <a:gd name="connsiteY135" fmla="*/ 5033634 h 6858000"/>
              <a:gd name="connsiteX136" fmla="*/ 1979378 w 7467600"/>
              <a:gd name="connsiteY136" fmla="*/ 4769504 h 6858000"/>
              <a:gd name="connsiteX137" fmla="*/ 1927410 w 7467600"/>
              <a:gd name="connsiteY137" fmla="*/ 4716164 h 6858000"/>
              <a:gd name="connsiteX138" fmla="*/ 1959587 w 7467600"/>
              <a:gd name="connsiteY138" fmla="*/ 4728849 h 6858000"/>
              <a:gd name="connsiteX139" fmla="*/ 2777707 w 7467600"/>
              <a:gd name="connsiteY139" fmla="*/ 5003991 h 6858000"/>
              <a:gd name="connsiteX140" fmla="*/ 2800768 w 7467600"/>
              <a:gd name="connsiteY140" fmla="*/ 5010056 h 6858000"/>
              <a:gd name="connsiteX141" fmla="*/ 2879408 w 7467600"/>
              <a:gd name="connsiteY141" fmla="*/ 5031590 h 6858000"/>
              <a:gd name="connsiteX142" fmla="*/ 2862295 w 7467600"/>
              <a:gd name="connsiteY142" fmla="*/ 5022958 h 6858000"/>
              <a:gd name="connsiteX143" fmla="*/ 2813343 w 7467600"/>
              <a:gd name="connsiteY143" fmla="*/ 4998369 h 6858000"/>
              <a:gd name="connsiteX144" fmla="*/ 2646245 w 7467600"/>
              <a:gd name="connsiteY144" fmla="*/ 4930999 h 6858000"/>
              <a:gd name="connsiteX145" fmla="*/ 1999243 w 7467600"/>
              <a:gd name="connsiteY145" fmla="*/ 4730524 h 6858000"/>
              <a:gd name="connsiteX146" fmla="*/ 1979527 w 7467600"/>
              <a:gd name="connsiteY146" fmla="*/ 4726651 h 6858000"/>
              <a:gd name="connsiteX147" fmla="*/ 1927410 w 7467600"/>
              <a:gd name="connsiteY147" fmla="*/ 4716164 h 6858000"/>
              <a:gd name="connsiteX148" fmla="*/ 1997014 w 7467600"/>
              <a:gd name="connsiteY148" fmla="*/ 4698007 h 6858000"/>
              <a:gd name="connsiteX149" fmla="*/ 2005458 w 7467600"/>
              <a:gd name="connsiteY149" fmla="*/ 4699540 h 6858000"/>
              <a:gd name="connsiteX150" fmla="*/ 2657186 w 7467600"/>
              <a:gd name="connsiteY150" fmla="*/ 4901687 h 6858000"/>
              <a:gd name="connsiteX151" fmla="*/ 2826662 w 7467600"/>
              <a:gd name="connsiteY151" fmla="*/ 4970362 h 6858000"/>
              <a:gd name="connsiteX152" fmla="*/ 2876100 w 7467600"/>
              <a:gd name="connsiteY152" fmla="*/ 4995397 h 6858000"/>
              <a:gd name="connsiteX153" fmla="*/ 3042600 w 7467600"/>
              <a:gd name="connsiteY153" fmla="*/ 5059532 h 6858000"/>
              <a:gd name="connsiteX154" fmla="*/ 1997014 w 7467600"/>
              <a:gd name="connsiteY154" fmla="*/ 4698007 h 6858000"/>
              <a:gd name="connsiteX155" fmla="*/ 2305292 w 7467600"/>
              <a:gd name="connsiteY155" fmla="*/ 4219492 h 6858000"/>
              <a:gd name="connsiteX156" fmla="*/ 3360922 w 7467600"/>
              <a:gd name="connsiteY156" fmla="*/ 4529373 h 6858000"/>
              <a:gd name="connsiteX157" fmla="*/ 3492420 w 7467600"/>
              <a:gd name="connsiteY157" fmla="*/ 4510145 h 6858000"/>
              <a:gd name="connsiteX158" fmla="*/ 3364086 w 7467600"/>
              <a:gd name="connsiteY158" fmla="*/ 4480340 h 6858000"/>
              <a:gd name="connsiteX159" fmla="*/ 3225818 w 7467600"/>
              <a:gd name="connsiteY159" fmla="*/ 4411822 h 6858000"/>
              <a:gd name="connsiteX160" fmla="*/ 3129696 w 7467600"/>
              <a:gd name="connsiteY160" fmla="*/ 4360704 h 6858000"/>
              <a:gd name="connsiteX161" fmla="*/ 2814545 w 7467600"/>
              <a:gd name="connsiteY161" fmla="*/ 4282955 h 6858000"/>
              <a:gd name="connsiteX162" fmla="*/ 2305292 w 7467600"/>
              <a:gd name="connsiteY162" fmla="*/ 4219492 h 6858000"/>
              <a:gd name="connsiteX163" fmla="*/ 2626982 w 7467600"/>
              <a:gd name="connsiteY163" fmla="*/ 4206450 h 6858000"/>
              <a:gd name="connsiteX164" fmla="*/ 2490617 w 7467600"/>
              <a:gd name="connsiteY164" fmla="*/ 4206951 h 6858000"/>
              <a:gd name="connsiteX165" fmla="*/ 2819869 w 7467600"/>
              <a:gd name="connsiteY165" fmla="*/ 4252936 h 6858000"/>
              <a:gd name="connsiteX166" fmla="*/ 3143018 w 7467600"/>
              <a:gd name="connsiteY166" fmla="*/ 4332698 h 6858000"/>
              <a:gd name="connsiteX167" fmla="*/ 3241520 w 7467600"/>
              <a:gd name="connsiteY167" fmla="*/ 4385112 h 6858000"/>
              <a:gd name="connsiteX168" fmla="*/ 3374575 w 7467600"/>
              <a:gd name="connsiteY168" fmla="*/ 4451517 h 6858000"/>
              <a:gd name="connsiteX169" fmla="*/ 3505221 w 7467600"/>
              <a:gd name="connsiteY169" fmla="*/ 4480757 h 6858000"/>
              <a:gd name="connsiteX170" fmla="*/ 2626982 w 7467600"/>
              <a:gd name="connsiteY170" fmla="*/ 4206450 h 6858000"/>
              <a:gd name="connsiteX171" fmla="*/ 1310106 w 7467600"/>
              <a:gd name="connsiteY171" fmla="*/ 3943217 h 6858000"/>
              <a:gd name="connsiteX172" fmla="*/ 854994 w 7467600"/>
              <a:gd name="connsiteY172" fmla="*/ 4399136 h 6858000"/>
              <a:gd name="connsiteX173" fmla="*/ 742462 w 7467600"/>
              <a:gd name="connsiteY173" fmla="*/ 4594648 h 6858000"/>
              <a:gd name="connsiteX174" fmla="*/ 820602 w 7467600"/>
              <a:gd name="connsiteY174" fmla="*/ 4485915 h 6858000"/>
              <a:gd name="connsiteX175" fmla="*/ 878295 w 7467600"/>
              <a:gd name="connsiteY175" fmla="*/ 4403594 h 6858000"/>
              <a:gd name="connsiteX176" fmla="*/ 1240607 w 7467600"/>
              <a:gd name="connsiteY176" fmla="*/ 4010401 h 6858000"/>
              <a:gd name="connsiteX177" fmla="*/ 1310106 w 7467600"/>
              <a:gd name="connsiteY177" fmla="*/ 3943217 h 6858000"/>
              <a:gd name="connsiteX178" fmla="*/ 1423113 w 7467600"/>
              <a:gd name="connsiteY178" fmla="*/ 3874565 h 6858000"/>
              <a:gd name="connsiteX179" fmla="*/ 1260565 w 7467600"/>
              <a:gd name="connsiteY179" fmla="*/ 4031982 h 6858000"/>
              <a:gd name="connsiteX180" fmla="*/ 901900 w 7467600"/>
              <a:gd name="connsiteY180" fmla="*/ 4421236 h 6858000"/>
              <a:gd name="connsiteX181" fmla="*/ 845044 w 7467600"/>
              <a:gd name="connsiteY181" fmla="*/ 4502436 h 6858000"/>
              <a:gd name="connsiteX182" fmla="*/ 685926 w 7467600"/>
              <a:gd name="connsiteY182" fmla="*/ 4703069 h 6858000"/>
              <a:gd name="connsiteX183" fmla="*/ 684248 w 7467600"/>
              <a:gd name="connsiteY183" fmla="*/ 4706721 h 6858000"/>
              <a:gd name="connsiteX184" fmla="*/ 1423113 w 7467600"/>
              <a:gd name="connsiteY184" fmla="*/ 3874565 h 6858000"/>
              <a:gd name="connsiteX185" fmla="*/ 3316479 w 7467600"/>
              <a:gd name="connsiteY185" fmla="*/ 3872136 h 6858000"/>
              <a:gd name="connsiteX186" fmla="*/ 3546806 w 7467600"/>
              <a:gd name="connsiteY186" fmla="*/ 4356139 h 6858000"/>
              <a:gd name="connsiteX187" fmla="*/ 3364433 w 7467600"/>
              <a:gd name="connsiteY187" fmla="*/ 3953121 h 6858000"/>
              <a:gd name="connsiteX188" fmla="*/ 3316479 w 7467600"/>
              <a:gd name="connsiteY188" fmla="*/ 3872136 h 6858000"/>
              <a:gd name="connsiteX189" fmla="*/ 3291335 w 7467600"/>
              <a:gd name="connsiteY189" fmla="*/ 3767420 h 6858000"/>
              <a:gd name="connsiteX190" fmla="*/ 3390805 w 7467600"/>
              <a:gd name="connsiteY190" fmla="*/ 3937163 h 6858000"/>
              <a:gd name="connsiteX191" fmla="*/ 3579062 w 7467600"/>
              <a:gd name="connsiteY191" fmla="*/ 4359040 h 6858000"/>
              <a:gd name="connsiteX192" fmla="*/ 3467355 w 7467600"/>
              <a:gd name="connsiteY192" fmla="*/ 3988130 h 6858000"/>
              <a:gd name="connsiteX193" fmla="*/ 3310753 w 7467600"/>
              <a:gd name="connsiteY193" fmla="*/ 3787140 h 6858000"/>
              <a:gd name="connsiteX194" fmla="*/ 3291335 w 7467600"/>
              <a:gd name="connsiteY194" fmla="*/ 3767420 h 6858000"/>
              <a:gd name="connsiteX195" fmla="*/ 1635889 w 7467600"/>
              <a:gd name="connsiteY195" fmla="*/ 3709494 h 6858000"/>
              <a:gd name="connsiteX196" fmla="*/ 1634800 w 7467600"/>
              <a:gd name="connsiteY196" fmla="*/ 3731111 h 6858000"/>
              <a:gd name="connsiteX197" fmla="*/ 1635889 w 7467600"/>
              <a:gd name="connsiteY197" fmla="*/ 3709494 h 6858000"/>
              <a:gd name="connsiteX198" fmla="*/ 1510397 w 7467600"/>
              <a:gd name="connsiteY198" fmla="*/ 3684705 h 6858000"/>
              <a:gd name="connsiteX199" fmla="*/ 1146550 w 7467600"/>
              <a:gd name="connsiteY199" fmla="*/ 3802012 h 6858000"/>
              <a:gd name="connsiteX200" fmla="*/ 698834 w 7467600"/>
              <a:gd name="connsiteY200" fmla="*/ 3952272 h 6858000"/>
              <a:gd name="connsiteX201" fmla="*/ 34256 w 7467600"/>
              <a:gd name="connsiteY201" fmla="*/ 4347603 h 6858000"/>
              <a:gd name="connsiteX202" fmla="*/ 527241 w 7467600"/>
              <a:gd name="connsiteY202" fmla="*/ 4065078 h 6858000"/>
              <a:gd name="connsiteX203" fmla="*/ 1510397 w 7467600"/>
              <a:gd name="connsiteY203" fmla="*/ 3684705 h 6858000"/>
              <a:gd name="connsiteX204" fmla="*/ 1313114 w 7467600"/>
              <a:gd name="connsiteY204" fmla="*/ 3655216 h 6858000"/>
              <a:gd name="connsiteX205" fmla="*/ 1109304 w 7467600"/>
              <a:gd name="connsiteY205" fmla="*/ 3669030 h 6858000"/>
              <a:gd name="connsiteX206" fmla="*/ 8129 w 7467600"/>
              <a:gd name="connsiteY206" fmla="*/ 4330519 h 6858000"/>
              <a:gd name="connsiteX207" fmla="*/ 687572 w 7467600"/>
              <a:gd name="connsiteY207" fmla="*/ 3925629 h 6858000"/>
              <a:gd name="connsiteX208" fmla="*/ 1138365 w 7467600"/>
              <a:gd name="connsiteY208" fmla="*/ 3774515 h 6858000"/>
              <a:gd name="connsiteX209" fmla="*/ 1505579 w 7467600"/>
              <a:gd name="connsiteY209" fmla="*/ 3655526 h 6858000"/>
              <a:gd name="connsiteX210" fmla="*/ 1313114 w 7467600"/>
              <a:gd name="connsiteY210" fmla="*/ 3655216 h 6858000"/>
              <a:gd name="connsiteX211" fmla="*/ 3655073 w 7467600"/>
              <a:gd name="connsiteY211" fmla="*/ 3650884 h 6858000"/>
              <a:gd name="connsiteX212" fmla="*/ 3989938 w 7467600"/>
              <a:gd name="connsiteY212" fmla="*/ 3991685 h 6858000"/>
              <a:gd name="connsiteX213" fmla="*/ 4393907 w 7467600"/>
              <a:gd name="connsiteY213" fmla="*/ 4261258 h 6858000"/>
              <a:gd name="connsiteX214" fmla="*/ 4648051 w 7467600"/>
              <a:gd name="connsiteY214" fmla="*/ 4374051 h 6858000"/>
              <a:gd name="connsiteX215" fmla="*/ 4383389 w 7467600"/>
              <a:gd name="connsiteY215" fmla="*/ 4184369 h 6858000"/>
              <a:gd name="connsiteX216" fmla="*/ 4165508 w 7467600"/>
              <a:gd name="connsiteY216" fmla="*/ 4035196 h 6858000"/>
              <a:gd name="connsiteX217" fmla="*/ 4068162 w 7467600"/>
              <a:gd name="connsiteY217" fmla="*/ 3953394 h 6858000"/>
              <a:gd name="connsiteX218" fmla="*/ 3981416 w 7467600"/>
              <a:gd name="connsiteY218" fmla="*/ 3880482 h 6858000"/>
              <a:gd name="connsiteX219" fmla="*/ 3800147 w 7467600"/>
              <a:gd name="connsiteY219" fmla="*/ 3749872 h 6858000"/>
              <a:gd name="connsiteX220" fmla="*/ 3655073 w 7467600"/>
              <a:gd name="connsiteY220" fmla="*/ 3650884 h 6858000"/>
              <a:gd name="connsiteX221" fmla="*/ 3670252 w 7467600"/>
              <a:gd name="connsiteY221" fmla="*/ 3622798 h 6858000"/>
              <a:gd name="connsiteX222" fmla="*/ 3817258 w 7467600"/>
              <a:gd name="connsiteY222" fmla="*/ 3723577 h 6858000"/>
              <a:gd name="connsiteX223" fmla="*/ 4000461 w 7467600"/>
              <a:gd name="connsiteY223" fmla="*/ 3855966 h 6858000"/>
              <a:gd name="connsiteX224" fmla="*/ 4088180 w 7467600"/>
              <a:gd name="connsiteY224" fmla="*/ 3929774 h 6858000"/>
              <a:gd name="connsiteX225" fmla="*/ 4184555 w 7467600"/>
              <a:gd name="connsiteY225" fmla="*/ 4010683 h 6858000"/>
              <a:gd name="connsiteX226" fmla="*/ 4399563 w 7467600"/>
              <a:gd name="connsiteY226" fmla="*/ 4158106 h 6858000"/>
              <a:gd name="connsiteX227" fmla="*/ 4684469 w 7467600"/>
              <a:gd name="connsiteY227" fmla="*/ 4364680 h 6858000"/>
              <a:gd name="connsiteX228" fmla="*/ 4690271 w 7467600"/>
              <a:gd name="connsiteY228" fmla="*/ 4370034 h 6858000"/>
              <a:gd name="connsiteX229" fmla="*/ 4136093 w 7467600"/>
              <a:gd name="connsiteY229" fmla="*/ 3858466 h 6858000"/>
              <a:gd name="connsiteX230" fmla="*/ 3670252 w 7467600"/>
              <a:gd name="connsiteY230" fmla="*/ 3622798 h 6858000"/>
              <a:gd name="connsiteX231" fmla="*/ 4440129 w 7467600"/>
              <a:gd name="connsiteY231" fmla="*/ 3448571 h 6858000"/>
              <a:gd name="connsiteX232" fmla="*/ 4856525 w 7467600"/>
              <a:gd name="connsiteY232" fmla="*/ 3915351 h 6858000"/>
              <a:gd name="connsiteX233" fmla="*/ 5059055 w 7467600"/>
              <a:gd name="connsiteY233" fmla="*/ 4108918 h 6858000"/>
              <a:gd name="connsiteX234" fmla="*/ 5290070 w 7467600"/>
              <a:gd name="connsiteY234" fmla="*/ 4263619 h 6858000"/>
              <a:gd name="connsiteX235" fmla="*/ 4834991 w 7467600"/>
              <a:gd name="connsiteY235" fmla="*/ 3830985 h 6858000"/>
              <a:gd name="connsiteX236" fmla="*/ 4440129 w 7467600"/>
              <a:gd name="connsiteY236" fmla="*/ 3448571 h 6858000"/>
              <a:gd name="connsiteX237" fmla="*/ 4441737 w 7467600"/>
              <a:gd name="connsiteY237" fmla="*/ 3399734 h 6858000"/>
              <a:gd name="connsiteX238" fmla="*/ 4431236 w 7467600"/>
              <a:gd name="connsiteY238" fmla="*/ 3400954 h 6858000"/>
              <a:gd name="connsiteX239" fmla="*/ 4557150 w 7467600"/>
              <a:gd name="connsiteY239" fmla="*/ 3510023 h 6858000"/>
              <a:gd name="connsiteX240" fmla="*/ 4856936 w 7467600"/>
              <a:gd name="connsiteY240" fmla="*/ 3809146 h 6858000"/>
              <a:gd name="connsiteX241" fmla="*/ 5111996 w 7467600"/>
              <a:gd name="connsiteY241" fmla="*/ 4065759 h 6858000"/>
              <a:gd name="connsiteX242" fmla="*/ 5388878 w 7467600"/>
              <a:gd name="connsiteY242" fmla="*/ 4300185 h 6858000"/>
              <a:gd name="connsiteX243" fmla="*/ 5425556 w 7467600"/>
              <a:gd name="connsiteY243" fmla="*/ 4308967 h 6858000"/>
              <a:gd name="connsiteX244" fmla="*/ 4943646 w 7467600"/>
              <a:gd name="connsiteY244" fmla="*/ 3822916 h 6858000"/>
              <a:gd name="connsiteX245" fmla="*/ 4594837 w 7467600"/>
              <a:gd name="connsiteY245" fmla="*/ 3532274 h 6858000"/>
              <a:gd name="connsiteX246" fmla="*/ 4441737 w 7467600"/>
              <a:gd name="connsiteY246" fmla="*/ 3399734 h 6858000"/>
              <a:gd name="connsiteX247" fmla="*/ 5425834 w 7467600"/>
              <a:gd name="connsiteY247" fmla="*/ 3162785 h 6858000"/>
              <a:gd name="connsiteX248" fmla="*/ 5401644 w 7467600"/>
              <a:gd name="connsiteY248" fmla="*/ 3617847 h 6858000"/>
              <a:gd name="connsiteX249" fmla="*/ 5467256 w 7467600"/>
              <a:gd name="connsiteY249" fmla="*/ 4175494 h 6858000"/>
              <a:gd name="connsiteX250" fmla="*/ 5448069 w 7467600"/>
              <a:gd name="connsiteY250" fmla="*/ 3567554 h 6858000"/>
              <a:gd name="connsiteX251" fmla="*/ 5425834 w 7467600"/>
              <a:gd name="connsiteY251" fmla="*/ 3162785 h 6858000"/>
              <a:gd name="connsiteX252" fmla="*/ 1318687 w 7467600"/>
              <a:gd name="connsiteY252" fmla="*/ 3113840 h 6858000"/>
              <a:gd name="connsiteX253" fmla="*/ 1066793 w 7467600"/>
              <a:gd name="connsiteY253" fmla="*/ 3212171 h 6858000"/>
              <a:gd name="connsiteX254" fmla="*/ 993319 w 7467600"/>
              <a:gd name="connsiteY254" fmla="*/ 3247648 h 6858000"/>
              <a:gd name="connsiteX255" fmla="*/ 853081 w 7467600"/>
              <a:gd name="connsiteY255" fmla="*/ 3312410 h 6858000"/>
              <a:gd name="connsiteX256" fmla="*/ 805957 w 7467600"/>
              <a:gd name="connsiteY256" fmla="*/ 3330443 h 6858000"/>
              <a:gd name="connsiteX257" fmla="*/ 1318687 w 7467600"/>
              <a:gd name="connsiteY257" fmla="*/ 3113840 h 6858000"/>
              <a:gd name="connsiteX258" fmla="*/ 5453702 w 7467600"/>
              <a:gd name="connsiteY258" fmla="*/ 3090882 h 6858000"/>
              <a:gd name="connsiteX259" fmla="*/ 5480135 w 7467600"/>
              <a:gd name="connsiteY259" fmla="*/ 3565802 h 6858000"/>
              <a:gd name="connsiteX260" fmla="*/ 5499023 w 7467600"/>
              <a:gd name="connsiteY260" fmla="*/ 4166310 h 6858000"/>
              <a:gd name="connsiteX261" fmla="*/ 5547022 w 7467600"/>
              <a:gd name="connsiteY261" fmla="*/ 3607838 h 6858000"/>
              <a:gd name="connsiteX262" fmla="*/ 5515964 w 7467600"/>
              <a:gd name="connsiteY262" fmla="*/ 3378541 h 6858000"/>
              <a:gd name="connsiteX263" fmla="*/ 5453702 w 7467600"/>
              <a:gd name="connsiteY263" fmla="*/ 3090882 h 6858000"/>
              <a:gd name="connsiteX264" fmla="*/ 1238695 w 7467600"/>
              <a:gd name="connsiteY264" fmla="*/ 3076820 h 6858000"/>
              <a:gd name="connsiteX265" fmla="*/ 716371 w 7467600"/>
              <a:gd name="connsiteY265" fmla="*/ 3293249 h 6858000"/>
              <a:gd name="connsiteX266" fmla="*/ 579522 w 7467600"/>
              <a:gd name="connsiteY266" fmla="*/ 3371759 h 6858000"/>
              <a:gd name="connsiteX267" fmla="*/ 600288 w 7467600"/>
              <a:gd name="connsiteY267" fmla="*/ 3365555 h 6858000"/>
              <a:gd name="connsiteX268" fmla="*/ 840692 w 7467600"/>
              <a:gd name="connsiteY268" fmla="*/ 3284921 h 6858000"/>
              <a:gd name="connsiteX269" fmla="*/ 979248 w 7467600"/>
              <a:gd name="connsiteY269" fmla="*/ 3221003 h 6858000"/>
              <a:gd name="connsiteX270" fmla="*/ 1053282 w 7467600"/>
              <a:gd name="connsiteY270" fmla="*/ 3185247 h 6858000"/>
              <a:gd name="connsiteX271" fmla="*/ 1320603 w 7467600"/>
              <a:gd name="connsiteY271" fmla="*/ 3081281 h 6858000"/>
              <a:gd name="connsiteX272" fmla="*/ 1238695 w 7467600"/>
              <a:gd name="connsiteY272" fmla="*/ 3076820 h 6858000"/>
              <a:gd name="connsiteX273" fmla="*/ 5425627 w 7467600"/>
              <a:gd name="connsiteY273" fmla="*/ 2954192 h 6858000"/>
              <a:gd name="connsiteX274" fmla="*/ 5470770 w 7467600"/>
              <a:gd name="connsiteY274" fmla="*/ 3005435 h 6858000"/>
              <a:gd name="connsiteX275" fmla="*/ 5519779 w 7467600"/>
              <a:gd name="connsiteY275" fmla="*/ 4359223 h 6858000"/>
              <a:gd name="connsiteX276" fmla="*/ 5520293 w 7467600"/>
              <a:gd name="connsiteY276" fmla="*/ 4360602 h 6858000"/>
              <a:gd name="connsiteX277" fmla="*/ 5767221 w 7467600"/>
              <a:gd name="connsiteY277" fmla="*/ 4665564 h 6858000"/>
              <a:gd name="connsiteX278" fmla="*/ 6937169 w 7467600"/>
              <a:gd name="connsiteY278" fmla="*/ 4815941 h 6858000"/>
              <a:gd name="connsiteX279" fmla="*/ 6953922 w 7467600"/>
              <a:gd name="connsiteY279" fmla="*/ 4890068 h 6858000"/>
              <a:gd name="connsiteX280" fmla="*/ 6071359 w 7467600"/>
              <a:gd name="connsiteY280" fmla="*/ 4770770 h 6858000"/>
              <a:gd name="connsiteX281" fmla="*/ 6038839 w 7467600"/>
              <a:gd name="connsiteY281" fmla="*/ 4764474 h 6858000"/>
              <a:gd name="connsiteX282" fmla="*/ 6038706 w 7467600"/>
              <a:gd name="connsiteY282" fmla="*/ 4763847 h 6858000"/>
              <a:gd name="connsiteX283" fmla="*/ 6037784 w 7467600"/>
              <a:gd name="connsiteY283" fmla="*/ 4764270 h 6858000"/>
              <a:gd name="connsiteX284" fmla="*/ 6038839 w 7467600"/>
              <a:gd name="connsiteY284" fmla="*/ 4764474 h 6858000"/>
              <a:gd name="connsiteX285" fmla="*/ 6040338 w 7467600"/>
              <a:gd name="connsiteY285" fmla="*/ 4771418 h 6858000"/>
              <a:gd name="connsiteX286" fmla="*/ 6024488 w 7467600"/>
              <a:gd name="connsiteY286" fmla="*/ 4809903 h 6858000"/>
              <a:gd name="connsiteX287" fmla="*/ 5599771 w 7467600"/>
              <a:gd name="connsiteY287" fmla="*/ 5509652 h 6858000"/>
              <a:gd name="connsiteX288" fmla="*/ 5548843 w 7467600"/>
              <a:gd name="connsiteY288" fmla="*/ 5563845 h 6858000"/>
              <a:gd name="connsiteX289" fmla="*/ 5940952 w 7467600"/>
              <a:gd name="connsiteY289" fmla="*/ 6250028 h 6858000"/>
              <a:gd name="connsiteX290" fmla="*/ 6043441 w 7467600"/>
              <a:gd name="connsiteY290" fmla="*/ 6665847 h 6858000"/>
              <a:gd name="connsiteX291" fmla="*/ 6093432 w 7467600"/>
              <a:gd name="connsiteY291" fmla="*/ 6858000 h 6858000"/>
              <a:gd name="connsiteX292" fmla="*/ 6034344 w 7467600"/>
              <a:gd name="connsiteY292" fmla="*/ 6858000 h 6858000"/>
              <a:gd name="connsiteX293" fmla="*/ 6026679 w 7467600"/>
              <a:gd name="connsiteY293" fmla="*/ 6836959 h 6858000"/>
              <a:gd name="connsiteX294" fmla="*/ 5800441 w 7467600"/>
              <a:gd name="connsiteY294" fmla="*/ 6335286 h 6858000"/>
              <a:gd name="connsiteX295" fmla="*/ 5526562 w 7467600"/>
              <a:gd name="connsiteY295" fmla="*/ 5705388 h 6858000"/>
              <a:gd name="connsiteX296" fmla="*/ 5519640 w 7467600"/>
              <a:gd name="connsiteY296" fmla="*/ 5683774 h 6858000"/>
              <a:gd name="connsiteX297" fmla="*/ 5844559 w 7467600"/>
              <a:gd name="connsiteY297" fmla="*/ 6553349 h 6858000"/>
              <a:gd name="connsiteX298" fmla="*/ 5975994 w 7467600"/>
              <a:gd name="connsiteY298" fmla="*/ 6858000 h 6858000"/>
              <a:gd name="connsiteX299" fmla="*/ 5898547 w 7467600"/>
              <a:gd name="connsiteY299" fmla="*/ 6858000 h 6858000"/>
              <a:gd name="connsiteX300" fmla="*/ 5682041 w 7467600"/>
              <a:gd name="connsiteY300" fmla="*/ 6355860 h 6858000"/>
              <a:gd name="connsiteX301" fmla="*/ 5461758 w 7467600"/>
              <a:gd name="connsiteY301" fmla="*/ 5820220 h 6858000"/>
              <a:gd name="connsiteX302" fmla="*/ 5237282 w 7467600"/>
              <a:gd name="connsiteY302" fmla="*/ 6579086 h 6858000"/>
              <a:gd name="connsiteX303" fmla="*/ 5115009 w 7467600"/>
              <a:gd name="connsiteY303" fmla="*/ 6858000 h 6858000"/>
              <a:gd name="connsiteX304" fmla="*/ 5028074 w 7467600"/>
              <a:gd name="connsiteY304" fmla="*/ 6858000 h 6858000"/>
              <a:gd name="connsiteX305" fmla="*/ 5079508 w 7467600"/>
              <a:gd name="connsiteY305" fmla="*/ 6749074 h 6858000"/>
              <a:gd name="connsiteX306" fmla="*/ 5371846 w 7467600"/>
              <a:gd name="connsiteY306" fmla="*/ 5924413 h 6858000"/>
              <a:gd name="connsiteX307" fmla="*/ 5270512 w 7467600"/>
              <a:gd name="connsiteY307" fmla="*/ 6138975 h 6858000"/>
              <a:gd name="connsiteX308" fmla="*/ 5062409 w 7467600"/>
              <a:gd name="connsiteY308" fmla="*/ 6653544 h 6858000"/>
              <a:gd name="connsiteX309" fmla="*/ 5036628 w 7467600"/>
              <a:gd name="connsiteY309" fmla="*/ 6754247 h 6858000"/>
              <a:gd name="connsiteX310" fmla="*/ 5009112 w 7467600"/>
              <a:gd name="connsiteY310" fmla="*/ 6858000 h 6858000"/>
              <a:gd name="connsiteX311" fmla="*/ 4976679 w 7467600"/>
              <a:gd name="connsiteY311" fmla="*/ 6858000 h 6858000"/>
              <a:gd name="connsiteX312" fmla="*/ 5006537 w 7467600"/>
              <a:gd name="connsiteY312" fmla="*/ 6747068 h 6858000"/>
              <a:gd name="connsiteX313" fmla="*/ 5032723 w 7467600"/>
              <a:gd name="connsiteY313" fmla="*/ 6644957 h 6858000"/>
              <a:gd name="connsiteX314" fmla="*/ 5242949 w 7467600"/>
              <a:gd name="connsiteY314" fmla="*/ 6125175 h 6858000"/>
              <a:gd name="connsiteX315" fmla="*/ 5286321 w 7467600"/>
              <a:gd name="connsiteY315" fmla="*/ 6033555 h 6858000"/>
              <a:gd name="connsiteX316" fmla="*/ 5008210 w 7467600"/>
              <a:gd name="connsiteY316" fmla="*/ 6649194 h 6858000"/>
              <a:gd name="connsiteX317" fmla="*/ 4986321 w 7467600"/>
              <a:gd name="connsiteY317" fmla="*/ 6765687 h 6858000"/>
              <a:gd name="connsiteX318" fmla="*/ 4973474 w 7467600"/>
              <a:gd name="connsiteY318" fmla="*/ 6858000 h 6858000"/>
              <a:gd name="connsiteX319" fmla="*/ 4907178 w 7467600"/>
              <a:gd name="connsiteY319" fmla="*/ 6858000 h 6858000"/>
              <a:gd name="connsiteX320" fmla="*/ 4910810 w 7467600"/>
              <a:gd name="connsiteY320" fmla="*/ 6829660 h 6858000"/>
              <a:gd name="connsiteX321" fmla="*/ 4987461 w 7467600"/>
              <a:gd name="connsiteY321" fmla="*/ 6432994 h 6858000"/>
              <a:gd name="connsiteX322" fmla="*/ 5179262 w 7467600"/>
              <a:gd name="connsiteY322" fmla="*/ 6035044 h 6858000"/>
              <a:gd name="connsiteX323" fmla="*/ 4689678 w 7467600"/>
              <a:gd name="connsiteY323" fmla="*/ 6440241 h 6858000"/>
              <a:gd name="connsiteX324" fmla="*/ 4477543 w 7467600"/>
              <a:gd name="connsiteY324" fmla="*/ 6674836 h 6858000"/>
              <a:gd name="connsiteX325" fmla="*/ 4329957 w 7467600"/>
              <a:gd name="connsiteY325" fmla="*/ 6858000 h 6858000"/>
              <a:gd name="connsiteX326" fmla="*/ 4218595 w 7467600"/>
              <a:gd name="connsiteY326" fmla="*/ 6858000 h 6858000"/>
              <a:gd name="connsiteX327" fmla="*/ 4368888 w 7467600"/>
              <a:gd name="connsiteY327" fmla="*/ 6668412 h 6858000"/>
              <a:gd name="connsiteX328" fmla="*/ 4563091 w 7467600"/>
              <a:gd name="connsiteY328" fmla="*/ 6442508 h 6858000"/>
              <a:gd name="connsiteX329" fmla="*/ 5387324 w 7467600"/>
              <a:gd name="connsiteY329" fmla="*/ 5705830 h 6858000"/>
              <a:gd name="connsiteX330" fmla="*/ 5073620 w 7467600"/>
              <a:gd name="connsiteY330" fmla="*/ 5955437 h 6858000"/>
              <a:gd name="connsiteX331" fmla="*/ 4689789 w 7467600"/>
              <a:gd name="connsiteY331" fmla="*/ 6268382 h 6858000"/>
              <a:gd name="connsiteX332" fmla="*/ 4418722 w 7467600"/>
              <a:gd name="connsiteY332" fmla="*/ 6570886 h 6858000"/>
              <a:gd name="connsiteX333" fmla="*/ 4214944 w 7467600"/>
              <a:gd name="connsiteY333" fmla="*/ 6858000 h 6858000"/>
              <a:gd name="connsiteX334" fmla="*/ 4177898 w 7467600"/>
              <a:gd name="connsiteY334" fmla="*/ 6858000 h 6858000"/>
              <a:gd name="connsiteX335" fmla="*/ 4391597 w 7467600"/>
              <a:gd name="connsiteY335" fmla="*/ 6556370 h 6858000"/>
              <a:gd name="connsiteX336" fmla="*/ 4668889 w 7467600"/>
              <a:gd name="connsiteY336" fmla="*/ 6246399 h 6858000"/>
              <a:gd name="connsiteX337" fmla="*/ 5055427 w 7467600"/>
              <a:gd name="connsiteY337" fmla="*/ 5931476 h 6858000"/>
              <a:gd name="connsiteX338" fmla="*/ 5371814 w 7467600"/>
              <a:gd name="connsiteY338" fmla="*/ 5678975 h 6858000"/>
              <a:gd name="connsiteX339" fmla="*/ 4987918 w 7467600"/>
              <a:gd name="connsiteY339" fmla="*/ 5838701 h 6858000"/>
              <a:gd name="connsiteX340" fmla="*/ 4317146 w 7467600"/>
              <a:gd name="connsiteY340" fmla="*/ 6587716 h 6858000"/>
              <a:gd name="connsiteX341" fmla="*/ 4171627 w 7467600"/>
              <a:gd name="connsiteY341" fmla="*/ 6858000 h 6858000"/>
              <a:gd name="connsiteX342" fmla="*/ 4081585 w 7467600"/>
              <a:gd name="connsiteY342" fmla="*/ 6858000 h 6858000"/>
              <a:gd name="connsiteX343" fmla="*/ 4238603 w 7467600"/>
              <a:gd name="connsiteY343" fmla="*/ 6559341 h 6858000"/>
              <a:gd name="connsiteX344" fmla="*/ 4778333 w 7467600"/>
              <a:gd name="connsiteY344" fmla="*/ 5873626 h 6858000"/>
              <a:gd name="connsiteX345" fmla="*/ 5414185 w 7467600"/>
              <a:gd name="connsiteY345" fmla="*/ 5573882 h 6858000"/>
              <a:gd name="connsiteX346" fmla="*/ 5959648 w 7467600"/>
              <a:gd name="connsiteY346" fmla="*/ 4760797 h 6858000"/>
              <a:gd name="connsiteX347" fmla="*/ 5355019 w 7467600"/>
              <a:gd name="connsiteY347" fmla="*/ 4734672 h 6858000"/>
              <a:gd name="connsiteX348" fmla="*/ 5083565 w 7467600"/>
              <a:gd name="connsiteY348" fmla="*/ 5179121 h 6858000"/>
              <a:gd name="connsiteX349" fmla="*/ 4713577 w 7467600"/>
              <a:gd name="connsiteY349" fmla="*/ 5616803 h 6858000"/>
              <a:gd name="connsiteX350" fmla="*/ 3989559 w 7467600"/>
              <a:gd name="connsiteY350" fmla="*/ 6145945 h 6858000"/>
              <a:gd name="connsiteX351" fmla="*/ 3939824 w 7467600"/>
              <a:gd name="connsiteY351" fmla="*/ 6066900 h 6858000"/>
              <a:gd name="connsiteX352" fmla="*/ 4584537 w 7467600"/>
              <a:gd name="connsiteY352" fmla="*/ 5324826 h 6858000"/>
              <a:gd name="connsiteX353" fmla="*/ 5037105 w 7467600"/>
              <a:gd name="connsiteY353" fmla="*/ 5088765 h 6858000"/>
              <a:gd name="connsiteX354" fmla="*/ 5039930 w 7467600"/>
              <a:gd name="connsiteY354" fmla="*/ 5089585 h 6858000"/>
              <a:gd name="connsiteX355" fmla="*/ 5263764 w 7467600"/>
              <a:gd name="connsiteY355" fmla="*/ 4735525 h 6858000"/>
              <a:gd name="connsiteX356" fmla="*/ 4086300 w 7467600"/>
              <a:gd name="connsiteY356" fmla="*/ 4884599 h 6858000"/>
              <a:gd name="connsiteX357" fmla="*/ 4085485 w 7467600"/>
              <a:gd name="connsiteY357" fmla="*/ 4899070 h 6858000"/>
              <a:gd name="connsiteX358" fmla="*/ 3871915 w 7467600"/>
              <a:gd name="connsiteY358" fmla="*/ 5253645 h 6858000"/>
              <a:gd name="connsiteX359" fmla="*/ 3799374 w 7467600"/>
              <a:gd name="connsiteY359" fmla="*/ 5466127 h 6858000"/>
              <a:gd name="connsiteX360" fmla="*/ 3498850 w 7467600"/>
              <a:gd name="connsiteY360" fmla="*/ 6661888 h 6858000"/>
              <a:gd name="connsiteX361" fmla="*/ 3399216 w 7467600"/>
              <a:gd name="connsiteY361" fmla="*/ 6858000 h 6858000"/>
              <a:gd name="connsiteX362" fmla="*/ 3303688 w 7467600"/>
              <a:gd name="connsiteY362" fmla="*/ 6858000 h 6858000"/>
              <a:gd name="connsiteX363" fmla="*/ 3391774 w 7467600"/>
              <a:gd name="connsiteY363" fmla="*/ 6697181 h 6858000"/>
              <a:gd name="connsiteX364" fmla="*/ 3735540 w 7467600"/>
              <a:gd name="connsiteY364" fmla="*/ 5546923 h 6858000"/>
              <a:gd name="connsiteX365" fmla="*/ 3729438 w 7467600"/>
              <a:gd name="connsiteY365" fmla="*/ 5569058 h 6858000"/>
              <a:gd name="connsiteX366" fmla="*/ 3707782 w 7467600"/>
              <a:gd name="connsiteY366" fmla="*/ 5644908 h 6858000"/>
              <a:gd name="connsiteX367" fmla="*/ 3583827 w 7467600"/>
              <a:gd name="connsiteY367" fmla="*/ 6039215 h 6858000"/>
              <a:gd name="connsiteX368" fmla="*/ 3547861 w 7467600"/>
              <a:gd name="connsiteY368" fmla="*/ 6129609 h 6858000"/>
              <a:gd name="connsiteX369" fmla="*/ 3490905 w 7467600"/>
              <a:gd name="connsiteY369" fmla="*/ 6277660 h 6858000"/>
              <a:gd name="connsiteX370" fmla="*/ 3455859 w 7467600"/>
              <a:gd name="connsiteY370" fmla="*/ 6391301 h 6858000"/>
              <a:gd name="connsiteX371" fmla="*/ 3429112 w 7467600"/>
              <a:gd name="connsiteY371" fmla="*/ 6479469 h 6858000"/>
              <a:gd name="connsiteX372" fmla="*/ 3304862 w 7467600"/>
              <a:gd name="connsiteY372" fmla="*/ 6796476 h 6858000"/>
              <a:gd name="connsiteX373" fmla="*/ 3276071 w 7467600"/>
              <a:gd name="connsiteY373" fmla="*/ 6858000 h 6858000"/>
              <a:gd name="connsiteX374" fmla="*/ 3240805 w 7467600"/>
              <a:gd name="connsiteY374" fmla="*/ 6858000 h 6858000"/>
              <a:gd name="connsiteX375" fmla="*/ 3275917 w 7467600"/>
              <a:gd name="connsiteY375" fmla="*/ 6783192 h 6858000"/>
              <a:gd name="connsiteX376" fmla="*/ 3399358 w 7467600"/>
              <a:gd name="connsiteY376" fmla="*/ 6469011 h 6858000"/>
              <a:gd name="connsiteX377" fmla="*/ 3425650 w 7467600"/>
              <a:gd name="connsiteY377" fmla="*/ 6381333 h 6858000"/>
              <a:gd name="connsiteX378" fmla="*/ 3460661 w 7467600"/>
              <a:gd name="connsiteY378" fmla="*/ 6266763 h 6858000"/>
              <a:gd name="connsiteX379" fmla="*/ 3518021 w 7467600"/>
              <a:gd name="connsiteY379" fmla="*/ 6117298 h 6858000"/>
              <a:gd name="connsiteX380" fmla="*/ 3554035 w 7467600"/>
              <a:gd name="connsiteY380" fmla="*/ 6027832 h 6858000"/>
              <a:gd name="connsiteX381" fmla="*/ 3677174 w 7467600"/>
              <a:gd name="connsiteY381" fmla="*/ 5636351 h 6858000"/>
              <a:gd name="connsiteX382" fmla="*/ 3698819 w 7467600"/>
              <a:gd name="connsiteY382" fmla="*/ 5560503 h 6858000"/>
              <a:gd name="connsiteX383" fmla="*/ 3702094 w 7467600"/>
              <a:gd name="connsiteY383" fmla="*/ 5549194 h 6858000"/>
              <a:gd name="connsiteX384" fmla="*/ 3398355 w 7467600"/>
              <a:gd name="connsiteY384" fmla="*/ 6094603 h 6858000"/>
              <a:gd name="connsiteX385" fmla="*/ 3193941 w 7467600"/>
              <a:gd name="connsiteY385" fmla="*/ 6798775 h 6858000"/>
              <a:gd name="connsiteX386" fmla="*/ 3184140 w 7467600"/>
              <a:gd name="connsiteY386" fmla="*/ 6858000 h 6858000"/>
              <a:gd name="connsiteX387" fmla="*/ 3099978 w 7467600"/>
              <a:gd name="connsiteY387" fmla="*/ 6858000 h 6858000"/>
              <a:gd name="connsiteX388" fmla="*/ 3101556 w 7467600"/>
              <a:gd name="connsiteY388" fmla="*/ 6843337 h 6858000"/>
              <a:gd name="connsiteX389" fmla="*/ 3370162 w 7467600"/>
              <a:gd name="connsiteY389" fmla="*/ 5785550 h 6858000"/>
              <a:gd name="connsiteX390" fmla="*/ 3746477 w 7467600"/>
              <a:gd name="connsiteY390" fmla="*/ 5377889 h 6858000"/>
              <a:gd name="connsiteX391" fmla="*/ 3863399 w 7467600"/>
              <a:gd name="connsiteY391" fmla="*/ 5087257 h 6858000"/>
              <a:gd name="connsiteX392" fmla="*/ 3968712 w 7467600"/>
              <a:gd name="connsiteY392" fmla="*/ 4913989 h 6858000"/>
              <a:gd name="connsiteX393" fmla="*/ 2792390 w 7467600"/>
              <a:gd name="connsiteY393" fmla="*/ 5382974 h 6858000"/>
              <a:gd name="connsiteX394" fmla="*/ 2714982 w 7467600"/>
              <a:gd name="connsiteY394" fmla="*/ 5427051 h 6858000"/>
              <a:gd name="connsiteX395" fmla="*/ 2813361 w 7467600"/>
              <a:gd name="connsiteY395" fmla="*/ 6023912 h 6858000"/>
              <a:gd name="connsiteX396" fmla="*/ 2688430 w 7467600"/>
              <a:gd name="connsiteY396" fmla="*/ 6801564 h 6858000"/>
              <a:gd name="connsiteX397" fmla="*/ 2629626 w 7467600"/>
              <a:gd name="connsiteY397" fmla="*/ 6763394 h 6858000"/>
              <a:gd name="connsiteX398" fmla="*/ 2565328 w 7467600"/>
              <a:gd name="connsiteY398" fmla="*/ 5516399 h 6858000"/>
              <a:gd name="connsiteX399" fmla="*/ 1922999 w 7467600"/>
              <a:gd name="connsiteY399" fmla="*/ 5980343 h 6858000"/>
              <a:gd name="connsiteX400" fmla="*/ 1950261 w 7467600"/>
              <a:gd name="connsiteY400" fmla="*/ 6405858 h 6858000"/>
              <a:gd name="connsiteX401" fmla="*/ 2365554 w 7467600"/>
              <a:gd name="connsiteY401" fmla="*/ 6759107 h 6858000"/>
              <a:gd name="connsiteX402" fmla="*/ 2424142 w 7467600"/>
              <a:gd name="connsiteY402" fmla="*/ 6858000 h 6858000"/>
              <a:gd name="connsiteX403" fmla="*/ 2395994 w 7467600"/>
              <a:gd name="connsiteY403" fmla="*/ 6858000 h 6858000"/>
              <a:gd name="connsiteX404" fmla="*/ 2392863 w 7467600"/>
              <a:gd name="connsiteY404" fmla="*/ 6852964 h 6858000"/>
              <a:gd name="connsiteX405" fmla="*/ 2017589 w 7467600"/>
              <a:gd name="connsiteY405" fmla="*/ 6493982 h 6858000"/>
              <a:gd name="connsiteX406" fmla="*/ 2147336 w 7467600"/>
              <a:gd name="connsiteY406" fmla="*/ 6594052 h 6858000"/>
              <a:gd name="connsiteX407" fmla="*/ 2207047 w 7467600"/>
              <a:gd name="connsiteY407" fmla="*/ 6654540 h 6858000"/>
              <a:gd name="connsiteX408" fmla="*/ 2299106 w 7467600"/>
              <a:gd name="connsiteY408" fmla="*/ 6778931 h 6858000"/>
              <a:gd name="connsiteX409" fmla="*/ 2314430 w 7467600"/>
              <a:gd name="connsiteY409" fmla="*/ 6801144 h 6858000"/>
              <a:gd name="connsiteX410" fmla="*/ 2352406 w 7467600"/>
              <a:gd name="connsiteY410" fmla="*/ 6858000 h 6858000"/>
              <a:gd name="connsiteX411" fmla="*/ 2314492 w 7467600"/>
              <a:gd name="connsiteY411" fmla="*/ 6858000 h 6858000"/>
              <a:gd name="connsiteX412" fmla="*/ 2288095 w 7467600"/>
              <a:gd name="connsiteY412" fmla="*/ 6818030 h 6858000"/>
              <a:gd name="connsiteX413" fmla="*/ 2272768 w 7467600"/>
              <a:gd name="connsiteY413" fmla="*/ 6795822 h 6858000"/>
              <a:gd name="connsiteX414" fmla="*/ 2182715 w 7467600"/>
              <a:gd name="connsiteY414" fmla="*/ 6675071 h 6858000"/>
              <a:gd name="connsiteX415" fmla="*/ 2032061 w 7467600"/>
              <a:gd name="connsiteY415" fmla="*/ 6541380 h 6858000"/>
              <a:gd name="connsiteX416" fmla="*/ 2257220 w 7467600"/>
              <a:gd name="connsiteY416" fmla="*/ 6826257 h 6858000"/>
              <a:gd name="connsiteX417" fmla="*/ 2281324 w 7467600"/>
              <a:gd name="connsiteY417" fmla="*/ 6858000 h 6858000"/>
              <a:gd name="connsiteX418" fmla="*/ 2242860 w 7467600"/>
              <a:gd name="connsiteY418" fmla="*/ 6858000 h 6858000"/>
              <a:gd name="connsiteX419" fmla="*/ 2232818 w 7467600"/>
              <a:gd name="connsiteY419" fmla="*/ 6844926 h 6858000"/>
              <a:gd name="connsiteX420" fmla="*/ 1990172 w 7467600"/>
              <a:gd name="connsiteY420" fmla="*/ 6542121 h 6858000"/>
              <a:gd name="connsiteX421" fmla="*/ 2124090 w 7467600"/>
              <a:gd name="connsiteY421" fmla="*/ 6761017 h 6858000"/>
              <a:gd name="connsiteX422" fmla="*/ 2200380 w 7467600"/>
              <a:gd name="connsiteY422" fmla="*/ 6858000 h 6858000"/>
              <a:gd name="connsiteX423" fmla="*/ 2147507 w 7467600"/>
              <a:gd name="connsiteY423" fmla="*/ 6858000 h 6858000"/>
              <a:gd name="connsiteX424" fmla="*/ 2070668 w 7467600"/>
              <a:gd name="connsiteY424" fmla="*/ 6761520 h 6858000"/>
              <a:gd name="connsiteX425" fmla="*/ 1975142 w 7467600"/>
              <a:gd name="connsiteY425" fmla="*/ 6585570 h 6858000"/>
              <a:gd name="connsiteX426" fmla="*/ 2050035 w 7467600"/>
              <a:gd name="connsiteY426" fmla="*/ 6813345 h 6858000"/>
              <a:gd name="connsiteX427" fmla="*/ 2063025 w 7467600"/>
              <a:gd name="connsiteY427" fmla="*/ 6858000 h 6858000"/>
              <a:gd name="connsiteX428" fmla="*/ 2021675 w 7467600"/>
              <a:gd name="connsiteY428" fmla="*/ 6858000 h 6858000"/>
              <a:gd name="connsiteX429" fmla="*/ 2019308 w 7467600"/>
              <a:gd name="connsiteY429" fmla="*/ 6847118 h 6858000"/>
              <a:gd name="connsiteX430" fmla="*/ 1938835 w 7467600"/>
              <a:gd name="connsiteY430" fmla="*/ 6551160 h 6858000"/>
              <a:gd name="connsiteX431" fmla="*/ 1953230 w 7467600"/>
              <a:gd name="connsiteY431" fmla="*/ 6759699 h 6858000"/>
              <a:gd name="connsiteX432" fmla="*/ 1956763 w 7467600"/>
              <a:gd name="connsiteY432" fmla="*/ 6778191 h 6858000"/>
              <a:gd name="connsiteX433" fmla="*/ 1967925 w 7467600"/>
              <a:gd name="connsiteY433" fmla="*/ 6858000 h 6858000"/>
              <a:gd name="connsiteX434" fmla="*/ 1936622 w 7467600"/>
              <a:gd name="connsiteY434" fmla="*/ 6858000 h 6858000"/>
              <a:gd name="connsiteX435" fmla="*/ 1926261 w 7467600"/>
              <a:gd name="connsiteY435" fmla="*/ 6784064 h 6858000"/>
              <a:gd name="connsiteX436" fmla="*/ 1922724 w 7467600"/>
              <a:gd name="connsiteY436" fmla="*/ 6765577 h 6858000"/>
              <a:gd name="connsiteX437" fmla="*/ 1904650 w 7467600"/>
              <a:gd name="connsiteY437" fmla="*/ 6639616 h 6858000"/>
              <a:gd name="connsiteX438" fmla="*/ 1885273 w 7467600"/>
              <a:gd name="connsiteY438" fmla="*/ 6858000 h 6858000"/>
              <a:gd name="connsiteX439" fmla="*/ 1854363 w 7467600"/>
              <a:gd name="connsiteY439" fmla="*/ 6858000 h 6858000"/>
              <a:gd name="connsiteX440" fmla="*/ 1880391 w 7467600"/>
              <a:gd name="connsiteY440" fmla="*/ 6603796 h 6858000"/>
              <a:gd name="connsiteX441" fmla="*/ 1818273 w 7467600"/>
              <a:gd name="connsiteY441" fmla="*/ 6715729 h 6858000"/>
              <a:gd name="connsiteX442" fmla="*/ 1794691 w 7467600"/>
              <a:gd name="connsiteY442" fmla="*/ 6843239 h 6858000"/>
              <a:gd name="connsiteX443" fmla="*/ 1794914 w 7467600"/>
              <a:gd name="connsiteY443" fmla="*/ 6858000 h 6858000"/>
              <a:gd name="connsiteX444" fmla="*/ 1746128 w 7467600"/>
              <a:gd name="connsiteY444" fmla="*/ 6858000 h 6858000"/>
              <a:gd name="connsiteX445" fmla="*/ 1753934 w 7467600"/>
              <a:gd name="connsiteY445" fmla="*/ 6724796 h 6858000"/>
              <a:gd name="connsiteX446" fmla="*/ 1792053 w 7467600"/>
              <a:gd name="connsiteY446" fmla="*/ 6572396 h 6858000"/>
              <a:gd name="connsiteX447" fmla="*/ 1862248 w 7467600"/>
              <a:gd name="connsiteY447" fmla="*/ 6266397 h 6858000"/>
              <a:gd name="connsiteX448" fmla="*/ 1862250 w 7467600"/>
              <a:gd name="connsiteY448" fmla="*/ 6033531 h 6858000"/>
              <a:gd name="connsiteX449" fmla="*/ 1211999 w 7467600"/>
              <a:gd name="connsiteY449" fmla="*/ 6683610 h 6858000"/>
              <a:gd name="connsiteX450" fmla="*/ 1213266 w 7467600"/>
              <a:gd name="connsiteY450" fmla="*/ 6691947 h 6858000"/>
              <a:gd name="connsiteX451" fmla="*/ 1203370 w 7467600"/>
              <a:gd name="connsiteY451" fmla="*/ 6850676 h 6858000"/>
              <a:gd name="connsiteX452" fmla="*/ 1203671 w 7467600"/>
              <a:gd name="connsiteY452" fmla="*/ 6858000 h 6858000"/>
              <a:gd name="connsiteX453" fmla="*/ 1143180 w 7467600"/>
              <a:gd name="connsiteY453" fmla="*/ 6858000 h 6858000"/>
              <a:gd name="connsiteX454" fmla="*/ 1142176 w 7467600"/>
              <a:gd name="connsiteY454" fmla="*/ 6766045 h 6858000"/>
              <a:gd name="connsiteX455" fmla="*/ 1067484 w 7467600"/>
              <a:gd name="connsiteY455" fmla="*/ 6858000 h 6858000"/>
              <a:gd name="connsiteX456" fmla="*/ 953928 w 7467600"/>
              <a:gd name="connsiteY456" fmla="*/ 6858000 h 6858000"/>
              <a:gd name="connsiteX457" fmla="*/ 959715 w 7467600"/>
              <a:gd name="connsiteY457" fmla="*/ 6850185 h 6858000"/>
              <a:gd name="connsiteX458" fmla="*/ 1483788 w 7467600"/>
              <a:gd name="connsiteY458" fmla="*/ 6259174 h 6858000"/>
              <a:gd name="connsiteX459" fmla="*/ 1100671 w 7467600"/>
              <a:gd name="connsiteY459" fmla="*/ 6252137 h 6858000"/>
              <a:gd name="connsiteX460" fmla="*/ 1090144 w 7467600"/>
              <a:gd name="connsiteY460" fmla="*/ 6256748 h 6858000"/>
              <a:gd name="connsiteX461" fmla="*/ 1095872 w 7467600"/>
              <a:gd name="connsiteY461" fmla="*/ 6271892 h 6858000"/>
              <a:gd name="connsiteX462" fmla="*/ 262785 w 7467600"/>
              <a:gd name="connsiteY462" fmla="*/ 6845450 h 6858000"/>
              <a:gd name="connsiteX463" fmla="*/ 209968 w 7467600"/>
              <a:gd name="connsiteY463" fmla="*/ 6770713 h 6858000"/>
              <a:gd name="connsiteX464" fmla="*/ 873460 w 7467600"/>
              <a:gd name="connsiteY464" fmla="*/ 6253768 h 6858000"/>
              <a:gd name="connsiteX465" fmla="*/ 192686 w 7467600"/>
              <a:gd name="connsiteY465" fmla="*/ 5849257 h 6858000"/>
              <a:gd name="connsiteX466" fmla="*/ 4696 w 7467600"/>
              <a:gd name="connsiteY466" fmla="*/ 5697668 h 6858000"/>
              <a:gd name="connsiteX467" fmla="*/ 0 w 7467600"/>
              <a:gd name="connsiteY467" fmla="*/ 5689984 h 6858000"/>
              <a:gd name="connsiteX468" fmla="*/ 0 w 7467600"/>
              <a:gd name="connsiteY468" fmla="*/ 5513472 h 6858000"/>
              <a:gd name="connsiteX469" fmla="*/ 174101 w 7467600"/>
              <a:gd name="connsiteY469" fmla="*/ 5620277 h 6858000"/>
              <a:gd name="connsiteX470" fmla="*/ 891800 w 7467600"/>
              <a:gd name="connsiteY470" fmla="*/ 6036935 h 6858000"/>
              <a:gd name="connsiteX471" fmla="*/ 1072219 w 7467600"/>
              <a:gd name="connsiteY471" fmla="*/ 6169443 h 6858000"/>
              <a:gd name="connsiteX472" fmla="*/ 1074117 w 7467600"/>
              <a:gd name="connsiteY472" fmla="*/ 6170301 h 6858000"/>
              <a:gd name="connsiteX473" fmla="*/ 1083114 w 7467600"/>
              <a:gd name="connsiteY473" fmla="*/ 6174131 h 6858000"/>
              <a:gd name="connsiteX474" fmla="*/ 1543010 w 7467600"/>
              <a:gd name="connsiteY474" fmla="*/ 6191140 h 6858000"/>
              <a:gd name="connsiteX475" fmla="*/ 1551080 w 7467600"/>
              <a:gd name="connsiteY475" fmla="*/ 6195006 h 6858000"/>
              <a:gd name="connsiteX476" fmla="*/ 2345443 w 7467600"/>
              <a:gd name="connsiteY476" fmla="*/ 5549882 h 6858000"/>
              <a:gd name="connsiteX477" fmla="*/ 1721499 w 7467600"/>
              <a:gd name="connsiteY477" fmla="*/ 5599969 h 6858000"/>
              <a:gd name="connsiteX478" fmla="*/ 767716 w 7467600"/>
              <a:gd name="connsiteY478" fmla="*/ 5472768 h 6858000"/>
              <a:gd name="connsiteX479" fmla="*/ 722147 w 7467600"/>
              <a:gd name="connsiteY479" fmla="*/ 5393091 h 6858000"/>
              <a:gd name="connsiteX480" fmla="*/ 1485552 w 7467600"/>
              <a:gd name="connsiteY480" fmla="*/ 5313202 h 6858000"/>
              <a:gd name="connsiteX481" fmla="*/ 2143004 w 7467600"/>
              <a:gd name="connsiteY481" fmla="*/ 5402420 h 6858000"/>
              <a:gd name="connsiteX482" fmla="*/ 1933391 w 7467600"/>
              <a:gd name="connsiteY482" fmla="*/ 5156971 h 6858000"/>
              <a:gd name="connsiteX483" fmla="*/ 1827118 w 7467600"/>
              <a:gd name="connsiteY483" fmla="*/ 4968410 h 6858000"/>
              <a:gd name="connsiteX484" fmla="*/ 1837349 w 7467600"/>
              <a:gd name="connsiteY484" fmla="*/ 4956357 h 6858000"/>
              <a:gd name="connsiteX485" fmla="*/ 2162835 w 7467600"/>
              <a:gd name="connsiteY485" fmla="*/ 5187853 h 6858000"/>
              <a:gd name="connsiteX486" fmla="*/ 2257167 w 7467600"/>
              <a:gd name="connsiteY486" fmla="*/ 5462123 h 6858000"/>
              <a:gd name="connsiteX487" fmla="*/ 2261598 w 7467600"/>
              <a:gd name="connsiteY487" fmla="*/ 5467998 h 6858000"/>
              <a:gd name="connsiteX488" fmla="*/ 2437177 w 7467600"/>
              <a:gd name="connsiteY488" fmla="*/ 5479608 h 6858000"/>
              <a:gd name="connsiteX489" fmla="*/ 2445247 w 7467600"/>
              <a:gd name="connsiteY489" fmla="*/ 5483476 h 6858000"/>
              <a:gd name="connsiteX490" fmla="*/ 2743626 w 7467600"/>
              <a:gd name="connsiteY490" fmla="*/ 5304819 h 6858000"/>
              <a:gd name="connsiteX491" fmla="*/ 3048102 w 7467600"/>
              <a:gd name="connsiteY491" fmla="*/ 5150595 h 6858000"/>
              <a:gd name="connsiteX492" fmla="*/ 1799414 w 7467600"/>
              <a:gd name="connsiteY492" fmla="*/ 4694732 h 6858000"/>
              <a:gd name="connsiteX493" fmla="*/ 1771735 w 7467600"/>
              <a:gd name="connsiteY493" fmla="*/ 4619929 h 6858000"/>
              <a:gd name="connsiteX494" fmla="*/ 3104273 w 7467600"/>
              <a:gd name="connsiteY494" fmla="*/ 5076159 h 6858000"/>
              <a:gd name="connsiteX495" fmla="*/ 3113245 w 7467600"/>
              <a:gd name="connsiteY495" fmla="*/ 5090705 h 6858000"/>
              <a:gd name="connsiteX496" fmla="*/ 3126294 w 7467600"/>
              <a:gd name="connsiteY496" fmla="*/ 5114400 h 6858000"/>
              <a:gd name="connsiteX497" fmla="*/ 3937433 w 7467600"/>
              <a:gd name="connsiteY497" fmla="*/ 4830473 h 6858000"/>
              <a:gd name="connsiteX498" fmla="*/ 3590475 w 7467600"/>
              <a:gd name="connsiteY498" fmla="*/ 4597974 h 6858000"/>
              <a:gd name="connsiteX499" fmla="*/ 3100264 w 7467600"/>
              <a:gd name="connsiteY499" fmla="*/ 4579845 h 6858000"/>
              <a:gd name="connsiteX500" fmla="*/ 2183576 w 7467600"/>
              <a:gd name="connsiteY500" fmla="*/ 4227150 h 6858000"/>
              <a:gd name="connsiteX501" fmla="*/ 2151029 w 7467600"/>
              <a:gd name="connsiteY501" fmla="*/ 4146947 h 6858000"/>
              <a:gd name="connsiteX502" fmla="*/ 3563434 w 7467600"/>
              <a:gd name="connsiteY502" fmla="*/ 4469115 h 6858000"/>
              <a:gd name="connsiteX503" fmla="*/ 3177952 w 7467600"/>
              <a:gd name="connsiteY503" fmla="*/ 3657386 h 6858000"/>
              <a:gd name="connsiteX504" fmla="*/ 3189263 w 7467600"/>
              <a:gd name="connsiteY504" fmla="*/ 3625726 h 6858000"/>
              <a:gd name="connsiteX505" fmla="*/ 3560912 w 7467600"/>
              <a:gd name="connsiteY505" fmla="*/ 4079863 h 6858000"/>
              <a:gd name="connsiteX506" fmla="*/ 3626636 w 7467600"/>
              <a:gd name="connsiteY506" fmla="*/ 4512230 h 6858000"/>
              <a:gd name="connsiteX507" fmla="*/ 3653088 w 7467600"/>
              <a:gd name="connsiteY507" fmla="*/ 4521417 h 6858000"/>
              <a:gd name="connsiteX508" fmla="*/ 3988128 w 7467600"/>
              <a:gd name="connsiteY508" fmla="*/ 4817267 h 6858000"/>
              <a:gd name="connsiteX509" fmla="*/ 4830582 w 7467600"/>
              <a:gd name="connsiteY509" fmla="*/ 4676000 h 6858000"/>
              <a:gd name="connsiteX510" fmla="*/ 4830100 w 7467600"/>
              <a:gd name="connsiteY510" fmla="*/ 4675554 h 6858000"/>
              <a:gd name="connsiteX511" fmla="*/ 4036318 w 7467600"/>
              <a:gd name="connsiteY511" fmla="*/ 4147013 h 6858000"/>
              <a:gd name="connsiteX512" fmla="*/ 3432098 w 7467600"/>
              <a:gd name="connsiteY512" fmla="*/ 3537312 h 6858000"/>
              <a:gd name="connsiteX513" fmla="*/ 3446761 w 7467600"/>
              <a:gd name="connsiteY513" fmla="*/ 3461278 h 6858000"/>
              <a:gd name="connsiteX514" fmla="*/ 4419733 w 7467600"/>
              <a:gd name="connsiteY514" fmla="*/ 3963555 h 6858000"/>
              <a:gd name="connsiteX515" fmla="*/ 4781371 w 7467600"/>
              <a:gd name="connsiteY515" fmla="*/ 4458604 h 6858000"/>
              <a:gd name="connsiteX516" fmla="*/ 4780440 w 7467600"/>
              <a:gd name="connsiteY516" fmla="*/ 4470290 h 6858000"/>
              <a:gd name="connsiteX517" fmla="*/ 4898954 w 7467600"/>
              <a:gd name="connsiteY517" fmla="*/ 4662092 h 6858000"/>
              <a:gd name="connsiteX518" fmla="*/ 4900699 w 7467600"/>
              <a:gd name="connsiteY518" fmla="*/ 4670867 h 6858000"/>
              <a:gd name="connsiteX519" fmla="*/ 5714511 w 7467600"/>
              <a:gd name="connsiteY519" fmla="*/ 4663483 h 6858000"/>
              <a:gd name="connsiteX520" fmla="*/ 5464793 w 7467600"/>
              <a:gd name="connsiteY520" fmla="*/ 4393556 h 6858000"/>
              <a:gd name="connsiteX521" fmla="*/ 5461897 w 7467600"/>
              <a:gd name="connsiteY521" fmla="*/ 4390879 h 6858000"/>
              <a:gd name="connsiteX522" fmla="*/ 4294126 w 7467600"/>
              <a:gd name="connsiteY522" fmla="*/ 3303048 h 6858000"/>
              <a:gd name="connsiteX523" fmla="*/ 4305321 w 7467600"/>
              <a:gd name="connsiteY523" fmla="*/ 3256953 h 6858000"/>
              <a:gd name="connsiteX524" fmla="*/ 4949299 w 7467600"/>
              <a:gd name="connsiteY524" fmla="*/ 3766336 h 6858000"/>
              <a:gd name="connsiteX525" fmla="*/ 5291452 w 7467600"/>
              <a:gd name="connsiteY525" fmla="*/ 4076801 h 6858000"/>
              <a:gd name="connsiteX526" fmla="*/ 5434998 w 7467600"/>
              <a:gd name="connsiteY526" fmla="*/ 4254100 h 6858000"/>
              <a:gd name="connsiteX527" fmla="*/ 5351015 w 7467600"/>
              <a:gd name="connsiteY527" fmla="*/ 3760989 h 6858000"/>
              <a:gd name="connsiteX528" fmla="*/ 5413780 w 7467600"/>
              <a:gd name="connsiteY528" fmla="*/ 2966265 h 6858000"/>
              <a:gd name="connsiteX529" fmla="*/ 5425627 w 7467600"/>
              <a:gd name="connsiteY529" fmla="*/ 2954192 h 6858000"/>
              <a:gd name="connsiteX530" fmla="*/ 6604735 w 7467600"/>
              <a:gd name="connsiteY530" fmla="*/ 2041381 h 6858000"/>
              <a:gd name="connsiteX531" fmla="*/ 7204487 w 7467600"/>
              <a:gd name="connsiteY531" fmla="*/ 2742112 h 6858000"/>
              <a:gd name="connsiteX532" fmla="*/ 7131592 w 7467600"/>
              <a:gd name="connsiteY532" fmla="*/ 2672096 h 6858000"/>
              <a:gd name="connsiteX533" fmla="*/ 6996344 w 7467600"/>
              <a:gd name="connsiteY533" fmla="*/ 2518310 h 6858000"/>
              <a:gd name="connsiteX534" fmla="*/ 6735495 w 7467600"/>
              <a:gd name="connsiteY534" fmla="*/ 2196890 h 6858000"/>
              <a:gd name="connsiteX535" fmla="*/ 6721901 w 7467600"/>
              <a:gd name="connsiteY535" fmla="*/ 2179274 h 6858000"/>
              <a:gd name="connsiteX536" fmla="*/ 6604735 w 7467600"/>
              <a:gd name="connsiteY536" fmla="*/ 2041381 h 6858000"/>
              <a:gd name="connsiteX537" fmla="*/ 6591670 w 7467600"/>
              <a:gd name="connsiteY537" fmla="*/ 1988277 h 6858000"/>
              <a:gd name="connsiteX538" fmla="*/ 6747349 w 7467600"/>
              <a:gd name="connsiteY538" fmla="*/ 2160069 h 6858000"/>
              <a:gd name="connsiteX539" fmla="*/ 6760943 w 7467600"/>
              <a:gd name="connsiteY539" fmla="*/ 2177686 h 6858000"/>
              <a:gd name="connsiteX540" fmla="*/ 7021065 w 7467600"/>
              <a:gd name="connsiteY540" fmla="*/ 2498102 h 6858000"/>
              <a:gd name="connsiteX541" fmla="*/ 7155223 w 7467600"/>
              <a:gd name="connsiteY541" fmla="*/ 2650386 h 6858000"/>
              <a:gd name="connsiteX542" fmla="*/ 7203167 w 7467600"/>
              <a:gd name="connsiteY542" fmla="*/ 2697288 h 6858000"/>
              <a:gd name="connsiteX543" fmla="*/ 6937703 w 7467600"/>
              <a:gd name="connsiteY543" fmla="*/ 2321981 h 6858000"/>
              <a:gd name="connsiteX544" fmla="*/ 6591670 w 7467600"/>
              <a:gd name="connsiteY544" fmla="*/ 1988277 h 6858000"/>
              <a:gd name="connsiteX545" fmla="*/ 5798671 w 7467600"/>
              <a:gd name="connsiteY545" fmla="*/ 1981601 h 6858000"/>
              <a:gd name="connsiteX546" fmla="*/ 5754709 w 7467600"/>
              <a:gd name="connsiteY546" fmla="*/ 2071454 h 6858000"/>
              <a:gd name="connsiteX547" fmla="*/ 5763044 w 7467600"/>
              <a:gd name="connsiteY547" fmla="*/ 2842206 h 6858000"/>
              <a:gd name="connsiteX548" fmla="*/ 5764974 w 7467600"/>
              <a:gd name="connsiteY548" fmla="*/ 2799609 h 6858000"/>
              <a:gd name="connsiteX549" fmla="*/ 5767665 w 7467600"/>
              <a:gd name="connsiteY549" fmla="*/ 2666409 h 6858000"/>
              <a:gd name="connsiteX550" fmla="*/ 5763055 w 7467600"/>
              <a:gd name="connsiteY550" fmla="*/ 2579705 h 6858000"/>
              <a:gd name="connsiteX551" fmla="*/ 5758079 w 7467600"/>
              <a:gd name="connsiteY551" fmla="*/ 2492508 h 6858000"/>
              <a:gd name="connsiteX552" fmla="*/ 5779325 w 7467600"/>
              <a:gd name="connsiteY552" fmla="*/ 2197069 h 6858000"/>
              <a:gd name="connsiteX553" fmla="*/ 5798671 w 7467600"/>
              <a:gd name="connsiteY553" fmla="*/ 1981601 h 6858000"/>
              <a:gd name="connsiteX554" fmla="*/ 5829202 w 7467600"/>
              <a:gd name="connsiteY554" fmla="*/ 1971679 h 6858000"/>
              <a:gd name="connsiteX555" fmla="*/ 5809558 w 7467600"/>
              <a:gd name="connsiteY555" fmla="*/ 2198043 h 6858000"/>
              <a:gd name="connsiteX556" fmla="*/ 5788653 w 7467600"/>
              <a:gd name="connsiteY556" fmla="*/ 2489430 h 6858000"/>
              <a:gd name="connsiteX557" fmla="*/ 5793439 w 7467600"/>
              <a:gd name="connsiteY557" fmla="*/ 2575235 h 6858000"/>
              <a:gd name="connsiteX558" fmla="*/ 5796837 w 7467600"/>
              <a:gd name="connsiteY558" fmla="*/ 2637633 h 6858000"/>
              <a:gd name="connsiteX559" fmla="*/ 5818614 w 7467600"/>
              <a:gd name="connsiteY559" fmla="*/ 2473055 h 6858000"/>
              <a:gd name="connsiteX560" fmla="*/ 5829202 w 7467600"/>
              <a:gd name="connsiteY560" fmla="*/ 1971679 h 6858000"/>
              <a:gd name="connsiteX561" fmla="*/ 5911389 w 7467600"/>
              <a:gd name="connsiteY561" fmla="*/ 1898371 h 6858000"/>
              <a:gd name="connsiteX562" fmla="*/ 6237627 w 7467600"/>
              <a:gd name="connsiteY562" fmla="*/ 2231921 h 6858000"/>
              <a:gd name="connsiteX563" fmla="*/ 5911389 w 7467600"/>
              <a:gd name="connsiteY563" fmla="*/ 1898371 h 6858000"/>
              <a:gd name="connsiteX564" fmla="*/ 6944437 w 7467600"/>
              <a:gd name="connsiteY564" fmla="*/ 1575402 h 6858000"/>
              <a:gd name="connsiteX565" fmla="*/ 6304730 w 7467600"/>
              <a:gd name="connsiteY565" fmla="*/ 1766654 h 6858000"/>
              <a:gd name="connsiteX566" fmla="*/ 6944437 w 7467600"/>
              <a:gd name="connsiteY566" fmla="*/ 1575402 h 6858000"/>
              <a:gd name="connsiteX567" fmla="*/ 7019523 w 7467600"/>
              <a:gd name="connsiteY567" fmla="*/ 1519450 h 6858000"/>
              <a:gd name="connsiteX568" fmla="*/ 6298091 w 7467600"/>
              <a:gd name="connsiteY568" fmla="*/ 1737122 h 6858000"/>
              <a:gd name="connsiteX569" fmla="*/ 7019523 w 7467600"/>
              <a:gd name="connsiteY569" fmla="*/ 1519450 h 6858000"/>
              <a:gd name="connsiteX570" fmla="*/ 2399523 w 7467600"/>
              <a:gd name="connsiteY570" fmla="*/ 1428234 h 6858000"/>
              <a:gd name="connsiteX571" fmla="*/ 2224982 w 7467600"/>
              <a:gd name="connsiteY571" fmla="*/ 1826201 h 6858000"/>
              <a:gd name="connsiteX572" fmla="*/ 2096099 w 7467600"/>
              <a:gd name="connsiteY572" fmla="*/ 2345900 h 6858000"/>
              <a:gd name="connsiteX573" fmla="*/ 2283317 w 7467600"/>
              <a:gd name="connsiteY573" fmla="*/ 1796925 h 6858000"/>
              <a:gd name="connsiteX574" fmla="*/ 2399523 w 7467600"/>
              <a:gd name="connsiteY574" fmla="*/ 1428234 h 6858000"/>
              <a:gd name="connsiteX575" fmla="*/ 2448558 w 7467600"/>
              <a:gd name="connsiteY575" fmla="*/ 1373435 h 6858000"/>
              <a:gd name="connsiteX576" fmla="*/ 2312521 w 7467600"/>
              <a:gd name="connsiteY576" fmla="*/ 1806140 h 6858000"/>
              <a:gd name="connsiteX577" fmla="*/ 2127533 w 7467600"/>
              <a:gd name="connsiteY577" fmla="*/ 2348380 h 6858000"/>
              <a:gd name="connsiteX578" fmla="*/ 2358080 w 7467600"/>
              <a:gd name="connsiteY578" fmla="*/ 1866134 h 6858000"/>
              <a:gd name="connsiteX579" fmla="*/ 2407436 w 7467600"/>
              <a:gd name="connsiteY579" fmla="*/ 1651070 h 6858000"/>
              <a:gd name="connsiteX580" fmla="*/ 2448558 w 7467600"/>
              <a:gd name="connsiteY580" fmla="*/ 1373435 h 6858000"/>
              <a:gd name="connsiteX581" fmla="*/ 278707 w 7467600"/>
              <a:gd name="connsiteY581" fmla="*/ 1352270 h 6858000"/>
              <a:gd name="connsiteX582" fmla="*/ 321570 w 7467600"/>
              <a:gd name="connsiteY582" fmla="*/ 1861610 h 6858000"/>
              <a:gd name="connsiteX583" fmla="*/ 294281 w 7467600"/>
              <a:gd name="connsiteY583" fmla="*/ 1440658 h 6858000"/>
              <a:gd name="connsiteX584" fmla="*/ 278707 w 7467600"/>
              <a:gd name="connsiteY584" fmla="*/ 1352270 h 6858000"/>
              <a:gd name="connsiteX585" fmla="*/ 1423821 w 7467600"/>
              <a:gd name="connsiteY585" fmla="*/ 1351958 h 6858000"/>
              <a:gd name="connsiteX586" fmla="*/ 1638521 w 7467600"/>
              <a:gd name="connsiteY586" fmla="*/ 1908470 h 6858000"/>
              <a:gd name="connsiteX587" fmla="*/ 1754199 w 7467600"/>
              <a:gd name="connsiteY587" fmla="*/ 2149284 h 6858000"/>
              <a:gd name="connsiteX588" fmla="*/ 1908359 w 7467600"/>
              <a:gd name="connsiteY588" fmla="*/ 2364988 h 6858000"/>
              <a:gd name="connsiteX589" fmla="*/ 1647661 w 7467600"/>
              <a:gd name="connsiteY589" fmla="*/ 1825945 h 6858000"/>
              <a:gd name="connsiteX590" fmla="*/ 1423821 w 7467600"/>
              <a:gd name="connsiteY590" fmla="*/ 1351958 h 6858000"/>
              <a:gd name="connsiteX591" fmla="*/ 1431890 w 7467600"/>
              <a:gd name="connsiteY591" fmla="*/ 1306475 h 6858000"/>
              <a:gd name="connsiteX592" fmla="*/ 1507597 w 7467600"/>
              <a:gd name="connsiteY592" fmla="*/ 1446132 h 6858000"/>
              <a:gd name="connsiteX593" fmla="*/ 1674586 w 7467600"/>
              <a:gd name="connsiteY593" fmla="*/ 1813832 h 6858000"/>
              <a:gd name="connsiteX594" fmla="*/ 1815950 w 7467600"/>
              <a:gd name="connsiteY594" fmla="*/ 2128564 h 6858000"/>
              <a:gd name="connsiteX595" fmla="*/ 1984242 w 7467600"/>
              <a:gd name="connsiteY595" fmla="*/ 2430829 h 6858000"/>
              <a:gd name="connsiteX596" fmla="*/ 2014023 w 7467600"/>
              <a:gd name="connsiteY596" fmla="*/ 2450995 h 6858000"/>
              <a:gd name="connsiteX597" fmla="*/ 1747337 w 7467600"/>
              <a:gd name="connsiteY597" fmla="*/ 1855264 h 6858000"/>
              <a:gd name="connsiteX598" fmla="*/ 1533749 w 7467600"/>
              <a:gd name="connsiteY598" fmla="*/ 1478656 h 6858000"/>
              <a:gd name="connsiteX599" fmla="*/ 1431890 w 7467600"/>
              <a:gd name="connsiteY599" fmla="*/ 1306475 h 6858000"/>
              <a:gd name="connsiteX600" fmla="*/ 5052692 w 7467600"/>
              <a:gd name="connsiteY600" fmla="*/ 1292994 h 6858000"/>
              <a:gd name="connsiteX601" fmla="*/ 5200661 w 7467600"/>
              <a:gd name="connsiteY601" fmla="*/ 1635186 h 6858000"/>
              <a:gd name="connsiteX602" fmla="*/ 5297138 w 7467600"/>
              <a:gd name="connsiteY602" fmla="*/ 1906351 h 6858000"/>
              <a:gd name="connsiteX603" fmla="*/ 5052692 w 7467600"/>
              <a:gd name="connsiteY603" fmla="*/ 1292994 h 6858000"/>
              <a:gd name="connsiteX604" fmla="*/ 5009948 w 7467600"/>
              <a:gd name="connsiteY604" fmla="*/ 1273619 h 6858000"/>
              <a:gd name="connsiteX605" fmla="*/ 5121777 w 7467600"/>
              <a:gd name="connsiteY605" fmla="*/ 1654213 h 6858000"/>
              <a:gd name="connsiteX606" fmla="*/ 5293545 w 7467600"/>
              <a:gd name="connsiteY606" fmla="*/ 2072247 h 6858000"/>
              <a:gd name="connsiteX607" fmla="*/ 5294042 w 7467600"/>
              <a:gd name="connsiteY607" fmla="*/ 2065019 h 6858000"/>
              <a:gd name="connsiteX608" fmla="*/ 5171936 w 7467600"/>
              <a:gd name="connsiteY608" fmla="*/ 1647613 h 6858000"/>
              <a:gd name="connsiteX609" fmla="*/ 5009948 w 7467600"/>
              <a:gd name="connsiteY609" fmla="*/ 1273619 h 6858000"/>
              <a:gd name="connsiteX610" fmla="*/ 655236 w 7467600"/>
              <a:gd name="connsiteY610" fmla="*/ 1268632 h 6858000"/>
              <a:gd name="connsiteX611" fmla="*/ 839521 w 7467600"/>
              <a:gd name="connsiteY611" fmla="*/ 1685315 h 6858000"/>
              <a:gd name="connsiteX612" fmla="*/ 1109416 w 7467600"/>
              <a:gd name="connsiteY612" fmla="*/ 2061663 h 6858000"/>
              <a:gd name="connsiteX613" fmla="*/ 1298300 w 7467600"/>
              <a:gd name="connsiteY613" fmla="*/ 2247742 h 6858000"/>
              <a:gd name="connsiteX614" fmla="*/ 1125871 w 7467600"/>
              <a:gd name="connsiteY614" fmla="*/ 1989513 h 6858000"/>
              <a:gd name="connsiteX615" fmla="*/ 981574 w 7467600"/>
              <a:gd name="connsiteY615" fmla="*/ 1783157 h 6858000"/>
              <a:gd name="connsiteX616" fmla="*/ 922198 w 7467600"/>
              <a:gd name="connsiteY616" fmla="*/ 1677437 h 6858000"/>
              <a:gd name="connsiteX617" fmla="*/ 869293 w 7467600"/>
              <a:gd name="connsiteY617" fmla="*/ 1583214 h 6858000"/>
              <a:gd name="connsiteX618" fmla="*/ 751431 w 7467600"/>
              <a:gd name="connsiteY618" fmla="*/ 1405731 h 6858000"/>
              <a:gd name="connsiteX619" fmla="*/ 655236 w 7467600"/>
              <a:gd name="connsiteY619" fmla="*/ 1268632 h 6858000"/>
              <a:gd name="connsiteX620" fmla="*/ 6516292 w 7467600"/>
              <a:gd name="connsiteY620" fmla="*/ 1263064 h 6858000"/>
              <a:gd name="connsiteX621" fmla="*/ 5736320 w 7467600"/>
              <a:gd name="connsiteY621" fmla="*/ 1501803 h 6858000"/>
              <a:gd name="connsiteX622" fmla="*/ 6516292 w 7467600"/>
              <a:gd name="connsiteY622" fmla="*/ 1263064 h 6858000"/>
              <a:gd name="connsiteX623" fmla="*/ 291466 w 7467600"/>
              <a:gd name="connsiteY623" fmla="*/ 1250369 h 6858000"/>
              <a:gd name="connsiteX624" fmla="*/ 323180 w 7467600"/>
              <a:gd name="connsiteY624" fmla="*/ 1435283 h 6858000"/>
              <a:gd name="connsiteX625" fmla="*/ 349381 w 7467600"/>
              <a:gd name="connsiteY625" fmla="*/ 1875041 h 6858000"/>
              <a:gd name="connsiteX626" fmla="*/ 374363 w 7467600"/>
              <a:gd name="connsiteY626" fmla="*/ 1506494 h 6858000"/>
              <a:gd name="connsiteX627" fmla="*/ 302168 w 7467600"/>
              <a:gd name="connsiteY627" fmla="*/ 1274495 h 6858000"/>
              <a:gd name="connsiteX628" fmla="*/ 291466 w 7467600"/>
              <a:gd name="connsiteY628" fmla="*/ 1250369 h 6858000"/>
              <a:gd name="connsiteX629" fmla="*/ 678222 w 7467600"/>
              <a:gd name="connsiteY629" fmla="*/ 1248670 h 6858000"/>
              <a:gd name="connsiteX630" fmla="*/ 775536 w 7467600"/>
              <a:gd name="connsiteY630" fmla="*/ 1388015 h 6858000"/>
              <a:gd name="connsiteX631" fmla="*/ 894529 w 7467600"/>
              <a:gd name="connsiteY631" fmla="*/ 1567739 h 6858000"/>
              <a:gd name="connsiteX632" fmla="*/ 948000 w 7467600"/>
              <a:gd name="connsiteY632" fmla="*/ 1663088 h 6858000"/>
              <a:gd name="connsiteX633" fmla="*/ 1006812 w 7467600"/>
              <a:gd name="connsiteY633" fmla="*/ 1767683 h 6858000"/>
              <a:gd name="connsiteX634" fmla="*/ 1149133 w 7467600"/>
              <a:gd name="connsiteY634" fmla="*/ 1971513 h 6858000"/>
              <a:gd name="connsiteX635" fmla="*/ 1333952 w 7467600"/>
              <a:gd name="connsiteY635" fmla="*/ 2251620 h 6858000"/>
              <a:gd name="connsiteX636" fmla="*/ 1337329 w 7467600"/>
              <a:gd name="connsiteY636" fmla="*/ 2258350 h 6858000"/>
              <a:gd name="connsiteX637" fmla="*/ 1014726 w 7467600"/>
              <a:gd name="connsiteY637" fmla="*/ 1615556 h 6858000"/>
              <a:gd name="connsiteX638" fmla="*/ 678222 w 7467600"/>
              <a:gd name="connsiteY638" fmla="*/ 1248670 h 6858000"/>
              <a:gd name="connsiteX639" fmla="*/ 6691602 w 7467600"/>
              <a:gd name="connsiteY639" fmla="*/ 1140573 h 6858000"/>
              <a:gd name="connsiteX640" fmla="*/ 6571100 w 7467600"/>
              <a:gd name="connsiteY640" fmla="*/ 1183662 h 6858000"/>
              <a:gd name="connsiteX641" fmla="*/ 6241687 w 7467600"/>
              <a:gd name="connsiteY641" fmla="*/ 1257600 h 6858000"/>
              <a:gd name="connsiteX642" fmla="*/ 5693009 w 7467600"/>
              <a:gd name="connsiteY642" fmla="*/ 1478256 h 6858000"/>
              <a:gd name="connsiteX643" fmla="*/ 6548420 w 7467600"/>
              <a:gd name="connsiteY643" fmla="*/ 1214599 h 6858000"/>
              <a:gd name="connsiteX644" fmla="*/ 6605473 w 7467600"/>
              <a:gd name="connsiteY644" fmla="*/ 1184686 h 6858000"/>
              <a:gd name="connsiteX645" fmla="*/ 6691602 w 7467600"/>
              <a:gd name="connsiteY645" fmla="*/ 1140573 h 6858000"/>
              <a:gd name="connsiteX646" fmla="*/ 4002475 w 7467600"/>
              <a:gd name="connsiteY646" fmla="*/ 1037802 h 6858000"/>
              <a:gd name="connsiteX647" fmla="*/ 4000324 w 7467600"/>
              <a:gd name="connsiteY647" fmla="*/ 1039362 h 6858000"/>
              <a:gd name="connsiteX648" fmla="*/ 4002862 w 7467600"/>
              <a:gd name="connsiteY648" fmla="*/ 1042866 h 6858000"/>
              <a:gd name="connsiteX649" fmla="*/ 4002475 w 7467600"/>
              <a:gd name="connsiteY649" fmla="*/ 1037802 h 6858000"/>
              <a:gd name="connsiteX650" fmla="*/ 506322 w 7467600"/>
              <a:gd name="connsiteY650" fmla="*/ 1020997 h 6858000"/>
              <a:gd name="connsiteX651" fmla="*/ 533068 w 7467600"/>
              <a:gd name="connsiteY651" fmla="*/ 1029409 h 6858000"/>
              <a:gd name="connsiteX652" fmla="*/ 1232525 w 7467600"/>
              <a:gd name="connsiteY652" fmla="*/ 1804675 h 6858000"/>
              <a:gd name="connsiteX653" fmla="*/ 1388858 w 7467600"/>
              <a:gd name="connsiteY653" fmla="*/ 2368011 h 6858000"/>
              <a:gd name="connsiteX654" fmla="*/ 1384098 w 7467600"/>
              <a:gd name="connsiteY654" fmla="*/ 2378125 h 6858000"/>
              <a:gd name="connsiteX655" fmla="*/ 1425393 w 7467600"/>
              <a:gd name="connsiteY655" fmla="*/ 2589124 h 6858000"/>
              <a:gd name="connsiteX656" fmla="*/ 1424001 w 7467600"/>
              <a:gd name="connsiteY656" fmla="*/ 2597541 h 6858000"/>
              <a:gd name="connsiteX657" fmla="*/ 2152729 w 7467600"/>
              <a:gd name="connsiteY657" fmla="*/ 2864487 h 6858000"/>
              <a:gd name="connsiteX658" fmla="*/ 2020609 w 7467600"/>
              <a:gd name="connsiteY658" fmla="*/ 2539671 h 6858000"/>
              <a:gd name="connsiteX659" fmla="*/ 2018920 w 7467600"/>
              <a:gd name="connsiteY659" fmla="*/ 2536309 h 6858000"/>
              <a:gd name="connsiteX660" fmla="*/ 1342441 w 7467600"/>
              <a:gd name="connsiteY660" fmla="*/ 1173017 h 6858000"/>
              <a:gd name="connsiteX661" fmla="*/ 1367925 w 7467600"/>
              <a:gd name="connsiteY661" fmla="*/ 1135648 h 6858000"/>
              <a:gd name="connsiteX662" fmla="*/ 1771401 w 7467600"/>
              <a:gd name="connsiteY662" fmla="*/ 1806673 h 6858000"/>
              <a:gd name="connsiteX663" fmla="*/ 1972385 w 7467600"/>
              <a:gd name="connsiteY663" fmla="*/ 2198735 h 6858000"/>
              <a:gd name="connsiteX664" fmla="*/ 2040892 w 7467600"/>
              <a:gd name="connsiteY664" fmla="*/ 2405205 h 6858000"/>
              <a:gd name="connsiteX665" fmla="*/ 2131689 w 7467600"/>
              <a:gd name="connsiteY665" fmla="*/ 1936926 h 6858000"/>
              <a:gd name="connsiteX666" fmla="*/ 2454820 w 7467600"/>
              <a:gd name="connsiteY666" fmla="*/ 1248808 h 6858000"/>
              <a:gd name="connsiteX667" fmla="*/ 2492512 w 7467600"/>
              <a:gd name="connsiteY667" fmla="*/ 1302920 h 6858000"/>
              <a:gd name="connsiteX668" fmla="*/ 2081216 w 7467600"/>
              <a:gd name="connsiteY668" fmla="*/ 2527513 h 6858000"/>
              <a:gd name="connsiteX669" fmla="*/ 2081211 w 7467600"/>
              <a:gd name="connsiteY669" fmla="*/ 2528916 h 6858000"/>
              <a:gd name="connsiteX670" fmla="*/ 2199067 w 7467600"/>
              <a:gd name="connsiteY670" fmla="*/ 2884061 h 6858000"/>
              <a:gd name="connsiteX671" fmla="*/ 3192586 w 7467600"/>
              <a:gd name="connsiteY671" fmla="*/ 3411496 h 6858000"/>
              <a:gd name="connsiteX672" fmla="*/ 3182620 w 7467600"/>
              <a:gd name="connsiteY672" fmla="*/ 3483279 h 6858000"/>
              <a:gd name="connsiteX673" fmla="*/ 2435119 w 7467600"/>
              <a:gd name="connsiteY673" fmla="*/ 3080173 h 6858000"/>
              <a:gd name="connsiteX674" fmla="*/ 2410152 w 7467600"/>
              <a:gd name="connsiteY674" fmla="*/ 3063751 h 6858000"/>
              <a:gd name="connsiteX675" fmla="*/ 2408099 w 7467600"/>
              <a:gd name="connsiteY675" fmla="*/ 3064403 h 6858000"/>
              <a:gd name="connsiteX676" fmla="*/ 2407218 w 7467600"/>
              <a:gd name="connsiteY676" fmla="*/ 3070324 h 6858000"/>
              <a:gd name="connsiteX677" fmla="*/ 2380138 w 7467600"/>
              <a:gd name="connsiteY677" fmla="*/ 3099341 h 6858000"/>
              <a:gd name="connsiteX678" fmla="*/ 1765923 w 7467600"/>
              <a:gd name="connsiteY678" fmla="*/ 3581043 h 6858000"/>
              <a:gd name="connsiteX679" fmla="*/ 1702258 w 7467600"/>
              <a:gd name="connsiteY679" fmla="*/ 3612286 h 6858000"/>
              <a:gd name="connsiteX680" fmla="*/ 1538370 w 7467600"/>
              <a:gd name="connsiteY680" fmla="*/ 3811804 h 6858000"/>
              <a:gd name="connsiteX681" fmla="*/ 542867 w 7467600"/>
              <a:gd name="connsiteY681" fmla="*/ 4944092 h 6858000"/>
              <a:gd name="connsiteX682" fmla="*/ 515800 w 7467600"/>
              <a:gd name="connsiteY682" fmla="*/ 4862180 h 6858000"/>
              <a:gd name="connsiteX683" fmla="*/ 909145 w 7467600"/>
              <a:gd name="connsiteY683" fmla="*/ 4199225 h 6858000"/>
              <a:gd name="connsiteX684" fmla="*/ 1214067 w 7467600"/>
              <a:gd name="connsiteY684" fmla="*/ 3908561 h 6858000"/>
              <a:gd name="connsiteX685" fmla="*/ 640967 w 7467600"/>
              <a:gd name="connsiteY685" fmla="*/ 4105601 h 6858000"/>
              <a:gd name="connsiteX686" fmla="*/ 112563 w 7467600"/>
              <a:gd name="connsiteY686" fmla="*/ 4396952 h 6858000"/>
              <a:gd name="connsiteX687" fmla="*/ 0 w 7467600"/>
              <a:gd name="connsiteY687" fmla="*/ 4466006 h 6858000"/>
              <a:gd name="connsiteX688" fmla="*/ 0 w 7467600"/>
              <a:gd name="connsiteY688" fmla="*/ 4233763 h 6858000"/>
              <a:gd name="connsiteX689" fmla="*/ 36881 w 7467600"/>
              <a:gd name="connsiteY689" fmla="*/ 4200118 h 6858000"/>
              <a:gd name="connsiteX690" fmla="*/ 910534 w 7467600"/>
              <a:gd name="connsiteY690" fmla="*/ 3629753 h 6858000"/>
              <a:gd name="connsiteX691" fmla="*/ 1578717 w 7467600"/>
              <a:gd name="connsiteY691" fmla="*/ 3575982 h 6858000"/>
              <a:gd name="connsiteX692" fmla="*/ 2338780 w 7467600"/>
              <a:gd name="connsiteY692" fmla="*/ 3033725 h 6858000"/>
              <a:gd name="connsiteX693" fmla="*/ 1807991 w 7467600"/>
              <a:gd name="connsiteY693" fmla="*/ 2807184 h 6858000"/>
              <a:gd name="connsiteX694" fmla="*/ 1416358 w 7467600"/>
              <a:gd name="connsiteY694" fmla="*/ 3112571 h 6858000"/>
              <a:gd name="connsiteX695" fmla="*/ 939066 w 7467600"/>
              <a:gd name="connsiteY695" fmla="*/ 3378798 h 6858000"/>
              <a:gd name="connsiteX696" fmla="*/ 115099 w 7467600"/>
              <a:gd name="connsiteY696" fmla="*/ 3607650 h 6858000"/>
              <a:gd name="connsiteX697" fmla="*/ 97284 w 7467600"/>
              <a:gd name="connsiteY697" fmla="*/ 3520393 h 6858000"/>
              <a:gd name="connsiteX698" fmla="*/ 922050 w 7467600"/>
              <a:gd name="connsiteY698" fmla="*/ 3074867 h 6858000"/>
              <a:gd name="connsiteX699" fmla="*/ 1405265 w 7467600"/>
              <a:gd name="connsiteY699" fmla="*/ 3016319 h 6858000"/>
              <a:gd name="connsiteX700" fmla="*/ 1407512 w 7467600"/>
              <a:gd name="connsiteY700" fmla="*/ 3018001 h 6858000"/>
              <a:gd name="connsiteX701" fmla="*/ 1726266 w 7467600"/>
              <a:gd name="connsiteY701" fmla="*/ 2777274 h 6858000"/>
              <a:gd name="connsiteX702" fmla="*/ 625390 w 7467600"/>
              <a:gd name="connsiteY702" fmla="*/ 2514541 h 6858000"/>
              <a:gd name="connsiteX703" fmla="*/ 619799 w 7467600"/>
              <a:gd name="connsiteY703" fmla="*/ 2527180 h 6858000"/>
              <a:gd name="connsiteX704" fmla="*/ 310030 w 7467600"/>
              <a:gd name="connsiteY704" fmla="*/ 2771818 h 6858000"/>
              <a:gd name="connsiteX705" fmla="*/ 173877 w 7467600"/>
              <a:gd name="connsiteY705" fmla="*/ 2937056 h 6858000"/>
              <a:gd name="connsiteX706" fmla="*/ 77889 w 7467600"/>
              <a:gd name="connsiteY706" fmla="*/ 3138440 h 6858000"/>
              <a:gd name="connsiteX707" fmla="*/ 0 w 7467600"/>
              <a:gd name="connsiteY707" fmla="*/ 3271395 h 6858000"/>
              <a:gd name="connsiteX708" fmla="*/ 0 w 7467600"/>
              <a:gd name="connsiteY708" fmla="*/ 3153002 h 6858000"/>
              <a:gd name="connsiteX709" fmla="*/ 2386 w 7467600"/>
              <a:gd name="connsiteY709" fmla="*/ 3149203 h 6858000"/>
              <a:gd name="connsiteX710" fmla="*/ 89753 w 7467600"/>
              <a:gd name="connsiteY710" fmla="*/ 2987702 h 6858000"/>
              <a:gd name="connsiteX711" fmla="*/ 76869 w 7467600"/>
              <a:gd name="connsiteY711" fmla="*/ 3005404 h 6858000"/>
              <a:gd name="connsiteX712" fmla="*/ 32049 w 7467600"/>
              <a:gd name="connsiteY712" fmla="*/ 3065814 h 6858000"/>
              <a:gd name="connsiteX713" fmla="*/ 0 w 7467600"/>
              <a:gd name="connsiteY713" fmla="*/ 3108744 h 6858000"/>
              <a:gd name="connsiteX714" fmla="*/ 0 w 7467600"/>
              <a:gd name="connsiteY714" fmla="*/ 3058059 h 6858000"/>
              <a:gd name="connsiteX715" fmla="*/ 7610 w 7467600"/>
              <a:gd name="connsiteY715" fmla="*/ 3047889 h 6858000"/>
              <a:gd name="connsiteX716" fmla="*/ 52419 w 7467600"/>
              <a:gd name="connsiteY716" fmla="*/ 2987479 h 6858000"/>
              <a:gd name="connsiteX717" fmla="*/ 59142 w 7467600"/>
              <a:gd name="connsiteY717" fmla="*/ 2978488 h 6858000"/>
              <a:gd name="connsiteX718" fmla="*/ 0 w 7467600"/>
              <a:gd name="connsiteY718" fmla="*/ 3015334 h 6858000"/>
              <a:gd name="connsiteX719" fmla="*/ 0 w 7467600"/>
              <a:gd name="connsiteY719" fmla="*/ 2914286 h 6858000"/>
              <a:gd name="connsiteX720" fmla="*/ 36383 w 7467600"/>
              <a:gd name="connsiteY720" fmla="*/ 2901128 h 6858000"/>
              <a:gd name="connsiteX721" fmla="*/ 156329 w 7467600"/>
              <a:gd name="connsiteY721" fmla="*/ 2840533 h 6858000"/>
              <a:gd name="connsiteX722" fmla="*/ 358355 w 7467600"/>
              <a:gd name="connsiteY722" fmla="*/ 2620471 h 6858000"/>
              <a:gd name="connsiteX723" fmla="*/ 510577 w 7467600"/>
              <a:gd name="connsiteY723" fmla="*/ 2501244 h 6858000"/>
              <a:gd name="connsiteX724" fmla="*/ 211967 w 7467600"/>
              <a:gd name="connsiteY724" fmla="*/ 2479171 h 6858000"/>
              <a:gd name="connsiteX725" fmla="*/ 0 w 7467600"/>
              <a:gd name="connsiteY725" fmla="*/ 2476398 h 6858000"/>
              <a:gd name="connsiteX726" fmla="*/ 0 w 7467600"/>
              <a:gd name="connsiteY726" fmla="*/ 2389189 h 6858000"/>
              <a:gd name="connsiteX727" fmla="*/ 103062 w 7467600"/>
              <a:gd name="connsiteY727" fmla="*/ 2389518 h 6858000"/>
              <a:gd name="connsiteX728" fmla="*/ 510734 w 7467600"/>
              <a:gd name="connsiteY728" fmla="*/ 2416201 h 6858000"/>
              <a:gd name="connsiteX729" fmla="*/ 279257 w 7467600"/>
              <a:gd name="connsiteY729" fmla="*/ 2092102 h 6858000"/>
              <a:gd name="connsiteX730" fmla="*/ 65265 w 7467600"/>
              <a:gd name="connsiteY730" fmla="*/ 2006049 h 6858000"/>
              <a:gd name="connsiteX731" fmla="*/ 0 w 7467600"/>
              <a:gd name="connsiteY731" fmla="*/ 1982532 h 6858000"/>
              <a:gd name="connsiteX732" fmla="*/ 0 w 7467600"/>
              <a:gd name="connsiteY732" fmla="*/ 1912789 h 6858000"/>
              <a:gd name="connsiteX733" fmla="*/ 97460 w 7467600"/>
              <a:gd name="connsiteY733" fmla="*/ 1953725 h 6858000"/>
              <a:gd name="connsiteX734" fmla="*/ 221272 w 7467600"/>
              <a:gd name="connsiteY734" fmla="*/ 1980766 h 6858000"/>
              <a:gd name="connsiteX735" fmla="*/ 116765 w 7467600"/>
              <a:gd name="connsiteY735" fmla="*/ 1911033 h 6858000"/>
              <a:gd name="connsiteX736" fmla="*/ 16405 w 7467600"/>
              <a:gd name="connsiteY736" fmla="*/ 1803412 h 6858000"/>
              <a:gd name="connsiteX737" fmla="*/ 0 w 7467600"/>
              <a:gd name="connsiteY737" fmla="*/ 1784777 h 6858000"/>
              <a:gd name="connsiteX738" fmla="*/ 0 w 7467600"/>
              <a:gd name="connsiteY738" fmla="*/ 1740082 h 6858000"/>
              <a:gd name="connsiteX739" fmla="*/ 39394 w 7467600"/>
              <a:gd name="connsiteY739" fmla="*/ 1784856 h 6858000"/>
              <a:gd name="connsiteX740" fmla="*/ 135813 w 7467600"/>
              <a:gd name="connsiteY740" fmla="*/ 1888838 h 6858000"/>
              <a:gd name="connsiteX741" fmla="*/ 242575 w 7467600"/>
              <a:gd name="connsiteY741" fmla="*/ 1958841 h 6858000"/>
              <a:gd name="connsiteX742" fmla="*/ 82197 w 7467600"/>
              <a:gd name="connsiteY742" fmla="*/ 1754826 h 6858000"/>
              <a:gd name="connsiteX743" fmla="*/ 0 w 7467600"/>
              <a:gd name="connsiteY743" fmla="*/ 1679650 h 6858000"/>
              <a:gd name="connsiteX744" fmla="*/ 0 w 7467600"/>
              <a:gd name="connsiteY744" fmla="*/ 1602463 h 6858000"/>
              <a:gd name="connsiteX745" fmla="*/ 84689 w 7467600"/>
              <a:gd name="connsiteY745" fmla="*/ 1677442 h 6858000"/>
              <a:gd name="connsiteX746" fmla="*/ 298437 w 7467600"/>
              <a:gd name="connsiteY746" fmla="*/ 1968019 h 6858000"/>
              <a:gd name="connsiteX747" fmla="*/ 227269 w 7467600"/>
              <a:gd name="connsiteY747" fmla="*/ 1114064 h 6858000"/>
              <a:gd name="connsiteX748" fmla="*/ 248003 w 7467600"/>
              <a:gd name="connsiteY748" fmla="*/ 1089613 h 6858000"/>
              <a:gd name="connsiteX749" fmla="*/ 427020 w 7467600"/>
              <a:gd name="connsiteY749" fmla="*/ 1619803 h 6858000"/>
              <a:gd name="connsiteX750" fmla="*/ 340345 w 7467600"/>
              <a:gd name="connsiteY750" fmla="*/ 2027739 h 6858000"/>
              <a:gd name="connsiteX751" fmla="*/ 360865 w 7467600"/>
              <a:gd name="connsiteY751" fmla="*/ 2044827 h 6858000"/>
              <a:gd name="connsiteX752" fmla="*/ 560414 w 7467600"/>
              <a:gd name="connsiteY752" fmla="*/ 2421457 h 6858000"/>
              <a:gd name="connsiteX753" fmla="*/ 1359703 w 7467600"/>
              <a:gd name="connsiteY753" fmla="*/ 2578554 h 6858000"/>
              <a:gd name="connsiteX754" fmla="*/ 1359422 w 7467600"/>
              <a:gd name="connsiteY754" fmla="*/ 2577994 h 6858000"/>
              <a:gd name="connsiteX755" fmla="*/ 828701 w 7467600"/>
              <a:gd name="connsiteY755" fmla="*/ 1839520 h 6858000"/>
              <a:gd name="connsiteX756" fmla="*/ 494427 w 7467600"/>
              <a:gd name="connsiteY756" fmla="*/ 1092333 h 6858000"/>
              <a:gd name="connsiteX757" fmla="*/ 506322 w 7467600"/>
              <a:gd name="connsiteY757" fmla="*/ 1020997 h 6858000"/>
              <a:gd name="connsiteX758" fmla="*/ 4570198 w 7467600"/>
              <a:gd name="connsiteY758" fmla="*/ 978081 h 6858000"/>
              <a:gd name="connsiteX759" fmla="*/ 4523691 w 7467600"/>
              <a:gd name="connsiteY759" fmla="*/ 1127776 h 6858000"/>
              <a:gd name="connsiteX760" fmla="*/ 4509875 w 7467600"/>
              <a:gd name="connsiteY760" fmla="*/ 1167552 h 6858000"/>
              <a:gd name="connsiteX761" fmla="*/ 4478168 w 7467600"/>
              <a:gd name="connsiteY761" fmla="*/ 1260735 h 6858000"/>
              <a:gd name="connsiteX762" fmla="*/ 4409309 w 7467600"/>
              <a:gd name="connsiteY762" fmla="*/ 1666996 h 6858000"/>
              <a:gd name="connsiteX763" fmla="*/ 4370031 w 7467600"/>
              <a:gd name="connsiteY763" fmla="*/ 1955666 h 6858000"/>
              <a:gd name="connsiteX764" fmla="*/ 4570198 w 7467600"/>
              <a:gd name="connsiteY764" fmla="*/ 978081 h 6858000"/>
              <a:gd name="connsiteX765" fmla="*/ 4557898 w 7467600"/>
              <a:gd name="connsiteY765" fmla="*/ 900011 h 6858000"/>
              <a:gd name="connsiteX766" fmla="*/ 4344840 w 7467600"/>
              <a:gd name="connsiteY766" fmla="*/ 1922038 h 6858000"/>
              <a:gd name="connsiteX767" fmla="*/ 4378710 w 7467600"/>
              <a:gd name="connsiteY767" fmla="*/ 1665516 h 6858000"/>
              <a:gd name="connsiteX768" fmla="*/ 4448798 w 7467600"/>
              <a:gd name="connsiteY768" fmla="*/ 1253024 h 6858000"/>
              <a:gd name="connsiteX769" fmla="*/ 4480315 w 7467600"/>
              <a:gd name="connsiteY769" fmla="*/ 1158454 h 6858000"/>
              <a:gd name="connsiteX770" fmla="*/ 4494133 w 7467600"/>
              <a:gd name="connsiteY770" fmla="*/ 1118676 h 6858000"/>
              <a:gd name="connsiteX771" fmla="*/ 4557898 w 7467600"/>
              <a:gd name="connsiteY771" fmla="*/ 900011 h 6858000"/>
              <a:gd name="connsiteX772" fmla="*/ 5870151 w 7467600"/>
              <a:gd name="connsiteY772" fmla="*/ 898890 h 6858000"/>
              <a:gd name="connsiteX773" fmla="*/ 5861335 w 7467600"/>
              <a:gd name="connsiteY773" fmla="*/ 899177 h 6858000"/>
              <a:gd name="connsiteX774" fmla="*/ 5843702 w 7467600"/>
              <a:gd name="connsiteY774" fmla="*/ 899748 h 6858000"/>
              <a:gd name="connsiteX775" fmla="*/ 5651107 w 7467600"/>
              <a:gd name="connsiteY775" fmla="*/ 920306 h 6858000"/>
              <a:gd name="connsiteX776" fmla="*/ 5459407 w 7467600"/>
              <a:gd name="connsiteY776" fmla="*/ 940975 h 6858000"/>
              <a:gd name="connsiteX777" fmla="*/ 5374846 w 7467600"/>
              <a:gd name="connsiteY777" fmla="*/ 941988 h 6858000"/>
              <a:gd name="connsiteX778" fmla="*/ 5256105 w 7467600"/>
              <a:gd name="connsiteY778" fmla="*/ 945632 h 6858000"/>
              <a:gd name="connsiteX779" fmla="*/ 5107071 w 7467600"/>
              <a:gd name="connsiteY779" fmla="*/ 969720 h 6858000"/>
              <a:gd name="connsiteX780" fmla="*/ 4998681 w 7467600"/>
              <a:gd name="connsiteY780" fmla="*/ 988771 h 6858000"/>
              <a:gd name="connsiteX781" fmla="*/ 5870151 w 7467600"/>
              <a:gd name="connsiteY781" fmla="*/ 898890 h 6858000"/>
              <a:gd name="connsiteX782" fmla="*/ 5504425 w 7467600"/>
              <a:gd name="connsiteY782" fmla="*/ 848067 h 6858000"/>
              <a:gd name="connsiteX783" fmla="*/ 4968849 w 7467600"/>
              <a:gd name="connsiteY783" fmla="*/ 962318 h 6858000"/>
              <a:gd name="connsiteX784" fmla="*/ 5104039 w 7467600"/>
              <a:gd name="connsiteY784" fmla="*/ 940634 h 6858000"/>
              <a:gd name="connsiteX785" fmla="*/ 5256311 w 7467600"/>
              <a:gd name="connsiteY785" fmla="*/ 916490 h 6858000"/>
              <a:gd name="connsiteX786" fmla="*/ 5377381 w 7467600"/>
              <a:gd name="connsiteY786" fmla="*/ 912671 h 6858000"/>
              <a:gd name="connsiteX787" fmla="*/ 5460148 w 7467600"/>
              <a:gd name="connsiteY787" fmla="*/ 911442 h 6858000"/>
              <a:gd name="connsiteX788" fmla="*/ 5648971 w 7467600"/>
              <a:gd name="connsiteY788" fmla="*/ 891331 h 6858000"/>
              <a:gd name="connsiteX789" fmla="*/ 5844807 w 7467600"/>
              <a:gd name="connsiteY789" fmla="*/ 870718 h 6858000"/>
              <a:gd name="connsiteX790" fmla="*/ 5862975 w 7467600"/>
              <a:gd name="connsiteY790" fmla="*/ 869756 h 6858000"/>
              <a:gd name="connsiteX791" fmla="*/ 5920887 w 7467600"/>
              <a:gd name="connsiteY791" fmla="*/ 865929 h 6858000"/>
              <a:gd name="connsiteX792" fmla="*/ 5504425 w 7467600"/>
              <a:gd name="connsiteY792" fmla="*/ 848067 h 6858000"/>
              <a:gd name="connsiteX793" fmla="*/ 3607114 w 7467600"/>
              <a:gd name="connsiteY793" fmla="*/ 467441 h 6858000"/>
              <a:gd name="connsiteX794" fmla="*/ 3296242 w 7467600"/>
              <a:gd name="connsiteY794" fmla="*/ 807991 h 6858000"/>
              <a:gd name="connsiteX795" fmla="*/ 3174674 w 7467600"/>
              <a:gd name="connsiteY795" fmla="*/ 919759 h 6858000"/>
              <a:gd name="connsiteX796" fmla="*/ 3042978 w 7467600"/>
              <a:gd name="connsiteY796" fmla="*/ 1054894 h 6858000"/>
              <a:gd name="connsiteX797" fmla="*/ 2968914 w 7467600"/>
              <a:gd name="connsiteY797" fmla="*/ 1133756 h 6858000"/>
              <a:gd name="connsiteX798" fmla="*/ 3103823 w 7467600"/>
              <a:gd name="connsiteY798" fmla="*/ 1026814 h 6858000"/>
              <a:gd name="connsiteX799" fmla="*/ 3607114 w 7467600"/>
              <a:gd name="connsiteY799" fmla="*/ 467441 h 6858000"/>
              <a:gd name="connsiteX800" fmla="*/ 3744487 w 7467600"/>
              <a:gd name="connsiteY800" fmla="*/ 383136 h 6858000"/>
              <a:gd name="connsiteX801" fmla="*/ 3970213 w 7467600"/>
              <a:gd name="connsiteY801" fmla="*/ 995559 h 6858000"/>
              <a:gd name="connsiteX802" fmla="*/ 3744487 w 7467600"/>
              <a:gd name="connsiteY802" fmla="*/ 383136 h 6858000"/>
              <a:gd name="connsiteX803" fmla="*/ 3624562 w 7467600"/>
              <a:gd name="connsiteY803" fmla="*/ 367041 h 6858000"/>
              <a:gd name="connsiteX804" fmla="*/ 3489712 w 7467600"/>
              <a:gd name="connsiteY804" fmla="*/ 485386 h 6858000"/>
              <a:gd name="connsiteX805" fmla="*/ 3182994 w 7467600"/>
              <a:gd name="connsiteY805" fmla="*/ 828265 h 6858000"/>
              <a:gd name="connsiteX806" fmla="*/ 2892114 w 7467600"/>
              <a:gd name="connsiteY806" fmla="*/ 1172635 h 6858000"/>
              <a:gd name="connsiteX807" fmla="*/ 3021459 w 7467600"/>
              <a:gd name="connsiteY807" fmla="*/ 1035385 h 6858000"/>
              <a:gd name="connsiteX808" fmla="*/ 3153873 w 7467600"/>
              <a:gd name="connsiteY808" fmla="*/ 898971 h 6858000"/>
              <a:gd name="connsiteX809" fmla="*/ 3276511 w 7467600"/>
              <a:gd name="connsiteY809" fmla="*/ 786423 h 6858000"/>
              <a:gd name="connsiteX810" fmla="*/ 3584154 w 7467600"/>
              <a:gd name="connsiteY810" fmla="*/ 448218 h 6858000"/>
              <a:gd name="connsiteX811" fmla="*/ 3624562 w 7467600"/>
              <a:gd name="connsiteY811" fmla="*/ 367041 h 6858000"/>
              <a:gd name="connsiteX812" fmla="*/ 3766672 w 7467600"/>
              <a:gd name="connsiteY812" fmla="*/ 359429 h 6858000"/>
              <a:gd name="connsiteX813" fmla="*/ 3996338 w 7467600"/>
              <a:gd name="connsiteY813" fmla="*/ 968237 h 6858000"/>
              <a:gd name="connsiteX814" fmla="*/ 3766672 w 7467600"/>
              <a:gd name="connsiteY814" fmla="*/ 359429 h 6858000"/>
              <a:gd name="connsiteX815" fmla="*/ 5805386 w 7467600"/>
              <a:gd name="connsiteY815" fmla="*/ 239240 h 6858000"/>
              <a:gd name="connsiteX816" fmla="*/ 5736947 w 7467600"/>
              <a:gd name="connsiteY816" fmla="*/ 261367 h 6858000"/>
              <a:gd name="connsiteX817" fmla="*/ 5427012 w 7467600"/>
              <a:gd name="connsiteY817" fmla="*/ 311272 h 6858000"/>
              <a:gd name="connsiteX818" fmla="*/ 5147818 w 7467600"/>
              <a:gd name="connsiteY818" fmla="*/ 322112 h 6858000"/>
              <a:gd name="connsiteX819" fmla="*/ 5060854 w 7467600"/>
              <a:gd name="connsiteY819" fmla="*/ 311882 h 6858000"/>
              <a:gd name="connsiteX820" fmla="*/ 4945989 w 7467600"/>
              <a:gd name="connsiteY820" fmla="*/ 300516 h 6858000"/>
              <a:gd name="connsiteX821" fmla="*/ 5410479 w 7467600"/>
              <a:gd name="connsiteY821" fmla="*/ 348434 h 6858000"/>
              <a:gd name="connsiteX822" fmla="*/ 5805386 w 7467600"/>
              <a:gd name="connsiteY822" fmla="*/ 239240 h 6858000"/>
              <a:gd name="connsiteX823" fmla="*/ 5905192 w 7467600"/>
              <a:gd name="connsiteY823" fmla="*/ 163079 h 6858000"/>
              <a:gd name="connsiteX824" fmla="*/ 5865655 w 7467600"/>
              <a:gd name="connsiteY824" fmla="*/ 171901 h 6858000"/>
              <a:gd name="connsiteX825" fmla="*/ 5259740 w 7467600"/>
              <a:gd name="connsiteY825" fmla="*/ 257013 h 6858000"/>
              <a:gd name="connsiteX826" fmla="*/ 5208466 w 7467600"/>
              <a:gd name="connsiteY826" fmla="*/ 257550 h 6858000"/>
              <a:gd name="connsiteX827" fmla="*/ 4980204 w 7467600"/>
              <a:gd name="connsiteY827" fmla="*/ 271903 h 6858000"/>
              <a:gd name="connsiteX828" fmla="*/ 5068068 w 7467600"/>
              <a:gd name="connsiteY828" fmla="*/ 282244 h 6858000"/>
              <a:gd name="connsiteX829" fmla="*/ 5153231 w 7467600"/>
              <a:gd name="connsiteY829" fmla="*/ 292240 h 6858000"/>
              <a:gd name="connsiteX830" fmla="*/ 5426491 w 7467600"/>
              <a:gd name="connsiteY830" fmla="*/ 281128 h 6858000"/>
              <a:gd name="connsiteX831" fmla="*/ 5731212 w 7467600"/>
              <a:gd name="connsiteY831" fmla="*/ 231951 h 6858000"/>
              <a:gd name="connsiteX832" fmla="*/ 5905192 w 7467600"/>
              <a:gd name="connsiteY832" fmla="*/ 163079 h 6858000"/>
              <a:gd name="connsiteX833" fmla="*/ 5944437 w 7467600"/>
              <a:gd name="connsiteY833" fmla="*/ 113829 h 6858000"/>
              <a:gd name="connsiteX834" fmla="*/ 5825032 w 7467600"/>
              <a:gd name="connsiteY834" fmla="*/ 146405 h 6858000"/>
              <a:gd name="connsiteX835" fmla="*/ 4955599 w 7467600"/>
              <a:gd name="connsiteY835" fmla="*/ 247008 h 6858000"/>
              <a:gd name="connsiteX836" fmla="*/ 5210104 w 7467600"/>
              <a:gd name="connsiteY836" fmla="*/ 228123 h 6858000"/>
              <a:gd name="connsiteX837" fmla="*/ 5261015 w 7467600"/>
              <a:gd name="connsiteY837" fmla="*/ 227087 h 6858000"/>
              <a:gd name="connsiteX838" fmla="*/ 5861181 w 7467600"/>
              <a:gd name="connsiteY838" fmla="*/ 143093 h 6858000"/>
              <a:gd name="connsiteX839" fmla="*/ 5961252 w 7467600"/>
              <a:gd name="connsiteY839" fmla="*/ 114820 h 6858000"/>
              <a:gd name="connsiteX840" fmla="*/ 5944437 w 7467600"/>
              <a:gd name="connsiteY840" fmla="*/ 113829 h 6858000"/>
              <a:gd name="connsiteX841" fmla="*/ 3882765 w 7467600"/>
              <a:gd name="connsiteY841" fmla="*/ 0 h 6858000"/>
              <a:gd name="connsiteX842" fmla="*/ 3995099 w 7467600"/>
              <a:gd name="connsiteY842" fmla="*/ 0 h 6858000"/>
              <a:gd name="connsiteX843" fmla="*/ 4163818 w 7467600"/>
              <a:gd name="connsiteY843" fmla="*/ 234104 h 6858000"/>
              <a:gd name="connsiteX844" fmla="*/ 4172099 w 7467600"/>
              <a:gd name="connsiteY844" fmla="*/ 234207 h 6858000"/>
              <a:gd name="connsiteX845" fmla="*/ 4784282 w 7467600"/>
              <a:gd name="connsiteY845" fmla="*/ 276561 h 6858000"/>
              <a:gd name="connsiteX846" fmla="*/ 4801687 w 7467600"/>
              <a:gd name="connsiteY846" fmla="*/ 267764 h 6858000"/>
              <a:gd name="connsiteX847" fmla="*/ 6082788 w 7467600"/>
              <a:gd name="connsiteY847" fmla="*/ 64119 h 6858000"/>
              <a:gd name="connsiteX848" fmla="*/ 6099442 w 7467600"/>
              <a:gd name="connsiteY848" fmla="*/ 82568 h 6858000"/>
              <a:gd name="connsiteX849" fmla="*/ 4804137 w 7467600"/>
              <a:gd name="connsiteY849" fmla="*/ 320931 h 6858000"/>
              <a:gd name="connsiteX850" fmla="*/ 4227047 w 7467600"/>
              <a:gd name="connsiteY850" fmla="*/ 313415 h 6858000"/>
              <a:gd name="connsiteX851" fmla="*/ 4346041 w 7467600"/>
              <a:gd name="connsiteY851" fmla="*/ 456086 h 6858000"/>
              <a:gd name="connsiteX852" fmla="*/ 4870967 w 7467600"/>
              <a:gd name="connsiteY852" fmla="*/ 963061 h 6858000"/>
              <a:gd name="connsiteX853" fmla="*/ 4889647 w 7467600"/>
              <a:gd name="connsiteY853" fmla="*/ 957147 h 6858000"/>
              <a:gd name="connsiteX854" fmla="*/ 5422504 w 7467600"/>
              <a:gd name="connsiteY854" fmla="*/ 805191 h 6858000"/>
              <a:gd name="connsiteX855" fmla="*/ 6087656 w 7467600"/>
              <a:gd name="connsiteY855" fmla="*/ 826703 h 6858000"/>
              <a:gd name="connsiteX856" fmla="*/ 6058717 w 7467600"/>
              <a:gd name="connsiteY856" fmla="*/ 865992 h 6858000"/>
              <a:gd name="connsiteX857" fmla="*/ 4974153 w 7467600"/>
              <a:gd name="connsiteY857" fmla="*/ 1045456 h 6858000"/>
              <a:gd name="connsiteX858" fmla="*/ 5627835 w 7467600"/>
              <a:gd name="connsiteY858" fmla="*/ 1472077 h 6858000"/>
              <a:gd name="connsiteX859" fmla="*/ 5629817 w 7467600"/>
              <a:gd name="connsiteY859" fmla="*/ 1471412 h 6858000"/>
              <a:gd name="connsiteX860" fmla="*/ 5634124 w 7467600"/>
              <a:gd name="connsiteY860" fmla="*/ 1470572 h 6858000"/>
              <a:gd name="connsiteX861" fmla="*/ 5755832 w 7467600"/>
              <a:gd name="connsiteY861" fmla="*/ 1383886 h 6858000"/>
              <a:gd name="connsiteX862" fmla="*/ 6014186 w 7467600"/>
              <a:gd name="connsiteY862" fmla="*/ 1279799 h 6858000"/>
              <a:gd name="connsiteX863" fmla="*/ 6901619 w 7467600"/>
              <a:gd name="connsiteY863" fmla="*/ 1047874 h 6858000"/>
              <a:gd name="connsiteX864" fmla="*/ 6931566 w 7467600"/>
              <a:gd name="connsiteY864" fmla="*/ 1062034 h 6858000"/>
              <a:gd name="connsiteX865" fmla="*/ 5790982 w 7467600"/>
              <a:gd name="connsiteY865" fmla="*/ 1561380 h 6858000"/>
              <a:gd name="connsiteX866" fmla="*/ 6188971 w 7467600"/>
              <a:gd name="connsiteY866" fmla="*/ 1755168 h 6858000"/>
              <a:gd name="connsiteX867" fmla="*/ 6202446 w 7467600"/>
              <a:gd name="connsiteY867" fmla="*/ 1752268 h 6858000"/>
              <a:gd name="connsiteX868" fmla="*/ 7179560 w 7467600"/>
              <a:gd name="connsiteY868" fmla="*/ 1467551 h 6858000"/>
              <a:gd name="connsiteX869" fmla="*/ 7158730 w 7467600"/>
              <a:gd name="connsiteY869" fmla="*/ 1507835 h 6858000"/>
              <a:gd name="connsiteX870" fmla="*/ 6326959 w 7467600"/>
              <a:gd name="connsiteY870" fmla="*/ 1817686 h 6858000"/>
              <a:gd name="connsiteX871" fmla="*/ 6537433 w 7467600"/>
              <a:gd name="connsiteY871" fmla="*/ 1907790 h 6858000"/>
              <a:gd name="connsiteX872" fmla="*/ 6550221 w 7467600"/>
              <a:gd name="connsiteY872" fmla="*/ 1910729 h 6858000"/>
              <a:gd name="connsiteX873" fmla="*/ 6964438 w 7467600"/>
              <a:gd name="connsiteY873" fmla="*/ 2209505 h 6858000"/>
              <a:gd name="connsiteX874" fmla="*/ 7367862 w 7467600"/>
              <a:gd name="connsiteY874" fmla="*/ 2806833 h 6858000"/>
              <a:gd name="connsiteX875" fmla="*/ 7364329 w 7467600"/>
              <a:gd name="connsiteY875" fmla="*/ 2826907 h 6858000"/>
              <a:gd name="connsiteX876" fmla="*/ 7290545 w 7467600"/>
              <a:gd name="connsiteY876" fmla="*/ 2850663 h 6858000"/>
              <a:gd name="connsiteX877" fmla="*/ 6472036 w 7467600"/>
              <a:gd name="connsiteY877" fmla="*/ 1959003 h 6858000"/>
              <a:gd name="connsiteX878" fmla="*/ 5792897 w 7467600"/>
              <a:gd name="connsiteY878" fmla="*/ 1647747 h 6858000"/>
              <a:gd name="connsiteX879" fmla="*/ 5842751 w 7467600"/>
              <a:gd name="connsiteY879" fmla="*/ 1816112 h 6858000"/>
              <a:gd name="connsiteX880" fmla="*/ 5847424 w 7467600"/>
              <a:gd name="connsiteY880" fmla="*/ 1815776 h 6858000"/>
              <a:gd name="connsiteX881" fmla="*/ 6399821 w 7467600"/>
              <a:gd name="connsiteY881" fmla="*/ 2344799 h 6858000"/>
              <a:gd name="connsiteX882" fmla="*/ 6323232 w 7467600"/>
              <a:gd name="connsiteY882" fmla="*/ 2389634 h 6858000"/>
              <a:gd name="connsiteX883" fmla="*/ 5942958 w 7467600"/>
              <a:gd name="connsiteY883" fmla="*/ 2077708 h 6858000"/>
              <a:gd name="connsiteX884" fmla="*/ 5921559 w 7467600"/>
              <a:gd name="connsiteY884" fmla="*/ 2378596 h 6858000"/>
              <a:gd name="connsiteX885" fmla="*/ 5817651 w 7467600"/>
              <a:gd name="connsiteY885" fmla="*/ 3023919 h 6858000"/>
              <a:gd name="connsiteX886" fmla="*/ 5729634 w 7467600"/>
              <a:gd name="connsiteY886" fmla="*/ 3051849 h 6858000"/>
              <a:gd name="connsiteX887" fmla="*/ 5611018 w 7467600"/>
              <a:gd name="connsiteY887" fmla="*/ 2316769 h 6858000"/>
              <a:gd name="connsiteX888" fmla="*/ 5687608 w 7467600"/>
              <a:gd name="connsiteY888" fmla="*/ 2039972 h 6858000"/>
              <a:gd name="connsiteX889" fmla="*/ 5657554 w 7467600"/>
              <a:gd name="connsiteY889" fmla="*/ 1576445 h 6858000"/>
              <a:gd name="connsiteX890" fmla="*/ 5150475 w 7467600"/>
              <a:gd name="connsiteY890" fmla="*/ 1274012 h 6858000"/>
              <a:gd name="connsiteX891" fmla="*/ 5349142 w 7467600"/>
              <a:gd name="connsiteY891" fmla="*/ 2204405 h 6858000"/>
              <a:gd name="connsiteX892" fmla="*/ 5262214 w 7467600"/>
              <a:gd name="connsiteY892" fmla="*/ 2233836 h 6858000"/>
              <a:gd name="connsiteX893" fmla="*/ 4981539 w 7467600"/>
              <a:gd name="connsiteY893" fmla="*/ 1542201 h 6858000"/>
              <a:gd name="connsiteX894" fmla="*/ 4958461 w 7467600"/>
              <a:gd name="connsiteY894" fmla="*/ 1136957 h 6858000"/>
              <a:gd name="connsiteX895" fmla="*/ 4655015 w 7467600"/>
              <a:gd name="connsiteY895" fmla="*/ 891426 h 6858000"/>
              <a:gd name="connsiteX896" fmla="*/ 4348002 w 7467600"/>
              <a:gd name="connsiteY896" fmla="*/ 2205895 h 6858000"/>
              <a:gd name="connsiteX897" fmla="*/ 4262250 w 7467600"/>
              <a:gd name="connsiteY897" fmla="*/ 2219972 h 6858000"/>
              <a:gd name="connsiteX898" fmla="*/ 4550611 w 7467600"/>
              <a:gd name="connsiteY898" fmla="*/ 817540 h 6858000"/>
              <a:gd name="connsiteX899" fmla="*/ 4564418 w 7467600"/>
              <a:gd name="connsiteY899" fmla="*/ 808293 h 6858000"/>
              <a:gd name="connsiteX900" fmla="*/ 4266388 w 7467600"/>
              <a:gd name="connsiteY900" fmla="*/ 500083 h 6858000"/>
              <a:gd name="connsiteX901" fmla="*/ 4032842 w 7467600"/>
              <a:gd name="connsiteY901" fmla="*/ 211809 h 6858000"/>
              <a:gd name="connsiteX902" fmla="*/ 3882765 w 7467600"/>
              <a:gd name="connsiteY902" fmla="*/ 0 h 6858000"/>
              <a:gd name="connsiteX903" fmla="*/ 3721337 w 7467600"/>
              <a:gd name="connsiteY903" fmla="*/ 0 h 6858000"/>
              <a:gd name="connsiteX904" fmla="*/ 3797544 w 7467600"/>
              <a:gd name="connsiteY904" fmla="*/ 0 h 6858000"/>
              <a:gd name="connsiteX905" fmla="*/ 3775734 w 7467600"/>
              <a:gd name="connsiteY905" fmla="*/ 95131 h 6858000"/>
              <a:gd name="connsiteX906" fmla="*/ 3724807 w 7467600"/>
              <a:gd name="connsiteY906" fmla="*/ 272257 h 6858000"/>
              <a:gd name="connsiteX907" fmla="*/ 3726844 w 7467600"/>
              <a:gd name="connsiteY907" fmla="*/ 282988 h 6858000"/>
              <a:gd name="connsiteX908" fmla="*/ 3742664 w 7467600"/>
              <a:gd name="connsiteY908" fmla="*/ 279918 h 6858000"/>
              <a:gd name="connsiteX909" fmla="*/ 4103910 w 7467600"/>
              <a:gd name="connsiteY909" fmla="*/ 1161917 h 6858000"/>
              <a:gd name="connsiteX910" fmla="*/ 4020269 w 7467600"/>
              <a:gd name="connsiteY910" fmla="*/ 1200406 h 6858000"/>
              <a:gd name="connsiteX911" fmla="*/ 3674882 w 7467600"/>
              <a:gd name="connsiteY911" fmla="*/ 488524 h 6858000"/>
              <a:gd name="connsiteX912" fmla="*/ 3132682 w 7467600"/>
              <a:gd name="connsiteY912" fmla="*/ 1072284 h 6858000"/>
              <a:gd name="connsiteX913" fmla="*/ 2716346 w 7467600"/>
              <a:gd name="connsiteY913" fmla="*/ 1276376 h 6858000"/>
              <a:gd name="connsiteX914" fmla="*/ 2716772 w 7467600"/>
              <a:gd name="connsiteY914" fmla="*/ 1255462 h 6858000"/>
              <a:gd name="connsiteX915" fmla="*/ 3471096 w 7467600"/>
              <a:gd name="connsiteY915" fmla="*/ 437072 h 6858000"/>
              <a:gd name="connsiteX916" fmla="*/ 3639057 w 7467600"/>
              <a:gd name="connsiteY916" fmla="*/ 286334 h 6858000"/>
              <a:gd name="connsiteX917" fmla="*/ 3640309 w 7467600"/>
              <a:gd name="connsiteY917" fmla="*/ 284664 h 6858000"/>
              <a:gd name="connsiteX918" fmla="*/ 3646022 w 7467600"/>
              <a:gd name="connsiteY918" fmla="*/ 276711 h 6858000"/>
              <a:gd name="connsiteX919" fmla="*/ 3707943 w 7467600"/>
              <a:gd name="connsiteY919" fmla="*/ 65958 h 6858000"/>
              <a:gd name="connsiteX920" fmla="*/ 3721337 w 7467600"/>
              <a:gd name="connsiteY920" fmla="*/ 0 h 6858000"/>
              <a:gd name="connsiteX921" fmla="*/ 2867960 w 7467600"/>
              <a:gd name="connsiteY921" fmla="*/ 0 h 6858000"/>
              <a:gd name="connsiteX922" fmla="*/ 2926351 w 7467600"/>
              <a:gd name="connsiteY922" fmla="*/ 0 h 6858000"/>
              <a:gd name="connsiteX923" fmla="*/ 2902823 w 7467600"/>
              <a:gd name="connsiteY923" fmla="*/ 262929 h 6858000"/>
              <a:gd name="connsiteX924" fmla="*/ 2940663 w 7467600"/>
              <a:gd name="connsiteY924" fmla="*/ 140884 h 6858000"/>
              <a:gd name="connsiteX925" fmla="*/ 2947039 w 7467600"/>
              <a:gd name="connsiteY925" fmla="*/ 122524 h 6858000"/>
              <a:gd name="connsiteX926" fmla="*/ 2984316 w 7467600"/>
              <a:gd name="connsiteY926" fmla="*/ 0 h 6858000"/>
              <a:gd name="connsiteX927" fmla="*/ 3016114 w 7467600"/>
              <a:gd name="connsiteY927" fmla="*/ 0 h 6858000"/>
              <a:gd name="connsiteX928" fmla="*/ 2979949 w 7467600"/>
              <a:gd name="connsiteY928" fmla="*/ 119274 h 6858000"/>
              <a:gd name="connsiteX929" fmla="*/ 3023879 w 7467600"/>
              <a:gd name="connsiteY929" fmla="*/ 0 h 6858000"/>
              <a:gd name="connsiteX930" fmla="*/ 3105400 w 7467600"/>
              <a:gd name="connsiteY930" fmla="*/ 0 h 6858000"/>
              <a:gd name="connsiteX931" fmla="*/ 3094669 w 7467600"/>
              <a:gd name="connsiteY931" fmla="*/ 30308 h 6858000"/>
              <a:gd name="connsiteX932" fmla="*/ 2901945 w 7467600"/>
              <a:gd name="connsiteY932" fmla="*/ 466538 h 6858000"/>
              <a:gd name="connsiteX933" fmla="*/ 2815209 w 7467600"/>
              <a:gd name="connsiteY933" fmla="*/ 497361 h 6858000"/>
              <a:gd name="connsiteX934" fmla="*/ 2844845 w 7467600"/>
              <a:gd name="connsiteY934" fmla="*/ 127638 h 6858000"/>
              <a:gd name="connsiteX935" fmla="*/ 2867960 w 7467600"/>
              <a:gd name="connsiteY935" fmla="*/ 0 h 6858000"/>
              <a:gd name="connsiteX936" fmla="*/ 1057230 w 7467600"/>
              <a:gd name="connsiteY936" fmla="*/ 0 h 6858000"/>
              <a:gd name="connsiteX937" fmla="*/ 1111003 w 7467600"/>
              <a:gd name="connsiteY937" fmla="*/ 0 h 6858000"/>
              <a:gd name="connsiteX938" fmla="*/ 1125553 w 7467600"/>
              <a:gd name="connsiteY938" fmla="*/ 52588 h 6858000"/>
              <a:gd name="connsiteX939" fmla="*/ 1304276 w 7467600"/>
              <a:gd name="connsiteY939" fmla="*/ 476275 h 6858000"/>
              <a:gd name="connsiteX940" fmla="*/ 1492066 w 7467600"/>
              <a:gd name="connsiteY940" fmla="*/ 886333 h 6858000"/>
              <a:gd name="connsiteX941" fmla="*/ 1423698 w 7467600"/>
              <a:gd name="connsiteY941" fmla="*/ 710817 h 6858000"/>
              <a:gd name="connsiteX942" fmla="*/ 1357609 w 7467600"/>
              <a:gd name="connsiteY942" fmla="*/ 532892 h 6858000"/>
              <a:gd name="connsiteX943" fmla="*/ 1309550 w 7467600"/>
              <a:gd name="connsiteY943" fmla="*/ 374031 h 6858000"/>
              <a:gd name="connsiteX944" fmla="*/ 1193673 w 7467600"/>
              <a:gd name="connsiteY944" fmla="*/ 49533 h 6858000"/>
              <a:gd name="connsiteX945" fmla="*/ 1164391 w 7467600"/>
              <a:gd name="connsiteY945" fmla="*/ 0 h 6858000"/>
              <a:gd name="connsiteX946" fmla="*/ 1200666 w 7467600"/>
              <a:gd name="connsiteY946" fmla="*/ 0 h 6858000"/>
              <a:gd name="connsiteX947" fmla="*/ 1223408 w 7467600"/>
              <a:gd name="connsiteY947" fmla="*/ 38996 h 6858000"/>
              <a:gd name="connsiteX948" fmla="*/ 1339635 w 7467600"/>
              <a:gd name="connsiteY948" fmla="*/ 365517 h 6858000"/>
              <a:gd name="connsiteX949" fmla="*/ 1387469 w 7467600"/>
              <a:gd name="connsiteY949" fmla="*/ 523079 h 6858000"/>
              <a:gd name="connsiteX950" fmla="*/ 1452685 w 7467600"/>
              <a:gd name="connsiteY950" fmla="*/ 699806 h 6858000"/>
              <a:gd name="connsiteX951" fmla="*/ 1492092 w 7467600"/>
              <a:gd name="connsiteY951" fmla="*/ 800424 h 6858000"/>
              <a:gd name="connsiteX952" fmla="*/ 1455302 w 7467600"/>
              <a:gd name="connsiteY952" fmla="*/ 632913 h 6858000"/>
              <a:gd name="connsiteX953" fmla="*/ 1222336 w 7467600"/>
              <a:gd name="connsiteY953" fmla="*/ 9480 h 6858000"/>
              <a:gd name="connsiteX954" fmla="*/ 1214634 w 7467600"/>
              <a:gd name="connsiteY954" fmla="*/ 0 h 6858000"/>
              <a:gd name="connsiteX955" fmla="*/ 1289827 w 7467600"/>
              <a:gd name="connsiteY955" fmla="*/ 0 h 6858000"/>
              <a:gd name="connsiteX956" fmla="*/ 1321076 w 7467600"/>
              <a:gd name="connsiteY956" fmla="*/ 59722 h 6858000"/>
              <a:gd name="connsiteX957" fmla="*/ 1512579 w 7467600"/>
              <a:gd name="connsiteY957" fmla="*/ 626441 h 6858000"/>
              <a:gd name="connsiteX958" fmla="*/ 1506076 w 7467600"/>
              <a:gd name="connsiteY958" fmla="*/ 1089289 h 6858000"/>
              <a:gd name="connsiteX959" fmla="*/ 1486346 w 7467600"/>
              <a:gd name="connsiteY959" fmla="*/ 1079919 h 6858000"/>
              <a:gd name="connsiteX960" fmla="*/ 1070511 w 7467600"/>
              <a:gd name="connsiteY960" fmla="*/ 48609 h 6858000"/>
              <a:gd name="connsiteX961" fmla="*/ 1057230 w 7467600"/>
              <a:gd name="connsiteY961" fmla="*/ 0 h 6858000"/>
              <a:gd name="connsiteX962" fmla="*/ 43151 w 7467600"/>
              <a:gd name="connsiteY962" fmla="*/ 0 h 6858000"/>
              <a:gd name="connsiteX963" fmla="*/ 95283 w 7467600"/>
              <a:gd name="connsiteY963" fmla="*/ 0 h 6858000"/>
              <a:gd name="connsiteX964" fmla="*/ 300708 w 7467600"/>
              <a:gd name="connsiteY964" fmla="*/ 154571 h 6858000"/>
              <a:gd name="connsiteX965" fmla="*/ 530414 w 7467600"/>
              <a:gd name="connsiteY965" fmla="*/ 354673 h 6858000"/>
              <a:gd name="connsiteX966" fmla="*/ 333785 w 7467600"/>
              <a:gd name="connsiteY966" fmla="*/ 161564 h 6858000"/>
              <a:gd name="connsiteX967" fmla="*/ 147005 w 7467600"/>
              <a:gd name="connsiteY967" fmla="*/ 0 h 6858000"/>
              <a:gd name="connsiteX968" fmla="*/ 272509 w 7467600"/>
              <a:gd name="connsiteY968" fmla="*/ 0 h 6858000"/>
              <a:gd name="connsiteX969" fmla="*/ 326276 w 7467600"/>
              <a:gd name="connsiteY969" fmla="*/ 45847 h 6858000"/>
              <a:gd name="connsiteX970" fmla="*/ 823759 w 7467600"/>
              <a:gd name="connsiteY970" fmla="*/ 574145 h 6858000"/>
              <a:gd name="connsiteX971" fmla="*/ 811254 w 7467600"/>
              <a:gd name="connsiteY971" fmla="*/ 665546 h 6858000"/>
              <a:gd name="connsiteX972" fmla="*/ 154042 w 7467600"/>
              <a:gd name="connsiteY972" fmla="*/ 261522 h 6858000"/>
              <a:gd name="connsiteX973" fmla="*/ 13550 w 7467600"/>
              <a:gd name="connsiteY973" fmla="*/ 158423 h 6858000"/>
              <a:gd name="connsiteX974" fmla="*/ 0 w 7467600"/>
              <a:gd name="connsiteY974" fmla="*/ 146618 h 6858000"/>
              <a:gd name="connsiteX975" fmla="*/ 0 w 7467600"/>
              <a:gd name="connsiteY975" fmla="*/ 59161 h 6858000"/>
              <a:gd name="connsiteX976" fmla="*/ 45427 w 7467600"/>
              <a:gd name="connsiteY976" fmla="*/ 101078 h 6858000"/>
              <a:gd name="connsiteX977" fmla="*/ 630103 w 7467600"/>
              <a:gd name="connsiteY977" fmla="*/ 485885 h 6858000"/>
              <a:gd name="connsiteX978" fmla="*/ 532040 w 7467600"/>
              <a:gd name="connsiteY978" fmla="*/ 399359 h 6858000"/>
              <a:gd name="connsiteX979" fmla="*/ 517618 w 7467600"/>
              <a:gd name="connsiteY979" fmla="*/ 385726 h 6858000"/>
              <a:gd name="connsiteX980" fmla="*/ 285074 w 7467600"/>
              <a:gd name="connsiteY980" fmla="*/ 182755 h 6858000"/>
              <a:gd name="connsiteX981" fmla="*/ 43151 w 7467600"/>
              <a:gd name="connsiteY981"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44835 w 7467600"/>
              <a:gd name="connsiteY76" fmla="*/ 5424988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356878 w 7467600"/>
              <a:gd name="connsiteY90" fmla="*/ 5981332 h 6858000"/>
              <a:gd name="connsiteX91" fmla="*/ 7467600 w 7467600"/>
              <a:gd name="connsiteY91" fmla="*/ 6117703 h 6858000"/>
              <a:gd name="connsiteX92" fmla="*/ 7467600 w 7467600"/>
              <a:gd name="connsiteY92" fmla="*/ 6163634 h 6858000"/>
              <a:gd name="connsiteX93" fmla="*/ 7403637 w 7467600"/>
              <a:gd name="connsiteY93" fmla="*/ 6083957 h 6858000"/>
              <a:gd name="connsiteX94" fmla="*/ 7254615 w 7467600"/>
              <a:gd name="connsiteY94" fmla="*/ 5911918 h 6858000"/>
              <a:gd name="connsiteX95" fmla="*/ 7312589 w 7467600"/>
              <a:gd name="connsiteY95" fmla="*/ 5982309 h 6858000"/>
              <a:gd name="connsiteX96" fmla="*/ 7448321 w 7467600"/>
              <a:gd name="connsiteY96" fmla="*/ 6190991 h 6858000"/>
              <a:gd name="connsiteX97" fmla="*/ 7467600 w 7467600"/>
              <a:gd name="connsiteY97" fmla="*/ 6221686 h 6858000"/>
              <a:gd name="connsiteX98" fmla="*/ 7467600 w 7467600"/>
              <a:gd name="connsiteY98" fmla="*/ 6334256 h 6858000"/>
              <a:gd name="connsiteX99" fmla="*/ 7454976 w 7467600"/>
              <a:gd name="connsiteY99" fmla="*/ 6318297 h 6858000"/>
              <a:gd name="connsiteX100" fmla="*/ 7042773 w 7467600"/>
              <a:gd name="connsiteY100" fmla="*/ 5734011 h 6858000"/>
              <a:gd name="connsiteX101" fmla="*/ 6844835 w 7467600"/>
              <a:gd name="connsiteY101" fmla="*/ 5424988 h 6858000"/>
              <a:gd name="connsiteX102" fmla="*/ 1456157 w 7467600"/>
              <a:gd name="connsiteY102" fmla="*/ 5371404 h 6858000"/>
              <a:gd name="connsiteX103" fmla="*/ 1244432 w 7467600"/>
              <a:gd name="connsiteY103" fmla="*/ 5385601 h 6858000"/>
              <a:gd name="connsiteX104" fmla="*/ 973990 w 7467600"/>
              <a:gd name="connsiteY104" fmla="*/ 5424940 h 6858000"/>
              <a:gd name="connsiteX105" fmla="*/ 1103809 w 7467600"/>
              <a:gd name="connsiteY105" fmla="*/ 5433720 h 6858000"/>
              <a:gd name="connsiteX106" fmla="*/ 1123454 w 7467600"/>
              <a:gd name="connsiteY106" fmla="*/ 5435727 h 6858000"/>
              <a:gd name="connsiteX107" fmla="*/ 1737017 w 7467600"/>
              <a:gd name="connsiteY107" fmla="*/ 5452183 h 6858000"/>
              <a:gd name="connsiteX108" fmla="*/ 1824397 w 7467600"/>
              <a:gd name="connsiteY108" fmla="*/ 5447757 h 6858000"/>
              <a:gd name="connsiteX109" fmla="*/ 2070059 w 7467600"/>
              <a:gd name="connsiteY109" fmla="*/ 5441660 h 6858000"/>
              <a:gd name="connsiteX110" fmla="*/ 1456157 w 7467600"/>
              <a:gd name="connsiteY110" fmla="*/ 5371404 h 6858000"/>
              <a:gd name="connsiteX111" fmla="*/ 4988186 w 7467600"/>
              <a:gd name="connsiteY111" fmla="*/ 5216467 h 6858000"/>
              <a:gd name="connsiteX112" fmla="*/ 4777334 w 7467600"/>
              <a:gd name="connsiteY112" fmla="*/ 5406072 h 6858000"/>
              <a:gd name="connsiteX113" fmla="*/ 4718341 w 7467600"/>
              <a:gd name="connsiteY113" fmla="*/ 5468043 h 6858000"/>
              <a:gd name="connsiteX114" fmla="*/ 4604655 w 7467600"/>
              <a:gd name="connsiteY114" fmla="*/ 5583434 h 6858000"/>
              <a:gd name="connsiteX115" fmla="*/ 4565074 w 7467600"/>
              <a:gd name="connsiteY115" fmla="*/ 5618550 h 6858000"/>
              <a:gd name="connsiteX116" fmla="*/ 4988186 w 7467600"/>
              <a:gd name="connsiteY116" fmla="*/ 5216467 h 6858000"/>
              <a:gd name="connsiteX117" fmla="*/ 4978032 w 7467600"/>
              <a:gd name="connsiteY117" fmla="*/ 5183809 h 6858000"/>
              <a:gd name="connsiteX118" fmla="*/ 4463413 w 7467600"/>
              <a:gd name="connsiteY118" fmla="*/ 5615162 h 6858000"/>
              <a:gd name="connsiteX119" fmla="*/ 4358134 w 7467600"/>
              <a:gd name="connsiteY119" fmla="*/ 5742791 h 6858000"/>
              <a:gd name="connsiteX120" fmla="*/ 4376219 w 7467600"/>
              <a:gd name="connsiteY120" fmla="*/ 5729027 h 6858000"/>
              <a:gd name="connsiteX121" fmla="*/ 4582340 w 7467600"/>
              <a:gd name="connsiteY121" fmla="*/ 5561037 h 6858000"/>
              <a:gd name="connsiteX122" fmla="*/ 4694684 w 7467600"/>
              <a:gd name="connsiteY122" fmla="*/ 5447098 h 6858000"/>
              <a:gd name="connsiteX123" fmla="*/ 4754123 w 7467600"/>
              <a:gd name="connsiteY123" fmla="*/ 5384643 h 6858000"/>
              <a:gd name="connsiteX124" fmla="*/ 4978032 w 7467600"/>
              <a:gd name="connsiteY124" fmla="*/ 5183809 h 6858000"/>
              <a:gd name="connsiteX125" fmla="*/ 1903353 w 7467600"/>
              <a:gd name="connsiteY125" fmla="*/ 5044827 h 6858000"/>
              <a:gd name="connsiteX126" fmla="*/ 1936931 w 7467600"/>
              <a:gd name="connsiteY126" fmla="*/ 5093954 h 6858000"/>
              <a:gd name="connsiteX127" fmla="*/ 2195868 w 7467600"/>
              <a:gd name="connsiteY127" fmla="*/ 5396574 h 6858000"/>
              <a:gd name="connsiteX128" fmla="*/ 2088852 w 7467600"/>
              <a:gd name="connsiteY128" fmla="*/ 5166123 h 6858000"/>
              <a:gd name="connsiteX129" fmla="*/ 1958241 w 7467600"/>
              <a:gd name="connsiteY129" fmla="*/ 5067955 h 6858000"/>
              <a:gd name="connsiteX130" fmla="*/ 1903353 w 7467600"/>
              <a:gd name="connsiteY130" fmla="*/ 5044827 h 6858000"/>
              <a:gd name="connsiteX131" fmla="*/ 1979378 w 7467600"/>
              <a:gd name="connsiteY131" fmla="*/ 4769504 h 6858000"/>
              <a:gd name="connsiteX132" fmla="*/ 2882120 w 7467600"/>
              <a:gd name="connsiteY132" fmla="*/ 5064547 h 6858000"/>
              <a:gd name="connsiteX133" fmla="*/ 2793103 w 7467600"/>
              <a:gd name="connsiteY133" fmla="*/ 5039699 h 6858000"/>
              <a:gd name="connsiteX134" fmla="*/ 2770041 w 7467600"/>
              <a:gd name="connsiteY134" fmla="*/ 5033634 h 6858000"/>
              <a:gd name="connsiteX135" fmla="*/ 1979378 w 7467600"/>
              <a:gd name="connsiteY135" fmla="*/ 4769504 h 6858000"/>
              <a:gd name="connsiteX136" fmla="*/ 1927410 w 7467600"/>
              <a:gd name="connsiteY136" fmla="*/ 4716164 h 6858000"/>
              <a:gd name="connsiteX137" fmla="*/ 1959587 w 7467600"/>
              <a:gd name="connsiteY137" fmla="*/ 4728849 h 6858000"/>
              <a:gd name="connsiteX138" fmla="*/ 2777707 w 7467600"/>
              <a:gd name="connsiteY138" fmla="*/ 5003991 h 6858000"/>
              <a:gd name="connsiteX139" fmla="*/ 2800768 w 7467600"/>
              <a:gd name="connsiteY139" fmla="*/ 5010056 h 6858000"/>
              <a:gd name="connsiteX140" fmla="*/ 2879408 w 7467600"/>
              <a:gd name="connsiteY140" fmla="*/ 5031590 h 6858000"/>
              <a:gd name="connsiteX141" fmla="*/ 2862295 w 7467600"/>
              <a:gd name="connsiteY141" fmla="*/ 5022958 h 6858000"/>
              <a:gd name="connsiteX142" fmla="*/ 2813343 w 7467600"/>
              <a:gd name="connsiteY142" fmla="*/ 4998369 h 6858000"/>
              <a:gd name="connsiteX143" fmla="*/ 2646245 w 7467600"/>
              <a:gd name="connsiteY143" fmla="*/ 4930999 h 6858000"/>
              <a:gd name="connsiteX144" fmla="*/ 1999243 w 7467600"/>
              <a:gd name="connsiteY144" fmla="*/ 4730524 h 6858000"/>
              <a:gd name="connsiteX145" fmla="*/ 1979527 w 7467600"/>
              <a:gd name="connsiteY145" fmla="*/ 4726651 h 6858000"/>
              <a:gd name="connsiteX146" fmla="*/ 1927410 w 7467600"/>
              <a:gd name="connsiteY146" fmla="*/ 4716164 h 6858000"/>
              <a:gd name="connsiteX147" fmla="*/ 1997014 w 7467600"/>
              <a:gd name="connsiteY147" fmla="*/ 4698007 h 6858000"/>
              <a:gd name="connsiteX148" fmla="*/ 2005458 w 7467600"/>
              <a:gd name="connsiteY148" fmla="*/ 4699540 h 6858000"/>
              <a:gd name="connsiteX149" fmla="*/ 2657186 w 7467600"/>
              <a:gd name="connsiteY149" fmla="*/ 4901687 h 6858000"/>
              <a:gd name="connsiteX150" fmla="*/ 2826662 w 7467600"/>
              <a:gd name="connsiteY150" fmla="*/ 4970362 h 6858000"/>
              <a:gd name="connsiteX151" fmla="*/ 2876100 w 7467600"/>
              <a:gd name="connsiteY151" fmla="*/ 4995397 h 6858000"/>
              <a:gd name="connsiteX152" fmla="*/ 3042600 w 7467600"/>
              <a:gd name="connsiteY152" fmla="*/ 5059532 h 6858000"/>
              <a:gd name="connsiteX153" fmla="*/ 1997014 w 7467600"/>
              <a:gd name="connsiteY153" fmla="*/ 4698007 h 6858000"/>
              <a:gd name="connsiteX154" fmla="*/ 2305292 w 7467600"/>
              <a:gd name="connsiteY154" fmla="*/ 4219492 h 6858000"/>
              <a:gd name="connsiteX155" fmla="*/ 3360922 w 7467600"/>
              <a:gd name="connsiteY155" fmla="*/ 4529373 h 6858000"/>
              <a:gd name="connsiteX156" fmla="*/ 3492420 w 7467600"/>
              <a:gd name="connsiteY156" fmla="*/ 4510145 h 6858000"/>
              <a:gd name="connsiteX157" fmla="*/ 3364086 w 7467600"/>
              <a:gd name="connsiteY157" fmla="*/ 4480340 h 6858000"/>
              <a:gd name="connsiteX158" fmla="*/ 3225818 w 7467600"/>
              <a:gd name="connsiteY158" fmla="*/ 4411822 h 6858000"/>
              <a:gd name="connsiteX159" fmla="*/ 3129696 w 7467600"/>
              <a:gd name="connsiteY159" fmla="*/ 4360704 h 6858000"/>
              <a:gd name="connsiteX160" fmla="*/ 2814545 w 7467600"/>
              <a:gd name="connsiteY160" fmla="*/ 4282955 h 6858000"/>
              <a:gd name="connsiteX161" fmla="*/ 2305292 w 7467600"/>
              <a:gd name="connsiteY161" fmla="*/ 4219492 h 6858000"/>
              <a:gd name="connsiteX162" fmla="*/ 2626982 w 7467600"/>
              <a:gd name="connsiteY162" fmla="*/ 4206450 h 6858000"/>
              <a:gd name="connsiteX163" fmla="*/ 2490617 w 7467600"/>
              <a:gd name="connsiteY163" fmla="*/ 4206951 h 6858000"/>
              <a:gd name="connsiteX164" fmla="*/ 2819869 w 7467600"/>
              <a:gd name="connsiteY164" fmla="*/ 4252936 h 6858000"/>
              <a:gd name="connsiteX165" fmla="*/ 3143018 w 7467600"/>
              <a:gd name="connsiteY165" fmla="*/ 4332698 h 6858000"/>
              <a:gd name="connsiteX166" fmla="*/ 3241520 w 7467600"/>
              <a:gd name="connsiteY166" fmla="*/ 4385112 h 6858000"/>
              <a:gd name="connsiteX167" fmla="*/ 3374575 w 7467600"/>
              <a:gd name="connsiteY167" fmla="*/ 4451517 h 6858000"/>
              <a:gd name="connsiteX168" fmla="*/ 3505221 w 7467600"/>
              <a:gd name="connsiteY168" fmla="*/ 4480757 h 6858000"/>
              <a:gd name="connsiteX169" fmla="*/ 2626982 w 7467600"/>
              <a:gd name="connsiteY169" fmla="*/ 4206450 h 6858000"/>
              <a:gd name="connsiteX170" fmla="*/ 1310106 w 7467600"/>
              <a:gd name="connsiteY170" fmla="*/ 3943217 h 6858000"/>
              <a:gd name="connsiteX171" fmla="*/ 854994 w 7467600"/>
              <a:gd name="connsiteY171" fmla="*/ 4399136 h 6858000"/>
              <a:gd name="connsiteX172" fmla="*/ 742462 w 7467600"/>
              <a:gd name="connsiteY172" fmla="*/ 4594648 h 6858000"/>
              <a:gd name="connsiteX173" fmla="*/ 820602 w 7467600"/>
              <a:gd name="connsiteY173" fmla="*/ 4485915 h 6858000"/>
              <a:gd name="connsiteX174" fmla="*/ 878295 w 7467600"/>
              <a:gd name="connsiteY174" fmla="*/ 4403594 h 6858000"/>
              <a:gd name="connsiteX175" fmla="*/ 1240607 w 7467600"/>
              <a:gd name="connsiteY175" fmla="*/ 4010401 h 6858000"/>
              <a:gd name="connsiteX176" fmla="*/ 1310106 w 7467600"/>
              <a:gd name="connsiteY176" fmla="*/ 3943217 h 6858000"/>
              <a:gd name="connsiteX177" fmla="*/ 1423113 w 7467600"/>
              <a:gd name="connsiteY177" fmla="*/ 3874565 h 6858000"/>
              <a:gd name="connsiteX178" fmla="*/ 1260565 w 7467600"/>
              <a:gd name="connsiteY178" fmla="*/ 4031982 h 6858000"/>
              <a:gd name="connsiteX179" fmla="*/ 901900 w 7467600"/>
              <a:gd name="connsiteY179" fmla="*/ 4421236 h 6858000"/>
              <a:gd name="connsiteX180" fmla="*/ 845044 w 7467600"/>
              <a:gd name="connsiteY180" fmla="*/ 4502436 h 6858000"/>
              <a:gd name="connsiteX181" fmla="*/ 685926 w 7467600"/>
              <a:gd name="connsiteY181" fmla="*/ 4703069 h 6858000"/>
              <a:gd name="connsiteX182" fmla="*/ 684248 w 7467600"/>
              <a:gd name="connsiteY182" fmla="*/ 4706721 h 6858000"/>
              <a:gd name="connsiteX183" fmla="*/ 1423113 w 7467600"/>
              <a:gd name="connsiteY183" fmla="*/ 3874565 h 6858000"/>
              <a:gd name="connsiteX184" fmla="*/ 3316479 w 7467600"/>
              <a:gd name="connsiteY184" fmla="*/ 3872136 h 6858000"/>
              <a:gd name="connsiteX185" fmla="*/ 3546806 w 7467600"/>
              <a:gd name="connsiteY185" fmla="*/ 4356139 h 6858000"/>
              <a:gd name="connsiteX186" fmla="*/ 3364433 w 7467600"/>
              <a:gd name="connsiteY186" fmla="*/ 3953121 h 6858000"/>
              <a:gd name="connsiteX187" fmla="*/ 3316479 w 7467600"/>
              <a:gd name="connsiteY187" fmla="*/ 3872136 h 6858000"/>
              <a:gd name="connsiteX188" fmla="*/ 3291335 w 7467600"/>
              <a:gd name="connsiteY188" fmla="*/ 3767420 h 6858000"/>
              <a:gd name="connsiteX189" fmla="*/ 3390805 w 7467600"/>
              <a:gd name="connsiteY189" fmla="*/ 3937163 h 6858000"/>
              <a:gd name="connsiteX190" fmla="*/ 3579062 w 7467600"/>
              <a:gd name="connsiteY190" fmla="*/ 4359040 h 6858000"/>
              <a:gd name="connsiteX191" fmla="*/ 3467355 w 7467600"/>
              <a:gd name="connsiteY191" fmla="*/ 3988130 h 6858000"/>
              <a:gd name="connsiteX192" fmla="*/ 3310753 w 7467600"/>
              <a:gd name="connsiteY192" fmla="*/ 3787140 h 6858000"/>
              <a:gd name="connsiteX193" fmla="*/ 3291335 w 7467600"/>
              <a:gd name="connsiteY193" fmla="*/ 3767420 h 6858000"/>
              <a:gd name="connsiteX194" fmla="*/ 1635889 w 7467600"/>
              <a:gd name="connsiteY194" fmla="*/ 3709494 h 6858000"/>
              <a:gd name="connsiteX195" fmla="*/ 1634800 w 7467600"/>
              <a:gd name="connsiteY195" fmla="*/ 3731111 h 6858000"/>
              <a:gd name="connsiteX196" fmla="*/ 1635889 w 7467600"/>
              <a:gd name="connsiteY196" fmla="*/ 3709494 h 6858000"/>
              <a:gd name="connsiteX197" fmla="*/ 1510397 w 7467600"/>
              <a:gd name="connsiteY197" fmla="*/ 3684705 h 6858000"/>
              <a:gd name="connsiteX198" fmla="*/ 1146550 w 7467600"/>
              <a:gd name="connsiteY198" fmla="*/ 3802012 h 6858000"/>
              <a:gd name="connsiteX199" fmla="*/ 698834 w 7467600"/>
              <a:gd name="connsiteY199" fmla="*/ 3952272 h 6858000"/>
              <a:gd name="connsiteX200" fmla="*/ 34256 w 7467600"/>
              <a:gd name="connsiteY200" fmla="*/ 4347603 h 6858000"/>
              <a:gd name="connsiteX201" fmla="*/ 527241 w 7467600"/>
              <a:gd name="connsiteY201" fmla="*/ 4065078 h 6858000"/>
              <a:gd name="connsiteX202" fmla="*/ 1510397 w 7467600"/>
              <a:gd name="connsiteY202" fmla="*/ 3684705 h 6858000"/>
              <a:gd name="connsiteX203" fmla="*/ 1313114 w 7467600"/>
              <a:gd name="connsiteY203" fmla="*/ 3655216 h 6858000"/>
              <a:gd name="connsiteX204" fmla="*/ 1109304 w 7467600"/>
              <a:gd name="connsiteY204" fmla="*/ 3669030 h 6858000"/>
              <a:gd name="connsiteX205" fmla="*/ 8129 w 7467600"/>
              <a:gd name="connsiteY205" fmla="*/ 4330519 h 6858000"/>
              <a:gd name="connsiteX206" fmla="*/ 687572 w 7467600"/>
              <a:gd name="connsiteY206" fmla="*/ 3925629 h 6858000"/>
              <a:gd name="connsiteX207" fmla="*/ 1138365 w 7467600"/>
              <a:gd name="connsiteY207" fmla="*/ 3774515 h 6858000"/>
              <a:gd name="connsiteX208" fmla="*/ 1505579 w 7467600"/>
              <a:gd name="connsiteY208" fmla="*/ 3655526 h 6858000"/>
              <a:gd name="connsiteX209" fmla="*/ 1313114 w 7467600"/>
              <a:gd name="connsiteY209" fmla="*/ 3655216 h 6858000"/>
              <a:gd name="connsiteX210" fmla="*/ 3655073 w 7467600"/>
              <a:gd name="connsiteY210" fmla="*/ 3650884 h 6858000"/>
              <a:gd name="connsiteX211" fmla="*/ 3989938 w 7467600"/>
              <a:gd name="connsiteY211" fmla="*/ 3991685 h 6858000"/>
              <a:gd name="connsiteX212" fmla="*/ 4393907 w 7467600"/>
              <a:gd name="connsiteY212" fmla="*/ 4261258 h 6858000"/>
              <a:gd name="connsiteX213" fmla="*/ 4648051 w 7467600"/>
              <a:gd name="connsiteY213" fmla="*/ 4374051 h 6858000"/>
              <a:gd name="connsiteX214" fmla="*/ 4383389 w 7467600"/>
              <a:gd name="connsiteY214" fmla="*/ 4184369 h 6858000"/>
              <a:gd name="connsiteX215" fmla="*/ 4165508 w 7467600"/>
              <a:gd name="connsiteY215" fmla="*/ 4035196 h 6858000"/>
              <a:gd name="connsiteX216" fmla="*/ 4068162 w 7467600"/>
              <a:gd name="connsiteY216" fmla="*/ 3953394 h 6858000"/>
              <a:gd name="connsiteX217" fmla="*/ 3981416 w 7467600"/>
              <a:gd name="connsiteY217" fmla="*/ 3880482 h 6858000"/>
              <a:gd name="connsiteX218" fmla="*/ 3800147 w 7467600"/>
              <a:gd name="connsiteY218" fmla="*/ 3749872 h 6858000"/>
              <a:gd name="connsiteX219" fmla="*/ 3655073 w 7467600"/>
              <a:gd name="connsiteY219" fmla="*/ 3650884 h 6858000"/>
              <a:gd name="connsiteX220" fmla="*/ 3670252 w 7467600"/>
              <a:gd name="connsiteY220" fmla="*/ 3622798 h 6858000"/>
              <a:gd name="connsiteX221" fmla="*/ 3817258 w 7467600"/>
              <a:gd name="connsiteY221" fmla="*/ 3723577 h 6858000"/>
              <a:gd name="connsiteX222" fmla="*/ 4000461 w 7467600"/>
              <a:gd name="connsiteY222" fmla="*/ 3855966 h 6858000"/>
              <a:gd name="connsiteX223" fmla="*/ 4088180 w 7467600"/>
              <a:gd name="connsiteY223" fmla="*/ 3929774 h 6858000"/>
              <a:gd name="connsiteX224" fmla="*/ 4184555 w 7467600"/>
              <a:gd name="connsiteY224" fmla="*/ 4010683 h 6858000"/>
              <a:gd name="connsiteX225" fmla="*/ 4399563 w 7467600"/>
              <a:gd name="connsiteY225" fmla="*/ 4158106 h 6858000"/>
              <a:gd name="connsiteX226" fmla="*/ 4684469 w 7467600"/>
              <a:gd name="connsiteY226" fmla="*/ 4364680 h 6858000"/>
              <a:gd name="connsiteX227" fmla="*/ 4690271 w 7467600"/>
              <a:gd name="connsiteY227" fmla="*/ 4370034 h 6858000"/>
              <a:gd name="connsiteX228" fmla="*/ 4136093 w 7467600"/>
              <a:gd name="connsiteY228" fmla="*/ 3858466 h 6858000"/>
              <a:gd name="connsiteX229" fmla="*/ 3670252 w 7467600"/>
              <a:gd name="connsiteY229" fmla="*/ 3622798 h 6858000"/>
              <a:gd name="connsiteX230" fmla="*/ 4440129 w 7467600"/>
              <a:gd name="connsiteY230" fmla="*/ 3448571 h 6858000"/>
              <a:gd name="connsiteX231" fmla="*/ 4856525 w 7467600"/>
              <a:gd name="connsiteY231" fmla="*/ 3915351 h 6858000"/>
              <a:gd name="connsiteX232" fmla="*/ 5059055 w 7467600"/>
              <a:gd name="connsiteY232" fmla="*/ 4108918 h 6858000"/>
              <a:gd name="connsiteX233" fmla="*/ 5290070 w 7467600"/>
              <a:gd name="connsiteY233" fmla="*/ 4263619 h 6858000"/>
              <a:gd name="connsiteX234" fmla="*/ 4834991 w 7467600"/>
              <a:gd name="connsiteY234" fmla="*/ 3830985 h 6858000"/>
              <a:gd name="connsiteX235" fmla="*/ 4440129 w 7467600"/>
              <a:gd name="connsiteY235" fmla="*/ 3448571 h 6858000"/>
              <a:gd name="connsiteX236" fmla="*/ 4441737 w 7467600"/>
              <a:gd name="connsiteY236" fmla="*/ 3399734 h 6858000"/>
              <a:gd name="connsiteX237" fmla="*/ 4431236 w 7467600"/>
              <a:gd name="connsiteY237" fmla="*/ 3400954 h 6858000"/>
              <a:gd name="connsiteX238" fmla="*/ 4557150 w 7467600"/>
              <a:gd name="connsiteY238" fmla="*/ 3510023 h 6858000"/>
              <a:gd name="connsiteX239" fmla="*/ 4856936 w 7467600"/>
              <a:gd name="connsiteY239" fmla="*/ 3809146 h 6858000"/>
              <a:gd name="connsiteX240" fmla="*/ 5111996 w 7467600"/>
              <a:gd name="connsiteY240" fmla="*/ 4065759 h 6858000"/>
              <a:gd name="connsiteX241" fmla="*/ 5388878 w 7467600"/>
              <a:gd name="connsiteY241" fmla="*/ 4300185 h 6858000"/>
              <a:gd name="connsiteX242" fmla="*/ 5425556 w 7467600"/>
              <a:gd name="connsiteY242" fmla="*/ 4308967 h 6858000"/>
              <a:gd name="connsiteX243" fmla="*/ 4943646 w 7467600"/>
              <a:gd name="connsiteY243" fmla="*/ 3822916 h 6858000"/>
              <a:gd name="connsiteX244" fmla="*/ 4594837 w 7467600"/>
              <a:gd name="connsiteY244" fmla="*/ 3532274 h 6858000"/>
              <a:gd name="connsiteX245" fmla="*/ 4441737 w 7467600"/>
              <a:gd name="connsiteY245" fmla="*/ 3399734 h 6858000"/>
              <a:gd name="connsiteX246" fmla="*/ 5425834 w 7467600"/>
              <a:gd name="connsiteY246" fmla="*/ 3162785 h 6858000"/>
              <a:gd name="connsiteX247" fmla="*/ 5401644 w 7467600"/>
              <a:gd name="connsiteY247" fmla="*/ 3617847 h 6858000"/>
              <a:gd name="connsiteX248" fmla="*/ 5467256 w 7467600"/>
              <a:gd name="connsiteY248" fmla="*/ 4175494 h 6858000"/>
              <a:gd name="connsiteX249" fmla="*/ 5448069 w 7467600"/>
              <a:gd name="connsiteY249" fmla="*/ 3567554 h 6858000"/>
              <a:gd name="connsiteX250" fmla="*/ 5425834 w 7467600"/>
              <a:gd name="connsiteY250" fmla="*/ 3162785 h 6858000"/>
              <a:gd name="connsiteX251" fmla="*/ 1318687 w 7467600"/>
              <a:gd name="connsiteY251" fmla="*/ 3113840 h 6858000"/>
              <a:gd name="connsiteX252" fmla="*/ 1066793 w 7467600"/>
              <a:gd name="connsiteY252" fmla="*/ 3212171 h 6858000"/>
              <a:gd name="connsiteX253" fmla="*/ 993319 w 7467600"/>
              <a:gd name="connsiteY253" fmla="*/ 3247648 h 6858000"/>
              <a:gd name="connsiteX254" fmla="*/ 853081 w 7467600"/>
              <a:gd name="connsiteY254" fmla="*/ 3312410 h 6858000"/>
              <a:gd name="connsiteX255" fmla="*/ 805957 w 7467600"/>
              <a:gd name="connsiteY255" fmla="*/ 3330443 h 6858000"/>
              <a:gd name="connsiteX256" fmla="*/ 1318687 w 7467600"/>
              <a:gd name="connsiteY256" fmla="*/ 3113840 h 6858000"/>
              <a:gd name="connsiteX257" fmla="*/ 5453702 w 7467600"/>
              <a:gd name="connsiteY257" fmla="*/ 3090882 h 6858000"/>
              <a:gd name="connsiteX258" fmla="*/ 5480135 w 7467600"/>
              <a:gd name="connsiteY258" fmla="*/ 3565802 h 6858000"/>
              <a:gd name="connsiteX259" fmla="*/ 5499023 w 7467600"/>
              <a:gd name="connsiteY259" fmla="*/ 4166310 h 6858000"/>
              <a:gd name="connsiteX260" fmla="*/ 5547022 w 7467600"/>
              <a:gd name="connsiteY260" fmla="*/ 3607838 h 6858000"/>
              <a:gd name="connsiteX261" fmla="*/ 5515964 w 7467600"/>
              <a:gd name="connsiteY261" fmla="*/ 3378541 h 6858000"/>
              <a:gd name="connsiteX262" fmla="*/ 5453702 w 7467600"/>
              <a:gd name="connsiteY262" fmla="*/ 3090882 h 6858000"/>
              <a:gd name="connsiteX263" fmla="*/ 1238695 w 7467600"/>
              <a:gd name="connsiteY263" fmla="*/ 3076820 h 6858000"/>
              <a:gd name="connsiteX264" fmla="*/ 716371 w 7467600"/>
              <a:gd name="connsiteY264" fmla="*/ 3293249 h 6858000"/>
              <a:gd name="connsiteX265" fmla="*/ 579522 w 7467600"/>
              <a:gd name="connsiteY265" fmla="*/ 3371759 h 6858000"/>
              <a:gd name="connsiteX266" fmla="*/ 600288 w 7467600"/>
              <a:gd name="connsiteY266" fmla="*/ 3365555 h 6858000"/>
              <a:gd name="connsiteX267" fmla="*/ 840692 w 7467600"/>
              <a:gd name="connsiteY267" fmla="*/ 3284921 h 6858000"/>
              <a:gd name="connsiteX268" fmla="*/ 979248 w 7467600"/>
              <a:gd name="connsiteY268" fmla="*/ 3221003 h 6858000"/>
              <a:gd name="connsiteX269" fmla="*/ 1053282 w 7467600"/>
              <a:gd name="connsiteY269" fmla="*/ 3185247 h 6858000"/>
              <a:gd name="connsiteX270" fmla="*/ 1320603 w 7467600"/>
              <a:gd name="connsiteY270" fmla="*/ 3081281 h 6858000"/>
              <a:gd name="connsiteX271" fmla="*/ 1238695 w 7467600"/>
              <a:gd name="connsiteY271" fmla="*/ 3076820 h 6858000"/>
              <a:gd name="connsiteX272" fmla="*/ 5425627 w 7467600"/>
              <a:gd name="connsiteY272" fmla="*/ 2954192 h 6858000"/>
              <a:gd name="connsiteX273" fmla="*/ 5470770 w 7467600"/>
              <a:gd name="connsiteY273" fmla="*/ 3005435 h 6858000"/>
              <a:gd name="connsiteX274" fmla="*/ 5519779 w 7467600"/>
              <a:gd name="connsiteY274" fmla="*/ 4359223 h 6858000"/>
              <a:gd name="connsiteX275" fmla="*/ 5520293 w 7467600"/>
              <a:gd name="connsiteY275" fmla="*/ 4360602 h 6858000"/>
              <a:gd name="connsiteX276" fmla="*/ 5767221 w 7467600"/>
              <a:gd name="connsiteY276" fmla="*/ 4665564 h 6858000"/>
              <a:gd name="connsiteX277" fmla="*/ 6937169 w 7467600"/>
              <a:gd name="connsiteY277" fmla="*/ 4815941 h 6858000"/>
              <a:gd name="connsiteX278" fmla="*/ 6953922 w 7467600"/>
              <a:gd name="connsiteY278" fmla="*/ 4890068 h 6858000"/>
              <a:gd name="connsiteX279" fmla="*/ 6071359 w 7467600"/>
              <a:gd name="connsiteY279" fmla="*/ 4770770 h 6858000"/>
              <a:gd name="connsiteX280" fmla="*/ 6038839 w 7467600"/>
              <a:gd name="connsiteY280" fmla="*/ 4764474 h 6858000"/>
              <a:gd name="connsiteX281" fmla="*/ 6038706 w 7467600"/>
              <a:gd name="connsiteY281" fmla="*/ 4763847 h 6858000"/>
              <a:gd name="connsiteX282" fmla="*/ 6037784 w 7467600"/>
              <a:gd name="connsiteY282" fmla="*/ 4764270 h 6858000"/>
              <a:gd name="connsiteX283" fmla="*/ 6038839 w 7467600"/>
              <a:gd name="connsiteY283" fmla="*/ 4764474 h 6858000"/>
              <a:gd name="connsiteX284" fmla="*/ 6040338 w 7467600"/>
              <a:gd name="connsiteY284" fmla="*/ 4771418 h 6858000"/>
              <a:gd name="connsiteX285" fmla="*/ 6024488 w 7467600"/>
              <a:gd name="connsiteY285" fmla="*/ 4809903 h 6858000"/>
              <a:gd name="connsiteX286" fmla="*/ 5599771 w 7467600"/>
              <a:gd name="connsiteY286" fmla="*/ 5509652 h 6858000"/>
              <a:gd name="connsiteX287" fmla="*/ 5548843 w 7467600"/>
              <a:gd name="connsiteY287" fmla="*/ 5563845 h 6858000"/>
              <a:gd name="connsiteX288" fmla="*/ 5940952 w 7467600"/>
              <a:gd name="connsiteY288" fmla="*/ 6250028 h 6858000"/>
              <a:gd name="connsiteX289" fmla="*/ 6043441 w 7467600"/>
              <a:gd name="connsiteY289" fmla="*/ 6665847 h 6858000"/>
              <a:gd name="connsiteX290" fmla="*/ 6093432 w 7467600"/>
              <a:gd name="connsiteY290" fmla="*/ 6858000 h 6858000"/>
              <a:gd name="connsiteX291" fmla="*/ 6034344 w 7467600"/>
              <a:gd name="connsiteY291" fmla="*/ 6858000 h 6858000"/>
              <a:gd name="connsiteX292" fmla="*/ 6026679 w 7467600"/>
              <a:gd name="connsiteY292" fmla="*/ 6836959 h 6858000"/>
              <a:gd name="connsiteX293" fmla="*/ 5800441 w 7467600"/>
              <a:gd name="connsiteY293" fmla="*/ 6335286 h 6858000"/>
              <a:gd name="connsiteX294" fmla="*/ 5526562 w 7467600"/>
              <a:gd name="connsiteY294" fmla="*/ 5705388 h 6858000"/>
              <a:gd name="connsiteX295" fmla="*/ 5519640 w 7467600"/>
              <a:gd name="connsiteY295" fmla="*/ 5683774 h 6858000"/>
              <a:gd name="connsiteX296" fmla="*/ 5844559 w 7467600"/>
              <a:gd name="connsiteY296" fmla="*/ 6553349 h 6858000"/>
              <a:gd name="connsiteX297" fmla="*/ 5975994 w 7467600"/>
              <a:gd name="connsiteY297" fmla="*/ 6858000 h 6858000"/>
              <a:gd name="connsiteX298" fmla="*/ 5898547 w 7467600"/>
              <a:gd name="connsiteY298" fmla="*/ 6858000 h 6858000"/>
              <a:gd name="connsiteX299" fmla="*/ 5682041 w 7467600"/>
              <a:gd name="connsiteY299" fmla="*/ 6355860 h 6858000"/>
              <a:gd name="connsiteX300" fmla="*/ 5461758 w 7467600"/>
              <a:gd name="connsiteY300" fmla="*/ 5820220 h 6858000"/>
              <a:gd name="connsiteX301" fmla="*/ 5237282 w 7467600"/>
              <a:gd name="connsiteY301" fmla="*/ 6579086 h 6858000"/>
              <a:gd name="connsiteX302" fmla="*/ 5115009 w 7467600"/>
              <a:gd name="connsiteY302" fmla="*/ 6858000 h 6858000"/>
              <a:gd name="connsiteX303" fmla="*/ 5028074 w 7467600"/>
              <a:gd name="connsiteY303" fmla="*/ 6858000 h 6858000"/>
              <a:gd name="connsiteX304" fmla="*/ 5079508 w 7467600"/>
              <a:gd name="connsiteY304" fmla="*/ 6749074 h 6858000"/>
              <a:gd name="connsiteX305" fmla="*/ 5371846 w 7467600"/>
              <a:gd name="connsiteY305" fmla="*/ 5924413 h 6858000"/>
              <a:gd name="connsiteX306" fmla="*/ 5270512 w 7467600"/>
              <a:gd name="connsiteY306" fmla="*/ 6138975 h 6858000"/>
              <a:gd name="connsiteX307" fmla="*/ 5062409 w 7467600"/>
              <a:gd name="connsiteY307" fmla="*/ 6653544 h 6858000"/>
              <a:gd name="connsiteX308" fmla="*/ 5036628 w 7467600"/>
              <a:gd name="connsiteY308" fmla="*/ 6754247 h 6858000"/>
              <a:gd name="connsiteX309" fmla="*/ 5009112 w 7467600"/>
              <a:gd name="connsiteY309" fmla="*/ 6858000 h 6858000"/>
              <a:gd name="connsiteX310" fmla="*/ 4976679 w 7467600"/>
              <a:gd name="connsiteY310" fmla="*/ 6858000 h 6858000"/>
              <a:gd name="connsiteX311" fmla="*/ 5006537 w 7467600"/>
              <a:gd name="connsiteY311" fmla="*/ 6747068 h 6858000"/>
              <a:gd name="connsiteX312" fmla="*/ 5032723 w 7467600"/>
              <a:gd name="connsiteY312" fmla="*/ 6644957 h 6858000"/>
              <a:gd name="connsiteX313" fmla="*/ 5242949 w 7467600"/>
              <a:gd name="connsiteY313" fmla="*/ 6125175 h 6858000"/>
              <a:gd name="connsiteX314" fmla="*/ 5286321 w 7467600"/>
              <a:gd name="connsiteY314" fmla="*/ 6033555 h 6858000"/>
              <a:gd name="connsiteX315" fmla="*/ 5008210 w 7467600"/>
              <a:gd name="connsiteY315" fmla="*/ 6649194 h 6858000"/>
              <a:gd name="connsiteX316" fmla="*/ 4986321 w 7467600"/>
              <a:gd name="connsiteY316" fmla="*/ 6765687 h 6858000"/>
              <a:gd name="connsiteX317" fmla="*/ 4973474 w 7467600"/>
              <a:gd name="connsiteY317" fmla="*/ 6858000 h 6858000"/>
              <a:gd name="connsiteX318" fmla="*/ 4907178 w 7467600"/>
              <a:gd name="connsiteY318" fmla="*/ 6858000 h 6858000"/>
              <a:gd name="connsiteX319" fmla="*/ 4910810 w 7467600"/>
              <a:gd name="connsiteY319" fmla="*/ 6829660 h 6858000"/>
              <a:gd name="connsiteX320" fmla="*/ 4987461 w 7467600"/>
              <a:gd name="connsiteY320" fmla="*/ 6432994 h 6858000"/>
              <a:gd name="connsiteX321" fmla="*/ 5179262 w 7467600"/>
              <a:gd name="connsiteY321" fmla="*/ 6035044 h 6858000"/>
              <a:gd name="connsiteX322" fmla="*/ 4689678 w 7467600"/>
              <a:gd name="connsiteY322" fmla="*/ 6440241 h 6858000"/>
              <a:gd name="connsiteX323" fmla="*/ 4477543 w 7467600"/>
              <a:gd name="connsiteY323" fmla="*/ 6674836 h 6858000"/>
              <a:gd name="connsiteX324" fmla="*/ 4329957 w 7467600"/>
              <a:gd name="connsiteY324" fmla="*/ 6858000 h 6858000"/>
              <a:gd name="connsiteX325" fmla="*/ 4218595 w 7467600"/>
              <a:gd name="connsiteY325" fmla="*/ 6858000 h 6858000"/>
              <a:gd name="connsiteX326" fmla="*/ 4368888 w 7467600"/>
              <a:gd name="connsiteY326" fmla="*/ 6668412 h 6858000"/>
              <a:gd name="connsiteX327" fmla="*/ 4563091 w 7467600"/>
              <a:gd name="connsiteY327" fmla="*/ 6442508 h 6858000"/>
              <a:gd name="connsiteX328" fmla="*/ 5387324 w 7467600"/>
              <a:gd name="connsiteY328" fmla="*/ 5705830 h 6858000"/>
              <a:gd name="connsiteX329" fmla="*/ 5073620 w 7467600"/>
              <a:gd name="connsiteY329" fmla="*/ 5955437 h 6858000"/>
              <a:gd name="connsiteX330" fmla="*/ 4689789 w 7467600"/>
              <a:gd name="connsiteY330" fmla="*/ 6268382 h 6858000"/>
              <a:gd name="connsiteX331" fmla="*/ 4418722 w 7467600"/>
              <a:gd name="connsiteY331" fmla="*/ 6570886 h 6858000"/>
              <a:gd name="connsiteX332" fmla="*/ 4214944 w 7467600"/>
              <a:gd name="connsiteY332" fmla="*/ 6858000 h 6858000"/>
              <a:gd name="connsiteX333" fmla="*/ 4177898 w 7467600"/>
              <a:gd name="connsiteY333" fmla="*/ 6858000 h 6858000"/>
              <a:gd name="connsiteX334" fmla="*/ 4391597 w 7467600"/>
              <a:gd name="connsiteY334" fmla="*/ 6556370 h 6858000"/>
              <a:gd name="connsiteX335" fmla="*/ 4668889 w 7467600"/>
              <a:gd name="connsiteY335" fmla="*/ 6246399 h 6858000"/>
              <a:gd name="connsiteX336" fmla="*/ 5055427 w 7467600"/>
              <a:gd name="connsiteY336" fmla="*/ 5931476 h 6858000"/>
              <a:gd name="connsiteX337" fmla="*/ 5371814 w 7467600"/>
              <a:gd name="connsiteY337" fmla="*/ 5678975 h 6858000"/>
              <a:gd name="connsiteX338" fmla="*/ 4987918 w 7467600"/>
              <a:gd name="connsiteY338" fmla="*/ 5838701 h 6858000"/>
              <a:gd name="connsiteX339" fmla="*/ 4317146 w 7467600"/>
              <a:gd name="connsiteY339" fmla="*/ 6587716 h 6858000"/>
              <a:gd name="connsiteX340" fmla="*/ 4171627 w 7467600"/>
              <a:gd name="connsiteY340" fmla="*/ 6858000 h 6858000"/>
              <a:gd name="connsiteX341" fmla="*/ 4081585 w 7467600"/>
              <a:gd name="connsiteY341" fmla="*/ 6858000 h 6858000"/>
              <a:gd name="connsiteX342" fmla="*/ 4238603 w 7467600"/>
              <a:gd name="connsiteY342" fmla="*/ 6559341 h 6858000"/>
              <a:gd name="connsiteX343" fmla="*/ 4778333 w 7467600"/>
              <a:gd name="connsiteY343" fmla="*/ 5873626 h 6858000"/>
              <a:gd name="connsiteX344" fmla="*/ 5414185 w 7467600"/>
              <a:gd name="connsiteY344" fmla="*/ 5573882 h 6858000"/>
              <a:gd name="connsiteX345" fmla="*/ 5959648 w 7467600"/>
              <a:gd name="connsiteY345" fmla="*/ 4760797 h 6858000"/>
              <a:gd name="connsiteX346" fmla="*/ 5355019 w 7467600"/>
              <a:gd name="connsiteY346" fmla="*/ 4734672 h 6858000"/>
              <a:gd name="connsiteX347" fmla="*/ 5083565 w 7467600"/>
              <a:gd name="connsiteY347" fmla="*/ 5179121 h 6858000"/>
              <a:gd name="connsiteX348" fmla="*/ 4713577 w 7467600"/>
              <a:gd name="connsiteY348" fmla="*/ 5616803 h 6858000"/>
              <a:gd name="connsiteX349" fmla="*/ 3989559 w 7467600"/>
              <a:gd name="connsiteY349" fmla="*/ 6145945 h 6858000"/>
              <a:gd name="connsiteX350" fmla="*/ 3939824 w 7467600"/>
              <a:gd name="connsiteY350" fmla="*/ 6066900 h 6858000"/>
              <a:gd name="connsiteX351" fmla="*/ 4584537 w 7467600"/>
              <a:gd name="connsiteY351" fmla="*/ 5324826 h 6858000"/>
              <a:gd name="connsiteX352" fmla="*/ 5037105 w 7467600"/>
              <a:gd name="connsiteY352" fmla="*/ 5088765 h 6858000"/>
              <a:gd name="connsiteX353" fmla="*/ 5039930 w 7467600"/>
              <a:gd name="connsiteY353" fmla="*/ 5089585 h 6858000"/>
              <a:gd name="connsiteX354" fmla="*/ 5263764 w 7467600"/>
              <a:gd name="connsiteY354" fmla="*/ 4735525 h 6858000"/>
              <a:gd name="connsiteX355" fmla="*/ 4086300 w 7467600"/>
              <a:gd name="connsiteY355" fmla="*/ 4884599 h 6858000"/>
              <a:gd name="connsiteX356" fmla="*/ 4085485 w 7467600"/>
              <a:gd name="connsiteY356" fmla="*/ 4899070 h 6858000"/>
              <a:gd name="connsiteX357" fmla="*/ 3871915 w 7467600"/>
              <a:gd name="connsiteY357" fmla="*/ 5253645 h 6858000"/>
              <a:gd name="connsiteX358" fmla="*/ 3799374 w 7467600"/>
              <a:gd name="connsiteY358" fmla="*/ 5466127 h 6858000"/>
              <a:gd name="connsiteX359" fmla="*/ 3498850 w 7467600"/>
              <a:gd name="connsiteY359" fmla="*/ 6661888 h 6858000"/>
              <a:gd name="connsiteX360" fmla="*/ 3399216 w 7467600"/>
              <a:gd name="connsiteY360" fmla="*/ 6858000 h 6858000"/>
              <a:gd name="connsiteX361" fmla="*/ 3303688 w 7467600"/>
              <a:gd name="connsiteY361" fmla="*/ 6858000 h 6858000"/>
              <a:gd name="connsiteX362" fmla="*/ 3391774 w 7467600"/>
              <a:gd name="connsiteY362" fmla="*/ 6697181 h 6858000"/>
              <a:gd name="connsiteX363" fmla="*/ 3735540 w 7467600"/>
              <a:gd name="connsiteY363" fmla="*/ 5546923 h 6858000"/>
              <a:gd name="connsiteX364" fmla="*/ 3729438 w 7467600"/>
              <a:gd name="connsiteY364" fmla="*/ 5569058 h 6858000"/>
              <a:gd name="connsiteX365" fmla="*/ 3707782 w 7467600"/>
              <a:gd name="connsiteY365" fmla="*/ 5644908 h 6858000"/>
              <a:gd name="connsiteX366" fmla="*/ 3583827 w 7467600"/>
              <a:gd name="connsiteY366" fmla="*/ 6039215 h 6858000"/>
              <a:gd name="connsiteX367" fmla="*/ 3547861 w 7467600"/>
              <a:gd name="connsiteY367" fmla="*/ 6129609 h 6858000"/>
              <a:gd name="connsiteX368" fmla="*/ 3490905 w 7467600"/>
              <a:gd name="connsiteY368" fmla="*/ 6277660 h 6858000"/>
              <a:gd name="connsiteX369" fmla="*/ 3455859 w 7467600"/>
              <a:gd name="connsiteY369" fmla="*/ 6391301 h 6858000"/>
              <a:gd name="connsiteX370" fmla="*/ 3429112 w 7467600"/>
              <a:gd name="connsiteY370" fmla="*/ 6479469 h 6858000"/>
              <a:gd name="connsiteX371" fmla="*/ 3304862 w 7467600"/>
              <a:gd name="connsiteY371" fmla="*/ 6796476 h 6858000"/>
              <a:gd name="connsiteX372" fmla="*/ 3276071 w 7467600"/>
              <a:gd name="connsiteY372" fmla="*/ 6858000 h 6858000"/>
              <a:gd name="connsiteX373" fmla="*/ 3240805 w 7467600"/>
              <a:gd name="connsiteY373" fmla="*/ 6858000 h 6858000"/>
              <a:gd name="connsiteX374" fmla="*/ 3275917 w 7467600"/>
              <a:gd name="connsiteY374" fmla="*/ 6783192 h 6858000"/>
              <a:gd name="connsiteX375" fmla="*/ 3399358 w 7467600"/>
              <a:gd name="connsiteY375" fmla="*/ 6469011 h 6858000"/>
              <a:gd name="connsiteX376" fmla="*/ 3425650 w 7467600"/>
              <a:gd name="connsiteY376" fmla="*/ 6381333 h 6858000"/>
              <a:gd name="connsiteX377" fmla="*/ 3460661 w 7467600"/>
              <a:gd name="connsiteY377" fmla="*/ 6266763 h 6858000"/>
              <a:gd name="connsiteX378" fmla="*/ 3518021 w 7467600"/>
              <a:gd name="connsiteY378" fmla="*/ 6117298 h 6858000"/>
              <a:gd name="connsiteX379" fmla="*/ 3554035 w 7467600"/>
              <a:gd name="connsiteY379" fmla="*/ 6027832 h 6858000"/>
              <a:gd name="connsiteX380" fmla="*/ 3677174 w 7467600"/>
              <a:gd name="connsiteY380" fmla="*/ 5636351 h 6858000"/>
              <a:gd name="connsiteX381" fmla="*/ 3698819 w 7467600"/>
              <a:gd name="connsiteY381" fmla="*/ 5560503 h 6858000"/>
              <a:gd name="connsiteX382" fmla="*/ 3702094 w 7467600"/>
              <a:gd name="connsiteY382" fmla="*/ 5549194 h 6858000"/>
              <a:gd name="connsiteX383" fmla="*/ 3398355 w 7467600"/>
              <a:gd name="connsiteY383" fmla="*/ 6094603 h 6858000"/>
              <a:gd name="connsiteX384" fmla="*/ 3193941 w 7467600"/>
              <a:gd name="connsiteY384" fmla="*/ 6798775 h 6858000"/>
              <a:gd name="connsiteX385" fmla="*/ 3184140 w 7467600"/>
              <a:gd name="connsiteY385" fmla="*/ 6858000 h 6858000"/>
              <a:gd name="connsiteX386" fmla="*/ 3099978 w 7467600"/>
              <a:gd name="connsiteY386" fmla="*/ 6858000 h 6858000"/>
              <a:gd name="connsiteX387" fmla="*/ 3101556 w 7467600"/>
              <a:gd name="connsiteY387" fmla="*/ 6843337 h 6858000"/>
              <a:gd name="connsiteX388" fmla="*/ 3370162 w 7467600"/>
              <a:gd name="connsiteY388" fmla="*/ 5785550 h 6858000"/>
              <a:gd name="connsiteX389" fmla="*/ 3746477 w 7467600"/>
              <a:gd name="connsiteY389" fmla="*/ 5377889 h 6858000"/>
              <a:gd name="connsiteX390" fmla="*/ 3863399 w 7467600"/>
              <a:gd name="connsiteY390" fmla="*/ 5087257 h 6858000"/>
              <a:gd name="connsiteX391" fmla="*/ 3968712 w 7467600"/>
              <a:gd name="connsiteY391" fmla="*/ 4913989 h 6858000"/>
              <a:gd name="connsiteX392" fmla="*/ 2792390 w 7467600"/>
              <a:gd name="connsiteY392" fmla="*/ 5382974 h 6858000"/>
              <a:gd name="connsiteX393" fmla="*/ 2714982 w 7467600"/>
              <a:gd name="connsiteY393" fmla="*/ 5427051 h 6858000"/>
              <a:gd name="connsiteX394" fmla="*/ 2813361 w 7467600"/>
              <a:gd name="connsiteY394" fmla="*/ 6023912 h 6858000"/>
              <a:gd name="connsiteX395" fmla="*/ 2688430 w 7467600"/>
              <a:gd name="connsiteY395" fmla="*/ 6801564 h 6858000"/>
              <a:gd name="connsiteX396" fmla="*/ 2629626 w 7467600"/>
              <a:gd name="connsiteY396" fmla="*/ 6763394 h 6858000"/>
              <a:gd name="connsiteX397" fmla="*/ 2565328 w 7467600"/>
              <a:gd name="connsiteY397" fmla="*/ 5516399 h 6858000"/>
              <a:gd name="connsiteX398" fmla="*/ 1922999 w 7467600"/>
              <a:gd name="connsiteY398" fmla="*/ 5980343 h 6858000"/>
              <a:gd name="connsiteX399" fmla="*/ 1950261 w 7467600"/>
              <a:gd name="connsiteY399" fmla="*/ 6405858 h 6858000"/>
              <a:gd name="connsiteX400" fmla="*/ 2365554 w 7467600"/>
              <a:gd name="connsiteY400" fmla="*/ 6759107 h 6858000"/>
              <a:gd name="connsiteX401" fmla="*/ 2424142 w 7467600"/>
              <a:gd name="connsiteY401" fmla="*/ 6858000 h 6858000"/>
              <a:gd name="connsiteX402" fmla="*/ 2395994 w 7467600"/>
              <a:gd name="connsiteY402" fmla="*/ 6858000 h 6858000"/>
              <a:gd name="connsiteX403" fmla="*/ 2392863 w 7467600"/>
              <a:gd name="connsiteY403" fmla="*/ 6852964 h 6858000"/>
              <a:gd name="connsiteX404" fmla="*/ 2017589 w 7467600"/>
              <a:gd name="connsiteY404" fmla="*/ 6493982 h 6858000"/>
              <a:gd name="connsiteX405" fmla="*/ 2147336 w 7467600"/>
              <a:gd name="connsiteY405" fmla="*/ 6594052 h 6858000"/>
              <a:gd name="connsiteX406" fmla="*/ 2207047 w 7467600"/>
              <a:gd name="connsiteY406" fmla="*/ 6654540 h 6858000"/>
              <a:gd name="connsiteX407" fmla="*/ 2299106 w 7467600"/>
              <a:gd name="connsiteY407" fmla="*/ 6778931 h 6858000"/>
              <a:gd name="connsiteX408" fmla="*/ 2314430 w 7467600"/>
              <a:gd name="connsiteY408" fmla="*/ 6801144 h 6858000"/>
              <a:gd name="connsiteX409" fmla="*/ 2352406 w 7467600"/>
              <a:gd name="connsiteY409" fmla="*/ 6858000 h 6858000"/>
              <a:gd name="connsiteX410" fmla="*/ 2314492 w 7467600"/>
              <a:gd name="connsiteY410" fmla="*/ 6858000 h 6858000"/>
              <a:gd name="connsiteX411" fmla="*/ 2288095 w 7467600"/>
              <a:gd name="connsiteY411" fmla="*/ 6818030 h 6858000"/>
              <a:gd name="connsiteX412" fmla="*/ 2272768 w 7467600"/>
              <a:gd name="connsiteY412" fmla="*/ 6795822 h 6858000"/>
              <a:gd name="connsiteX413" fmla="*/ 2182715 w 7467600"/>
              <a:gd name="connsiteY413" fmla="*/ 6675071 h 6858000"/>
              <a:gd name="connsiteX414" fmla="*/ 2032061 w 7467600"/>
              <a:gd name="connsiteY414" fmla="*/ 6541380 h 6858000"/>
              <a:gd name="connsiteX415" fmla="*/ 2257220 w 7467600"/>
              <a:gd name="connsiteY415" fmla="*/ 6826257 h 6858000"/>
              <a:gd name="connsiteX416" fmla="*/ 2281324 w 7467600"/>
              <a:gd name="connsiteY416" fmla="*/ 6858000 h 6858000"/>
              <a:gd name="connsiteX417" fmla="*/ 2242860 w 7467600"/>
              <a:gd name="connsiteY417" fmla="*/ 6858000 h 6858000"/>
              <a:gd name="connsiteX418" fmla="*/ 2232818 w 7467600"/>
              <a:gd name="connsiteY418" fmla="*/ 6844926 h 6858000"/>
              <a:gd name="connsiteX419" fmla="*/ 1990172 w 7467600"/>
              <a:gd name="connsiteY419" fmla="*/ 6542121 h 6858000"/>
              <a:gd name="connsiteX420" fmla="*/ 2124090 w 7467600"/>
              <a:gd name="connsiteY420" fmla="*/ 6761017 h 6858000"/>
              <a:gd name="connsiteX421" fmla="*/ 2200380 w 7467600"/>
              <a:gd name="connsiteY421" fmla="*/ 6858000 h 6858000"/>
              <a:gd name="connsiteX422" fmla="*/ 2147507 w 7467600"/>
              <a:gd name="connsiteY422" fmla="*/ 6858000 h 6858000"/>
              <a:gd name="connsiteX423" fmla="*/ 2070668 w 7467600"/>
              <a:gd name="connsiteY423" fmla="*/ 6761520 h 6858000"/>
              <a:gd name="connsiteX424" fmla="*/ 1975142 w 7467600"/>
              <a:gd name="connsiteY424" fmla="*/ 6585570 h 6858000"/>
              <a:gd name="connsiteX425" fmla="*/ 2050035 w 7467600"/>
              <a:gd name="connsiteY425" fmla="*/ 6813345 h 6858000"/>
              <a:gd name="connsiteX426" fmla="*/ 2063025 w 7467600"/>
              <a:gd name="connsiteY426" fmla="*/ 6858000 h 6858000"/>
              <a:gd name="connsiteX427" fmla="*/ 2021675 w 7467600"/>
              <a:gd name="connsiteY427" fmla="*/ 6858000 h 6858000"/>
              <a:gd name="connsiteX428" fmla="*/ 2019308 w 7467600"/>
              <a:gd name="connsiteY428" fmla="*/ 6847118 h 6858000"/>
              <a:gd name="connsiteX429" fmla="*/ 1938835 w 7467600"/>
              <a:gd name="connsiteY429" fmla="*/ 6551160 h 6858000"/>
              <a:gd name="connsiteX430" fmla="*/ 1953230 w 7467600"/>
              <a:gd name="connsiteY430" fmla="*/ 6759699 h 6858000"/>
              <a:gd name="connsiteX431" fmla="*/ 1956763 w 7467600"/>
              <a:gd name="connsiteY431" fmla="*/ 6778191 h 6858000"/>
              <a:gd name="connsiteX432" fmla="*/ 1967925 w 7467600"/>
              <a:gd name="connsiteY432" fmla="*/ 6858000 h 6858000"/>
              <a:gd name="connsiteX433" fmla="*/ 1936622 w 7467600"/>
              <a:gd name="connsiteY433" fmla="*/ 6858000 h 6858000"/>
              <a:gd name="connsiteX434" fmla="*/ 1926261 w 7467600"/>
              <a:gd name="connsiteY434" fmla="*/ 6784064 h 6858000"/>
              <a:gd name="connsiteX435" fmla="*/ 1922724 w 7467600"/>
              <a:gd name="connsiteY435" fmla="*/ 6765577 h 6858000"/>
              <a:gd name="connsiteX436" fmla="*/ 1904650 w 7467600"/>
              <a:gd name="connsiteY436" fmla="*/ 6639616 h 6858000"/>
              <a:gd name="connsiteX437" fmla="*/ 1885273 w 7467600"/>
              <a:gd name="connsiteY437" fmla="*/ 6858000 h 6858000"/>
              <a:gd name="connsiteX438" fmla="*/ 1854363 w 7467600"/>
              <a:gd name="connsiteY438" fmla="*/ 6858000 h 6858000"/>
              <a:gd name="connsiteX439" fmla="*/ 1880391 w 7467600"/>
              <a:gd name="connsiteY439" fmla="*/ 6603796 h 6858000"/>
              <a:gd name="connsiteX440" fmla="*/ 1818273 w 7467600"/>
              <a:gd name="connsiteY440" fmla="*/ 6715729 h 6858000"/>
              <a:gd name="connsiteX441" fmla="*/ 1794691 w 7467600"/>
              <a:gd name="connsiteY441" fmla="*/ 6843239 h 6858000"/>
              <a:gd name="connsiteX442" fmla="*/ 1794914 w 7467600"/>
              <a:gd name="connsiteY442" fmla="*/ 6858000 h 6858000"/>
              <a:gd name="connsiteX443" fmla="*/ 1746128 w 7467600"/>
              <a:gd name="connsiteY443" fmla="*/ 6858000 h 6858000"/>
              <a:gd name="connsiteX444" fmla="*/ 1753934 w 7467600"/>
              <a:gd name="connsiteY444" fmla="*/ 6724796 h 6858000"/>
              <a:gd name="connsiteX445" fmla="*/ 1792053 w 7467600"/>
              <a:gd name="connsiteY445" fmla="*/ 6572396 h 6858000"/>
              <a:gd name="connsiteX446" fmla="*/ 1862248 w 7467600"/>
              <a:gd name="connsiteY446" fmla="*/ 6266397 h 6858000"/>
              <a:gd name="connsiteX447" fmla="*/ 1862250 w 7467600"/>
              <a:gd name="connsiteY447" fmla="*/ 6033531 h 6858000"/>
              <a:gd name="connsiteX448" fmla="*/ 1211999 w 7467600"/>
              <a:gd name="connsiteY448" fmla="*/ 6683610 h 6858000"/>
              <a:gd name="connsiteX449" fmla="*/ 1213266 w 7467600"/>
              <a:gd name="connsiteY449" fmla="*/ 6691947 h 6858000"/>
              <a:gd name="connsiteX450" fmla="*/ 1203370 w 7467600"/>
              <a:gd name="connsiteY450" fmla="*/ 6850676 h 6858000"/>
              <a:gd name="connsiteX451" fmla="*/ 1203671 w 7467600"/>
              <a:gd name="connsiteY451" fmla="*/ 6858000 h 6858000"/>
              <a:gd name="connsiteX452" fmla="*/ 1143180 w 7467600"/>
              <a:gd name="connsiteY452" fmla="*/ 6858000 h 6858000"/>
              <a:gd name="connsiteX453" fmla="*/ 1142176 w 7467600"/>
              <a:gd name="connsiteY453" fmla="*/ 6766045 h 6858000"/>
              <a:gd name="connsiteX454" fmla="*/ 1067484 w 7467600"/>
              <a:gd name="connsiteY454" fmla="*/ 6858000 h 6858000"/>
              <a:gd name="connsiteX455" fmla="*/ 953928 w 7467600"/>
              <a:gd name="connsiteY455" fmla="*/ 6858000 h 6858000"/>
              <a:gd name="connsiteX456" fmla="*/ 959715 w 7467600"/>
              <a:gd name="connsiteY456" fmla="*/ 6850185 h 6858000"/>
              <a:gd name="connsiteX457" fmla="*/ 1483788 w 7467600"/>
              <a:gd name="connsiteY457" fmla="*/ 6259174 h 6858000"/>
              <a:gd name="connsiteX458" fmla="*/ 1100671 w 7467600"/>
              <a:gd name="connsiteY458" fmla="*/ 6252137 h 6858000"/>
              <a:gd name="connsiteX459" fmla="*/ 1090144 w 7467600"/>
              <a:gd name="connsiteY459" fmla="*/ 6256748 h 6858000"/>
              <a:gd name="connsiteX460" fmla="*/ 1095872 w 7467600"/>
              <a:gd name="connsiteY460" fmla="*/ 6271892 h 6858000"/>
              <a:gd name="connsiteX461" fmla="*/ 262785 w 7467600"/>
              <a:gd name="connsiteY461" fmla="*/ 6845450 h 6858000"/>
              <a:gd name="connsiteX462" fmla="*/ 209968 w 7467600"/>
              <a:gd name="connsiteY462" fmla="*/ 6770713 h 6858000"/>
              <a:gd name="connsiteX463" fmla="*/ 873460 w 7467600"/>
              <a:gd name="connsiteY463" fmla="*/ 6253768 h 6858000"/>
              <a:gd name="connsiteX464" fmla="*/ 192686 w 7467600"/>
              <a:gd name="connsiteY464" fmla="*/ 5849257 h 6858000"/>
              <a:gd name="connsiteX465" fmla="*/ 4696 w 7467600"/>
              <a:gd name="connsiteY465" fmla="*/ 5697668 h 6858000"/>
              <a:gd name="connsiteX466" fmla="*/ 0 w 7467600"/>
              <a:gd name="connsiteY466" fmla="*/ 5689984 h 6858000"/>
              <a:gd name="connsiteX467" fmla="*/ 0 w 7467600"/>
              <a:gd name="connsiteY467" fmla="*/ 5513472 h 6858000"/>
              <a:gd name="connsiteX468" fmla="*/ 174101 w 7467600"/>
              <a:gd name="connsiteY468" fmla="*/ 5620277 h 6858000"/>
              <a:gd name="connsiteX469" fmla="*/ 891800 w 7467600"/>
              <a:gd name="connsiteY469" fmla="*/ 6036935 h 6858000"/>
              <a:gd name="connsiteX470" fmla="*/ 1072219 w 7467600"/>
              <a:gd name="connsiteY470" fmla="*/ 6169443 h 6858000"/>
              <a:gd name="connsiteX471" fmla="*/ 1074117 w 7467600"/>
              <a:gd name="connsiteY471" fmla="*/ 6170301 h 6858000"/>
              <a:gd name="connsiteX472" fmla="*/ 1083114 w 7467600"/>
              <a:gd name="connsiteY472" fmla="*/ 6174131 h 6858000"/>
              <a:gd name="connsiteX473" fmla="*/ 1543010 w 7467600"/>
              <a:gd name="connsiteY473" fmla="*/ 6191140 h 6858000"/>
              <a:gd name="connsiteX474" fmla="*/ 1551080 w 7467600"/>
              <a:gd name="connsiteY474" fmla="*/ 6195006 h 6858000"/>
              <a:gd name="connsiteX475" fmla="*/ 2345443 w 7467600"/>
              <a:gd name="connsiteY475" fmla="*/ 5549882 h 6858000"/>
              <a:gd name="connsiteX476" fmla="*/ 1721499 w 7467600"/>
              <a:gd name="connsiteY476" fmla="*/ 5599969 h 6858000"/>
              <a:gd name="connsiteX477" fmla="*/ 767716 w 7467600"/>
              <a:gd name="connsiteY477" fmla="*/ 5472768 h 6858000"/>
              <a:gd name="connsiteX478" fmla="*/ 722147 w 7467600"/>
              <a:gd name="connsiteY478" fmla="*/ 5393091 h 6858000"/>
              <a:gd name="connsiteX479" fmla="*/ 1485552 w 7467600"/>
              <a:gd name="connsiteY479" fmla="*/ 5313202 h 6858000"/>
              <a:gd name="connsiteX480" fmla="*/ 2143004 w 7467600"/>
              <a:gd name="connsiteY480" fmla="*/ 5402420 h 6858000"/>
              <a:gd name="connsiteX481" fmla="*/ 1933391 w 7467600"/>
              <a:gd name="connsiteY481" fmla="*/ 5156971 h 6858000"/>
              <a:gd name="connsiteX482" fmla="*/ 1827118 w 7467600"/>
              <a:gd name="connsiteY482" fmla="*/ 4968410 h 6858000"/>
              <a:gd name="connsiteX483" fmla="*/ 1837349 w 7467600"/>
              <a:gd name="connsiteY483" fmla="*/ 4956357 h 6858000"/>
              <a:gd name="connsiteX484" fmla="*/ 2162835 w 7467600"/>
              <a:gd name="connsiteY484" fmla="*/ 5187853 h 6858000"/>
              <a:gd name="connsiteX485" fmla="*/ 2257167 w 7467600"/>
              <a:gd name="connsiteY485" fmla="*/ 5462123 h 6858000"/>
              <a:gd name="connsiteX486" fmla="*/ 2261598 w 7467600"/>
              <a:gd name="connsiteY486" fmla="*/ 5467998 h 6858000"/>
              <a:gd name="connsiteX487" fmla="*/ 2437177 w 7467600"/>
              <a:gd name="connsiteY487" fmla="*/ 5479608 h 6858000"/>
              <a:gd name="connsiteX488" fmla="*/ 2445247 w 7467600"/>
              <a:gd name="connsiteY488" fmla="*/ 5483476 h 6858000"/>
              <a:gd name="connsiteX489" fmla="*/ 2743626 w 7467600"/>
              <a:gd name="connsiteY489" fmla="*/ 5304819 h 6858000"/>
              <a:gd name="connsiteX490" fmla="*/ 3048102 w 7467600"/>
              <a:gd name="connsiteY490" fmla="*/ 5150595 h 6858000"/>
              <a:gd name="connsiteX491" fmla="*/ 1799414 w 7467600"/>
              <a:gd name="connsiteY491" fmla="*/ 4694732 h 6858000"/>
              <a:gd name="connsiteX492" fmla="*/ 1771735 w 7467600"/>
              <a:gd name="connsiteY492" fmla="*/ 4619929 h 6858000"/>
              <a:gd name="connsiteX493" fmla="*/ 3104273 w 7467600"/>
              <a:gd name="connsiteY493" fmla="*/ 5076159 h 6858000"/>
              <a:gd name="connsiteX494" fmla="*/ 3113245 w 7467600"/>
              <a:gd name="connsiteY494" fmla="*/ 5090705 h 6858000"/>
              <a:gd name="connsiteX495" fmla="*/ 3126294 w 7467600"/>
              <a:gd name="connsiteY495" fmla="*/ 5114400 h 6858000"/>
              <a:gd name="connsiteX496" fmla="*/ 3937433 w 7467600"/>
              <a:gd name="connsiteY496" fmla="*/ 4830473 h 6858000"/>
              <a:gd name="connsiteX497" fmla="*/ 3590475 w 7467600"/>
              <a:gd name="connsiteY497" fmla="*/ 4597974 h 6858000"/>
              <a:gd name="connsiteX498" fmla="*/ 3100264 w 7467600"/>
              <a:gd name="connsiteY498" fmla="*/ 4579845 h 6858000"/>
              <a:gd name="connsiteX499" fmla="*/ 2183576 w 7467600"/>
              <a:gd name="connsiteY499" fmla="*/ 4227150 h 6858000"/>
              <a:gd name="connsiteX500" fmla="*/ 2151029 w 7467600"/>
              <a:gd name="connsiteY500" fmla="*/ 4146947 h 6858000"/>
              <a:gd name="connsiteX501" fmla="*/ 3563434 w 7467600"/>
              <a:gd name="connsiteY501" fmla="*/ 4469115 h 6858000"/>
              <a:gd name="connsiteX502" fmla="*/ 3177952 w 7467600"/>
              <a:gd name="connsiteY502" fmla="*/ 3657386 h 6858000"/>
              <a:gd name="connsiteX503" fmla="*/ 3189263 w 7467600"/>
              <a:gd name="connsiteY503" fmla="*/ 3625726 h 6858000"/>
              <a:gd name="connsiteX504" fmla="*/ 3560912 w 7467600"/>
              <a:gd name="connsiteY504" fmla="*/ 4079863 h 6858000"/>
              <a:gd name="connsiteX505" fmla="*/ 3626636 w 7467600"/>
              <a:gd name="connsiteY505" fmla="*/ 4512230 h 6858000"/>
              <a:gd name="connsiteX506" fmla="*/ 3653088 w 7467600"/>
              <a:gd name="connsiteY506" fmla="*/ 4521417 h 6858000"/>
              <a:gd name="connsiteX507" fmla="*/ 3988128 w 7467600"/>
              <a:gd name="connsiteY507" fmla="*/ 4817267 h 6858000"/>
              <a:gd name="connsiteX508" fmla="*/ 4830582 w 7467600"/>
              <a:gd name="connsiteY508" fmla="*/ 4676000 h 6858000"/>
              <a:gd name="connsiteX509" fmla="*/ 4830100 w 7467600"/>
              <a:gd name="connsiteY509" fmla="*/ 4675554 h 6858000"/>
              <a:gd name="connsiteX510" fmla="*/ 4036318 w 7467600"/>
              <a:gd name="connsiteY510" fmla="*/ 4147013 h 6858000"/>
              <a:gd name="connsiteX511" fmla="*/ 3432098 w 7467600"/>
              <a:gd name="connsiteY511" fmla="*/ 3537312 h 6858000"/>
              <a:gd name="connsiteX512" fmla="*/ 3446761 w 7467600"/>
              <a:gd name="connsiteY512" fmla="*/ 3461278 h 6858000"/>
              <a:gd name="connsiteX513" fmla="*/ 4419733 w 7467600"/>
              <a:gd name="connsiteY513" fmla="*/ 3963555 h 6858000"/>
              <a:gd name="connsiteX514" fmla="*/ 4781371 w 7467600"/>
              <a:gd name="connsiteY514" fmla="*/ 4458604 h 6858000"/>
              <a:gd name="connsiteX515" fmla="*/ 4780440 w 7467600"/>
              <a:gd name="connsiteY515" fmla="*/ 4470290 h 6858000"/>
              <a:gd name="connsiteX516" fmla="*/ 4898954 w 7467600"/>
              <a:gd name="connsiteY516" fmla="*/ 4662092 h 6858000"/>
              <a:gd name="connsiteX517" fmla="*/ 4900699 w 7467600"/>
              <a:gd name="connsiteY517" fmla="*/ 4670867 h 6858000"/>
              <a:gd name="connsiteX518" fmla="*/ 5714511 w 7467600"/>
              <a:gd name="connsiteY518" fmla="*/ 4663483 h 6858000"/>
              <a:gd name="connsiteX519" fmla="*/ 5464793 w 7467600"/>
              <a:gd name="connsiteY519" fmla="*/ 4393556 h 6858000"/>
              <a:gd name="connsiteX520" fmla="*/ 5461897 w 7467600"/>
              <a:gd name="connsiteY520" fmla="*/ 4390879 h 6858000"/>
              <a:gd name="connsiteX521" fmla="*/ 4294126 w 7467600"/>
              <a:gd name="connsiteY521" fmla="*/ 3303048 h 6858000"/>
              <a:gd name="connsiteX522" fmla="*/ 4305321 w 7467600"/>
              <a:gd name="connsiteY522" fmla="*/ 3256953 h 6858000"/>
              <a:gd name="connsiteX523" fmla="*/ 4949299 w 7467600"/>
              <a:gd name="connsiteY523" fmla="*/ 3766336 h 6858000"/>
              <a:gd name="connsiteX524" fmla="*/ 5291452 w 7467600"/>
              <a:gd name="connsiteY524" fmla="*/ 4076801 h 6858000"/>
              <a:gd name="connsiteX525" fmla="*/ 5434998 w 7467600"/>
              <a:gd name="connsiteY525" fmla="*/ 4254100 h 6858000"/>
              <a:gd name="connsiteX526" fmla="*/ 5351015 w 7467600"/>
              <a:gd name="connsiteY526" fmla="*/ 3760989 h 6858000"/>
              <a:gd name="connsiteX527" fmla="*/ 5413780 w 7467600"/>
              <a:gd name="connsiteY527" fmla="*/ 2966265 h 6858000"/>
              <a:gd name="connsiteX528" fmla="*/ 5425627 w 7467600"/>
              <a:gd name="connsiteY528" fmla="*/ 2954192 h 6858000"/>
              <a:gd name="connsiteX529" fmla="*/ 6604735 w 7467600"/>
              <a:gd name="connsiteY529" fmla="*/ 2041381 h 6858000"/>
              <a:gd name="connsiteX530" fmla="*/ 7204487 w 7467600"/>
              <a:gd name="connsiteY530" fmla="*/ 2742112 h 6858000"/>
              <a:gd name="connsiteX531" fmla="*/ 7131592 w 7467600"/>
              <a:gd name="connsiteY531" fmla="*/ 2672096 h 6858000"/>
              <a:gd name="connsiteX532" fmla="*/ 6996344 w 7467600"/>
              <a:gd name="connsiteY532" fmla="*/ 2518310 h 6858000"/>
              <a:gd name="connsiteX533" fmla="*/ 6735495 w 7467600"/>
              <a:gd name="connsiteY533" fmla="*/ 2196890 h 6858000"/>
              <a:gd name="connsiteX534" fmla="*/ 6721901 w 7467600"/>
              <a:gd name="connsiteY534" fmla="*/ 2179274 h 6858000"/>
              <a:gd name="connsiteX535" fmla="*/ 6604735 w 7467600"/>
              <a:gd name="connsiteY535" fmla="*/ 2041381 h 6858000"/>
              <a:gd name="connsiteX536" fmla="*/ 6591670 w 7467600"/>
              <a:gd name="connsiteY536" fmla="*/ 1988277 h 6858000"/>
              <a:gd name="connsiteX537" fmla="*/ 6747349 w 7467600"/>
              <a:gd name="connsiteY537" fmla="*/ 2160069 h 6858000"/>
              <a:gd name="connsiteX538" fmla="*/ 6760943 w 7467600"/>
              <a:gd name="connsiteY538" fmla="*/ 2177686 h 6858000"/>
              <a:gd name="connsiteX539" fmla="*/ 7021065 w 7467600"/>
              <a:gd name="connsiteY539" fmla="*/ 2498102 h 6858000"/>
              <a:gd name="connsiteX540" fmla="*/ 7155223 w 7467600"/>
              <a:gd name="connsiteY540" fmla="*/ 2650386 h 6858000"/>
              <a:gd name="connsiteX541" fmla="*/ 7203167 w 7467600"/>
              <a:gd name="connsiteY541" fmla="*/ 2697288 h 6858000"/>
              <a:gd name="connsiteX542" fmla="*/ 6937703 w 7467600"/>
              <a:gd name="connsiteY542" fmla="*/ 2321981 h 6858000"/>
              <a:gd name="connsiteX543" fmla="*/ 6591670 w 7467600"/>
              <a:gd name="connsiteY543" fmla="*/ 1988277 h 6858000"/>
              <a:gd name="connsiteX544" fmla="*/ 5798671 w 7467600"/>
              <a:gd name="connsiteY544" fmla="*/ 1981601 h 6858000"/>
              <a:gd name="connsiteX545" fmla="*/ 5754709 w 7467600"/>
              <a:gd name="connsiteY545" fmla="*/ 2071454 h 6858000"/>
              <a:gd name="connsiteX546" fmla="*/ 5763044 w 7467600"/>
              <a:gd name="connsiteY546" fmla="*/ 2842206 h 6858000"/>
              <a:gd name="connsiteX547" fmla="*/ 5764974 w 7467600"/>
              <a:gd name="connsiteY547" fmla="*/ 2799609 h 6858000"/>
              <a:gd name="connsiteX548" fmla="*/ 5767665 w 7467600"/>
              <a:gd name="connsiteY548" fmla="*/ 2666409 h 6858000"/>
              <a:gd name="connsiteX549" fmla="*/ 5763055 w 7467600"/>
              <a:gd name="connsiteY549" fmla="*/ 2579705 h 6858000"/>
              <a:gd name="connsiteX550" fmla="*/ 5758079 w 7467600"/>
              <a:gd name="connsiteY550" fmla="*/ 2492508 h 6858000"/>
              <a:gd name="connsiteX551" fmla="*/ 5779325 w 7467600"/>
              <a:gd name="connsiteY551" fmla="*/ 2197069 h 6858000"/>
              <a:gd name="connsiteX552" fmla="*/ 5798671 w 7467600"/>
              <a:gd name="connsiteY552" fmla="*/ 1981601 h 6858000"/>
              <a:gd name="connsiteX553" fmla="*/ 5829202 w 7467600"/>
              <a:gd name="connsiteY553" fmla="*/ 1971679 h 6858000"/>
              <a:gd name="connsiteX554" fmla="*/ 5809558 w 7467600"/>
              <a:gd name="connsiteY554" fmla="*/ 2198043 h 6858000"/>
              <a:gd name="connsiteX555" fmla="*/ 5788653 w 7467600"/>
              <a:gd name="connsiteY555" fmla="*/ 2489430 h 6858000"/>
              <a:gd name="connsiteX556" fmla="*/ 5793439 w 7467600"/>
              <a:gd name="connsiteY556" fmla="*/ 2575235 h 6858000"/>
              <a:gd name="connsiteX557" fmla="*/ 5796837 w 7467600"/>
              <a:gd name="connsiteY557" fmla="*/ 2637633 h 6858000"/>
              <a:gd name="connsiteX558" fmla="*/ 5818614 w 7467600"/>
              <a:gd name="connsiteY558" fmla="*/ 2473055 h 6858000"/>
              <a:gd name="connsiteX559" fmla="*/ 5829202 w 7467600"/>
              <a:gd name="connsiteY559" fmla="*/ 1971679 h 6858000"/>
              <a:gd name="connsiteX560" fmla="*/ 5911389 w 7467600"/>
              <a:gd name="connsiteY560" fmla="*/ 1898371 h 6858000"/>
              <a:gd name="connsiteX561" fmla="*/ 6237627 w 7467600"/>
              <a:gd name="connsiteY561" fmla="*/ 2231921 h 6858000"/>
              <a:gd name="connsiteX562" fmla="*/ 5911389 w 7467600"/>
              <a:gd name="connsiteY562" fmla="*/ 1898371 h 6858000"/>
              <a:gd name="connsiteX563" fmla="*/ 6944437 w 7467600"/>
              <a:gd name="connsiteY563" fmla="*/ 1575402 h 6858000"/>
              <a:gd name="connsiteX564" fmla="*/ 6304730 w 7467600"/>
              <a:gd name="connsiteY564" fmla="*/ 1766654 h 6858000"/>
              <a:gd name="connsiteX565" fmla="*/ 6944437 w 7467600"/>
              <a:gd name="connsiteY565" fmla="*/ 1575402 h 6858000"/>
              <a:gd name="connsiteX566" fmla="*/ 7019523 w 7467600"/>
              <a:gd name="connsiteY566" fmla="*/ 1519450 h 6858000"/>
              <a:gd name="connsiteX567" fmla="*/ 6298091 w 7467600"/>
              <a:gd name="connsiteY567" fmla="*/ 1737122 h 6858000"/>
              <a:gd name="connsiteX568" fmla="*/ 7019523 w 7467600"/>
              <a:gd name="connsiteY568" fmla="*/ 1519450 h 6858000"/>
              <a:gd name="connsiteX569" fmla="*/ 2399523 w 7467600"/>
              <a:gd name="connsiteY569" fmla="*/ 1428234 h 6858000"/>
              <a:gd name="connsiteX570" fmla="*/ 2224982 w 7467600"/>
              <a:gd name="connsiteY570" fmla="*/ 1826201 h 6858000"/>
              <a:gd name="connsiteX571" fmla="*/ 2096099 w 7467600"/>
              <a:gd name="connsiteY571" fmla="*/ 2345900 h 6858000"/>
              <a:gd name="connsiteX572" fmla="*/ 2283317 w 7467600"/>
              <a:gd name="connsiteY572" fmla="*/ 1796925 h 6858000"/>
              <a:gd name="connsiteX573" fmla="*/ 2399523 w 7467600"/>
              <a:gd name="connsiteY573" fmla="*/ 1428234 h 6858000"/>
              <a:gd name="connsiteX574" fmla="*/ 2448558 w 7467600"/>
              <a:gd name="connsiteY574" fmla="*/ 1373435 h 6858000"/>
              <a:gd name="connsiteX575" fmla="*/ 2312521 w 7467600"/>
              <a:gd name="connsiteY575" fmla="*/ 1806140 h 6858000"/>
              <a:gd name="connsiteX576" fmla="*/ 2127533 w 7467600"/>
              <a:gd name="connsiteY576" fmla="*/ 2348380 h 6858000"/>
              <a:gd name="connsiteX577" fmla="*/ 2358080 w 7467600"/>
              <a:gd name="connsiteY577" fmla="*/ 1866134 h 6858000"/>
              <a:gd name="connsiteX578" fmla="*/ 2407436 w 7467600"/>
              <a:gd name="connsiteY578" fmla="*/ 1651070 h 6858000"/>
              <a:gd name="connsiteX579" fmla="*/ 2448558 w 7467600"/>
              <a:gd name="connsiteY579" fmla="*/ 1373435 h 6858000"/>
              <a:gd name="connsiteX580" fmla="*/ 278707 w 7467600"/>
              <a:gd name="connsiteY580" fmla="*/ 1352270 h 6858000"/>
              <a:gd name="connsiteX581" fmla="*/ 321570 w 7467600"/>
              <a:gd name="connsiteY581" fmla="*/ 1861610 h 6858000"/>
              <a:gd name="connsiteX582" fmla="*/ 294281 w 7467600"/>
              <a:gd name="connsiteY582" fmla="*/ 1440658 h 6858000"/>
              <a:gd name="connsiteX583" fmla="*/ 278707 w 7467600"/>
              <a:gd name="connsiteY583" fmla="*/ 1352270 h 6858000"/>
              <a:gd name="connsiteX584" fmla="*/ 1423821 w 7467600"/>
              <a:gd name="connsiteY584" fmla="*/ 1351958 h 6858000"/>
              <a:gd name="connsiteX585" fmla="*/ 1638521 w 7467600"/>
              <a:gd name="connsiteY585" fmla="*/ 1908470 h 6858000"/>
              <a:gd name="connsiteX586" fmla="*/ 1754199 w 7467600"/>
              <a:gd name="connsiteY586" fmla="*/ 2149284 h 6858000"/>
              <a:gd name="connsiteX587" fmla="*/ 1908359 w 7467600"/>
              <a:gd name="connsiteY587" fmla="*/ 2364988 h 6858000"/>
              <a:gd name="connsiteX588" fmla="*/ 1647661 w 7467600"/>
              <a:gd name="connsiteY588" fmla="*/ 1825945 h 6858000"/>
              <a:gd name="connsiteX589" fmla="*/ 1423821 w 7467600"/>
              <a:gd name="connsiteY589" fmla="*/ 1351958 h 6858000"/>
              <a:gd name="connsiteX590" fmla="*/ 1431890 w 7467600"/>
              <a:gd name="connsiteY590" fmla="*/ 1306475 h 6858000"/>
              <a:gd name="connsiteX591" fmla="*/ 1507597 w 7467600"/>
              <a:gd name="connsiteY591" fmla="*/ 1446132 h 6858000"/>
              <a:gd name="connsiteX592" fmla="*/ 1674586 w 7467600"/>
              <a:gd name="connsiteY592" fmla="*/ 1813832 h 6858000"/>
              <a:gd name="connsiteX593" fmla="*/ 1815950 w 7467600"/>
              <a:gd name="connsiteY593" fmla="*/ 2128564 h 6858000"/>
              <a:gd name="connsiteX594" fmla="*/ 1984242 w 7467600"/>
              <a:gd name="connsiteY594" fmla="*/ 2430829 h 6858000"/>
              <a:gd name="connsiteX595" fmla="*/ 2014023 w 7467600"/>
              <a:gd name="connsiteY595" fmla="*/ 2450995 h 6858000"/>
              <a:gd name="connsiteX596" fmla="*/ 1747337 w 7467600"/>
              <a:gd name="connsiteY596" fmla="*/ 1855264 h 6858000"/>
              <a:gd name="connsiteX597" fmla="*/ 1533749 w 7467600"/>
              <a:gd name="connsiteY597" fmla="*/ 1478656 h 6858000"/>
              <a:gd name="connsiteX598" fmla="*/ 1431890 w 7467600"/>
              <a:gd name="connsiteY598" fmla="*/ 1306475 h 6858000"/>
              <a:gd name="connsiteX599" fmla="*/ 5052692 w 7467600"/>
              <a:gd name="connsiteY599" fmla="*/ 1292994 h 6858000"/>
              <a:gd name="connsiteX600" fmla="*/ 5200661 w 7467600"/>
              <a:gd name="connsiteY600" fmla="*/ 1635186 h 6858000"/>
              <a:gd name="connsiteX601" fmla="*/ 5297138 w 7467600"/>
              <a:gd name="connsiteY601" fmla="*/ 1906351 h 6858000"/>
              <a:gd name="connsiteX602" fmla="*/ 5052692 w 7467600"/>
              <a:gd name="connsiteY602" fmla="*/ 1292994 h 6858000"/>
              <a:gd name="connsiteX603" fmla="*/ 5009948 w 7467600"/>
              <a:gd name="connsiteY603" fmla="*/ 1273619 h 6858000"/>
              <a:gd name="connsiteX604" fmla="*/ 5121777 w 7467600"/>
              <a:gd name="connsiteY604" fmla="*/ 1654213 h 6858000"/>
              <a:gd name="connsiteX605" fmla="*/ 5293545 w 7467600"/>
              <a:gd name="connsiteY605" fmla="*/ 2072247 h 6858000"/>
              <a:gd name="connsiteX606" fmla="*/ 5294042 w 7467600"/>
              <a:gd name="connsiteY606" fmla="*/ 2065019 h 6858000"/>
              <a:gd name="connsiteX607" fmla="*/ 5171936 w 7467600"/>
              <a:gd name="connsiteY607" fmla="*/ 1647613 h 6858000"/>
              <a:gd name="connsiteX608" fmla="*/ 5009948 w 7467600"/>
              <a:gd name="connsiteY608" fmla="*/ 1273619 h 6858000"/>
              <a:gd name="connsiteX609" fmla="*/ 655236 w 7467600"/>
              <a:gd name="connsiteY609" fmla="*/ 1268632 h 6858000"/>
              <a:gd name="connsiteX610" fmla="*/ 839521 w 7467600"/>
              <a:gd name="connsiteY610" fmla="*/ 1685315 h 6858000"/>
              <a:gd name="connsiteX611" fmla="*/ 1109416 w 7467600"/>
              <a:gd name="connsiteY611" fmla="*/ 2061663 h 6858000"/>
              <a:gd name="connsiteX612" fmla="*/ 1298300 w 7467600"/>
              <a:gd name="connsiteY612" fmla="*/ 2247742 h 6858000"/>
              <a:gd name="connsiteX613" fmla="*/ 1125871 w 7467600"/>
              <a:gd name="connsiteY613" fmla="*/ 1989513 h 6858000"/>
              <a:gd name="connsiteX614" fmla="*/ 981574 w 7467600"/>
              <a:gd name="connsiteY614" fmla="*/ 1783157 h 6858000"/>
              <a:gd name="connsiteX615" fmla="*/ 922198 w 7467600"/>
              <a:gd name="connsiteY615" fmla="*/ 1677437 h 6858000"/>
              <a:gd name="connsiteX616" fmla="*/ 869293 w 7467600"/>
              <a:gd name="connsiteY616" fmla="*/ 1583214 h 6858000"/>
              <a:gd name="connsiteX617" fmla="*/ 751431 w 7467600"/>
              <a:gd name="connsiteY617" fmla="*/ 1405731 h 6858000"/>
              <a:gd name="connsiteX618" fmla="*/ 655236 w 7467600"/>
              <a:gd name="connsiteY618" fmla="*/ 1268632 h 6858000"/>
              <a:gd name="connsiteX619" fmla="*/ 6516292 w 7467600"/>
              <a:gd name="connsiteY619" fmla="*/ 1263064 h 6858000"/>
              <a:gd name="connsiteX620" fmla="*/ 5736320 w 7467600"/>
              <a:gd name="connsiteY620" fmla="*/ 1501803 h 6858000"/>
              <a:gd name="connsiteX621" fmla="*/ 6516292 w 7467600"/>
              <a:gd name="connsiteY621" fmla="*/ 1263064 h 6858000"/>
              <a:gd name="connsiteX622" fmla="*/ 291466 w 7467600"/>
              <a:gd name="connsiteY622" fmla="*/ 1250369 h 6858000"/>
              <a:gd name="connsiteX623" fmla="*/ 323180 w 7467600"/>
              <a:gd name="connsiteY623" fmla="*/ 1435283 h 6858000"/>
              <a:gd name="connsiteX624" fmla="*/ 349381 w 7467600"/>
              <a:gd name="connsiteY624" fmla="*/ 1875041 h 6858000"/>
              <a:gd name="connsiteX625" fmla="*/ 374363 w 7467600"/>
              <a:gd name="connsiteY625" fmla="*/ 1506494 h 6858000"/>
              <a:gd name="connsiteX626" fmla="*/ 302168 w 7467600"/>
              <a:gd name="connsiteY626" fmla="*/ 1274495 h 6858000"/>
              <a:gd name="connsiteX627" fmla="*/ 291466 w 7467600"/>
              <a:gd name="connsiteY627" fmla="*/ 1250369 h 6858000"/>
              <a:gd name="connsiteX628" fmla="*/ 678222 w 7467600"/>
              <a:gd name="connsiteY628" fmla="*/ 1248670 h 6858000"/>
              <a:gd name="connsiteX629" fmla="*/ 775536 w 7467600"/>
              <a:gd name="connsiteY629" fmla="*/ 1388015 h 6858000"/>
              <a:gd name="connsiteX630" fmla="*/ 894529 w 7467600"/>
              <a:gd name="connsiteY630" fmla="*/ 1567739 h 6858000"/>
              <a:gd name="connsiteX631" fmla="*/ 948000 w 7467600"/>
              <a:gd name="connsiteY631" fmla="*/ 1663088 h 6858000"/>
              <a:gd name="connsiteX632" fmla="*/ 1006812 w 7467600"/>
              <a:gd name="connsiteY632" fmla="*/ 1767683 h 6858000"/>
              <a:gd name="connsiteX633" fmla="*/ 1149133 w 7467600"/>
              <a:gd name="connsiteY633" fmla="*/ 1971513 h 6858000"/>
              <a:gd name="connsiteX634" fmla="*/ 1333952 w 7467600"/>
              <a:gd name="connsiteY634" fmla="*/ 2251620 h 6858000"/>
              <a:gd name="connsiteX635" fmla="*/ 1337329 w 7467600"/>
              <a:gd name="connsiteY635" fmla="*/ 2258350 h 6858000"/>
              <a:gd name="connsiteX636" fmla="*/ 1014726 w 7467600"/>
              <a:gd name="connsiteY636" fmla="*/ 1615556 h 6858000"/>
              <a:gd name="connsiteX637" fmla="*/ 678222 w 7467600"/>
              <a:gd name="connsiteY637" fmla="*/ 1248670 h 6858000"/>
              <a:gd name="connsiteX638" fmla="*/ 6691602 w 7467600"/>
              <a:gd name="connsiteY638" fmla="*/ 1140573 h 6858000"/>
              <a:gd name="connsiteX639" fmla="*/ 6571100 w 7467600"/>
              <a:gd name="connsiteY639" fmla="*/ 1183662 h 6858000"/>
              <a:gd name="connsiteX640" fmla="*/ 6241687 w 7467600"/>
              <a:gd name="connsiteY640" fmla="*/ 1257600 h 6858000"/>
              <a:gd name="connsiteX641" fmla="*/ 5693009 w 7467600"/>
              <a:gd name="connsiteY641" fmla="*/ 1478256 h 6858000"/>
              <a:gd name="connsiteX642" fmla="*/ 6548420 w 7467600"/>
              <a:gd name="connsiteY642" fmla="*/ 1214599 h 6858000"/>
              <a:gd name="connsiteX643" fmla="*/ 6605473 w 7467600"/>
              <a:gd name="connsiteY643" fmla="*/ 1184686 h 6858000"/>
              <a:gd name="connsiteX644" fmla="*/ 6691602 w 7467600"/>
              <a:gd name="connsiteY644" fmla="*/ 1140573 h 6858000"/>
              <a:gd name="connsiteX645" fmla="*/ 4002475 w 7467600"/>
              <a:gd name="connsiteY645" fmla="*/ 1037802 h 6858000"/>
              <a:gd name="connsiteX646" fmla="*/ 4000324 w 7467600"/>
              <a:gd name="connsiteY646" fmla="*/ 1039362 h 6858000"/>
              <a:gd name="connsiteX647" fmla="*/ 4002862 w 7467600"/>
              <a:gd name="connsiteY647" fmla="*/ 1042866 h 6858000"/>
              <a:gd name="connsiteX648" fmla="*/ 4002475 w 7467600"/>
              <a:gd name="connsiteY648" fmla="*/ 1037802 h 6858000"/>
              <a:gd name="connsiteX649" fmla="*/ 506322 w 7467600"/>
              <a:gd name="connsiteY649" fmla="*/ 1020997 h 6858000"/>
              <a:gd name="connsiteX650" fmla="*/ 533068 w 7467600"/>
              <a:gd name="connsiteY650" fmla="*/ 1029409 h 6858000"/>
              <a:gd name="connsiteX651" fmla="*/ 1232525 w 7467600"/>
              <a:gd name="connsiteY651" fmla="*/ 1804675 h 6858000"/>
              <a:gd name="connsiteX652" fmla="*/ 1388858 w 7467600"/>
              <a:gd name="connsiteY652" fmla="*/ 2368011 h 6858000"/>
              <a:gd name="connsiteX653" fmla="*/ 1384098 w 7467600"/>
              <a:gd name="connsiteY653" fmla="*/ 2378125 h 6858000"/>
              <a:gd name="connsiteX654" fmla="*/ 1425393 w 7467600"/>
              <a:gd name="connsiteY654" fmla="*/ 2589124 h 6858000"/>
              <a:gd name="connsiteX655" fmla="*/ 1424001 w 7467600"/>
              <a:gd name="connsiteY655" fmla="*/ 2597541 h 6858000"/>
              <a:gd name="connsiteX656" fmla="*/ 2152729 w 7467600"/>
              <a:gd name="connsiteY656" fmla="*/ 2864487 h 6858000"/>
              <a:gd name="connsiteX657" fmla="*/ 2020609 w 7467600"/>
              <a:gd name="connsiteY657" fmla="*/ 2539671 h 6858000"/>
              <a:gd name="connsiteX658" fmla="*/ 2018920 w 7467600"/>
              <a:gd name="connsiteY658" fmla="*/ 2536309 h 6858000"/>
              <a:gd name="connsiteX659" fmla="*/ 1342441 w 7467600"/>
              <a:gd name="connsiteY659" fmla="*/ 1173017 h 6858000"/>
              <a:gd name="connsiteX660" fmla="*/ 1367925 w 7467600"/>
              <a:gd name="connsiteY660" fmla="*/ 1135648 h 6858000"/>
              <a:gd name="connsiteX661" fmla="*/ 1771401 w 7467600"/>
              <a:gd name="connsiteY661" fmla="*/ 1806673 h 6858000"/>
              <a:gd name="connsiteX662" fmla="*/ 1972385 w 7467600"/>
              <a:gd name="connsiteY662" fmla="*/ 2198735 h 6858000"/>
              <a:gd name="connsiteX663" fmla="*/ 2040892 w 7467600"/>
              <a:gd name="connsiteY663" fmla="*/ 2405205 h 6858000"/>
              <a:gd name="connsiteX664" fmla="*/ 2131689 w 7467600"/>
              <a:gd name="connsiteY664" fmla="*/ 1936926 h 6858000"/>
              <a:gd name="connsiteX665" fmla="*/ 2454820 w 7467600"/>
              <a:gd name="connsiteY665" fmla="*/ 1248808 h 6858000"/>
              <a:gd name="connsiteX666" fmla="*/ 2492512 w 7467600"/>
              <a:gd name="connsiteY666" fmla="*/ 1302920 h 6858000"/>
              <a:gd name="connsiteX667" fmla="*/ 2081216 w 7467600"/>
              <a:gd name="connsiteY667" fmla="*/ 2527513 h 6858000"/>
              <a:gd name="connsiteX668" fmla="*/ 2081211 w 7467600"/>
              <a:gd name="connsiteY668" fmla="*/ 2528916 h 6858000"/>
              <a:gd name="connsiteX669" fmla="*/ 2199067 w 7467600"/>
              <a:gd name="connsiteY669" fmla="*/ 2884061 h 6858000"/>
              <a:gd name="connsiteX670" fmla="*/ 3192586 w 7467600"/>
              <a:gd name="connsiteY670" fmla="*/ 3411496 h 6858000"/>
              <a:gd name="connsiteX671" fmla="*/ 3182620 w 7467600"/>
              <a:gd name="connsiteY671" fmla="*/ 3483279 h 6858000"/>
              <a:gd name="connsiteX672" fmla="*/ 2435119 w 7467600"/>
              <a:gd name="connsiteY672" fmla="*/ 3080173 h 6858000"/>
              <a:gd name="connsiteX673" fmla="*/ 2410152 w 7467600"/>
              <a:gd name="connsiteY673" fmla="*/ 3063751 h 6858000"/>
              <a:gd name="connsiteX674" fmla="*/ 2408099 w 7467600"/>
              <a:gd name="connsiteY674" fmla="*/ 3064403 h 6858000"/>
              <a:gd name="connsiteX675" fmla="*/ 2407218 w 7467600"/>
              <a:gd name="connsiteY675" fmla="*/ 3070324 h 6858000"/>
              <a:gd name="connsiteX676" fmla="*/ 2380138 w 7467600"/>
              <a:gd name="connsiteY676" fmla="*/ 3099341 h 6858000"/>
              <a:gd name="connsiteX677" fmla="*/ 1765923 w 7467600"/>
              <a:gd name="connsiteY677" fmla="*/ 3581043 h 6858000"/>
              <a:gd name="connsiteX678" fmla="*/ 1702258 w 7467600"/>
              <a:gd name="connsiteY678" fmla="*/ 3612286 h 6858000"/>
              <a:gd name="connsiteX679" fmla="*/ 1538370 w 7467600"/>
              <a:gd name="connsiteY679" fmla="*/ 3811804 h 6858000"/>
              <a:gd name="connsiteX680" fmla="*/ 542867 w 7467600"/>
              <a:gd name="connsiteY680" fmla="*/ 4944092 h 6858000"/>
              <a:gd name="connsiteX681" fmla="*/ 515800 w 7467600"/>
              <a:gd name="connsiteY681" fmla="*/ 4862180 h 6858000"/>
              <a:gd name="connsiteX682" fmla="*/ 909145 w 7467600"/>
              <a:gd name="connsiteY682" fmla="*/ 4199225 h 6858000"/>
              <a:gd name="connsiteX683" fmla="*/ 1214067 w 7467600"/>
              <a:gd name="connsiteY683" fmla="*/ 3908561 h 6858000"/>
              <a:gd name="connsiteX684" fmla="*/ 640967 w 7467600"/>
              <a:gd name="connsiteY684" fmla="*/ 4105601 h 6858000"/>
              <a:gd name="connsiteX685" fmla="*/ 112563 w 7467600"/>
              <a:gd name="connsiteY685" fmla="*/ 4396952 h 6858000"/>
              <a:gd name="connsiteX686" fmla="*/ 0 w 7467600"/>
              <a:gd name="connsiteY686" fmla="*/ 4466006 h 6858000"/>
              <a:gd name="connsiteX687" fmla="*/ 0 w 7467600"/>
              <a:gd name="connsiteY687" fmla="*/ 4233763 h 6858000"/>
              <a:gd name="connsiteX688" fmla="*/ 36881 w 7467600"/>
              <a:gd name="connsiteY688" fmla="*/ 4200118 h 6858000"/>
              <a:gd name="connsiteX689" fmla="*/ 910534 w 7467600"/>
              <a:gd name="connsiteY689" fmla="*/ 3629753 h 6858000"/>
              <a:gd name="connsiteX690" fmla="*/ 1578717 w 7467600"/>
              <a:gd name="connsiteY690" fmla="*/ 3575982 h 6858000"/>
              <a:gd name="connsiteX691" fmla="*/ 2338780 w 7467600"/>
              <a:gd name="connsiteY691" fmla="*/ 3033725 h 6858000"/>
              <a:gd name="connsiteX692" fmla="*/ 1807991 w 7467600"/>
              <a:gd name="connsiteY692" fmla="*/ 2807184 h 6858000"/>
              <a:gd name="connsiteX693" fmla="*/ 1416358 w 7467600"/>
              <a:gd name="connsiteY693" fmla="*/ 3112571 h 6858000"/>
              <a:gd name="connsiteX694" fmla="*/ 939066 w 7467600"/>
              <a:gd name="connsiteY694" fmla="*/ 3378798 h 6858000"/>
              <a:gd name="connsiteX695" fmla="*/ 115099 w 7467600"/>
              <a:gd name="connsiteY695" fmla="*/ 3607650 h 6858000"/>
              <a:gd name="connsiteX696" fmla="*/ 97284 w 7467600"/>
              <a:gd name="connsiteY696" fmla="*/ 3520393 h 6858000"/>
              <a:gd name="connsiteX697" fmla="*/ 922050 w 7467600"/>
              <a:gd name="connsiteY697" fmla="*/ 3074867 h 6858000"/>
              <a:gd name="connsiteX698" fmla="*/ 1405265 w 7467600"/>
              <a:gd name="connsiteY698" fmla="*/ 3016319 h 6858000"/>
              <a:gd name="connsiteX699" fmla="*/ 1407512 w 7467600"/>
              <a:gd name="connsiteY699" fmla="*/ 3018001 h 6858000"/>
              <a:gd name="connsiteX700" fmla="*/ 1726266 w 7467600"/>
              <a:gd name="connsiteY700" fmla="*/ 2777274 h 6858000"/>
              <a:gd name="connsiteX701" fmla="*/ 625390 w 7467600"/>
              <a:gd name="connsiteY701" fmla="*/ 2514541 h 6858000"/>
              <a:gd name="connsiteX702" fmla="*/ 619799 w 7467600"/>
              <a:gd name="connsiteY702" fmla="*/ 2527180 h 6858000"/>
              <a:gd name="connsiteX703" fmla="*/ 310030 w 7467600"/>
              <a:gd name="connsiteY703" fmla="*/ 2771818 h 6858000"/>
              <a:gd name="connsiteX704" fmla="*/ 173877 w 7467600"/>
              <a:gd name="connsiteY704" fmla="*/ 2937056 h 6858000"/>
              <a:gd name="connsiteX705" fmla="*/ 77889 w 7467600"/>
              <a:gd name="connsiteY705" fmla="*/ 3138440 h 6858000"/>
              <a:gd name="connsiteX706" fmla="*/ 0 w 7467600"/>
              <a:gd name="connsiteY706" fmla="*/ 3271395 h 6858000"/>
              <a:gd name="connsiteX707" fmla="*/ 0 w 7467600"/>
              <a:gd name="connsiteY707" fmla="*/ 3153002 h 6858000"/>
              <a:gd name="connsiteX708" fmla="*/ 2386 w 7467600"/>
              <a:gd name="connsiteY708" fmla="*/ 3149203 h 6858000"/>
              <a:gd name="connsiteX709" fmla="*/ 89753 w 7467600"/>
              <a:gd name="connsiteY709" fmla="*/ 2987702 h 6858000"/>
              <a:gd name="connsiteX710" fmla="*/ 76869 w 7467600"/>
              <a:gd name="connsiteY710" fmla="*/ 3005404 h 6858000"/>
              <a:gd name="connsiteX711" fmla="*/ 32049 w 7467600"/>
              <a:gd name="connsiteY711" fmla="*/ 3065814 h 6858000"/>
              <a:gd name="connsiteX712" fmla="*/ 0 w 7467600"/>
              <a:gd name="connsiteY712" fmla="*/ 3108744 h 6858000"/>
              <a:gd name="connsiteX713" fmla="*/ 0 w 7467600"/>
              <a:gd name="connsiteY713" fmla="*/ 3058059 h 6858000"/>
              <a:gd name="connsiteX714" fmla="*/ 7610 w 7467600"/>
              <a:gd name="connsiteY714" fmla="*/ 3047889 h 6858000"/>
              <a:gd name="connsiteX715" fmla="*/ 52419 w 7467600"/>
              <a:gd name="connsiteY715" fmla="*/ 2987479 h 6858000"/>
              <a:gd name="connsiteX716" fmla="*/ 59142 w 7467600"/>
              <a:gd name="connsiteY716" fmla="*/ 2978488 h 6858000"/>
              <a:gd name="connsiteX717" fmla="*/ 0 w 7467600"/>
              <a:gd name="connsiteY717" fmla="*/ 3015334 h 6858000"/>
              <a:gd name="connsiteX718" fmla="*/ 0 w 7467600"/>
              <a:gd name="connsiteY718" fmla="*/ 2914286 h 6858000"/>
              <a:gd name="connsiteX719" fmla="*/ 36383 w 7467600"/>
              <a:gd name="connsiteY719" fmla="*/ 2901128 h 6858000"/>
              <a:gd name="connsiteX720" fmla="*/ 156329 w 7467600"/>
              <a:gd name="connsiteY720" fmla="*/ 2840533 h 6858000"/>
              <a:gd name="connsiteX721" fmla="*/ 358355 w 7467600"/>
              <a:gd name="connsiteY721" fmla="*/ 2620471 h 6858000"/>
              <a:gd name="connsiteX722" fmla="*/ 510577 w 7467600"/>
              <a:gd name="connsiteY722" fmla="*/ 2501244 h 6858000"/>
              <a:gd name="connsiteX723" fmla="*/ 211967 w 7467600"/>
              <a:gd name="connsiteY723" fmla="*/ 2479171 h 6858000"/>
              <a:gd name="connsiteX724" fmla="*/ 0 w 7467600"/>
              <a:gd name="connsiteY724" fmla="*/ 2476398 h 6858000"/>
              <a:gd name="connsiteX725" fmla="*/ 0 w 7467600"/>
              <a:gd name="connsiteY725" fmla="*/ 2389189 h 6858000"/>
              <a:gd name="connsiteX726" fmla="*/ 103062 w 7467600"/>
              <a:gd name="connsiteY726" fmla="*/ 2389518 h 6858000"/>
              <a:gd name="connsiteX727" fmla="*/ 510734 w 7467600"/>
              <a:gd name="connsiteY727" fmla="*/ 2416201 h 6858000"/>
              <a:gd name="connsiteX728" fmla="*/ 279257 w 7467600"/>
              <a:gd name="connsiteY728" fmla="*/ 2092102 h 6858000"/>
              <a:gd name="connsiteX729" fmla="*/ 65265 w 7467600"/>
              <a:gd name="connsiteY729" fmla="*/ 2006049 h 6858000"/>
              <a:gd name="connsiteX730" fmla="*/ 0 w 7467600"/>
              <a:gd name="connsiteY730" fmla="*/ 1982532 h 6858000"/>
              <a:gd name="connsiteX731" fmla="*/ 0 w 7467600"/>
              <a:gd name="connsiteY731" fmla="*/ 1912789 h 6858000"/>
              <a:gd name="connsiteX732" fmla="*/ 97460 w 7467600"/>
              <a:gd name="connsiteY732" fmla="*/ 1953725 h 6858000"/>
              <a:gd name="connsiteX733" fmla="*/ 221272 w 7467600"/>
              <a:gd name="connsiteY733" fmla="*/ 1980766 h 6858000"/>
              <a:gd name="connsiteX734" fmla="*/ 116765 w 7467600"/>
              <a:gd name="connsiteY734" fmla="*/ 1911033 h 6858000"/>
              <a:gd name="connsiteX735" fmla="*/ 16405 w 7467600"/>
              <a:gd name="connsiteY735" fmla="*/ 1803412 h 6858000"/>
              <a:gd name="connsiteX736" fmla="*/ 0 w 7467600"/>
              <a:gd name="connsiteY736" fmla="*/ 1784777 h 6858000"/>
              <a:gd name="connsiteX737" fmla="*/ 0 w 7467600"/>
              <a:gd name="connsiteY737" fmla="*/ 1740082 h 6858000"/>
              <a:gd name="connsiteX738" fmla="*/ 39394 w 7467600"/>
              <a:gd name="connsiteY738" fmla="*/ 1784856 h 6858000"/>
              <a:gd name="connsiteX739" fmla="*/ 135813 w 7467600"/>
              <a:gd name="connsiteY739" fmla="*/ 1888838 h 6858000"/>
              <a:gd name="connsiteX740" fmla="*/ 242575 w 7467600"/>
              <a:gd name="connsiteY740" fmla="*/ 1958841 h 6858000"/>
              <a:gd name="connsiteX741" fmla="*/ 82197 w 7467600"/>
              <a:gd name="connsiteY741" fmla="*/ 1754826 h 6858000"/>
              <a:gd name="connsiteX742" fmla="*/ 0 w 7467600"/>
              <a:gd name="connsiteY742" fmla="*/ 1679650 h 6858000"/>
              <a:gd name="connsiteX743" fmla="*/ 0 w 7467600"/>
              <a:gd name="connsiteY743" fmla="*/ 1602463 h 6858000"/>
              <a:gd name="connsiteX744" fmla="*/ 84689 w 7467600"/>
              <a:gd name="connsiteY744" fmla="*/ 1677442 h 6858000"/>
              <a:gd name="connsiteX745" fmla="*/ 298437 w 7467600"/>
              <a:gd name="connsiteY745" fmla="*/ 1968019 h 6858000"/>
              <a:gd name="connsiteX746" fmla="*/ 227269 w 7467600"/>
              <a:gd name="connsiteY746" fmla="*/ 1114064 h 6858000"/>
              <a:gd name="connsiteX747" fmla="*/ 248003 w 7467600"/>
              <a:gd name="connsiteY747" fmla="*/ 1089613 h 6858000"/>
              <a:gd name="connsiteX748" fmla="*/ 427020 w 7467600"/>
              <a:gd name="connsiteY748" fmla="*/ 1619803 h 6858000"/>
              <a:gd name="connsiteX749" fmla="*/ 340345 w 7467600"/>
              <a:gd name="connsiteY749" fmla="*/ 2027739 h 6858000"/>
              <a:gd name="connsiteX750" fmla="*/ 360865 w 7467600"/>
              <a:gd name="connsiteY750" fmla="*/ 2044827 h 6858000"/>
              <a:gd name="connsiteX751" fmla="*/ 560414 w 7467600"/>
              <a:gd name="connsiteY751" fmla="*/ 2421457 h 6858000"/>
              <a:gd name="connsiteX752" fmla="*/ 1359703 w 7467600"/>
              <a:gd name="connsiteY752" fmla="*/ 2578554 h 6858000"/>
              <a:gd name="connsiteX753" fmla="*/ 1359422 w 7467600"/>
              <a:gd name="connsiteY753" fmla="*/ 2577994 h 6858000"/>
              <a:gd name="connsiteX754" fmla="*/ 828701 w 7467600"/>
              <a:gd name="connsiteY754" fmla="*/ 1839520 h 6858000"/>
              <a:gd name="connsiteX755" fmla="*/ 494427 w 7467600"/>
              <a:gd name="connsiteY755" fmla="*/ 1092333 h 6858000"/>
              <a:gd name="connsiteX756" fmla="*/ 506322 w 7467600"/>
              <a:gd name="connsiteY756" fmla="*/ 1020997 h 6858000"/>
              <a:gd name="connsiteX757" fmla="*/ 4570198 w 7467600"/>
              <a:gd name="connsiteY757" fmla="*/ 978081 h 6858000"/>
              <a:gd name="connsiteX758" fmla="*/ 4523691 w 7467600"/>
              <a:gd name="connsiteY758" fmla="*/ 1127776 h 6858000"/>
              <a:gd name="connsiteX759" fmla="*/ 4509875 w 7467600"/>
              <a:gd name="connsiteY759" fmla="*/ 1167552 h 6858000"/>
              <a:gd name="connsiteX760" fmla="*/ 4478168 w 7467600"/>
              <a:gd name="connsiteY760" fmla="*/ 1260735 h 6858000"/>
              <a:gd name="connsiteX761" fmla="*/ 4409309 w 7467600"/>
              <a:gd name="connsiteY761" fmla="*/ 1666996 h 6858000"/>
              <a:gd name="connsiteX762" fmla="*/ 4370031 w 7467600"/>
              <a:gd name="connsiteY762" fmla="*/ 1955666 h 6858000"/>
              <a:gd name="connsiteX763" fmla="*/ 4570198 w 7467600"/>
              <a:gd name="connsiteY763" fmla="*/ 978081 h 6858000"/>
              <a:gd name="connsiteX764" fmla="*/ 4557898 w 7467600"/>
              <a:gd name="connsiteY764" fmla="*/ 900011 h 6858000"/>
              <a:gd name="connsiteX765" fmla="*/ 4344840 w 7467600"/>
              <a:gd name="connsiteY765" fmla="*/ 1922038 h 6858000"/>
              <a:gd name="connsiteX766" fmla="*/ 4378710 w 7467600"/>
              <a:gd name="connsiteY766" fmla="*/ 1665516 h 6858000"/>
              <a:gd name="connsiteX767" fmla="*/ 4448798 w 7467600"/>
              <a:gd name="connsiteY767" fmla="*/ 1253024 h 6858000"/>
              <a:gd name="connsiteX768" fmla="*/ 4480315 w 7467600"/>
              <a:gd name="connsiteY768" fmla="*/ 1158454 h 6858000"/>
              <a:gd name="connsiteX769" fmla="*/ 4494133 w 7467600"/>
              <a:gd name="connsiteY769" fmla="*/ 1118676 h 6858000"/>
              <a:gd name="connsiteX770" fmla="*/ 4557898 w 7467600"/>
              <a:gd name="connsiteY770" fmla="*/ 900011 h 6858000"/>
              <a:gd name="connsiteX771" fmla="*/ 5870151 w 7467600"/>
              <a:gd name="connsiteY771" fmla="*/ 898890 h 6858000"/>
              <a:gd name="connsiteX772" fmla="*/ 5861335 w 7467600"/>
              <a:gd name="connsiteY772" fmla="*/ 899177 h 6858000"/>
              <a:gd name="connsiteX773" fmla="*/ 5843702 w 7467600"/>
              <a:gd name="connsiteY773" fmla="*/ 899748 h 6858000"/>
              <a:gd name="connsiteX774" fmla="*/ 5651107 w 7467600"/>
              <a:gd name="connsiteY774" fmla="*/ 920306 h 6858000"/>
              <a:gd name="connsiteX775" fmla="*/ 5459407 w 7467600"/>
              <a:gd name="connsiteY775" fmla="*/ 940975 h 6858000"/>
              <a:gd name="connsiteX776" fmla="*/ 5374846 w 7467600"/>
              <a:gd name="connsiteY776" fmla="*/ 941988 h 6858000"/>
              <a:gd name="connsiteX777" fmla="*/ 5256105 w 7467600"/>
              <a:gd name="connsiteY777" fmla="*/ 945632 h 6858000"/>
              <a:gd name="connsiteX778" fmla="*/ 5107071 w 7467600"/>
              <a:gd name="connsiteY778" fmla="*/ 969720 h 6858000"/>
              <a:gd name="connsiteX779" fmla="*/ 4998681 w 7467600"/>
              <a:gd name="connsiteY779" fmla="*/ 988771 h 6858000"/>
              <a:gd name="connsiteX780" fmla="*/ 5870151 w 7467600"/>
              <a:gd name="connsiteY780" fmla="*/ 898890 h 6858000"/>
              <a:gd name="connsiteX781" fmla="*/ 5504425 w 7467600"/>
              <a:gd name="connsiteY781" fmla="*/ 848067 h 6858000"/>
              <a:gd name="connsiteX782" fmla="*/ 4968849 w 7467600"/>
              <a:gd name="connsiteY782" fmla="*/ 962318 h 6858000"/>
              <a:gd name="connsiteX783" fmla="*/ 5104039 w 7467600"/>
              <a:gd name="connsiteY783" fmla="*/ 940634 h 6858000"/>
              <a:gd name="connsiteX784" fmla="*/ 5256311 w 7467600"/>
              <a:gd name="connsiteY784" fmla="*/ 916490 h 6858000"/>
              <a:gd name="connsiteX785" fmla="*/ 5377381 w 7467600"/>
              <a:gd name="connsiteY785" fmla="*/ 912671 h 6858000"/>
              <a:gd name="connsiteX786" fmla="*/ 5460148 w 7467600"/>
              <a:gd name="connsiteY786" fmla="*/ 911442 h 6858000"/>
              <a:gd name="connsiteX787" fmla="*/ 5648971 w 7467600"/>
              <a:gd name="connsiteY787" fmla="*/ 891331 h 6858000"/>
              <a:gd name="connsiteX788" fmla="*/ 5844807 w 7467600"/>
              <a:gd name="connsiteY788" fmla="*/ 870718 h 6858000"/>
              <a:gd name="connsiteX789" fmla="*/ 5862975 w 7467600"/>
              <a:gd name="connsiteY789" fmla="*/ 869756 h 6858000"/>
              <a:gd name="connsiteX790" fmla="*/ 5920887 w 7467600"/>
              <a:gd name="connsiteY790" fmla="*/ 865929 h 6858000"/>
              <a:gd name="connsiteX791" fmla="*/ 5504425 w 7467600"/>
              <a:gd name="connsiteY791" fmla="*/ 848067 h 6858000"/>
              <a:gd name="connsiteX792" fmla="*/ 3607114 w 7467600"/>
              <a:gd name="connsiteY792" fmla="*/ 467441 h 6858000"/>
              <a:gd name="connsiteX793" fmla="*/ 3296242 w 7467600"/>
              <a:gd name="connsiteY793" fmla="*/ 807991 h 6858000"/>
              <a:gd name="connsiteX794" fmla="*/ 3174674 w 7467600"/>
              <a:gd name="connsiteY794" fmla="*/ 919759 h 6858000"/>
              <a:gd name="connsiteX795" fmla="*/ 3042978 w 7467600"/>
              <a:gd name="connsiteY795" fmla="*/ 1054894 h 6858000"/>
              <a:gd name="connsiteX796" fmla="*/ 2968914 w 7467600"/>
              <a:gd name="connsiteY796" fmla="*/ 1133756 h 6858000"/>
              <a:gd name="connsiteX797" fmla="*/ 3103823 w 7467600"/>
              <a:gd name="connsiteY797" fmla="*/ 1026814 h 6858000"/>
              <a:gd name="connsiteX798" fmla="*/ 3607114 w 7467600"/>
              <a:gd name="connsiteY798" fmla="*/ 467441 h 6858000"/>
              <a:gd name="connsiteX799" fmla="*/ 3744487 w 7467600"/>
              <a:gd name="connsiteY799" fmla="*/ 383136 h 6858000"/>
              <a:gd name="connsiteX800" fmla="*/ 3970213 w 7467600"/>
              <a:gd name="connsiteY800" fmla="*/ 995559 h 6858000"/>
              <a:gd name="connsiteX801" fmla="*/ 3744487 w 7467600"/>
              <a:gd name="connsiteY801" fmla="*/ 383136 h 6858000"/>
              <a:gd name="connsiteX802" fmla="*/ 3624562 w 7467600"/>
              <a:gd name="connsiteY802" fmla="*/ 367041 h 6858000"/>
              <a:gd name="connsiteX803" fmla="*/ 3489712 w 7467600"/>
              <a:gd name="connsiteY803" fmla="*/ 485386 h 6858000"/>
              <a:gd name="connsiteX804" fmla="*/ 3182994 w 7467600"/>
              <a:gd name="connsiteY804" fmla="*/ 828265 h 6858000"/>
              <a:gd name="connsiteX805" fmla="*/ 2892114 w 7467600"/>
              <a:gd name="connsiteY805" fmla="*/ 1172635 h 6858000"/>
              <a:gd name="connsiteX806" fmla="*/ 3021459 w 7467600"/>
              <a:gd name="connsiteY806" fmla="*/ 1035385 h 6858000"/>
              <a:gd name="connsiteX807" fmla="*/ 3153873 w 7467600"/>
              <a:gd name="connsiteY807" fmla="*/ 898971 h 6858000"/>
              <a:gd name="connsiteX808" fmla="*/ 3276511 w 7467600"/>
              <a:gd name="connsiteY808" fmla="*/ 786423 h 6858000"/>
              <a:gd name="connsiteX809" fmla="*/ 3584154 w 7467600"/>
              <a:gd name="connsiteY809" fmla="*/ 448218 h 6858000"/>
              <a:gd name="connsiteX810" fmla="*/ 3624562 w 7467600"/>
              <a:gd name="connsiteY810" fmla="*/ 367041 h 6858000"/>
              <a:gd name="connsiteX811" fmla="*/ 3766672 w 7467600"/>
              <a:gd name="connsiteY811" fmla="*/ 359429 h 6858000"/>
              <a:gd name="connsiteX812" fmla="*/ 3996338 w 7467600"/>
              <a:gd name="connsiteY812" fmla="*/ 968237 h 6858000"/>
              <a:gd name="connsiteX813" fmla="*/ 3766672 w 7467600"/>
              <a:gd name="connsiteY813" fmla="*/ 359429 h 6858000"/>
              <a:gd name="connsiteX814" fmla="*/ 5805386 w 7467600"/>
              <a:gd name="connsiteY814" fmla="*/ 239240 h 6858000"/>
              <a:gd name="connsiteX815" fmla="*/ 5736947 w 7467600"/>
              <a:gd name="connsiteY815" fmla="*/ 261367 h 6858000"/>
              <a:gd name="connsiteX816" fmla="*/ 5427012 w 7467600"/>
              <a:gd name="connsiteY816" fmla="*/ 311272 h 6858000"/>
              <a:gd name="connsiteX817" fmla="*/ 5147818 w 7467600"/>
              <a:gd name="connsiteY817" fmla="*/ 322112 h 6858000"/>
              <a:gd name="connsiteX818" fmla="*/ 5060854 w 7467600"/>
              <a:gd name="connsiteY818" fmla="*/ 311882 h 6858000"/>
              <a:gd name="connsiteX819" fmla="*/ 4945989 w 7467600"/>
              <a:gd name="connsiteY819" fmla="*/ 300516 h 6858000"/>
              <a:gd name="connsiteX820" fmla="*/ 5410479 w 7467600"/>
              <a:gd name="connsiteY820" fmla="*/ 348434 h 6858000"/>
              <a:gd name="connsiteX821" fmla="*/ 5805386 w 7467600"/>
              <a:gd name="connsiteY821" fmla="*/ 239240 h 6858000"/>
              <a:gd name="connsiteX822" fmla="*/ 5905192 w 7467600"/>
              <a:gd name="connsiteY822" fmla="*/ 163079 h 6858000"/>
              <a:gd name="connsiteX823" fmla="*/ 5865655 w 7467600"/>
              <a:gd name="connsiteY823" fmla="*/ 171901 h 6858000"/>
              <a:gd name="connsiteX824" fmla="*/ 5259740 w 7467600"/>
              <a:gd name="connsiteY824" fmla="*/ 257013 h 6858000"/>
              <a:gd name="connsiteX825" fmla="*/ 5208466 w 7467600"/>
              <a:gd name="connsiteY825" fmla="*/ 257550 h 6858000"/>
              <a:gd name="connsiteX826" fmla="*/ 4980204 w 7467600"/>
              <a:gd name="connsiteY826" fmla="*/ 271903 h 6858000"/>
              <a:gd name="connsiteX827" fmla="*/ 5068068 w 7467600"/>
              <a:gd name="connsiteY827" fmla="*/ 282244 h 6858000"/>
              <a:gd name="connsiteX828" fmla="*/ 5153231 w 7467600"/>
              <a:gd name="connsiteY828" fmla="*/ 292240 h 6858000"/>
              <a:gd name="connsiteX829" fmla="*/ 5426491 w 7467600"/>
              <a:gd name="connsiteY829" fmla="*/ 281128 h 6858000"/>
              <a:gd name="connsiteX830" fmla="*/ 5731212 w 7467600"/>
              <a:gd name="connsiteY830" fmla="*/ 231951 h 6858000"/>
              <a:gd name="connsiteX831" fmla="*/ 5905192 w 7467600"/>
              <a:gd name="connsiteY831" fmla="*/ 163079 h 6858000"/>
              <a:gd name="connsiteX832" fmla="*/ 5944437 w 7467600"/>
              <a:gd name="connsiteY832" fmla="*/ 113829 h 6858000"/>
              <a:gd name="connsiteX833" fmla="*/ 5825032 w 7467600"/>
              <a:gd name="connsiteY833" fmla="*/ 146405 h 6858000"/>
              <a:gd name="connsiteX834" fmla="*/ 4955599 w 7467600"/>
              <a:gd name="connsiteY834" fmla="*/ 247008 h 6858000"/>
              <a:gd name="connsiteX835" fmla="*/ 5210104 w 7467600"/>
              <a:gd name="connsiteY835" fmla="*/ 228123 h 6858000"/>
              <a:gd name="connsiteX836" fmla="*/ 5261015 w 7467600"/>
              <a:gd name="connsiteY836" fmla="*/ 227087 h 6858000"/>
              <a:gd name="connsiteX837" fmla="*/ 5861181 w 7467600"/>
              <a:gd name="connsiteY837" fmla="*/ 143093 h 6858000"/>
              <a:gd name="connsiteX838" fmla="*/ 5961252 w 7467600"/>
              <a:gd name="connsiteY838" fmla="*/ 114820 h 6858000"/>
              <a:gd name="connsiteX839" fmla="*/ 5944437 w 7467600"/>
              <a:gd name="connsiteY839" fmla="*/ 113829 h 6858000"/>
              <a:gd name="connsiteX840" fmla="*/ 3882765 w 7467600"/>
              <a:gd name="connsiteY840" fmla="*/ 0 h 6858000"/>
              <a:gd name="connsiteX841" fmla="*/ 3995099 w 7467600"/>
              <a:gd name="connsiteY841" fmla="*/ 0 h 6858000"/>
              <a:gd name="connsiteX842" fmla="*/ 4163818 w 7467600"/>
              <a:gd name="connsiteY842" fmla="*/ 234104 h 6858000"/>
              <a:gd name="connsiteX843" fmla="*/ 4172099 w 7467600"/>
              <a:gd name="connsiteY843" fmla="*/ 234207 h 6858000"/>
              <a:gd name="connsiteX844" fmla="*/ 4784282 w 7467600"/>
              <a:gd name="connsiteY844" fmla="*/ 276561 h 6858000"/>
              <a:gd name="connsiteX845" fmla="*/ 4801687 w 7467600"/>
              <a:gd name="connsiteY845" fmla="*/ 267764 h 6858000"/>
              <a:gd name="connsiteX846" fmla="*/ 6082788 w 7467600"/>
              <a:gd name="connsiteY846" fmla="*/ 64119 h 6858000"/>
              <a:gd name="connsiteX847" fmla="*/ 6099442 w 7467600"/>
              <a:gd name="connsiteY847" fmla="*/ 82568 h 6858000"/>
              <a:gd name="connsiteX848" fmla="*/ 4804137 w 7467600"/>
              <a:gd name="connsiteY848" fmla="*/ 320931 h 6858000"/>
              <a:gd name="connsiteX849" fmla="*/ 4227047 w 7467600"/>
              <a:gd name="connsiteY849" fmla="*/ 313415 h 6858000"/>
              <a:gd name="connsiteX850" fmla="*/ 4346041 w 7467600"/>
              <a:gd name="connsiteY850" fmla="*/ 456086 h 6858000"/>
              <a:gd name="connsiteX851" fmla="*/ 4870967 w 7467600"/>
              <a:gd name="connsiteY851" fmla="*/ 963061 h 6858000"/>
              <a:gd name="connsiteX852" fmla="*/ 4889647 w 7467600"/>
              <a:gd name="connsiteY852" fmla="*/ 957147 h 6858000"/>
              <a:gd name="connsiteX853" fmla="*/ 5422504 w 7467600"/>
              <a:gd name="connsiteY853" fmla="*/ 805191 h 6858000"/>
              <a:gd name="connsiteX854" fmla="*/ 6087656 w 7467600"/>
              <a:gd name="connsiteY854" fmla="*/ 826703 h 6858000"/>
              <a:gd name="connsiteX855" fmla="*/ 6058717 w 7467600"/>
              <a:gd name="connsiteY855" fmla="*/ 865992 h 6858000"/>
              <a:gd name="connsiteX856" fmla="*/ 4974153 w 7467600"/>
              <a:gd name="connsiteY856" fmla="*/ 1045456 h 6858000"/>
              <a:gd name="connsiteX857" fmla="*/ 5627835 w 7467600"/>
              <a:gd name="connsiteY857" fmla="*/ 1472077 h 6858000"/>
              <a:gd name="connsiteX858" fmla="*/ 5629817 w 7467600"/>
              <a:gd name="connsiteY858" fmla="*/ 1471412 h 6858000"/>
              <a:gd name="connsiteX859" fmla="*/ 5634124 w 7467600"/>
              <a:gd name="connsiteY859" fmla="*/ 1470572 h 6858000"/>
              <a:gd name="connsiteX860" fmla="*/ 5755832 w 7467600"/>
              <a:gd name="connsiteY860" fmla="*/ 1383886 h 6858000"/>
              <a:gd name="connsiteX861" fmla="*/ 6014186 w 7467600"/>
              <a:gd name="connsiteY861" fmla="*/ 1279799 h 6858000"/>
              <a:gd name="connsiteX862" fmla="*/ 6901619 w 7467600"/>
              <a:gd name="connsiteY862" fmla="*/ 1047874 h 6858000"/>
              <a:gd name="connsiteX863" fmla="*/ 6931566 w 7467600"/>
              <a:gd name="connsiteY863" fmla="*/ 1062034 h 6858000"/>
              <a:gd name="connsiteX864" fmla="*/ 5790982 w 7467600"/>
              <a:gd name="connsiteY864" fmla="*/ 1561380 h 6858000"/>
              <a:gd name="connsiteX865" fmla="*/ 6188971 w 7467600"/>
              <a:gd name="connsiteY865" fmla="*/ 1755168 h 6858000"/>
              <a:gd name="connsiteX866" fmla="*/ 6202446 w 7467600"/>
              <a:gd name="connsiteY866" fmla="*/ 1752268 h 6858000"/>
              <a:gd name="connsiteX867" fmla="*/ 7179560 w 7467600"/>
              <a:gd name="connsiteY867" fmla="*/ 1467551 h 6858000"/>
              <a:gd name="connsiteX868" fmla="*/ 7158730 w 7467600"/>
              <a:gd name="connsiteY868" fmla="*/ 1507835 h 6858000"/>
              <a:gd name="connsiteX869" fmla="*/ 6326959 w 7467600"/>
              <a:gd name="connsiteY869" fmla="*/ 1817686 h 6858000"/>
              <a:gd name="connsiteX870" fmla="*/ 6537433 w 7467600"/>
              <a:gd name="connsiteY870" fmla="*/ 1907790 h 6858000"/>
              <a:gd name="connsiteX871" fmla="*/ 6550221 w 7467600"/>
              <a:gd name="connsiteY871" fmla="*/ 1910729 h 6858000"/>
              <a:gd name="connsiteX872" fmla="*/ 6964438 w 7467600"/>
              <a:gd name="connsiteY872" fmla="*/ 2209505 h 6858000"/>
              <a:gd name="connsiteX873" fmla="*/ 7367862 w 7467600"/>
              <a:gd name="connsiteY873" fmla="*/ 2806833 h 6858000"/>
              <a:gd name="connsiteX874" fmla="*/ 7364329 w 7467600"/>
              <a:gd name="connsiteY874" fmla="*/ 2826907 h 6858000"/>
              <a:gd name="connsiteX875" fmla="*/ 7290545 w 7467600"/>
              <a:gd name="connsiteY875" fmla="*/ 2850663 h 6858000"/>
              <a:gd name="connsiteX876" fmla="*/ 6472036 w 7467600"/>
              <a:gd name="connsiteY876" fmla="*/ 1959003 h 6858000"/>
              <a:gd name="connsiteX877" fmla="*/ 5792897 w 7467600"/>
              <a:gd name="connsiteY877" fmla="*/ 1647747 h 6858000"/>
              <a:gd name="connsiteX878" fmla="*/ 5842751 w 7467600"/>
              <a:gd name="connsiteY878" fmla="*/ 1816112 h 6858000"/>
              <a:gd name="connsiteX879" fmla="*/ 5847424 w 7467600"/>
              <a:gd name="connsiteY879" fmla="*/ 1815776 h 6858000"/>
              <a:gd name="connsiteX880" fmla="*/ 6399821 w 7467600"/>
              <a:gd name="connsiteY880" fmla="*/ 2344799 h 6858000"/>
              <a:gd name="connsiteX881" fmla="*/ 6323232 w 7467600"/>
              <a:gd name="connsiteY881" fmla="*/ 2389634 h 6858000"/>
              <a:gd name="connsiteX882" fmla="*/ 5942958 w 7467600"/>
              <a:gd name="connsiteY882" fmla="*/ 2077708 h 6858000"/>
              <a:gd name="connsiteX883" fmla="*/ 5921559 w 7467600"/>
              <a:gd name="connsiteY883" fmla="*/ 2378596 h 6858000"/>
              <a:gd name="connsiteX884" fmla="*/ 5817651 w 7467600"/>
              <a:gd name="connsiteY884" fmla="*/ 3023919 h 6858000"/>
              <a:gd name="connsiteX885" fmla="*/ 5729634 w 7467600"/>
              <a:gd name="connsiteY885" fmla="*/ 3051849 h 6858000"/>
              <a:gd name="connsiteX886" fmla="*/ 5611018 w 7467600"/>
              <a:gd name="connsiteY886" fmla="*/ 2316769 h 6858000"/>
              <a:gd name="connsiteX887" fmla="*/ 5687608 w 7467600"/>
              <a:gd name="connsiteY887" fmla="*/ 2039972 h 6858000"/>
              <a:gd name="connsiteX888" fmla="*/ 5657554 w 7467600"/>
              <a:gd name="connsiteY888" fmla="*/ 1576445 h 6858000"/>
              <a:gd name="connsiteX889" fmla="*/ 5150475 w 7467600"/>
              <a:gd name="connsiteY889" fmla="*/ 1274012 h 6858000"/>
              <a:gd name="connsiteX890" fmla="*/ 5349142 w 7467600"/>
              <a:gd name="connsiteY890" fmla="*/ 2204405 h 6858000"/>
              <a:gd name="connsiteX891" fmla="*/ 5262214 w 7467600"/>
              <a:gd name="connsiteY891" fmla="*/ 2233836 h 6858000"/>
              <a:gd name="connsiteX892" fmla="*/ 4981539 w 7467600"/>
              <a:gd name="connsiteY892" fmla="*/ 1542201 h 6858000"/>
              <a:gd name="connsiteX893" fmla="*/ 4958461 w 7467600"/>
              <a:gd name="connsiteY893" fmla="*/ 1136957 h 6858000"/>
              <a:gd name="connsiteX894" fmla="*/ 4655015 w 7467600"/>
              <a:gd name="connsiteY894" fmla="*/ 891426 h 6858000"/>
              <a:gd name="connsiteX895" fmla="*/ 4348002 w 7467600"/>
              <a:gd name="connsiteY895" fmla="*/ 2205895 h 6858000"/>
              <a:gd name="connsiteX896" fmla="*/ 4262250 w 7467600"/>
              <a:gd name="connsiteY896" fmla="*/ 2219972 h 6858000"/>
              <a:gd name="connsiteX897" fmla="*/ 4550611 w 7467600"/>
              <a:gd name="connsiteY897" fmla="*/ 817540 h 6858000"/>
              <a:gd name="connsiteX898" fmla="*/ 4564418 w 7467600"/>
              <a:gd name="connsiteY898" fmla="*/ 808293 h 6858000"/>
              <a:gd name="connsiteX899" fmla="*/ 4266388 w 7467600"/>
              <a:gd name="connsiteY899" fmla="*/ 500083 h 6858000"/>
              <a:gd name="connsiteX900" fmla="*/ 4032842 w 7467600"/>
              <a:gd name="connsiteY900" fmla="*/ 211809 h 6858000"/>
              <a:gd name="connsiteX901" fmla="*/ 3882765 w 7467600"/>
              <a:gd name="connsiteY901" fmla="*/ 0 h 6858000"/>
              <a:gd name="connsiteX902" fmla="*/ 3721337 w 7467600"/>
              <a:gd name="connsiteY902" fmla="*/ 0 h 6858000"/>
              <a:gd name="connsiteX903" fmla="*/ 3797544 w 7467600"/>
              <a:gd name="connsiteY903" fmla="*/ 0 h 6858000"/>
              <a:gd name="connsiteX904" fmla="*/ 3775734 w 7467600"/>
              <a:gd name="connsiteY904" fmla="*/ 95131 h 6858000"/>
              <a:gd name="connsiteX905" fmla="*/ 3724807 w 7467600"/>
              <a:gd name="connsiteY905" fmla="*/ 272257 h 6858000"/>
              <a:gd name="connsiteX906" fmla="*/ 3726844 w 7467600"/>
              <a:gd name="connsiteY906" fmla="*/ 282988 h 6858000"/>
              <a:gd name="connsiteX907" fmla="*/ 3742664 w 7467600"/>
              <a:gd name="connsiteY907" fmla="*/ 279918 h 6858000"/>
              <a:gd name="connsiteX908" fmla="*/ 4103910 w 7467600"/>
              <a:gd name="connsiteY908" fmla="*/ 1161917 h 6858000"/>
              <a:gd name="connsiteX909" fmla="*/ 4020269 w 7467600"/>
              <a:gd name="connsiteY909" fmla="*/ 1200406 h 6858000"/>
              <a:gd name="connsiteX910" fmla="*/ 3674882 w 7467600"/>
              <a:gd name="connsiteY910" fmla="*/ 488524 h 6858000"/>
              <a:gd name="connsiteX911" fmla="*/ 3132682 w 7467600"/>
              <a:gd name="connsiteY911" fmla="*/ 1072284 h 6858000"/>
              <a:gd name="connsiteX912" fmla="*/ 2716346 w 7467600"/>
              <a:gd name="connsiteY912" fmla="*/ 1276376 h 6858000"/>
              <a:gd name="connsiteX913" fmla="*/ 2716772 w 7467600"/>
              <a:gd name="connsiteY913" fmla="*/ 1255462 h 6858000"/>
              <a:gd name="connsiteX914" fmla="*/ 3471096 w 7467600"/>
              <a:gd name="connsiteY914" fmla="*/ 437072 h 6858000"/>
              <a:gd name="connsiteX915" fmla="*/ 3639057 w 7467600"/>
              <a:gd name="connsiteY915" fmla="*/ 286334 h 6858000"/>
              <a:gd name="connsiteX916" fmla="*/ 3640309 w 7467600"/>
              <a:gd name="connsiteY916" fmla="*/ 284664 h 6858000"/>
              <a:gd name="connsiteX917" fmla="*/ 3646022 w 7467600"/>
              <a:gd name="connsiteY917" fmla="*/ 276711 h 6858000"/>
              <a:gd name="connsiteX918" fmla="*/ 3707943 w 7467600"/>
              <a:gd name="connsiteY918" fmla="*/ 65958 h 6858000"/>
              <a:gd name="connsiteX919" fmla="*/ 3721337 w 7467600"/>
              <a:gd name="connsiteY919" fmla="*/ 0 h 6858000"/>
              <a:gd name="connsiteX920" fmla="*/ 2867960 w 7467600"/>
              <a:gd name="connsiteY920" fmla="*/ 0 h 6858000"/>
              <a:gd name="connsiteX921" fmla="*/ 2926351 w 7467600"/>
              <a:gd name="connsiteY921" fmla="*/ 0 h 6858000"/>
              <a:gd name="connsiteX922" fmla="*/ 2902823 w 7467600"/>
              <a:gd name="connsiteY922" fmla="*/ 262929 h 6858000"/>
              <a:gd name="connsiteX923" fmla="*/ 2940663 w 7467600"/>
              <a:gd name="connsiteY923" fmla="*/ 140884 h 6858000"/>
              <a:gd name="connsiteX924" fmla="*/ 2947039 w 7467600"/>
              <a:gd name="connsiteY924" fmla="*/ 122524 h 6858000"/>
              <a:gd name="connsiteX925" fmla="*/ 2984316 w 7467600"/>
              <a:gd name="connsiteY925" fmla="*/ 0 h 6858000"/>
              <a:gd name="connsiteX926" fmla="*/ 3016114 w 7467600"/>
              <a:gd name="connsiteY926" fmla="*/ 0 h 6858000"/>
              <a:gd name="connsiteX927" fmla="*/ 2979949 w 7467600"/>
              <a:gd name="connsiteY927" fmla="*/ 119274 h 6858000"/>
              <a:gd name="connsiteX928" fmla="*/ 3023879 w 7467600"/>
              <a:gd name="connsiteY928" fmla="*/ 0 h 6858000"/>
              <a:gd name="connsiteX929" fmla="*/ 3105400 w 7467600"/>
              <a:gd name="connsiteY929" fmla="*/ 0 h 6858000"/>
              <a:gd name="connsiteX930" fmla="*/ 3094669 w 7467600"/>
              <a:gd name="connsiteY930" fmla="*/ 30308 h 6858000"/>
              <a:gd name="connsiteX931" fmla="*/ 2901945 w 7467600"/>
              <a:gd name="connsiteY931" fmla="*/ 466538 h 6858000"/>
              <a:gd name="connsiteX932" fmla="*/ 2815209 w 7467600"/>
              <a:gd name="connsiteY932" fmla="*/ 497361 h 6858000"/>
              <a:gd name="connsiteX933" fmla="*/ 2844845 w 7467600"/>
              <a:gd name="connsiteY933" fmla="*/ 127638 h 6858000"/>
              <a:gd name="connsiteX934" fmla="*/ 2867960 w 7467600"/>
              <a:gd name="connsiteY934" fmla="*/ 0 h 6858000"/>
              <a:gd name="connsiteX935" fmla="*/ 1057230 w 7467600"/>
              <a:gd name="connsiteY935" fmla="*/ 0 h 6858000"/>
              <a:gd name="connsiteX936" fmla="*/ 1111003 w 7467600"/>
              <a:gd name="connsiteY936" fmla="*/ 0 h 6858000"/>
              <a:gd name="connsiteX937" fmla="*/ 1125553 w 7467600"/>
              <a:gd name="connsiteY937" fmla="*/ 52588 h 6858000"/>
              <a:gd name="connsiteX938" fmla="*/ 1304276 w 7467600"/>
              <a:gd name="connsiteY938" fmla="*/ 476275 h 6858000"/>
              <a:gd name="connsiteX939" fmla="*/ 1492066 w 7467600"/>
              <a:gd name="connsiteY939" fmla="*/ 886333 h 6858000"/>
              <a:gd name="connsiteX940" fmla="*/ 1423698 w 7467600"/>
              <a:gd name="connsiteY940" fmla="*/ 710817 h 6858000"/>
              <a:gd name="connsiteX941" fmla="*/ 1357609 w 7467600"/>
              <a:gd name="connsiteY941" fmla="*/ 532892 h 6858000"/>
              <a:gd name="connsiteX942" fmla="*/ 1309550 w 7467600"/>
              <a:gd name="connsiteY942" fmla="*/ 374031 h 6858000"/>
              <a:gd name="connsiteX943" fmla="*/ 1193673 w 7467600"/>
              <a:gd name="connsiteY943" fmla="*/ 49533 h 6858000"/>
              <a:gd name="connsiteX944" fmla="*/ 1164391 w 7467600"/>
              <a:gd name="connsiteY944" fmla="*/ 0 h 6858000"/>
              <a:gd name="connsiteX945" fmla="*/ 1200666 w 7467600"/>
              <a:gd name="connsiteY945" fmla="*/ 0 h 6858000"/>
              <a:gd name="connsiteX946" fmla="*/ 1223408 w 7467600"/>
              <a:gd name="connsiteY946" fmla="*/ 38996 h 6858000"/>
              <a:gd name="connsiteX947" fmla="*/ 1339635 w 7467600"/>
              <a:gd name="connsiteY947" fmla="*/ 365517 h 6858000"/>
              <a:gd name="connsiteX948" fmla="*/ 1387469 w 7467600"/>
              <a:gd name="connsiteY948" fmla="*/ 523079 h 6858000"/>
              <a:gd name="connsiteX949" fmla="*/ 1452685 w 7467600"/>
              <a:gd name="connsiteY949" fmla="*/ 699806 h 6858000"/>
              <a:gd name="connsiteX950" fmla="*/ 1492092 w 7467600"/>
              <a:gd name="connsiteY950" fmla="*/ 800424 h 6858000"/>
              <a:gd name="connsiteX951" fmla="*/ 1455302 w 7467600"/>
              <a:gd name="connsiteY951" fmla="*/ 632913 h 6858000"/>
              <a:gd name="connsiteX952" fmla="*/ 1222336 w 7467600"/>
              <a:gd name="connsiteY952" fmla="*/ 9480 h 6858000"/>
              <a:gd name="connsiteX953" fmla="*/ 1214634 w 7467600"/>
              <a:gd name="connsiteY953" fmla="*/ 0 h 6858000"/>
              <a:gd name="connsiteX954" fmla="*/ 1289827 w 7467600"/>
              <a:gd name="connsiteY954" fmla="*/ 0 h 6858000"/>
              <a:gd name="connsiteX955" fmla="*/ 1321076 w 7467600"/>
              <a:gd name="connsiteY955" fmla="*/ 59722 h 6858000"/>
              <a:gd name="connsiteX956" fmla="*/ 1512579 w 7467600"/>
              <a:gd name="connsiteY956" fmla="*/ 626441 h 6858000"/>
              <a:gd name="connsiteX957" fmla="*/ 1506076 w 7467600"/>
              <a:gd name="connsiteY957" fmla="*/ 1089289 h 6858000"/>
              <a:gd name="connsiteX958" fmla="*/ 1486346 w 7467600"/>
              <a:gd name="connsiteY958" fmla="*/ 1079919 h 6858000"/>
              <a:gd name="connsiteX959" fmla="*/ 1070511 w 7467600"/>
              <a:gd name="connsiteY959" fmla="*/ 48609 h 6858000"/>
              <a:gd name="connsiteX960" fmla="*/ 1057230 w 7467600"/>
              <a:gd name="connsiteY960" fmla="*/ 0 h 6858000"/>
              <a:gd name="connsiteX961" fmla="*/ 43151 w 7467600"/>
              <a:gd name="connsiteY961" fmla="*/ 0 h 6858000"/>
              <a:gd name="connsiteX962" fmla="*/ 95283 w 7467600"/>
              <a:gd name="connsiteY962" fmla="*/ 0 h 6858000"/>
              <a:gd name="connsiteX963" fmla="*/ 300708 w 7467600"/>
              <a:gd name="connsiteY963" fmla="*/ 154571 h 6858000"/>
              <a:gd name="connsiteX964" fmla="*/ 530414 w 7467600"/>
              <a:gd name="connsiteY964" fmla="*/ 354673 h 6858000"/>
              <a:gd name="connsiteX965" fmla="*/ 333785 w 7467600"/>
              <a:gd name="connsiteY965" fmla="*/ 161564 h 6858000"/>
              <a:gd name="connsiteX966" fmla="*/ 147005 w 7467600"/>
              <a:gd name="connsiteY966" fmla="*/ 0 h 6858000"/>
              <a:gd name="connsiteX967" fmla="*/ 272509 w 7467600"/>
              <a:gd name="connsiteY967" fmla="*/ 0 h 6858000"/>
              <a:gd name="connsiteX968" fmla="*/ 326276 w 7467600"/>
              <a:gd name="connsiteY968" fmla="*/ 45847 h 6858000"/>
              <a:gd name="connsiteX969" fmla="*/ 823759 w 7467600"/>
              <a:gd name="connsiteY969" fmla="*/ 574145 h 6858000"/>
              <a:gd name="connsiteX970" fmla="*/ 811254 w 7467600"/>
              <a:gd name="connsiteY970" fmla="*/ 665546 h 6858000"/>
              <a:gd name="connsiteX971" fmla="*/ 154042 w 7467600"/>
              <a:gd name="connsiteY971" fmla="*/ 261522 h 6858000"/>
              <a:gd name="connsiteX972" fmla="*/ 13550 w 7467600"/>
              <a:gd name="connsiteY972" fmla="*/ 158423 h 6858000"/>
              <a:gd name="connsiteX973" fmla="*/ 0 w 7467600"/>
              <a:gd name="connsiteY973" fmla="*/ 146618 h 6858000"/>
              <a:gd name="connsiteX974" fmla="*/ 0 w 7467600"/>
              <a:gd name="connsiteY974" fmla="*/ 59161 h 6858000"/>
              <a:gd name="connsiteX975" fmla="*/ 45427 w 7467600"/>
              <a:gd name="connsiteY975" fmla="*/ 101078 h 6858000"/>
              <a:gd name="connsiteX976" fmla="*/ 630103 w 7467600"/>
              <a:gd name="connsiteY976" fmla="*/ 485885 h 6858000"/>
              <a:gd name="connsiteX977" fmla="*/ 532040 w 7467600"/>
              <a:gd name="connsiteY977" fmla="*/ 399359 h 6858000"/>
              <a:gd name="connsiteX978" fmla="*/ 517618 w 7467600"/>
              <a:gd name="connsiteY978" fmla="*/ 385726 h 6858000"/>
              <a:gd name="connsiteX979" fmla="*/ 285074 w 7467600"/>
              <a:gd name="connsiteY979" fmla="*/ 182755 h 6858000"/>
              <a:gd name="connsiteX980" fmla="*/ 43151 w 7467600"/>
              <a:gd name="connsiteY980"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88673 w 7467600"/>
              <a:gd name="connsiteY4" fmla="*/ 6610396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1019354 w 7467600"/>
              <a:gd name="connsiteY22" fmla="*/ 6315006 h 6858000"/>
              <a:gd name="connsiteX23" fmla="*/ 441046 w 7467600"/>
              <a:gd name="connsiteY23" fmla="*/ 6691153 h 6858000"/>
              <a:gd name="connsiteX24" fmla="*/ 1019354 w 7467600"/>
              <a:gd name="connsiteY24" fmla="*/ 6315006 h 6858000"/>
              <a:gd name="connsiteX25" fmla="*/ 991680 w 7467600"/>
              <a:gd name="connsiteY25" fmla="*/ 6298413 h 6858000"/>
              <a:gd name="connsiteX26" fmla="*/ 409060 w 7467600"/>
              <a:gd name="connsiteY26" fmla="*/ 6671470 h 6858000"/>
              <a:gd name="connsiteX27" fmla="*/ 991680 w 7467600"/>
              <a:gd name="connsiteY27" fmla="*/ 6298413 h 6858000"/>
              <a:gd name="connsiteX28" fmla="*/ 103333 w 7467600"/>
              <a:gd name="connsiteY28" fmla="*/ 5699602 h 6858000"/>
              <a:gd name="connsiteX29" fmla="*/ 233938 w 7467600"/>
              <a:gd name="connsiteY29" fmla="*/ 5809416 h 6858000"/>
              <a:gd name="connsiteX30" fmla="*/ 883580 w 7467600"/>
              <a:gd name="connsiteY30" fmla="*/ 6180710 h 6858000"/>
              <a:gd name="connsiteX31" fmla="*/ 487337 w 7467600"/>
              <a:gd name="connsiteY31" fmla="*/ 5950182 h 6858000"/>
              <a:gd name="connsiteX32" fmla="*/ 354051 w 7467600"/>
              <a:gd name="connsiteY32" fmla="*/ 5854912 h 6858000"/>
              <a:gd name="connsiteX33" fmla="*/ 195436 w 7467600"/>
              <a:gd name="connsiteY33" fmla="*/ 5755068 h 6858000"/>
              <a:gd name="connsiteX34" fmla="*/ 103333 w 7467600"/>
              <a:gd name="connsiteY34" fmla="*/ 5699602 h 6858000"/>
              <a:gd name="connsiteX35" fmla="*/ 5539432 w 7467600"/>
              <a:gd name="connsiteY35" fmla="*/ 5642928 h 6858000"/>
              <a:gd name="connsiteX36" fmla="*/ 5555462 w 7467600"/>
              <a:gd name="connsiteY36" fmla="*/ 5694454 h 6858000"/>
              <a:gd name="connsiteX37" fmla="*/ 5828270 w 7467600"/>
              <a:gd name="connsiteY37" fmla="*/ 6320663 h 6858000"/>
              <a:gd name="connsiteX38" fmla="*/ 5947416 w 7467600"/>
              <a:gd name="connsiteY38" fmla="*/ 6574846 h 6858000"/>
              <a:gd name="connsiteX39" fmla="*/ 5539432 w 7467600"/>
              <a:gd name="connsiteY39" fmla="*/ 5642928 h 6858000"/>
              <a:gd name="connsiteX40" fmla="*/ 51253 w 7467600"/>
              <a:gd name="connsiteY40" fmla="*/ 5631825 h 6858000"/>
              <a:gd name="connsiteX41" fmla="*/ 211622 w 7467600"/>
              <a:gd name="connsiteY41" fmla="*/ 5728803 h 6858000"/>
              <a:gd name="connsiteX42" fmla="*/ 371652 w 7467600"/>
              <a:gd name="connsiteY42" fmla="*/ 5829062 h 6858000"/>
              <a:gd name="connsiteX43" fmla="*/ 505903 w 7467600"/>
              <a:gd name="connsiteY43" fmla="*/ 5925221 h 6858000"/>
              <a:gd name="connsiteX44" fmla="*/ 899240 w 7467600"/>
              <a:gd name="connsiteY44" fmla="*/ 6153068 h 6858000"/>
              <a:gd name="connsiteX45" fmla="*/ 988114 w 7467600"/>
              <a:gd name="connsiteY45" fmla="*/ 6174204 h 6858000"/>
              <a:gd name="connsiteX46" fmla="*/ 845971 w 7467600"/>
              <a:gd name="connsiteY46" fmla="*/ 6067177 h 6858000"/>
              <a:gd name="connsiteX47" fmla="*/ 448057 w 7467600"/>
              <a:gd name="connsiteY47" fmla="*/ 5841376 h 6858000"/>
              <a:gd name="connsiteX48" fmla="*/ 51253 w 7467600"/>
              <a:gd name="connsiteY48" fmla="*/ 5631825 h 6858000"/>
              <a:gd name="connsiteX49" fmla="*/ 2606687 w 7467600"/>
              <a:gd name="connsiteY49" fmla="*/ 5630718 h 6858000"/>
              <a:gd name="connsiteX50" fmla="*/ 2645658 w 7467600"/>
              <a:gd name="connsiteY50" fmla="*/ 6640259 h 6858000"/>
              <a:gd name="connsiteX51" fmla="*/ 2606687 w 7467600"/>
              <a:gd name="connsiteY51" fmla="*/ 5630718 h 6858000"/>
              <a:gd name="connsiteX52" fmla="*/ 3642057 w 7467600"/>
              <a:gd name="connsiteY52" fmla="*/ 5573487 h 6858000"/>
              <a:gd name="connsiteX53" fmla="*/ 3632981 w 7467600"/>
              <a:gd name="connsiteY53" fmla="*/ 5579437 h 6858000"/>
              <a:gd name="connsiteX54" fmla="*/ 3382436 w 7467600"/>
              <a:gd name="connsiteY54" fmla="*/ 5952726 h 6858000"/>
              <a:gd name="connsiteX55" fmla="*/ 3191929 w 7467600"/>
              <a:gd name="connsiteY55" fmla="*/ 6662669 h 6858000"/>
              <a:gd name="connsiteX56" fmla="*/ 3369898 w 7467600"/>
              <a:gd name="connsiteY56" fmla="*/ 6081771 h 6858000"/>
              <a:gd name="connsiteX57" fmla="*/ 3642057 w 7467600"/>
              <a:gd name="connsiteY57" fmla="*/ 5573487 h 6858000"/>
              <a:gd name="connsiteX58" fmla="*/ 2650666 w 7467600"/>
              <a:gd name="connsiteY58" fmla="*/ 5530686 h 6858000"/>
              <a:gd name="connsiteX59" fmla="*/ 2650249 w 7467600"/>
              <a:gd name="connsiteY59" fmla="*/ 5532101 h 6858000"/>
              <a:gd name="connsiteX60" fmla="*/ 2663808 w 7467600"/>
              <a:gd name="connsiteY60" fmla="*/ 6535215 h 6858000"/>
              <a:gd name="connsiteX61" fmla="*/ 2665418 w 7467600"/>
              <a:gd name="connsiteY61" fmla="*/ 6132756 h 6858000"/>
              <a:gd name="connsiteX62" fmla="*/ 2650666 w 7467600"/>
              <a:gd name="connsiteY62" fmla="*/ 5530686 h 6858000"/>
              <a:gd name="connsiteX63" fmla="*/ 2680277 w 7467600"/>
              <a:gd name="connsiteY63" fmla="*/ 5479204 h 6858000"/>
              <a:gd name="connsiteX64" fmla="*/ 2678972 w 7467600"/>
              <a:gd name="connsiteY64" fmla="*/ 5481582 h 6858000"/>
              <a:gd name="connsiteX65" fmla="*/ 2696666 w 7467600"/>
              <a:gd name="connsiteY65" fmla="*/ 6133836 h 6858000"/>
              <a:gd name="connsiteX66" fmla="*/ 2695769 w 7467600"/>
              <a:gd name="connsiteY66" fmla="*/ 6390955 h 6858000"/>
              <a:gd name="connsiteX67" fmla="*/ 2739893 w 7467600"/>
              <a:gd name="connsiteY67" fmla="*/ 6108357 h 6858000"/>
              <a:gd name="connsiteX68" fmla="*/ 2680277 w 7467600"/>
              <a:gd name="connsiteY68" fmla="*/ 5479204 h 6858000"/>
              <a:gd name="connsiteX69" fmla="*/ 1132195 w 7467600"/>
              <a:gd name="connsiteY69" fmla="*/ 5467980 h 6858000"/>
              <a:gd name="connsiteX70" fmla="*/ 1679056 w 7467600"/>
              <a:gd name="connsiteY70" fmla="*/ 5516907 h 6858000"/>
              <a:gd name="connsiteX71" fmla="*/ 2128648 w 7467600"/>
              <a:gd name="connsiteY71" fmla="*/ 5474249 h 6858000"/>
              <a:gd name="connsiteX72" fmla="*/ 1825619 w 7467600"/>
              <a:gd name="connsiteY72" fmla="*/ 5478447 h 6858000"/>
              <a:gd name="connsiteX73" fmla="*/ 1737798 w 7467600"/>
              <a:gd name="connsiteY73" fmla="*/ 5483353 h 6858000"/>
              <a:gd name="connsiteX74" fmla="*/ 1132195 w 7467600"/>
              <a:gd name="connsiteY74" fmla="*/ 5467980 h 6858000"/>
              <a:gd name="connsiteX75" fmla="*/ 6844835 w 7467600"/>
              <a:gd name="connsiteY75" fmla="*/ 5424988 h 6858000"/>
              <a:gd name="connsiteX76" fmla="*/ 6879594 w 7467600"/>
              <a:gd name="connsiteY76" fmla="*/ 5424547 h 6858000"/>
              <a:gd name="connsiteX77" fmla="*/ 7379510 w 7467600"/>
              <a:gd name="connsiteY77" fmla="*/ 5755454 h 6858000"/>
              <a:gd name="connsiteX78" fmla="*/ 7467600 w 7467600"/>
              <a:gd name="connsiteY78" fmla="*/ 5845526 h 6858000"/>
              <a:gd name="connsiteX79" fmla="*/ 7467600 w 7467600"/>
              <a:gd name="connsiteY79" fmla="*/ 5925131 h 6858000"/>
              <a:gd name="connsiteX80" fmla="*/ 7271900 w 7467600"/>
              <a:gd name="connsiteY80" fmla="*/ 5734551 h 6858000"/>
              <a:gd name="connsiteX81" fmla="*/ 7015907 w 7467600"/>
              <a:gd name="connsiteY81" fmla="*/ 5541548 h 6858000"/>
              <a:gd name="connsiteX82" fmla="*/ 7259646 w 7467600"/>
              <a:gd name="connsiteY82" fmla="*/ 5765985 h 6858000"/>
              <a:gd name="connsiteX83" fmla="*/ 7467600 w 7467600"/>
              <a:gd name="connsiteY83" fmla="*/ 5971257 h 6858000"/>
              <a:gd name="connsiteX84" fmla="*/ 7467600 w 7467600"/>
              <a:gd name="connsiteY84" fmla="*/ 6012219 h 6858000"/>
              <a:gd name="connsiteX85" fmla="*/ 7240170 w 7467600"/>
              <a:gd name="connsiteY85" fmla="*/ 5787985 h 6858000"/>
              <a:gd name="connsiteX86" fmla="*/ 6946849 w 7467600"/>
              <a:gd name="connsiteY86" fmla="*/ 5523271 h 6858000"/>
              <a:gd name="connsiteX87" fmla="*/ 6946972 w 7467600"/>
              <a:gd name="connsiteY87" fmla="*/ 5526491 h 6858000"/>
              <a:gd name="connsiteX88" fmla="*/ 7105827 w 7467600"/>
              <a:gd name="connsiteY88" fmla="*/ 5718700 h 6858000"/>
              <a:gd name="connsiteX89" fmla="*/ 7356878 w 7467600"/>
              <a:gd name="connsiteY89" fmla="*/ 5981332 h 6858000"/>
              <a:gd name="connsiteX90" fmla="*/ 7467600 w 7467600"/>
              <a:gd name="connsiteY90" fmla="*/ 6117703 h 6858000"/>
              <a:gd name="connsiteX91" fmla="*/ 7467600 w 7467600"/>
              <a:gd name="connsiteY91" fmla="*/ 6163634 h 6858000"/>
              <a:gd name="connsiteX92" fmla="*/ 7403637 w 7467600"/>
              <a:gd name="connsiteY92" fmla="*/ 6083957 h 6858000"/>
              <a:gd name="connsiteX93" fmla="*/ 7254615 w 7467600"/>
              <a:gd name="connsiteY93" fmla="*/ 5911918 h 6858000"/>
              <a:gd name="connsiteX94" fmla="*/ 7312589 w 7467600"/>
              <a:gd name="connsiteY94" fmla="*/ 5982309 h 6858000"/>
              <a:gd name="connsiteX95" fmla="*/ 7448321 w 7467600"/>
              <a:gd name="connsiteY95" fmla="*/ 6190991 h 6858000"/>
              <a:gd name="connsiteX96" fmla="*/ 7467600 w 7467600"/>
              <a:gd name="connsiteY96" fmla="*/ 6221686 h 6858000"/>
              <a:gd name="connsiteX97" fmla="*/ 7467600 w 7467600"/>
              <a:gd name="connsiteY97" fmla="*/ 6334256 h 6858000"/>
              <a:gd name="connsiteX98" fmla="*/ 7454976 w 7467600"/>
              <a:gd name="connsiteY98" fmla="*/ 6318297 h 6858000"/>
              <a:gd name="connsiteX99" fmla="*/ 7042773 w 7467600"/>
              <a:gd name="connsiteY99" fmla="*/ 5734011 h 6858000"/>
              <a:gd name="connsiteX100" fmla="*/ 6844835 w 7467600"/>
              <a:gd name="connsiteY100" fmla="*/ 5424988 h 6858000"/>
              <a:gd name="connsiteX101" fmla="*/ 1456157 w 7467600"/>
              <a:gd name="connsiteY101" fmla="*/ 5371404 h 6858000"/>
              <a:gd name="connsiteX102" fmla="*/ 1244432 w 7467600"/>
              <a:gd name="connsiteY102" fmla="*/ 5385601 h 6858000"/>
              <a:gd name="connsiteX103" fmla="*/ 973990 w 7467600"/>
              <a:gd name="connsiteY103" fmla="*/ 5424940 h 6858000"/>
              <a:gd name="connsiteX104" fmla="*/ 1103809 w 7467600"/>
              <a:gd name="connsiteY104" fmla="*/ 5433720 h 6858000"/>
              <a:gd name="connsiteX105" fmla="*/ 1123454 w 7467600"/>
              <a:gd name="connsiteY105" fmla="*/ 5435727 h 6858000"/>
              <a:gd name="connsiteX106" fmla="*/ 1737017 w 7467600"/>
              <a:gd name="connsiteY106" fmla="*/ 5452183 h 6858000"/>
              <a:gd name="connsiteX107" fmla="*/ 1824397 w 7467600"/>
              <a:gd name="connsiteY107" fmla="*/ 5447757 h 6858000"/>
              <a:gd name="connsiteX108" fmla="*/ 2070059 w 7467600"/>
              <a:gd name="connsiteY108" fmla="*/ 5441660 h 6858000"/>
              <a:gd name="connsiteX109" fmla="*/ 1456157 w 7467600"/>
              <a:gd name="connsiteY109" fmla="*/ 5371404 h 6858000"/>
              <a:gd name="connsiteX110" fmla="*/ 4988186 w 7467600"/>
              <a:gd name="connsiteY110" fmla="*/ 5216467 h 6858000"/>
              <a:gd name="connsiteX111" fmla="*/ 4777334 w 7467600"/>
              <a:gd name="connsiteY111" fmla="*/ 5406072 h 6858000"/>
              <a:gd name="connsiteX112" fmla="*/ 4718341 w 7467600"/>
              <a:gd name="connsiteY112" fmla="*/ 5468043 h 6858000"/>
              <a:gd name="connsiteX113" fmla="*/ 4604655 w 7467600"/>
              <a:gd name="connsiteY113" fmla="*/ 5583434 h 6858000"/>
              <a:gd name="connsiteX114" fmla="*/ 4565074 w 7467600"/>
              <a:gd name="connsiteY114" fmla="*/ 5618550 h 6858000"/>
              <a:gd name="connsiteX115" fmla="*/ 4988186 w 7467600"/>
              <a:gd name="connsiteY115" fmla="*/ 5216467 h 6858000"/>
              <a:gd name="connsiteX116" fmla="*/ 4978032 w 7467600"/>
              <a:gd name="connsiteY116" fmla="*/ 5183809 h 6858000"/>
              <a:gd name="connsiteX117" fmla="*/ 4463413 w 7467600"/>
              <a:gd name="connsiteY117" fmla="*/ 5615162 h 6858000"/>
              <a:gd name="connsiteX118" fmla="*/ 4358134 w 7467600"/>
              <a:gd name="connsiteY118" fmla="*/ 5742791 h 6858000"/>
              <a:gd name="connsiteX119" fmla="*/ 4376219 w 7467600"/>
              <a:gd name="connsiteY119" fmla="*/ 5729027 h 6858000"/>
              <a:gd name="connsiteX120" fmla="*/ 4582340 w 7467600"/>
              <a:gd name="connsiteY120" fmla="*/ 5561037 h 6858000"/>
              <a:gd name="connsiteX121" fmla="*/ 4694684 w 7467600"/>
              <a:gd name="connsiteY121" fmla="*/ 5447098 h 6858000"/>
              <a:gd name="connsiteX122" fmla="*/ 4754123 w 7467600"/>
              <a:gd name="connsiteY122" fmla="*/ 5384643 h 6858000"/>
              <a:gd name="connsiteX123" fmla="*/ 4978032 w 7467600"/>
              <a:gd name="connsiteY123" fmla="*/ 5183809 h 6858000"/>
              <a:gd name="connsiteX124" fmla="*/ 1903353 w 7467600"/>
              <a:gd name="connsiteY124" fmla="*/ 5044827 h 6858000"/>
              <a:gd name="connsiteX125" fmla="*/ 1936931 w 7467600"/>
              <a:gd name="connsiteY125" fmla="*/ 5093954 h 6858000"/>
              <a:gd name="connsiteX126" fmla="*/ 2195868 w 7467600"/>
              <a:gd name="connsiteY126" fmla="*/ 5396574 h 6858000"/>
              <a:gd name="connsiteX127" fmla="*/ 2088852 w 7467600"/>
              <a:gd name="connsiteY127" fmla="*/ 5166123 h 6858000"/>
              <a:gd name="connsiteX128" fmla="*/ 1958241 w 7467600"/>
              <a:gd name="connsiteY128" fmla="*/ 5067955 h 6858000"/>
              <a:gd name="connsiteX129" fmla="*/ 1903353 w 7467600"/>
              <a:gd name="connsiteY129" fmla="*/ 5044827 h 6858000"/>
              <a:gd name="connsiteX130" fmla="*/ 1979378 w 7467600"/>
              <a:gd name="connsiteY130" fmla="*/ 4769504 h 6858000"/>
              <a:gd name="connsiteX131" fmla="*/ 2882120 w 7467600"/>
              <a:gd name="connsiteY131" fmla="*/ 5064547 h 6858000"/>
              <a:gd name="connsiteX132" fmla="*/ 2793103 w 7467600"/>
              <a:gd name="connsiteY132" fmla="*/ 5039699 h 6858000"/>
              <a:gd name="connsiteX133" fmla="*/ 2770041 w 7467600"/>
              <a:gd name="connsiteY133" fmla="*/ 5033634 h 6858000"/>
              <a:gd name="connsiteX134" fmla="*/ 1979378 w 7467600"/>
              <a:gd name="connsiteY134" fmla="*/ 4769504 h 6858000"/>
              <a:gd name="connsiteX135" fmla="*/ 1927410 w 7467600"/>
              <a:gd name="connsiteY135" fmla="*/ 4716164 h 6858000"/>
              <a:gd name="connsiteX136" fmla="*/ 1959587 w 7467600"/>
              <a:gd name="connsiteY136" fmla="*/ 4728849 h 6858000"/>
              <a:gd name="connsiteX137" fmla="*/ 2777707 w 7467600"/>
              <a:gd name="connsiteY137" fmla="*/ 5003991 h 6858000"/>
              <a:gd name="connsiteX138" fmla="*/ 2800768 w 7467600"/>
              <a:gd name="connsiteY138" fmla="*/ 5010056 h 6858000"/>
              <a:gd name="connsiteX139" fmla="*/ 2879408 w 7467600"/>
              <a:gd name="connsiteY139" fmla="*/ 5031590 h 6858000"/>
              <a:gd name="connsiteX140" fmla="*/ 2862295 w 7467600"/>
              <a:gd name="connsiteY140" fmla="*/ 5022958 h 6858000"/>
              <a:gd name="connsiteX141" fmla="*/ 2813343 w 7467600"/>
              <a:gd name="connsiteY141" fmla="*/ 4998369 h 6858000"/>
              <a:gd name="connsiteX142" fmla="*/ 2646245 w 7467600"/>
              <a:gd name="connsiteY142" fmla="*/ 4930999 h 6858000"/>
              <a:gd name="connsiteX143" fmla="*/ 1999243 w 7467600"/>
              <a:gd name="connsiteY143" fmla="*/ 4730524 h 6858000"/>
              <a:gd name="connsiteX144" fmla="*/ 1979527 w 7467600"/>
              <a:gd name="connsiteY144" fmla="*/ 4726651 h 6858000"/>
              <a:gd name="connsiteX145" fmla="*/ 1927410 w 7467600"/>
              <a:gd name="connsiteY145" fmla="*/ 4716164 h 6858000"/>
              <a:gd name="connsiteX146" fmla="*/ 1997014 w 7467600"/>
              <a:gd name="connsiteY146" fmla="*/ 4698007 h 6858000"/>
              <a:gd name="connsiteX147" fmla="*/ 2005458 w 7467600"/>
              <a:gd name="connsiteY147" fmla="*/ 4699540 h 6858000"/>
              <a:gd name="connsiteX148" fmla="*/ 2657186 w 7467600"/>
              <a:gd name="connsiteY148" fmla="*/ 4901687 h 6858000"/>
              <a:gd name="connsiteX149" fmla="*/ 2826662 w 7467600"/>
              <a:gd name="connsiteY149" fmla="*/ 4970362 h 6858000"/>
              <a:gd name="connsiteX150" fmla="*/ 2876100 w 7467600"/>
              <a:gd name="connsiteY150" fmla="*/ 4995397 h 6858000"/>
              <a:gd name="connsiteX151" fmla="*/ 3042600 w 7467600"/>
              <a:gd name="connsiteY151" fmla="*/ 5059532 h 6858000"/>
              <a:gd name="connsiteX152" fmla="*/ 1997014 w 7467600"/>
              <a:gd name="connsiteY152" fmla="*/ 4698007 h 6858000"/>
              <a:gd name="connsiteX153" fmla="*/ 2305292 w 7467600"/>
              <a:gd name="connsiteY153" fmla="*/ 4219492 h 6858000"/>
              <a:gd name="connsiteX154" fmla="*/ 3360922 w 7467600"/>
              <a:gd name="connsiteY154" fmla="*/ 4529373 h 6858000"/>
              <a:gd name="connsiteX155" fmla="*/ 3492420 w 7467600"/>
              <a:gd name="connsiteY155" fmla="*/ 4510145 h 6858000"/>
              <a:gd name="connsiteX156" fmla="*/ 3364086 w 7467600"/>
              <a:gd name="connsiteY156" fmla="*/ 4480340 h 6858000"/>
              <a:gd name="connsiteX157" fmla="*/ 3225818 w 7467600"/>
              <a:gd name="connsiteY157" fmla="*/ 4411822 h 6858000"/>
              <a:gd name="connsiteX158" fmla="*/ 3129696 w 7467600"/>
              <a:gd name="connsiteY158" fmla="*/ 4360704 h 6858000"/>
              <a:gd name="connsiteX159" fmla="*/ 2814545 w 7467600"/>
              <a:gd name="connsiteY159" fmla="*/ 4282955 h 6858000"/>
              <a:gd name="connsiteX160" fmla="*/ 2305292 w 7467600"/>
              <a:gd name="connsiteY160" fmla="*/ 4219492 h 6858000"/>
              <a:gd name="connsiteX161" fmla="*/ 2626982 w 7467600"/>
              <a:gd name="connsiteY161" fmla="*/ 4206450 h 6858000"/>
              <a:gd name="connsiteX162" fmla="*/ 2490617 w 7467600"/>
              <a:gd name="connsiteY162" fmla="*/ 4206951 h 6858000"/>
              <a:gd name="connsiteX163" fmla="*/ 2819869 w 7467600"/>
              <a:gd name="connsiteY163" fmla="*/ 4252936 h 6858000"/>
              <a:gd name="connsiteX164" fmla="*/ 3143018 w 7467600"/>
              <a:gd name="connsiteY164" fmla="*/ 4332698 h 6858000"/>
              <a:gd name="connsiteX165" fmla="*/ 3241520 w 7467600"/>
              <a:gd name="connsiteY165" fmla="*/ 4385112 h 6858000"/>
              <a:gd name="connsiteX166" fmla="*/ 3374575 w 7467600"/>
              <a:gd name="connsiteY166" fmla="*/ 4451517 h 6858000"/>
              <a:gd name="connsiteX167" fmla="*/ 3505221 w 7467600"/>
              <a:gd name="connsiteY167" fmla="*/ 4480757 h 6858000"/>
              <a:gd name="connsiteX168" fmla="*/ 2626982 w 7467600"/>
              <a:gd name="connsiteY168" fmla="*/ 4206450 h 6858000"/>
              <a:gd name="connsiteX169" fmla="*/ 1310106 w 7467600"/>
              <a:gd name="connsiteY169" fmla="*/ 3943217 h 6858000"/>
              <a:gd name="connsiteX170" fmla="*/ 854994 w 7467600"/>
              <a:gd name="connsiteY170" fmla="*/ 4399136 h 6858000"/>
              <a:gd name="connsiteX171" fmla="*/ 742462 w 7467600"/>
              <a:gd name="connsiteY171" fmla="*/ 4594648 h 6858000"/>
              <a:gd name="connsiteX172" fmla="*/ 820602 w 7467600"/>
              <a:gd name="connsiteY172" fmla="*/ 4485915 h 6858000"/>
              <a:gd name="connsiteX173" fmla="*/ 878295 w 7467600"/>
              <a:gd name="connsiteY173" fmla="*/ 4403594 h 6858000"/>
              <a:gd name="connsiteX174" fmla="*/ 1240607 w 7467600"/>
              <a:gd name="connsiteY174" fmla="*/ 4010401 h 6858000"/>
              <a:gd name="connsiteX175" fmla="*/ 1310106 w 7467600"/>
              <a:gd name="connsiteY175" fmla="*/ 3943217 h 6858000"/>
              <a:gd name="connsiteX176" fmla="*/ 1423113 w 7467600"/>
              <a:gd name="connsiteY176" fmla="*/ 3874565 h 6858000"/>
              <a:gd name="connsiteX177" fmla="*/ 1260565 w 7467600"/>
              <a:gd name="connsiteY177" fmla="*/ 4031982 h 6858000"/>
              <a:gd name="connsiteX178" fmla="*/ 901900 w 7467600"/>
              <a:gd name="connsiteY178" fmla="*/ 4421236 h 6858000"/>
              <a:gd name="connsiteX179" fmla="*/ 845044 w 7467600"/>
              <a:gd name="connsiteY179" fmla="*/ 4502436 h 6858000"/>
              <a:gd name="connsiteX180" fmla="*/ 685926 w 7467600"/>
              <a:gd name="connsiteY180" fmla="*/ 4703069 h 6858000"/>
              <a:gd name="connsiteX181" fmla="*/ 684248 w 7467600"/>
              <a:gd name="connsiteY181" fmla="*/ 4706721 h 6858000"/>
              <a:gd name="connsiteX182" fmla="*/ 1423113 w 7467600"/>
              <a:gd name="connsiteY182" fmla="*/ 3874565 h 6858000"/>
              <a:gd name="connsiteX183" fmla="*/ 3316479 w 7467600"/>
              <a:gd name="connsiteY183" fmla="*/ 3872136 h 6858000"/>
              <a:gd name="connsiteX184" fmla="*/ 3546806 w 7467600"/>
              <a:gd name="connsiteY184" fmla="*/ 4356139 h 6858000"/>
              <a:gd name="connsiteX185" fmla="*/ 3364433 w 7467600"/>
              <a:gd name="connsiteY185" fmla="*/ 3953121 h 6858000"/>
              <a:gd name="connsiteX186" fmla="*/ 3316479 w 7467600"/>
              <a:gd name="connsiteY186" fmla="*/ 3872136 h 6858000"/>
              <a:gd name="connsiteX187" fmla="*/ 3291335 w 7467600"/>
              <a:gd name="connsiteY187" fmla="*/ 3767420 h 6858000"/>
              <a:gd name="connsiteX188" fmla="*/ 3390805 w 7467600"/>
              <a:gd name="connsiteY188" fmla="*/ 3937163 h 6858000"/>
              <a:gd name="connsiteX189" fmla="*/ 3579062 w 7467600"/>
              <a:gd name="connsiteY189" fmla="*/ 4359040 h 6858000"/>
              <a:gd name="connsiteX190" fmla="*/ 3467355 w 7467600"/>
              <a:gd name="connsiteY190" fmla="*/ 3988130 h 6858000"/>
              <a:gd name="connsiteX191" fmla="*/ 3310753 w 7467600"/>
              <a:gd name="connsiteY191" fmla="*/ 3787140 h 6858000"/>
              <a:gd name="connsiteX192" fmla="*/ 3291335 w 7467600"/>
              <a:gd name="connsiteY192" fmla="*/ 3767420 h 6858000"/>
              <a:gd name="connsiteX193" fmla="*/ 1635889 w 7467600"/>
              <a:gd name="connsiteY193" fmla="*/ 3709494 h 6858000"/>
              <a:gd name="connsiteX194" fmla="*/ 1634800 w 7467600"/>
              <a:gd name="connsiteY194" fmla="*/ 3731111 h 6858000"/>
              <a:gd name="connsiteX195" fmla="*/ 1635889 w 7467600"/>
              <a:gd name="connsiteY195" fmla="*/ 3709494 h 6858000"/>
              <a:gd name="connsiteX196" fmla="*/ 1510397 w 7467600"/>
              <a:gd name="connsiteY196" fmla="*/ 3684705 h 6858000"/>
              <a:gd name="connsiteX197" fmla="*/ 1146550 w 7467600"/>
              <a:gd name="connsiteY197" fmla="*/ 3802012 h 6858000"/>
              <a:gd name="connsiteX198" fmla="*/ 698834 w 7467600"/>
              <a:gd name="connsiteY198" fmla="*/ 3952272 h 6858000"/>
              <a:gd name="connsiteX199" fmla="*/ 34256 w 7467600"/>
              <a:gd name="connsiteY199" fmla="*/ 4347603 h 6858000"/>
              <a:gd name="connsiteX200" fmla="*/ 527241 w 7467600"/>
              <a:gd name="connsiteY200" fmla="*/ 4065078 h 6858000"/>
              <a:gd name="connsiteX201" fmla="*/ 1510397 w 7467600"/>
              <a:gd name="connsiteY201" fmla="*/ 3684705 h 6858000"/>
              <a:gd name="connsiteX202" fmla="*/ 1313114 w 7467600"/>
              <a:gd name="connsiteY202" fmla="*/ 3655216 h 6858000"/>
              <a:gd name="connsiteX203" fmla="*/ 1109304 w 7467600"/>
              <a:gd name="connsiteY203" fmla="*/ 3669030 h 6858000"/>
              <a:gd name="connsiteX204" fmla="*/ 8129 w 7467600"/>
              <a:gd name="connsiteY204" fmla="*/ 4330519 h 6858000"/>
              <a:gd name="connsiteX205" fmla="*/ 687572 w 7467600"/>
              <a:gd name="connsiteY205" fmla="*/ 3925629 h 6858000"/>
              <a:gd name="connsiteX206" fmla="*/ 1138365 w 7467600"/>
              <a:gd name="connsiteY206" fmla="*/ 3774515 h 6858000"/>
              <a:gd name="connsiteX207" fmla="*/ 1505579 w 7467600"/>
              <a:gd name="connsiteY207" fmla="*/ 3655526 h 6858000"/>
              <a:gd name="connsiteX208" fmla="*/ 1313114 w 7467600"/>
              <a:gd name="connsiteY208" fmla="*/ 3655216 h 6858000"/>
              <a:gd name="connsiteX209" fmla="*/ 3655073 w 7467600"/>
              <a:gd name="connsiteY209" fmla="*/ 3650884 h 6858000"/>
              <a:gd name="connsiteX210" fmla="*/ 3989938 w 7467600"/>
              <a:gd name="connsiteY210" fmla="*/ 3991685 h 6858000"/>
              <a:gd name="connsiteX211" fmla="*/ 4393907 w 7467600"/>
              <a:gd name="connsiteY211" fmla="*/ 4261258 h 6858000"/>
              <a:gd name="connsiteX212" fmla="*/ 4648051 w 7467600"/>
              <a:gd name="connsiteY212" fmla="*/ 4374051 h 6858000"/>
              <a:gd name="connsiteX213" fmla="*/ 4383389 w 7467600"/>
              <a:gd name="connsiteY213" fmla="*/ 4184369 h 6858000"/>
              <a:gd name="connsiteX214" fmla="*/ 4165508 w 7467600"/>
              <a:gd name="connsiteY214" fmla="*/ 4035196 h 6858000"/>
              <a:gd name="connsiteX215" fmla="*/ 4068162 w 7467600"/>
              <a:gd name="connsiteY215" fmla="*/ 3953394 h 6858000"/>
              <a:gd name="connsiteX216" fmla="*/ 3981416 w 7467600"/>
              <a:gd name="connsiteY216" fmla="*/ 3880482 h 6858000"/>
              <a:gd name="connsiteX217" fmla="*/ 3800147 w 7467600"/>
              <a:gd name="connsiteY217" fmla="*/ 3749872 h 6858000"/>
              <a:gd name="connsiteX218" fmla="*/ 3655073 w 7467600"/>
              <a:gd name="connsiteY218" fmla="*/ 3650884 h 6858000"/>
              <a:gd name="connsiteX219" fmla="*/ 3670252 w 7467600"/>
              <a:gd name="connsiteY219" fmla="*/ 3622798 h 6858000"/>
              <a:gd name="connsiteX220" fmla="*/ 3817258 w 7467600"/>
              <a:gd name="connsiteY220" fmla="*/ 3723577 h 6858000"/>
              <a:gd name="connsiteX221" fmla="*/ 4000461 w 7467600"/>
              <a:gd name="connsiteY221" fmla="*/ 3855966 h 6858000"/>
              <a:gd name="connsiteX222" fmla="*/ 4088180 w 7467600"/>
              <a:gd name="connsiteY222" fmla="*/ 3929774 h 6858000"/>
              <a:gd name="connsiteX223" fmla="*/ 4184555 w 7467600"/>
              <a:gd name="connsiteY223" fmla="*/ 4010683 h 6858000"/>
              <a:gd name="connsiteX224" fmla="*/ 4399563 w 7467600"/>
              <a:gd name="connsiteY224" fmla="*/ 4158106 h 6858000"/>
              <a:gd name="connsiteX225" fmla="*/ 4684469 w 7467600"/>
              <a:gd name="connsiteY225" fmla="*/ 4364680 h 6858000"/>
              <a:gd name="connsiteX226" fmla="*/ 4690271 w 7467600"/>
              <a:gd name="connsiteY226" fmla="*/ 4370034 h 6858000"/>
              <a:gd name="connsiteX227" fmla="*/ 4136093 w 7467600"/>
              <a:gd name="connsiteY227" fmla="*/ 3858466 h 6858000"/>
              <a:gd name="connsiteX228" fmla="*/ 3670252 w 7467600"/>
              <a:gd name="connsiteY228" fmla="*/ 3622798 h 6858000"/>
              <a:gd name="connsiteX229" fmla="*/ 4440129 w 7467600"/>
              <a:gd name="connsiteY229" fmla="*/ 3448571 h 6858000"/>
              <a:gd name="connsiteX230" fmla="*/ 4856525 w 7467600"/>
              <a:gd name="connsiteY230" fmla="*/ 3915351 h 6858000"/>
              <a:gd name="connsiteX231" fmla="*/ 5059055 w 7467600"/>
              <a:gd name="connsiteY231" fmla="*/ 4108918 h 6858000"/>
              <a:gd name="connsiteX232" fmla="*/ 5290070 w 7467600"/>
              <a:gd name="connsiteY232" fmla="*/ 4263619 h 6858000"/>
              <a:gd name="connsiteX233" fmla="*/ 4834991 w 7467600"/>
              <a:gd name="connsiteY233" fmla="*/ 3830985 h 6858000"/>
              <a:gd name="connsiteX234" fmla="*/ 4440129 w 7467600"/>
              <a:gd name="connsiteY234" fmla="*/ 3448571 h 6858000"/>
              <a:gd name="connsiteX235" fmla="*/ 4441737 w 7467600"/>
              <a:gd name="connsiteY235" fmla="*/ 3399734 h 6858000"/>
              <a:gd name="connsiteX236" fmla="*/ 4431236 w 7467600"/>
              <a:gd name="connsiteY236" fmla="*/ 3400954 h 6858000"/>
              <a:gd name="connsiteX237" fmla="*/ 4557150 w 7467600"/>
              <a:gd name="connsiteY237" fmla="*/ 3510023 h 6858000"/>
              <a:gd name="connsiteX238" fmla="*/ 4856936 w 7467600"/>
              <a:gd name="connsiteY238" fmla="*/ 3809146 h 6858000"/>
              <a:gd name="connsiteX239" fmla="*/ 5111996 w 7467600"/>
              <a:gd name="connsiteY239" fmla="*/ 4065759 h 6858000"/>
              <a:gd name="connsiteX240" fmla="*/ 5388878 w 7467600"/>
              <a:gd name="connsiteY240" fmla="*/ 4300185 h 6858000"/>
              <a:gd name="connsiteX241" fmla="*/ 5425556 w 7467600"/>
              <a:gd name="connsiteY241" fmla="*/ 4308967 h 6858000"/>
              <a:gd name="connsiteX242" fmla="*/ 4943646 w 7467600"/>
              <a:gd name="connsiteY242" fmla="*/ 3822916 h 6858000"/>
              <a:gd name="connsiteX243" fmla="*/ 4594837 w 7467600"/>
              <a:gd name="connsiteY243" fmla="*/ 3532274 h 6858000"/>
              <a:gd name="connsiteX244" fmla="*/ 4441737 w 7467600"/>
              <a:gd name="connsiteY244" fmla="*/ 3399734 h 6858000"/>
              <a:gd name="connsiteX245" fmla="*/ 5425834 w 7467600"/>
              <a:gd name="connsiteY245" fmla="*/ 3162785 h 6858000"/>
              <a:gd name="connsiteX246" fmla="*/ 5401644 w 7467600"/>
              <a:gd name="connsiteY246" fmla="*/ 3617847 h 6858000"/>
              <a:gd name="connsiteX247" fmla="*/ 5467256 w 7467600"/>
              <a:gd name="connsiteY247" fmla="*/ 4175494 h 6858000"/>
              <a:gd name="connsiteX248" fmla="*/ 5448069 w 7467600"/>
              <a:gd name="connsiteY248" fmla="*/ 3567554 h 6858000"/>
              <a:gd name="connsiteX249" fmla="*/ 5425834 w 7467600"/>
              <a:gd name="connsiteY249" fmla="*/ 3162785 h 6858000"/>
              <a:gd name="connsiteX250" fmla="*/ 1318687 w 7467600"/>
              <a:gd name="connsiteY250" fmla="*/ 3113840 h 6858000"/>
              <a:gd name="connsiteX251" fmla="*/ 1066793 w 7467600"/>
              <a:gd name="connsiteY251" fmla="*/ 3212171 h 6858000"/>
              <a:gd name="connsiteX252" fmla="*/ 993319 w 7467600"/>
              <a:gd name="connsiteY252" fmla="*/ 3247648 h 6858000"/>
              <a:gd name="connsiteX253" fmla="*/ 853081 w 7467600"/>
              <a:gd name="connsiteY253" fmla="*/ 3312410 h 6858000"/>
              <a:gd name="connsiteX254" fmla="*/ 805957 w 7467600"/>
              <a:gd name="connsiteY254" fmla="*/ 3330443 h 6858000"/>
              <a:gd name="connsiteX255" fmla="*/ 1318687 w 7467600"/>
              <a:gd name="connsiteY255" fmla="*/ 3113840 h 6858000"/>
              <a:gd name="connsiteX256" fmla="*/ 5453702 w 7467600"/>
              <a:gd name="connsiteY256" fmla="*/ 3090882 h 6858000"/>
              <a:gd name="connsiteX257" fmla="*/ 5480135 w 7467600"/>
              <a:gd name="connsiteY257" fmla="*/ 3565802 h 6858000"/>
              <a:gd name="connsiteX258" fmla="*/ 5499023 w 7467600"/>
              <a:gd name="connsiteY258" fmla="*/ 4166310 h 6858000"/>
              <a:gd name="connsiteX259" fmla="*/ 5547022 w 7467600"/>
              <a:gd name="connsiteY259" fmla="*/ 3607838 h 6858000"/>
              <a:gd name="connsiteX260" fmla="*/ 5515964 w 7467600"/>
              <a:gd name="connsiteY260" fmla="*/ 3378541 h 6858000"/>
              <a:gd name="connsiteX261" fmla="*/ 5453702 w 7467600"/>
              <a:gd name="connsiteY261" fmla="*/ 3090882 h 6858000"/>
              <a:gd name="connsiteX262" fmla="*/ 1238695 w 7467600"/>
              <a:gd name="connsiteY262" fmla="*/ 3076820 h 6858000"/>
              <a:gd name="connsiteX263" fmla="*/ 716371 w 7467600"/>
              <a:gd name="connsiteY263" fmla="*/ 3293249 h 6858000"/>
              <a:gd name="connsiteX264" fmla="*/ 579522 w 7467600"/>
              <a:gd name="connsiteY264" fmla="*/ 3371759 h 6858000"/>
              <a:gd name="connsiteX265" fmla="*/ 600288 w 7467600"/>
              <a:gd name="connsiteY265" fmla="*/ 3365555 h 6858000"/>
              <a:gd name="connsiteX266" fmla="*/ 840692 w 7467600"/>
              <a:gd name="connsiteY266" fmla="*/ 3284921 h 6858000"/>
              <a:gd name="connsiteX267" fmla="*/ 979248 w 7467600"/>
              <a:gd name="connsiteY267" fmla="*/ 3221003 h 6858000"/>
              <a:gd name="connsiteX268" fmla="*/ 1053282 w 7467600"/>
              <a:gd name="connsiteY268" fmla="*/ 3185247 h 6858000"/>
              <a:gd name="connsiteX269" fmla="*/ 1320603 w 7467600"/>
              <a:gd name="connsiteY269" fmla="*/ 3081281 h 6858000"/>
              <a:gd name="connsiteX270" fmla="*/ 1238695 w 7467600"/>
              <a:gd name="connsiteY270" fmla="*/ 3076820 h 6858000"/>
              <a:gd name="connsiteX271" fmla="*/ 5425627 w 7467600"/>
              <a:gd name="connsiteY271" fmla="*/ 2954192 h 6858000"/>
              <a:gd name="connsiteX272" fmla="*/ 5470770 w 7467600"/>
              <a:gd name="connsiteY272" fmla="*/ 3005435 h 6858000"/>
              <a:gd name="connsiteX273" fmla="*/ 5519779 w 7467600"/>
              <a:gd name="connsiteY273" fmla="*/ 4359223 h 6858000"/>
              <a:gd name="connsiteX274" fmla="*/ 5520293 w 7467600"/>
              <a:gd name="connsiteY274" fmla="*/ 4360602 h 6858000"/>
              <a:gd name="connsiteX275" fmla="*/ 5767221 w 7467600"/>
              <a:gd name="connsiteY275" fmla="*/ 4665564 h 6858000"/>
              <a:gd name="connsiteX276" fmla="*/ 6937169 w 7467600"/>
              <a:gd name="connsiteY276" fmla="*/ 4815941 h 6858000"/>
              <a:gd name="connsiteX277" fmla="*/ 6953922 w 7467600"/>
              <a:gd name="connsiteY277" fmla="*/ 4890068 h 6858000"/>
              <a:gd name="connsiteX278" fmla="*/ 6071359 w 7467600"/>
              <a:gd name="connsiteY278" fmla="*/ 4770770 h 6858000"/>
              <a:gd name="connsiteX279" fmla="*/ 6038839 w 7467600"/>
              <a:gd name="connsiteY279" fmla="*/ 4764474 h 6858000"/>
              <a:gd name="connsiteX280" fmla="*/ 6038706 w 7467600"/>
              <a:gd name="connsiteY280" fmla="*/ 4763847 h 6858000"/>
              <a:gd name="connsiteX281" fmla="*/ 6037784 w 7467600"/>
              <a:gd name="connsiteY281" fmla="*/ 4764270 h 6858000"/>
              <a:gd name="connsiteX282" fmla="*/ 6038839 w 7467600"/>
              <a:gd name="connsiteY282" fmla="*/ 4764474 h 6858000"/>
              <a:gd name="connsiteX283" fmla="*/ 6040338 w 7467600"/>
              <a:gd name="connsiteY283" fmla="*/ 4771418 h 6858000"/>
              <a:gd name="connsiteX284" fmla="*/ 6024488 w 7467600"/>
              <a:gd name="connsiteY284" fmla="*/ 4809903 h 6858000"/>
              <a:gd name="connsiteX285" fmla="*/ 5599771 w 7467600"/>
              <a:gd name="connsiteY285" fmla="*/ 5509652 h 6858000"/>
              <a:gd name="connsiteX286" fmla="*/ 5548843 w 7467600"/>
              <a:gd name="connsiteY286" fmla="*/ 5563845 h 6858000"/>
              <a:gd name="connsiteX287" fmla="*/ 5940952 w 7467600"/>
              <a:gd name="connsiteY287" fmla="*/ 6250028 h 6858000"/>
              <a:gd name="connsiteX288" fmla="*/ 6043441 w 7467600"/>
              <a:gd name="connsiteY288" fmla="*/ 6665847 h 6858000"/>
              <a:gd name="connsiteX289" fmla="*/ 6093432 w 7467600"/>
              <a:gd name="connsiteY289" fmla="*/ 6858000 h 6858000"/>
              <a:gd name="connsiteX290" fmla="*/ 6034344 w 7467600"/>
              <a:gd name="connsiteY290" fmla="*/ 6858000 h 6858000"/>
              <a:gd name="connsiteX291" fmla="*/ 6026679 w 7467600"/>
              <a:gd name="connsiteY291" fmla="*/ 6836959 h 6858000"/>
              <a:gd name="connsiteX292" fmla="*/ 5800441 w 7467600"/>
              <a:gd name="connsiteY292" fmla="*/ 6335286 h 6858000"/>
              <a:gd name="connsiteX293" fmla="*/ 5526562 w 7467600"/>
              <a:gd name="connsiteY293" fmla="*/ 5705388 h 6858000"/>
              <a:gd name="connsiteX294" fmla="*/ 5519640 w 7467600"/>
              <a:gd name="connsiteY294" fmla="*/ 5683774 h 6858000"/>
              <a:gd name="connsiteX295" fmla="*/ 5844559 w 7467600"/>
              <a:gd name="connsiteY295" fmla="*/ 6553349 h 6858000"/>
              <a:gd name="connsiteX296" fmla="*/ 5975994 w 7467600"/>
              <a:gd name="connsiteY296" fmla="*/ 6858000 h 6858000"/>
              <a:gd name="connsiteX297" fmla="*/ 5898547 w 7467600"/>
              <a:gd name="connsiteY297" fmla="*/ 6858000 h 6858000"/>
              <a:gd name="connsiteX298" fmla="*/ 5682041 w 7467600"/>
              <a:gd name="connsiteY298" fmla="*/ 6355860 h 6858000"/>
              <a:gd name="connsiteX299" fmla="*/ 5461758 w 7467600"/>
              <a:gd name="connsiteY299" fmla="*/ 5820220 h 6858000"/>
              <a:gd name="connsiteX300" fmla="*/ 5237282 w 7467600"/>
              <a:gd name="connsiteY300" fmla="*/ 6579086 h 6858000"/>
              <a:gd name="connsiteX301" fmla="*/ 5115009 w 7467600"/>
              <a:gd name="connsiteY301" fmla="*/ 6858000 h 6858000"/>
              <a:gd name="connsiteX302" fmla="*/ 5028074 w 7467600"/>
              <a:gd name="connsiteY302" fmla="*/ 6858000 h 6858000"/>
              <a:gd name="connsiteX303" fmla="*/ 5079508 w 7467600"/>
              <a:gd name="connsiteY303" fmla="*/ 6749074 h 6858000"/>
              <a:gd name="connsiteX304" fmla="*/ 5371846 w 7467600"/>
              <a:gd name="connsiteY304" fmla="*/ 5924413 h 6858000"/>
              <a:gd name="connsiteX305" fmla="*/ 5270512 w 7467600"/>
              <a:gd name="connsiteY305" fmla="*/ 6138975 h 6858000"/>
              <a:gd name="connsiteX306" fmla="*/ 5062409 w 7467600"/>
              <a:gd name="connsiteY306" fmla="*/ 6653544 h 6858000"/>
              <a:gd name="connsiteX307" fmla="*/ 5036628 w 7467600"/>
              <a:gd name="connsiteY307" fmla="*/ 6754247 h 6858000"/>
              <a:gd name="connsiteX308" fmla="*/ 5009112 w 7467600"/>
              <a:gd name="connsiteY308" fmla="*/ 6858000 h 6858000"/>
              <a:gd name="connsiteX309" fmla="*/ 4976679 w 7467600"/>
              <a:gd name="connsiteY309" fmla="*/ 6858000 h 6858000"/>
              <a:gd name="connsiteX310" fmla="*/ 5006537 w 7467600"/>
              <a:gd name="connsiteY310" fmla="*/ 6747068 h 6858000"/>
              <a:gd name="connsiteX311" fmla="*/ 5032723 w 7467600"/>
              <a:gd name="connsiteY311" fmla="*/ 6644957 h 6858000"/>
              <a:gd name="connsiteX312" fmla="*/ 5242949 w 7467600"/>
              <a:gd name="connsiteY312" fmla="*/ 6125175 h 6858000"/>
              <a:gd name="connsiteX313" fmla="*/ 5286321 w 7467600"/>
              <a:gd name="connsiteY313" fmla="*/ 6033555 h 6858000"/>
              <a:gd name="connsiteX314" fmla="*/ 5008210 w 7467600"/>
              <a:gd name="connsiteY314" fmla="*/ 6649194 h 6858000"/>
              <a:gd name="connsiteX315" fmla="*/ 4986321 w 7467600"/>
              <a:gd name="connsiteY315" fmla="*/ 6765687 h 6858000"/>
              <a:gd name="connsiteX316" fmla="*/ 4973474 w 7467600"/>
              <a:gd name="connsiteY316" fmla="*/ 6858000 h 6858000"/>
              <a:gd name="connsiteX317" fmla="*/ 4907178 w 7467600"/>
              <a:gd name="connsiteY317" fmla="*/ 6858000 h 6858000"/>
              <a:gd name="connsiteX318" fmla="*/ 4910810 w 7467600"/>
              <a:gd name="connsiteY318" fmla="*/ 6829660 h 6858000"/>
              <a:gd name="connsiteX319" fmla="*/ 4987461 w 7467600"/>
              <a:gd name="connsiteY319" fmla="*/ 6432994 h 6858000"/>
              <a:gd name="connsiteX320" fmla="*/ 5179262 w 7467600"/>
              <a:gd name="connsiteY320" fmla="*/ 6035044 h 6858000"/>
              <a:gd name="connsiteX321" fmla="*/ 4689678 w 7467600"/>
              <a:gd name="connsiteY321" fmla="*/ 6440241 h 6858000"/>
              <a:gd name="connsiteX322" fmla="*/ 4477543 w 7467600"/>
              <a:gd name="connsiteY322" fmla="*/ 6674836 h 6858000"/>
              <a:gd name="connsiteX323" fmla="*/ 4329957 w 7467600"/>
              <a:gd name="connsiteY323" fmla="*/ 6858000 h 6858000"/>
              <a:gd name="connsiteX324" fmla="*/ 4218595 w 7467600"/>
              <a:gd name="connsiteY324" fmla="*/ 6858000 h 6858000"/>
              <a:gd name="connsiteX325" fmla="*/ 4368888 w 7467600"/>
              <a:gd name="connsiteY325" fmla="*/ 6668412 h 6858000"/>
              <a:gd name="connsiteX326" fmla="*/ 4563091 w 7467600"/>
              <a:gd name="connsiteY326" fmla="*/ 6442508 h 6858000"/>
              <a:gd name="connsiteX327" fmla="*/ 5387324 w 7467600"/>
              <a:gd name="connsiteY327" fmla="*/ 5705830 h 6858000"/>
              <a:gd name="connsiteX328" fmla="*/ 5073620 w 7467600"/>
              <a:gd name="connsiteY328" fmla="*/ 5955437 h 6858000"/>
              <a:gd name="connsiteX329" fmla="*/ 4689789 w 7467600"/>
              <a:gd name="connsiteY329" fmla="*/ 6268382 h 6858000"/>
              <a:gd name="connsiteX330" fmla="*/ 4418722 w 7467600"/>
              <a:gd name="connsiteY330" fmla="*/ 6570886 h 6858000"/>
              <a:gd name="connsiteX331" fmla="*/ 4214944 w 7467600"/>
              <a:gd name="connsiteY331" fmla="*/ 6858000 h 6858000"/>
              <a:gd name="connsiteX332" fmla="*/ 4177898 w 7467600"/>
              <a:gd name="connsiteY332" fmla="*/ 6858000 h 6858000"/>
              <a:gd name="connsiteX333" fmla="*/ 4391597 w 7467600"/>
              <a:gd name="connsiteY333" fmla="*/ 6556370 h 6858000"/>
              <a:gd name="connsiteX334" fmla="*/ 4668889 w 7467600"/>
              <a:gd name="connsiteY334" fmla="*/ 6246399 h 6858000"/>
              <a:gd name="connsiteX335" fmla="*/ 5055427 w 7467600"/>
              <a:gd name="connsiteY335" fmla="*/ 5931476 h 6858000"/>
              <a:gd name="connsiteX336" fmla="*/ 5371814 w 7467600"/>
              <a:gd name="connsiteY336" fmla="*/ 5678975 h 6858000"/>
              <a:gd name="connsiteX337" fmla="*/ 4987918 w 7467600"/>
              <a:gd name="connsiteY337" fmla="*/ 5838701 h 6858000"/>
              <a:gd name="connsiteX338" fmla="*/ 4317146 w 7467600"/>
              <a:gd name="connsiteY338" fmla="*/ 6587716 h 6858000"/>
              <a:gd name="connsiteX339" fmla="*/ 4171627 w 7467600"/>
              <a:gd name="connsiteY339" fmla="*/ 6858000 h 6858000"/>
              <a:gd name="connsiteX340" fmla="*/ 4081585 w 7467600"/>
              <a:gd name="connsiteY340" fmla="*/ 6858000 h 6858000"/>
              <a:gd name="connsiteX341" fmla="*/ 4238603 w 7467600"/>
              <a:gd name="connsiteY341" fmla="*/ 6559341 h 6858000"/>
              <a:gd name="connsiteX342" fmla="*/ 4778333 w 7467600"/>
              <a:gd name="connsiteY342" fmla="*/ 5873626 h 6858000"/>
              <a:gd name="connsiteX343" fmla="*/ 5414185 w 7467600"/>
              <a:gd name="connsiteY343" fmla="*/ 5573882 h 6858000"/>
              <a:gd name="connsiteX344" fmla="*/ 5959648 w 7467600"/>
              <a:gd name="connsiteY344" fmla="*/ 4760797 h 6858000"/>
              <a:gd name="connsiteX345" fmla="*/ 5355019 w 7467600"/>
              <a:gd name="connsiteY345" fmla="*/ 4734672 h 6858000"/>
              <a:gd name="connsiteX346" fmla="*/ 5083565 w 7467600"/>
              <a:gd name="connsiteY346" fmla="*/ 5179121 h 6858000"/>
              <a:gd name="connsiteX347" fmla="*/ 4713577 w 7467600"/>
              <a:gd name="connsiteY347" fmla="*/ 5616803 h 6858000"/>
              <a:gd name="connsiteX348" fmla="*/ 3989559 w 7467600"/>
              <a:gd name="connsiteY348" fmla="*/ 6145945 h 6858000"/>
              <a:gd name="connsiteX349" fmla="*/ 3939824 w 7467600"/>
              <a:gd name="connsiteY349" fmla="*/ 6066900 h 6858000"/>
              <a:gd name="connsiteX350" fmla="*/ 4584537 w 7467600"/>
              <a:gd name="connsiteY350" fmla="*/ 5324826 h 6858000"/>
              <a:gd name="connsiteX351" fmla="*/ 5037105 w 7467600"/>
              <a:gd name="connsiteY351" fmla="*/ 5088765 h 6858000"/>
              <a:gd name="connsiteX352" fmla="*/ 5039930 w 7467600"/>
              <a:gd name="connsiteY352" fmla="*/ 5089585 h 6858000"/>
              <a:gd name="connsiteX353" fmla="*/ 5263764 w 7467600"/>
              <a:gd name="connsiteY353" fmla="*/ 4735525 h 6858000"/>
              <a:gd name="connsiteX354" fmla="*/ 4086300 w 7467600"/>
              <a:gd name="connsiteY354" fmla="*/ 4884599 h 6858000"/>
              <a:gd name="connsiteX355" fmla="*/ 4085485 w 7467600"/>
              <a:gd name="connsiteY355" fmla="*/ 4899070 h 6858000"/>
              <a:gd name="connsiteX356" fmla="*/ 3871915 w 7467600"/>
              <a:gd name="connsiteY356" fmla="*/ 5253645 h 6858000"/>
              <a:gd name="connsiteX357" fmla="*/ 3799374 w 7467600"/>
              <a:gd name="connsiteY357" fmla="*/ 5466127 h 6858000"/>
              <a:gd name="connsiteX358" fmla="*/ 3498850 w 7467600"/>
              <a:gd name="connsiteY358" fmla="*/ 6661888 h 6858000"/>
              <a:gd name="connsiteX359" fmla="*/ 3399216 w 7467600"/>
              <a:gd name="connsiteY359" fmla="*/ 6858000 h 6858000"/>
              <a:gd name="connsiteX360" fmla="*/ 3303688 w 7467600"/>
              <a:gd name="connsiteY360" fmla="*/ 6858000 h 6858000"/>
              <a:gd name="connsiteX361" fmla="*/ 3391774 w 7467600"/>
              <a:gd name="connsiteY361" fmla="*/ 6697181 h 6858000"/>
              <a:gd name="connsiteX362" fmla="*/ 3735540 w 7467600"/>
              <a:gd name="connsiteY362" fmla="*/ 5546923 h 6858000"/>
              <a:gd name="connsiteX363" fmla="*/ 3729438 w 7467600"/>
              <a:gd name="connsiteY363" fmla="*/ 5569058 h 6858000"/>
              <a:gd name="connsiteX364" fmla="*/ 3707782 w 7467600"/>
              <a:gd name="connsiteY364" fmla="*/ 5644908 h 6858000"/>
              <a:gd name="connsiteX365" fmla="*/ 3583827 w 7467600"/>
              <a:gd name="connsiteY365" fmla="*/ 6039215 h 6858000"/>
              <a:gd name="connsiteX366" fmla="*/ 3547861 w 7467600"/>
              <a:gd name="connsiteY366" fmla="*/ 6129609 h 6858000"/>
              <a:gd name="connsiteX367" fmla="*/ 3490905 w 7467600"/>
              <a:gd name="connsiteY367" fmla="*/ 6277660 h 6858000"/>
              <a:gd name="connsiteX368" fmla="*/ 3455859 w 7467600"/>
              <a:gd name="connsiteY368" fmla="*/ 6391301 h 6858000"/>
              <a:gd name="connsiteX369" fmla="*/ 3429112 w 7467600"/>
              <a:gd name="connsiteY369" fmla="*/ 6479469 h 6858000"/>
              <a:gd name="connsiteX370" fmla="*/ 3304862 w 7467600"/>
              <a:gd name="connsiteY370" fmla="*/ 6796476 h 6858000"/>
              <a:gd name="connsiteX371" fmla="*/ 3276071 w 7467600"/>
              <a:gd name="connsiteY371" fmla="*/ 6858000 h 6858000"/>
              <a:gd name="connsiteX372" fmla="*/ 3240805 w 7467600"/>
              <a:gd name="connsiteY372" fmla="*/ 6858000 h 6858000"/>
              <a:gd name="connsiteX373" fmla="*/ 3275917 w 7467600"/>
              <a:gd name="connsiteY373" fmla="*/ 6783192 h 6858000"/>
              <a:gd name="connsiteX374" fmla="*/ 3399358 w 7467600"/>
              <a:gd name="connsiteY374" fmla="*/ 6469011 h 6858000"/>
              <a:gd name="connsiteX375" fmla="*/ 3425650 w 7467600"/>
              <a:gd name="connsiteY375" fmla="*/ 6381333 h 6858000"/>
              <a:gd name="connsiteX376" fmla="*/ 3460661 w 7467600"/>
              <a:gd name="connsiteY376" fmla="*/ 6266763 h 6858000"/>
              <a:gd name="connsiteX377" fmla="*/ 3518021 w 7467600"/>
              <a:gd name="connsiteY377" fmla="*/ 6117298 h 6858000"/>
              <a:gd name="connsiteX378" fmla="*/ 3554035 w 7467600"/>
              <a:gd name="connsiteY378" fmla="*/ 6027832 h 6858000"/>
              <a:gd name="connsiteX379" fmla="*/ 3677174 w 7467600"/>
              <a:gd name="connsiteY379" fmla="*/ 5636351 h 6858000"/>
              <a:gd name="connsiteX380" fmla="*/ 3698819 w 7467600"/>
              <a:gd name="connsiteY380" fmla="*/ 5560503 h 6858000"/>
              <a:gd name="connsiteX381" fmla="*/ 3702094 w 7467600"/>
              <a:gd name="connsiteY381" fmla="*/ 5549194 h 6858000"/>
              <a:gd name="connsiteX382" fmla="*/ 3398355 w 7467600"/>
              <a:gd name="connsiteY382" fmla="*/ 6094603 h 6858000"/>
              <a:gd name="connsiteX383" fmla="*/ 3193941 w 7467600"/>
              <a:gd name="connsiteY383" fmla="*/ 6798775 h 6858000"/>
              <a:gd name="connsiteX384" fmla="*/ 3184140 w 7467600"/>
              <a:gd name="connsiteY384" fmla="*/ 6858000 h 6858000"/>
              <a:gd name="connsiteX385" fmla="*/ 3099978 w 7467600"/>
              <a:gd name="connsiteY385" fmla="*/ 6858000 h 6858000"/>
              <a:gd name="connsiteX386" fmla="*/ 3101556 w 7467600"/>
              <a:gd name="connsiteY386" fmla="*/ 6843337 h 6858000"/>
              <a:gd name="connsiteX387" fmla="*/ 3370162 w 7467600"/>
              <a:gd name="connsiteY387" fmla="*/ 5785550 h 6858000"/>
              <a:gd name="connsiteX388" fmla="*/ 3746477 w 7467600"/>
              <a:gd name="connsiteY388" fmla="*/ 5377889 h 6858000"/>
              <a:gd name="connsiteX389" fmla="*/ 3863399 w 7467600"/>
              <a:gd name="connsiteY389" fmla="*/ 5087257 h 6858000"/>
              <a:gd name="connsiteX390" fmla="*/ 3968712 w 7467600"/>
              <a:gd name="connsiteY390" fmla="*/ 4913989 h 6858000"/>
              <a:gd name="connsiteX391" fmla="*/ 2792390 w 7467600"/>
              <a:gd name="connsiteY391" fmla="*/ 5382974 h 6858000"/>
              <a:gd name="connsiteX392" fmla="*/ 2714982 w 7467600"/>
              <a:gd name="connsiteY392" fmla="*/ 5427051 h 6858000"/>
              <a:gd name="connsiteX393" fmla="*/ 2813361 w 7467600"/>
              <a:gd name="connsiteY393" fmla="*/ 6023912 h 6858000"/>
              <a:gd name="connsiteX394" fmla="*/ 2688430 w 7467600"/>
              <a:gd name="connsiteY394" fmla="*/ 6801564 h 6858000"/>
              <a:gd name="connsiteX395" fmla="*/ 2629626 w 7467600"/>
              <a:gd name="connsiteY395" fmla="*/ 6763394 h 6858000"/>
              <a:gd name="connsiteX396" fmla="*/ 2565328 w 7467600"/>
              <a:gd name="connsiteY396" fmla="*/ 5516399 h 6858000"/>
              <a:gd name="connsiteX397" fmla="*/ 1922999 w 7467600"/>
              <a:gd name="connsiteY397" fmla="*/ 5980343 h 6858000"/>
              <a:gd name="connsiteX398" fmla="*/ 1950261 w 7467600"/>
              <a:gd name="connsiteY398" fmla="*/ 6405858 h 6858000"/>
              <a:gd name="connsiteX399" fmla="*/ 2365554 w 7467600"/>
              <a:gd name="connsiteY399" fmla="*/ 6759107 h 6858000"/>
              <a:gd name="connsiteX400" fmla="*/ 2424142 w 7467600"/>
              <a:gd name="connsiteY400" fmla="*/ 6858000 h 6858000"/>
              <a:gd name="connsiteX401" fmla="*/ 2395994 w 7467600"/>
              <a:gd name="connsiteY401" fmla="*/ 6858000 h 6858000"/>
              <a:gd name="connsiteX402" fmla="*/ 2392863 w 7467600"/>
              <a:gd name="connsiteY402" fmla="*/ 6852964 h 6858000"/>
              <a:gd name="connsiteX403" fmla="*/ 2017589 w 7467600"/>
              <a:gd name="connsiteY403" fmla="*/ 6493982 h 6858000"/>
              <a:gd name="connsiteX404" fmla="*/ 2147336 w 7467600"/>
              <a:gd name="connsiteY404" fmla="*/ 6594052 h 6858000"/>
              <a:gd name="connsiteX405" fmla="*/ 2207047 w 7467600"/>
              <a:gd name="connsiteY405" fmla="*/ 6654540 h 6858000"/>
              <a:gd name="connsiteX406" fmla="*/ 2299106 w 7467600"/>
              <a:gd name="connsiteY406" fmla="*/ 6778931 h 6858000"/>
              <a:gd name="connsiteX407" fmla="*/ 2314430 w 7467600"/>
              <a:gd name="connsiteY407" fmla="*/ 6801144 h 6858000"/>
              <a:gd name="connsiteX408" fmla="*/ 2352406 w 7467600"/>
              <a:gd name="connsiteY408" fmla="*/ 6858000 h 6858000"/>
              <a:gd name="connsiteX409" fmla="*/ 2314492 w 7467600"/>
              <a:gd name="connsiteY409" fmla="*/ 6858000 h 6858000"/>
              <a:gd name="connsiteX410" fmla="*/ 2288095 w 7467600"/>
              <a:gd name="connsiteY410" fmla="*/ 6818030 h 6858000"/>
              <a:gd name="connsiteX411" fmla="*/ 2272768 w 7467600"/>
              <a:gd name="connsiteY411" fmla="*/ 6795822 h 6858000"/>
              <a:gd name="connsiteX412" fmla="*/ 2182715 w 7467600"/>
              <a:gd name="connsiteY412" fmla="*/ 6675071 h 6858000"/>
              <a:gd name="connsiteX413" fmla="*/ 2032061 w 7467600"/>
              <a:gd name="connsiteY413" fmla="*/ 6541380 h 6858000"/>
              <a:gd name="connsiteX414" fmla="*/ 2257220 w 7467600"/>
              <a:gd name="connsiteY414" fmla="*/ 6826257 h 6858000"/>
              <a:gd name="connsiteX415" fmla="*/ 2281324 w 7467600"/>
              <a:gd name="connsiteY415" fmla="*/ 6858000 h 6858000"/>
              <a:gd name="connsiteX416" fmla="*/ 2242860 w 7467600"/>
              <a:gd name="connsiteY416" fmla="*/ 6858000 h 6858000"/>
              <a:gd name="connsiteX417" fmla="*/ 2232818 w 7467600"/>
              <a:gd name="connsiteY417" fmla="*/ 6844926 h 6858000"/>
              <a:gd name="connsiteX418" fmla="*/ 1990172 w 7467600"/>
              <a:gd name="connsiteY418" fmla="*/ 6542121 h 6858000"/>
              <a:gd name="connsiteX419" fmla="*/ 2124090 w 7467600"/>
              <a:gd name="connsiteY419" fmla="*/ 6761017 h 6858000"/>
              <a:gd name="connsiteX420" fmla="*/ 2200380 w 7467600"/>
              <a:gd name="connsiteY420" fmla="*/ 6858000 h 6858000"/>
              <a:gd name="connsiteX421" fmla="*/ 2147507 w 7467600"/>
              <a:gd name="connsiteY421" fmla="*/ 6858000 h 6858000"/>
              <a:gd name="connsiteX422" fmla="*/ 2070668 w 7467600"/>
              <a:gd name="connsiteY422" fmla="*/ 6761520 h 6858000"/>
              <a:gd name="connsiteX423" fmla="*/ 1975142 w 7467600"/>
              <a:gd name="connsiteY423" fmla="*/ 6585570 h 6858000"/>
              <a:gd name="connsiteX424" fmla="*/ 2050035 w 7467600"/>
              <a:gd name="connsiteY424" fmla="*/ 6813345 h 6858000"/>
              <a:gd name="connsiteX425" fmla="*/ 2063025 w 7467600"/>
              <a:gd name="connsiteY425" fmla="*/ 6858000 h 6858000"/>
              <a:gd name="connsiteX426" fmla="*/ 2021675 w 7467600"/>
              <a:gd name="connsiteY426" fmla="*/ 6858000 h 6858000"/>
              <a:gd name="connsiteX427" fmla="*/ 2019308 w 7467600"/>
              <a:gd name="connsiteY427" fmla="*/ 6847118 h 6858000"/>
              <a:gd name="connsiteX428" fmla="*/ 1938835 w 7467600"/>
              <a:gd name="connsiteY428" fmla="*/ 6551160 h 6858000"/>
              <a:gd name="connsiteX429" fmla="*/ 1953230 w 7467600"/>
              <a:gd name="connsiteY429" fmla="*/ 6759699 h 6858000"/>
              <a:gd name="connsiteX430" fmla="*/ 1956763 w 7467600"/>
              <a:gd name="connsiteY430" fmla="*/ 6778191 h 6858000"/>
              <a:gd name="connsiteX431" fmla="*/ 1967925 w 7467600"/>
              <a:gd name="connsiteY431" fmla="*/ 6858000 h 6858000"/>
              <a:gd name="connsiteX432" fmla="*/ 1936622 w 7467600"/>
              <a:gd name="connsiteY432" fmla="*/ 6858000 h 6858000"/>
              <a:gd name="connsiteX433" fmla="*/ 1926261 w 7467600"/>
              <a:gd name="connsiteY433" fmla="*/ 6784064 h 6858000"/>
              <a:gd name="connsiteX434" fmla="*/ 1922724 w 7467600"/>
              <a:gd name="connsiteY434" fmla="*/ 6765577 h 6858000"/>
              <a:gd name="connsiteX435" fmla="*/ 1904650 w 7467600"/>
              <a:gd name="connsiteY435" fmla="*/ 6639616 h 6858000"/>
              <a:gd name="connsiteX436" fmla="*/ 1885273 w 7467600"/>
              <a:gd name="connsiteY436" fmla="*/ 6858000 h 6858000"/>
              <a:gd name="connsiteX437" fmla="*/ 1854363 w 7467600"/>
              <a:gd name="connsiteY437" fmla="*/ 6858000 h 6858000"/>
              <a:gd name="connsiteX438" fmla="*/ 1880391 w 7467600"/>
              <a:gd name="connsiteY438" fmla="*/ 6603796 h 6858000"/>
              <a:gd name="connsiteX439" fmla="*/ 1818273 w 7467600"/>
              <a:gd name="connsiteY439" fmla="*/ 6715729 h 6858000"/>
              <a:gd name="connsiteX440" fmla="*/ 1794691 w 7467600"/>
              <a:gd name="connsiteY440" fmla="*/ 6843239 h 6858000"/>
              <a:gd name="connsiteX441" fmla="*/ 1794914 w 7467600"/>
              <a:gd name="connsiteY441" fmla="*/ 6858000 h 6858000"/>
              <a:gd name="connsiteX442" fmla="*/ 1746128 w 7467600"/>
              <a:gd name="connsiteY442" fmla="*/ 6858000 h 6858000"/>
              <a:gd name="connsiteX443" fmla="*/ 1753934 w 7467600"/>
              <a:gd name="connsiteY443" fmla="*/ 6724796 h 6858000"/>
              <a:gd name="connsiteX444" fmla="*/ 1792053 w 7467600"/>
              <a:gd name="connsiteY444" fmla="*/ 6572396 h 6858000"/>
              <a:gd name="connsiteX445" fmla="*/ 1862248 w 7467600"/>
              <a:gd name="connsiteY445" fmla="*/ 6266397 h 6858000"/>
              <a:gd name="connsiteX446" fmla="*/ 1862250 w 7467600"/>
              <a:gd name="connsiteY446" fmla="*/ 6033531 h 6858000"/>
              <a:gd name="connsiteX447" fmla="*/ 1211999 w 7467600"/>
              <a:gd name="connsiteY447" fmla="*/ 6683610 h 6858000"/>
              <a:gd name="connsiteX448" fmla="*/ 1213266 w 7467600"/>
              <a:gd name="connsiteY448" fmla="*/ 6691947 h 6858000"/>
              <a:gd name="connsiteX449" fmla="*/ 1203370 w 7467600"/>
              <a:gd name="connsiteY449" fmla="*/ 6850676 h 6858000"/>
              <a:gd name="connsiteX450" fmla="*/ 1203671 w 7467600"/>
              <a:gd name="connsiteY450" fmla="*/ 6858000 h 6858000"/>
              <a:gd name="connsiteX451" fmla="*/ 1143180 w 7467600"/>
              <a:gd name="connsiteY451" fmla="*/ 6858000 h 6858000"/>
              <a:gd name="connsiteX452" fmla="*/ 1142176 w 7467600"/>
              <a:gd name="connsiteY452" fmla="*/ 6766045 h 6858000"/>
              <a:gd name="connsiteX453" fmla="*/ 1067484 w 7467600"/>
              <a:gd name="connsiteY453" fmla="*/ 6858000 h 6858000"/>
              <a:gd name="connsiteX454" fmla="*/ 953928 w 7467600"/>
              <a:gd name="connsiteY454" fmla="*/ 6858000 h 6858000"/>
              <a:gd name="connsiteX455" fmla="*/ 959715 w 7467600"/>
              <a:gd name="connsiteY455" fmla="*/ 6850185 h 6858000"/>
              <a:gd name="connsiteX456" fmla="*/ 1483788 w 7467600"/>
              <a:gd name="connsiteY456" fmla="*/ 6259174 h 6858000"/>
              <a:gd name="connsiteX457" fmla="*/ 1100671 w 7467600"/>
              <a:gd name="connsiteY457" fmla="*/ 6252137 h 6858000"/>
              <a:gd name="connsiteX458" fmla="*/ 1090144 w 7467600"/>
              <a:gd name="connsiteY458" fmla="*/ 6256748 h 6858000"/>
              <a:gd name="connsiteX459" fmla="*/ 1095872 w 7467600"/>
              <a:gd name="connsiteY459" fmla="*/ 6271892 h 6858000"/>
              <a:gd name="connsiteX460" fmla="*/ 262785 w 7467600"/>
              <a:gd name="connsiteY460" fmla="*/ 6845450 h 6858000"/>
              <a:gd name="connsiteX461" fmla="*/ 209968 w 7467600"/>
              <a:gd name="connsiteY461" fmla="*/ 6770713 h 6858000"/>
              <a:gd name="connsiteX462" fmla="*/ 873460 w 7467600"/>
              <a:gd name="connsiteY462" fmla="*/ 6253768 h 6858000"/>
              <a:gd name="connsiteX463" fmla="*/ 192686 w 7467600"/>
              <a:gd name="connsiteY463" fmla="*/ 5849257 h 6858000"/>
              <a:gd name="connsiteX464" fmla="*/ 4696 w 7467600"/>
              <a:gd name="connsiteY464" fmla="*/ 5697668 h 6858000"/>
              <a:gd name="connsiteX465" fmla="*/ 0 w 7467600"/>
              <a:gd name="connsiteY465" fmla="*/ 5689984 h 6858000"/>
              <a:gd name="connsiteX466" fmla="*/ 0 w 7467600"/>
              <a:gd name="connsiteY466" fmla="*/ 5513472 h 6858000"/>
              <a:gd name="connsiteX467" fmla="*/ 174101 w 7467600"/>
              <a:gd name="connsiteY467" fmla="*/ 5620277 h 6858000"/>
              <a:gd name="connsiteX468" fmla="*/ 891800 w 7467600"/>
              <a:gd name="connsiteY468" fmla="*/ 6036935 h 6858000"/>
              <a:gd name="connsiteX469" fmla="*/ 1072219 w 7467600"/>
              <a:gd name="connsiteY469" fmla="*/ 6169443 h 6858000"/>
              <a:gd name="connsiteX470" fmla="*/ 1074117 w 7467600"/>
              <a:gd name="connsiteY470" fmla="*/ 6170301 h 6858000"/>
              <a:gd name="connsiteX471" fmla="*/ 1083114 w 7467600"/>
              <a:gd name="connsiteY471" fmla="*/ 6174131 h 6858000"/>
              <a:gd name="connsiteX472" fmla="*/ 1543010 w 7467600"/>
              <a:gd name="connsiteY472" fmla="*/ 6191140 h 6858000"/>
              <a:gd name="connsiteX473" fmla="*/ 1551080 w 7467600"/>
              <a:gd name="connsiteY473" fmla="*/ 6195006 h 6858000"/>
              <a:gd name="connsiteX474" fmla="*/ 2345443 w 7467600"/>
              <a:gd name="connsiteY474" fmla="*/ 5549882 h 6858000"/>
              <a:gd name="connsiteX475" fmla="*/ 1721499 w 7467600"/>
              <a:gd name="connsiteY475" fmla="*/ 5599969 h 6858000"/>
              <a:gd name="connsiteX476" fmla="*/ 767716 w 7467600"/>
              <a:gd name="connsiteY476" fmla="*/ 5472768 h 6858000"/>
              <a:gd name="connsiteX477" fmla="*/ 722147 w 7467600"/>
              <a:gd name="connsiteY477" fmla="*/ 5393091 h 6858000"/>
              <a:gd name="connsiteX478" fmla="*/ 1485552 w 7467600"/>
              <a:gd name="connsiteY478" fmla="*/ 5313202 h 6858000"/>
              <a:gd name="connsiteX479" fmla="*/ 2143004 w 7467600"/>
              <a:gd name="connsiteY479" fmla="*/ 5402420 h 6858000"/>
              <a:gd name="connsiteX480" fmla="*/ 1933391 w 7467600"/>
              <a:gd name="connsiteY480" fmla="*/ 5156971 h 6858000"/>
              <a:gd name="connsiteX481" fmla="*/ 1827118 w 7467600"/>
              <a:gd name="connsiteY481" fmla="*/ 4968410 h 6858000"/>
              <a:gd name="connsiteX482" fmla="*/ 1837349 w 7467600"/>
              <a:gd name="connsiteY482" fmla="*/ 4956357 h 6858000"/>
              <a:gd name="connsiteX483" fmla="*/ 2162835 w 7467600"/>
              <a:gd name="connsiteY483" fmla="*/ 5187853 h 6858000"/>
              <a:gd name="connsiteX484" fmla="*/ 2257167 w 7467600"/>
              <a:gd name="connsiteY484" fmla="*/ 5462123 h 6858000"/>
              <a:gd name="connsiteX485" fmla="*/ 2261598 w 7467600"/>
              <a:gd name="connsiteY485" fmla="*/ 5467998 h 6858000"/>
              <a:gd name="connsiteX486" fmla="*/ 2437177 w 7467600"/>
              <a:gd name="connsiteY486" fmla="*/ 5479608 h 6858000"/>
              <a:gd name="connsiteX487" fmla="*/ 2445247 w 7467600"/>
              <a:gd name="connsiteY487" fmla="*/ 5483476 h 6858000"/>
              <a:gd name="connsiteX488" fmla="*/ 2743626 w 7467600"/>
              <a:gd name="connsiteY488" fmla="*/ 5304819 h 6858000"/>
              <a:gd name="connsiteX489" fmla="*/ 3048102 w 7467600"/>
              <a:gd name="connsiteY489" fmla="*/ 5150595 h 6858000"/>
              <a:gd name="connsiteX490" fmla="*/ 1799414 w 7467600"/>
              <a:gd name="connsiteY490" fmla="*/ 4694732 h 6858000"/>
              <a:gd name="connsiteX491" fmla="*/ 1771735 w 7467600"/>
              <a:gd name="connsiteY491" fmla="*/ 4619929 h 6858000"/>
              <a:gd name="connsiteX492" fmla="*/ 3104273 w 7467600"/>
              <a:gd name="connsiteY492" fmla="*/ 5076159 h 6858000"/>
              <a:gd name="connsiteX493" fmla="*/ 3113245 w 7467600"/>
              <a:gd name="connsiteY493" fmla="*/ 5090705 h 6858000"/>
              <a:gd name="connsiteX494" fmla="*/ 3126294 w 7467600"/>
              <a:gd name="connsiteY494" fmla="*/ 5114400 h 6858000"/>
              <a:gd name="connsiteX495" fmla="*/ 3937433 w 7467600"/>
              <a:gd name="connsiteY495" fmla="*/ 4830473 h 6858000"/>
              <a:gd name="connsiteX496" fmla="*/ 3590475 w 7467600"/>
              <a:gd name="connsiteY496" fmla="*/ 4597974 h 6858000"/>
              <a:gd name="connsiteX497" fmla="*/ 3100264 w 7467600"/>
              <a:gd name="connsiteY497" fmla="*/ 4579845 h 6858000"/>
              <a:gd name="connsiteX498" fmla="*/ 2183576 w 7467600"/>
              <a:gd name="connsiteY498" fmla="*/ 4227150 h 6858000"/>
              <a:gd name="connsiteX499" fmla="*/ 2151029 w 7467600"/>
              <a:gd name="connsiteY499" fmla="*/ 4146947 h 6858000"/>
              <a:gd name="connsiteX500" fmla="*/ 3563434 w 7467600"/>
              <a:gd name="connsiteY500" fmla="*/ 4469115 h 6858000"/>
              <a:gd name="connsiteX501" fmla="*/ 3177952 w 7467600"/>
              <a:gd name="connsiteY501" fmla="*/ 3657386 h 6858000"/>
              <a:gd name="connsiteX502" fmla="*/ 3189263 w 7467600"/>
              <a:gd name="connsiteY502" fmla="*/ 3625726 h 6858000"/>
              <a:gd name="connsiteX503" fmla="*/ 3560912 w 7467600"/>
              <a:gd name="connsiteY503" fmla="*/ 4079863 h 6858000"/>
              <a:gd name="connsiteX504" fmla="*/ 3626636 w 7467600"/>
              <a:gd name="connsiteY504" fmla="*/ 4512230 h 6858000"/>
              <a:gd name="connsiteX505" fmla="*/ 3653088 w 7467600"/>
              <a:gd name="connsiteY505" fmla="*/ 4521417 h 6858000"/>
              <a:gd name="connsiteX506" fmla="*/ 3988128 w 7467600"/>
              <a:gd name="connsiteY506" fmla="*/ 4817267 h 6858000"/>
              <a:gd name="connsiteX507" fmla="*/ 4830582 w 7467600"/>
              <a:gd name="connsiteY507" fmla="*/ 4676000 h 6858000"/>
              <a:gd name="connsiteX508" fmla="*/ 4830100 w 7467600"/>
              <a:gd name="connsiteY508" fmla="*/ 4675554 h 6858000"/>
              <a:gd name="connsiteX509" fmla="*/ 4036318 w 7467600"/>
              <a:gd name="connsiteY509" fmla="*/ 4147013 h 6858000"/>
              <a:gd name="connsiteX510" fmla="*/ 3432098 w 7467600"/>
              <a:gd name="connsiteY510" fmla="*/ 3537312 h 6858000"/>
              <a:gd name="connsiteX511" fmla="*/ 3446761 w 7467600"/>
              <a:gd name="connsiteY511" fmla="*/ 3461278 h 6858000"/>
              <a:gd name="connsiteX512" fmla="*/ 4419733 w 7467600"/>
              <a:gd name="connsiteY512" fmla="*/ 3963555 h 6858000"/>
              <a:gd name="connsiteX513" fmla="*/ 4781371 w 7467600"/>
              <a:gd name="connsiteY513" fmla="*/ 4458604 h 6858000"/>
              <a:gd name="connsiteX514" fmla="*/ 4780440 w 7467600"/>
              <a:gd name="connsiteY514" fmla="*/ 4470290 h 6858000"/>
              <a:gd name="connsiteX515" fmla="*/ 4898954 w 7467600"/>
              <a:gd name="connsiteY515" fmla="*/ 4662092 h 6858000"/>
              <a:gd name="connsiteX516" fmla="*/ 4900699 w 7467600"/>
              <a:gd name="connsiteY516" fmla="*/ 4670867 h 6858000"/>
              <a:gd name="connsiteX517" fmla="*/ 5714511 w 7467600"/>
              <a:gd name="connsiteY517" fmla="*/ 4663483 h 6858000"/>
              <a:gd name="connsiteX518" fmla="*/ 5464793 w 7467600"/>
              <a:gd name="connsiteY518" fmla="*/ 4393556 h 6858000"/>
              <a:gd name="connsiteX519" fmla="*/ 5461897 w 7467600"/>
              <a:gd name="connsiteY519" fmla="*/ 4390879 h 6858000"/>
              <a:gd name="connsiteX520" fmla="*/ 4294126 w 7467600"/>
              <a:gd name="connsiteY520" fmla="*/ 3303048 h 6858000"/>
              <a:gd name="connsiteX521" fmla="*/ 4305321 w 7467600"/>
              <a:gd name="connsiteY521" fmla="*/ 3256953 h 6858000"/>
              <a:gd name="connsiteX522" fmla="*/ 4949299 w 7467600"/>
              <a:gd name="connsiteY522" fmla="*/ 3766336 h 6858000"/>
              <a:gd name="connsiteX523" fmla="*/ 5291452 w 7467600"/>
              <a:gd name="connsiteY523" fmla="*/ 4076801 h 6858000"/>
              <a:gd name="connsiteX524" fmla="*/ 5434998 w 7467600"/>
              <a:gd name="connsiteY524" fmla="*/ 4254100 h 6858000"/>
              <a:gd name="connsiteX525" fmla="*/ 5351015 w 7467600"/>
              <a:gd name="connsiteY525" fmla="*/ 3760989 h 6858000"/>
              <a:gd name="connsiteX526" fmla="*/ 5413780 w 7467600"/>
              <a:gd name="connsiteY526" fmla="*/ 2966265 h 6858000"/>
              <a:gd name="connsiteX527" fmla="*/ 5425627 w 7467600"/>
              <a:gd name="connsiteY527" fmla="*/ 2954192 h 6858000"/>
              <a:gd name="connsiteX528" fmla="*/ 6604735 w 7467600"/>
              <a:gd name="connsiteY528" fmla="*/ 2041381 h 6858000"/>
              <a:gd name="connsiteX529" fmla="*/ 7204487 w 7467600"/>
              <a:gd name="connsiteY529" fmla="*/ 2742112 h 6858000"/>
              <a:gd name="connsiteX530" fmla="*/ 7131592 w 7467600"/>
              <a:gd name="connsiteY530" fmla="*/ 2672096 h 6858000"/>
              <a:gd name="connsiteX531" fmla="*/ 6996344 w 7467600"/>
              <a:gd name="connsiteY531" fmla="*/ 2518310 h 6858000"/>
              <a:gd name="connsiteX532" fmla="*/ 6735495 w 7467600"/>
              <a:gd name="connsiteY532" fmla="*/ 2196890 h 6858000"/>
              <a:gd name="connsiteX533" fmla="*/ 6721901 w 7467600"/>
              <a:gd name="connsiteY533" fmla="*/ 2179274 h 6858000"/>
              <a:gd name="connsiteX534" fmla="*/ 6604735 w 7467600"/>
              <a:gd name="connsiteY534" fmla="*/ 2041381 h 6858000"/>
              <a:gd name="connsiteX535" fmla="*/ 6591670 w 7467600"/>
              <a:gd name="connsiteY535" fmla="*/ 1988277 h 6858000"/>
              <a:gd name="connsiteX536" fmla="*/ 6747349 w 7467600"/>
              <a:gd name="connsiteY536" fmla="*/ 2160069 h 6858000"/>
              <a:gd name="connsiteX537" fmla="*/ 6760943 w 7467600"/>
              <a:gd name="connsiteY537" fmla="*/ 2177686 h 6858000"/>
              <a:gd name="connsiteX538" fmla="*/ 7021065 w 7467600"/>
              <a:gd name="connsiteY538" fmla="*/ 2498102 h 6858000"/>
              <a:gd name="connsiteX539" fmla="*/ 7155223 w 7467600"/>
              <a:gd name="connsiteY539" fmla="*/ 2650386 h 6858000"/>
              <a:gd name="connsiteX540" fmla="*/ 7203167 w 7467600"/>
              <a:gd name="connsiteY540" fmla="*/ 2697288 h 6858000"/>
              <a:gd name="connsiteX541" fmla="*/ 6937703 w 7467600"/>
              <a:gd name="connsiteY541" fmla="*/ 2321981 h 6858000"/>
              <a:gd name="connsiteX542" fmla="*/ 6591670 w 7467600"/>
              <a:gd name="connsiteY542" fmla="*/ 1988277 h 6858000"/>
              <a:gd name="connsiteX543" fmla="*/ 5798671 w 7467600"/>
              <a:gd name="connsiteY543" fmla="*/ 1981601 h 6858000"/>
              <a:gd name="connsiteX544" fmla="*/ 5754709 w 7467600"/>
              <a:gd name="connsiteY544" fmla="*/ 2071454 h 6858000"/>
              <a:gd name="connsiteX545" fmla="*/ 5763044 w 7467600"/>
              <a:gd name="connsiteY545" fmla="*/ 2842206 h 6858000"/>
              <a:gd name="connsiteX546" fmla="*/ 5764974 w 7467600"/>
              <a:gd name="connsiteY546" fmla="*/ 2799609 h 6858000"/>
              <a:gd name="connsiteX547" fmla="*/ 5767665 w 7467600"/>
              <a:gd name="connsiteY547" fmla="*/ 2666409 h 6858000"/>
              <a:gd name="connsiteX548" fmla="*/ 5763055 w 7467600"/>
              <a:gd name="connsiteY548" fmla="*/ 2579705 h 6858000"/>
              <a:gd name="connsiteX549" fmla="*/ 5758079 w 7467600"/>
              <a:gd name="connsiteY549" fmla="*/ 2492508 h 6858000"/>
              <a:gd name="connsiteX550" fmla="*/ 5779325 w 7467600"/>
              <a:gd name="connsiteY550" fmla="*/ 2197069 h 6858000"/>
              <a:gd name="connsiteX551" fmla="*/ 5798671 w 7467600"/>
              <a:gd name="connsiteY551" fmla="*/ 1981601 h 6858000"/>
              <a:gd name="connsiteX552" fmla="*/ 5829202 w 7467600"/>
              <a:gd name="connsiteY552" fmla="*/ 1971679 h 6858000"/>
              <a:gd name="connsiteX553" fmla="*/ 5809558 w 7467600"/>
              <a:gd name="connsiteY553" fmla="*/ 2198043 h 6858000"/>
              <a:gd name="connsiteX554" fmla="*/ 5788653 w 7467600"/>
              <a:gd name="connsiteY554" fmla="*/ 2489430 h 6858000"/>
              <a:gd name="connsiteX555" fmla="*/ 5793439 w 7467600"/>
              <a:gd name="connsiteY555" fmla="*/ 2575235 h 6858000"/>
              <a:gd name="connsiteX556" fmla="*/ 5796837 w 7467600"/>
              <a:gd name="connsiteY556" fmla="*/ 2637633 h 6858000"/>
              <a:gd name="connsiteX557" fmla="*/ 5818614 w 7467600"/>
              <a:gd name="connsiteY557" fmla="*/ 2473055 h 6858000"/>
              <a:gd name="connsiteX558" fmla="*/ 5829202 w 7467600"/>
              <a:gd name="connsiteY558" fmla="*/ 1971679 h 6858000"/>
              <a:gd name="connsiteX559" fmla="*/ 5911389 w 7467600"/>
              <a:gd name="connsiteY559" fmla="*/ 1898371 h 6858000"/>
              <a:gd name="connsiteX560" fmla="*/ 6237627 w 7467600"/>
              <a:gd name="connsiteY560" fmla="*/ 2231921 h 6858000"/>
              <a:gd name="connsiteX561" fmla="*/ 5911389 w 7467600"/>
              <a:gd name="connsiteY561" fmla="*/ 1898371 h 6858000"/>
              <a:gd name="connsiteX562" fmla="*/ 6944437 w 7467600"/>
              <a:gd name="connsiteY562" fmla="*/ 1575402 h 6858000"/>
              <a:gd name="connsiteX563" fmla="*/ 6304730 w 7467600"/>
              <a:gd name="connsiteY563" fmla="*/ 1766654 h 6858000"/>
              <a:gd name="connsiteX564" fmla="*/ 6944437 w 7467600"/>
              <a:gd name="connsiteY564" fmla="*/ 1575402 h 6858000"/>
              <a:gd name="connsiteX565" fmla="*/ 7019523 w 7467600"/>
              <a:gd name="connsiteY565" fmla="*/ 1519450 h 6858000"/>
              <a:gd name="connsiteX566" fmla="*/ 6298091 w 7467600"/>
              <a:gd name="connsiteY566" fmla="*/ 1737122 h 6858000"/>
              <a:gd name="connsiteX567" fmla="*/ 7019523 w 7467600"/>
              <a:gd name="connsiteY567" fmla="*/ 1519450 h 6858000"/>
              <a:gd name="connsiteX568" fmla="*/ 2399523 w 7467600"/>
              <a:gd name="connsiteY568" fmla="*/ 1428234 h 6858000"/>
              <a:gd name="connsiteX569" fmla="*/ 2224982 w 7467600"/>
              <a:gd name="connsiteY569" fmla="*/ 1826201 h 6858000"/>
              <a:gd name="connsiteX570" fmla="*/ 2096099 w 7467600"/>
              <a:gd name="connsiteY570" fmla="*/ 2345900 h 6858000"/>
              <a:gd name="connsiteX571" fmla="*/ 2283317 w 7467600"/>
              <a:gd name="connsiteY571" fmla="*/ 1796925 h 6858000"/>
              <a:gd name="connsiteX572" fmla="*/ 2399523 w 7467600"/>
              <a:gd name="connsiteY572" fmla="*/ 1428234 h 6858000"/>
              <a:gd name="connsiteX573" fmla="*/ 2448558 w 7467600"/>
              <a:gd name="connsiteY573" fmla="*/ 1373435 h 6858000"/>
              <a:gd name="connsiteX574" fmla="*/ 2312521 w 7467600"/>
              <a:gd name="connsiteY574" fmla="*/ 1806140 h 6858000"/>
              <a:gd name="connsiteX575" fmla="*/ 2127533 w 7467600"/>
              <a:gd name="connsiteY575" fmla="*/ 2348380 h 6858000"/>
              <a:gd name="connsiteX576" fmla="*/ 2358080 w 7467600"/>
              <a:gd name="connsiteY576" fmla="*/ 1866134 h 6858000"/>
              <a:gd name="connsiteX577" fmla="*/ 2407436 w 7467600"/>
              <a:gd name="connsiteY577" fmla="*/ 1651070 h 6858000"/>
              <a:gd name="connsiteX578" fmla="*/ 2448558 w 7467600"/>
              <a:gd name="connsiteY578" fmla="*/ 1373435 h 6858000"/>
              <a:gd name="connsiteX579" fmla="*/ 278707 w 7467600"/>
              <a:gd name="connsiteY579" fmla="*/ 1352270 h 6858000"/>
              <a:gd name="connsiteX580" fmla="*/ 321570 w 7467600"/>
              <a:gd name="connsiteY580" fmla="*/ 1861610 h 6858000"/>
              <a:gd name="connsiteX581" fmla="*/ 294281 w 7467600"/>
              <a:gd name="connsiteY581" fmla="*/ 1440658 h 6858000"/>
              <a:gd name="connsiteX582" fmla="*/ 278707 w 7467600"/>
              <a:gd name="connsiteY582" fmla="*/ 1352270 h 6858000"/>
              <a:gd name="connsiteX583" fmla="*/ 1423821 w 7467600"/>
              <a:gd name="connsiteY583" fmla="*/ 1351958 h 6858000"/>
              <a:gd name="connsiteX584" fmla="*/ 1638521 w 7467600"/>
              <a:gd name="connsiteY584" fmla="*/ 1908470 h 6858000"/>
              <a:gd name="connsiteX585" fmla="*/ 1754199 w 7467600"/>
              <a:gd name="connsiteY585" fmla="*/ 2149284 h 6858000"/>
              <a:gd name="connsiteX586" fmla="*/ 1908359 w 7467600"/>
              <a:gd name="connsiteY586" fmla="*/ 2364988 h 6858000"/>
              <a:gd name="connsiteX587" fmla="*/ 1647661 w 7467600"/>
              <a:gd name="connsiteY587" fmla="*/ 1825945 h 6858000"/>
              <a:gd name="connsiteX588" fmla="*/ 1423821 w 7467600"/>
              <a:gd name="connsiteY588" fmla="*/ 1351958 h 6858000"/>
              <a:gd name="connsiteX589" fmla="*/ 1431890 w 7467600"/>
              <a:gd name="connsiteY589" fmla="*/ 1306475 h 6858000"/>
              <a:gd name="connsiteX590" fmla="*/ 1507597 w 7467600"/>
              <a:gd name="connsiteY590" fmla="*/ 1446132 h 6858000"/>
              <a:gd name="connsiteX591" fmla="*/ 1674586 w 7467600"/>
              <a:gd name="connsiteY591" fmla="*/ 1813832 h 6858000"/>
              <a:gd name="connsiteX592" fmla="*/ 1815950 w 7467600"/>
              <a:gd name="connsiteY592" fmla="*/ 2128564 h 6858000"/>
              <a:gd name="connsiteX593" fmla="*/ 1984242 w 7467600"/>
              <a:gd name="connsiteY593" fmla="*/ 2430829 h 6858000"/>
              <a:gd name="connsiteX594" fmla="*/ 2014023 w 7467600"/>
              <a:gd name="connsiteY594" fmla="*/ 2450995 h 6858000"/>
              <a:gd name="connsiteX595" fmla="*/ 1747337 w 7467600"/>
              <a:gd name="connsiteY595" fmla="*/ 1855264 h 6858000"/>
              <a:gd name="connsiteX596" fmla="*/ 1533749 w 7467600"/>
              <a:gd name="connsiteY596" fmla="*/ 1478656 h 6858000"/>
              <a:gd name="connsiteX597" fmla="*/ 1431890 w 7467600"/>
              <a:gd name="connsiteY597" fmla="*/ 1306475 h 6858000"/>
              <a:gd name="connsiteX598" fmla="*/ 5052692 w 7467600"/>
              <a:gd name="connsiteY598" fmla="*/ 1292994 h 6858000"/>
              <a:gd name="connsiteX599" fmla="*/ 5200661 w 7467600"/>
              <a:gd name="connsiteY599" fmla="*/ 1635186 h 6858000"/>
              <a:gd name="connsiteX600" fmla="*/ 5297138 w 7467600"/>
              <a:gd name="connsiteY600" fmla="*/ 1906351 h 6858000"/>
              <a:gd name="connsiteX601" fmla="*/ 5052692 w 7467600"/>
              <a:gd name="connsiteY601" fmla="*/ 1292994 h 6858000"/>
              <a:gd name="connsiteX602" fmla="*/ 5009948 w 7467600"/>
              <a:gd name="connsiteY602" fmla="*/ 1273619 h 6858000"/>
              <a:gd name="connsiteX603" fmla="*/ 5121777 w 7467600"/>
              <a:gd name="connsiteY603" fmla="*/ 1654213 h 6858000"/>
              <a:gd name="connsiteX604" fmla="*/ 5293545 w 7467600"/>
              <a:gd name="connsiteY604" fmla="*/ 2072247 h 6858000"/>
              <a:gd name="connsiteX605" fmla="*/ 5294042 w 7467600"/>
              <a:gd name="connsiteY605" fmla="*/ 2065019 h 6858000"/>
              <a:gd name="connsiteX606" fmla="*/ 5171936 w 7467600"/>
              <a:gd name="connsiteY606" fmla="*/ 1647613 h 6858000"/>
              <a:gd name="connsiteX607" fmla="*/ 5009948 w 7467600"/>
              <a:gd name="connsiteY607" fmla="*/ 1273619 h 6858000"/>
              <a:gd name="connsiteX608" fmla="*/ 655236 w 7467600"/>
              <a:gd name="connsiteY608" fmla="*/ 1268632 h 6858000"/>
              <a:gd name="connsiteX609" fmla="*/ 839521 w 7467600"/>
              <a:gd name="connsiteY609" fmla="*/ 1685315 h 6858000"/>
              <a:gd name="connsiteX610" fmla="*/ 1109416 w 7467600"/>
              <a:gd name="connsiteY610" fmla="*/ 2061663 h 6858000"/>
              <a:gd name="connsiteX611" fmla="*/ 1298300 w 7467600"/>
              <a:gd name="connsiteY611" fmla="*/ 2247742 h 6858000"/>
              <a:gd name="connsiteX612" fmla="*/ 1125871 w 7467600"/>
              <a:gd name="connsiteY612" fmla="*/ 1989513 h 6858000"/>
              <a:gd name="connsiteX613" fmla="*/ 981574 w 7467600"/>
              <a:gd name="connsiteY613" fmla="*/ 1783157 h 6858000"/>
              <a:gd name="connsiteX614" fmla="*/ 922198 w 7467600"/>
              <a:gd name="connsiteY614" fmla="*/ 1677437 h 6858000"/>
              <a:gd name="connsiteX615" fmla="*/ 869293 w 7467600"/>
              <a:gd name="connsiteY615" fmla="*/ 1583214 h 6858000"/>
              <a:gd name="connsiteX616" fmla="*/ 751431 w 7467600"/>
              <a:gd name="connsiteY616" fmla="*/ 1405731 h 6858000"/>
              <a:gd name="connsiteX617" fmla="*/ 655236 w 7467600"/>
              <a:gd name="connsiteY617" fmla="*/ 1268632 h 6858000"/>
              <a:gd name="connsiteX618" fmla="*/ 6516292 w 7467600"/>
              <a:gd name="connsiteY618" fmla="*/ 1263064 h 6858000"/>
              <a:gd name="connsiteX619" fmla="*/ 5736320 w 7467600"/>
              <a:gd name="connsiteY619" fmla="*/ 1501803 h 6858000"/>
              <a:gd name="connsiteX620" fmla="*/ 6516292 w 7467600"/>
              <a:gd name="connsiteY620" fmla="*/ 1263064 h 6858000"/>
              <a:gd name="connsiteX621" fmla="*/ 291466 w 7467600"/>
              <a:gd name="connsiteY621" fmla="*/ 1250369 h 6858000"/>
              <a:gd name="connsiteX622" fmla="*/ 323180 w 7467600"/>
              <a:gd name="connsiteY622" fmla="*/ 1435283 h 6858000"/>
              <a:gd name="connsiteX623" fmla="*/ 349381 w 7467600"/>
              <a:gd name="connsiteY623" fmla="*/ 1875041 h 6858000"/>
              <a:gd name="connsiteX624" fmla="*/ 374363 w 7467600"/>
              <a:gd name="connsiteY624" fmla="*/ 1506494 h 6858000"/>
              <a:gd name="connsiteX625" fmla="*/ 302168 w 7467600"/>
              <a:gd name="connsiteY625" fmla="*/ 1274495 h 6858000"/>
              <a:gd name="connsiteX626" fmla="*/ 291466 w 7467600"/>
              <a:gd name="connsiteY626" fmla="*/ 1250369 h 6858000"/>
              <a:gd name="connsiteX627" fmla="*/ 678222 w 7467600"/>
              <a:gd name="connsiteY627" fmla="*/ 1248670 h 6858000"/>
              <a:gd name="connsiteX628" fmla="*/ 775536 w 7467600"/>
              <a:gd name="connsiteY628" fmla="*/ 1388015 h 6858000"/>
              <a:gd name="connsiteX629" fmla="*/ 894529 w 7467600"/>
              <a:gd name="connsiteY629" fmla="*/ 1567739 h 6858000"/>
              <a:gd name="connsiteX630" fmla="*/ 948000 w 7467600"/>
              <a:gd name="connsiteY630" fmla="*/ 1663088 h 6858000"/>
              <a:gd name="connsiteX631" fmla="*/ 1006812 w 7467600"/>
              <a:gd name="connsiteY631" fmla="*/ 1767683 h 6858000"/>
              <a:gd name="connsiteX632" fmla="*/ 1149133 w 7467600"/>
              <a:gd name="connsiteY632" fmla="*/ 1971513 h 6858000"/>
              <a:gd name="connsiteX633" fmla="*/ 1333952 w 7467600"/>
              <a:gd name="connsiteY633" fmla="*/ 2251620 h 6858000"/>
              <a:gd name="connsiteX634" fmla="*/ 1337329 w 7467600"/>
              <a:gd name="connsiteY634" fmla="*/ 2258350 h 6858000"/>
              <a:gd name="connsiteX635" fmla="*/ 1014726 w 7467600"/>
              <a:gd name="connsiteY635" fmla="*/ 1615556 h 6858000"/>
              <a:gd name="connsiteX636" fmla="*/ 678222 w 7467600"/>
              <a:gd name="connsiteY636" fmla="*/ 1248670 h 6858000"/>
              <a:gd name="connsiteX637" fmla="*/ 6691602 w 7467600"/>
              <a:gd name="connsiteY637" fmla="*/ 1140573 h 6858000"/>
              <a:gd name="connsiteX638" fmla="*/ 6571100 w 7467600"/>
              <a:gd name="connsiteY638" fmla="*/ 1183662 h 6858000"/>
              <a:gd name="connsiteX639" fmla="*/ 6241687 w 7467600"/>
              <a:gd name="connsiteY639" fmla="*/ 1257600 h 6858000"/>
              <a:gd name="connsiteX640" fmla="*/ 5693009 w 7467600"/>
              <a:gd name="connsiteY640" fmla="*/ 1478256 h 6858000"/>
              <a:gd name="connsiteX641" fmla="*/ 6548420 w 7467600"/>
              <a:gd name="connsiteY641" fmla="*/ 1214599 h 6858000"/>
              <a:gd name="connsiteX642" fmla="*/ 6605473 w 7467600"/>
              <a:gd name="connsiteY642" fmla="*/ 1184686 h 6858000"/>
              <a:gd name="connsiteX643" fmla="*/ 6691602 w 7467600"/>
              <a:gd name="connsiteY643" fmla="*/ 1140573 h 6858000"/>
              <a:gd name="connsiteX644" fmla="*/ 4002475 w 7467600"/>
              <a:gd name="connsiteY644" fmla="*/ 1037802 h 6858000"/>
              <a:gd name="connsiteX645" fmla="*/ 4000324 w 7467600"/>
              <a:gd name="connsiteY645" fmla="*/ 1039362 h 6858000"/>
              <a:gd name="connsiteX646" fmla="*/ 4002862 w 7467600"/>
              <a:gd name="connsiteY646" fmla="*/ 1042866 h 6858000"/>
              <a:gd name="connsiteX647" fmla="*/ 4002475 w 7467600"/>
              <a:gd name="connsiteY647" fmla="*/ 1037802 h 6858000"/>
              <a:gd name="connsiteX648" fmla="*/ 506322 w 7467600"/>
              <a:gd name="connsiteY648" fmla="*/ 1020997 h 6858000"/>
              <a:gd name="connsiteX649" fmla="*/ 533068 w 7467600"/>
              <a:gd name="connsiteY649" fmla="*/ 1029409 h 6858000"/>
              <a:gd name="connsiteX650" fmla="*/ 1232525 w 7467600"/>
              <a:gd name="connsiteY650" fmla="*/ 1804675 h 6858000"/>
              <a:gd name="connsiteX651" fmla="*/ 1388858 w 7467600"/>
              <a:gd name="connsiteY651" fmla="*/ 2368011 h 6858000"/>
              <a:gd name="connsiteX652" fmla="*/ 1384098 w 7467600"/>
              <a:gd name="connsiteY652" fmla="*/ 2378125 h 6858000"/>
              <a:gd name="connsiteX653" fmla="*/ 1425393 w 7467600"/>
              <a:gd name="connsiteY653" fmla="*/ 2589124 h 6858000"/>
              <a:gd name="connsiteX654" fmla="*/ 1424001 w 7467600"/>
              <a:gd name="connsiteY654" fmla="*/ 2597541 h 6858000"/>
              <a:gd name="connsiteX655" fmla="*/ 2152729 w 7467600"/>
              <a:gd name="connsiteY655" fmla="*/ 2864487 h 6858000"/>
              <a:gd name="connsiteX656" fmla="*/ 2020609 w 7467600"/>
              <a:gd name="connsiteY656" fmla="*/ 2539671 h 6858000"/>
              <a:gd name="connsiteX657" fmla="*/ 2018920 w 7467600"/>
              <a:gd name="connsiteY657" fmla="*/ 2536309 h 6858000"/>
              <a:gd name="connsiteX658" fmla="*/ 1342441 w 7467600"/>
              <a:gd name="connsiteY658" fmla="*/ 1173017 h 6858000"/>
              <a:gd name="connsiteX659" fmla="*/ 1367925 w 7467600"/>
              <a:gd name="connsiteY659" fmla="*/ 1135648 h 6858000"/>
              <a:gd name="connsiteX660" fmla="*/ 1771401 w 7467600"/>
              <a:gd name="connsiteY660" fmla="*/ 1806673 h 6858000"/>
              <a:gd name="connsiteX661" fmla="*/ 1972385 w 7467600"/>
              <a:gd name="connsiteY661" fmla="*/ 2198735 h 6858000"/>
              <a:gd name="connsiteX662" fmla="*/ 2040892 w 7467600"/>
              <a:gd name="connsiteY662" fmla="*/ 2405205 h 6858000"/>
              <a:gd name="connsiteX663" fmla="*/ 2131689 w 7467600"/>
              <a:gd name="connsiteY663" fmla="*/ 1936926 h 6858000"/>
              <a:gd name="connsiteX664" fmla="*/ 2454820 w 7467600"/>
              <a:gd name="connsiteY664" fmla="*/ 1248808 h 6858000"/>
              <a:gd name="connsiteX665" fmla="*/ 2492512 w 7467600"/>
              <a:gd name="connsiteY665" fmla="*/ 1302920 h 6858000"/>
              <a:gd name="connsiteX666" fmla="*/ 2081216 w 7467600"/>
              <a:gd name="connsiteY666" fmla="*/ 2527513 h 6858000"/>
              <a:gd name="connsiteX667" fmla="*/ 2081211 w 7467600"/>
              <a:gd name="connsiteY667" fmla="*/ 2528916 h 6858000"/>
              <a:gd name="connsiteX668" fmla="*/ 2199067 w 7467600"/>
              <a:gd name="connsiteY668" fmla="*/ 2884061 h 6858000"/>
              <a:gd name="connsiteX669" fmla="*/ 3192586 w 7467600"/>
              <a:gd name="connsiteY669" fmla="*/ 3411496 h 6858000"/>
              <a:gd name="connsiteX670" fmla="*/ 3182620 w 7467600"/>
              <a:gd name="connsiteY670" fmla="*/ 3483279 h 6858000"/>
              <a:gd name="connsiteX671" fmla="*/ 2435119 w 7467600"/>
              <a:gd name="connsiteY671" fmla="*/ 3080173 h 6858000"/>
              <a:gd name="connsiteX672" fmla="*/ 2410152 w 7467600"/>
              <a:gd name="connsiteY672" fmla="*/ 3063751 h 6858000"/>
              <a:gd name="connsiteX673" fmla="*/ 2408099 w 7467600"/>
              <a:gd name="connsiteY673" fmla="*/ 3064403 h 6858000"/>
              <a:gd name="connsiteX674" fmla="*/ 2407218 w 7467600"/>
              <a:gd name="connsiteY674" fmla="*/ 3070324 h 6858000"/>
              <a:gd name="connsiteX675" fmla="*/ 2380138 w 7467600"/>
              <a:gd name="connsiteY675" fmla="*/ 3099341 h 6858000"/>
              <a:gd name="connsiteX676" fmla="*/ 1765923 w 7467600"/>
              <a:gd name="connsiteY676" fmla="*/ 3581043 h 6858000"/>
              <a:gd name="connsiteX677" fmla="*/ 1702258 w 7467600"/>
              <a:gd name="connsiteY677" fmla="*/ 3612286 h 6858000"/>
              <a:gd name="connsiteX678" fmla="*/ 1538370 w 7467600"/>
              <a:gd name="connsiteY678" fmla="*/ 3811804 h 6858000"/>
              <a:gd name="connsiteX679" fmla="*/ 542867 w 7467600"/>
              <a:gd name="connsiteY679" fmla="*/ 4944092 h 6858000"/>
              <a:gd name="connsiteX680" fmla="*/ 515800 w 7467600"/>
              <a:gd name="connsiteY680" fmla="*/ 4862180 h 6858000"/>
              <a:gd name="connsiteX681" fmla="*/ 909145 w 7467600"/>
              <a:gd name="connsiteY681" fmla="*/ 4199225 h 6858000"/>
              <a:gd name="connsiteX682" fmla="*/ 1214067 w 7467600"/>
              <a:gd name="connsiteY682" fmla="*/ 3908561 h 6858000"/>
              <a:gd name="connsiteX683" fmla="*/ 640967 w 7467600"/>
              <a:gd name="connsiteY683" fmla="*/ 4105601 h 6858000"/>
              <a:gd name="connsiteX684" fmla="*/ 112563 w 7467600"/>
              <a:gd name="connsiteY684" fmla="*/ 4396952 h 6858000"/>
              <a:gd name="connsiteX685" fmla="*/ 0 w 7467600"/>
              <a:gd name="connsiteY685" fmla="*/ 4466006 h 6858000"/>
              <a:gd name="connsiteX686" fmla="*/ 0 w 7467600"/>
              <a:gd name="connsiteY686" fmla="*/ 4233763 h 6858000"/>
              <a:gd name="connsiteX687" fmla="*/ 36881 w 7467600"/>
              <a:gd name="connsiteY687" fmla="*/ 4200118 h 6858000"/>
              <a:gd name="connsiteX688" fmla="*/ 910534 w 7467600"/>
              <a:gd name="connsiteY688" fmla="*/ 3629753 h 6858000"/>
              <a:gd name="connsiteX689" fmla="*/ 1578717 w 7467600"/>
              <a:gd name="connsiteY689" fmla="*/ 3575982 h 6858000"/>
              <a:gd name="connsiteX690" fmla="*/ 2338780 w 7467600"/>
              <a:gd name="connsiteY690" fmla="*/ 3033725 h 6858000"/>
              <a:gd name="connsiteX691" fmla="*/ 1807991 w 7467600"/>
              <a:gd name="connsiteY691" fmla="*/ 2807184 h 6858000"/>
              <a:gd name="connsiteX692" fmla="*/ 1416358 w 7467600"/>
              <a:gd name="connsiteY692" fmla="*/ 3112571 h 6858000"/>
              <a:gd name="connsiteX693" fmla="*/ 939066 w 7467600"/>
              <a:gd name="connsiteY693" fmla="*/ 3378798 h 6858000"/>
              <a:gd name="connsiteX694" fmla="*/ 115099 w 7467600"/>
              <a:gd name="connsiteY694" fmla="*/ 3607650 h 6858000"/>
              <a:gd name="connsiteX695" fmla="*/ 97284 w 7467600"/>
              <a:gd name="connsiteY695" fmla="*/ 3520393 h 6858000"/>
              <a:gd name="connsiteX696" fmla="*/ 922050 w 7467600"/>
              <a:gd name="connsiteY696" fmla="*/ 3074867 h 6858000"/>
              <a:gd name="connsiteX697" fmla="*/ 1405265 w 7467600"/>
              <a:gd name="connsiteY697" fmla="*/ 3016319 h 6858000"/>
              <a:gd name="connsiteX698" fmla="*/ 1407512 w 7467600"/>
              <a:gd name="connsiteY698" fmla="*/ 3018001 h 6858000"/>
              <a:gd name="connsiteX699" fmla="*/ 1726266 w 7467600"/>
              <a:gd name="connsiteY699" fmla="*/ 2777274 h 6858000"/>
              <a:gd name="connsiteX700" fmla="*/ 625390 w 7467600"/>
              <a:gd name="connsiteY700" fmla="*/ 2514541 h 6858000"/>
              <a:gd name="connsiteX701" fmla="*/ 619799 w 7467600"/>
              <a:gd name="connsiteY701" fmla="*/ 2527180 h 6858000"/>
              <a:gd name="connsiteX702" fmla="*/ 310030 w 7467600"/>
              <a:gd name="connsiteY702" fmla="*/ 2771818 h 6858000"/>
              <a:gd name="connsiteX703" fmla="*/ 173877 w 7467600"/>
              <a:gd name="connsiteY703" fmla="*/ 2937056 h 6858000"/>
              <a:gd name="connsiteX704" fmla="*/ 77889 w 7467600"/>
              <a:gd name="connsiteY704" fmla="*/ 3138440 h 6858000"/>
              <a:gd name="connsiteX705" fmla="*/ 0 w 7467600"/>
              <a:gd name="connsiteY705" fmla="*/ 3271395 h 6858000"/>
              <a:gd name="connsiteX706" fmla="*/ 0 w 7467600"/>
              <a:gd name="connsiteY706" fmla="*/ 3153002 h 6858000"/>
              <a:gd name="connsiteX707" fmla="*/ 2386 w 7467600"/>
              <a:gd name="connsiteY707" fmla="*/ 3149203 h 6858000"/>
              <a:gd name="connsiteX708" fmla="*/ 89753 w 7467600"/>
              <a:gd name="connsiteY708" fmla="*/ 2987702 h 6858000"/>
              <a:gd name="connsiteX709" fmla="*/ 76869 w 7467600"/>
              <a:gd name="connsiteY709" fmla="*/ 3005404 h 6858000"/>
              <a:gd name="connsiteX710" fmla="*/ 32049 w 7467600"/>
              <a:gd name="connsiteY710" fmla="*/ 3065814 h 6858000"/>
              <a:gd name="connsiteX711" fmla="*/ 0 w 7467600"/>
              <a:gd name="connsiteY711" fmla="*/ 3108744 h 6858000"/>
              <a:gd name="connsiteX712" fmla="*/ 0 w 7467600"/>
              <a:gd name="connsiteY712" fmla="*/ 3058059 h 6858000"/>
              <a:gd name="connsiteX713" fmla="*/ 7610 w 7467600"/>
              <a:gd name="connsiteY713" fmla="*/ 3047889 h 6858000"/>
              <a:gd name="connsiteX714" fmla="*/ 52419 w 7467600"/>
              <a:gd name="connsiteY714" fmla="*/ 2987479 h 6858000"/>
              <a:gd name="connsiteX715" fmla="*/ 59142 w 7467600"/>
              <a:gd name="connsiteY715" fmla="*/ 2978488 h 6858000"/>
              <a:gd name="connsiteX716" fmla="*/ 0 w 7467600"/>
              <a:gd name="connsiteY716" fmla="*/ 3015334 h 6858000"/>
              <a:gd name="connsiteX717" fmla="*/ 0 w 7467600"/>
              <a:gd name="connsiteY717" fmla="*/ 2914286 h 6858000"/>
              <a:gd name="connsiteX718" fmla="*/ 36383 w 7467600"/>
              <a:gd name="connsiteY718" fmla="*/ 2901128 h 6858000"/>
              <a:gd name="connsiteX719" fmla="*/ 156329 w 7467600"/>
              <a:gd name="connsiteY719" fmla="*/ 2840533 h 6858000"/>
              <a:gd name="connsiteX720" fmla="*/ 358355 w 7467600"/>
              <a:gd name="connsiteY720" fmla="*/ 2620471 h 6858000"/>
              <a:gd name="connsiteX721" fmla="*/ 510577 w 7467600"/>
              <a:gd name="connsiteY721" fmla="*/ 2501244 h 6858000"/>
              <a:gd name="connsiteX722" fmla="*/ 211967 w 7467600"/>
              <a:gd name="connsiteY722" fmla="*/ 2479171 h 6858000"/>
              <a:gd name="connsiteX723" fmla="*/ 0 w 7467600"/>
              <a:gd name="connsiteY723" fmla="*/ 2476398 h 6858000"/>
              <a:gd name="connsiteX724" fmla="*/ 0 w 7467600"/>
              <a:gd name="connsiteY724" fmla="*/ 2389189 h 6858000"/>
              <a:gd name="connsiteX725" fmla="*/ 103062 w 7467600"/>
              <a:gd name="connsiteY725" fmla="*/ 2389518 h 6858000"/>
              <a:gd name="connsiteX726" fmla="*/ 510734 w 7467600"/>
              <a:gd name="connsiteY726" fmla="*/ 2416201 h 6858000"/>
              <a:gd name="connsiteX727" fmla="*/ 279257 w 7467600"/>
              <a:gd name="connsiteY727" fmla="*/ 2092102 h 6858000"/>
              <a:gd name="connsiteX728" fmla="*/ 65265 w 7467600"/>
              <a:gd name="connsiteY728" fmla="*/ 2006049 h 6858000"/>
              <a:gd name="connsiteX729" fmla="*/ 0 w 7467600"/>
              <a:gd name="connsiteY729" fmla="*/ 1982532 h 6858000"/>
              <a:gd name="connsiteX730" fmla="*/ 0 w 7467600"/>
              <a:gd name="connsiteY730" fmla="*/ 1912789 h 6858000"/>
              <a:gd name="connsiteX731" fmla="*/ 97460 w 7467600"/>
              <a:gd name="connsiteY731" fmla="*/ 1953725 h 6858000"/>
              <a:gd name="connsiteX732" fmla="*/ 221272 w 7467600"/>
              <a:gd name="connsiteY732" fmla="*/ 1980766 h 6858000"/>
              <a:gd name="connsiteX733" fmla="*/ 116765 w 7467600"/>
              <a:gd name="connsiteY733" fmla="*/ 1911033 h 6858000"/>
              <a:gd name="connsiteX734" fmla="*/ 16405 w 7467600"/>
              <a:gd name="connsiteY734" fmla="*/ 1803412 h 6858000"/>
              <a:gd name="connsiteX735" fmla="*/ 0 w 7467600"/>
              <a:gd name="connsiteY735" fmla="*/ 1784777 h 6858000"/>
              <a:gd name="connsiteX736" fmla="*/ 0 w 7467600"/>
              <a:gd name="connsiteY736" fmla="*/ 1740082 h 6858000"/>
              <a:gd name="connsiteX737" fmla="*/ 39394 w 7467600"/>
              <a:gd name="connsiteY737" fmla="*/ 1784856 h 6858000"/>
              <a:gd name="connsiteX738" fmla="*/ 135813 w 7467600"/>
              <a:gd name="connsiteY738" fmla="*/ 1888838 h 6858000"/>
              <a:gd name="connsiteX739" fmla="*/ 242575 w 7467600"/>
              <a:gd name="connsiteY739" fmla="*/ 1958841 h 6858000"/>
              <a:gd name="connsiteX740" fmla="*/ 82197 w 7467600"/>
              <a:gd name="connsiteY740" fmla="*/ 1754826 h 6858000"/>
              <a:gd name="connsiteX741" fmla="*/ 0 w 7467600"/>
              <a:gd name="connsiteY741" fmla="*/ 1679650 h 6858000"/>
              <a:gd name="connsiteX742" fmla="*/ 0 w 7467600"/>
              <a:gd name="connsiteY742" fmla="*/ 1602463 h 6858000"/>
              <a:gd name="connsiteX743" fmla="*/ 84689 w 7467600"/>
              <a:gd name="connsiteY743" fmla="*/ 1677442 h 6858000"/>
              <a:gd name="connsiteX744" fmla="*/ 298437 w 7467600"/>
              <a:gd name="connsiteY744" fmla="*/ 1968019 h 6858000"/>
              <a:gd name="connsiteX745" fmla="*/ 227269 w 7467600"/>
              <a:gd name="connsiteY745" fmla="*/ 1114064 h 6858000"/>
              <a:gd name="connsiteX746" fmla="*/ 248003 w 7467600"/>
              <a:gd name="connsiteY746" fmla="*/ 1089613 h 6858000"/>
              <a:gd name="connsiteX747" fmla="*/ 427020 w 7467600"/>
              <a:gd name="connsiteY747" fmla="*/ 1619803 h 6858000"/>
              <a:gd name="connsiteX748" fmla="*/ 340345 w 7467600"/>
              <a:gd name="connsiteY748" fmla="*/ 2027739 h 6858000"/>
              <a:gd name="connsiteX749" fmla="*/ 360865 w 7467600"/>
              <a:gd name="connsiteY749" fmla="*/ 2044827 h 6858000"/>
              <a:gd name="connsiteX750" fmla="*/ 560414 w 7467600"/>
              <a:gd name="connsiteY750" fmla="*/ 2421457 h 6858000"/>
              <a:gd name="connsiteX751" fmla="*/ 1359703 w 7467600"/>
              <a:gd name="connsiteY751" fmla="*/ 2578554 h 6858000"/>
              <a:gd name="connsiteX752" fmla="*/ 1359422 w 7467600"/>
              <a:gd name="connsiteY752" fmla="*/ 2577994 h 6858000"/>
              <a:gd name="connsiteX753" fmla="*/ 828701 w 7467600"/>
              <a:gd name="connsiteY753" fmla="*/ 1839520 h 6858000"/>
              <a:gd name="connsiteX754" fmla="*/ 494427 w 7467600"/>
              <a:gd name="connsiteY754" fmla="*/ 1092333 h 6858000"/>
              <a:gd name="connsiteX755" fmla="*/ 506322 w 7467600"/>
              <a:gd name="connsiteY755" fmla="*/ 1020997 h 6858000"/>
              <a:gd name="connsiteX756" fmla="*/ 4570198 w 7467600"/>
              <a:gd name="connsiteY756" fmla="*/ 978081 h 6858000"/>
              <a:gd name="connsiteX757" fmla="*/ 4523691 w 7467600"/>
              <a:gd name="connsiteY757" fmla="*/ 1127776 h 6858000"/>
              <a:gd name="connsiteX758" fmla="*/ 4509875 w 7467600"/>
              <a:gd name="connsiteY758" fmla="*/ 1167552 h 6858000"/>
              <a:gd name="connsiteX759" fmla="*/ 4478168 w 7467600"/>
              <a:gd name="connsiteY759" fmla="*/ 1260735 h 6858000"/>
              <a:gd name="connsiteX760" fmla="*/ 4409309 w 7467600"/>
              <a:gd name="connsiteY760" fmla="*/ 1666996 h 6858000"/>
              <a:gd name="connsiteX761" fmla="*/ 4370031 w 7467600"/>
              <a:gd name="connsiteY761" fmla="*/ 1955666 h 6858000"/>
              <a:gd name="connsiteX762" fmla="*/ 4570198 w 7467600"/>
              <a:gd name="connsiteY762" fmla="*/ 978081 h 6858000"/>
              <a:gd name="connsiteX763" fmla="*/ 4557898 w 7467600"/>
              <a:gd name="connsiteY763" fmla="*/ 900011 h 6858000"/>
              <a:gd name="connsiteX764" fmla="*/ 4344840 w 7467600"/>
              <a:gd name="connsiteY764" fmla="*/ 1922038 h 6858000"/>
              <a:gd name="connsiteX765" fmla="*/ 4378710 w 7467600"/>
              <a:gd name="connsiteY765" fmla="*/ 1665516 h 6858000"/>
              <a:gd name="connsiteX766" fmla="*/ 4448798 w 7467600"/>
              <a:gd name="connsiteY766" fmla="*/ 1253024 h 6858000"/>
              <a:gd name="connsiteX767" fmla="*/ 4480315 w 7467600"/>
              <a:gd name="connsiteY767" fmla="*/ 1158454 h 6858000"/>
              <a:gd name="connsiteX768" fmla="*/ 4494133 w 7467600"/>
              <a:gd name="connsiteY768" fmla="*/ 1118676 h 6858000"/>
              <a:gd name="connsiteX769" fmla="*/ 4557898 w 7467600"/>
              <a:gd name="connsiteY769" fmla="*/ 900011 h 6858000"/>
              <a:gd name="connsiteX770" fmla="*/ 5870151 w 7467600"/>
              <a:gd name="connsiteY770" fmla="*/ 898890 h 6858000"/>
              <a:gd name="connsiteX771" fmla="*/ 5861335 w 7467600"/>
              <a:gd name="connsiteY771" fmla="*/ 899177 h 6858000"/>
              <a:gd name="connsiteX772" fmla="*/ 5843702 w 7467600"/>
              <a:gd name="connsiteY772" fmla="*/ 899748 h 6858000"/>
              <a:gd name="connsiteX773" fmla="*/ 5651107 w 7467600"/>
              <a:gd name="connsiteY773" fmla="*/ 920306 h 6858000"/>
              <a:gd name="connsiteX774" fmla="*/ 5459407 w 7467600"/>
              <a:gd name="connsiteY774" fmla="*/ 940975 h 6858000"/>
              <a:gd name="connsiteX775" fmla="*/ 5374846 w 7467600"/>
              <a:gd name="connsiteY775" fmla="*/ 941988 h 6858000"/>
              <a:gd name="connsiteX776" fmla="*/ 5256105 w 7467600"/>
              <a:gd name="connsiteY776" fmla="*/ 945632 h 6858000"/>
              <a:gd name="connsiteX777" fmla="*/ 5107071 w 7467600"/>
              <a:gd name="connsiteY777" fmla="*/ 969720 h 6858000"/>
              <a:gd name="connsiteX778" fmla="*/ 4998681 w 7467600"/>
              <a:gd name="connsiteY778" fmla="*/ 988771 h 6858000"/>
              <a:gd name="connsiteX779" fmla="*/ 5870151 w 7467600"/>
              <a:gd name="connsiteY779" fmla="*/ 898890 h 6858000"/>
              <a:gd name="connsiteX780" fmla="*/ 5504425 w 7467600"/>
              <a:gd name="connsiteY780" fmla="*/ 848067 h 6858000"/>
              <a:gd name="connsiteX781" fmla="*/ 4968849 w 7467600"/>
              <a:gd name="connsiteY781" fmla="*/ 962318 h 6858000"/>
              <a:gd name="connsiteX782" fmla="*/ 5104039 w 7467600"/>
              <a:gd name="connsiteY782" fmla="*/ 940634 h 6858000"/>
              <a:gd name="connsiteX783" fmla="*/ 5256311 w 7467600"/>
              <a:gd name="connsiteY783" fmla="*/ 916490 h 6858000"/>
              <a:gd name="connsiteX784" fmla="*/ 5377381 w 7467600"/>
              <a:gd name="connsiteY784" fmla="*/ 912671 h 6858000"/>
              <a:gd name="connsiteX785" fmla="*/ 5460148 w 7467600"/>
              <a:gd name="connsiteY785" fmla="*/ 911442 h 6858000"/>
              <a:gd name="connsiteX786" fmla="*/ 5648971 w 7467600"/>
              <a:gd name="connsiteY786" fmla="*/ 891331 h 6858000"/>
              <a:gd name="connsiteX787" fmla="*/ 5844807 w 7467600"/>
              <a:gd name="connsiteY787" fmla="*/ 870718 h 6858000"/>
              <a:gd name="connsiteX788" fmla="*/ 5862975 w 7467600"/>
              <a:gd name="connsiteY788" fmla="*/ 869756 h 6858000"/>
              <a:gd name="connsiteX789" fmla="*/ 5920887 w 7467600"/>
              <a:gd name="connsiteY789" fmla="*/ 865929 h 6858000"/>
              <a:gd name="connsiteX790" fmla="*/ 5504425 w 7467600"/>
              <a:gd name="connsiteY790" fmla="*/ 848067 h 6858000"/>
              <a:gd name="connsiteX791" fmla="*/ 3607114 w 7467600"/>
              <a:gd name="connsiteY791" fmla="*/ 467441 h 6858000"/>
              <a:gd name="connsiteX792" fmla="*/ 3296242 w 7467600"/>
              <a:gd name="connsiteY792" fmla="*/ 807991 h 6858000"/>
              <a:gd name="connsiteX793" fmla="*/ 3174674 w 7467600"/>
              <a:gd name="connsiteY793" fmla="*/ 919759 h 6858000"/>
              <a:gd name="connsiteX794" fmla="*/ 3042978 w 7467600"/>
              <a:gd name="connsiteY794" fmla="*/ 1054894 h 6858000"/>
              <a:gd name="connsiteX795" fmla="*/ 2968914 w 7467600"/>
              <a:gd name="connsiteY795" fmla="*/ 1133756 h 6858000"/>
              <a:gd name="connsiteX796" fmla="*/ 3103823 w 7467600"/>
              <a:gd name="connsiteY796" fmla="*/ 1026814 h 6858000"/>
              <a:gd name="connsiteX797" fmla="*/ 3607114 w 7467600"/>
              <a:gd name="connsiteY797" fmla="*/ 467441 h 6858000"/>
              <a:gd name="connsiteX798" fmla="*/ 3744487 w 7467600"/>
              <a:gd name="connsiteY798" fmla="*/ 383136 h 6858000"/>
              <a:gd name="connsiteX799" fmla="*/ 3970213 w 7467600"/>
              <a:gd name="connsiteY799" fmla="*/ 995559 h 6858000"/>
              <a:gd name="connsiteX800" fmla="*/ 3744487 w 7467600"/>
              <a:gd name="connsiteY800" fmla="*/ 383136 h 6858000"/>
              <a:gd name="connsiteX801" fmla="*/ 3624562 w 7467600"/>
              <a:gd name="connsiteY801" fmla="*/ 367041 h 6858000"/>
              <a:gd name="connsiteX802" fmla="*/ 3489712 w 7467600"/>
              <a:gd name="connsiteY802" fmla="*/ 485386 h 6858000"/>
              <a:gd name="connsiteX803" fmla="*/ 3182994 w 7467600"/>
              <a:gd name="connsiteY803" fmla="*/ 828265 h 6858000"/>
              <a:gd name="connsiteX804" fmla="*/ 2892114 w 7467600"/>
              <a:gd name="connsiteY804" fmla="*/ 1172635 h 6858000"/>
              <a:gd name="connsiteX805" fmla="*/ 3021459 w 7467600"/>
              <a:gd name="connsiteY805" fmla="*/ 1035385 h 6858000"/>
              <a:gd name="connsiteX806" fmla="*/ 3153873 w 7467600"/>
              <a:gd name="connsiteY806" fmla="*/ 898971 h 6858000"/>
              <a:gd name="connsiteX807" fmla="*/ 3276511 w 7467600"/>
              <a:gd name="connsiteY807" fmla="*/ 786423 h 6858000"/>
              <a:gd name="connsiteX808" fmla="*/ 3584154 w 7467600"/>
              <a:gd name="connsiteY808" fmla="*/ 448218 h 6858000"/>
              <a:gd name="connsiteX809" fmla="*/ 3624562 w 7467600"/>
              <a:gd name="connsiteY809" fmla="*/ 367041 h 6858000"/>
              <a:gd name="connsiteX810" fmla="*/ 3766672 w 7467600"/>
              <a:gd name="connsiteY810" fmla="*/ 359429 h 6858000"/>
              <a:gd name="connsiteX811" fmla="*/ 3996338 w 7467600"/>
              <a:gd name="connsiteY811" fmla="*/ 968237 h 6858000"/>
              <a:gd name="connsiteX812" fmla="*/ 3766672 w 7467600"/>
              <a:gd name="connsiteY812" fmla="*/ 359429 h 6858000"/>
              <a:gd name="connsiteX813" fmla="*/ 5805386 w 7467600"/>
              <a:gd name="connsiteY813" fmla="*/ 239240 h 6858000"/>
              <a:gd name="connsiteX814" fmla="*/ 5736947 w 7467600"/>
              <a:gd name="connsiteY814" fmla="*/ 261367 h 6858000"/>
              <a:gd name="connsiteX815" fmla="*/ 5427012 w 7467600"/>
              <a:gd name="connsiteY815" fmla="*/ 311272 h 6858000"/>
              <a:gd name="connsiteX816" fmla="*/ 5147818 w 7467600"/>
              <a:gd name="connsiteY816" fmla="*/ 322112 h 6858000"/>
              <a:gd name="connsiteX817" fmla="*/ 5060854 w 7467600"/>
              <a:gd name="connsiteY817" fmla="*/ 311882 h 6858000"/>
              <a:gd name="connsiteX818" fmla="*/ 4945989 w 7467600"/>
              <a:gd name="connsiteY818" fmla="*/ 300516 h 6858000"/>
              <a:gd name="connsiteX819" fmla="*/ 5410479 w 7467600"/>
              <a:gd name="connsiteY819" fmla="*/ 348434 h 6858000"/>
              <a:gd name="connsiteX820" fmla="*/ 5805386 w 7467600"/>
              <a:gd name="connsiteY820" fmla="*/ 239240 h 6858000"/>
              <a:gd name="connsiteX821" fmla="*/ 5905192 w 7467600"/>
              <a:gd name="connsiteY821" fmla="*/ 163079 h 6858000"/>
              <a:gd name="connsiteX822" fmla="*/ 5865655 w 7467600"/>
              <a:gd name="connsiteY822" fmla="*/ 171901 h 6858000"/>
              <a:gd name="connsiteX823" fmla="*/ 5259740 w 7467600"/>
              <a:gd name="connsiteY823" fmla="*/ 257013 h 6858000"/>
              <a:gd name="connsiteX824" fmla="*/ 5208466 w 7467600"/>
              <a:gd name="connsiteY824" fmla="*/ 257550 h 6858000"/>
              <a:gd name="connsiteX825" fmla="*/ 4980204 w 7467600"/>
              <a:gd name="connsiteY825" fmla="*/ 271903 h 6858000"/>
              <a:gd name="connsiteX826" fmla="*/ 5068068 w 7467600"/>
              <a:gd name="connsiteY826" fmla="*/ 282244 h 6858000"/>
              <a:gd name="connsiteX827" fmla="*/ 5153231 w 7467600"/>
              <a:gd name="connsiteY827" fmla="*/ 292240 h 6858000"/>
              <a:gd name="connsiteX828" fmla="*/ 5426491 w 7467600"/>
              <a:gd name="connsiteY828" fmla="*/ 281128 h 6858000"/>
              <a:gd name="connsiteX829" fmla="*/ 5731212 w 7467600"/>
              <a:gd name="connsiteY829" fmla="*/ 231951 h 6858000"/>
              <a:gd name="connsiteX830" fmla="*/ 5905192 w 7467600"/>
              <a:gd name="connsiteY830" fmla="*/ 163079 h 6858000"/>
              <a:gd name="connsiteX831" fmla="*/ 5944437 w 7467600"/>
              <a:gd name="connsiteY831" fmla="*/ 113829 h 6858000"/>
              <a:gd name="connsiteX832" fmla="*/ 5825032 w 7467600"/>
              <a:gd name="connsiteY832" fmla="*/ 146405 h 6858000"/>
              <a:gd name="connsiteX833" fmla="*/ 4955599 w 7467600"/>
              <a:gd name="connsiteY833" fmla="*/ 247008 h 6858000"/>
              <a:gd name="connsiteX834" fmla="*/ 5210104 w 7467600"/>
              <a:gd name="connsiteY834" fmla="*/ 228123 h 6858000"/>
              <a:gd name="connsiteX835" fmla="*/ 5261015 w 7467600"/>
              <a:gd name="connsiteY835" fmla="*/ 227087 h 6858000"/>
              <a:gd name="connsiteX836" fmla="*/ 5861181 w 7467600"/>
              <a:gd name="connsiteY836" fmla="*/ 143093 h 6858000"/>
              <a:gd name="connsiteX837" fmla="*/ 5961252 w 7467600"/>
              <a:gd name="connsiteY837" fmla="*/ 114820 h 6858000"/>
              <a:gd name="connsiteX838" fmla="*/ 5944437 w 7467600"/>
              <a:gd name="connsiteY838" fmla="*/ 113829 h 6858000"/>
              <a:gd name="connsiteX839" fmla="*/ 3882765 w 7467600"/>
              <a:gd name="connsiteY839" fmla="*/ 0 h 6858000"/>
              <a:gd name="connsiteX840" fmla="*/ 3995099 w 7467600"/>
              <a:gd name="connsiteY840" fmla="*/ 0 h 6858000"/>
              <a:gd name="connsiteX841" fmla="*/ 4163818 w 7467600"/>
              <a:gd name="connsiteY841" fmla="*/ 234104 h 6858000"/>
              <a:gd name="connsiteX842" fmla="*/ 4172099 w 7467600"/>
              <a:gd name="connsiteY842" fmla="*/ 234207 h 6858000"/>
              <a:gd name="connsiteX843" fmla="*/ 4784282 w 7467600"/>
              <a:gd name="connsiteY843" fmla="*/ 276561 h 6858000"/>
              <a:gd name="connsiteX844" fmla="*/ 4801687 w 7467600"/>
              <a:gd name="connsiteY844" fmla="*/ 267764 h 6858000"/>
              <a:gd name="connsiteX845" fmla="*/ 6082788 w 7467600"/>
              <a:gd name="connsiteY845" fmla="*/ 64119 h 6858000"/>
              <a:gd name="connsiteX846" fmla="*/ 6099442 w 7467600"/>
              <a:gd name="connsiteY846" fmla="*/ 82568 h 6858000"/>
              <a:gd name="connsiteX847" fmla="*/ 4804137 w 7467600"/>
              <a:gd name="connsiteY847" fmla="*/ 320931 h 6858000"/>
              <a:gd name="connsiteX848" fmla="*/ 4227047 w 7467600"/>
              <a:gd name="connsiteY848" fmla="*/ 313415 h 6858000"/>
              <a:gd name="connsiteX849" fmla="*/ 4346041 w 7467600"/>
              <a:gd name="connsiteY849" fmla="*/ 456086 h 6858000"/>
              <a:gd name="connsiteX850" fmla="*/ 4870967 w 7467600"/>
              <a:gd name="connsiteY850" fmla="*/ 963061 h 6858000"/>
              <a:gd name="connsiteX851" fmla="*/ 4889647 w 7467600"/>
              <a:gd name="connsiteY851" fmla="*/ 957147 h 6858000"/>
              <a:gd name="connsiteX852" fmla="*/ 5422504 w 7467600"/>
              <a:gd name="connsiteY852" fmla="*/ 805191 h 6858000"/>
              <a:gd name="connsiteX853" fmla="*/ 6087656 w 7467600"/>
              <a:gd name="connsiteY853" fmla="*/ 826703 h 6858000"/>
              <a:gd name="connsiteX854" fmla="*/ 6058717 w 7467600"/>
              <a:gd name="connsiteY854" fmla="*/ 865992 h 6858000"/>
              <a:gd name="connsiteX855" fmla="*/ 4974153 w 7467600"/>
              <a:gd name="connsiteY855" fmla="*/ 1045456 h 6858000"/>
              <a:gd name="connsiteX856" fmla="*/ 5627835 w 7467600"/>
              <a:gd name="connsiteY856" fmla="*/ 1472077 h 6858000"/>
              <a:gd name="connsiteX857" fmla="*/ 5629817 w 7467600"/>
              <a:gd name="connsiteY857" fmla="*/ 1471412 h 6858000"/>
              <a:gd name="connsiteX858" fmla="*/ 5634124 w 7467600"/>
              <a:gd name="connsiteY858" fmla="*/ 1470572 h 6858000"/>
              <a:gd name="connsiteX859" fmla="*/ 5755832 w 7467600"/>
              <a:gd name="connsiteY859" fmla="*/ 1383886 h 6858000"/>
              <a:gd name="connsiteX860" fmla="*/ 6014186 w 7467600"/>
              <a:gd name="connsiteY860" fmla="*/ 1279799 h 6858000"/>
              <a:gd name="connsiteX861" fmla="*/ 6901619 w 7467600"/>
              <a:gd name="connsiteY861" fmla="*/ 1047874 h 6858000"/>
              <a:gd name="connsiteX862" fmla="*/ 6931566 w 7467600"/>
              <a:gd name="connsiteY862" fmla="*/ 1062034 h 6858000"/>
              <a:gd name="connsiteX863" fmla="*/ 5790982 w 7467600"/>
              <a:gd name="connsiteY863" fmla="*/ 1561380 h 6858000"/>
              <a:gd name="connsiteX864" fmla="*/ 6188971 w 7467600"/>
              <a:gd name="connsiteY864" fmla="*/ 1755168 h 6858000"/>
              <a:gd name="connsiteX865" fmla="*/ 6202446 w 7467600"/>
              <a:gd name="connsiteY865" fmla="*/ 1752268 h 6858000"/>
              <a:gd name="connsiteX866" fmla="*/ 7179560 w 7467600"/>
              <a:gd name="connsiteY866" fmla="*/ 1467551 h 6858000"/>
              <a:gd name="connsiteX867" fmla="*/ 7158730 w 7467600"/>
              <a:gd name="connsiteY867" fmla="*/ 1507835 h 6858000"/>
              <a:gd name="connsiteX868" fmla="*/ 6326959 w 7467600"/>
              <a:gd name="connsiteY868" fmla="*/ 1817686 h 6858000"/>
              <a:gd name="connsiteX869" fmla="*/ 6537433 w 7467600"/>
              <a:gd name="connsiteY869" fmla="*/ 1907790 h 6858000"/>
              <a:gd name="connsiteX870" fmla="*/ 6550221 w 7467600"/>
              <a:gd name="connsiteY870" fmla="*/ 1910729 h 6858000"/>
              <a:gd name="connsiteX871" fmla="*/ 6964438 w 7467600"/>
              <a:gd name="connsiteY871" fmla="*/ 2209505 h 6858000"/>
              <a:gd name="connsiteX872" fmla="*/ 7367862 w 7467600"/>
              <a:gd name="connsiteY872" fmla="*/ 2806833 h 6858000"/>
              <a:gd name="connsiteX873" fmla="*/ 7364329 w 7467600"/>
              <a:gd name="connsiteY873" fmla="*/ 2826907 h 6858000"/>
              <a:gd name="connsiteX874" fmla="*/ 7290545 w 7467600"/>
              <a:gd name="connsiteY874" fmla="*/ 2850663 h 6858000"/>
              <a:gd name="connsiteX875" fmla="*/ 6472036 w 7467600"/>
              <a:gd name="connsiteY875" fmla="*/ 1959003 h 6858000"/>
              <a:gd name="connsiteX876" fmla="*/ 5792897 w 7467600"/>
              <a:gd name="connsiteY876" fmla="*/ 1647747 h 6858000"/>
              <a:gd name="connsiteX877" fmla="*/ 5842751 w 7467600"/>
              <a:gd name="connsiteY877" fmla="*/ 1816112 h 6858000"/>
              <a:gd name="connsiteX878" fmla="*/ 5847424 w 7467600"/>
              <a:gd name="connsiteY878" fmla="*/ 1815776 h 6858000"/>
              <a:gd name="connsiteX879" fmla="*/ 6399821 w 7467600"/>
              <a:gd name="connsiteY879" fmla="*/ 2344799 h 6858000"/>
              <a:gd name="connsiteX880" fmla="*/ 6323232 w 7467600"/>
              <a:gd name="connsiteY880" fmla="*/ 2389634 h 6858000"/>
              <a:gd name="connsiteX881" fmla="*/ 5942958 w 7467600"/>
              <a:gd name="connsiteY881" fmla="*/ 2077708 h 6858000"/>
              <a:gd name="connsiteX882" fmla="*/ 5921559 w 7467600"/>
              <a:gd name="connsiteY882" fmla="*/ 2378596 h 6858000"/>
              <a:gd name="connsiteX883" fmla="*/ 5817651 w 7467600"/>
              <a:gd name="connsiteY883" fmla="*/ 3023919 h 6858000"/>
              <a:gd name="connsiteX884" fmla="*/ 5729634 w 7467600"/>
              <a:gd name="connsiteY884" fmla="*/ 3051849 h 6858000"/>
              <a:gd name="connsiteX885" fmla="*/ 5611018 w 7467600"/>
              <a:gd name="connsiteY885" fmla="*/ 2316769 h 6858000"/>
              <a:gd name="connsiteX886" fmla="*/ 5687608 w 7467600"/>
              <a:gd name="connsiteY886" fmla="*/ 2039972 h 6858000"/>
              <a:gd name="connsiteX887" fmla="*/ 5657554 w 7467600"/>
              <a:gd name="connsiteY887" fmla="*/ 1576445 h 6858000"/>
              <a:gd name="connsiteX888" fmla="*/ 5150475 w 7467600"/>
              <a:gd name="connsiteY888" fmla="*/ 1274012 h 6858000"/>
              <a:gd name="connsiteX889" fmla="*/ 5349142 w 7467600"/>
              <a:gd name="connsiteY889" fmla="*/ 2204405 h 6858000"/>
              <a:gd name="connsiteX890" fmla="*/ 5262214 w 7467600"/>
              <a:gd name="connsiteY890" fmla="*/ 2233836 h 6858000"/>
              <a:gd name="connsiteX891" fmla="*/ 4981539 w 7467600"/>
              <a:gd name="connsiteY891" fmla="*/ 1542201 h 6858000"/>
              <a:gd name="connsiteX892" fmla="*/ 4958461 w 7467600"/>
              <a:gd name="connsiteY892" fmla="*/ 1136957 h 6858000"/>
              <a:gd name="connsiteX893" fmla="*/ 4655015 w 7467600"/>
              <a:gd name="connsiteY893" fmla="*/ 891426 h 6858000"/>
              <a:gd name="connsiteX894" fmla="*/ 4348002 w 7467600"/>
              <a:gd name="connsiteY894" fmla="*/ 2205895 h 6858000"/>
              <a:gd name="connsiteX895" fmla="*/ 4262250 w 7467600"/>
              <a:gd name="connsiteY895" fmla="*/ 2219972 h 6858000"/>
              <a:gd name="connsiteX896" fmla="*/ 4550611 w 7467600"/>
              <a:gd name="connsiteY896" fmla="*/ 817540 h 6858000"/>
              <a:gd name="connsiteX897" fmla="*/ 4564418 w 7467600"/>
              <a:gd name="connsiteY897" fmla="*/ 808293 h 6858000"/>
              <a:gd name="connsiteX898" fmla="*/ 4266388 w 7467600"/>
              <a:gd name="connsiteY898" fmla="*/ 500083 h 6858000"/>
              <a:gd name="connsiteX899" fmla="*/ 4032842 w 7467600"/>
              <a:gd name="connsiteY899" fmla="*/ 211809 h 6858000"/>
              <a:gd name="connsiteX900" fmla="*/ 3882765 w 7467600"/>
              <a:gd name="connsiteY900" fmla="*/ 0 h 6858000"/>
              <a:gd name="connsiteX901" fmla="*/ 3721337 w 7467600"/>
              <a:gd name="connsiteY901" fmla="*/ 0 h 6858000"/>
              <a:gd name="connsiteX902" fmla="*/ 3797544 w 7467600"/>
              <a:gd name="connsiteY902" fmla="*/ 0 h 6858000"/>
              <a:gd name="connsiteX903" fmla="*/ 3775734 w 7467600"/>
              <a:gd name="connsiteY903" fmla="*/ 95131 h 6858000"/>
              <a:gd name="connsiteX904" fmla="*/ 3724807 w 7467600"/>
              <a:gd name="connsiteY904" fmla="*/ 272257 h 6858000"/>
              <a:gd name="connsiteX905" fmla="*/ 3726844 w 7467600"/>
              <a:gd name="connsiteY905" fmla="*/ 282988 h 6858000"/>
              <a:gd name="connsiteX906" fmla="*/ 3742664 w 7467600"/>
              <a:gd name="connsiteY906" fmla="*/ 279918 h 6858000"/>
              <a:gd name="connsiteX907" fmla="*/ 4103910 w 7467600"/>
              <a:gd name="connsiteY907" fmla="*/ 1161917 h 6858000"/>
              <a:gd name="connsiteX908" fmla="*/ 4020269 w 7467600"/>
              <a:gd name="connsiteY908" fmla="*/ 1200406 h 6858000"/>
              <a:gd name="connsiteX909" fmla="*/ 3674882 w 7467600"/>
              <a:gd name="connsiteY909" fmla="*/ 488524 h 6858000"/>
              <a:gd name="connsiteX910" fmla="*/ 3132682 w 7467600"/>
              <a:gd name="connsiteY910" fmla="*/ 1072284 h 6858000"/>
              <a:gd name="connsiteX911" fmla="*/ 2716346 w 7467600"/>
              <a:gd name="connsiteY911" fmla="*/ 1276376 h 6858000"/>
              <a:gd name="connsiteX912" fmla="*/ 2716772 w 7467600"/>
              <a:gd name="connsiteY912" fmla="*/ 1255462 h 6858000"/>
              <a:gd name="connsiteX913" fmla="*/ 3471096 w 7467600"/>
              <a:gd name="connsiteY913" fmla="*/ 437072 h 6858000"/>
              <a:gd name="connsiteX914" fmla="*/ 3639057 w 7467600"/>
              <a:gd name="connsiteY914" fmla="*/ 286334 h 6858000"/>
              <a:gd name="connsiteX915" fmla="*/ 3640309 w 7467600"/>
              <a:gd name="connsiteY915" fmla="*/ 284664 h 6858000"/>
              <a:gd name="connsiteX916" fmla="*/ 3646022 w 7467600"/>
              <a:gd name="connsiteY916" fmla="*/ 276711 h 6858000"/>
              <a:gd name="connsiteX917" fmla="*/ 3707943 w 7467600"/>
              <a:gd name="connsiteY917" fmla="*/ 65958 h 6858000"/>
              <a:gd name="connsiteX918" fmla="*/ 3721337 w 7467600"/>
              <a:gd name="connsiteY918" fmla="*/ 0 h 6858000"/>
              <a:gd name="connsiteX919" fmla="*/ 2867960 w 7467600"/>
              <a:gd name="connsiteY919" fmla="*/ 0 h 6858000"/>
              <a:gd name="connsiteX920" fmla="*/ 2926351 w 7467600"/>
              <a:gd name="connsiteY920" fmla="*/ 0 h 6858000"/>
              <a:gd name="connsiteX921" fmla="*/ 2902823 w 7467600"/>
              <a:gd name="connsiteY921" fmla="*/ 262929 h 6858000"/>
              <a:gd name="connsiteX922" fmla="*/ 2940663 w 7467600"/>
              <a:gd name="connsiteY922" fmla="*/ 140884 h 6858000"/>
              <a:gd name="connsiteX923" fmla="*/ 2947039 w 7467600"/>
              <a:gd name="connsiteY923" fmla="*/ 122524 h 6858000"/>
              <a:gd name="connsiteX924" fmla="*/ 2984316 w 7467600"/>
              <a:gd name="connsiteY924" fmla="*/ 0 h 6858000"/>
              <a:gd name="connsiteX925" fmla="*/ 3016114 w 7467600"/>
              <a:gd name="connsiteY925" fmla="*/ 0 h 6858000"/>
              <a:gd name="connsiteX926" fmla="*/ 2979949 w 7467600"/>
              <a:gd name="connsiteY926" fmla="*/ 119274 h 6858000"/>
              <a:gd name="connsiteX927" fmla="*/ 3023879 w 7467600"/>
              <a:gd name="connsiteY927" fmla="*/ 0 h 6858000"/>
              <a:gd name="connsiteX928" fmla="*/ 3105400 w 7467600"/>
              <a:gd name="connsiteY928" fmla="*/ 0 h 6858000"/>
              <a:gd name="connsiteX929" fmla="*/ 3094669 w 7467600"/>
              <a:gd name="connsiteY929" fmla="*/ 30308 h 6858000"/>
              <a:gd name="connsiteX930" fmla="*/ 2901945 w 7467600"/>
              <a:gd name="connsiteY930" fmla="*/ 466538 h 6858000"/>
              <a:gd name="connsiteX931" fmla="*/ 2815209 w 7467600"/>
              <a:gd name="connsiteY931" fmla="*/ 497361 h 6858000"/>
              <a:gd name="connsiteX932" fmla="*/ 2844845 w 7467600"/>
              <a:gd name="connsiteY932" fmla="*/ 127638 h 6858000"/>
              <a:gd name="connsiteX933" fmla="*/ 2867960 w 7467600"/>
              <a:gd name="connsiteY933" fmla="*/ 0 h 6858000"/>
              <a:gd name="connsiteX934" fmla="*/ 1057230 w 7467600"/>
              <a:gd name="connsiteY934" fmla="*/ 0 h 6858000"/>
              <a:gd name="connsiteX935" fmla="*/ 1111003 w 7467600"/>
              <a:gd name="connsiteY935" fmla="*/ 0 h 6858000"/>
              <a:gd name="connsiteX936" fmla="*/ 1125553 w 7467600"/>
              <a:gd name="connsiteY936" fmla="*/ 52588 h 6858000"/>
              <a:gd name="connsiteX937" fmla="*/ 1304276 w 7467600"/>
              <a:gd name="connsiteY937" fmla="*/ 476275 h 6858000"/>
              <a:gd name="connsiteX938" fmla="*/ 1492066 w 7467600"/>
              <a:gd name="connsiteY938" fmla="*/ 886333 h 6858000"/>
              <a:gd name="connsiteX939" fmla="*/ 1423698 w 7467600"/>
              <a:gd name="connsiteY939" fmla="*/ 710817 h 6858000"/>
              <a:gd name="connsiteX940" fmla="*/ 1357609 w 7467600"/>
              <a:gd name="connsiteY940" fmla="*/ 532892 h 6858000"/>
              <a:gd name="connsiteX941" fmla="*/ 1309550 w 7467600"/>
              <a:gd name="connsiteY941" fmla="*/ 374031 h 6858000"/>
              <a:gd name="connsiteX942" fmla="*/ 1193673 w 7467600"/>
              <a:gd name="connsiteY942" fmla="*/ 49533 h 6858000"/>
              <a:gd name="connsiteX943" fmla="*/ 1164391 w 7467600"/>
              <a:gd name="connsiteY943" fmla="*/ 0 h 6858000"/>
              <a:gd name="connsiteX944" fmla="*/ 1200666 w 7467600"/>
              <a:gd name="connsiteY944" fmla="*/ 0 h 6858000"/>
              <a:gd name="connsiteX945" fmla="*/ 1223408 w 7467600"/>
              <a:gd name="connsiteY945" fmla="*/ 38996 h 6858000"/>
              <a:gd name="connsiteX946" fmla="*/ 1339635 w 7467600"/>
              <a:gd name="connsiteY946" fmla="*/ 365517 h 6858000"/>
              <a:gd name="connsiteX947" fmla="*/ 1387469 w 7467600"/>
              <a:gd name="connsiteY947" fmla="*/ 523079 h 6858000"/>
              <a:gd name="connsiteX948" fmla="*/ 1452685 w 7467600"/>
              <a:gd name="connsiteY948" fmla="*/ 699806 h 6858000"/>
              <a:gd name="connsiteX949" fmla="*/ 1492092 w 7467600"/>
              <a:gd name="connsiteY949" fmla="*/ 800424 h 6858000"/>
              <a:gd name="connsiteX950" fmla="*/ 1455302 w 7467600"/>
              <a:gd name="connsiteY950" fmla="*/ 632913 h 6858000"/>
              <a:gd name="connsiteX951" fmla="*/ 1222336 w 7467600"/>
              <a:gd name="connsiteY951" fmla="*/ 9480 h 6858000"/>
              <a:gd name="connsiteX952" fmla="*/ 1214634 w 7467600"/>
              <a:gd name="connsiteY952" fmla="*/ 0 h 6858000"/>
              <a:gd name="connsiteX953" fmla="*/ 1289827 w 7467600"/>
              <a:gd name="connsiteY953" fmla="*/ 0 h 6858000"/>
              <a:gd name="connsiteX954" fmla="*/ 1321076 w 7467600"/>
              <a:gd name="connsiteY954" fmla="*/ 59722 h 6858000"/>
              <a:gd name="connsiteX955" fmla="*/ 1512579 w 7467600"/>
              <a:gd name="connsiteY955" fmla="*/ 626441 h 6858000"/>
              <a:gd name="connsiteX956" fmla="*/ 1506076 w 7467600"/>
              <a:gd name="connsiteY956" fmla="*/ 1089289 h 6858000"/>
              <a:gd name="connsiteX957" fmla="*/ 1486346 w 7467600"/>
              <a:gd name="connsiteY957" fmla="*/ 1079919 h 6858000"/>
              <a:gd name="connsiteX958" fmla="*/ 1070511 w 7467600"/>
              <a:gd name="connsiteY958" fmla="*/ 48609 h 6858000"/>
              <a:gd name="connsiteX959" fmla="*/ 1057230 w 7467600"/>
              <a:gd name="connsiteY959" fmla="*/ 0 h 6858000"/>
              <a:gd name="connsiteX960" fmla="*/ 43151 w 7467600"/>
              <a:gd name="connsiteY960" fmla="*/ 0 h 6858000"/>
              <a:gd name="connsiteX961" fmla="*/ 95283 w 7467600"/>
              <a:gd name="connsiteY961" fmla="*/ 0 h 6858000"/>
              <a:gd name="connsiteX962" fmla="*/ 300708 w 7467600"/>
              <a:gd name="connsiteY962" fmla="*/ 154571 h 6858000"/>
              <a:gd name="connsiteX963" fmla="*/ 530414 w 7467600"/>
              <a:gd name="connsiteY963" fmla="*/ 354673 h 6858000"/>
              <a:gd name="connsiteX964" fmla="*/ 333785 w 7467600"/>
              <a:gd name="connsiteY964" fmla="*/ 161564 h 6858000"/>
              <a:gd name="connsiteX965" fmla="*/ 147005 w 7467600"/>
              <a:gd name="connsiteY965" fmla="*/ 0 h 6858000"/>
              <a:gd name="connsiteX966" fmla="*/ 272509 w 7467600"/>
              <a:gd name="connsiteY966" fmla="*/ 0 h 6858000"/>
              <a:gd name="connsiteX967" fmla="*/ 326276 w 7467600"/>
              <a:gd name="connsiteY967" fmla="*/ 45847 h 6858000"/>
              <a:gd name="connsiteX968" fmla="*/ 823759 w 7467600"/>
              <a:gd name="connsiteY968" fmla="*/ 574145 h 6858000"/>
              <a:gd name="connsiteX969" fmla="*/ 811254 w 7467600"/>
              <a:gd name="connsiteY969" fmla="*/ 665546 h 6858000"/>
              <a:gd name="connsiteX970" fmla="*/ 154042 w 7467600"/>
              <a:gd name="connsiteY970" fmla="*/ 261522 h 6858000"/>
              <a:gd name="connsiteX971" fmla="*/ 13550 w 7467600"/>
              <a:gd name="connsiteY971" fmla="*/ 158423 h 6858000"/>
              <a:gd name="connsiteX972" fmla="*/ 0 w 7467600"/>
              <a:gd name="connsiteY972" fmla="*/ 146618 h 6858000"/>
              <a:gd name="connsiteX973" fmla="*/ 0 w 7467600"/>
              <a:gd name="connsiteY973" fmla="*/ 59161 h 6858000"/>
              <a:gd name="connsiteX974" fmla="*/ 45427 w 7467600"/>
              <a:gd name="connsiteY974" fmla="*/ 101078 h 6858000"/>
              <a:gd name="connsiteX975" fmla="*/ 630103 w 7467600"/>
              <a:gd name="connsiteY975" fmla="*/ 485885 h 6858000"/>
              <a:gd name="connsiteX976" fmla="*/ 532040 w 7467600"/>
              <a:gd name="connsiteY976" fmla="*/ 399359 h 6858000"/>
              <a:gd name="connsiteX977" fmla="*/ 517618 w 7467600"/>
              <a:gd name="connsiteY977" fmla="*/ 385726 h 6858000"/>
              <a:gd name="connsiteX978" fmla="*/ 285074 w 7467600"/>
              <a:gd name="connsiteY978" fmla="*/ 182755 h 6858000"/>
              <a:gd name="connsiteX979" fmla="*/ 43151 w 7467600"/>
              <a:gd name="connsiteY979"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88673 w 7467600"/>
              <a:gd name="connsiteY4" fmla="*/ 6610396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392158 w 7467600"/>
              <a:gd name="connsiteY16" fmla="*/ 6771365 h 6858000"/>
              <a:gd name="connsiteX17" fmla="*/ 7467600 w 7467600"/>
              <a:gd name="connsiteY17" fmla="*/ 6805948 h 6858000"/>
              <a:gd name="connsiteX18" fmla="*/ 7467600 w 7467600"/>
              <a:gd name="connsiteY18" fmla="*/ 6831490 h 6858000"/>
              <a:gd name="connsiteX19" fmla="*/ 7410696 w 7467600"/>
              <a:gd name="connsiteY19" fmla="*/ 6803861 h 6858000"/>
              <a:gd name="connsiteX20" fmla="*/ 7088673 w 7467600"/>
              <a:gd name="connsiteY20" fmla="*/ 6610396 h 6858000"/>
              <a:gd name="connsiteX21" fmla="*/ 1019354 w 7467600"/>
              <a:gd name="connsiteY21" fmla="*/ 6315006 h 6858000"/>
              <a:gd name="connsiteX22" fmla="*/ 441046 w 7467600"/>
              <a:gd name="connsiteY22" fmla="*/ 6691153 h 6858000"/>
              <a:gd name="connsiteX23" fmla="*/ 1019354 w 7467600"/>
              <a:gd name="connsiteY23" fmla="*/ 6315006 h 6858000"/>
              <a:gd name="connsiteX24" fmla="*/ 991680 w 7467600"/>
              <a:gd name="connsiteY24" fmla="*/ 6298413 h 6858000"/>
              <a:gd name="connsiteX25" fmla="*/ 409060 w 7467600"/>
              <a:gd name="connsiteY25" fmla="*/ 6671470 h 6858000"/>
              <a:gd name="connsiteX26" fmla="*/ 991680 w 7467600"/>
              <a:gd name="connsiteY26" fmla="*/ 6298413 h 6858000"/>
              <a:gd name="connsiteX27" fmla="*/ 103333 w 7467600"/>
              <a:gd name="connsiteY27" fmla="*/ 5699602 h 6858000"/>
              <a:gd name="connsiteX28" fmla="*/ 233938 w 7467600"/>
              <a:gd name="connsiteY28" fmla="*/ 5809416 h 6858000"/>
              <a:gd name="connsiteX29" fmla="*/ 883580 w 7467600"/>
              <a:gd name="connsiteY29" fmla="*/ 6180710 h 6858000"/>
              <a:gd name="connsiteX30" fmla="*/ 487337 w 7467600"/>
              <a:gd name="connsiteY30" fmla="*/ 5950182 h 6858000"/>
              <a:gd name="connsiteX31" fmla="*/ 354051 w 7467600"/>
              <a:gd name="connsiteY31" fmla="*/ 5854912 h 6858000"/>
              <a:gd name="connsiteX32" fmla="*/ 195436 w 7467600"/>
              <a:gd name="connsiteY32" fmla="*/ 5755068 h 6858000"/>
              <a:gd name="connsiteX33" fmla="*/ 103333 w 7467600"/>
              <a:gd name="connsiteY33" fmla="*/ 5699602 h 6858000"/>
              <a:gd name="connsiteX34" fmla="*/ 5539432 w 7467600"/>
              <a:gd name="connsiteY34" fmla="*/ 5642928 h 6858000"/>
              <a:gd name="connsiteX35" fmla="*/ 5555462 w 7467600"/>
              <a:gd name="connsiteY35" fmla="*/ 5694454 h 6858000"/>
              <a:gd name="connsiteX36" fmla="*/ 5828270 w 7467600"/>
              <a:gd name="connsiteY36" fmla="*/ 6320663 h 6858000"/>
              <a:gd name="connsiteX37" fmla="*/ 5947416 w 7467600"/>
              <a:gd name="connsiteY37" fmla="*/ 6574846 h 6858000"/>
              <a:gd name="connsiteX38" fmla="*/ 5539432 w 7467600"/>
              <a:gd name="connsiteY38" fmla="*/ 5642928 h 6858000"/>
              <a:gd name="connsiteX39" fmla="*/ 51253 w 7467600"/>
              <a:gd name="connsiteY39" fmla="*/ 5631825 h 6858000"/>
              <a:gd name="connsiteX40" fmla="*/ 211622 w 7467600"/>
              <a:gd name="connsiteY40" fmla="*/ 5728803 h 6858000"/>
              <a:gd name="connsiteX41" fmla="*/ 371652 w 7467600"/>
              <a:gd name="connsiteY41" fmla="*/ 5829062 h 6858000"/>
              <a:gd name="connsiteX42" fmla="*/ 505903 w 7467600"/>
              <a:gd name="connsiteY42" fmla="*/ 5925221 h 6858000"/>
              <a:gd name="connsiteX43" fmla="*/ 899240 w 7467600"/>
              <a:gd name="connsiteY43" fmla="*/ 6153068 h 6858000"/>
              <a:gd name="connsiteX44" fmla="*/ 988114 w 7467600"/>
              <a:gd name="connsiteY44" fmla="*/ 6174204 h 6858000"/>
              <a:gd name="connsiteX45" fmla="*/ 845971 w 7467600"/>
              <a:gd name="connsiteY45" fmla="*/ 6067177 h 6858000"/>
              <a:gd name="connsiteX46" fmla="*/ 448057 w 7467600"/>
              <a:gd name="connsiteY46" fmla="*/ 5841376 h 6858000"/>
              <a:gd name="connsiteX47" fmla="*/ 51253 w 7467600"/>
              <a:gd name="connsiteY47" fmla="*/ 5631825 h 6858000"/>
              <a:gd name="connsiteX48" fmla="*/ 2606687 w 7467600"/>
              <a:gd name="connsiteY48" fmla="*/ 5630718 h 6858000"/>
              <a:gd name="connsiteX49" fmla="*/ 2645658 w 7467600"/>
              <a:gd name="connsiteY49" fmla="*/ 6640259 h 6858000"/>
              <a:gd name="connsiteX50" fmla="*/ 2606687 w 7467600"/>
              <a:gd name="connsiteY50" fmla="*/ 5630718 h 6858000"/>
              <a:gd name="connsiteX51" fmla="*/ 3642057 w 7467600"/>
              <a:gd name="connsiteY51" fmla="*/ 5573487 h 6858000"/>
              <a:gd name="connsiteX52" fmla="*/ 3632981 w 7467600"/>
              <a:gd name="connsiteY52" fmla="*/ 5579437 h 6858000"/>
              <a:gd name="connsiteX53" fmla="*/ 3382436 w 7467600"/>
              <a:gd name="connsiteY53" fmla="*/ 5952726 h 6858000"/>
              <a:gd name="connsiteX54" fmla="*/ 3191929 w 7467600"/>
              <a:gd name="connsiteY54" fmla="*/ 6662669 h 6858000"/>
              <a:gd name="connsiteX55" fmla="*/ 3369898 w 7467600"/>
              <a:gd name="connsiteY55" fmla="*/ 6081771 h 6858000"/>
              <a:gd name="connsiteX56" fmla="*/ 3642057 w 7467600"/>
              <a:gd name="connsiteY56" fmla="*/ 5573487 h 6858000"/>
              <a:gd name="connsiteX57" fmla="*/ 2650666 w 7467600"/>
              <a:gd name="connsiteY57" fmla="*/ 5530686 h 6858000"/>
              <a:gd name="connsiteX58" fmla="*/ 2650249 w 7467600"/>
              <a:gd name="connsiteY58" fmla="*/ 5532101 h 6858000"/>
              <a:gd name="connsiteX59" fmla="*/ 2663808 w 7467600"/>
              <a:gd name="connsiteY59" fmla="*/ 6535215 h 6858000"/>
              <a:gd name="connsiteX60" fmla="*/ 2665418 w 7467600"/>
              <a:gd name="connsiteY60" fmla="*/ 6132756 h 6858000"/>
              <a:gd name="connsiteX61" fmla="*/ 2650666 w 7467600"/>
              <a:gd name="connsiteY61" fmla="*/ 5530686 h 6858000"/>
              <a:gd name="connsiteX62" fmla="*/ 2680277 w 7467600"/>
              <a:gd name="connsiteY62" fmla="*/ 5479204 h 6858000"/>
              <a:gd name="connsiteX63" fmla="*/ 2678972 w 7467600"/>
              <a:gd name="connsiteY63" fmla="*/ 5481582 h 6858000"/>
              <a:gd name="connsiteX64" fmla="*/ 2696666 w 7467600"/>
              <a:gd name="connsiteY64" fmla="*/ 6133836 h 6858000"/>
              <a:gd name="connsiteX65" fmla="*/ 2695769 w 7467600"/>
              <a:gd name="connsiteY65" fmla="*/ 6390955 h 6858000"/>
              <a:gd name="connsiteX66" fmla="*/ 2739893 w 7467600"/>
              <a:gd name="connsiteY66" fmla="*/ 6108357 h 6858000"/>
              <a:gd name="connsiteX67" fmla="*/ 2680277 w 7467600"/>
              <a:gd name="connsiteY67" fmla="*/ 5479204 h 6858000"/>
              <a:gd name="connsiteX68" fmla="*/ 1132195 w 7467600"/>
              <a:gd name="connsiteY68" fmla="*/ 5467980 h 6858000"/>
              <a:gd name="connsiteX69" fmla="*/ 1679056 w 7467600"/>
              <a:gd name="connsiteY69" fmla="*/ 5516907 h 6858000"/>
              <a:gd name="connsiteX70" fmla="*/ 2128648 w 7467600"/>
              <a:gd name="connsiteY70" fmla="*/ 5474249 h 6858000"/>
              <a:gd name="connsiteX71" fmla="*/ 1825619 w 7467600"/>
              <a:gd name="connsiteY71" fmla="*/ 5478447 h 6858000"/>
              <a:gd name="connsiteX72" fmla="*/ 1737798 w 7467600"/>
              <a:gd name="connsiteY72" fmla="*/ 5483353 h 6858000"/>
              <a:gd name="connsiteX73" fmla="*/ 1132195 w 7467600"/>
              <a:gd name="connsiteY73" fmla="*/ 5467980 h 6858000"/>
              <a:gd name="connsiteX74" fmla="*/ 6844835 w 7467600"/>
              <a:gd name="connsiteY74" fmla="*/ 5424988 h 6858000"/>
              <a:gd name="connsiteX75" fmla="*/ 6879594 w 7467600"/>
              <a:gd name="connsiteY75" fmla="*/ 5424547 h 6858000"/>
              <a:gd name="connsiteX76" fmla="*/ 7379510 w 7467600"/>
              <a:gd name="connsiteY76" fmla="*/ 5755454 h 6858000"/>
              <a:gd name="connsiteX77" fmla="*/ 7467600 w 7467600"/>
              <a:gd name="connsiteY77" fmla="*/ 5845526 h 6858000"/>
              <a:gd name="connsiteX78" fmla="*/ 7467600 w 7467600"/>
              <a:gd name="connsiteY78" fmla="*/ 5925131 h 6858000"/>
              <a:gd name="connsiteX79" fmla="*/ 7271900 w 7467600"/>
              <a:gd name="connsiteY79" fmla="*/ 5734551 h 6858000"/>
              <a:gd name="connsiteX80" fmla="*/ 7015907 w 7467600"/>
              <a:gd name="connsiteY80" fmla="*/ 5541548 h 6858000"/>
              <a:gd name="connsiteX81" fmla="*/ 7259646 w 7467600"/>
              <a:gd name="connsiteY81" fmla="*/ 5765985 h 6858000"/>
              <a:gd name="connsiteX82" fmla="*/ 7467600 w 7467600"/>
              <a:gd name="connsiteY82" fmla="*/ 5971257 h 6858000"/>
              <a:gd name="connsiteX83" fmla="*/ 7467600 w 7467600"/>
              <a:gd name="connsiteY83" fmla="*/ 6012219 h 6858000"/>
              <a:gd name="connsiteX84" fmla="*/ 7240170 w 7467600"/>
              <a:gd name="connsiteY84" fmla="*/ 5787985 h 6858000"/>
              <a:gd name="connsiteX85" fmla="*/ 6946849 w 7467600"/>
              <a:gd name="connsiteY85" fmla="*/ 5523271 h 6858000"/>
              <a:gd name="connsiteX86" fmla="*/ 6946972 w 7467600"/>
              <a:gd name="connsiteY86" fmla="*/ 5526491 h 6858000"/>
              <a:gd name="connsiteX87" fmla="*/ 7105827 w 7467600"/>
              <a:gd name="connsiteY87" fmla="*/ 5718700 h 6858000"/>
              <a:gd name="connsiteX88" fmla="*/ 7356878 w 7467600"/>
              <a:gd name="connsiteY88" fmla="*/ 5981332 h 6858000"/>
              <a:gd name="connsiteX89" fmla="*/ 7467600 w 7467600"/>
              <a:gd name="connsiteY89" fmla="*/ 6117703 h 6858000"/>
              <a:gd name="connsiteX90" fmla="*/ 7467600 w 7467600"/>
              <a:gd name="connsiteY90" fmla="*/ 6163634 h 6858000"/>
              <a:gd name="connsiteX91" fmla="*/ 7403637 w 7467600"/>
              <a:gd name="connsiteY91" fmla="*/ 6083957 h 6858000"/>
              <a:gd name="connsiteX92" fmla="*/ 7254615 w 7467600"/>
              <a:gd name="connsiteY92" fmla="*/ 5911918 h 6858000"/>
              <a:gd name="connsiteX93" fmla="*/ 7312589 w 7467600"/>
              <a:gd name="connsiteY93" fmla="*/ 5982309 h 6858000"/>
              <a:gd name="connsiteX94" fmla="*/ 7448321 w 7467600"/>
              <a:gd name="connsiteY94" fmla="*/ 6190991 h 6858000"/>
              <a:gd name="connsiteX95" fmla="*/ 7467600 w 7467600"/>
              <a:gd name="connsiteY95" fmla="*/ 6221686 h 6858000"/>
              <a:gd name="connsiteX96" fmla="*/ 7467600 w 7467600"/>
              <a:gd name="connsiteY96" fmla="*/ 6334256 h 6858000"/>
              <a:gd name="connsiteX97" fmla="*/ 7454976 w 7467600"/>
              <a:gd name="connsiteY97" fmla="*/ 6318297 h 6858000"/>
              <a:gd name="connsiteX98" fmla="*/ 7042773 w 7467600"/>
              <a:gd name="connsiteY98" fmla="*/ 5734011 h 6858000"/>
              <a:gd name="connsiteX99" fmla="*/ 6844835 w 7467600"/>
              <a:gd name="connsiteY99" fmla="*/ 5424988 h 6858000"/>
              <a:gd name="connsiteX100" fmla="*/ 1456157 w 7467600"/>
              <a:gd name="connsiteY100" fmla="*/ 5371404 h 6858000"/>
              <a:gd name="connsiteX101" fmla="*/ 1244432 w 7467600"/>
              <a:gd name="connsiteY101" fmla="*/ 5385601 h 6858000"/>
              <a:gd name="connsiteX102" fmla="*/ 973990 w 7467600"/>
              <a:gd name="connsiteY102" fmla="*/ 5424940 h 6858000"/>
              <a:gd name="connsiteX103" fmla="*/ 1103809 w 7467600"/>
              <a:gd name="connsiteY103" fmla="*/ 5433720 h 6858000"/>
              <a:gd name="connsiteX104" fmla="*/ 1123454 w 7467600"/>
              <a:gd name="connsiteY104" fmla="*/ 5435727 h 6858000"/>
              <a:gd name="connsiteX105" fmla="*/ 1737017 w 7467600"/>
              <a:gd name="connsiteY105" fmla="*/ 5452183 h 6858000"/>
              <a:gd name="connsiteX106" fmla="*/ 1824397 w 7467600"/>
              <a:gd name="connsiteY106" fmla="*/ 5447757 h 6858000"/>
              <a:gd name="connsiteX107" fmla="*/ 2070059 w 7467600"/>
              <a:gd name="connsiteY107" fmla="*/ 5441660 h 6858000"/>
              <a:gd name="connsiteX108" fmla="*/ 1456157 w 7467600"/>
              <a:gd name="connsiteY108" fmla="*/ 5371404 h 6858000"/>
              <a:gd name="connsiteX109" fmla="*/ 4988186 w 7467600"/>
              <a:gd name="connsiteY109" fmla="*/ 5216467 h 6858000"/>
              <a:gd name="connsiteX110" fmla="*/ 4777334 w 7467600"/>
              <a:gd name="connsiteY110" fmla="*/ 5406072 h 6858000"/>
              <a:gd name="connsiteX111" fmla="*/ 4718341 w 7467600"/>
              <a:gd name="connsiteY111" fmla="*/ 5468043 h 6858000"/>
              <a:gd name="connsiteX112" fmla="*/ 4604655 w 7467600"/>
              <a:gd name="connsiteY112" fmla="*/ 5583434 h 6858000"/>
              <a:gd name="connsiteX113" fmla="*/ 4565074 w 7467600"/>
              <a:gd name="connsiteY113" fmla="*/ 5618550 h 6858000"/>
              <a:gd name="connsiteX114" fmla="*/ 4988186 w 7467600"/>
              <a:gd name="connsiteY114" fmla="*/ 5216467 h 6858000"/>
              <a:gd name="connsiteX115" fmla="*/ 4978032 w 7467600"/>
              <a:gd name="connsiteY115" fmla="*/ 5183809 h 6858000"/>
              <a:gd name="connsiteX116" fmla="*/ 4463413 w 7467600"/>
              <a:gd name="connsiteY116" fmla="*/ 5615162 h 6858000"/>
              <a:gd name="connsiteX117" fmla="*/ 4358134 w 7467600"/>
              <a:gd name="connsiteY117" fmla="*/ 5742791 h 6858000"/>
              <a:gd name="connsiteX118" fmla="*/ 4376219 w 7467600"/>
              <a:gd name="connsiteY118" fmla="*/ 5729027 h 6858000"/>
              <a:gd name="connsiteX119" fmla="*/ 4582340 w 7467600"/>
              <a:gd name="connsiteY119" fmla="*/ 5561037 h 6858000"/>
              <a:gd name="connsiteX120" fmla="*/ 4694684 w 7467600"/>
              <a:gd name="connsiteY120" fmla="*/ 5447098 h 6858000"/>
              <a:gd name="connsiteX121" fmla="*/ 4754123 w 7467600"/>
              <a:gd name="connsiteY121" fmla="*/ 5384643 h 6858000"/>
              <a:gd name="connsiteX122" fmla="*/ 4978032 w 7467600"/>
              <a:gd name="connsiteY122" fmla="*/ 5183809 h 6858000"/>
              <a:gd name="connsiteX123" fmla="*/ 1903353 w 7467600"/>
              <a:gd name="connsiteY123" fmla="*/ 5044827 h 6858000"/>
              <a:gd name="connsiteX124" fmla="*/ 1936931 w 7467600"/>
              <a:gd name="connsiteY124" fmla="*/ 5093954 h 6858000"/>
              <a:gd name="connsiteX125" fmla="*/ 2195868 w 7467600"/>
              <a:gd name="connsiteY125" fmla="*/ 5396574 h 6858000"/>
              <a:gd name="connsiteX126" fmla="*/ 2088852 w 7467600"/>
              <a:gd name="connsiteY126" fmla="*/ 5166123 h 6858000"/>
              <a:gd name="connsiteX127" fmla="*/ 1958241 w 7467600"/>
              <a:gd name="connsiteY127" fmla="*/ 5067955 h 6858000"/>
              <a:gd name="connsiteX128" fmla="*/ 1903353 w 7467600"/>
              <a:gd name="connsiteY128" fmla="*/ 5044827 h 6858000"/>
              <a:gd name="connsiteX129" fmla="*/ 1979378 w 7467600"/>
              <a:gd name="connsiteY129" fmla="*/ 4769504 h 6858000"/>
              <a:gd name="connsiteX130" fmla="*/ 2882120 w 7467600"/>
              <a:gd name="connsiteY130" fmla="*/ 5064547 h 6858000"/>
              <a:gd name="connsiteX131" fmla="*/ 2793103 w 7467600"/>
              <a:gd name="connsiteY131" fmla="*/ 5039699 h 6858000"/>
              <a:gd name="connsiteX132" fmla="*/ 2770041 w 7467600"/>
              <a:gd name="connsiteY132" fmla="*/ 5033634 h 6858000"/>
              <a:gd name="connsiteX133" fmla="*/ 1979378 w 7467600"/>
              <a:gd name="connsiteY133" fmla="*/ 4769504 h 6858000"/>
              <a:gd name="connsiteX134" fmla="*/ 1927410 w 7467600"/>
              <a:gd name="connsiteY134" fmla="*/ 4716164 h 6858000"/>
              <a:gd name="connsiteX135" fmla="*/ 1959587 w 7467600"/>
              <a:gd name="connsiteY135" fmla="*/ 4728849 h 6858000"/>
              <a:gd name="connsiteX136" fmla="*/ 2777707 w 7467600"/>
              <a:gd name="connsiteY136" fmla="*/ 5003991 h 6858000"/>
              <a:gd name="connsiteX137" fmla="*/ 2800768 w 7467600"/>
              <a:gd name="connsiteY137" fmla="*/ 5010056 h 6858000"/>
              <a:gd name="connsiteX138" fmla="*/ 2879408 w 7467600"/>
              <a:gd name="connsiteY138" fmla="*/ 5031590 h 6858000"/>
              <a:gd name="connsiteX139" fmla="*/ 2862295 w 7467600"/>
              <a:gd name="connsiteY139" fmla="*/ 5022958 h 6858000"/>
              <a:gd name="connsiteX140" fmla="*/ 2813343 w 7467600"/>
              <a:gd name="connsiteY140" fmla="*/ 4998369 h 6858000"/>
              <a:gd name="connsiteX141" fmla="*/ 2646245 w 7467600"/>
              <a:gd name="connsiteY141" fmla="*/ 4930999 h 6858000"/>
              <a:gd name="connsiteX142" fmla="*/ 1999243 w 7467600"/>
              <a:gd name="connsiteY142" fmla="*/ 4730524 h 6858000"/>
              <a:gd name="connsiteX143" fmla="*/ 1979527 w 7467600"/>
              <a:gd name="connsiteY143" fmla="*/ 4726651 h 6858000"/>
              <a:gd name="connsiteX144" fmla="*/ 1927410 w 7467600"/>
              <a:gd name="connsiteY144" fmla="*/ 4716164 h 6858000"/>
              <a:gd name="connsiteX145" fmla="*/ 1997014 w 7467600"/>
              <a:gd name="connsiteY145" fmla="*/ 4698007 h 6858000"/>
              <a:gd name="connsiteX146" fmla="*/ 2005458 w 7467600"/>
              <a:gd name="connsiteY146" fmla="*/ 4699540 h 6858000"/>
              <a:gd name="connsiteX147" fmla="*/ 2657186 w 7467600"/>
              <a:gd name="connsiteY147" fmla="*/ 4901687 h 6858000"/>
              <a:gd name="connsiteX148" fmla="*/ 2826662 w 7467600"/>
              <a:gd name="connsiteY148" fmla="*/ 4970362 h 6858000"/>
              <a:gd name="connsiteX149" fmla="*/ 2876100 w 7467600"/>
              <a:gd name="connsiteY149" fmla="*/ 4995397 h 6858000"/>
              <a:gd name="connsiteX150" fmla="*/ 3042600 w 7467600"/>
              <a:gd name="connsiteY150" fmla="*/ 5059532 h 6858000"/>
              <a:gd name="connsiteX151" fmla="*/ 1997014 w 7467600"/>
              <a:gd name="connsiteY151" fmla="*/ 4698007 h 6858000"/>
              <a:gd name="connsiteX152" fmla="*/ 2305292 w 7467600"/>
              <a:gd name="connsiteY152" fmla="*/ 4219492 h 6858000"/>
              <a:gd name="connsiteX153" fmla="*/ 3360922 w 7467600"/>
              <a:gd name="connsiteY153" fmla="*/ 4529373 h 6858000"/>
              <a:gd name="connsiteX154" fmla="*/ 3492420 w 7467600"/>
              <a:gd name="connsiteY154" fmla="*/ 4510145 h 6858000"/>
              <a:gd name="connsiteX155" fmla="*/ 3364086 w 7467600"/>
              <a:gd name="connsiteY155" fmla="*/ 4480340 h 6858000"/>
              <a:gd name="connsiteX156" fmla="*/ 3225818 w 7467600"/>
              <a:gd name="connsiteY156" fmla="*/ 4411822 h 6858000"/>
              <a:gd name="connsiteX157" fmla="*/ 3129696 w 7467600"/>
              <a:gd name="connsiteY157" fmla="*/ 4360704 h 6858000"/>
              <a:gd name="connsiteX158" fmla="*/ 2814545 w 7467600"/>
              <a:gd name="connsiteY158" fmla="*/ 4282955 h 6858000"/>
              <a:gd name="connsiteX159" fmla="*/ 2305292 w 7467600"/>
              <a:gd name="connsiteY159" fmla="*/ 4219492 h 6858000"/>
              <a:gd name="connsiteX160" fmla="*/ 2626982 w 7467600"/>
              <a:gd name="connsiteY160" fmla="*/ 4206450 h 6858000"/>
              <a:gd name="connsiteX161" fmla="*/ 2490617 w 7467600"/>
              <a:gd name="connsiteY161" fmla="*/ 4206951 h 6858000"/>
              <a:gd name="connsiteX162" fmla="*/ 2819869 w 7467600"/>
              <a:gd name="connsiteY162" fmla="*/ 4252936 h 6858000"/>
              <a:gd name="connsiteX163" fmla="*/ 3143018 w 7467600"/>
              <a:gd name="connsiteY163" fmla="*/ 4332698 h 6858000"/>
              <a:gd name="connsiteX164" fmla="*/ 3241520 w 7467600"/>
              <a:gd name="connsiteY164" fmla="*/ 4385112 h 6858000"/>
              <a:gd name="connsiteX165" fmla="*/ 3374575 w 7467600"/>
              <a:gd name="connsiteY165" fmla="*/ 4451517 h 6858000"/>
              <a:gd name="connsiteX166" fmla="*/ 3505221 w 7467600"/>
              <a:gd name="connsiteY166" fmla="*/ 4480757 h 6858000"/>
              <a:gd name="connsiteX167" fmla="*/ 2626982 w 7467600"/>
              <a:gd name="connsiteY167" fmla="*/ 4206450 h 6858000"/>
              <a:gd name="connsiteX168" fmla="*/ 1310106 w 7467600"/>
              <a:gd name="connsiteY168" fmla="*/ 3943217 h 6858000"/>
              <a:gd name="connsiteX169" fmla="*/ 854994 w 7467600"/>
              <a:gd name="connsiteY169" fmla="*/ 4399136 h 6858000"/>
              <a:gd name="connsiteX170" fmla="*/ 742462 w 7467600"/>
              <a:gd name="connsiteY170" fmla="*/ 4594648 h 6858000"/>
              <a:gd name="connsiteX171" fmla="*/ 820602 w 7467600"/>
              <a:gd name="connsiteY171" fmla="*/ 4485915 h 6858000"/>
              <a:gd name="connsiteX172" fmla="*/ 878295 w 7467600"/>
              <a:gd name="connsiteY172" fmla="*/ 4403594 h 6858000"/>
              <a:gd name="connsiteX173" fmla="*/ 1240607 w 7467600"/>
              <a:gd name="connsiteY173" fmla="*/ 4010401 h 6858000"/>
              <a:gd name="connsiteX174" fmla="*/ 1310106 w 7467600"/>
              <a:gd name="connsiteY174" fmla="*/ 3943217 h 6858000"/>
              <a:gd name="connsiteX175" fmla="*/ 1423113 w 7467600"/>
              <a:gd name="connsiteY175" fmla="*/ 3874565 h 6858000"/>
              <a:gd name="connsiteX176" fmla="*/ 1260565 w 7467600"/>
              <a:gd name="connsiteY176" fmla="*/ 4031982 h 6858000"/>
              <a:gd name="connsiteX177" fmla="*/ 901900 w 7467600"/>
              <a:gd name="connsiteY177" fmla="*/ 4421236 h 6858000"/>
              <a:gd name="connsiteX178" fmla="*/ 845044 w 7467600"/>
              <a:gd name="connsiteY178" fmla="*/ 4502436 h 6858000"/>
              <a:gd name="connsiteX179" fmla="*/ 685926 w 7467600"/>
              <a:gd name="connsiteY179" fmla="*/ 4703069 h 6858000"/>
              <a:gd name="connsiteX180" fmla="*/ 684248 w 7467600"/>
              <a:gd name="connsiteY180" fmla="*/ 4706721 h 6858000"/>
              <a:gd name="connsiteX181" fmla="*/ 1423113 w 7467600"/>
              <a:gd name="connsiteY181" fmla="*/ 3874565 h 6858000"/>
              <a:gd name="connsiteX182" fmla="*/ 3316479 w 7467600"/>
              <a:gd name="connsiteY182" fmla="*/ 3872136 h 6858000"/>
              <a:gd name="connsiteX183" fmla="*/ 3546806 w 7467600"/>
              <a:gd name="connsiteY183" fmla="*/ 4356139 h 6858000"/>
              <a:gd name="connsiteX184" fmla="*/ 3364433 w 7467600"/>
              <a:gd name="connsiteY184" fmla="*/ 3953121 h 6858000"/>
              <a:gd name="connsiteX185" fmla="*/ 3316479 w 7467600"/>
              <a:gd name="connsiteY185" fmla="*/ 3872136 h 6858000"/>
              <a:gd name="connsiteX186" fmla="*/ 3291335 w 7467600"/>
              <a:gd name="connsiteY186" fmla="*/ 3767420 h 6858000"/>
              <a:gd name="connsiteX187" fmla="*/ 3390805 w 7467600"/>
              <a:gd name="connsiteY187" fmla="*/ 3937163 h 6858000"/>
              <a:gd name="connsiteX188" fmla="*/ 3579062 w 7467600"/>
              <a:gd name="connsiteY188" fmla="*/ 4359040 h 6858000"/>
              <a:gd name="connsiteX189" fmla="*/ 3467355 w 7467600"/>
              <a:gd name="connsiteY189" fmla="*/ 3988130 h 6858000"/>
              <a:gd name="connsiteX190" fmla="*/ 3310753 w 7467600"/>
              <a:gd name="connsiteY190" fmla="*/ 3787140 h 6858000"/>
              <a:gd name="connsiteX191" fmla="*/ 3291335 w 7467600"/>
              <a:gd name="connsiteY191" fmla="*/ 3767420 h 6858000"/>
              <a:gd name="connsiteX192" fmla="*/ 1635889 w 7467600"/>
              <a:gd name="connsiteY192" fmla="*/ 3709494 h 6858000"/>
              <a:gd name="connsiteX193" fmla="*/ 1634800 w 7467600"/>
              <a:gd name="connsiteY193" fmla="*/ 3731111 h 6858000"/>
              <a:gd name="connsiteX194" fmla="*/ 1635889 w 7467600"/>
              <a:gd name="connsiteY194" fmla="*/ 3709494 h 6858000"/>
              <a:gd name="connsiteX195" fmla="*/ 1510397 w 7467600"/>
              <a:gd name="connsiteY195" fmla="*/ 3684705 h 6858000"/>
              <a:gd name="connsiteX196" fmla="*/ 1146550 w 7467600"/>
              <a:gd name="connsiteY196" fmla="*/ 3802012 h 6858000"/>
              <a:gd name="connsiteX197" fmla="*/ 698834 w 7467600"/>
              <a:gd name="connsiteY197" fmla="*/ 3952272 h 6858000"/>
              <a:gd name="connsiteX198" fmla="*/ 34256 w 7467600"/>
              <a:gd name="connsiteY198" fmla="*/ 4347603 h 6858000"/>
              <a:gd name="connsiteX199" fmla="*/ 527241 w 7467600"/>
              <a:gd name="connsiteY199" fmla="*/ 4065078 h 6858000"/>
              <a:gd name="connsiteX200" fmla="*/ 1510397 w 7467600"/>
              <a:gd name="connsiteY200" fmla="*/ 3684705 h 6858000"/>
              <a:gd name="connsiteX201" fmla="*/ 1313114 w 7467600"/>
              <a:gd name="connsiteY201" fmla="*/ 3655216 h 6858000"/>
              <a:gd name="connsiteX202" fmla="*/ 1109304 w 7467600"/>
              <a:gd name="connsiteY202" fmla="*/ 3669030 h 6858000"/>
              <a:gd name="connsiteX203" fmla="*/ 8129 w 7467600"/>
              <a:gd name="connsiteY203" fmla="*/ 4330519 h 6858000"/>
              <a:gd name="connsiteX204" fmla="*/ 687572 w 7467600"/>
              <a:gd name="connsiteY204" fmla="*/ 3925629 h 6858000"/>
              <a:gd name="connsiteX205" fmla="*/ 1138365 w 7467600"/>
              <a:gd name="connsiteY205" fmla="*/ 3774515 h 6858000"/>
              <a:gd name="connsiteX206" fmla="*/ 1505579 w 7467600"/>
              <a:gd name="connsiteY206" fmla="*/ 3655526 h 6858000"/>
              <a:gd name="connsiteX207" fmla="*/ 1313114 w 7467600"/>
              <a:gd name="connsiteY207" fmla="*/ 3655216 h 6858000"/>
              <a:gd name="connsiteX208" fmla="*/ 3655073 w 7467600"/>
              <a:gd name="connsiteY208" fmla="*/ 3650884 h 6858000"/>
              <a:gd name="connsiteX209" fmla="*/ 3989938 w 7467600"/>
              <a:gd name="connsiteY209" fmla="*/ 3991685 h 6858000"/>
              <a:gd name="connsiteX210" fmla="*/ 4393907 w 7467600"/>
              <a:gd name="connsiteY210" fmla="*/ 4261258 h 6858000"/>
              <a:gd name="connsiteX211" fmla="*/ 4648051 w 7467600"/>
              <a:gd name="connsiteY211" fmla="*/ 4374051 h 6858000"/>
              <a:gd name="connsiteX212" fmla="*/ 4383389 w 7467600"/>
              <a:gd name="connsiteY212" fmla="*/ 4184369 h 6858000"/>
              <a:gd name="connsiteX213" fmla="*/ 4165508 w 7467600"/>
              <a:gd name="connsiteY213" fmla="*/ 4035196 h 6858000"/>
              <a:gd name="connsiteX214" fmla="*/ 4068162 w 7467600"/>
              <a:gd name="connsiteY214" fmla="*/ 3953394 h 6858000"/>
              <a:gd name="connsiteX215" fmla="*/ 3981416 w 7467600"/>
              <a:gd name="connsiteY215" fmla="*/ 3880482 h 6858000"/>
              <a:gd name="connsiteX216" fmla="*/ 3800147 w 7467600"/>
              <a:gd name="connsiteY216" fmla="*/ 3749872 h 6858000"/>
              <a:gd name="connsiteX217" fmla="*/ 3655073 w 7467600"/>
              <a:gd name="connsiteY217" fmla="*/ 3650884 h 6858000"/>
              <a:gd name="connsiteX218" fmla="*/ 3670252 w 7467600"/>
              <a:gd name="connsiteY218" fmla="*/ 3622798 h 6858000"/>
              <a:gd name="connsiteX219" fmla="*/ 3817258 w 7467600"/>
              <a:gd name="connsiteY219" fmla="*/ 3723577 h 6858000"/>
              <a:gd name="connsiteX220" fmla="*/ 4000461 w 7467600"/>
              <a:gd name="connsiteY220" fmla="*/ 3855966 h 6858000"/>
              <a:gd name="connsiteX221" fmla="*/ 4088180 w 7467600"/>
              <a:gd name="connsiteY221" fmla="*/ 3929774 h 6858000"/>
              <a:gd name="connsiteX222" fmla="*/ 4184555 w 7467600"/>
              <a:gd name="connsiteY222" fmla="*/ 4010683 h 6858000"/>
              <a:gd name="connsiteX223" fmla="*/ 4399563 w 7467600"/>
              <a:gd name="connsiteY223" fmla="*/ 4158106 h 6858000"/>
              <a:gd name="connsiteX224" fmla="*/ 4684469 w 7467600"/>
              <a:gd name="connsiteY224" fmla="*/ 4364680 h 6858000"/>
              <a:gd name="connsiteX225" fmla="*/ 4690271 w 7467600"/>
              <a:gd name="connsiteY225" fmla="*/ 4370034 h 6858000"/>
              <a:gd name="connsiteX226" fmla="*/ 4136093 w 7467600"/>
              <a:gd name="connsiteY226" fmla="*/ 3858466 h 6858000"/>
              <a:gd name="connsiteX227" fmla="*/ 3670252 w 7467600"/>
              <a:gd name="connsiteY227" fmla="*/ 3622798 h 6858000"/>
              <a:gd name="connsiteX228" fmla="*/ 4440129 w 7467600"/>
              <a:gd name="connsiteY228" fmla="*/ 3448571 h 6858000"/>
              <a:gd name="connsiteX229" fmla="*/ 4856525 w 7467600"/>
              <a:gd name="connsiteY229" fmla="*/ 3915351 h 6858000"/>
              <a:gd name="connsiteX230" fmla="*/ 5059055 w 7467600"/>
              <a:gd name="connsiteY230" fmla="*/ 4108918 h 6858000"/>
              <a:gd name="connsiteX231" fmla="*/ 5290070 w 7467600"/>
              <a:gd name="connsiteY231" fmla="*/ 4263619 h 6858000"/>
              <a:gd name="connsiteX232" fmla="*/ 4834991 w 7467600"/>
              <a:gd name="connsiteY232" fmla="*/ 3830985 h 6858000"/>
              <a:gd name="connsiteX233" fmla="*/ 4440129 w 7467600"/>
              <a:gd name="connsiteY233" fmla="*/ 3448571 h 6858000"/>
              <a:gd name="connsiteX234" fmla="*/ 4441737 w 7467600"/>
              <a:gd name="connsiteY234" fmla="*/ 3399734 h 6858000"/>
              <a:gd name="connsiteX235" fmla="*/ 4431236 w 7467600"/>
              <a:gd name="connsiteY235" fmla="*/ 3400954 h 6858000"/>
              <a:gd name="connsiteX236" fmla="*/ 4557150 w 7467600"/>
              <a:gd name="connsiteY236" fmla="*/ 3510023 h 6858000"/>
              <a:gd name="connsiteX237" fmla="*/ 4856936 w 7467600"/>
              <a:gd name="connsiteY237" fmla="*/ 3809146 h 6858000"/>
              <a:gd name="connsiteX238" fmla="*/ 5111996 w 7467600"/>
              <a:gd name="connsiteY238" fmla="*/ 4065759 h 6858000"/>
              <a:gd name="connsiteX239" fmla="*/ 5388878 w 7467600"/>
              <a:gd name="connsiteY239" fmla="*/ 4300185 h 6858000"/>
              <a:gd name="connsiteX240" fmla="*/ 5425556 w 7467600"/>
              <a:gd name="connsiteY240" fmla="*/ 4308967 h 6858000"/>
              <a:gd name="connsiteX241" fmla="*/ 4943646 w 7467600"/>
              <a:gd name="connsiteY241" fmla="*/ 3822916 h 6858000"/>
              <a:gd name="connsiteX242" fmla="*/ 4594837 w 7467600"/>
              <a:gd name="connsiteY242" fmla="*/ 3532274 h 6858000"/>
              <a:gd name="connsiteX243" fmla="*/ 4441737 w 7467600"/>
              <a:gd name="connsiteY243" fmla="*/ 3399734 h 6858000"/>
              <a:gd name="connsiteX244" fmla="*/ 5425834 w 7467600"/>
              <a:gd name="connsiteY244" fmla="*/ 3162785 h 6858000"/>
              <a:gd name="connsiteX245" fmla="*/ 5401644 w 7467600"/>
              <a:gd name="connsiteY245" fmla="*/ 3617847 h 6858000"/>
              <a:gd name="connsiteX246" fmla="*/ 5467256 w 7467600"/>
              <a:gd name="connsiteY246" fmla="*/ 4175494 h 6858000"/>
              <a:gd name="connsiteX247" fmla="*/ 5448069 w 7467600"/>
              <a:gd name="connsiteY247" fmla="*/ 3567554 h 6858000"/>
              <a:gd name="connsiteX248" fmla="*/ 5425834 w 7467600"/>
              <a:gd name="connsiteY248" fmla="*/ 3162785 h 6858000"/>
              <a:gd name="connsiteX249" fmla="*/ 1318687 w 7467600"/>
              <a:gd name="connsiteY249" fmla="*/ 3113840 h 6858000"/>
              <a:gd name="connsiteX250" fmla="*/ 1066793 w 7467600"/>
              <a:gd name="connsiteY250" fmla="*/ 3212171 h 6858000"/>
              <a:gd name="connsiteX251" fmla="*/ 993319 w 7467600"/>
              <a:gd name="connsiteY251" fmla="*/ 3247648 h 6858000"/>
              <a:gd name="connsiteX252" fmla="*/ 853081 w 7467600"/>
              <a:gd name="connsiteY252" fmla="*/ 3312410 h 6858000"/>
              <a:gd name="connsiteX253" fmla="*/ 805957 w 7467600"/>
              <a:gd name="connsiteY253" fmla="*/ 3330443 h 6858000"/>
              <a:gd name="connsiteX254" fmla="*/ 1318687 w 7467600"/>
              <a:gd name="connsiteY254" fmla="*/ 3113840 h 6858000"/>
              <a:gd name="connsiteX255" fmla="*/ 5453702 w 7467600"/>
              <a:gd name="connsiteY255" fmla="*/ 3090882 h 6858000"/>
              <a:gd name="connsiteX256" fmla="*/ 5480135 w 7467600"/>
              <a:gd name="connsiteY256" fmla="*/ 3565802 h 6858000"/>
              <a:gd name="connsiteX257" fmla="*/ 5499023 w 7467600"/>
              <a:gd name="connsiteY257" fmla="*/ 4166310 h 6858000"/>
              <a:gd name="connsiteX258" fmla="*/ 5547022 w 7467600"/>
              <a:gd name="connsiteY258" fmla="*/ 3607838 h 6858000"/>
              <a:gd name="connsiteX259" fmla="*/ 5515964 w 7467600"/>
              <a:gd name="connsiteY259" fmla="*/ 3378541 h 6858000"/>
              <a:gd name="connsiteX260" fmla="*/ 5453702 w 7467600"/>
              <a:gd name="connsiteY260" fmla="*/ 3090882 h 6858000"/>
              <a:gd name="connsiteX261" fmla="*/ 1238695 w 7467600"/>
              <a:gd name="connsiteY261" fmla="*/ 3076820 h 6858000"/>
              <a:gd name="connsiteX262" fmla="*/ 716371 w 7467600"/>
              <a:gd name="connsiteY262" fmla="*/ 3293249 h 6858000"/>
              <a:gd name="connsiteX263" fmla="*/ 579522 w 7467600"/>
              <a:gd name="connsiteY263" fmla="*/ 3371759 h 6858000"/>
              <a:gd name="connsiteX264" fmla="*/ 600288 w 7467600"/>
              <a:gd name="connsiteY264" fmla="*/ 3365555 h 6858000"/>
              <a:gd name="connsiteX265" fmla="*/ 840692 w 7467600"/>
              <a:gd name="connsiteY265" fmla="*/ 3284921 h 6858000"/>
              <a:gd name="connsiteX266" fmla="*/ 979248 w 7467600"/>
              <a:gd name="connsiteY266" fmla="*/ 3221003 h 6858000"/>
              <a:gd name="connsiteX267" fmla="*/ 1053282 w 7467600"/>
              <a:gd name="connsiteY267" fmla="*/ 3185247 h 6858000"/>
              <a:gd name="connsiteX268" fmla="*/ 1320603 w 7467600"/>
              <a:gd name="connsiteY268" fmla="*/ 3081281 h 6858000"/>
              <a:gd name="connsiteX269" fmla="*/ 1238695 w 7467600"/>
              <a:gd name="connsiteY269" fmla="*/ 3076820 h 6858000"/>
              <a:gd name="connsiteX270" fmla="*/ 5425627 w 7467600"/>
              <a:gd name="connsiteY270" fmla="*/ 2954192 h 6858000"/>
              <a:gd name="connsiteX271" fmla="*/ 5470770 w 7467600"/>
              <a:gd name="connsiteY271" fmla="*/ 3005435 h 6858000"/>
              <a:gd name="connsiteX272" fmla="*/ 5519779 w 7467600"/>
              <a:gd name="connsiteY272" fmla="*/ 4359223 h 6858000"/>
              <a:gd name="connsiteX273" fmla="*/ 5520293 w 7467600"/>
              <a:gd name="connsiteY273" fmla="*/ 4360602 h 6858000"/>
              <a:gd name="connsiteX274" fmla="*/ 5767221 w 7467600"/>
              <a:gd name="connsiteY274" fmla="*/ 4665564 h 6858000"/>
              <a:gd name="connsiteX275" fmla="*/ 6937169 w 7467600"/>
              <a:gd name="connsiteY275" fmla="*/ 4815941 h 6858000"/>
              <a:gd name="connsiteX276" fmla="*/ 6953922 w 7467600"/>
              <a:gd name="connsiteY276" fmla="*/ 4890068 h 6858000"/>
              <a:gd name="connsiteX277" fmla="*/ 6071359 w 7467600"/>
              <a:gd name="connsiteY277" fmla="*/ 4770770 h 6858000"/>
              <a:gd name="connsiteX278" fmla="*/ 6038839 w 7467600"/>
              <a:gd name="connsiteY278" fmla="*/ 4764474 h 6858000"/>
              <a:gd name="connsiteX279" fmla="*/ 6038706 w 7467600"/>
              <a:gd name="connsiteY279" fmla="*/ 4763847 h 6858000"/>
              <a:gd name="connsiteX280" fmla="*/ 6037784 w 7467600"/>
              <a:gd name="connsiteY280" fmla="*/ 4764270 h 6858000"/>
              <a:gd name="connsiteX281" fmla="*/ 6038839 w 7467600"/>
              <a:gd name="connsiteY281" fmla="*/ 4764474 h 6858000"/>
              <a:gd name="connsiteX282" fmla="*/ 6040338 w 7467600"/>
              <a:gd name="connsiteY282" fmla="*/ 4771418 h 6858000"/>
              <a:gd name="connsiteX283" fmla="*/ 6024488 w 7467600"/>
              <a:gd name="connsiteY283" fmla="*/ 4809903 h 6858000"/>
              <a:gd name="connsiteX284" fmla="*/ 5599771 w 7467600"/>
              <a:gd name="connsiteY284" fmla="*/ 5509652 h 6858000"/>
              <a:gd name="connsiteX285" fmla="*/ 5548843 w 7467600"/>
              <a:gd name="connsiteY285" fmla="*/ 5563845 h 6858000"/>
              <a:gd name="connsiteX286" fmla="*/ 5940952 w 7467600"/>
              <a:gd name="connsiteY286" fmla="*/ 6250028 h 6858000"/>
              <a:gd name="connsiteX287" fmla="*/ 6043441 w 7467600"/>
              <a:gd name="connsiteY287" fmla="*/ 6665847 h 6858000"/>
              <a:gd name="connsiteX288" fmla="*/ 6093432 w 7467600"/>
              <a:gd name="connsiteY288" fmla="*/ 6858000 h 6858000"/>
              <a:gd name="connsiteX289" fmla="*/ 6034344 w 7467600"/>
              <a:gd name="connsiteY289" fmla="*/ 6858000 h 6858000"/>
              <a:gd name="connsiteX290" fmla="*/ 6026679 w 7467600"/>
              <a:gd name="connsiteY290" fmla="*/ 6836959 h 6858000"/>
              <a:gd name="connsiteX291" fmla="*/ 5800441 w 7467600"/>
              <a:gd name="connsiteY291" fmla="*/ 6335286 h 6858000"/>
              <a:gd name="connsiteX292" fmla="*/ 5526562 w 7467600"/>
              <a:gd name="connsiteY292" fmla="*/ 5705388 h 6858000"/>
              <a:gd name="connsiteX293" fmla="*/ 5519640 w 7467600"/>
              <a:gd name="connsiteY293" fmla="*/ 5683774 h 6858000"/>
              <a:gd name="connsiteX294" fmla="*/ 5844559 w 7467600"/>
              <a:gd name="connsiteY294" fmla="*/ 6553349 h 6858000"/>
              <a:gd name="connsiteX295" fmla="*/ 5975994 w 7467600"/>
              <a:gd name="connsiteY295" fmla="*/ 6858000 h 6858000"/>
              <a:gd name="connsiteX296" fmla="*/ 5898547 w 7467600"/>
              <a:gd name="connsiteY296" fmla="*/ 6858000 h 6858000"/>
              <a:gd name="connsiteX297" fmla="*/ 5682041 w 7467600"/>
              <a:gd name="connsiteY297" fmla="*/ 6355860 h 6858000"/>
              <a:gd name="connsiteX298" fmla="*/ 5461758 w 7467600"/>
              <a:gd name="connsiteY298" fmla="*/ 5820220 h 6858000"/>
              <a:gd name="connsiteX299" fmla="*/ 5237282 w 7467600"/>
              <a:gd name="connsiteY299" fmla="*/ 6579086 h 6858000"/>
              <a:gd name="connsiteX300" fmla="*/ 5115009 w 7467600"/>
              <a:gd name="connsiteY300" fmla="*/ 6858000 h 6858000"/>
              <a:gd name="connsiteX301" fmla="*/ 5028074 w 7467600"/>
              <a:gd name="connsiteY301" fmla="*/ 6858000 h 6858000"/>
              <a:gd name="connsiteX302" fmla="*/ 5079508 w 7467600"/>
              <a:gd name="connsiteY302" fmla="*/ 6749074 h 6858000"/>
              <a:gd name="connsiteX303" fmla="*/ 5371846 w 7467600"/>
              <a:gd name="connsiteY303" fmla="*/ 5924413 h 6858000"/>
              <a:gd name="connsiteX304" fmla="*/ 5270512 w 7467600"/>
              <a:gd name="connsiteY304" fmla="*/ 6138975 h 6858000"/>
              <a:gd name="connsiteX305" fmla="*/ 5062409 w 7467600"/>
              <a:gd name="connsiteY305" fmla="*/ 6653544 h 6858000"/>
              <a:gd name="connsiteX306" fmla="*/ 5036628 w 7467600"/>
              <a:gd name="connsiteY306" fmla="*/ 6754247 h 6858000"/>
              <a:gd name="connsiteX307" fmla="*/ 5009112 w 7467600"/>
              <a:gd name="connsiteY307" fmla="*/ 6858000 h 6858000"/>
              <a:gd name="connsiteX308" fmla="*/ 4976679 w 7467600"/>
              <a:gd name="connsiteY308" fmla="*/ 6858000 h 6858000"/>
              <a:gd name="connsiteX309" fmla="*/ 5006537 w 7467600"/>
              <a:gd name="connsiteY309" fmla="*/ 6747068 h 6858000"/>
              <a:gd name="connsiteX310" fmla="*/ 5032723 w 7467600"/>
              <a:gd name="connsiteY310" fmla="*/ 6644957 h 6858000"/>
              <a:gd name="connsiteX311" fmla="*/ 5242949 w 7467600"/>
              <a:gd name="connsiteY311" fmla="*/ 6125175 h 6858000"/>
              <a:gd name="connsiteX312" fmla="*/ 5286321 w 7467600"/>
              <a:gd name="connsiteY312" fmla="*/ 6033555 h 6858000"/>
              <a:gd name="connsiteX313" fmla="*/ 5008210 w 7467600"/>
              <a:gd name="connsiteY313" fmla="*/ 6649194 h 6858000"/>
              <a:gd name="connsiteX314" fmla="*/ 4986321 w 7467600"/>
              <a:gd name="connsiteY314" fmla="*/ 6765687 h 6858000"/>
              <a:gd name="connsiteX315" fmla="*/ 4973474 w 7467600"/>
              <a:gd name="connsiteY315" fmla="*/ 6858000 h 6858000"/>
              <a:gd name="connsiteX316" fmla="*/ 4907178 w 7467600"/>
              <a:gd name="connsiteY316" fmla="*/ 6858000 h 6858000"/>
              <a:gd name="connsiteX317" fmla="*/ 4910810 w 7467600"/>
              <a:gd name="connsiteY317" fmla="*/ 6829660 h 6858000"/>
              <a:gd name="connsiteX318" fmla="*/ 4987461 w 7467600"/>
              <a:gd name="connsiteY318" fmla="*/ 6432994 h 6858000"/>
              <a:gd name="connsiteX319" fmla="*/ 5179262 w 7467600"/>
              <a:gd name="connsiteY319" fmla="*/ 6035044 h 6858000"/>
              <a:gd name="connsiteX320" fmla="*/ 4689678 w 7467600"/>
              <a:gd name="connsiteY320" fmla="*/ 6440241 h 6858000"/>
              <a:gd name="connsiteX321" fmla="*/ 4477543 w 7467600"/>
              <a:gd name="connsiteY321" fmla="*/ 6674836 h 6858000"/>
              <a:gd name="connsiteX322" fmla="*/ 4329957 w 7467600"/>
              <a:gd name="connsiteY322" fmla="*/ 6858000 h 6858000"/>
              <a:gd name="connsiteX323" fmla="*/ 4218595 w 7467600"/>
              <a:gd name="connsiteY323" fmla="*/ 6858000 h 6858000"/>
              <a:gd name="connsiteX324" fmla="*/ 4368888 w 7467600"/>
              <a:gd name="connsiteY324" fmla="*/ 6668412 h 6858000"/>
              <a:gd name="connsiteX325" fmla="*/ 4563091 w 7467600"/>
              <a:gd name="connsiteY325" fmla="*/ 6442508 h 6858000"/>
              <a:gd name="connsiteX326" fmla="*/ 5387324 w 7467600"/>
              <a:gd name="connsiteY326" fmla="*/ 5705830 h 6858000"/>
              <a:gd name="connsiteX327" fmla="*/ 5073620 w 7467600"/>
              <a:gd name="connsiteY327" fmla="*/ 5955437 h 6858000"/>
              <a:gd name="connsiteX328" fmla="*/ 4689789 w 7467600"/>
              <a:gd name="connsiteY328" fmla="*/ 6268382 h 6858000"/>
              <a:gd name="connsiteX329" fmla="*/ 4418722 w 7467600"/>
              <a:gd name="connsiteY329" fmla="*/ 6570886 h 6858000"/>
              <a:gd name="connsiteX330" fmla="*/ 4214944 w 7467600"/>
              <a:gd name="connsiteY330" fmla="*/ 6858000 h 6858000"/>
              <a:gd name="connsiteX331" fmla="*/ 4177898 w 7467600"/>
              <a:gd name="connsiteY331" fmla="*/ 6858000 h 6858000"/>
              <a:gd name="connsiteX332" fmla="*/ 4391597 w 7467600"/>
              <a:gd name="connsiteY332" fmla="*/ 6556370 h 6858000"/>
              <a:gd name="connsiteX333" fmla="*/ 4668889 w 7467600"/>
              <a:gd name="connsiteY333" fmla="*/ 6246399 h 6858000"/>
              <a:gd name="connsiteX334" fmla="*/ 5055427 w 7467600"/>
              <a:gd name="connsiteY334" fmla="*/ 5931476 h 6858000"/>
              <a:gd name="connsiteX335" fmla="*/ 5371814 w 7467600"/>
              <a:gd name="connsiteY335" fmla="*/ 5678975 h 6858000"/>
              <a:gd name="connsiteX336" fmla="*/ 4987918 w 7467600"/>
              <a:gd name="connsiteY336" fmla="*/ 5838701 h 6858000"/>
              <a:gd name="connsiteX337" fmla="*/ 4317146 w 7467600"/>
              <a:gd name="connsiteY337" fmla="*/ 6587716 h 6858000"/>
              <a:gd name="connsiteX338" fmla="*/ 4171627 w 7467600"/>
              <a:gd name="connsiteY338" fmla="*/ 6858000 h 6858000"/>
              <a:gd name="connsiteX339" fmla="*/ 4081585 w 7467600"/>
              <a:gd name="connsiteY339" fmla="*/ 6858000 h 6858000"/>
              <a:gd name="connsiteX340" fmla="*/ 4238603 w 7467600"/>
              <a:gd name="connsiteY340" fmla="*/ 6559341 h 6858000"/>
              <a:gd name="connsiteX341" fmla="*/ 4778333 w 7467600"/>
              <a:gd name="connsiteY341" fmla="*/ 5873626 h 6858000"/>
              <a:gd name="connsiteX342" fmla="*/ 5414185 w 7467600"/>
              <a:gd name="connsiteY342" fmla="*/ 5573882 h 6858000"/>
              <a:gd name="connsiteX343" fmla="*/ 5959648 w 7467600"/>
              <a:gd name="connsiteY343" fmla="*/ 4760797 h 6858000"/>
              <a:gd name="connsiteX344" fmla="*/ 5355019 w 7467600"/>
              <a:gd name="connsiteY344" fmla="*/ 4734672 h 6858000"/>
              <a:gd name="connsiteX345" fmla="*/ 5083565 w 7467600"/>
              <a:gd name="connsiteY345" fmla="*/ 5179121 h 6858000"/>
              <a:gd name="connsiteX346" fmla="*/ 4713577 w 7467600"/>
              <a:gd name="connsiteY346" fmla="*/ 5616803 h 6858000"/>
              <a:gd name="connsiteX347" fmla="*/ 3989559 w 7467600"/>
              <a:gd name="connsiteY347" fmla="*/ 6145945 h 6858000"/>
              <a:gd name="connsiteX348" fmla="*/ 3939824 w 7467600"/>
              <a:gd name="connsiteY348" fmla="*/ 6066900 h 6858000"/>
              <a:gd name="connsiteX349" fmla="*/ 4584537 w 7467600"/>
              <a:gd name="connsiteY349" fmla="*/ 5324826 h 6858000"/>
              <a:gd name="connsiteX350" fmla="*/ 5037105 w 7467600"/>
              <a:gd name="connsiteY350" fmla="*/ 5088765 h 6858000"/>
              <a:gd name="connsiteX351" fmla="*/ 5039930 w 7467600"/>
              <a:gd name="connsiteY351" fmla="*/ 5089585 h 6858000"/>
              <a:gd name="connsiteX352" fmla="*/ 5263764 w 7467600"/>
              <a:gd name="connsiteY352" fmla="*/ 4735525 h 6858000"/>
              <a:gd name="connsiteX353" fmla="*/ 4086300 w 7467600"/>
              <a:gd name="connsiteY353" fmla="*/ 4884599 h 6858000"/>
              <a:gd name="connsiteX354" fmla="*/ 4085485 w 7467600"/>
              <a:gd name="connsiteY354" fmla="*/ 4899070 h 6858000"/>
              <a:gd name="connsiteX355" fmla="*/ 3871915 w 7467600"/>
              <a:gd name="connsiteY355" fmla="*/ 5253645 h 6858000"/>
              <a:gd name="connsiteX356" fmla="*/ 3799374 w 7467600"/>
              <a:gd name="connsiteY356" fmla="*/ 5466127 h 6858000"/>
              <a:gd name="connsiteX357" fmla="*/ 3498850 w 7467600"/>
              <a:gd name="connsiteY357" fmla="*/ 6661888 h 6858000"/>
              <a:gd name="connsiteX358" fmla="*/ 3399216 w 7467600"/>
              <a:gd name="connsiteY358" fmla="*/ 6858000 h 6858000"/>
              <a:gd name="connsiteX359" fmla="*/ 3303688 w 7467600"/>
              <a:gd name="connsiteY359" fmla="*/ 6858000 h 6858000"/>
              <a:gd name="connsiteX360" fmla="*/ 3391774 w 7467600"/>
              <a:gd name="connsiteY360" fmla="*/ 6697181 h 6858000"/>
              <a:gd name="connsiteX361" fmla="*/ 3735540 w 7467600"/>
              <a:gd name="connsiteY361" fmla="*/ 5546923 h 6858000"/>
              <a:gd name="connsiteX362" fmla="*/ 3729438 w 7467600"/>
              <a:gd name="connsiteY362" fmla="*/ 5569058 h 6858000"/>
              <a:gd name="connsiteX363" fmla="*/ 3707782 w 7467600"/>
              <a:gd name="connsiteY363" fmla="*/ 5644908 h 6858000"/>
              <a:gd name="connsiteX364" fmla="*/ 3583827 w 7467600"/>
              <a:gd name="connsiteY364" fmla="*/ 6039215 h 6858000"/>
              <a:gd name="connsiteX365" fmla="*/ 3547861 w 7467600"/>
              <a:gd name="connsiteY365" fmla="*/ 6129609 h 6858000"/>
              <a:gd name="connsiteX366" fmla="*/ 3490905 w 7467600"/>
              <a:gd name="connsiteY366" fmla="*/ 6277660 h 6858000"/>
              <a:gd name="connsiteX367" fmla="*/ 3455859 w 7467600"/>
              <a:gd name="connsiteY367" fmla="*/ 6391301 h 6858000"/>
              <a:gd name="connsiteX368" fmla="*/ 3429112 w 7467600"/>
              <a:gd name="connsiteY368" fmla="*/ 6479469 h 6858000"/>
              <a:gd name="connsiteX369" fmla="*/ 3304862 w 7467600"/>
              <a:gd name="connsiteY369" fmla="*/ 6796476 h 6858000"/>
              <a:gd name="connsiteX370" fmla="*/ 3276071 w 7467600"/>
              <a:gd name="connsiteY370" fmla="*/ 6858000 h 6858000"/>
              <a:gd name="connsiteX371" fmla="*/ 3240805 w 7467600"/>
              <a:gd name="connsiteY371" fmla="*/ 6858000 h 6858000"/>
              <a:gd name="connsiteX372" fmla="*/ 3275917 w 7467600"/>
              <a:gd name="connsiteY372" fmla="*/ 6783192 h 6858000"/>
              <a:gd name="connsiteX373" fmla="*/ 3399358 w 7467600"/>
              <a:gd name="connsiteY373" fmla="*/ 6469011 h 6858000"/>
              <a:gd name="connsiteX374" fmla="*/ 3425650 w 7467600"/>
              <a:gd name="connsiteY374" fmla="*/ 6381333 h 6858000"/>
              <a:gd name="connsiteX375" fmla="*/ 3460661 w 7467600"/>
              <a:gd name="connsiteY375" fmla="*/ 6266763 h 6858000"/>
              <a:gd name="connsiteX376" fmla="*/ 3518021 w 7467600"/>
              <a:gd name="connsiteY376" fmla="*/ 6117298 h 6858000"/>
              <a:gd name="connsiteX377" fmla="*/ 3554035 w 7467600"/>
              <a:gd name="connsiteY377" fmla="*/ 6027832 h 6858000"/>
              <a:gd name="connsiteX378" fmla="*/ 3677174 w 7467600"/>
              <a:gd name="connsiteY378" fmla="*/ 5636351 h 6858000"/>
              <a:gd name="connsiteX379" fmla="*/ 3698819 w 7467600"/>
              <a:gd name="connsiteY379" fmla="*/ 5560503 h 6858000"/>
              <a:gd name="connsiteX380" fmla="*/ 3702094 w 7467600"/>
              <a:gd name="connsiteY380" fmla="*/ 5549194 h 6858000"/>
              <a:gd name="connsiteX381" fmla="*/ 3398355 w 7467600"/>
              <a:gd name="connsiteY381" fmla="*/ 6094603 h 6858000"/>
              <a:gd name="connsiteX382" fmla="*/ 3193941 w 7467600"/>
              <a:gd name="connsiteY382" fmla="*/ 6798775 h 6858000"/>
              <a:gd name="connsiteX383" fmla="*/ 3184140 w 7467600"/>
              <a:gd name="connsiteY383" fmla="*/ 6858000 h 6858000"/>
              <a:gd name="connsiteX384" fmla="*/ 3099978 w 7467600"/>
              <a:gd name="connsiteY384" fmla="*/ 6858000 h 6858000"/>
              <a:gd name="connsiteX385" fmla="*/ 3101556 w 7467600"/>
              <a:gd name="connsiteY385" fmla="*/ 6843337 h 6858000"/>
              <a:gd name="connsiteX386" fmla="*/ 3370162 w 7467600"/>
              <a:gd name="connsiteY386" fmla="*/ 5785550 h 6858000"/>
              <a:gd name="connsiteX387" fmla="*/ 3746477 w 7467600"/>
              <a:gd name="connsiteY387" fmla="*/ 5377889 h 6858000"/>
              <a:gd name="connsiteX388" fmla="*/ 3863399 w 7467600"/>
              <a:gd name="connsiteY388" fmla="*/ 5087257 h 6858000"/>
              <a:gd name="connsiteX389" fmla="*/ 3968712 w 7467600"/>
              <a:gd name="connsiteY389" fmla="*/ 4913989 h 6858000"/>
              <a:gd name="connsiteX390" fmla="*/ 2792390 w 7467600"/>
              <a:gd name="connsiteY390" fmla="*/ 5382974 h 6858000"/>
              <a:gd name="connsiteX391" fmla="*/ 2714982 w 7467600"/>
              <a:gd name="connsiteY391" fmla="*/ 5427051 h 6858000"/>
              <a:gd name="connsiteX392" fmla="*/ 2813361 w 7467600"/>
              <a:gd name="connsiteY392" fmla="*/ 6023912 h 6858000"/>
              <a:gd name="connsiteX393" fmla="*/ 2688430 w 7467600"/>
              <a:gd name="connsiteY393" fmla="*/ 6801564 h 6858000"/>
              <a:gd name="connsiteX394" fmla="*/ 2629626 w 7467600"/>
              <a:gd name="connsiteY394" fmla="*/ 6763394 h 6858000"/>
              <a:gd name="connsiteX395" fmla="*/ 2565328 w 7467600"/>
              <a:gd name="connsiteY395" fmla="*/ 5516399 h 6858000"/>
              <a:gd name="connsiteX396" fmla="*/ 1922999 w 7467600"/>
              <a:gd name="connsiteY396" fmla="*/ 5980343 h 6858000"/>
              <a:gd name="connsiteX397" fmla="*/ 1950261 w 7467600"/>
              <a:gd name="connsiteY397" fmla="*/ 6405858 h 6858000"/>
              <a:gd name="connsiteX398" fmla="*/ 2365554 w 7467600"/>
              <a:gd name="connsiteY398" fmla="*/ 6759107 h 6858000"/>
              <a:gd name="connsiteX399" fmla="*/ 2424142 w 7467600"/>
              <a:gd name="connsiteY399" fmla="*/ 6858000 h 6858000"/>
              <a:gd name="connsiteX400" fmla="*/ 2395994 w 7467600"/>
              <a:gd name="connsiteY400" fmla="*/ 6858000 h 6858000"/>
              <a:gd name="connsiteX401" fmla="*/ 2392863 w 7467600"/>
              <a:gd name="connsiteY401" fmla="*/ 6852964 h 6858000"/>
              <a:gd name="connsiteX402" fmla="*/ 2017589 w 7467600"/>
              <a:gd name="connsiteY402" fmla="*/ 6493982 h 6858000"/>
              <a:gd name="connsiteX403" fmla="*/ 2147336 w 7467600"/>
              <a:gd name="connsiteY403" fmla="*/ 6594052 h 6858000"/>
              <a:gd name="connsiteX404" fmla="*/ 2207047 w 7467600"/>
              <a:gd name="connsiteY404" fmla="*/ 6654540 h 6858000"/>
              <a:gd name="connsiteX405" fmla="*/ 2299106 w 7467600"/>
              <a:gd name="connsiteY405" fmla="*/ 6778931 h 6858000"/>
              <a:gd name="connsiteX406" fmla="*/ 2314430 w 7467600"/>
              <a:gd name="connsiteY406" fmla="*/ 6801144 h 6858000"/>
              <a:gd name="connsiteX407" fmla="*/ 2352406 w 7467600"/>
              <a:gd name="connsiteY407" fmla="*/ 6858000 h 6858000"/>
              <a:gd name="connsiteX408" fmla="*/ 2314492 w 7467600"/>
              <a:gd name="connsiteY408" fmla="*/ 6858000 h 6858000"/>
              <a:gd name="connsiteX409" fmla="*/ 2288095 w 7467600"/>
              <a:gd name="connsiteY409" fmla="*/ 6818030 h 6858000"/>
              <a:gd name="connsiteX410" fmla="*/ 2272768 w 7467600"/>
              <a:gd name="connsiteY410" fmla="*/ 6795822 h 6858000"/>
              <a:gd name="connsiteX411" fmla="*/ 2182715 w 7467600"/>
              <a:gd name="connsiteY411" fmla="*/ 6675071 h 6858000"/>
              <a:gd name="connsiteX412" fmla="*/ 2032061 w 7467600"/>
              <a:gd name="connsiteY412" fmla="*/ 6541380 h 6858000"/>
              <a:gd name="connsiteX413" fmla="*/ 2257220 w 7467600"/>
              <a:gd name="connsiteY413" fmla="*/ 6826257 h 6858000"/>
              <a:gd name="connsiteX414" fmla="*/ 2281324 w 7467600"/>
              <a:gd name="connsiteY414" fmla="*/ 6858000 h 6858000"/>
              <a:gd name="connsiteX415" fmla="*/ 2242860 w 7467600"/>
              <a:gd name="connsiteY415" fmla="*/ 6858000 h 6858000"/>
              <a:gd name="connsiteX416" fmla="*/ 2232818 w 7467600"/>
              <a:gd name="connsiteY416" fmla="*/ 6844926 h 6858000"/>
              <a:gd name="connsiteX417" fmla="*/ 1990172 w 7467600"/>
              <a:gd name="connsiteY417" fmla="*/ 6542121 h 6858000"/>
              <a:gd name="connsiteX418" fmla="*/ 2124090 w 7467600"/>
              <a:gd name="connsiteY418" fmla="*/ 6761017 h 6858000"/>
              <a:gd name="connsiteX419" fmla="*/ 2200380 w 7467600"/>
              <a:gd name="connsiteY419" fmla="*/ 6858000 h 6858000"/>
              <a:gd name="connsiteX420" fmla="*/ 2147507 w 7467600"/>
              <a:gd name="connsiteY420" fmla="*/ 6858000 h 6858000"/>
              <a:gd name="connsiteX421" fmla="*/ 2070668 w 7467600"/>
              <a:gd name="connsiteY421" fmla="*/ 6761520 h 6858000"/>
              <a:gd name="connsiteX422" fmla="*/ 1975142 w 7467600"/>
              <a:gd name="connsiteY422" fmla="*/ 6585570 h 6858000"/>
              <a:gd name="connsiteX423" fmla="*/ 2050035 w 7467600"/>
              <a:gd name="connsiteY423" fmla="*/ 6813345 h 6858000"/>
              <a:gd name="connsiteX424" fmla="*/ 2063025 w 7467600"/>
              <a:gd name="connsiteY424" fmla="*/ 6858000 h 6858000"/>
              <a:gd name="connsiteX425" fmla="*/ 2021675 w 7467600"/>
              <a:gd name="connsiteY425" fmla="*/ 6858000 h 6858000"/>
              <a:gd name="connsiteX426" fmla="*/ 2019308 w 7467600"/>
              <a:gd name="connsiteY426" fmla="*/ 6847118 h 6858000"/>
              <a:gd name="connsiteX427" fmla="*/ 1938835 w 7467600"/>
              <a:gd name="connsiteY427" fmla="*/ 6551160 h 6858000"/>
              <a:gd name="connsiteX428" fmla="*/ 1953230 w 7467600"/>
              <a:gd name="connsiteY428" fmla="*/ 6759699 h 6858000"/>
              <a:gd name="connsiteX429" fmla="*/ 1956763 w 7467600"/>
              <a:gd name="connsiteY429" fmla="*/ 6778191 h 6858000"/>
              <a:gd name="connsiteX430" fmla="*/ 1967925 w 7467600"/>
              <a:gd name="connsiteY430" fmla="*/ 6858000 h 6858000"/>
              <a:gd name="connsiteX431" fmla="*/ 1936622 w 7467600"/>
              <a:gd name="connsiteY431" fmla="*/ 6858000 h 6858000"/>
              <a:gd name="connsiteX432" fmla="*/ 1926261 w 7467600"/>
              <a:gd name="connsiteY432" fmla="*/ 6784064 h 6858000"/>
              <a:gd name="connsiteX433" fmla="*/ 1922724 w 7467600"/>
              <a:gd name="connsiteY433" fmla="*/ 6765577 h 6858000"/>
              <a:gd name="connsiteX434" fmla="*/ 1904650 w 7467600"/>
              <a:gd name="connsiteY434" fmla="*/ 6639616 h 6858000"/>
              <a:gd name="connsiteX435" fmla="*/ 1885273 w 7467600"/>
              <a:gd name="connsiteY435" fmla="*/ 6858000 h 6858000"/>
              <a:gd name="connsiteX436" fmla="*/ 1854363 w 7467600"/>
              <a:gd name="connsiteY436" fmla="*/ 6858000 h 6858000"/>
              <a:gd name="connsiteX437" fmla="*/ 1880391 w 7467600"/>
              <a:gd name="connsiteY437" fmla="*/ 6603796 h 6858000"/>
              <a:gd name="connsiteX438" fmla="*/ 1818273 w 7467600"/>
              <a:gd name="connsiteY438" fmla="*/ 6715729 h 6858000"/>
              <a:gd name="connsiteX439" fmla="*/ 1794691 w 7467600"/>
              <a:gd name="connsiteY439" fmla="*/ 6843239 h 6858000"/>
              <a:gd name="connsiteX440" fmla="*/ 1794914 w 7467600"/>
              <a:gd name="connsiteY440" fmla="*/ 6858000 h 6858000"/>
              <a:gd name="connsiteX441" fmla="*/ 1746128 w 7467600"/>
              <a:gd name="connsiteY441" fmla="*/ 6858000 h 6858000"/>
              <a:gd name="connsiteX442" fmla="*/ 1753934 w 7467600"/>
              <a:gd name="connsiteY442" fmla="*/ 6724796 h 6858000"/>
              <a:gd name="connsiteX443" fmla="*/ 1792053 w 7467600"/>
              <a:gd name="connsiteY443" fmla="*/ 6572396 h 6858000"/>
              <a:gd name="connsiteX444" fmla="*/ 1862248 w 7467600"/>
              <a:gd name="connsiteY444" fmla="*/ 6266397 h 6858000"/>
              <a:gd name="connsiteX445" fmla="*/ 1862250 w 7467600"/>
              <a:gd name="connsiteY445" fmla="*/ 6033531 h 6858000"/>
              <a:gd name="connsiteX446" fmla="*/ 1211999 w 7467600"/>
              <a:gd name="connsiteY446" fmla="*/ 6683610 h 6858000"/>
              <a:gd name="connsiteX447" fmla="*/ 1213266 w 7467600"/>
              <a:gd name="connsiteY447" fmla="*/ 6691947 h 6858000"/>
              <a:gd name="connsiteX448" fmla="*/ 1203370 w 7467600"/>
              <a:gd name="connsiteY448" fmla="*/ 6850676 h 6858000"/>
              <a:gd name="connsiteX449" fmla="*/ 1203671 w 7467600"/>
              <a:gd name="connsiteY449" fmla="*/ 6858000 h 6858000"/>
              <a:gd name="connsiteX450" fmla="*/ 1143180 w 7467600"/>
              <a:gd name="connsiteY450" fmla="*/ 6858000 h 6858000"/>
              <a:gd name="connsiteX451" fmla="*/ 1142176 w 7467600"/>
              <a:gd name="connsiteY451" fmla="*/ 6766045 h 6858000"/>
              <a:gd name="connsiteX452" fmla="*/ 1067484 w 7467600"/>
              <a:gd name="connsiteY452" fmla="*/ 6858000 h 6858000"/>
              <a:gd name="connsiteX453" fmla="*/ 953928 w 7467600"/>
              <a:gd name="connsiteY453" fmla="*/ 6858000 h 6858000"/>
              <a:gd name="connsiteX454" fmla="*/ 959715 w 7467600"/>
              <a:gd name="connsiteY454" fmla="*/ 6850185 h 6858000"/>
              <a:gd name="connsiteX455" fmla="*/ 1483788 w 7467600"/>
              <a:gd name="connsiteY455" fmla="*/ 6259174 h 6858000"/>
              <a:gd name="connsiteX456" fmla="*/ 1100671 w 7467600"/>
              <a:gd name="connsiteY456" fmla="*/ 6252137 h 6858000"/>
              <a:gd name="connsiteX457" fmla="*/ 1090144 w 7467600"/>
              <a:gd name="connsiteY457" fmla="*/ 6256748 h 6858000"/>
              <a:gd name="connsiteX458" fmla="*/ 1095872 w 7467600"/>
              <a:gd name="connsiteY458" fmla="*/ 6271892 h 6858000"/>
              <a:gd name="connsiteX459" fmla="*/ 262785 w 7467600"/>
              <a:gd name="connsiteY459" fmla="*/ 6845450 h 6858000"/>
              <a:gd name="connsiteX460" fmla="*/ 209968 w 7467600"/>
              <a:gd name="connsiteY460" fmla="*/ 6770713 h 6858000"/>
              <a:gd name="connsiteX461" fmla="*/ 873460 w 7467600"/>
              <a:gd name="connsiteY461" fmla="*/ 6253768 h 6858000"/>
              <a:gd name="connsiteX462" fmla="*/ 192686 w 7467600"/>
              <a:gd name="connsiteY462" fmla="*/ 5849257 h 6858000"/>
              <a:gd name="connsiteX463" fmla="*/ 4696 w 7467600"/>
              <a:gd name="connsiteY463" fmla="*/ 5697668 h 6858000"/>
              <a:gd name="connsiteX464" fmla="*/ 0 w 7467600"/>
              <a:gd name="connsiteY464" fmla="*/ 5689984 h 6858000"/>
              <a:gd name="connsiteX465" fmla="*/ 0 w 7467600"/>
              <a:gd name="connsiteY465" fmla="*/ 5513472 h 6858000"/>
              <a:gd name="connsiteX466" fmla="*/ 174101 w 7467600"/>
              <a:gd name="connsiteY466" fmla="*/ 5620277 h 6858000"/>
              <a:gd name="connsiteX467" fmla="*/ 891800 w 7467600"/>
              <a:gd name="connsiteY467" fmla="*/ 6036935 h 6858000"/>
              <a:gd name="connsiteX468" fmla="*/ 1072219 w 7467600"/>
              <a:gd name="connsiteY468" fmla="*/ 6169443 h 6858000"/>
              <a:gd name="connsiteX469" fmla="*/ 1074117 w 7467600"/>
              <a:gd name="connsiteY469" fmla="*/ 6170301 h 6858000"/>
              <a:gd name="connsiteX470" fmla="*/ 1083114 w 7467600"/>
              <a:gd name="connsiteY470" fmla="*/ 6174131 h 6858000"/>
              <a:gd name="connsiteX471" fmla="*/ 1543010 w 7467600"/>
              <a:gd name="connsiteY471" fmla="*/ 6191140 h 6858000"/>
              <a:gd name="connsiteX472" fmla="*/ 1551080 w 7467600"/>
              <a:gd name="connsiteY472" fmla="*/ 6195006 h 6858000"/>
              <a:gd name="connsiteX473" fmla="*/ 2345443 w 7467600"/>
              <a:gd name="connsiteY473" fmla="*/ 5549882 h 6858000"/>
              <a:gd name="connsiteX474" fmla="*/ 1721499 w 7467600"/>
              <a:gd name="connsiteY474" fmla="*/ 5599969 h 6858000"/>
              <a:gd name="connsiteX475" fmla="*/ 767716 w 7467600"/>
              <a:gd name="connsiteY475" fmla="*/ 5472768 h 6858000"/>
              <a:gd name="connsiteX476" fmla="*/ 722147 w 7467600"/>
              <a:gd name="connsiteY476" fmla="*/ 5393091 h 6858000"/>
              <a:gd name="connsiteX477" fmla="*/ 1485552 w 7467600"/>
              <a:gd name="connsiteY477" fmla="*/ 5313202 h 6858000"/>
              <a:gd name="connsiteX478" fmla="*/ 2143004 w 7467600"/>
              <a:gd name="connsiteY478" fmla="*/ 5402420 h 6858000"/>
              <a:gd name="connsiteX479" fmla="*/ 1933391 w 7467600"/>
              <a:gd name="connsiteY479" fmla="*/ 5156971 h 6858000"/>
              <a:gd name="connsiteX480" fmla="*/ 1827118 w 7467600"/>
              <a:gd name="connsiteY480" fmla="*/ 4968410 h 6858000"/>
              <a:gd name="connsiteX481" fmla="*/ 1837349 w 7467600"/>
              <a:gd name="connsiteY481" fmla="*/ 4956357 h 6858000"/>
              <a:gd name="connsiteX482" fmla="*/ 2162835 w 7467600"/>
              <a:gd name="connsiteY482" fmla="*/ 5187853 h 6858000"/>
              <a:gd name="connsiteX483" fmla="*/ 2257167 w 7467600"/>
              <a:gd name="connsiteY483" fmla="*/ 5462123 h 6858000"/>
              <a:gd name="connsiteX484" fmla="*/ 2261598 w 7467600"/>
              <a:gd name="connsiteY484" fmla="*/ 5467998 h 6858000"/>
              <a:gd name="connsiteX485" fmla="*/ 2437177 w 7467600"/>
              <a:gd name="connsiteY485" fmla="*/ 5479608 h 6858000"/>
              <a:gd name="connsiteX486" fmla="*/ 2445247 w 7467600"/>
              <a:gd name="connsiteY486" fmla="*/ 5483476 h 6858000"/>
              <a:gd name="connsiteX487" fmla="*/ 2743626 w 7467600"/>
              <a:gd name="connsiteY487" fmla="*/ 5304819 h 6858000"/>
              <a:gd name="connsiteX488" fmla="*/ 3048102 w 7467600"/>
              <a:gd name="connsiteY488" fmla="*/ 5150595 h 6858000"/>
              <a:gd name="connsiteX489" fmla="*/ 1799414 w 7467600"/>
              <a:gd name="connsiteY489" fmla="*/ 4694732 h 6858000"/>
              <a:gd name="connsiteX490" fmla="*/ 1771735 w 7467600"/>
              <a:gd name="connsiteY490" fmla="*/ 4619929 h 6858000"/>
              <a:gd name="connsiteX491" fmla="*/ 3104273 w 7467600"/>
              <a:gd name="connsiteY491" fmla="*/ 5076159 h 6858000"/>
              <a:gd name="connsiteX492" fmla="*/ 3113245 w 7467600"/>
              <a:gd name="connsiteY492" fmla="*/ 5090705 h 6858000"/>
              <a:gd name="connsiteX493" fmla="*/ 3126294 w 7467600"/>
              <a:gd name="connsiteY493" fmla="*/ 5114400 h 6858000"/>
              <a:gd name="connsiteX494" fmla="*/ 3937433 w 7467600"/>
              <a:gd name="connsiteY494" fmla="*/ 4830473 h 6858000"/>
              <a:gd name="connsiteX495" fmla="*/ 3590475 w 7467600"/>
              <a:gd name="connsiteY495" fmla="*/ 4597974 h 6858000"/>
              <a:gd name="connsiteX496" fmla="*/ 3100264 w 7467600"/>
              <a:gd name="connsiteY496" fmla="*/ 4579845 h 6858000"/>
              <a:gd name="connsiteX497" fmla="*/ 2183576 w 7467600"/>
              <a:gd name="connsiteY497" fmla="*/ 4227150 h 6858000"/>
              <a:gd name="connsiteX498" fmla="*/ 2151029 w 7467600"/>
              <a:gd name="connsiteY498" fmla="*/ 4146947 h 6858000"/>
              <a:gd name="connsiteX499" fmla="*/ 3563434 w 7467600"/>
              <a:gd name="connsiteY499" fmla="*/ 4469115 h 6858000"/>
              <a:gd name="connsiteX500" fmla="*/ 3177952 w 7467600"/>
              <a:gd name="connsiteY500" fmla="*/ 3657386 h 6858000"/>
              <a:gd name="connsiteX501" fmla="*/ 3189263 w 7467600"/>
              <a:gd name="connsiteY501" fmla="*/ 3625726 h 6858000"/>
              <a:gd name="connsiteX502" fmla="*/ 3560912 w 7467600"/>
              <a:gd name="connsiteY502" fmla="*/ 4079863 h 6858000"/>
              <a:gd name="connsiteX503" fmla="*/ 3626636 w 7467600"/>
              <a:gd name="connsiteY503" fmla="*/ 4512230 h 6858000"/>
              <a:gd name="connsiteX504" fmla="*/ 3653088 w 7467600"/>
              <a:gd name="connsiteY504" fmla="*/ 4521417 h 6858000"/>
              <a:gd name="connsiteX505" fmla="*/ 3988128 w 7467600"/>
              <a:gd name="connsiteY505" fmla="*/ 4817267 h 6858000"/>
              <a:gd name="connsiteX506" fmla="*/ 4830582 w 7467600"/>
              <a:gd name="connsiteY506" fmla="*/ 4676000 h 6858000"/>
              <a:gd name="connsiteX507" fmla="*/ 4830100 w 7467600"/>
              <a:gd name="connsiteY507" fmla="*/ 4675554 h 6858000"/>
              <a:gd name="connsiteX508" fmla="*/ 4036318 w 7467600"/>
              <a:gd name="connsiteY508" fmla="*/ 4147013 h 6858000"/>
              <a:gd name="connsiteX509" fmla="*/ 3432098 w 7467600"/>
              <a:gd name="connsiteY509" fmla="*/ 3537312 h 6858000"/>
              <a:gd name="connsiteX510" fmla="*/ 3446761 w 7467600"/>
              <a:gd name="connsiteY510" fmla="*/ 3461278 h 6858000"/>
              <a:gd name="connsiteX511" fmla="*/ 4419733 w 7467600"/>
              <a:gd name="connsiteY511" fmla="*/ 3963555 h 6858000"/>
              <a:gd name="connsiteX512" fmla="*/ 4781371 w 7467600"/>
              <a:gd name="connsiteY512" fmla="*/ 4458604 h 6858000"/>
              <a:gd name="connsiteX513" fmla="*/ 4780440 w 7467600"/>
              <a:gd name="connsiteY513" fmla="*/ 4470290 h 6858000"/>
              <a:gd name="connsiteX514" fmla="*/ 4898954 w 7467600"/>
              <a:gd name="connsiteY514" fmla="*/ 4662092 h 6858000"/>
              <a:gd name="connsiteX515" fmla="*/ 4900699 w 7467600"/>
              <a:gd name="connsiteY515" fmla="*/ 4670867 h 6858000"/>
              <a:gd name="connsiteX516" fmla="*/ 5714511 w 7467600"/>
              <a:gd name="connsiteY516" fmla="*/ 4663483 h 6858000"/>
              <a:gd name="connsiteX517" fmla="*/ 5464793 w 7467600"/>
              <a:gd name="connsiteY517" fmla="*/ 4393556 h 6858000"/>
              <a:gd name="connsiteX518" fmla="*/ 5461897 w 7467600"/>
              <a:gd name="connsiteY518" fmla="*/ 4390879 h 6858000"/>
              <a:gd name="connsiteX519" fmla="*/ 4294126 w 7467600"/>
              <a:gd name="connsiteY519" fmla="*/ 3303048 h 6858000"/>
              <a:gd name="connsiteX520" fmla="*/ 4305321 w 7467600"/>
              <a:gd name="connsiteY520" fmla="*/ 3256953 h 6858000"/>
              <a:gd name="connsiteX521" fmla="*/ 4949299 w 7467600"/>
              <a:gd name="connsiteY521" fmla="*/ 3766336 h 6858000"/>
              <a:gd name="connsiteX522" fmla="*/ 5291452 w 7467600"/>
              <a:gd name="connsiteY522" fmla="*/ 4076801 h 6858000"/>
              <a:gd name="connsiteX523" fmla="*/ 5434998 w 7467600"/>
              <a:gd name="connsiteY523" fmla="*/ 4254100 h 6858000"/>
              <a:gd name="connsiteX524" fmla="*/ 5351015 w 7467600"/>
              <a:gd name="connsiteY524" fmla="*/ 3760989 h 6858000"/>
              <a:gd name="connsiteX525" fmla="*/ 5413780 w 7467600"/>
              <a:gd name="connsiteY525" fmla="*/ 2966265 h 6858000"/>
              <a:gd name="connsiteX526" fmla="*/ 5425627 w 7467600"/>
              <a:gd name="connsiteY526" fmla="*/ 2954192 h 6858000"/>
              <a:gd name="connsiteX527" fmla="*/ 6604735 w 7467600"/>
              <a:gd name="connsiteY527" fmla="*/ 2041381 h 6858000"/>
              <a:gd name="connsiteX528" fmla="*/ 7204487 w 7467600"/>
              <a:gd name="connsiteY528" fmla="*/ 2742112 h 6858000"/>
              <a:gd name="connsiteX529" fmla="*/ 7131592 w 7467600"/>
              <a:gd name="connsiteY529" fmla="*/ 2672096 h 6858000"/>
              <a:gd name="connsiteX530" fmla="*/ 6996344 w 7467600"/>
              <a:gd name="connsiteY530" fmla="*/ 2518310 h 6858000"/>
              <a:gd name="connsiteX531" fmla="*/ 6735495 w 7467600"/>
              <a:gd name="connsiteY531" fmla="*/ 2196890 h 6858000"/>
              <a:gd name="connsiteX532" fmla="*/ 6721901 w 7467600"/>
              <a:gd name="connsiteY532" fmla="*/ 2179274 h 6858000"/>
              <a:gd name="connsiteX533" fmla="*/ 6604735 w 7467600"/>
              <a:gd name="connsiteY533" fmla="*/ 2041381 h 6858000"/>
              <a:gd name="connsiteX534" fmla="*/ 6591670 w 7467600"/>
              <a:gd name="connsiteY534" fmla="*/ 1988277 h 6858000"/>
              <a:gd name="connsiteX535" fmla="*/ 6747349 w 7467600"/>
              <a:gd name="connsiteY535" fmla="*/ 2160069 h 6858000"/>
              <a:gd name="connsiteX536" fmla="*/ 6760943 w 7467600"/>
              <a:gd name="connsiteY536" fmla="*/ 2177686 h 6858000"/>
              <a:gd name="connsiteX537" fmla="*/ 7021065 w 7467600"/>
              <a:gd name="connsiteY537" fmla="*/ 2498102 h 6858000"/>
              <a:gd name="connsiteX538" fmla="*/ 7155223 w 7467600"/>
              <a:gd name="connsiteY538" fmla="*/ 2650386 h 6858000"/>
              <a:gd name="connsiteX539" fmla="*/ 7203167 w 7467600"/>
              <a:gd name="connsiteY539" fmla="*/ 2697288 h 6858000"/>
              <a:gd name="connsiteX540" fmla="*/ 6937703 w 7467600"/>
              <a:gd name="connsiteY540" fmla="*/ 2321981 h 6858000"/>
              <a:gd name="connsiteX541" fmla="*/ 6591670 w 7467600"/>
              <a:gd name="connsiteY541" fmla="*/ 1988277 h 6858000"/>
              <a:gd name="connsiteX542" fmla="*/ 5798671 w 7467600"/>
              <a:gd name="connsiteY542" fmla="*/ 1981601 h 6858000"/>
              <a:gd name="connsiteX543" fmla="*/ 5754709 w 7467600"/>
              <a:gd name="connsiteY543" fmla="*/ 2071454 h 6858000"/>
              <a:gd name="connsiteX544" fmla="*/ 5763044 w 7467600"/>
              <a:gd name="connsiteY544" fmla="*/ 2842206 h 6858000"/>
              <a:gd name="connsiteX545" fmla="*/ 5764974 w 7467600"/>
              <a:gd name="connsiteY545" fmla="*/ 2799609 h 6858000"/>
              <a:gd name="connsiteX546" fmla="*/ 5767665 w 7467600"/>
              <a:gd name="connsiteY546" fmla="*/ 2666409 h 6858000"/>
              <a:gd name="connsiteX547" fmla="*/ 5763055 w 7467600"/>
              <a:gd name="connsiteY547" fmla="*/ 2579705 h 6858000"/>
              <a:gd name="connsiteX548" fmla="*/ 5758079 w 7467600"/>
              <a:gd name="connsiteY548" fmla="*/ 2492508 h 6858000"/>
              <a:gd name="connsiteX549" fmla="*/ 5779325 w 7467600"/>
              <a:gd name="connsiteY549" fmla="*/ 2197069 h 6858000"/>
              <a:gd name="connsiteX550" fmla="*/ 5798671 w 7467600"/>
              <a:gd name="connsiteY550" fmla="*/ 1981601 h 6858000"/>
              <a:gd name="connsiteX551" fmla="*/ 5829202 w 7467600"/>
              <a:gd name="connsiteY551" fmla="*/ 1971679 h 6858000"/>
              <a:gd name="connsiteX552" fmla="*/ 5809558 w 7467600"/>
              <a:gd name="connsiteY552" fmla="*/ 2198043 h 6858000"/>
              <a:gd name="connsiteX553" fmla="*/ 5788653 w 7467600"/>
              <a:gd name="connsiteY553" fmla="*/ 2489430 h 6858000"/>
              <a:gd name="connsiteX554" fmla="*/ 5793439 w 7467600"/>
              <a:gd name="connsiteY554" fmla="*/ 2575235 h 6858000"/>
              <a:gd name="connsiteX555" fmla="*/ 5796837 w 7467600"/>
              <a:gd name="connsiteY555" fmla="*/ 2637633 h 6858000"/>
              <a:gd name="connsiteX556" fmla="*/ 5818614 w 7467600"/>
              <a:gd name="connsiteY556" fmla="*/ 2473055 h 6858000"/>
              <a:gd name="connsiteX557" fmla="*/ 5829202 w 7467600"/>
              <a:gd name="connsiteY557" fmla="*/ 1971679 h 6858000"/>
              <a:gd name="connsiteX558" fmla="*/ 5911389 w 7467600"/>
              <a:gd name="connsiteY558" fmla="*/ 1898371 h 6858000"/>
              <a:gd name="connsiteX559" fmla="*/ 6237627 w 7467600"/>
              <a:gd name="connsiteY559" fmla="*/ 2231921 h 6858000"/>
              <a:gd name="connsiteX560" fmla="*/ 5911389 w 7467600"/>
              <a:gd name="connsiteY560" fmla="*/ 1898371 h 6858000"/>
              <a:gd name="connsiteX561" fmla="*/ 6944437 w 7467600"/>
              <a:gd name="connsiteY561" fmla="*/ 1575402 h 6858000"/>
              <a:gd name="connsiteX562" fmla="*/ 6304730 w 7467600"/>
              <a:gd name="connsiteY562" fmla="*/ 1766654 h 6858000"/>
              <a:gd name="connsiteX563" fmla="*/ 6944437 w 7467600"/>
              <a:gd name="connsiteY563" fmla="*/ 1575402 h 6858000"/>
              <a:gd name="connsiteX564" fmla="*/ 7019523 w 7467600"/>
              <a:gd name="connsiteY564" fmla="*/ 1519450 h 6858000"/>
              <a:gd name="connsiteX565" fmla="*/ 6298091 w 7467600"/>
              <a:gd name="connsiteY565" fmla="*/ 1737122 h 6858000"/>
              <a:gd name="connsiteX566" fmla="*/ 7019523 w 7467600"/>
              <a:gd name="connsiteY566" fmla="*/ 1519450 h 6858000"/>
              <a:gd name="connsiteX567" fmla="*/ 2399523 w 7467600"/>
              <a:gd name="connsiteY567" fmla="*/ 1428234 h 6858000"/>
              <a:gd name="connsiteX568" fmla="*/ 2224982 w 7467600"/>
              <a:gd name="connsiteY568" fmla="*/ 1826201 h 6858000"/>
              <a:gd name="connsiteX569" fmla="*/ 2096099 w 7467600"/>
              <a:gd name="connsiteY569" fmla="*/ 2345900 h 6858000"/>
              <a:gd name="connsiteX570" fmla="*/ 2283317 w 7467600"/>
              <a:gd name="connsiteY570" fmla="*/ 1796925 h 6858000"/>
              <a:gd name="connsiteX571" fmla="*/ 2399523 w 7467600"/>
              <a:gd name="connsiteY571" fmla="*/ 1428234 h 6858000"/>
              <a:gd name="connsiteX572" fmla="*/ 2448558 w 7467600"/>
              <a:gd name="connsiteY572" fmla="*/ 1373435 h 6858000"/>
              <a:gd name="connsiteX573" fmla="*/ 2312521 w 7467600"/>
              <a:gd name="connsiteY573" fmla="*/ 1806140 h 6858000"/>
              <a:gd name="connsiteX574" fmla="*/ 2127533 w 7467600"/>
              <a:gd name="connsiteY574" fmla="*/ 2348380 h 6858000"/>
              <a:gd name="connsiteX575" fmla="*/ 2358080 w 7467600"/>
              <a:gd name="connsiteY575" fmla="*/ 1866134 h 6858000"/>
              <a:gd name="connsiteX576" fmla="*/ 2407436 w 7467600"/>
              <a:gd name="connsiteY576" fmla="*/ 1651070 h 6858000"/>
              <a:gd name="connsiteX577" fmla="*/ 2448558 w 7467600"/>
              <a:gd name="connsiteY577" fmla="*/ 1373435 h 6858000"/>
              <a:gd name="connsiteX578" fmla="*/ 278707 w 7467600"/>
              <a:gd name="connsiteY578" fmla="*/ 1352270 h 6858000"/>
              <a:gd name="connsiteX579" fmla="*/ 321570 w 7467600"/>
              <a:gd name="connsiteY579" fmla="*/ 1861610 h 6858000"/>
              <a:gd name="connsiteX580" fmla="*/ 294281 w 7467600"/>
              <a:gd name="connsiteY580" fmla="*/ 1440658 h 6858000"/>
              <a:gd name="connsiteX581" fmla="*/ 278707 w 7467600"/>
              <a:gd name="connsiteY581" fmla="*/ 1352270 h 6858000"/>
              <a:gd name="connsiteX582" fmla="*/ 1423821 w 7467600"/>
              <a:gd name="connsiteY582" fmla="*/ 1351958 h 6858000"/>
              <a:gd name="connsiteX583" fmla="*/ 1638521 w 7467600"/>
              <a:gd name="connsiteY583" fmla="*/ 1908470 h 6858000"/>
              <a:gd name="connsiteX584" fmla="*/ 1754199 w 7467600"/>
              <a:gd name="connsiteY584" fmla="*/ 2149284 h 6858000"/>
              <a:gd name="connsiteX585" fmla="*/ 1908359 w 7467600"/>
              <a:gd name="connsiteY585" fmla="*/ 2364988 h 6858000"/>
              <a:gd name="connsiteX586" fmla="*/ 1647661 w 7467600"/>
              <a:gd name="connsiteY586" fmla="*/ 1825945 h 6858000"/>
              <a:gd name="connsiteX587" fmla="*/ 1423821 w 7467600"/>
              <a:gd name="connsiteY587" fmla="*/ 1351958 h 6858000"/>
              <a:gd name="connsiteX588" fmla="*/ 1431890 w 7467600"/>
              <a:gd name="connsiteY588" fmla="*/ 1306475 h 6858000"/>
              <a:gd name="connsiteX589" fmla="*/ 1507597 w 7467600"/>
              <a:gd name="connsiteY589" fmla="*/ 1446132 h 6858000"/>
              <a:gd name="connsiteX590" fmla="*/ 1674586 w 7467600"/>
              <a:gd name="connsiteY590" fmla="*/ 1813832 h 6858000"/>
              <a:gd name="connsiteX591" fmla="*/ 1815950 w 7467600"/>
              <a:gd name="connsiteY591" fmla="*/ 2128564 h 6858000"/>
              <a:gd name="connsiteX592" fmla="*/ 1984242 w 7467600"/>
              <a:gd name="connsiteY592" fmla="*/ 2430829 h 6858000"/>
              <a:gd name="connsiteX593" fmla="*/ 2014023 w 7467600"/>
              <a:gd name="connsiteY593" fmla="*/ 2450995 h 6858000"/>
              <a:gd name="connsiteX594" fmla="*/ 1747337 w 7467600"/>
              <a:gd name="connsiteY594" fmla="*/ 1855264 h 6858000"/>
              <a:gd name="connsiteX595" fmla="*/ 1533749 w 7467600"/>
              <a:gd name="connsiteY595" fmla="*/ 1478656 h 6858000"/>
              <a:gd name="connsiteX596" fmla="*/ 1431890 w 7467600"/>
              <a:gd name="connsiteY596" fmla="*/ 1306475 h 6858000"/>
              <a:gd name="connsiteX597" fmla="*/ 5052692 w 7467600"/>
              <a:gd name="connsiteY597" fmla="*/ 1292994 h 6858000"/>
              <a:gd name="connsiteX598" fmla="*/ 5200661 w 7467600"/>
              <a:gd name="connsiteY598" fmla="*/ 1635186 h 6858000"/>
              <a:gd name="connsiteX599" fmla="*/ 5297138 w 7467600"/>
              <a:gd name="connsiteY599" fmla="*/ 1906351 h 6858000"/>
              <a:gd name="connsiteX600" fmla="*/ 5052692 w 7467600"/>
              <a:gd name="connsiteY600" fmla="*/ 1292994 h 6858000"/>
              <a:gd name="connsiteX601" fmla="*/ 5009948 w 7467600"/>
              <a:gd name="connsiteY601" fmla="*/ 1273619 h 6858000"/>
              <a:gd name="connsiteX602" fmla="*/ 5121777 w 7467600"/>
              <a:gd name="connsiteY602" fmla="*/ 1654213 h 6858000"/>
              <a:gd name="connsiteX603" fmla="*/ 5293545 w 7467600"/>
              <a:gd name="connsiteY603" fmla="*/ 2072247 h 6858000"/>
              <a:gd name="connsiteX604" fmla="*/ 5294042 w 7467600"/>
              <a:gd name="connsiteY604" fmla="*/ 2065019 h 6858000"/>
              <a:gd name="connsiteX605" fmla="*/ 5171936 w 7467600"/>
              <a:gd name="connsiteY605" fmla="*/ 1647613 h 6858000"/>
              <a:gd name="connsiteX606" fmla="*/ 5009948 w 7467600"/>
              <a:gd name="connsiteY606" fmla="*/ 1273619 h 6858000"/>
              <a:gd name="connsiteX607" fmla="*/ 655236 w 7467600"/>
              <a:gd name="connsiteY607" fmla="*/ 1268632 h 6858000"/>
              <a:gd name="connsiteX608" fmla="*/ 839521 w 7467600"/>
              <a:gd name="connsiteY608" fmla="*/ 1685315 h 6858000"/>
              <a:gd name="connsiteX609" fmla="*/ 1109416 w 7467600"/>
              <a:gd name="connsiteY609" fmla="*/ 2061663 h 6858000"/>
              <a:gd name="connsiteX610" fmla="*/ 1298300 w 7467600"/>
              <a:gd name="connsiteY610" fmla="*/ 2247742 h 6858000"/>
              <a:gd name="connsiteX611" fmla="*/ 1125871 w 7467600"/>
              <a:gd name="connsiteY611" fmla="*/ 1989513 h 6858000"/>
              <a:gd name="connsiteX612" fmla="*/ 981574 w 7467600"/>
              <a:gd name="connsiteY612" fmla="*/ 1783157 h 6858000"/>
              <a:gd name="connsiteX613" fmla="*/ 922198 w 7467600"/>
              <a:gd name="connsiteY613" fmla="*/ 1677437 h 6858000"/>
              <a:gd name="connsiteX614" fmla="*/ 869293 w 7467600"/>
              <a:gd name="connsiteY614" fmla="*/ 1583214 h 6858000"/>
              <a:gd name="connsiteX615" fmla="*/ 751431 w 7467600"/>
              <a:gd name="connsiteY615" fmla="*/ 1405731 h 6858000"/>
              <a:gd name="connsiteX616" fmla="*/ 655236 w 7467600"/>
              <a:gd name="connsiteY616" fmla="*/ 1268632 h 6858000"/>
              <a:gd name="connsiteX617" fmla="*/ 6516292 w 7467600"/>
              <a:gd name="connsiteY617" fmla="*/ 1263064 h 6858000"/>
              <a:gd name="connsiteX618" fmla="*/ 5736320 w 7467600"/>
              <a:gd name="connsiteY618" fmla="*/ 1501803 h 6858000"/>
              <a:gd name="connsiteX619" fmla="*/ 6516292 w 7467600"/>
              <a:gd name="connsiteY619" fmla="*/ 1263064 h 6858000"/>
              <a:gd name="connsiteX620" fmla="*/ 291466 w 7467600"/>
              <a:gd name="connsiteY620" fmla="*/ 1250369 h 6858000"/>
              <a:gd name="connsiteX621" fmla="*/ 323180 w 7467600"/>
              <a:gd name="connsiteY621" fmla="*/ 1435283 h 6858000"/>
              <a:gd name="connsiteX622" fmla="*/ 349381 w 7467600"/>
              <a:gd name="connsiteY622" fmla="*/ 1875041 h 6858000"/>
              <a:gd name="connsiteX623" fmla="*/ 374363 w 7467600"/>
              <a:gd name="connsiteY623" fmla="*/ 1506494 h 6858000"/>
              <a:gd name="connsiteX624" fmla="*/ 302168 w 7467600"/>
              <a:gd name="connsiteY624" fmla="*/ 1274495 h 6858000"/>
              <a:gd name="connsiteX625" fmla="*/ 291466 w 7467600"/>
              <a:gd name="connsiteY625" fmla="*/ 1250369 h 6858000"/>
              <a:gd name="connsiteX626" fmla="*/ 678222 w 7467600"/>
              <a:gd name="connsiteY626" fmla="*/ 1248670 h 6858000"/>
              <a:gd name="connsiteX627" fmla="*/ 775536 w 7467600"/>
              <a:gd name="connsiteY627" fmla="*/ 1388015 h 6858000"/>
              <a:gd name="connsiteX628" fmla="*/ 894529 w 7467600"/>
              <a:gd name="connsiteY628" fmla="*/ 1567739 h 6858000"/>
              <a:gd name="connsiteX629" fmla="*/ 948000 w 7467600"/>
              <a:gd name="connsiteY629" fmla="*/ 1663088 h 6858000"/>
              <a:gd name="connsiteX630" fmla="*/ 1006812 w 7467600"/>
              <a:gd name="connsiteY630" fmla="*/ 1767683 h 6858000"/>
              <a:gd name="connsiteX631" fmla="*/ 1149133 w 7467600"/>
              <a:gd name="connsiteY631" fmla="*/ 1971513 h 6858000"/>
              <a:gd name="connsiteX632" fmla="*/ 1333952 w 7467600"/>
              <a:gd name="connsiteY632" fmla="*/ 2251620 h 6858000"/>
              <a:gd name="connsiteX633" fmla="*/ 1337329 w 7467600"/>
              <a:gd name="connsiteY633" fmla="*/ 2258350 h 6858000"/>
              <a:gd name="connsiteX634" fmla="*/ 1014726 w 7467600"/>
              <a:gd name="connsiteY634" fmla="*/ 1615556 h 6858000"/>
              <a:gd name="connsiteX635" fmla="*/ 678222 w 7467600"/>
              <a:gd name="connsiteY635" fmla="*/ 1248670 h 6858000"/>
              <a:gd name="connsiteX636" fmla="*/ 6691602 w 7467600"/>
              <a:gd name="connsiteY636" fmla="*/ 1140573 h 6858000"/>
              <a:gd name="connsiteX637" fmla="*/ 6571100 w 7467600"/>
              <a:gd name="connsiteY637" fmla="*/ 1183662 h 6858000"/>
              <a:gd name="connsiteX638" fmla="*/ 6241687 w 7467600"/>
              <a:gd name="connsiteY638" fmla="*/ 1257600 h 6858000"/>
              <a:gd name="connsiteX639" fmla="*/ 5693009 w 7467600"/>
              <a:gd name="connsiteY639" fmla="*/ 1478256 h 6858000"/>
              <a:gd name="connsiteX640" fmla="*/ 6548420 w 7467600"/>
              <a:gd name="connsiteY640" fmla="*/ 1214599 h 6858000"/>
              <a:gd name="connsiteX641" fmla="*/ 6605473 w 7467600"/>
              <a:gd name="connsiteY641" fmla="*/ 1184686 h 6858000"/>
              <a:gd name="connsiteX642" fmla="*/ 6691602 w 7467600"/>
              <a:gd name="connsiteY642" fmla="*/ 1140573 h 6858000"/>
              <a:gd name="connsiteX643" fmla="*/ 4002475 w 7467600"/>
              <a:gd name="connsiteY643" fmla="*/ 1037802 h 6858000"/>
              <a:gd name="connsiteX644" fmla="*/ 4000324 w 7467600"/>
              <a:gd name="connsiteY644" fmla="*/ 1039362 h 6858000"/>
              <a:gd name="connsiteX645" fmla="*/ 4002862 w 7467600"/>
              <a:gd name="connsiteY645" fmla="*/ 1042866 h 6858000"/>
              <a:gd name="connsiteX646" fmla="*/ 4002475 w 7467600"/>
              <a:gd name="connsiteY646" fmla="*/ 1037802 h 6858000"/>
              <a:gd name="connsiteX647" fmla="*/ 506322 w 7467600"/>
              <a:gd name="connsiteY647" fmla="*/ 1020997 h 6858000"/>
              <a:gd name="connsiteX648" fmla="*/ 533068 w 7467600"/>
              <a:gd name="connsiteY648" fmla="*/ 1029409 h 6858000"/>
              <a:gd name="connsiteX649" fmla="*/ 1232525 w 7467600"/>
              <a:gd name="connsiteY649" fmla="*/ 1804675 h 6858000"/>
              <a:gd name="connsiteX650" fmla="*/ 1388858 w 7467600"/>
              <a:gd name="connsiteY650" fmla="*/ 2368011 h 6858000"/>
              <a:gd name="connsiteX651" fmla="*/ 1384098 w 7467600"/>
              <a:gd name="connsiteY651" fmla="*/ 2378125 h 6858000"/>
              <a:gd name="connsiteX652" fmla="*/ 1425393 w 7467600"/>
              <a:gd name="connsiteY652" fmla="*/ 2589124 h 6858000"/>
              <a:gd name="connsiteX653" fmla="*/ 1424001 w 7467600"/>
              <a:gd name="connsiteY653" fmla="*/ 2597541 h 6858000"/>
              <a:gd name="connsiteX654" fmla="*/ 2152729 w 7467600"/>
              <a:gd name="connsiteY654" fmla="*/ 2864487 h 6858000"/>
              <a:gd name="connsiteX655" fmla="*/ 2020609 w 7467600"/>
              <a:gd name="connsiteY655" fmla="*/ 2539671 h 6858000"/>
              <a:gd name="connsiteX656" fmla="*/ 2018920 w 7467600"/>
              <a:gd name="connsiteY656" fmla="*/ 2536309 h 6858000"/>
              <a:gd name="connsiteX657" fmla="*/ 1342441 w 7467600"/>
              <a:gd name="connsiteY657" fmla="*/ 1173017 h 6858000"/>
              <a:gd name="connsiteX658" fmla="*/ 1367925 w 7467600"/>
              <a:gd name="connsiteY658" fmla="*/ 1135648 h 6858000"/>
              <a:gd name="connsiteX659" fmla="*/ 1771401 w 7467600"/>
              <a:gd name="connsiteY659" fmla="*/ 1806673 h 6858000"/>
              <a:gd name="connsiteX660" fmla="*/ 1972385 w 7467600"/>
              <a:gd name="connsiteY660" fmla="*/ 2198735 h 6858000"/>
              <a:gd name="connsiteX661" fmla="*/ 2040892 w 7467600"/>
              <a:gd name="connsiteY661" fmla="*/ 2405205 h 6858000"/>
              <a:gd name="connsiteX662" fmla="*/ 2131689 w 7467600"/>
              <a:gd name="connsiteY662" fmla="*/ 1936926 h 6858000"/>
              <a:gd name="connsiteX663" fmla="*/ 2454820 w 7467600"/>
              <a:gd name="connsiteY663" fmla="*/ 1248808 h 6858000"/>
              <a:gd name="connsiteX664" fmla="*/ 2492512 w 7467600"/>
              <a:gd name="connsiteY664" fmla="*/ 1302920 h 6858000"/>
              <a:gd name="connsiteX665" fmla="*/ 2081216 w 7467600"/>
              <a:gd name="connsiteY665" fmla="*/ 2527513 h 6858000"/>
              <a:gd name="connsiteX666" fmla="*/ 2081211 w 7467600"/>
              <a:gd name="connsiteY666" fmla="*/ 2528916 h 6858000"/>
              <a:gd name="connsiteX667" fmla="*/ 2199067 w 7467600"/>
              <a:gd name="connsiteY667" fmla="*/ 2884061 h 6858000"/>
              <a:gd name="connsiteX668" fmla="*/ 3192586 w 7467600"/>
              <a:gd name="connsiteY668" fmla="*/ 3411496 h 6858000"/>
              <a:gd name="connsiteX669" fmla="*/ 3182620 w 7467600"/>
              <a:gd name="connsiteY669" fmla="*/ 3483279 h 6858000"/>
              <a:gd name="connsiteX670" fmla="*/ 2435119 w 7467600"/>
              <a:gd name="connsiteY670" fmla="*/ 3080173 h 6858000"/>
              <a:gd name="connsiteX671" fmla="*/ 2410152 w 7467600"/>
              <a:gd name="connsiteY671" fmla="*/ 3063751 h 6858000"/>
              <a:gd name="connsiteX672" fmla="*/ 2408099 w 7467600"/>
              <a:gd name="connsiteY672" fmla="*/ 3064403 h 6858000"/>
              <a:gd name="connsiteX673" fmla="*/ 2407218 w 7467600"/>
              <a:gd name="connsiteY673" fmla="*/ 3070324 h 6858000"/>
              <a:gd name="connsiteX674" fmla="*/ 2380138 w 7467600"/>
              <a:gd name="connsiteY674" fmla="*/ 3099341 h 6858000"/>
              <a:gd name="connsiteX675" fmla="*/ 1765923 w 7467600"/>
              <a:gd name="connsiteY675" fmla="*/ 3581043 h 6858000"/>
              <a:gd name="connsiteX676" fmla="*/ 1702258 w 7467600"/>
              <a:gd name="connsiteY676" fmla="*/ 3612286 h 6858000"/>
              <a:gd name="connsiteX677" fmla="*/ 1538370 w 7467600"/>
              <a:gd name="connsiteY677" fmla="*/ 3811804 h 6858000"/>
              <a:gd name="connsiteX678" fmla="*/ 542867 w 7467600"/>
              <a:gd name="connsiteY678" fmla="*/ 4944092 h 6858000"/>
              <a:gd name="connsiteX679" fmla="*/ 515800 w 7467600"/>
              <a:gd name="connsiteY679" fmla="*/ 4862180 h 6858000"/>
              <a:gd name="connsiteX680" fmla="*/ 909145 w 7467600"/>
              <a:gd name="connsiteY680" fmla="*/ 4199225 h 6858000"/>
              <a:gd name="connsiteX681" fmla="*/ 1214067 w 7467600"/>
              <a:gd name="connsiteY681" fmla="*/ 3908561 h 6858000"/>
              <a:gd name="connsiteX682" fmla="*/ 640967 w 7467600"/>
              <a:gd name="connsiteY682" fmla="*/ 4105601 h 6858000"/>
              <a:gd name="connsiteX683" fmla="*/ 112563 w 7467600"/>
              <a:gd name="connsiteY683" fmla="*/ 4396952 h 6858000"/>
              <a:gd name="connsiteX684" fmla="*/ 0 w 7467600"/>
              <a:gd name="connsiteY684" fmla="*/ 4466006 h 6858000"/>
              <a:gd name="connsiteX685" fmla="*/ 0 w 7467600"/>
              <a:gd name="connsiteY685" fmla="*/ 4233763 h 6858000"/>
              <a:gd name="connsiteX686" fmla="*/ 36881 w 7467600"/>
              <a:gd name="connsiteY686" fmla="*/ 4200118 h 6858000"/>
              <a:gd name="connsiteX687" fmla="*/ 910534 w 7467600"/>
              <a:gd name="connsiteY687" fmla="*/ 3629753 h 6858000"/>
              <a:gd name="connsiteX688" fmla="*/ 1578717 w 7467600"/>
              <a:gd name="connsiteY688" fmla="*/ 3575982 h 6858000"/>
              <a:gd name="connsiteX689" fmla="*/ 2338780 w 7467600"/>
              <a:gd name="connsiteY689" fmla="*/ 3033725 h 6858000"/>
              <a:gd name="connsiteX690" fmla="*/ 1807991 w 7467600"/>
              <a:gd name="connsiteY690" fmla="*/ 2807184 h 6858000"/>
              <a:gd name="connsiteX691" fmla="*/ 1416358 w 7467600"/>
              <a:gd name="connsiteY691" fmla="*/ 3112571 h 6858000"/>
              <a:gd name="connsiteX692" fmla="*/ 939066 w 7467600"/>
              <a:gd name="connsiteY692" fmla="*/ 3378798 h 6858000"/>
              <a:gd name="connsiteX693" fmla="*/ 115099 w 7467600"/>
              <a:gd name="connsiteY693" fmla="*/ 3607650 h 6858000"/>
              <a:gd name="connsiteX694" fmla="*/ 97284 w 7467600"/>
              <a:gd name="connsiteY694" fmla="*/ 3520393 h 6858000"/>
              <a:gd name="connsiteX695" fmla="*/ 922050 w 7467600"/>
              <a:gd name="connsiteY695" fmla="*/ 3074867 h 6858000"/>
              <a:gd name="connsiteX696" fmla="*/ 1405265 w 7467600"/>
              <a:gd name="connsiteY696" fmla="*/ 3016319 h 6858000"/>
              <a:gd name="connsiteX697" fmla="*/ 1407512 w 7467600"/>
              <a:gd name="connsiteY697" fmla="*/ 3018001 h 6858000"/>
              <a:gd name="connsiteX698" fmla="*/ 1726266 w 7467600"/>
              <a:gd name="connsiteY698" fmla="*/ 2777274 h 6858000"/>
              <a:gd name="connsiteX699" fmla="*/ 625390 w 7467600"/>
              <a:gd name="connsiteY699" fmla="*/ 2514541 h 6858000"/>
              <a:gd name="connsiteX700" fmla="*/ 619799 w 7467600"/>
              <a:gd name="connsiteY700" fmla="*/ 2527180 h 6858000"/>
              <a:gd name="connsiteX701" fmla="*/ 310030 w 7467600"/>
              <a:gd name="connsiteY701" fmla="*/ 2771818 h 6858000"/>
              <a:gd name="connsiteX702" fmla="*/ 173877 w 7467600"/>
              <a:gd name="connsiteY702" fmla="*/ 2937056 h 6858000"/>
              <a:gd name="connsiteX703" fmla="*/ 77889 w 7467600"/>
              <a:gd name="connsiteY703" fmla="*/ 3138440 h 6858000"/>
              <a:gd name="connsiteX704" fmla="*/ 0 w 7467600"/>
              <a:gd name="connsiteY704" fmla="*/ 3271395 h 6858000"/>
              <a:gd name="connsiteX705" fmla="*/ 0 w 7467600"/>
              <a:gd name="connsiteY705" fmla="*/ 3153002 h 6858000"/>
              <a:gd name="connsiteX706" fmla="*/ 2386 w 7467600"/>
              <a:gd name="connsiteY706" fmla="*/ 3149203 h 6858000"/>
              <a:gd name="connsiteX707" fmla="*/ 89753 w 7467600"/>
              <a:gd name="connsiteY707" fmla="*/ 2987702 h 6858000"/>
              <a:gd name="connsiteX708" fmla="*/ 76869 w 7467600"/>
              <a:gd name="connsiteY708" fmla="*/ 3005404 h 6858000"/>
              <a:gd name="connsiteX709" fmla="*/ 32049 w 7467600"/>
              <a:gd name="connsiteY709" fmla="*/ 3065814 h 6858000"/>
              <a:gd name="connsiteX710" fmla="*/ 0 w 7467600"/>
              <a:gd name="connsiteY710" fmla="*/ 3108744 h 6858000"/>
              <a:gd name="connsiteX711" fmla="*/ 0 w 7467600"/>
              <a:gd name="connsiteY711" fmla="*/ 3058059 h 6858000"/>
              <a:gd name="connsiteX712" fmla="*/ 7610 w 7467600"/>
              <a:gd name="connsiteY712" fmla="*/ 3047889 h 6858000"/>
              <a:gd name="connsiteX713" fmla="*/ 52419 w 7467600"/>
              <a:gd name="connsiteY713" fmla="*/ 2987479 h 6858000"/>
              <a:gd name="connsiteX714" fmla="*/ 59142 w 7467600"/>
              <a:gd name="connsiteY714" fmla="*/ 2978488 h 6858000"/>
              <a:gd name="connsiteX715" fmla="*/ 0 w 7467600"/>
              <a:gd name="connsiteY715" fmla="*/ 3015334 h 6858000"/>
              <a:gd name="connsiteX716" fmla="*/ 0 w 7467600"/>
              <a:gd name="connsiteY716" fmla="*/ 2914286 h 6858000"/>
              <a:gd name="connsiteX717" fmla="*/ 36383 w 7467600"/>
              <a:gd name="connsiteY717" fmla="*/ 2901128 h 6858000"/>
              <a:gd name="connsiteX718" fmla="*/ 156329 w 7467600"/>
              <a:gd name="connsiteY718" fmla="*/ 2840533 h 6858000"/>
              <a:gd name="connsiteX719" fmla="*/ 358355 w 7467600"/>
              <a:gd name="connsiteY719" fmla="*/ 2620471 h 6858000"/>
              <a:gd name="connsiteX720" fmla="*/ 510577 w 7467600"/>
              <a:gd name="connsiteY720" fmla="*/ 2501244 h 6858000"/>
              <a:gd name="connsiteX721" fmla="*/ 211967 w 7467600"/>
              <a:gd name="connsiteY721" fmla="*/ 2479171 h 6858000"/>
              <a:gd name="connsiteX722" fmla="*/ 0 w 7467600"/>
              <a:gd name="connsiteY722" fmla="*/ 2476398 h 6858000"/>
              <a:gd name="connsiteX723" fmla="*/ 0 w 7467600"/>
              <a:gd name="connsiteY723" fmla="*/ 2389189 h 6858000"/>
              <a:gd name="connsiteX724" fmla="*/ 103062 w 7467600"/>
              <a:gd name="connsiteY724" fmla="*/ 2389518 h 6858000"/>
              <a:gd name="connsiteX725" fmla="*/ 510734 w 7467600"/>
              <a:gd name="connsiteY725" fmla="*/ 2416201 h 6858000"/>
              <a:gd name="connsiteX726" fmla="*/ 279257 w 7467600"/>
              <a:gd name="connsiteY726" fmla="*/ 2092102 h 6858000"/>
              <a:gd name="connsiteX727" fmla="*/ 65265 w 7467600"/>
              <a:gd name="connsiteY727" fmla="*/ 2006049 h 6858000"/>
              <a:gd name="connsiteX728" fmla="*/ 0 w 7467600"/>
              <a:gd name="connsiteY728" fmla="*/ 1982532 h 6858000"/>
              <a:gd name="connsiteX729" fmla="*/ 0 w 7467600"/>
              <a:gd name="connsiteY729" fmla="*/ 1912789 h 6858000"/>
              <a:gd name="connsiteX730" fmla="*/ 97460 w 7467600"/>
              <a:gd name="connsiteY730" fmla="*/ 1953725 h 6858000"/>
              <a:gd name="connsiteX731" fmla="*/ 221272 w 7467600"/>
              <a:gd name="connsiteY731" fmla="*/ 1980766 h 6858000"/>
              <a:gd name="connsiteX732" fmla="*/ 116765 w 7467600"/>
              <a:gd name="connsiteY732" fmla="*/ 1911033 h 6858000"/>
              <a:gd name="connsiteX733" fmla="*/ 16405 w 7467600"/>
              <a:gd name="connsiteY733" fmla="*/ 1803412 h 6858000"/>
              <a:gd name="connsiteX734" fmla="*/ 0 w 7467600"/>
              <a:gd name="connsiteY734" fmla="*/ 1784777 h 6858000"/>
              <a:gd name="connsiteX735" fmla="*/ 0 w 7467600"/>
              <a:gd name="connsiteY735" fmla="*/ 1740082 h 6858000"/>
              <a:gd name="connsiteX736" fmla="*/ 39394 w 7467600"/>
              <a:gd name="connsiteY736" fmla="*/ 1784856 h 6858000"/>
              <a:gd name="connsiteX737" fmla="*/ 135813 w 7467600"/>
              <a:gd name="connsiteY737" fmla="*/ 1888838 h 6858000"/>
              <a:gd name="connsiteX738" fmla="*/ 242575 w 7467600"/>
              <a:gd name="connsiteY738" fmla="*/ 1958841 h 6858000"/>
              <a:gd name="connsiteX739" fmla="*/ 82197 w 7467600"/>
              <a:gd name="connsiteY739" fmla="*/ 1754826 h 6858000"/>
              <a:gd name="connsiteX740" fmla="*/ 0 w 7467600"/>
              <a:gd name="connsiteY740" fmla="*/ 1679650 h 6858000"/>
              <a:gd name="connsiteX741" fmla="*/ 0 w 7467600"/>
              <a:gd name="connsiteY741" fmla="*/ 1602463 h 6858000"/>
              <a:gd name="connsiteX742" fmla="*/ 84689 w 7467600"/>
              <a:gd name="connsiteY742" fmla="*/ 1677442 h 6858000"/>
              <a:gd name="connsiteX743" fmla="*/ 298437 w 7467600"/>
              <a:gd name="connsiteY743" fmla="*/ 1968019 h 6858000"/>
              <a:gd name="connsiteX744" fmla="*/ 227269 w 7467600"/>
              <a:gd name="connsiteY744" fmla="*/ 1114064 h 6858000"/>
              <a:gd name="connsiteX745" fmla="*/ 248003 w 7467600"/>
              <a:gd name="connsiteY745" fmla="*/ 1089613 h 6858000"/>
              <a:gd name="connsiteX746" fmla="*/ 427020 w 7467600"/>
              <a:gd name="connsiteY746" fmla="*/ 1619803 h 6858000"/>
              <a:gd name="connsiteX747" fmla="*/ 340345 w 7467600"/>
              <a:gd name="connsiteY747" fmla="*/ 2027739 h 6858000"/>
              <a:gd name="connsiteX748" fmla="*/ 360865 w 7467600"/>
              <a:gd name="connsiteY748" fmla="*/ 2044827 h 6858000"/>
              <a:gd name="connsiteX749" fmla="*/ 560414 w 7467600"/>
              <a:gd name="connsiteY749" fmla="*/ 2421457 h 6858000"/>
              <a:gd name="connsiteX750" fmla="*/ 1359703 w 7467600"/>
              <a:gd name="connsiteY750" fmla="*/ 2578554 h 6858000"/>
              <a:gd name="connsiteX751" fmla="*/ 1359422 w 7467600"/>
              <a:gd name="connsiteY751" fmla="*/ 2577994 h 6858000"/>
              <a:gd name="connsiteX752" fmla="*/ 828701 w 7467600"/>
              <a:gd name="connsiteY752" fmla="*/ 1839520 h 6858000"/>
              <a:gd name="connsiteX753" fmla="*/ 494427 w 7467600"/>
              <a:gd name="connsiteY753" fmla="*/ 1092333 h 6858000"/>
              <a:gd name="connsiteX754" fmla="*/ 506322 w 7467600"/>
              <a:gd name="connsiteY754" fmla="*/ 1020997 h 6858000"/>
              <a:gd name="connsiteX755" fmla="*/ 4570198 w 7467600"/>
              <a:gd name="connsiteY755" fmla="*/ 978081 h 6858000"/>
              <a:gd name="connsiteX756" fmla="*/ 4523691 w 7467600"/>
              <a:gd name="connsiteY756" fmla="*/ 1127776 h 6858000"/>
              <a:gd name="connsiteX757" fmla="*/ 4509875 w 7467600"/>
              <a:gd name="connsiteY757" fmla="*/ 1167552 h 6858000"/>
              <a:gd name="connsiteX758" fmla="*/ 4478168 w 7467600"/>
              <a:gd name="connsiteY758" fmla="*/ 1260735 h 6858000"/>
              <a:gd name="connsiteX759" fmla="*/ 4409309 w 7467600"/>
              <a:gd name="connsiteY759" fmla="*/ 1666996 h 6858000"/>
              <a:gd name="connsiteX760" fmla="*/ 4370031 w 7467600"/>
              <a:gd name="connsiteY760" fmla="*/ 1955666 h 6858000"/>
              <a:gd name="connsiteX761" fmla="*/ 4570198 w 7467600"/>
              <a:gd name="connsiteY761" fmla="*/ 978081 h 6858000"/>
              <a:gd name="connsiteX762" fmla="*/ 4557898 w 7467600"/>
              <a:gd name="connsiteY762" fmla="*/ 900011 h 6858000"/>
              <a:gd name="connsiteX763" fmla="*/ 4344840 w 7467600"/>
              <a:gd name="connsiteY763" fmla="*/ 1922038 h 6858000"/>
              <a:gd name="connsiteX764" fmla="*/ 4378710 w 7467600"/>
              <a:gd name="connsiteY764" fmla="*/ 1665516 h 6858000"/>
              <a:gd name="connsiteX765" fmla="*/ 4448798 w 7467600"/>
              <a:gd name="connsiteY765" fmla="*/ 1253024 h 6858000"/>
              <a:gd name="connsiteX766" fmla="*/ 4480315 w 7467600"/>
              <a:gd name="connsiteY766" fmla="*/ 1158454 h 6858000"/>
              <a:gd name="connsiteX767" fmla="*/ 4494133 w 7467600"/>
              <a:gd name="connsiteY767" fmla="*/ 1118676 h 6858000"/>
              <a:gd name="connsiteX768" fmla="*/ 4557898 w 7467600"/>
              <a:gd name="connsiteY768" fmla="*/ 900011 h 6858000"/>
              <a:gd name="connsiteX769" fmla="*/ 5870151 w 7467600"/>
              <a:gd name="connsiteY769" fmla="*/ 898890 h 6858000"/>
              <a:gd name="connsiteX770" fmla="*/ 5861335 w 7467600"/>
              <a:gd name="connsiteY770" fmla="*/ 899177 h 6858000"/>
              <a:gd name="connsiteX771" fmla="*/ 5843702 w 7467600"/>
              <a:gd name="connsiteY771" fmla="*/ 899748 h 6858000"/>
              <a:gd name="connsiteX772" fmla="*/ 5651107 w 7467600"/>
              <a:gd name="connsiteY772" fmla="*/ 920306 h 6858000"/>
              <a:gd name="connsiteX773" fmla="*/ 5459407 w 7467600"/>
              <a:gd name="connsiteY773" fmla="*/ 940975 h 6858000"/>
              <a:gd name="connsiteX774" fmla="*/ 5374846 w 7467600"/>
              <a:gd name="connsiteY774" fmla="*/ 941988 h 6858000"/>
              <a:gd name="connsiteX775" fmla="*/ 5256105 w 7467600"/>
              <a:gd name="connsiteY775" fmla="*/ 945632 h 6858000"/>
              <a:gd name="connsiteX776" fmla="*/ 5107071 w 7467600"/>
              <a:gd name="connsiteY776" fmla="*/ 969720 h 6858000"/>
              <a:gd name="connsiteX777" fmla="*/ 4998681 w 7467600"/>
              <a:gd name="connsiteY777" fmla="*/ 988771 h 6858000"/>
              <a:gd name="connsiteX778" fmla="*/ 5870151 w 7467600"/>
              <a:gd name="connsiteY778" fmla="*/ 898890 h 6858000"/>
              <a:gd name="connsiteX779" fmla="*/ 5504425 w 7467600"/>
              <a:gd name="connsiteY779" fmla="*/ 848067 h 6858000"/>
              <a:gd name="connsiteX780" fmla="*/ 4968849 w 7467600"/>
              <a:gd name="connsiteY780" fmla="*/ 962318 h 6858000"/>
              <a:gd name="connsiteX781" fmla="*/ 5104039 w 7467600"/>
              <a:gd name="connsiteY781" fmla="*/ 940634 h 6858000"/>
              <a:gd name="connsiteX782" fmla="*/ 5256311 w 7467600"/>
              <a:gd name="connsiteY782" fmla="*/ 916490 h 6858000"/>
              <a:gd name="connsiteX783" fmla="*/ 5377381 w 7467600"/>
              <a:gd name="connsiteY783" fmla="*/ 912671 h 6858000"/>
              <a:gd name="connsiteX784" fmla="*/ 5460148 w 7467600"/>
              <a:gd name="connsiteY784" fmla="*/ 911442 h 6858000"/>
              <a:gd name="connsiteX785" fmla="*/ 5648971 w 7467600"/>
              <a:gd name="connsiteY785" fmla="*/ 891331 h 6858000"/>
              <a:gd name="connsiteX786" fmla="*/ 5844807 w 7467600"/>
              <a:gd name="connsiteY786" fmla="*/ 870718 h 6858000"/>
              <a:gd name="connsiteX787" fmla="*/ 5862975 w 7467600"/>
              <a:gd name="connsiteY787" fmla="*/ 869756 h 6858000"/>
              <a:gd name="connsiteX788" fmla="*/ 5920887 w 7467600"/>
              <a:gd name="connsiteY788" fmla="*/ 865929 h 6858000"/>
              <a:gd name="connsiteX789" fmla="*/ 5504425 w 7467600"/>
              <a:gd name="connsiteY789" fmla="*/ 848067 h 6858000"/>
              <a:gd name="connsiteX790" fmla="*/ 3607114 w 7467600"/>
              <a:gd name="connsiteY790" fmla="*/ 467441 h 6858000"/>
              <a:gd name="connsiteX791" fmla="*/ 3296242 w 7467600"/>
              <a:gd name="connsiteY791" fmla="*/ 807991 h 6858000"/>
              <a:gd name="connsiteX792" fmla="*/ 3174674 w 7467600"/>
              <a:gd name="connsiteY792" fmla="*/ 919759 h 6858000"/>
              <a:gd name="connsiteX793" fmla="*/ 3042978 w 7467600"/>
              <a:gd name="connsiteY793" fmla="*/ 1054894 h 6858000"/>
              <a:gd name="connsiteX794" fmla="*/ 2968914 w 7467600"/>
              <a:gd name="connsiteY794" fmla="*/ 1133756 h 6858000"/>
              <a:gd name="connsiteX795" fmla="*/ 3103823 w 7467600"/>
              <a:gd name="connsiteY795" fmla="*/ 1026814 h 6858000"/>
              <a:gd name="connsiteX796" fmla="*/ 3607114 w 7467600"/>
              <a:gd name="connsiteY796" fmla="*/ 467441 h 6858000"/>
              <a:gd name="connsiteX797" fmla="*/ 3744487 w 7467600"/>
              <a:gd name="connsiteY797" fmla="*/ 383136 h 6858000"/>
              <a:gd name="connsiteX798" fmla="*/ 3970213 w 7467600"/>
              <a:gd name="connsiteY798" fmla="*/ 995559 h 6858000"/>
              <a:gd name="connsiteX799" fmla="*/ 3744487 w 7467600"/>
              <a:gd name="connsiteY799" fmla="*/ 383136 h 6858000"/>
              <a:gd name="connsiteX800" fmla="*/ 3624562 w 7467600"/>
              <a:gd name="connsiteY800" fmla="*/ 367041 h 6858000"/>
              <a:gd name="connsiteX801" fmla="*/ 3489712 w 7467600"/>
              <a:gd name="connsiteY801" fmla="*/ 485386 h 6858000"/>
              <a:gd name="connsiteX802" fmla="*/ 3182994 w 7467600"/>
              <a:gd name="connsiteY802" fmla="*/ 828265 h 6858000"/>
              <a:gd name="connsiteX803" fmla="*/ 2892114 w 7467600"/>
              <a:gd name="connsiteY803" fmla="*/ 1172635 h 6858000"/>
              <a:gd name="connsiteX804" fmla="*/ 3021459 w 7467600"/>
              <a:gd name="connsiteY804" fmla="*/ 1035385 h 6858000"/>
              <a:gd name="connsiteX805" fmla="*/ 3153873 w 7467600"/>
              <a:gd name="connsiteY805" fmla="*/ 898971 h 6858000"/>
              <a:gd name="connsiteX806" fmla="*/ 3276511 w 7467600"/>
              <a:gd name="connsiteY806" fmla="*/ 786423 h 6858000"/>
              <a:gd name="connsiteX807" fmla="*/ 3584154 w 7467600"/>
              <a:gd name="connsiteY807" fmla="*/ 448218 h 6858000"/>
              <a:gd name="connsiteX808" fmla="*/ 3624562 w 7467600"/>
              <a:gd name="connsiteY808" fmla="*/ 367041 h 6858000"/>
              <a:gd name="connsiteX809" fmla="*/ 3766672 w 7467600"/>
              <a:gd name="connsiteY809" fmla="*/ 359429 h 6858000"/>
              <a:gd name="connsiteX810" fmla="*/ 3996338 w 7467600"/>
              <a:gd name="connsiteY810" fmla="*/ 968237 h 6858000"/>
              <a:gd name="connsiteX811" fmla="*/ 3766672 w 7467600"/>
              <a:gd name="connsiteY811" fmla="*/ 359429 h 6858000"/>
              <a:gd name="connsiteX812" fmla="*/ 5805386 w 7467600"/>
              <a:gd name="connsiteY812" fmla="*/ 239240 h 6858000"/>
              <a:gd name="connsiteX813" fmla="*/ 5736947 w 7467600"/>
              <a:gd name="connsiteY813" fmla="*/ 261367 h 6858000"/>
              <a:gd name="connsiteX814" fmla="*/ 5427012 w 7467600"/>
              <a:gd name="connsiteY814" fmla="*/ 311272 h 6858000"/>
              <a:gd name="connsiteX815" fmla="*/ 5147818 w 7467600"/>
              <a:gd name="connsiteY815" fmla="*/ 322112 h 6858000"/>
              <a:gd name="connsiteX816" fmla="*/ 5060854 w 7467600"/>
              <a:gd name="connsiteY816" fmla="*/ 311882 h 6858000"/>
              <a:gd name="connsiteX817" fmla="*/ 4945989 w 7467600"/>
              <a:gd name="connsiteY817" fmla="*/ 300516 h 6858000"/>
              <a:gd name="connsiteX818" fmla="*/ 5410479 w 7467600"/>
              <a:gd name="connsiteY818" fmla="*/ 348434 h 6858000"/>
              <a:gd name="connsiteX819" fmla="*/ 5805386 w 7467600"/>
              <a:gd name="connsiteY819" fmla="*/ 239240 h 6858000"/>
              <a:gd name="connsiteX820" fmla="*/ 5905192 w 7467600"/>
              <a:gd name="connsiteY820" fmla="*/ 163079 h 6858000"/>
              <a:gd name="connsiteX821" fmla="*/ 5865655 w 7467600"/>
              <a:gd name="connsiteY821" fmla="*/ 171901 h 6858000"/>
              <a:gd name="connsiteX822" fmla="*/ 5259740 w 7467600"/>
              <a:gd name="connsiteY822" fmla="*/ 257013 h 6858000"/>
              <a:gd name="connsiteX823" fmla="*/ 5208466 w 7467600"/>
              <a:gd name="connsiteY823" fmla="*/ 257550 h 6858000"/>
              <a:gd name="connsiteX824" fmla="*/ 4980204 w 7467600"/>
              <a:gd name="connsiteY824" fmla="*/ 271903 h 6858000"/>
              <a:gd name="connsiteX825" fmla="*/ 5068068 w 7467600"/>
              <a:gd name="connsiteY825" fmla="*/ 282244 h 6858000"/>
              <a:gd name="connsiteX826" fmla="*/ 5153231 w 7467600"/>
              <a:gd name="connsiteY826" fmla="*/ 292240 h 6858000"/>
              <a:gd name="connsiteX827" fmla="*/ 5426491 w 7467600"/>
              <a:gd name="connsiteY827" fmla="*/ 281128 h 6858000"/>
              <a:gd name="connsiteX828" fmla="*/ 5731212 w 7467600"/>
              <a:gd name="connsiteY828" fmla="*/ 231951 h 6858000"/>
              <a:gd name="connsiteX829" fmla="*/ 5905192 w 7467600"/>
              <a:gd name="connsiteY829" fmla="*/ 163079 h 6858000"/>
              <a:gd name="connsiteX830" fmla="*/ 5944437 w 7467600"/>
              <a:gd name="connsiteY830" fmla="*/ 113829 h 6858000"/>
              <a:gd name="connsiteX831" fmla="*/ 5825032 w 7467600"/>
              <a:gd name="connsiteY831" fmla="*/ 146405 h 6858000"/>
              <a:gd name="connsiteX832" fmla="*/ 4955599 w 7467600"/>
              <a:gd name="connsiteY832" fmla="*/ 247008 h 6858000"/>
              <a:gd name="connsiteX833" fmla="*/ 5210104 w 7467600"/>
              <a:gd name="connsiteY833" fmla="*/ 228123 h 6858000"/>
              <a:gd name="connsiteX834" fmla="*/ 5261015 w 7467600"/>
              <a:gd name="connsiteY834" fmla="*/ 227087 h 6858000"/>
              <a:gd name="connsiteX835" fmla="*/ 5861181 w 7467600"/>
              <a:gd name="connsiteY835" fmla="*/ 143093 h 6858000"/>
              <a:gd name="connsiteX836" fmla="*/ 5961252 w 7467600"/>
              <a:gd name="connsiteY836" fmla="*/ 114820 h 6858000"/>
              <a:gd name="connsiteX837" fmla="*/ 5944437 w 7467600"/>
              <a:gd name="connsiteY837" fmla="*/ 113829 h 6858000"/>
              <a:gd name="connsiteX838" fmla="*/ 3882765 w 7467600"/>
              <a:gd name="connsiteY838" fmla="*/ 0 h 6858000"/>
              <a:gd name="connsiteX839" fmla="*/ 3995099 w 7467600"/>
              <a:gd name="connsiteY839" fmla="*/ 0 h 6858000"/>
              <a:gd name="connsiteX840" fmla="*/ 4163818 w 7467600"/>
              <a:gd name="connsiteY840" fmla="*/ 234104 h 6858000"/>
              <a:gd name="connsiteX841" fmla="*/ 4172099 w 7467600"/>
              <a:gd name="connsiteY841" fmla="*/ 234207 h 6858000"/>
              <a:gd name="connsiteX842" fmla="*/ 4784282 w 7467600"/>
              <a:gd name="connsiteY842" fmla="*/ 276561 h 6858000"/>
              <a:gd name="connsiteX843" fmla="*/ 4801687 w 7467600"/>
              <a:gd name="connsiteY843" fmla="*/ 267764 h 6858000"/>
              <a:gd name="connsiteX844" fmla="*/ 6082788 w 7467600"/>
              <a:gd name="connsiteY844" fmla="*/ 64119 h 6858000"/>
              <a:gd name="connsiteX845" fmla="*/ 6099442 w 7467600"/>
              <a:gd name="connsiteY845" fmla="*/ 82568 h 6858000"/>
              <a:gd name="connsiteX846" fmla="*/ 4804137 w 7467600"/>
              <a:gd name="connsiteY846" fmla="*/ 320931 h 6858000"/>
              <a:gd name="connsiteX847" fmla="*/ 4227047 w 7467600"/>
              <a:gd name="connsiteY847" fmla="*/ 313415 h 6858000"/>
              <a:gd name="connsiteX848" fmla="*/ 4346041 w 7467600"/>
              <a:gd name="connsiteY848" fmla="*/ 456086 h 6858000"/>
              <a:gd name="connsiteX849" fmla="*/ 4870967 w 7467600"/>
              <a:gd name="connsiteY849" fmla="*/ 963061 h 6858000"/>
              <a:gd name="connsiteX850" fmla="*/ 4889647 w 7467600"/>
              <a:gd name="connsiteY850" fmla="*/ 957147 h 6858000"/>
              <a:gd name="connsiteX851" fmla="*/ 5422504 w 7467600"/>
              <a:gd name="connsiteY851" fmla="*/ 805191 h 6858000"/>
              <a:gd name="connsiteX852" fmla="*/ 6087656 w 7467600"/>
              <a:gd name="connsiteY852" fmla="*/ 826703 h 6858000"/>
              <a:gd name="connsiteX853" fmla="*/ 6058717 w 7467600"/>
              <a:gd name="connsiteY853" fmla="*/ 865992 h 6858000"/>
              <a:gd name="connsiteX854" fmla="*/ 4974153 w 7467600"/>
              <a:gd name="connsiteY854" fmla="*/ 1045456 h 6858000"/>
              <a:gd name="connsiteX855" fmla="*/ 5627835 w 7467600"/>
              <a:gd name="connsiteY855" fmla="*/ 1472077 h 6858000"/>
              <a:gd name="connsiteX856" fmla="*/ 5629817 w 7467600"/>
              <a:gd name="connsiteY856" fmla="*/ 1471412 h 6858000"/>
              <a:gd name="connsiteX857" fmla="*/ 5634124 w 7467600"/>
              <a:gd name="connsiteY857" fmla="*/ 1470572 h 6858000"/>
              <a:gd name="connsiteX858" fmla="*/ 5755832 w 7467600"/>
              <a:gd name="connsiteY858" fmla="*/ 1383886 h 6858000"/>
              <a:gd name="connsiteX859" fmla="*/ 6014186 w 7467600"/>
              <a:gd name="connsiteY859" fmla="*/ 1279799 h 6858000"/>
              <a:gd name="connsiteX860" fmla="*/ 6901619 w 7467600"/>
              <a:gd name="connsiteY860" fmla="*/ 1047874 h 6858000"/>
              <a:gd name="connsiteX861" fmla="*/ 6931566 w 7467600"/>
              <a:gd name="connsiteY861" fmla="*/ 1062034 h 6858000"/>
              <a:gd name="connsiteX862" fmla="*/ 5790982 w 7467600"/>
              <a:gd name="connsiteY862" fmla="*/ 1561380 h 6858000"/>
              <a:gd name="connsiteX863" fmla="*/ 6188971 w 7467600"/>
              <a:gd name="connsiteY863" fmla="*/ 1755168 h 6858000"/>
              <a:gd name="connsiteX864" fmla="*/ 6202446 w 7467600"/>
              <a:gd name="connsiteY864" fmla="*/ 1752268 h 6858000"/>
              <a:gd name="connsiteX865" fmla="*/ 7179560 w 7467600"/>
              <a:gd name="connsiteY865" fmla="*/ 1467551 h 6858000"/>
              <a:gd name="connsiteX866" fmla="*/ 7158730 w 7467600"/>
              <a:gd name="connsiteY866" fmla="*/ 1507835 h 6858000"/>
              <a:gd name="connsiteX867" fmla="*/ 6326959 w 7467600"/>
              <a:gd name="connsiteY867" fmla="*/ 1817686 h 6858000"/>
              <a:gd name="connsiteX868" fmla="*/ 6537433 w 7467600"/>
              <a:gd name="connsiteY868" fmla="*/ 1907790 h 6858000"/>
              <a:gd name="connsiteX869" fmla="*/ 6550221 w 7467600"/>
              <a:gd name="connsiteY869" fmla="*/ 1910729 h 6858000"/>
              <a:gd name="connsiteX870" fmla="*/ 6964438 w 7467600"/>
              <a:gd name="connsiteY870" fmla="*/ 2209505 h 6858000"/>
              <a:gd name="connsiteX871" fmla="*/ 7367862 w 7467600"/>
              <a:gd name="connsiteY871" fmla="*/ 2806833 h 6858000"/>
              <a:gd name="connsiteX872" fmla="*/ 7364329 w 7467600"/>
              <a:gd name="connsiteY872" fmla="*/ 2826907 h 6858000"/>
              <a:gd name="connsiteX873" fmla="*/ 7290545 w 7467600"/>
              <a:gd name="connsiteY873" fmla="*/ 2850663 h 6858000"/>
              <a:gd name="connsiteX874" fmla="*/ 6472036 w 7467600"/>
              <a:gd name="connsiteY874" fmla="*/ 1959003 h 6858000"/>
              <a:gd name="connsiteX875" fmla="*/ 5792897 w 7467600"/>
              <a:gd name="connsiteY875" fmla="*/ 1647747 h 6858000"/>
              <a:gd name="connsiteX876" fmla="*/ 5842751 w 7467600"/>
              <a:gd name="connsiteY876" fmla="*/ 1816112 h 6858000"/>
              <a:gd name="connsiteX877" fmla="*/ 5847424 w 7467600"/>
              <a:gd name="connsiteY877" fmla="*/ 1815776 h 6858000"/>
              <a:gd name="connsiteX878" fmla="*/ 6399821 w 7467600"/>
              <a:gd name="connsiteY878" fmla="*/ 2344799 h 6858000"/>
              <a:gd name="connsiteX879" fmla="*/ 6323232 w 7467600"/>
              <a:gd name="connsiteY879" fmla="*/ 2389634 h 6858000"/>
              <a:gd name="connsiteX880" fmla="*/ 5942958 w 7467600"/>
              <a:gd name="connsiteY880" fmla="*/ 2077708 h 6858000"/>
              <a:gd name="connsiteX881" fmla="*/ 5921559 w 7467600"/>
              <a:gd name="connsiteY881" fmla="*/ 2378596 h 6858000"/>
              <a:gd name="connsiteX882" fmla="*/ 5817651 w 7467600"/>
              <a:gd name="connsiteY882" fmla="*/ 3023919 h 6858000"/>
              <a:gd name="connsiteX883" fmla="*/ 5729634 w 7467600"/>
              <a:gd name="connsiteY883" fmla="*/ 3051849 h 6858000"/>
              <a:gd name="connsiteX884" fmla="*/ 5611018 w 7467600"/>
              <a:gd name="connsiteY884" fmla="*/ 2316769 h 6858000"/>
              <a:gd name="connsiteX885" fmla="*/ 5687608 w 7467600"/>
              <a:gd name="connsiteY885" fmla="*/ 2039972 h 6858000"/>
              <a:gd name="connsiteX886" fmla="*/ 5657554 w 7467600"/>
              <a:gd name="connsiteY886" fmla="*/ 1576445 h 6858000"/>
              <a:gd name="connsiteX887" fmla="*/ 5150475 w 7467600"/>
              <a:gd name="connsiteY887" fmla="*/ 1274012 h 6858000"/>
              <a:gd name="connsiteX888" fmla="*/ 5349142 w 7467600"/>
              <a:gd name="connsiteY888" fmla="*/ 2204405 h 6858000"/>
              <a:gd name="connsiteX889" fmla="*/ 5262214 w 7467600"/>
              <a:gd name="connsiteY889" fmla="*/ 2233836 h 6858000"/>
              <a:gd name="connsiteX890" fmla="*/ 4981539 w 7467600"/>
              <a:gd name="connsiteY890" fmla="*/ 1542201 h 6858000"/>
              <a:gd name="connsiteX891" fmla="*/ 4958461 w 7467600"/>
              <a:gd name="connsiteY891" fmla="*/ 1136957 h 6858000"/>
              <a:gd name="connsiteX892" fmla="*/ 4655015 w 7467600"/>
              <a:gd name="connsiteY892" fmla="*/ 891426 h 6858000"/>
              <a:gd name="connsiteX893" fmla="*/ 4348002 w 7467600"/>
              <a:gd name="connsiteY893" fmla="*/ 2205895 h 6858000"/>
              <a:gd name="connsiteX894" fmla="*/ 4262250 w 7467600"/>
              <a:gd name="connsiteY894" fmla="*/ 2219972 h 6858000"/>
              <a:gd name="connsiteX895" fmla="*/ 4550611 w 7467600"/>
              <a:gd name="connsiteY895" fmla="*/ 817540 h 6858000"/>
              <a:gd name="connsiteX896" fmla="*/ 4564418 w 7467600"/>
              <a:gd name="connsiteY896" fmla="*/ 808293 h 6858000"/>
              <a:gd name="connsiteX897" fmla="*/ 4266388 w 7467600"/>
              <a:gd name="connsiteY897" fmla="*/ 500083 h 6858000"/>
              <a:gd name="connsiteX898" fmla="*/ 4032842 w 7467600"/>
              <a:gd name="connsiteY898" fmla="*/ 211809 h 6858000"/>
              <a:gd name="connsiteX899" fmla="*/ 3882765 w 7467600"/>
              <a:gd name="connsiteY899" fmla="*/ 0 h 6858000"/>
              <a:gd name="connsiteX900" fmla="*/ 3721337 w 7467600"/>
              <a:gd name="connsiteY900" fmla="*/ 0 h 6858000"/>
              <a:gd name="connsiteX901" fmla="*/ 3797544 w 7467600"/>
              <a:gd name="connsiteY901" fmla="*/ 0 h 6858000"/>
              <a:gd name="connsiteX902" fmla="*/ 3775734 w 7467600"/>
              <a:gd name="connsiteY902" fmla="*/ 95131 h 6858000"/>
              <a:gd name="connsiteX903" fmla="*/ 3724807 w 7467600"/>
              <a:gd name="connsiteY903" fmla="*/ 272257 h 6858000"/>
              <a:gd name="connsiteX904" fmla="*/ 3726844 w 7467600"/>
              <a:gd name="connsiteY904" fmla="*/ 282988 h 6858000"/>
              <a:gd name="connsiteX905" fmla="*/ 3742664 w 7467600"/>
              <a:gd name="connsiteY905" fmla="*/ 279918 h 6858000"/>
              <a:gd name="connsiteX906" fmla="*/ 4103910 w 7467600"/>
              <a:gd name="connsiteY906" fmla="*/ 1161917 h 6858000"/>
              <a:gd name="connsiteX907" fmla="*/ 4020269 w 7467600"/>
              <a:gd name="connsiteY907" fmla="*/ 1200406 h 6858000"/>
              <a:gd name="connsiteX908" fmla="*/ 3674882 w 7467600"/>
              <a:gd name="connsiteY908" fmla="*/ 488524 h 6858000"/>
              <a:gd name="connsiteX909" fmla="*/ 3132682 w 7467600"/>
              <a:gd name="connsiteY909" fmla="*/ 1072284 h 6858000"/>
              <a:gd name="connsiteX910" fmla="*/ 2716346 w 7467600"/>
              <a:gd name="connsiteY910" fmla="*/ 1276376 h 6858000"/>
              <a:gd name="connsiteX911" fmla="*/ 2716772 w 7467600"/>
              <a:gd name="connsiteY911" fmla="*/ 1255462 h 6858000"/>
              <a:gd name="connsiteX912" fmla="*/ 3471096 w 7467600"/>
              <a:gd name="connsiteY912" fmla="*/ 437072 h 6858000"/>
              <a:gd name="connsiteX913" fmla="*/ 3639057 w 7467600"/>
              <a:gd name="connsiteY913" fmla="*/ 286334 h 6858000"/>
              <a:gd name="connsiteX914" fmla="*/ 3640309 w 7467600"/>
              <a:gd name="connsiteY914" fmla="*/ 284664 h 6858000"/>
              <a:gd name="connsiteX915" fmla="*/ 3646022 w 7467600"/>
              <a:gd name="connsiteY915" fmla="*/ 276711 h 6858000"/>
              <a:gd name="connsiteX916" fmla="*/ 3707943 w 7467600"/>
              <a:gd name="connsiteY916" fmla="*/ 65958 h 6858000"/>
              <a:gd name="connsiteX917" fmla="*/ 3721337 w 7467600"/>
              <a:gd name="connsiteY917" fmla="*/ 0 h 6858000"/>
              <a:gd name="connsiteX918" fmla="*/ 2867960 w 7467600"/>
              <a:gd name="connsiteY918" fmla="*/ 0 h 6858000"/>
              <a:gd name="connsiteX919" fmla="*/ 2926351 w 7467600"/>
              <a:gd name="connsiteY919" fmla="*/ 0 h 6858000"/>
              <a:gd name="connsiteX920" fmla="*/ 2902823 w 7467600"/>
              <a:gd name="connsiteY920" fmla="*/ 262929 h 6858000"/>
              <a:gd name="connsiteX921" fmla="*/ 2940663 w 7467600"/>
              <a:gd name="connsiteY921" fmla="*/ 140884 h 6858000"/>
              <a:gd name="connsiteX922" fmla="*/ 2947039 w 7467600"/>
              <a:gd name="connsiteY922" fmla="*/ 122524 h 6858000"/>
              <a:gd name="connsiteX923" fmla="*/ 2984316 w 7467600"/>
              <a:gd name="connsiteY923" fmla="*/ 0 h 6858000"/>
              <a:gd name="connsiteX924" fmla="*/ 3016114 w 7467600"/>
              <a:gd name="connsiteY924" fmla="*/ 0 h 6858000"/>
              <a:gd name="connsiteX925" fmla="*/ 2979949 w 7467600"/>
              <a:gd name="connsiteY925" fmla="*/ 119274 h 6858000"/>
              <a:gd name="connsiteX926" fmla="*/ 3023879 w 7467600"/>
              <a:gd name="connsiteY926" fmla="*/ 0 h 6858000"/>
              <a:gd name="connsiteX927" fmla="*/ 3105400 w 7467600"/>
              <a:gd name="connsiteY927" fmla="*/ 0 h 6858000"/>
              <a:gd name="connsiteX928" fmla="*/ 3094669 w 7467600"/>
              <a:gd name="connsiteY928" fmla="*/ 30308 h 6858000"/>
              <a:gd name="connsiteX929" fmla="*/ 2901945 w 7467600"/>
              <a:gd name="connsiteY929" fmla="*/ 466538 h 6858000"/>
              <a:gd name="connsiteX930" fmla="*/ 2815209 w 7467600"/>
              <a:gd name="connsiteY930" fmla="*/ 497361 h 6858000"/>
              <a:gd name="connsiteX931" fmla="*/ 2844845 w 7467600"/>
              <a:gd name="connsiteY931" fmla="*/ 127638 h 6858000"/>
              <a:gd name="connsiteX932" fmla="*/ 2867960 w 7467600"/>
              <a:gd name="connsiteY932" fmla="*/ 0 h 6858000"/>
              <a:gd name="connsiteX933" fmla="*/ 1057230 w 7467600"/>
              <a:gd name="connsiteY933" fmla="*/ 0 h 6858000"/>
              <a:gd name="connsiteX934" fmla="*/ 1111003 w 7467600"/>
              <a:gd name="connsiteY934" fmla="*/ 0 h 6858000"/>
              <a:gd name="connsiteX935" fmla="*/ 1125553 w 7467600"/>
              <a:gd name="connsiteY935" fmla="*/ 52588 h 6858000"/>
              <a:gd name="connsiteX936" fmla="*/ 1304276 w 7467600"/>
              <a:gd name="connsiteY936" fmla="*/ 476275 h 6858000"/>
              <a:gd name="connsiteX937" fmla="*/ 1492066 w 7467600"/>
              <a:gd name="connsiteY937" fmla="*/ 886333 h 6858000"/>
              <a:gd name="connsiteX938" fmla="*/ 1423698 w 7467600"/>
              <a:gd name="connsiteY938" fmla="*/ 710817 h 6858000"/>
              <a:gd name="connsiteX939" fmla="*/ 1357609 w 7467600"/>
              <a:gd name="connsiteY939" fmla="*/ 532892 h 6858000"/>
              <a:gd name="connsiteX940" fmla="*/ 1309550 w 7467600"/>
              <a:gd name="connsiteY940" fmla="*/ 374031 h 6858000"/>
              <a:gd name="connsiteX941" fmla="*/ 1193673 w 7467600"/>
              <a:gd name="connsiteY941" fmla="*/ 49533 h 6858000"/>
              <a:gd name="connsiteX942" fmla="*/ 1164391 w 7467600"/>
              <a:gd name="connsiteY942" fmla="*/ 0 h 6858000"/>
              <a:gd name="connsiteX943" fmla="*/ 1200666 w 7467600"/>
              <a:gd name="connsiteY943" fmla="*/ 0 h 6858000"/>
              <a:gd name="connsiteX944" fmla="*/ 1223408 w 7467600"/>
              <a:gd name="connsiteY944" fmla="*/ 38996 h 6858000"/>
              <a:gd name="connsiteX945" fmla="*/ 1339635 w 7467600"/>
              <a:gd name="connsiteY945" fmla="*/ 365517 h 6858000"/>
              <a:gd name="connsiteX946" fmla="*/ 1387469 w 7467600"/>
              <a:gd name="connsiteY946" fmla="*/ 523079 h 6858000"/>
              <a:gd name="connsiteX947" fmla="*/ 1452685 w 7467600"/>
              <a:gd name="connsiteY947" fmla="*/ 699806 h 6858000"/>
              <a:gd name="connsiteX948" fmla="*/ 1492092 w 7467600"/>
              <a:gd name="connsiteY948" fmla="*/ 800424 h 6858000"/>
              <a:gd name="connsiteX949" fmla="*/ 1455302 w 7467600"/>
              <a:gd name="connsiteY949" fmla="*/ 632913 h 6858000"/>
              <a:gd name="connsiteX950" fmla="*/ 1222336 w 7467600"/>
              <a:gd name="connsiteY950" fmla="*/ 9480 h 6858000"/>
              <a:gd name="connsiteX951" fmla="*/ 1214634 w 7467600"/>
              <a:gd name="connsiteY951" fmla="*/ 0 h 6858000"/>
              <a:gd name="connsiteX952" fmla="*/ 1289827 w 7467600"/>
              <a:gd name="connsiteY952" fmla="*/ 0 h 6858000"/>
              <a:gd name="connsiteX953" fmla="*/ 1321076 w 7467600"/>
              <a:gd name="connsiteY953" fmla="*/ 59722 h 6858000"/>
              <a:gd name="connsiteX954" fmla="*/ 1512579 w 7467600"/>
              <a:gd name="connsiteY954" fmla="*/ 626441 h 6858000"/>
              <a:gd name="connsiteX955" fmla="*/ 1506076 w 7467600"/>
              <a:gd name="connsiteY955" fmla="*/ 1089289 h 6858000"/>
              <a:gd name="connsiteX956" fmla="*/ 1486346 w 7467600"/>
              <a:gd name="connsiteY956" fmla="*/ 1079919 h 6858000"/>
              <a:gd name="connsiteX957" fmla="*/ 1070511 w 7467600"/>
              <a:gd name="connsiteY957" fmla="*/ 48609 h 6858000"/>
              <a:gd name="connsiteX958" fmla="*/ 1057230 w 7467600"/>
              <a:gd name="connsiteY958" fmla="*/ 0 h 6858000"/>
              <a:gd name="connsiteX959" fmla="*/ 43151 w 7467600"/>
              <a:gd name="connsiteY959" fmla="*/ 0 h 6858000"/>
              <a:gd name="connsiteX960" fmla="*/ 95283 w 7467600"/>
              <a:gd name="connsiteY960" fmla="*/ 0 h 6858000"/>
              <a:gd name="connsiteX961" fmla="*/ 300708 w 7467600"/>
              <a:gd name="connsiteY961" fmla="*/ 154571 h 6858000"/>
              <a:gd name="connsiteX962" fmla="*/ 530414 w 7467600"/>
              <a:gd name="connsiteY962" fmla="*/ 354673 h 6858000"/>
              <a:gd name="connsiteX963" fmla="*/ 333785 w 7467600"/>
              <a:gd name="connsiteY963" fmla="*/ 161564 h 6858000"/>
              <a:gd name="connsiteX964" fmla="*/ 147005 w 7467600"/>
              <a:gd name="connsiteY964" fmla="*/ 0 h 6858000"/>
              <a:gd name="connsiteX965" fmla="*/ 272509 w 7467600"/>
              <a:gd name="connsiteY965" fmla="*/ 0 h 6858000"/>
              <a:gd name="connsiteX966" fmla="*/ 326276 w 7467600"/>
              <a:gd name="connsiteY966" fmla="*/ 45847 h 6858000"/>
              <a:gd name="connsiteX967" fmla="*/ 823759 w 7467600"/>
              <a:gd name="connsiteY967" fmla="*/ 574145 h 6858000"/>
              <a:gd name="connsiteX968" fmla="*/ 811254 w 7467600"/>
              <a:gd name="connsiteY968" fmla="*/ 665546 h 6858000"/>
              <a:gd name="connsiteX969" fmla="*/ 154042 w 7467600"/>
              <a:gd name="connsiteY969" fmla="*/ 261522 h 6858000"/>
              <a:gd name="connsiteX970" fmla="*/ 13550 w 7467600"/>
              <a:gd name="connsiteY970" fmla="*/ 158423 h 6858000"/>
              <a:gd name="connsiteX971" fmla="*/ 0 w 7467600"/>
              <a:gd name="connsiteY971" fmla="*/ 146618 h 6858000"/>
              <a:gd name="connsiteX972" fmla="*/ 0 w 7467600"/>
              <a:gd name="connsiteY972" fmla="*/ 59161 h 6858000"/>
              <a:gd name="connsiteX973" fmla="*/ 45427 w 7467600"/>
              <a:gd name="connsiteY973" fmla="*/ 101078 h 6858000"/>
              <a:gd name="connsiteX974" fmla="*/ 630103 w 7467600"/>
              <a:gd name="connsiteY974" fmla="*/ 485885 h 6858000"/>
              <a:gd name="connsiteX975" fmla="*/ 532040 w 7467600"/>
              <a:gd name="connsiteY975" fmla="*/ 399359 h 6858000"/>
              <a:gd name="connsiteX976" fmla="*/ 517618 w 7467600"/>
              <a:gd name="connsiteY976" fmla="*/ 385726 h 6858000"/>
              <a:gd name="connsiteX977" fmla="*/ 285074 w 7467600"/>
              <a:gd name="connsiteY977" fmla="*/ 182755 h 6858000"/>
              <a:gd name="connsiteX978" fmla="*/ 43151 w 7467600"/>
              <a:gd name="connsiteY978"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88673 w 7467600"/>
              <a:gd name="connsiteY4" fmla="*/ 6610396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392158 w 7467600"/>
              <a:gd name="connsiteY16" fmla="*/ 6771365 h 6858000"/>
              <a:gd name="connsiteX17" fmla="*/ 7467600 w 7467600"/>
              <a:gd name="connsiteY17" fmla="*/ 6805948 h 6858000"/>
              <a:gd name="connsiteX18" fmla="*/ 7467600 w 7467600"/>
              <a:gd name="connsiteY18" fmla="*/ 6831490 h 6858000"/>
              <a:gd name="connsiteX19" fmla="*/ 7410696 w 7467600"/>
              <a:gd name="connsiteY19" fmla="*/ 6803861 h 6858000"/>
              <a:gd name="connsiteX20" fmla="*/ 7088673 w 7467600"/>
              <a:gd name="connsiteY20" fmla="*/ 6610396 h 6858000"/>
              <a:gd name="connsiteX21" fmla="*/ 1019354 w 7467600"/>
              <a:gd name="connsiteY21" fmla="*/ 6315006 h 6858000"/>
              <a:gd name="connsiteX22" fmla="*/ 441046 w 7467600"/>
              <a:gd name="connsiteY22" fmla="*/ 6691153 h 6858000"/>
              <a:gd name="connsiteX23" fmla="*/ 1019354 w 7467600"/>
              <a:gd name="connsiteY23" fmla="*/ 6315006 h 6858000"/>
              <a:gd name="connsiteX24" fmla="*/ 991680 w 7467600"/>
              <a:gd name="connsiteY24" fmla="*/ 6298413 h 6858000"/>
              <a:gd name="connsiteX25" fmla="*/ 409060 w 7467600"/>
              <a:gd name="connsiteY25" fmla="*/ 6671470 h 6858000"/>
              <a:gd name="connsiteX26" fmla="*/ 991680 w 7467600"/>
              <a:gd name="connsiteY26" fmla="*/ 6298413 h 6858000"/>
              <a:gd name="connsiteX27" fmla="*/ 103333 w 7467600"/>
              <a:gd name="connsiteY27" fmla="*/ 5699602 h 6858000"/>
              <a:gd name="connsiteX28" fmla="*/ 233938 w 7467600"/>
              <a:gd name="connsiteY28" fmla="*/ 5809416 h 6858000"/>
              <a:gd name="connsiteX29" fmla="*/ 883580 w 7467600"/>
              <a:gd name="connsiteY29" fmla="*/ 6180710 h 6858000"/>
              <a:gd name="connsiteX30" fmla="*/ 487337 w 7467600"/>
              <a:gd name="connsiteY30" fmla="*/ 5950182 h 6858000"/>
              <a:gd name="connsiteX31" fmla="*/ 354051 w 7467600"/>
              <a:gd name="connsiteY31" fmla="*/ 5854912 h 6858000"/>
              <a:gd name="connsiteX32" fmla="*/ 195436 w 7467600"/>
              <a:gd name="connsiteY32" fmla="*/ 5755068 h 6858000"/>
              <a:gd name="connsiteX33" fmla="*/ 103333 w 7467600"/>
              <a:gd name="connsiteY33" fmla="*/ 5699602 h 6858000"/>
              <a:gd name="connsiteX34" fmla="*/ 5539432 w 7467600"/>
              <a:gd name="connsiteY34" fmla="*/ 5642928 h 6858000"/>
              <a:gd name="connsiteX35" fmla="*/ 5555462 w 7467600"/>
              <a:gd name="connsiteY35" fmla="*/ 5694454 h 6858000"/>
              <a:gd name="connsiteX36" fmla="*/ 5828270 w 7467600"/>
              <a:gd name="connsiteY36" fmla="*/ 6320663 h 6858000"/>
              <a:gd name="connsiteX37" fmla="*/ 5947416 w 7467600"/>
              <a:gd name="connsiteY37" fmla="*/ 6574846 h 6858000"/>
              <a:gd name="connsiteX38" fmla="*/ 5539432 w 7467600"/>
              <a:gd name="connsiteY38" fmla="*/ 5642928 h 6858000"/>
              <a:gd name="connsiteX39" fmla="*/ 51253 w 7467600"/>
              <a:gd name="connsiteY39" fmla="*/ 5631825 h 6858000"/>
              <a:gd name="connsiteX40" fmla="*/ 211622 w 7467600"/>
              <a:gd name="connsiteY40" fmla="*/ 5728803 h 6858000"/>
              <a:gd name="connsiteX41" fmla="*/ 371652 w 7467600"/>
              <a:gd name="connsiteY41" fmla="*/ 5829062 h 6858000"/>
              <a:gd name="connsiteX42" fmla="*/ 505903 w 7467600"/>
              <a:gd name="connsiteY42" fmla="*/ 5925221 h 6858000"/>
              <a:gd name="connsiteX43" fmla="*/ 899240 w 7467600"/>
              <a:gd name="connsiteY43" fmla="*/ 6153068 h 6858000"/>
              <a:gd name="connsiteX44" fmla="*/ 988114 w 7467600"/>
              <a:gd name="connsiteY44" fmla="*/ 6174204 h 6858000"/>
              <a:gd name="connsiteX45" fmla="*/ 845971 w 7467600"/>
              <a:gd name="connsiteY45" fmla="*/ 6067177 h 6858000"/>
              <a:gd name="connsiteX46" fmla="*/ 448057 w 7467600"/>
              <a:gd name="connsiteY46" fmla="*/ 5841376 h 6858000"/>
              <a:gd name="connsiteX47" fmla="*/ 51253 w 7467600"/>
              <a:gd name="connsiteY47" fmla="*/ 5631825 h 6858000"/>
              <a:gd name="connsiteX48" fmla="*/ 2606687 w 7467600"/>
              <a:gd name="connsiteY48" fmla="*/ 5630718 h 6858000"/>
              <a:gd name="connsiteX49" fmla="*/ 2645658 w 7467600"/>
              <a:gd name="connsiteY49" fmla="*/ 6640259 h 6858000"/>
              <a:gd name="connsiteX50" fmla="*/ 2606687 w 7467600"/>
              <a:gd name="connsiteY50" fmla="*/ 5630718 h 6858000"/>
              <a:gd name="connsiteX51" fmla="*/ 3642057 w 7467600"/>
              <a:gd name="connsiteY51" fmla="*/ 5573487 h 6858000"/>
              <a:gd name="connsiteX52" fmla="*/ 3632981 w 7467600"/>
              <a:gd name="connsiteY52" fmla="*/ 5579437 h 6858000"/>
              <a:gd name="connsiteX53" fmla="*/ 3382436 w 7467600"/>
              <a:gd name="connsiteY53" fmla="*/ 5952726 h 6858000"/>
              <a:gd name="connsiteX54" fmla="*/ 3191929 w 7467600"/>
              <a:gd name="connsiteY54" fmla="*/ 6662669 h 6858000"/>
              <a:gd name="connsiteX55" fmla="*/ 3369898 w 7467600"/>
              <a:gd name="connsiteY55" fmla="*/ 6081771 h 6858000"/>
              <a:gd name="connsiteX56" fmla="*/ 3642057 w 7467600"/>
              <a:gd name="connsiteY56" fmla="*/ 5573487 h 6858000"/>
              <a:gd name="connsiteX57" fmla="*/ 2650666 w 7467600"/>
              <a:gd name="connsiteY57" fmla="*/ 5530686 h 6858000"/>
              <a:gd name="connsiteX58" fmla="*/ 2650249 w 7467600"/>
              <a:gd name="connsiteY58" fmla="*/ 5532101 h 6858000"/>
              <a:gd name="connsiteX59" fmla="*/ 2663808 w 7467600"/>
              <a:gd name="connsiteY59" fmla="*/ 6535215 h 6858000"/>
              <a:gd name="connsiteX60" fmla="*/ 2665418 w 7467600"/>
              <a:gd name="connsiteY60" fmla="*/ 6132756 h 6858000"/>
              <a:gd name="connsiteX61" fmla="*/ 2650666 w 7467600"/>
              <a:gd name="connsiteY61" fmla="*/ 5530686 h 6858000"/>
              <a:gd name="connsiteX62" fmla="*/ 2680277 w 7467600"/>
              <a:gd name="connsiteY62" fmla="*/ 5479204 h 6858000"/>
              <a:gd name="connsiteX63" fmla="*/ 2678972 w 7467600"/>
              <a:gd name="connsiteY63" fmla="*/ 5481582 h 6858000"/>
              <a:gd name="connsiteX64" fmla="*/ 2696666 w 7467600"/>
              <a:gd name="connsiteY64" fmla="*/ 6133836 h 6858000"/>
              <a:gd name="connsiteX65" fmla="*/ 2695769 w 7467600"/>
              <a:gd name="connsiteY65" fmla="*/ 6390955 h 6858000"/>
              <a:gd name="connsiteX66" fmla="*/ 2739893 w 7467600"/>
              <a:gd name="connsiteY66" fmla="*/ 6108357 h 6858000"/>
              <a:gd name="connsiteX67" fmla="*/ 2680277 w 7467600"/>
              <a:gd name="connsiteY67" fmla="*/ 5479204 h 6858000"/>
              <a:gd name="connsiteX68" fmla="*/ 1132195 w 7467600"/>
              <a:gd name="connsiteY68" fmla="*/ 5467980 h 6858000"/>
              <a:gd name="connsiteX69" fmla="*/ 1679056 w 7467600"/>
              <a:gd name="connsiteY69" fmla="*/ 5516907 h 6858000"/>
              <a:gd name="connsiteX70" fmla="*/ 2128648 w 7467600"/>
              <a:gd name="connsiteY70" fmla="*/ 5474249 h 6858000"/>
              <a:gd name="connsiteX71" fmla="*/ 1825619 w 7467600"/>
              <a:gd name="connsiteY71" fmla="*/ 5478447 h 6858000"/>
              <a:gd name="connsiteX72" fmla="*/ 1737798 w 7467600"/>
              <a:gd name="connsiteY72" fmla="*/ 5483353 h 6858000"/>
              <a:gd name="connsiteX73" fmla="*/ 1132195 w 7467600"/>
              <a:gd name="connsiteY73" fmla="*/ 5467980 h 6858000"/>
              <a:gd name="connsiteX74" fmla="*/ 6844835 w 7467600"/>
              <a:gd name="connsiteY74" fmla="*/ 5424988 h 6858000"/>
              <a:gd name="connsiteX75" fmla="*/ 6879594 w 7467600"/>
              <a:gd name="connsiteY75" fmla="*/ 5424547 h 6858000"/>
              <a:gd name="connsiteX76" fmla="*/ 7379510 w 7467600"/>
              <a:gd name="connsiteY76" fmla="*/ 5755454 h 6858000"/>
              <a:gd name="connsiteX77" fmla="*/ 7467600 w 7467600"/>
              <a:gd name="connsiteY77" fmla="*/ 5845526 h 6858000"/>
              <a:gd name="connsiteX78" fmla="*/ 7467600 w 7467600"/>
              <a:gd name="connsiteY78" fmla="*/ 5925131 h 6858000"/>
              <a:gd name="connsiteX79" fmla="*/ 7271900 w 7467600"/>
              <a:gd name="connsiteY79" fmla="*/ 5734551 h 6858000"/>
              <a:gd name="connsiteX80" fmla="*/ 7015907 w 7467600"/>
              <a:gd name="connsiteY80" fmla="*/ 5541548 h 6858000"/>
              <a:gd name="connsiteX81" fmla="*/ 7259646 w 7467600"/>
              <a:gd name="connsiteY81" fmla="*/ 5765985 h 6858000"/>
              <a:gd name="connsiteX82" fmla="*/ 7467600 w 7467600"/>
              <a:gd name="connsiteY82" fmla="*/ 5971257 h 6858000"/>
              <a:gd name="connsiteX83" fmla="*/ 7467600 w 7467600"/>
              <a:gd name="connsiteY83" fmla="*/ 6012219 h 6858000"/>
              <a:gd name="connsiteX84" fmla="*/ 6946849 w 7467600"/>
              <a:gd name="connsiteY84" fmla="*/ 5523271 h 6858000"/>
              <a:gd name="connsiteX85" fmla="*/ 6946972 w 7467600"/>
              <a:gd name="connsiteY85" fmla="*/ 5526491 h 6858000"/>
              <a:gd name="connsiteX86" fmla="*/ 7105827 w 7467600"/>
              <a:gd name="connsiteY86" fmla="*/ 5718700 h 6858000"/>
              <a:gd name="connsiteX87" fmla="*/ 7356878 w 7467600"/>
              <a:gd name="connsiteY87" fmla="*/ 5981332 h 6858000"/>
              <a:gd name="connsiteX88" fmla="*/ 7467600 w 7467600"/>
              <a:gd name="connsiteY88" fmla="*/ 6117703 h 6858000"/>
              <a:gd name="connsiteX89" fmla="*/ 7467600 w 7467600"/>
              <a:gd name="connsiteY89" fmla="*/ 6163634 h 6858000"/>
              <a:gd name="connsiteX90" fmla="*/ 7403637 w 7467600"/>
              <a:gd name="connsiteY90" fmla="*/ 6083957 h 6858000"/>
              <a:gd name="connsiteX91" fmla="*/ 7254615 w 7467600"/>
              <a:gd name="connsiteY91" fmla="*/ 5911918 h 6858000"/>
              <a:gd name="connsiteX92" fmla="*/ 7312589 w 7467600"/>
              <a:gd name="connsiteY92" fmla="*/ 5982309 h 6858000"/>
              <a:gd name="connsiteX93" fmla="*/ 7448321 w 7467600"/>
              <a:gd name="connsiteY93" fmla="*/ 6190991 h 6858000"/>
              <a:gd name="connsiteX94" fmla="*/ 7467600 w 7467600"/>
              <a:gd name="connsiteY94" fmla="*/ 6221686 h 6858000"/>
              <a:gd name="connsiteX95" fmla="*/ 7467600 w 7467600"/>
              <a:gd name="connsiteY95" fmla="*/ 6334256 h 6858000"/>
              <a:gd name="connsiteX96" fmla="*/ 7454976 w 7467600"/>
              <a:gd name="connsiteY96" fmla="*/ 6318297 h 6858000"/>
              <a:gd name="connsiteX97" fmla="*/ 7042773 w 7467600"/>
              <a:gd name="connsiteY97" fmla="*/ 5734011 h 6858000"/>
              <a:gd name="connsiteX98" fmla="*/ 6844835 w 7467600"/>
              <a:gd name="connsiteY98" fmla="*/ 5424988 h 6858000"/>
              <a:gd name="connsiteX99" fmla="*/ 1456157 w 7467600"/>
              <a:gd name="connsiteY99" fmla="*/ 5371404 h 6858000"/>
              <a:gd name="connsiteX100" fmla="*/ 1244432 w 7467600"/>
              <a:gd name="connsiteY100" fmla="*/ 5385601 h 6858000"/>
              <a:gd name="connsiteX101" fmla="*/ 973990 w 7467600"/>
              <a:gd name="connsiteY101" fmla="*/ 5424940 h 6858000"/>
              <a:gd name="connsiteX102" fmla="*/ 1103809 w 7467600"/>
              <a:gd name="connsiteY102" fmla="*/ 5433720 h 6858000"/>
              <a:gd name="connsiteX103" fmla="*/ 1123454 w 7467600"/>
              <a:gd name="connsiteY103" fmla="*/ 5435727 h 6858000"/>
              <a:gd name="connsiteX104" fmla="*/ 1737017 w 7467600"/>
              <a:gd name="connsiteY104" fmla="*/ 5452183 h 6858000"/>
              <a:gd name="connsiteX105" fmla="*/ 1824397 w 7467600"/>
              <a:gd name="connsiteY105" fmla="*/ 5447757 h 6858000"/>
              <a:gd name="connsiteX106" fmla="*/ 2070059 w 7467600"/>
              <a:gd name="connsiteY106" fmla="*/ 5441660 h 6858000"/>
              <a:gd name="connsiteX107" fmla="*/ 1456157 w 7467600"/>
              <a:gd name="connsiteY107" fmla="*/ 5371404 h 6858000"/>
              <a:gd name="connsiteX108" fmla="*/ 4988186 w 7467600"/>
              <a:gd name="connsiteY108" fmla="*/ 5216467 h 6858000"/>
              <a:gd name="connsiteX109" fmla="*/ 4777334 w 7467600"/>
              <a:gd name="connsiteY109" fmla="*/ 5406072 h 6858000"/>
              <a:gd name="connsiteX110" fmla="*/ 4718341 w 7467600"/>
              <a:gd name="connsiteY110" fmla="*/ 5468043 h 6858000"/>
              <a:gd name="connsiteX111" fmla="*/ 4604655 w 7467600"/>
              <a:gd name="connsiteY111" fmla="*/ 5583434 h 6858000"/>
              <a:gd name="connsiteX112" fmla="*/ 4565074 w 7467600"/>
              <a:gd name="connsiteY112" fmla="*/ 5618550 h 6858000"/>
              <a:gd name="connsiteX113" fmla="*/ 4988186 w 7467600"/>
              <a:gd name="connsiteY113" fmla="*/ 5216467 h 6858000"/>
              <a:gd name="connsiteX114" fmla="*/ 4978032 w 7467600"/>
              <a:gd name="connsiteY114" fmla="*/ 5183809 h 6858000"/>
              <a:gd name="connsiteX115" fmla="*/ 4463413 w 7467600"/>
              <a:gd name="connsiteY115" fmla="*/ 5615162 h 6858000"/>
              <a:gd name="connsiteX116" fmla="*/ 4358134 w 7467600"/>
              <a:gd name="connsiteY116" fmla="*/ 5742791 h 6858000"/>
              <a:gd name="connsiteX117" fmla="*/ 4376219 w 7467600"/>
              <a:gd name="connsiteY117" fmla="*/ 5729027 h 6858000"/>
              <a:gd name="connsiteX118" fmla="*/ 4582340 w 7467600"/>
              <a:gd name="connsiteY118" fmla="*/ 5561037 h 6858000"/>
              <a:gd name="connsiteX119" fmla="*/ 4694684 w 7467600"/>
              <a:gd name="connsiteY119" fmla="*/ 5447098 h 6858000"/>
              <a:gd name="connsiteX120" fmla="*/ 4754123 w 7467600"/>
              <a:gd name="connsiteY120" fmla="*/ 5384643 h 6858000"/>
              <a:gd name="connsiteX121" fmla="*/ 4978032 w 7467600"/>
              <a:gd name="connsiteY121" fmla="*/ 5183809 h 6858000"/>
              <a:gd name="connsiteX122" fmla="*/ 1903353 w 7467600"/>
              <a:gd name="connsiteY122" fmla="*/ 5044827 h 6858000"/>
              <a:gd name="connsiteX123" fmla="*/ 1936931 w 7467600"/>
              <a:gd name="connsiteY123" fmla="*/ 5093954 h 6858000"/>
              <a:gd name="connsiteX124" fmla="*/ 2195868 w 7467600"/>
              <a:gd name="connsiteY124" fmla="*/ 5396574 h 6858000"/>
              <a:gd name="connsiteX125" fmla="*/ 2088852 w 7467600"/>
              <a:gd name="connsiteY125" fmla="*/ 5166123 h 6858000"/>
              <a:gd name="connsiteX126" fmla="*/ 1958241 w 7467600"/>
              <a:gd name="connsiteY126" fmla="*/ 5067955 h 6858000"/>
              <a:gd name="connsiteX127" fmla="*/ 1903353 w 7467600"/>
              <a:gd name="connsiteY127" fmla="*/ 5044827 h 6858000"/>
              <a:gd name="connsiteX128" fmla="*/ 1979378 w 7467600"/>
              <a:gd name="connsiteY128" fmla="*/ 4769504 h 6858000"/>
              <a:gd name="connsiteX129" fmla="*/ 2882120 w 7467600"/>
              <a:gd name="connsiteY129" fmla="*/ 5064547 h 6858000"/>
              <a:gd name="connsiteX130" fmla="*/ 2793103 w 7467600"/>
              <a:gd name="connsiteY130" fmla="*/ 5039699 h 6858000"/>
              <a:gd name="connsiteX131" fmla="*/ 2770041 w 7467600"/>
              <a:gd name="connsiteY131" fmla="*/ 5033634 h 6858000"/>
              <a:gd name="connsiteX132" fmla="*/ 1979378 w 7467600"/>
              <a:gd name="connsiteY132" fmla="*/ 4769504 h 6858000"/>
              <a:gd name="connsiteX133" fmla="*/ 1927410 w 7467600"/>
              <a:gd name="connsiteY133" fmla="*/ 4716164 h 6858000"/>
              <a:gd name="connsiteX134" fmla="*/ 1959587 w 7467600"/>
              <a:gd name="connsiteY134" fmla="*/ 4728849 h 6858000"/>
              <a:gd name="connsiteX135" fmla="*/ 2777707 w 7467600"/>
              <a:gd name="connsiteY135" fmla="*/ 5003991 h 6858000"/>
              <a:gd name="connsiteX136" fmla="*/ 2800768 w 7467600"/>
              <a:gd name="connsiteY136" fmla="*/ 5010056 h 6858000"/>
              <a:gd name="connsiteX137" fmla="*/ 2879408 w 7467600"/>
              <a:gd name="connsiteY137" fmla="*/ 5031590 h 6858000"/>
              <a:gd name="connsiteX138" fmla="*/ 2862295 w 7467600"/>
              <a:gd name="connsiteY138" fmla="*/ 5022958 h 6858000"/>
              <a:gd name="connsiteX139" fmla="*/ 2813343 w 7467600"/>
              <a:gd name="connsiteY139" fmla="*/ 4998369 h 6858000"/>
              <a:gd name="connsiteX140" fmla="*/ 2646245 w 7467600"/>
              <a:gd name="connsiteY140" fmla="*/ 4930999 h 6858000"/>
              <a:gd name="connsiteX141" fmla="*/ 1999243 w 7467600"/>
              <a:gd name="connsiteY141" fmla="*/ 4730524 h 6858000"/>
              <a:gd name="connsiteX142" fmla="*/ 1979527 w 7467600"/>
              <a:gd name="connsiteY142" fmla="*/ 4726651 h 6858000"/>
              <a:gd name="connsiteX143" fmla="*/ 1927410 w 7467600"/>
              <a:gd name="connsiteY143" fmla="*/ 4716164 h 6858000"/>
              <a:gd name="connsiteX144" fmla="*/ 1997014 w 7467600"/>
              <a:gd name="connsiteY144" fmla="*/ 4698007 h 6858000"/>
              <a:gd name="connsiteX145" fmla="*/ 2005458 w 7467600"/>
              <a:gd name="connsiteY145" fmla="*/ 4699540 h 6858000"/>
              <a:gd name="connsiteX146" fmla="*/ 2657186 w 7467600"/>
              <a:gd name="connsiteY146" fmla="*/ 4901687 h 6858000"/>
              <a:gd name="connsiteX147" fmla="*/ 2826662 w 7467600"/>
              <a:gd name="connsiteY147" fmla="*/ 4970362 h 6858000"/>
              <a:gd name="connsiteX148" fmla="*/ 2876100 w 7467600"/>
              <a:gd name="connsiteY148" fmla="*/ 4995397 h 6858000"/>
              <a:gd name="connsiteX149" fmla="*/ 3042600 w 7467600"/>
              <a:gd name="connsiteY149" fmla="*/ 5059532 h 6858000"/>
              <a:gd name="connsiteX150" fmla="*/ 1997014 w 7467600"/>
              <a:gd name="connsiteY150" fmla="*/ 4698007 h 6858000"/>
              <a:gd name="connsiteX151" fmla="*/ 2305292 w 7467600"/>
              <a:gd name="connsiteY151" fmla="*/ 4219492 h 6858000"/>
              <a:gd name="connsiteX152" fmla="*/ 3360922 w 7467600"/>
              <a:gd name="connsiteY152" fmla="*/ 4529373 h 6858000"/>
              <a:gd name="connsiteX153" fmla="*/ 3492420 w 7467600"/>
              <a:gd name="connsiteY153" fmla="*/ 4510145 h 6858000"/>
              <a:gd name="connsiteX154" fmla="*/ 3364086 w 7467600"/>
              <a:gd name="connsiteY154" fmla="*/ 4480340 h 6858000"/>
              <a:gd name="connsiteX155" fmla="*/ 3225818 w 7467600"/>
              <a:gd name="connsiteY155" fmla="*/ 4411822 h 6858000"/>
              <a:gd name="connsiteX156" fmla="*/ 3129696 w 7467600"/>
              <a:gd name="connsiteY156" fmla="*/ 4360704 h 6858000"/>
              <a:gd name="connsiteX157" fmla="*/ 2814545 w 7467600"/>
              <a:gd name="connsiteY157" fmla="*/ 4282955 h 6858000"/>
              <a:gd name="connsiteX158" fmla="*/ 2305292 w 7467600"/>
              <a:gd name="connsiteY158" fmla="*/ 4219492 h 6858000"/>
              <a:gd name="connsiteX159" fmla="*/ 2626982 w 7467600"/>
              <a:gd name="connsiteY159" fmla="*/ 4206450 h 6858000"/>
              <a:gd name="connsiteX160" fmla="*/ 2490617 w 7467600"/>
              <a:gd name="connsiteY160" fmla="*/ 4206951 h 6858000"/>
              <a:gd name="connsiteX161" fmla="*/ 2819869 w 7467600"/>
              <a:gd name="connsiteY161" fmla="*/ 4252936 h 6858000"/>
              <a:gd name="connsiteX162" fmla="*/ 3143018 w 7467600"/>
              <a:gd name="connsiteY162" fmla="*/ 4332698 h 6858000"/>
              <a:gd name="connsiteX163" fmla="*/ 3241520 w 7467600"/>
              <a:gd name="connsiteY163" fmla="*/ 4385112 h 6858000"/>
              <a:gd name="connsiteX164" fmla="*/ 3374575 w 7467600"/>
              <a:gd name="connsiteY164" fmla="*/ 4451517 h 6858000"/>
              <a:gd name="connsiteX165" fmla="*/ 3505221 w 7467600"/>
              <a:gd name="connsiteY165" fmla="*/ 4480757 h 6858000"/>
              <a:gd name="connsiteX166" fmla="*/ 2626982 w 7467600"/>
              <a:gd name="connsiteY166" fmla="*/ 4206450 h 6858000"/>
              <a:gd name="connsiteX167" fmla="*/ 1310106 w 7467600"/>
              <a:gd name="connsiteY167" fmla="*/ 3943217 h 6858000"/>
              <a:gd name="connsiteX168" fmla="*/ 854994 w 7467600"/>
              <a:gd name="connsiteY168" fmla="*/ 4399136 h 6858000"/>
              <a:gd name="connsiteX169" fmla="*/ 742462 w 7467600"/>
              <a:gd name="connsiteY169" fmla="*/ 4594648 h 6858000"/>
              <a:gd name="connsiteX170" fmla="*/ 820602 w 7467600"/>
              <a:gd name="connsiteY170" fmla="*/ 4485915 h 6858000"/>
              <a:gd name="connsiteX171" fmla="*/ 878295 w 7467600"/>
              <a:gd name="connsiteY171" fmla="*/ 4403594 h 6858000"/>
              <a:gd name="connsiteX172" fmla="*/ 1240607 w 7467600"/>
              <a:gd name="connsiteY172" fmla="*/ 4010401 h 6858000"/>
              <a:gd name="connsiteX173" fmla="*/ 1310106 w 7467600"/>
              <a:gd name="connsiteY173" fmla="*/ 3943217 h 6858000"/>
              <a:gd name="connsiteX174" fmla="*/ 1423113 w 7467600"/>
              <a:gd name="connsiteY174" fmla="*/ 3874565 h 6858000"/>
              <a:gd name="connsiteX175" fmla="*/ 1260565 w 7467600"/>
              <a:gd name="connsiteY175" fmla="*/ 4031982 h 6858000"/>
              <a:gd name="connsiteX176" fmla="*/ 901900 w 7467600"/>
              <a:gd name="connsiteY176" fmla="*/ 4421236 h 6858000"/>
              <a:gd name="connsiteX177" fmla="*/ 845044 w 7467600"/>
              <a:gd name="connsiteY177" fmla="*/ 4502436 h 6858000"/>
              <a:gd name="connsiteX178" fmla="*/ 685926 w 7467600"/>
              <a:gd name="connsiteY178" fmla="*/ 4703069 h 6858000"/>
              <a:gd name="connsiteX179" fmla="*/ 684248 w 7467600"/>
              <a:gd name="connsiteY179" fmla="*/ 4706721 h 6858000"/>
              <a:gd name="connsiteX180" fmla="*/ 1423113 w 7467600"/>
              <a:gd name="connsiteY180" fmla="*/ 3874565 h 6858000"/>
              <a:gd name="connsiteX181" fmla="*/ 3316479 w 7467600"/>
              <a:gd name="connsiteY181" fmla="*/ 3872136 h 6858000"/>
              <a:gd name="connsiteX182" fmla="*/ 3546806 w 7467600"/>
              <a:gd name="connsiteY182" fmla="*/ 4356139 h 6858000"/>
              <a:gd name="connsiteX183" fmla="*/ 3364433 w 7467600"/>
              <a:gd name="connsiteY183" fmla="*/ 3953121 h 6858000"/>
              <a:gd name="connsiteX184" fmla="*/ 3316479 w 7467600"/>
              <a:gd name="connsiteY184" fmla="*/ 3872136 h 6858000"/>
              <a:gd name="connsiteX185" fmla="*/ 3291335 w 7467600"/>
              <a:gd name="connsiteY185" fmla="*/ 3767420 h 6858000"/>
              <a:gd name="connsiteX186" fmla="*/ 3390805 w 7467600"/>
              <a:gd name="connsiteY186" fmla="*/ 3937163 h 6858000"/>
              <a:gd name="connsiteX187" fmla="*/ 3579062 w 7467600"/>
              <a:gd name="connsiteY187" fmla="*/ 4359040 h 6858000"/>
              <a:gd name="connsiteX188" fmla="*/ 3467355 w 7467600"/>
              <a:gd name="connsiteY188" fmla="*/ 3988130 h 6858000"/>
              <a:gd name="connsiteX189" fmla="*/ 3310753 w 7467600"/>
              <a:gd name="connsiteY189" fmla="*/ 3787140 h 6858000"/>
              <a:gd name="connsiteX190" fmla="*/ 3291335 w 7467600"/>
              <a:gd name="connsiteY190" fmla="*/ 3767420 h 6858000"/>
              <a:gd name="connsiteX191" fmla="*/ 1635889 w 7467600"/>
              <a:gd name="connsiteY191" fmla="*/ 3709494 h 6858000"/>
              <a:gd name="connsiteX192" fmla="*/ 1634800 w 7467600"/>
              <a:gd name="connsiteY192" fmla="*/ 3731111 h 6858000"/>
              <a:gd name="connsiteX193" fmla="*/ 1635889 w 7467600"/>
              <a:gd name="connsiteY193" fmla="*/ 3709494 h 6858000"/>
              <a:gd name="connsiteX194" fmla="*/ 1510397 w 7467600"/>
              <a:gd name="connsiteY194" fmla="*/ 3684705 h 6858000"/>
              <a:gd name="connsiteX195" fmla="*/ 1146550 w 7467600"/>
              <a:gd name="connsiteY195" fmla="*/ 3802012 h 6858000"/>
              <a:gd name="connsiteX196" fmla="*/ 698834 w 7467600"/>
              <a:gd name="connsiteY196" fmla="*/ 3952272 h 6858000"/>
              <a:gd name="connsiteX197" fmla="*/ 34256 w 7467600"/>
              <a:gd name="connsiteY197" fmla="*/ 4347603 h 6858000"/>
              <a:gd name="connsiteX198" fmla="*/ 527241 w 7467600"/>
              <a:gd name="connsiteY198" fmla="*/ 4065078 h 6858000"/>
              <a:gd name="connsiteX199" fmla="*/ 1510397 w 7467600"/>
              <a:gd name="connsiteY199" fmla="*/ 3684705 h 6858000"/>
              <a:gd name="connsiteX200" fmla="*/ 1313114 w 7467600"/>
              <a:gd name="connsiteY200" fmla="*/ 3655216 h 6858000"/>
              <a:gd name="connsiteX201" fmla="*/ 1109304 w 7467600"/>
              <a:gd name="connsiteY201" fmla="*/ 3669030 h 6858000"/>
              <a:gd name="connsiteX202" fmla="*/ 8129 w 7467600"/>
              <a:gd name="connsiteY202" fmla="*/ 4330519 h 6858000"/>
              <a:gd name="connsiteX203" fmla="*/ 687572 w 7467600"/>
              <a:gd name="connsiteY203" fmla="*/ 3925629 h 6858000"/>
              <a:gd name="connsiteX204" fmla="*/ 1138365 w 7467600"/>
              <a:gd name="connsiteY204" fmla="*/ 3774515 h 6858000"/>
              <a:gd name="connsiteX205" fmla="*/ 1505579 w 7467600"/>
              <a:gd name="connsiteY205" fmla="*/ 3655526 h 6858000"/>
              <a:gd name="connsiteX206" fmla="*/ 1313114 w 7467600"/>
              <a:gd name="connsiteY206" fmla="*/ 3655216 h 6858000"/>
              <a:gd name="connsiteX207" fmla="*/ 3655073 w 7467600"/>
              <a:gd name="connsiteY207" fmla="*/ 3650884 h 6858000"/>
              <a:gd name="connsiteX208" fmla="*/ 3989938 w 7467600"/>
              <a:gd name="connsiteY208" fmla="*/ 3991685 h 6858000"/>
              <a:gd name="connsiteX209" fmla="*/ 4393907 w 7467600"/>
              <a:gd name="connsiteY209" fmla="*/ 4261258 h 6858000"/>
              <a:gd name="connsiteX210" fmla="*/ 4648051 w 7467600"/>
              <a:gd name="connsiteY210" fmla="*/ 4374051 h 6858000"/>
              <a:gd name="connsiteX211" fmla="*/ 4383389 w 7467600"/>
              <a:gd name="connsiteY211" fmla="*/ 4184369 h 6858000"/>
              <a:gd name="connsiteX212" fmla="*/ 4165508 w 7467600"/>
              <a:gd name="connsiteY212" fmla="*/ 4035196 h 6858000"/>
              <a:gd name="connsiteX213" fmla="*/ 4068162 w 7467600"/>
              <a:gd name="connsiteY213" fmla="*/ 3953394 h 6858000"/>
              <a:gd name="connsiteX214" fmla="*/ 3981416 w 7467600"/>
              <a:gd name="connsiteY214" fmla="*/ 3880482 h 6858000"/>
              <a:gd name="connsiteX215" fmla="*/ 3800147 w 7467600"/>
              <a:gd name="connsiteY215" fmla="*/ 3749872 h 6858000"/>
              <a:gd name="connsiteX216" fmla="*/ 3655073 w 7467600"/>
              <a:gd name="connsiteY216" fmla="*/ 3650884 h 6858000"/>
              <a:gd name="connsiteX217" fmla="*/ 3670252 w 7467600"/>
              <a:gd name="connsiteY217" fmla="*/ 3622798 h 6858000"/>
              <a:gd name="connsiteX218" fmla="*/ 3817258 w 7467600"/>
              <a:gd name="connsiteY218" fmla="*/ 3723577 h 6858000"/>
              <a:gd name="connsiteX219" fmla="*/ 4000461 w 7467600"/>
              <a:gd name="connsiteY219" fmla="*/ 3855966 h 6858000"/>
              <a:gd name="connsiteX220" fmla="*/ 4088180 w 7467600"/>
              <a:gd name="connsiteY220" fmla="*/ 3929774 h 6858000"/>
              <a:gd name="connsiteX221" fmla="*/ 4184555 w 7467600"/>
              <a:gd name="connsiteY221" fmla="*/ 4010683 h 6858000"/>
              <a:gd name="connsiteX222" fmla="*/ 4399563 w 7467600"/>
              <a:gd name="connsiteY222" fmla="*/ 4158106 h 6858000"/>
              <a:gd name="connsiteX223" fmla="*/ 4684469 w 7467600"/>
              <a:gd name="connsiteY223" fmla="*/ 4364680 h 6858000"/>
              <a:gd name="connsiteX224" fmla="*/ 4690271 w 7467600"/>
              <a:gd name="connsiteY224" fmla="*/ 4370034 h 6858000"/>
              <a:gd name="connsiteX225" fmla="*/ 4136093 w 7467600"/>
              <a:gd name="connsiteY225" fmla="*/ 3858466 h 6858000"/>
              <a:gd name="connsiteX226" fmla="*/ 3670252 w 7467600"/>
              <a:gd name="connsiteY226" fmla="*/ 3622798 h 6858000"/>
              <a:gd name="connsiteX227" fmla="*/ 4440129 w 7467600"/>
              <a:gd name="connsiteY227" fmla="*/ 3448571 h 6858000"/>
              <a:gd name="connsiteX228" fmla="*/ 4856525 w 7467600"/>
              <a:gd name="connsiteY228" fmla="*/ 3915351 h 6858000"/>
              <a:gd name="connsiteX229" fmla="*/ 5059055 w 7467600"/>
              <a:gd name="connsiteY229" fmla="*/ 4108918 h 6858000"/>
              <a:gd name="connsiteX230" fmla="*/ 5290070 w 7467600"/>
              <a:gd name="connsiteY230" fmla="*/ 4263619 h 6858000"/>
              <a:gd name="connsiteX231" fmla="*/ 4834991 w 7467600"/>
              <a:gd name="connsiteY231" fmla="*/ 3830985 h 6858000"/>
              <a:gd name="connsiteX232" fmla="*/ 4440129 w 7467600"/>
              <a:gd name="connsiteY232" fmla="*/ 3448571 h 6858000"/>
              <a:gd name="connsiteX233" fmla="*/ 4441737 w 7467600"/>
              <a:gd name="connsiteY233" fmla="*/ 3399734 h 6858000"/>
              <a:gd name="connsiteX234" fmla="*/ 4431236 w 7467600"/>
              <a:gd name="connsiteY234" fmla="*/ 3400954 h 6858000"/>
              <a:gd name="connsiteX235" fmla="*/ 4557150 w 7467600"/>
              <a:gd name="connsiteY235" fmla="*/ 3510023 h 6858000"/>
              <a:gd name="connsiteX236" fmla="*/ 4856936 w 7467600"/>
              <a:gd name="connsiteY236" fmla="*/ 3809146 h 6858000"/>
              <a:gd name="connsiteX237" fmla="*/ 5111996 w 7467600"/>
              <a:gd name="connsiteY237" fmla="*/ 4065759 h 6858000"/>
              <a:gd name="connsiteX238" fmla="*/ 5388878 w 7467600"/>
              <a:gd name="connsiteY238" fmla="*/ 4300185 h 6858000"/>
              <a:gd name="connsiteX239" fmla="*/ 5425556 w 7467600"/>
              <a:gd name="connsiteY239" fmla="*/ 4308967 h 6858000"/>
              <a:gd name="connsiteX240" fmla="*/ 4943646 w 7467600"/>
              <a:gd name="connsiteY240" fmla="*/ 3822916 h 6858000"/>
              <a:gd name="connsiteX241" fmla="*/ 4594837 w 7467600"/>
              <a:gd name="connsiteY241" fmla="*/ 3532274 h 6858000"/>
              <a:gd name="connsiteX242" fmla="*/ 4441737 w 7467600"/>
              <a:gd name="connsiteY242" fmla="*/ 3399734 h 6858000"/>
              <a:gd name="connsiteX243" fmla="*/ 5425834 w 7467600"/>
              <a:gd name="connsiteY243" fmla="*/ 3162785 h 6858000"/>
              <a:gd name="connsiteX244" fmla="*/ 5401644 w 7467600"/>
              <a:gd name="connsiteY244" fmla="*/ 3617847 h 6858000"/>
              <a:gd name="connsiteX245" fmla="*/ 5467256 w 7467600"/>
              <a:gd name="connsiteY245" fmla="*/ 4175494 h 6858000"/>
              <a:gd name="connsiteX246" fmla="*/ 5448069 w 7467600"/>
              <a:gd name="connsiteY246" fmla="*/ 3567554 h 6858000"/>
              <a:gd name="connsiteX247" fmla="*/ 5425834 w 7467600"/>
              <a:gd name="connsiteY247" fmla="*/ 3162785 h 6858000"/>
              <a:gd name="connsiteX248" fmla="*/ 1318687 w 7467600"/>
              <a:gd name="connsiteY248" fmla="*/ 3113840 h 6858000"/>
              <a:gd name="connsiteX249" fmla="*/ 1066793 w 7467600"/>
              <a:gd name="connsiteY249" fmla="*/ 3212171 h 6858000"/>
              <a:gd name="connsiteX250" fmla="*/ 993319 w 7467600"/>
              <a:gd name="connsiteY250" fmla="*/ 3247648 h 6858000"/>
              <a:gd name="connsiteX251" fmla="*/ 853081 w 7467600"/>
              <a:gd name="connsiteY251" fmla="*/ 3312410 h 6858000"/>
              <a:gd name="connsiteX252" fmla="*/ 805957 w 7467600"/>
              <a:gd name="connsiteY252" fmla="*/ 3330443 h 6858000"/>
              <a:gd name="connsiteX253" fmla="*/ 1318687 w 7467600"/>
              <a:gd name="connsiteY253" fmla="*/ 3113840 h 6858000"/>
              <a:gd name="connsiteX254" fmla="*/ 5453702 w 7467600"/>
              <a:gd name="connsiteY254" fmla="*/ 3090882 h 6858000"/>
              <a:gd name="connsiteX255" fmla="*/ 5480135 w 7467600"/>
              <a:gd name="connsiteY255" fmla="*/ 3565802 h 6858000"/>
              <a:gd name="connsiteX256" fmla="*/ 5499023 w 7467600"/>
              <a:gd name="connsiteY256" fmla="*/ 4166310 h 6858000"/>
              <a:gd name="connsiteX257" fmla="*/ 5547022 w 7467600"/>
              <a:gd name="connsiteY257" fmla="*/ 3607838 h 6858000"/>
              <a:gd name="connsiteX258" fmla="*/ 5515964 w 7467600"/>
              <a:gd name="connsiteY258" fmla="*/ 3378541 h 6858000"/>
              <a:gd name="connsiteX259" fmla="*/ 5453702 w 7467600"/>
              <a:gd name="connsiteY259" fmla="*/ 3090882 h 6858000"/>
              <a:gd name="connsiteX260" fmla="*/ 1238695 w 7467600"/>
              <a:gd name="connsiteY260" fmla="*/ 3076820 h 6858000"/>
              <a:gd name="connsiteX261" fmla="*/ 716371 w 7467600"/>
              <a:gd name="connsiteY261" fmla="*/ 3293249 h 6858000"/>
              <a:gd name="connsiteX262" fmla="*/ 579522 w 7467600"/>
              <a:gd name="connsiteY262" fmla="*/ 3371759 h 6858000"/>
              <a:gd name="connsiteX263" fmla="*/ 600288 w 7467600"/>
              <a:gd name="connsiteY263" fmla="*/ 3365555 h 6858000"/>
              <a:gd name="connsiteX264" fmla="*/ 840692 w 7467600"/>
              <a:gd name="connsiteY264" fmla="*/ 3284921 h 6858000"/>
              <a:gd name="connsiteX265" fmla="*/ 979248 w 7467600"/>
              <a:gd name="connsiteY265" fmla="*/ 3221003 h 6858000"/>
              <a:gd name="connsiteX266" fmla="*/ 1053282 w 7467600"/>
              <a:gd name="connsiteY266" fmla="*/ 3185247 h 6858000"/>
              <a:gd name="connsiteX267" fmla="*/ 1320603 w 7467600"/>
              <a:gd name="connsiteY267" fmla="*/ 3081281 h 6858000"/>
              <a:gd name="connsiteX268" fmla="*/ 1238695 w 7467600"/>
              <a:gd name="connsiteY268" fmla="*/ 3076820 h 6858000"/>
              <a:gd name="connsiteX269" fmla="*/ 5425627 w 7467600"/>
              <a:gd name="connsiteY269" fmla="*/ 2954192 h 6858000"/>
              <a:gd name="connsiteX270" fmla="*/ 5470770 w 7467600"/>
              <a:gd name="connsiteY270" fmla="*/ 3005435 h 6858000"/>
              <a:gd name="connsiteX271" fmla="*/ 5519779 w 7467600"/>
              <a:gd name="connsiteY271" fmla="*/ 4359223 h 6858000"/>
              <a:gd name="connsiteX272" fmla="*/ 5520293 w 7467600"/>
              <a:gd name="connsiteY272" fmla="*/ 4360602 h 6858000"/>
              <a:gd name="connsiteX273" fmla="*/ 5767221 w 7467600"/>
              <a:gd name="connsiteY273" fmla="*/ 4665564 h 6858000"/>
              <a:gd name="connsiteX274" fmla="*/ 6937169 w 7467600"/>
              <a:gd name="connsiteY274" fmla="*/ 4815941 h 6858000"/>
              <a:gd name="connsiteX275" fmla="*/ 6953922 w 7467600"/>
              <a:gd name="connsiteY275" fmla="*/ 4890068 h 6858000"/>
              <a:gd name="connsiteX276" fmla="*/ 6071359 w 7467600"/>
              <a:gd name="connsiteY276" fmla="*/ 4770770 h 6858000"/>
              <a:gd name="connsiteX277" fmla="*/ 6038839 w 7467600"/>
              <a:gd name="connsiteY277" fmla="*/ 4764474 h 6858000"/>
              <a:gd name="connsiteX278" fmla="*/ 6038706 w 7467600"/>
              <a:gd name="connsiteY278" fmla="*/ 4763847 h 6858000"/>
              <a:gd name="connsiteX279" fmla="*/ 6037784 w 7467600"/>
              <a:gd name="connsiteY279" fmla="*/ 4764270 h 6858000"/>
              <a:gd name="connsiteX280" fmla="*/ 6038839 w 7467600"/>
              <a:gd name="connsiteY280" fmla="*/ 4764474 h 6858000"/>
              <a:gd name="connsiteX281" fmla="*/ 6040338 w 7467600"/>
              <a:gd name="connsiteY281" fmla="*/ 4771418 h 6858000"/>
              <a:gd name="connsiteX282" fmla="*/ 6024488 w 7467600"/>
              <a:gd name="connsiteY282" fmla="*/ 4809903 h 6858000"/>
              <a:gd name="connsiteX283" fmla="*/ 5599771 w 7467600"/>
              <a:gd name="connsiteY283" fmla="*/ 5509652 h 6858000"/>
              <a:gd name="connsiteX284" fmla="*/ 5548843 w 7467600"/>
              <a:gd name="connsiteY284" fmla="*/ 5563845 h 6858000"/>
              <a:gd name="connsiteX285" fmla="*/ 5940952 w 7467600"/>
              <a:gd name="connsiteY285" fmla="*/ 6250028 h 6858000"/>
              <a:gd name="connsiteX286" fmla="*/ 6043441 w 7467600"/>
              <a:gd name="connsiteY286" fmla="*/ 6665847 h 6858000"/>
              <a:gd name="connsiteX287" fmla="*/ 6093432 w 7467600"/>
              <a:gd name="connsiteY287" fmla="*/ 6858000 h 6858000"/>
              <a:gd name="connsiteX288" fmla="*/ 6034344 w 7467600"/>
              <a:gd name="connsiteY288" fmla="*/ 6858000 h 6858000"/>
              <a:gd name="connsiteX289" fmla="*/ 6026679 w 7467600"/>
              <a:gd name="connsiteY289" fmla="*/ 6836959 h 6858000"/>
              <a:gd name="connsiteX290" fmla="*/ 5800441 w 7467600"/>
              <a:gd name="connsiteY290" fmla="*/ 6335286 h 6858000"/>
              <a:gd name="connsiteX291" fmla="*/ 5526562 w 7467600"/>
              <a:gd name="connsiteY291" fmla="*/ 5705388 h 6858000"/>
              <a:gd name="connsiteX292" fmla="*/ 5519640 w 7467600"/>
              <a:gd name="connsiteY292" fmla="*/ 5683774 h 6858000"/>
              <a:gd name="connsiteX293" fmla="*/ 5844559 w 7467600"/>
              <a:gd name="connsiteY293" fmla="*/ 6553349 h 6858000"/>
              <a:gd name="connsiteX294" fmla="*/ 5975994 w 7467600"/>
              <a:gd name="connsiteY294" fmla="*/ 6858000 h 6858000"/>
              <a:gd name="connsiteX295" fmla="*/ 5898547 w 7467600"/>
              <a:gd name="connsiteY295" fmla="*/ 6858000 h 6858000"/>
              <a:gd name="connsiteX296" fmla="*/ 5682041 w 7467600"/>
              <a:gd name="connsiteY296" fmla="*/ 6355860 h 6858000"/>
              <a:gd name="connsiteX297" fmla="*/ 5461758 w 7467600"/>
              <a:gd name="connsiteY297" fmla="*/ 5820220 h 6858000"/>
              <a:gd name="connsiteX298" fmla="*/ 5237282 w 7467600"/>
              <a:gd name="connsiteY298" fmla="*/ 6579086 h 6858000"/>
              <a:gd name="connsiteX299" fmla="*/ 5115009 w 7467600"/>
              <a:gd name="connsiteY299" fmla="*/ 6858000 h 6858000"/>
              <a:gd name="connsiteX300" fmla="*/ 5028074 w 7467600"/>
              <a:gd name="connsiteY300" fmla="*/ 6858000 h 6858000"/>
              <a:gd name="connsiteX301" fmla="*/ 5079508 w 7467600"/>
              <a:gd name="connsiteY301" fmla="*/ 6749074 h 6858000"/>
              <a:gd name="connsiteX302" fmla="*/ 5371846 w 7467600"/>
              <a:gd name="connsiteY302" fmla="*/ 5924413 h 6858000"/>
              <a:gd name="connsiteX303" fmla="*/ 5270512 w 7467600"/>
              <a:gd name="connsiteY303" fmla="*/ 6138975 h 6858000"/>
              <a:gd name="connsiteX304" fmla="*/ 5062409 w 7467600"/>
              <a:gd name="connsiteY304" fmla="*/ 6653544 h 6858000"/>
              <a:gd name="connsiteX305" fmla="*/ 5036628 w 7467600"/>
              <a:gd name="connsiteY305" fmla="*/ 6754247 h 6858000"/>
              <a:gd name="connsiteX306" fmla="*/ 5009112 w 7467600"/>
              <a:gd name="connsiteY306" fmla="*/ 6858000 h 6858000"/>
              <a:gd name="connsiteX307" fmla="*/ 4976679 w 7467600"/>
              <a:gd name="connsiteY307" fmla="*/ 6858000 h 6858000"/>
              <a:gd name="connsiteX308" fmla="*/ 5006537 w 7467600"/>
              <a:gd name="connsiteY308" fmla="*/ 6747068 h 6858000"/>
              <a:gd name="connsiteX309" fmla="*/ 5032723 w 7467600"/>
              <a:gd name="connsiteY309" fmla="*/ 6644957 h 6858000"/>
              <a:gd name="connsiteX310" fmla="*/ 5242949 w 7467600"/>
              <a:gd name="connsiteY310" fmla="*/ 6125175 h 6858000"/>
              <a:gd name="connsiteX311" fmla="*/ 5286321 w 7467600"/>
              <a:gd name="connsiteY311" fmla="*/ 6033555 h 6858000"/>
              <a:gd name="connsiteX312" fmla="*/ 5008210 w 7467600"/>
              <a:gd name="connsiteY312" fmla="*/ 6649194 h 6858000"/>
              <a:gd name="connsiteX313" fmla="*/ 4986321 w 7467600"/>
              <a:gd name="connsiteY313" fmla="*/ 6765687 h 6858000"/>
              <a:gd name="connsiteX314" fmla="*/ 4973474 w 7467600"/>
              <a:gd name="connsiteY314" fmla="*/ 6858000 h 6858000"/>
              <a:gd name="connsiteX315" fmla="*/ 4907178 w 7467600"/>
              <a:gd name="connsiteY315" fmla="*/ 6858000 h 6858000"/>
              <a:gd name="connsiteX316" fmla="*/ 4910810 w 7467600"/>
              <a:gd name="connsiteY316" fmla="*/ 6829660 h 6858000"/>
              <a:gd name="connsiteX317" fmla="*/ 4987461 w 7467600"/>
              <a:gd name="connsiteY317" fmla="*/ 6432994 h 6858000"/>
              <a:gd name="connsiteX318" fmla="*/ 5179262 w 7467600"/>
              <a:gd name="connsiteY318" fmla="*/ 6035044 h 6858000"/>
              <a:gd name="connsiteX319" fmla="*/ 4689678 w 7467600"/>
              <a:gd name="connsiteY319" fmla="*/ 6440241 h 6858000"/>
              <a:gd name="connsiteX320" fmla="*/ 4477543 w 7467600"/>
              <a:gd name="connsiteY320" fmla="*/ 6674836 h 6858000"/>
              <a:gd name="connsiteX321" fmla="*/ 4329957 w 7467600"/>
              <a:gd name="connsiteY321" fmla="*/ 6858000 h 6858000"/>
              <a:gd name="connsiteX322" fmla="*/ 4218595 w 7467600"/>
              <a:gd name="connsiteY322" fmla="*/ 6858000 h 6858000"/>
              <a:gd name="connsiteX323" fmla="*/ 4368888 w 7467600"/>
              <a:gd name="connsiteY323" fmla="*/ 6668412 h 6858000"/>
              <a:gd name="connsiteX324" fmla="*/ 4563091 w 7467600"/>
              <a:gd name="connsiteY324" fmla="*/ 6442508 h 6858000"/>
              <a:gd name="connsiteX325" fmla="*/ 5387324 w 7467600"/>
              <a:gd name="connsiteY325" fmla="*/ 5705830 h 6858000"/>
              <a:gd name="connsiteX326" fmla="*/ 5073620 w 7467600"/>
              <a:gd name="connsiteY326" fmla="*/ 5955437 h 6858000"/>
              <a:gd name="connsiteX327" fmla="*/ 4689789 w 7467600"/>
              <a:gd name="connsiteY327" fmla="*/ 6268382 h 6858000"/>
              <a:gd name="connsiteX328" fmla="*/ 4418722 w 7467600"/>
              <a:gd name="connsiteY328" fmla="*/ 6570886 h 6858000"/>
              <a:gd name="connsiteX329" fmla="*/ 4214944 w 7467600"/>
              <a:gd name="connsiteY329" fmla="*/ 6858000 h 6858000"/>
              <a:gd name="connsiteX330" fmla="*/ 4177898 w 7467600"/>
              <a:gd name="connsiteY330" fmla="*/ 6858000 h 6858000"/>
              <a:gd name="connsiteX331" fmla="*/ 4391597 w 7467600"/>
              <a:gd name="connsiteY331" fmla="*/ 6556370 h 6858000"/>
              <a:gd name="connsiteX332" fmla="*/ 4668889 w 7467600"/>
              <a:gd name="connsiteY332" fmla="*/ 6246399 h 6858000"/>
              <a:gd name="connsiteX333" fmla="*/ 5055427 w 7467600"/>
              <a:gd name="connsiteY333" fmla="*/ 5931476 h 6858000"/>
              <a:gd name="connsiteX334" fmla="*/ 5371814 w 7467600"/>
              <a:gd name="connsiteY334" fmla="*/ 5678975 h 6858000"/>
              <a:gd name="connsiteX335" fmla="*/ 4987918 w 7467600"/>
              <a:gd name="connsiteY335" fmla="*/ 5838701 h 6858000"/>
              <a:gd name="connsiteX336" fmla="*/ 4317146 w 7467600"/>
              <a:gd name="connsiteY336" fmla="*/ 6587716 h 6858000"/>
              <a:gd name="connsiteX337" fmla="*/ 4171627 w 7467600"/>
              <a:gd name="connsiteY337" fmla="*/ 6858000 h 6858000"/>
              <a:gd name="connsiteX338" fmla="*/ 4081585 w 7467600"/>
              <a:gd name="connsiteY338" fmla="*/ 6858000 h 6858000"/>
              <a:gd name="connsiteX339" fmla="*/ 4238603 w 7467600"/>
              <a:gd name="connsiteY339" fmla="*/ 6559341 h 6858000"/>
              <a:gd name="connsiteX340" fmla="*/ 4778333 w 7467600"/>
              <a:gd name="connsiteY340" fmla="*/ 5873626 h 6858000"/>
              <a:gd name="connsiteX341" fmla="*/ 5414185 w 7467600"/>
              <a:gd name="connsiteY341" fmla="*/ 5573882 h 6858000"/>
              <a:gd name="connsiteX342" fmla="*/ 5959648 w 7467600"/>
              <a:gd name="connsiteY342" fmla="*/ 4760797 h 6858000"/>
              <a:gd name="connsiteX343" fmla="*/ 5355019 w 7467600"/>
              <a:gd name="connsiteY343" fmla="*/ 4734672 h 6858000"/>
              <a:gd name="connsiteX344" fmla="*/ 5083565 w 7467600"/>
              <a:gd name="connsiteY344" fmla="*/ 5179121 h 6858000"/>
              <a:gd name="connsiteX345" fmla="*/ 4713577 w 7467600"/>
              <a:gd name="connsiteY345" fmla="*/ 5616803 h 6858000"/>
              <a:gd name="connsiteX346" fmla="*/ 3989559 w 7467600"/>
              <a:gd name="connsiteY346" fmla="*/ 6145945 h 6858000"/>
              <a:gd name="connsiteX347" fmla="*/ 3939824 w 7467600"/>
              <a:gd name="connsiteY347" fmla="*/ 6066900 h 6858000"/>
              <a:gd name="connsiteX348" fmla="*/ 4584537 w 7467600"/>
              <a:gd name="connsiteY348" fmla="*/ 5324826 h 6858000"/>
              <a:gd name="connsiteX349" fmla="*/ 5037105 w 7467600"/>
              <a:gd name="connsiteY349" fmla="*/ 5088765 h 6858000"/>
              <a:gd name="connsiteX350" fmla="*/ 5039930 w 7467600"/>
              <a:gd name="connsiteY350" fmla="*/ 5089585 h 6858000"/>
              <a:gd name="connsiteX351" fmla="*/ 5263764 w 7467600"/>
              <a:gd name="connsiteY351" fmla="*/ 4735525 h 6858000"/>
              <a:gd name="connsiteX352" fmla="*/ 4086300 w 7467600"/>
              <a:gd name="connsiteY352" fmla="*/ 4884599 h 6858000"/>
              <a:gd name="connsiteX353" fmla="*/ 4085485 w 7467600"/>
              <a:gd name="connsiteY353" fmla="*/ 4899070 h 6858000"/>
              <a:gd name="connsiteX354" fmla="*/ 3871915 w 7467600"/>
              <a:gd name="connsiteY354" fmla="*/ 5253645 h 6858000"/>
              <a:gd name="connsiteX355" fmla="*/ 3799374 w 7467600"/>
              <a:gd name="connsiteY355" fmla="*/ 5466127 h 6858000"/>
              <a:gd name="connsiteX356" fmla="*/ 3498850 w 7467600"/>
              <a:gd name="connsiteY356" fmla="*/ 6661888 h 6858000"/>
              <a:gd name="connsiteX357" fmla="*/ 3399216 w 7467600"/>
              <a:gd name="connsiteY357" fmla="*/ 6858000 h 6858000"/>
              <a:gd name="connsiteX358" fmla="*/ 3303688 w 7467600"/>
              <a:gd name="connsiteY358" fmla="*/ 6858000 h 6858000"/>
              <a:gd name="connsiteX359" fmla="*/ 3391774 w 7467600"/>
              <a:gd name="connsiteY359" fmla="*/ 6697181 h 6858000"/>
              <a:gd name="connsiteX360" fmla="*/ 3735540 w 7467600"/>
              <a:gd name="connsiteY360" fmla="*/ 5546923 h 6858000"/>
              <a:gd name="connsiteX361" fmla="*/ 3729438 w 7467600"/>
              <a:gd name="connsiteY361" fmla="*/ 5569058 h 6858000"/>
              <a:gd name="connsiteX362" fmla="*/ 3707782 w 7467600"/>
              <a:gd name="connsiteY362" fmla="*/ 5644908 h 6858000"/>
              <a:gd name="connsiteX363" fmla="*/ 3583827 w 7467600"/>
              <a:gd name="connsiteY363" fmla="*/ 6039215 h 6858000"/>
              <a:gd name="connsiteX364" fmla="*/ 3547861 w 7467600"/>
              <a:gd name="connsiteY364" fmla="*/ 6129609 h 6858000"/>
              <a:gd name="connsiteX365" fmla="*/ 3490905 w 7467600"/>
              <a:gd name="connsiteY365" fmla="*/ 6277660 h 6858000"/>
              <a:gd name="connsiteX366" fmla="*/ 3455859 w 7467600"/>
              <a:gd name="connsiteY366" fmla="*/ 6391301 h 6858000"/>
              <a:gd name="connsiteX367" fmla="*/ 3429112 w 7467600"/>
              <a:gd name="connsiteY367" fmla="*/ 6479469 h 6858000"/>
              <a:gd name="connsiteX368" fmla="*/ 3304862 w 7467600"/>
              <a:gd name="connsiteY368" fmla="*/ 6796476 h 6858000"/>
              <a:gd name="connsiteX369" fmla="*/ 3276071 w 7467600"/>
              <a:gd name="connsiteY369" fmla="*/ 6858000 h 6858000"/>
              <a:gd name="connsiteX370" fmla="*/ 3240805 w 7467600"/>
              <a:gd name="connsiteY370" fmla="*/ 6858000 h 6858000"/>
              <a:gd name="connsiteX371" fmla="*/ 3275917 w 7467600"/>
              <a:gd name="connsiteY371" fmla="*/ 6783192 h 6858000"/>
              <a:gd name="connsiteX372" fmla="*/ 3399358 w 7467600"/>
              <a:gd name="connsiteY372" fmla="*/ 6469011 h 6858000"/>
              <a:gd name="connsiteX373" fmla="*/ 3425650 w 7467600"/>
              <a:gd name="connsiteY373" fmla="*/ 6381333 h 6858000"/>
              <a:gd name="connsiteX374" fmla="*/ 3460661 w 7467600"/>
              <a:gd name="connsiteY374" fmla="*/ 6266763 h 6858000"/>
              <a:gd name="connsiteX375" fmla="*/ 3518021 w 7467600"/>
              <a:gd name="connsiteY375" fmla="*/ 6117298 h 6858000"/>
              <a:gd name="connsiteX376" fmla="*/ 3554035 w 7467600"/>
              <a:gd name="connsiteY376" fmla="*/ 6027832 h 6858000"/>
              <a:gd name="connsiteX377" fmla="*/ 3677174 w 7467600"/>
              <a:gd name="connsiteY377" fmla="*/ 5636351 h 6858000"/>
              <a:gd name="connsiteX378" fmla="*/ 3698819 w 7467600"/>
              <a:gd name="connsiteY378" fmla="*/ 5560503 h 6858000"/>
              <a:gd name="connsiteX379" fmla="*/ 3702094 w 7467600"/>
              <a:gd name="connsiteY379" fmla="*/ 5549194 h 6858000"/>
              <a:gd name="connsiteX380" fmla="*/ 3398355 w 7467600"/>
              <a:gd name="connsiteY380" fmla="*/ 6094603 h 6858000"/>
              <a:gd name="connsiteX381" fmla="*/ 3193941 w 7467600"/>
              <a:gd name="connsiteY381" fmla="*/ 6798775 h 6858000"/>
              <a:gd name="connsiteX382" fmla="*/ 3184140 w 7467600"/>
              <a:gd name="connsiteY382" fmla="*/ 6858000 h 6858000"/>
              <a:gd name="connsiteX383" fmla="*/ 3099978 w 7467600"/>
              <a:gd name="connsiteY383" fmla="*/ 6858000 h 6858000"/>
              <a:gd name="connsiteX384" fmla="*/ 3101556 w 7467600"/>
              <a:gd name="connsiteY384" fmla="*/ 6843337 h 6858000"/>
              <a:gd name="connsiteX385" fmla="*/ 3370162 w 7467600"/>
              <a:gd name="connsiteY385" fmla="*/ 5785550 h 6858000"/>
              <a:gd name="connsiteX386" fmla="*/ 3746477 w 7467600"/>
              <a:gd name="connsiteY386" fmla="*/ 5377889 h 6858000"/>
              <a:gd name="connsiteX387" fmla="*/ 3863399 w 7467600"/>
              <a:gd name="connsiteY387" fmla="*/ 5087257 h 6858000"/>
              <a:gd name="connsiteX388" fmla="*/ 3968712 w 7467600"/>
              <a:gd name="connsiteY388" fmla="*/ 4913989 h 6858000"/>
              <a:gd name="connsiteX389" fmla="*/ 2792390 w 7467600"/>
              <a:gd name="connsiteY389" fmla="*/ 5382974 h 6858000"/>
              <a:gd name="connsiteX390" fmla="*/ 2714982 w 7467600"/>
              <a:gd name="connsiteY390" fmla="*/ 5427051 h 6858000"/>
              <a:gd name="connsiteX391" fmla="*/ 2813361 w 7467600"/>
              <a:gd name="connsiteY391" fmla="*/ 6023912 h 6858000"/>
              <a:gd name="connsiteX392" fmla="*/ 2688430 w 7467600"/>
              <a:gd name="connsiteY392" fmla="*/ 6801564 h 6858000"/>
              <a:gd name="connsiteX393" fmla="*/ 2629626 w 7467600"/>
              <a:gd name="connsiteY393" fmla="*/ 6763394 h 6858000"/>
              <a:gd name="connsiteX394" fmla="*/ 2565328 w 7467600"/>
              <a:gd name="connsiteY394" fmla="*/ 5516399 h 6858000"/>
              <a:gd name="connsiteX395" fmla="*/ 1922999 w 7467600"/>
              <a:gd name="connsiteY395" fmla="*/ 5980343 h 6858000"/>
              <a:gd name="connsiteX396" fmla="*/ 1950261 w 7467600"/>
              <a:gd name="connsiteY396" fmla="*/ 6405858 h 6858000"/>
              <a:gd name="connsiteX397" fmla="*/ 2365554 w 7467600"/>
              <a:gd name="connsiteY397" fmla="*/ 6759107 h 6858000"/>
              <a:gd name="connsiteX398" fmla="*/ 2424142 w 7467600"/>
              <a:gd name="connsiteY398" fmla="*/ 6858000 h 6858000"/>
              <a:gd name="connsiteX399" fmla="*/ 2395994 w 7467600"/>
              <a:gd name="connsiteY399" fmla="*/ 6858000 h 6858000"/>
              <a:gd name="connsiteX400" fmla="*/ 2392863 w 7467600"/>
              <a:gd name="connsiteY400" fmla="*/ 6852964 h 6858000"/>
              <a:gd name="connsiteX401" fmla="*/ 2017589 w 7467600"/>
              <a:gd name="connsiteY401" fmla="*/ 6493982 h 6858000"/>
              <a:gd name="connsiteX402" fmla="*/ 2147336 w 7467600"/>
              <a:gd name="connsiteY402" fmla="*/ 6594052 h 6858000"/>
              <a:gd name="connsiteX403" fmla="*/ 2207047 w 7467600"/>
              <a:gd name="connsiteY403" fmla="*/ 6654540 h 6858000"/>
              <a:gd name="connsiteX404" fmla="*/ 2299106 w 7467600"/>
              <a:gd name="connsiteY404" fmla="*/ 6778931 h 6858000"/>
              <a:gd name="connsiteX405" fmla="*/ 2314430 w 7467600"/>
              <a:gd name="connsiteY405" fmla="*/ 6801144 h 6858000"/>
              <a:gd name="connsiteX406" fmla="*/ 2352406 w 7467600"/>
              <a:gd name="connsiteY406" fmla="*/ 6858000 h 6858000"/>
              <a:gd name="connsiteX407" fmla="*/ 2314492 w 7467600"/>
              <a:gd name="connsiteY407" fmla="*/ 6858000 h 6858000"/>
              <a:gd name="connsiteX408" fmla="*/ 2288095 w 7467600"/>
              <a:gd name="connsiteY408" fmla="*/ 6818030 h 6858000"/>
              <a:gd name="connsiteX409" fmla="*/ 2272768 w 7467600"/>
              <a:gd name="connsiteY409" fmla="*/ 6795822 h 6858000"/>
              <a:gd name="connsiteX410" fmla="*/ 2182715 w 7467600"/>
              <a:gd name="connsiteY410" fmla="*/ 6675071 h 6858000"/>
              <a:gd name="connsiteX411" fmla="*/ 2032061 w 7467600"/>
              <a:gd name="connsiteY411" fmla="*/ 6541380 h 6858000"/>
              <a:gd name="connsiteX412" fmla="*/ 2257220 w 7467600"/>
              <a:gd name="connsiteY412" fmla="*/ 6826257 h 6858000"/>
              <a:gd name="connsiteX413" fmla="*/ 2281324 w 7467600"/>
              <a:gd name="connsiteY413" fmla="*/ 6858000 h 6858000"/>
              <a:gd name="connsiteX414" fmla="*/ 2242860 w 7467600"/>
              <a:gd name="connsiteY414" fmla="*/ 6858000 h 6858000"/>
              <a:gd name="connsiteX415" fmla="*/ 2232818 w 7467600"/>
              <a:gd name="connsiteY415" fmla="*/ 6844926 h 6858000"/>
              <a:gd name="connsiteX416" fmla="*/ 1990172 w 7467600"/>
              <a:gd name="connsiteY416" fmla="*/ 6542121 h 6858000"/>
              <a:gd name="connsiteX417" fmla="*/ 2124090 w 7467600"/>
              <a:gd name="connsiteY417" fmla="*/ 6761017 h 6858000"/>
              <a:gd name="connsiteX418" fmla="*/ 2200380 w 7467600"/>
              <a:gd name="connsiteY418" fmla="*/ 6858000 h 6858000"/>
              <a:gd name="connsiteX419" fmla="*/ 2147507 w 7467600"/>
              <a:gd name="connsiteY419" fmla="*/ 6858000 h 6858000"/>
              <a:gd name="connsiteX420" fmla="*/ 2070668 w 7467600"/>
              <a:gd name="connsiteY420" fmla="*/ 6761520 h 6858000"/>
              <a:gd name="connsiteX421" fmla="*/ 1975142 w 7467600"/>
              <a:gd name="connsiteY421" fmla="*/ 6585570 h 6858000"/>
              <a:gd name="connsiteX422" fmla="*/ 2050035 w 7467600"/>
              <a:gd name="connsiteY422" fmla="*/ 6813345 h 6858000"/>
              <a:gd name="connsiteX423" fmla="*/ 2063025 w 7467600"/>
              <a:gd name="connsiteY423" fmla="*/ 6858000 h 6858000"/>
              <a:gd name="connsiteX424" fmla="*/ 2021675 w 7467600"/>
              <a:gd name="connsiteY424" fmla="*/ 6858000 h 6858000"/>
              <a:gd name="connsiteX425" fmla="*/ 2019308 w 7467600"/>
              <a:gd name="connsiteY425" fmla="*/ 6847118 h 6858000"/>
              <a:gd name="connsiteX426" fmla="*/ 1938835 w 7467600"/>
              <a:gd name="connsiteY426" fmla="*/ 6551160 h 6858000"/>
              <a:gd name="connsiteX427" fmla="*/ 1953230 w 7467600"/>
              <a:gd name="connsiteY427" fmla="*/ 6759699 h 6858000"/>
              <a:gd name="connsiteX428" fmla="*/ 1956763 w 7467600"/>
              <a:gd name="connsiteY428" fmla="*/ 6778191 h 6858000"/>
              <a:gd name="connsiteX429" fmla="*/ 1967925 w 7467600"/>
              <a:gd name="connsiteY429" fmla="*/ 6858000 h 6858000"/>
              <a:gd name="connsiteX430" fmla="*/ 1936622 w 7467600"/>
              <a:gd name="connsiteY430" fmla="*/ 6858000 h 6858000"/>
              <a:gd name="connsiteX431" fmla="*/ 1926261 w 7467600"/>
              <a:gd name="connsiteY431" fmla="*/ 6784064 h 6858000"/>
              <a:gd name="connsiteX432" fmla="*/ 1922724 w 7467600"/>
              <a:gd name="connsiteY432" fmla="*/ 6765577 h 6858000"/>
              <a:gd name="connsiteX433" fmla="*/ 1904650 w 7467600"/>
              <a:gd name="connsiteY433" fmla="*/ 6639616 h 6858000"/>
              <a:gd name="connsiteX434" fmla="*/ 1885273 w 7467600"/>
              <a:gd name="connsiteY434" fmla="*/ 6858000 h 6858000"/>
              <a:gd name="connsiteX435" fmla="*/ 1854363 w 7467600"/>
              <a:gd name="connsiteY435" fmla="*/ 6858000 h 6858000"/>
              <a:gd name="connsiteX436" fmla="*/ 1880391 w 7467600"/>
              <a:gd name="connsiteY436" fmla="*/ 6603796 h 6858000"/>
              <a:gd name="connsiteX437" fmla="*/ 1818273 w 7467600"/>
              <a:gd name="connsiteY437" fmla="*/ 6715729 h 6858000"/>
              <a:gd name="connsiteX438" fmla="*/ 1794691 w 7467600"/>
              <a:gd name="connsiteY438" fmla="*/ 6843239 h 6858000"/>
              <a:gd name="connsiteX439" fmla="*/ 1794914 w 7467600"/>
              <a:gd name="connsiteY439" fmla="*/ 6858000 h 6858000"/>
              <a:gd name="connsiteX440" fmla="*/ 1746128 w 7467600"/>
              <a:gd name="connsiteY440" fmla="*/ 6858000 h 6858000"/>
              <a:gd name="connsiteX441" fmla="*/ 1753934 w 7467600"/>
              <a:gd name="connsiteY441" fmla="*/ 6724796 h 6858000"/>
              <a:gd name="connsiteX442" fmla="*/ 1792053 w 7467600"/>
              <a:gd name="connsiteY442" fmla="*/ 6572396 h 6858000"/>
              <a:gd name="connsiteX443" fmla="*/ 1862248 w 7467600"/>
              <a:gd name="connsiteY443" fmla="*/ 6266397 h 6858000"/>
              <a:gd name="connsiteX444" fmla="*/ 1862250 w 7467600"/>
              <a:gd name="connsiteY444" fmla="*/ 6033531 h 6858000"/>
              <a:gd name="connsiteX445" fmla="*/ 1211999 w 7467600"/>
              <a:gd name="connsiteY445" fmla="*/ 6683610 h 6858000"/>
              <a:gd name="connsiteX446" fmla="*/ 1213266 w 7467600"/>
              <a:gd name="connsiteY446" fmla="*/ 6691947 h 6858000"/>
              <a:gd name="connsiteX447" fmla="*/ 1203370 w 7467600"/>
              <a:gd name="connsiteY447" fmla="*/ 6850676 h 6858000"/>
              <a:gd name="connsiteX448" fmla="*/ 1203671 w 7467600"/>
              <a:gd name="connsiteY448" fmla="*/ 6858000 h 6858000"/>
              <a:gd name="connsiteX449" fmla="*/ 1143180 w 7467600"/>
              <a:gd name="connsiteY449" fmla="*/ 6858000 h 6858000"/>
              <a:gd name="connsiteX450" fmla="*/ 1142176 w 7467600"/>
              <a:gd name="connsiteY450" fmla="*/ 6766045 h 6858000"/>
              <a:gd name="connsiteX451" fmla="*/ 1067484 w 7467600"/>
              <a:gd name="connsiteY451" fmla="*/ 6858000 h 6858000"/>
              <a:gd name="connsiteX452" fmla="*/ 953928 w 7467600"/>
              <a:gd name="connsiteY452" fmla="*/ 6858000 h 6858000"/>
              <a:gd name="connsiteX453" fmla="*/ 959715 w 7467600"/>
              <a:gd name="connsiteY453" fmla="*/ 6850185 h 6858000"/>
              <a:gd name="connsiteX454" fmla="*/ 1483788 w 7467600"/>
              <a:gd name="connsiteY454" fmla="*/ 6259174 h 6858000"/>
              <a:gd name="connsiteX455" fmla="*/ 1100671 w 7467600"/>
              <a:gd name="connsiteY455" fmla="*/ 6252137 h 6858000"/>
              <a:gd name="connsiteX456" fmla="*/ 1090144 w 7467600"/>
              <a:gd name="connsiteY456" fmla="*/ 6256748 h 6858000"/>
              <a:gd name="connsiteX457" fmla="*/ 1095872 w 7467600"/>
              <a:gd name="connsiteY457" fmla="*/ 6271892 h 6858000"/>
              <a:gd name="connsiteX458" fmla="*/ 262785 w 7467600"/>
              <a:gd name="connsiteY458" fmla="*/ 6845450 h 6858000"/>
              <a:gd name="connsiteX459" fmla="*/ 209968 w 7467600"/>
              <a:gd name="connsiteY459" fmla="*/ 6770713 h 6858000"/>
              <a:gd name="connsiteX460" fmla="*/ 873460 w 7467600"/>
              <a:gd name="connsiteY460" fmla="*/ 6253768 h 6858000"/>
              <a:gd name="connsiteX461" fmla="*/ 192686 w 7467600"/>
              <a:gd name="connsiteY461" fmla="*/ 5849257 h 6858000"/>
              <a:gd name="connsiteX462" fmla="*/ 4696 w 7467600"/>
              <a:gd name="connsiteY462" fmla="*/ 5697668 h 6858000"/>
              <a:gd name="connsiteX463" fmla="*/ 0 w 7467600"/>
              <a:gd name="connsiteY463" fmla="*/ 5689984 h 6858000"/>
              <a:gd name="connsiteX464" fmla="*/ 0 w 7467600"/>
              <a:gd name="connsiteY464" fmla="*/ 5513472 h 6858000"/>
              <a:gd name="connsiteX465" fmla="*/ 174101 w 7467600"/>
              <a:gd name="connsiteY465" fmla="*/ 5620277 h 6858000"/>
              <a:gd name="connsiteX466" fmla="*/ 891800 w 7467600"/>
              <a:gd name="connsiteY466" fmla="*/ 6036935 h 6858000"/>
              <a:gd name="connsiteX467" fmla="*/ 1072219 w 7467600"/>
              <a:gd name="connsiteY467" fmla="*/ 6169443 h 6858000"/>
              <a:gd name="connsiteX468" fmla="*/ 1074117 w 7467600"/>
              <a:gd name="connsiteY468" fmla="*/ 6170301 h 6858000"/>
              <a:gd name="connsiteX469" fmla="*/ 1083114 w 7467600"/>
              <a:gd name="connsiteY469" fmla="*/ 6174131 h 6858000"/>
              <a:gd name="connsiteX470" fmla="*/ 1543010 w 7467600"/>
              <a:gd name="connsiteY470" fmla="*/ 6191140 h 6858000"/>
              <a:gd name="connsiteX471" fmla="*/ 1551080 w 7467600"/>
              <a:gd name="connsiteY471" fmla="*/ 6195006 h 6858000"/>
              <a:gd name="connsiteX472" fmla="*/ 2345443 w 7467600"/>
              <a:gd name="connsiteY472" fmla="*/ 5549882 h 6858000"/>
              <a:gd name="connsiteX473" fmla="*/ 1721499 w 7467600"/>
              <a:gd name="connsiteY473" fmla="*/ 5599969 h 6858000"/>
              <a:gd name="connsiteX474" fmla="*/ 767716 w 7467600"/>
              <a:gd name="connsiteY474" fmla="*/ 5472768 h 6858000"/>
              <a:gd name="connsiteX475" fmla="*/ 722147 w 7467600"/>
              <a:gd name="connsiteY475" fmla="*/ 5393091 h 6858000"/>
              <a:gd name="connsiteX476" fmla="*/ 1485552 w 7467600"/>
              <a:gd name="connsiteY476" fmla="*/ 5313202 h 6858000"/>
              <a:gd name="connsiteX477" fmla="*/ 2143004 w 7467600"/>
              <a:gd name="connsiteY477" fmla="*/ 5402420 h 6858000"/>
              <a:gd name="connsiteX478" fmla="*/ 1933391 w 7467600"/>
              <a:gd name="connsiteY478" fmla="*/ 5156971 h 6858000"/>
              <a:gd name="connsiteX479" fmla="*/ 1827118 w 7467600"/>
              <a:gd name="connsiteY479" fmla="*/ 4968410 h 6858000"/>
              <a:gd name="connsiteX480" fmla="*/ 1837349 w 7467600"/>
              <a:gd name="connsiteY480" fmla="*/ 4956357 h 6858000"/>
              <a:gd name="connsiteX481" fmla="*/ 2162835 w 7467600"/>
              <a:gd name="connsiteY481" fmla="*/ 5187853 h 6858000"/>
              <a:gd name="connsiteX482" fmla="*/ 2257167 w 7467600"/>
              <a:gd name="connsiteY482" fmla="*/ 5462123 h 6858000"/>
              <a:gd name="connsiteX483" fmla="*/ 2261598 w 7467600"/>
              <a:gd name="connsiteY483" fmla="*/ 5467998 h 6858000"/>
              <a:gd name="connsiteX484" fmla="*/ 2437177 w 7467600"/>
              <a:gd name="connsiteY484" fmla="*/ 5479608 h 6858000"/>
              <a:gd name="connsiteX485" fmla="*/ 2445247 w 7467600"/>
              <a:gd name="connsiteY485" fmla="*/ 5483476 h 6858000"/>
              <a:gd name="connsiteX486" fmla="*/ 2743626 w 7467600"/>
              <a:gd name="connsiteY486" fmla="*/ 5304819 h 6858000"/>
              <a:gd name="connsiteX487" fmla="*/ 3048102 w 7467600"/>
              <a:gd name="connsiteY487" fmla="*/ 5150595 h 6858000"/>
              <a:gd name="connsiteX488" fmla="*/ 1799414 w 7467600"/>
              <a:gd name="connsiteY488" fmla="*/ 4694732 h 6858000"/>
              <a:gd name="connsiteX489" fmla="*/ 1771735 w 7467600"/>
              <a:gd name="connsiteY489" fmla="*/ 4619929 h 6858000"/>
              <a:gd name="connsiteX490" fmla="*/ 3104273 w 7467600"/>
              <a:gd name="connsiteY490" fmla="*/ 5076159 h 6858000"/>
              <a:gd name="connsiteX491" fmla="*/ 3113245 w 7467600"/>
              <a:gd name="connsiteY491" fmla="*/ 5090705 h 6858000"/>
              <a:gd name="connsiteX492" fmla="*/ 3126294 w 7467600"/>
              <a:gd name="connsiteY492" fmla="*/ 5114400 h 6858000"/>
              <a:gd name="connsiteX493" fmla="*/ 3937433 w 7467600"/>
              <a:gd name="connsiteY493" fmla="*/ 4830473 h 6858000"/>
              <a:gd name="connsiteX494" fmla="*/ 3590475 w 7467600"/>
              <a:gd name="connsiteY494" fmla="*/ 4597974 h 6858000"/>
              <a:gd name="connsiteX495" fmla="*/ 3100264 w 7467600"/>
              <a:gd name="connsiteY495" fmla="*/ 4579845 h 6858000"/>
              <a:gd name="connsiteX496" fmla="*/ 2183576 w 7467600"/>
              <a:gd name="connsiteY496" fmla="*/ 4227150 h 6858000"/>
              <a:gd name="connsiteX497" fmla="*/ 2151029 w 7467600"/>
              <a:gd name="connsiteY497" fmla="*/ 4146947 h 6858000"/>
              <a:gd name="connsiteX498" fmla="*/ 3563434 w 7467600"/>
              <a:gd name="connsiteY498" fmla="*/ 4469115 h 6858000"/>
              <a:gd name="connsiteX499" fmla="*/ 3177952 w 7467600"/>
              <a:gd name="connsiteY499" fmla="*/ 3657386 h 6858000"/>
              <a:gd name="connsiteX500" fmla="*/ 3189263 w 7467600"/>
              <a:gd name="connsiteY500" fmla="*/ 3625726 h 6858000"/>
              <a:gd name="connsiteX501" fmla="*/ 3560912 w 7467600"/>
              <a:gd name="connsiteY501" fmla="*/ 4079863 h 6858000"/>
              <a:gd name="connsiteX502" fmla="*/ 3626636 w 7467600"/>
              <a:gd name="connsiteY502" fmla="*/ 4512230 h 6858000"/>
              <a:gd name="connsiteX503" fmla="*/ 3653088 w 7467600"/>
              <a:gd name="connsiteY503" fmla="*/ 4521417 h 6858000"/>
              <a:gd name="connsiteX504" fmla="*/ 3988128 w 7467600"/>
              <a:gd name="connsiteY504" fmla="*/ 4817267 h 6858000"/>
              <a:gd name="connsiteX505" fmla="*/ 4830582 w 7467600"/>
              <a:gd name="connsiteY505" fmla="*/ 4676000 h 6858000"/>
              <a:gd name="connsiteX506" fmla="*/ 4830100 w 7467600"/>
              <a:gd name="connsiteY506" fmla="*/ 4675554 h 6858000"/>
              <a:gd name="connsiteX507" fmla="*/ 4036318 w 7467600"/>
              <a:gd name="connsiteY507" fmla="*/ 4147013 h 6858000"/>
              <a:gd name="connsiteX508" fmla="*/ 3432098 w 7467600"/>
              <a:gd name="connsiteY508" fmla="*/ 3537312 h 6858000"/>
              <a:gd name="connsiteX509" fmla="*/ 3446761 w 7467600"/>
              <a:gd name="connsiteY509" fmla="*/ 3461278 h 6858000"/>
              <a:gd name="connsiteX510" fmla="*/ 4419733 w 7467600"/>
              <a:gd name="connsiteY510" fmla="*/ 3963555 h 6858000"/>
              <a:gd name="connsiteX511" fmla="*/ 4781371 w 7467600"/>
              <a:gd name="connsiteY511" fmla="*/ 4458604 h 6858000"/>
              <a:gd name="connsiteX512" fmla="*/ 4780440 w 7467600"/>
              <a:gd name="connsiteY512" fmla="*/ 4470290 h 6858000"/>
              <a:gd name="connsiteX513" fmla="*/ 4898954 w 7467600"/>
              <a:gd name="connsiteY513" fmla="*/ 4662092 h 6858000"/>
              <a:gd name="connsiteX514" fmla="*/ 4900699 w 7467600"/>
              <a:gd name="connsiteY514" fmla="*/ 4670867 h 6858000"/>
              <a:gd name="connsiteX515" fmla="*/ 5714511 w 7467600"/>
              <a:gd name="connsiteY515" fmla="*/ 4663483 h 6858000"/>
              <a:gd name="connsiteX516" fmla="*/ 5464793 w 7467600"/>
              <a:gd name="connsiteY516" fmla="*/ 4393556 h 6858000"/>
              <a:gd name="connsiteX517" fmla="*/ 5461897 w 7467600"/>
              <a:gd name="connsiteY517" fmla="*/ 4390879 h 6858000"/>
              <a:gd name="connsiteX518" fmla="*/ 4294126 w 7467600"/>
              <a:gd name="connsiteY518" fmla="*/ 3303048 h 6858000"/>
              <a:gd name="connsiteX519" fmla="*/ 4305321 w 7467600"/>
              <a:gd name="connsiteY519" fmla="*/ 3256953 h 6858000"/>
              <a:gd name="connsiteX520" fmla="*/ 4949299 w 7467600"/>
              <a:gd name="connsiteY520" fmla="*/ 3766336 h 6858000"/>
              <a:gd name="connsiteX521" fmla="*/ 5291452 w 7467600"/>
              <a:gd name="connsiteY521" fmla="*/ 4076801 h 6858000"/>
              <a:gd name="connsiteX522" fmla="*/ 5434998 w 7467600"/>
              <a:gd name="connsiteY522" fmla="*/ 4254100 h 6858000"/>
              <a:gd name="connsiteX523" fmla="*/ 5351015 w 7467600"/>
              <a:gd name="connsiteY523" fmla="*/ 3760989 h 6858000"/>
              <a:gd name="connsiteX524" fmla="*/ 5413780 w 7467600"/>
              <a:gd name="connsiteY524" fmla="*/ 2966265 h 6858000"/>
              <a:gd name="connsiteX525" fmla="*/ 5425627 w 7467600"/>
              <a:gd name="connsiteY525" fmla="*/ 2954192 h 6858000"/>
              <a:gd name="connsiteX526" fmla="*/ 6604735 w 7467600"/>
              <a:gd name="connsiteY526" fmla="*/ 2041381 h 6858000"/>
              <a:gd name="connsiteX527" fmla="*/ 7204487 w 7467600"/>
              <a:gd name="connsiteY527" fmla="*/ 2742112 h 6858000"/>
              <a:gd name="connsiteX528" fmla="*/ 7131592 w 7467600"/>
              <a:gd name="connsiteY528" fmla="*/ 2672096 h 6858000"/>
              <a:gd name="connsiteX529" fmla="*/ 6996344 w 7467600"/>
              <a:gd name="connsiteY529" fmla="*/ 2518310 h 6858000"/>
              <a:gd name="connsiteX530" fmla="*/ 6735495 w 7467600"/>
              <a:gd name="connsiteY530" fmla="*/ 2196890 h 6858000"/>
              <a:gd name="connsiteX531" fmla="*/ 6721901 w 7467600"/>
              <a:gd name="connsiteY531" fmla="*/ 2179274 h 6858000"/>
              <a:gd name="connsiteX532" fmla="*/ 6604735 w 7467600"/>
              <a:gd name="connsiteY532" fmla="*/ 2041381 h 6858000"/>
              <a:gd name="connsiteX533" fmla="*/ 6591670 w 7467600"/>
              <a:gd name="connsiteY533" fmla="*/ 1988277 h 6858000"/>
              <a:gd name="connsiteX534" fmla="*/ 6747349 w 7467600"/>
              <a:gd name="connsiteY534" fmla="*/ 2160069 h 6858000"/>
              <a:gd name="connsiteX535" fmla="*/ 6760943 w 7467600"/>
              <a:gd name="connsiteY535" fmla="*/ 2177686 h 6858000"/>
              <a:gd name="connsiteX536" fmla="*/ 7021065 w 7467600"/>
              <a:gd name="connsiteY536" fmla="*/ 2498102 h 6858000"/>
              <a:gd name="connsiteX537" fmla="*/ 7155223 w 7467600"/>
              <a:gd name="connsiteY537" fmla="*/ 2650386 h 6858000"/>
              <a:gd name="connsiteX538" fmla="*/ 7203167 w 7467600"/>
              <a:gd name="connsiteY538" fmla="*/ 2697288 h 6858000"/>
              <a:gd name="connsiteX539" fmla="*/ 6937703 w 7467600"/>
              <a:gd name="connsiteY539" fmla="*/ 2321981 h 6858000"/>
              <a:gd name="connsiteX540" fmla="*/ 6591670 w 7467600"/>
              <a:gd name="connsiteY540" fmla="*/ 1988277 h 6858000"/>
              <a:gd name="connsiteX541" fmla="*/ 5798671 w 7467600"/>
              <a:gd name="connsiteY541" fmla="*/ 1981601 h 6858000"/>
              <a:gd name="connsiteX542" fmla="*/ 5754709 w 7467600"/>
              <a:gd name="connsiteY542" fmla="*/ 2071454 h 6858000"/>
              <a:gd name="connsiteX543" fmla="*/ 5763044 w 7467600"/>
              <a:gd name="connsiteY543" fmla="*/ 2842206 h 6858000"/>
              <a:gd name="connsiteX544" fmla="*/ 5764974 w 7467600"/>
              <a:gd name="connsiteY544" fmla="*/ 2799609 h 6858000"/>
              <a:gd name="connsiteX545" fmla="*/ 5767665 w 7467600"/>
              <a:gd name="connsiteY545" fmla="*/ 2666409 h 6858000"/>
              <a:gd name="connsiteX546" fmla="*/ 5763055 w 7467600"/>
              <a:gd name="connsiteY546" fmla="*/ 2579705 h 6858000"/>
              <a:gd name="connsiteX547" fmla="*/ 5758079 w 7467600"/>
              <a:gd name="connsiteY547" fmla="*/ 2492508 h 6858000"/>
              <a:gd name="connsiteX548" fmla="*/ 5779325 w 7467600"/>
              <a:gd name="connsiteY548" fmla="*/ 2197069 h 6858000"/>
              <a:gd name="connsiteX549" fmla="*/ 5798671 w 7467600"/>
              <a:gd name="connsiteY549" fmla="*/ 1981601 h 6858000"/>
              <a:gd name="connsiteX550" fmla="*/ 5829202 w 7467600"/>
              <a:gd name="connsiteY550" fmla="*/ 1971679 h 6858000"/>
              <a:gd name="connsiteX551" fmla="*/ 5809558 w 7467600"/>
              <a:gd name="connsiteY551" fmla="*/ 2198043 h 6858000"/>
              <a:gd name="connsiteX552" fmla="*/ 5788653 w 7467600"/>
              <a:gd name="connsiteY552" fmla="*/ 2489430 h 6858000"/>
              <a:gd name="connsiteX553" fmla="*/ 5793439 w 7467600"/>
              <a:gd name="connsiteY553" fmla="*/ 2575235 h 6858000"/>
              <a:gd name="connsiteX554" fmla="*/ 5796837 w 7467600"/>
              <a:gd name="connsiteY554" fmla="*/ 2637633 h 6858000"/>
              <a:gd name="connsiteX555" fmla="*/ 5818614 w 7467600"/>
              <a:gd name="connsiteY555" fmla="*/ 2473055 h 6858000"/>
              <a:gd name="connsiteX556" fmla="*/ 5829202 w 7467600"/>
              <a:gd name="connsiteY556" fmla="*/ 1971679 h 6858000"/>
              <a:gd name="connsiteX557" fmla="*/ 5911389 w 7467600"/>
              <a:gd name="connsiteY557" fmla="*/ 1898371 h 6858000"/>
              <a:gd name="connsiteX558" fmla="*/ 6237627 w 7467600"/>
              <a:gd name="connsiteY558" fmla="*/ 2231921 h 6858000"/>
              <a:gd name="connsiteX559" fmla="*/ 5911389 w 7467600"/>
              <a:gd name="connsiteY559" fmla="*/ 1898371 h 6858000"/>
              <a:gd name="connsiteX560" fmla="*/ 6944437 w 7467600"/>
              <a:gd name="connsiteY560" fmla="*/ 1575402 h 6858000"/>
              <a:gd name="connsiteX561" fmla="*/ 6304730 w 7467600"/>
              <a:gd name="connsiteY561" fmla="*/ 1766654 h 6858000"/>
              <a:gd name="connsiteX562" fmla="*/ 6944437 w 7467600"/>
              <a:gd name="connsiteY562" fmla="*/ 1575402 h 6858000"/>
              <a:gd name="connsiteX563" fmla="*/ 7019523 w 7467600"/>
              <a:gd name="connsiteY563" fmla="*/ 1519450 h 6858000"/>
              <a:gd name="connsiteX564" fmla="*/ 6298091 w 7467600"/>
              <a:gd name="connsiteY564" fmla="*/ 1737122 h 6858000"/>
              <a:gd name="connsiteX565" fmla="*/ 7019523 w 7467600"/>
              <a:gd name="connsiteY565" fmla="*/ 1519450 h 6858000"/>
              <a:gd name="connsiteX566" fmla="*/ 2399523 w 7467600"/>
              <a:gd name="connsiteY566" fmla="*/ 1428234 h 6858000"/>
              <a:gd name="connsiteX567" fmla="*/ 2224982 w 7467600"/>
              <a:gd name="connsiteY567" fmla="*/ 1826201 h 6858000"/>
              <a:gd name="connsiteX568" fmla="*/ 2096099 w 7467600"/>
              <a:gd name="connsiteY568" fmla="*/ 2345900 h 6858000"/>
              <a:gd name="connsiteX569" fmla="*/ 2283317 w 7467600"/>
              <a:gd name="connsiteY569" fmla="*/ 1796925 h 6858000"/>
              <a:gd name="connsiteX570" fmla="*/ 2399523 w 7467600"/>
              <a:gd name="connsiteY570" fmla="*/ 1428234 h 6858000"/>
              <a:gd name="connsiteX571" fmla="*/ 2448558 w 7467600"/>
              <a:gd name="connsiteY571" fmla="*/ 1373435 h 6858000"/>
              <a:gd name="connsiteX572" fmla="*/ 2312521 w 7467600"/>
              <a:gd name="connsiteY572" fmla="*/ 1806140 h 6858000"/>
              <a:gd name="connsiteX573" fmla="*/ 2127533 w 7467600"/>
              <a:gd name="connsiteY573" fmla="*/ 2348380 h 6858000"/>
              <a:gd name="connsiteX574" fmla="*/ 2358080 w 7467600"/>
              <a:gd name="connsiteY574" fmla="*/ 1866134 h 6858000"/>
              <a:gd name="connsiteX575" fmla="*/ 2407436 w 7467600"/>
              <a:gd name="connsiteY575" fmla="*/ 1651070 h 6858000"/>
              <a:gd name="connsiteX576" fmla="*/ 2448558 w 7467600"/>
              <a:gd name="connsiteY576" fmla="*/ 1373435 h 6858000"/>
              <a:gd name="connsiteX577" fmla="*/ 278707 w 7467600"/>
              <a:gd name="connsiteY577" fmla="*/ 1352270 h 6858000"/>
              <a:gd name="connsiteX578" fmla="*/ 321570 w 7467600"/>
              <a:gd name="connsiteY578" fmla="*/ 1861610 h 6858000"/>
              <a:gd name="connsiteX579" fmla="*/ 294281 w 7467600"/>
              <a:gd name="connsiteY579" fmla="*/ 1440658 h 6858000"/>
              <a:gd name="connsiteX580" fmla="*/ 278707 w 7467600"/>
              <a:gd name="connsiteY580" fmla="*/ 1352270 h 6858000"/>
              <a:gd name="connsiteX581" fmla="*/ 1423821 w 7467600"/>
              <a:gd name="connsiteY581" fmla="*/ 1351958 h 6858000"/>
              <a:gd name="connsiteX582" fmla="*/ 1638521 w 7467600"/>
              <a:gd name="connsiteY582" fmla="*/ 1908470 h 6858000"/>
              <a:gd name="connsiteX583" fmla="*/ 1754199 w 7467600"/>
              <a:gd name="connsiteY583" fmla="*/ 2149284 h 6858000"/>
              <a:gd name="connsiteX584" fmla="*/ 1908359 w 7467600"/>
              <a:gd name="connsiteY584" fmla="*/ 2364988 h 6858000"/>
              <a:gd name="connsiteX585" fmla="*/ 1647661 w 7467600"/>
              <a:gd name="connsiteY585" fmla="*/ 1825945 h 6858000"/>
              <a:gd name="connsiteX586" fmla="*/ 1423821 w 7467600"/>
              <a:gd name="connsiteY586" fmla="*/ 1351958 h 6858000"/>
              <a:gd name="connsiteX587" fmla="*/ 1431890 w 7467600"/>
              <a:gd name="connsiteY587" fmla="*/ 1306475 h 6858000"/>
              <a:gd name="connsiteX588" fmla="*/ 1507597 w 7467600"/>
              <a:gd name="connsiteY588" fmla="*/ 1446132 h 6858000"/>
              <a:gd name="connsiteX589" fmla="*/ 1674586 w 7467600"/>
              <a:gd name="connsiteY589" fmla="*/ 1813832 h 6858000"/>
              <a:gd name="connsiteX590" fmla="*/ 1815950 w 7467600"/>
              <a:gd name="connsiteY590" fmla="*/ 2128564 h 6858000"/>
              <a:gd name="connsiteX591" fmla="*/ 1984242 w 7467600"/>
              <a:gd name="connsiteY591" fmla="*/ 2430829 h 6858000"/>
              <a:gd name="connsiteX592" fmla="*/ 2014023 w 7467600"/>
              <a:gd name="connsiteY592" fmla="*/ 2450995 h 6858000"/>
              <a:gd name="connsiteX593" fmla="*/ 1747337 w 7467600"/>
              <a:gd name="connsiteY593" fmla="*/ 1855264 h 6858000"/>
              <a:gd name="connsiteX594" fmla="*/ 1533749 w 7467600"/>
              <a:gd name="connsiteY594" fmla="*/ 1478656 h 6858000"/>
              <a:gd name="connsiteX595" fmla="*/ 1431890 w 7467600"/>
              <a:gd name="connsiteY595" fmla="*/ 1306475 h 6858000"/>
              <a:gd name="connsiteX596" fmla="*/ 5052692 w 7467600"/>
              <a:gd name="connsiteY596" fmla="*/ 1292994 h 6858000"/>
              <a:gd name="connsiteX597" fmla="*/ 5200661 w 7467600"/>
              <a:gd name="connsiteY597" fmla="*/ 1635186 h 6858000"/>
              <a:gd name="connsiteX598" fmla="*/ 5297138 w 7467600"/>
              <a:gd name="connsiteY598" fmla="*/ 1906351 h 6858000"/>
              <a:gd name="connsiteX599" fmla="*/ 5052692 w 7467600"/>
              <a:gd name="connsiteY599" fmla="*/ 1292994 h 6858000"/>
              <a:gd name="connsiteX600" fmla="*/ 5009948 w 7467600"/>
              <a:gd name="connsiteY600" fmla="*/ 1273619 h 6858000"/>
              <a:gd name="connsiteX601" fmla="*/ 5121777 w 7467600"/>
              <a:gd name="connsiteY601" fmla="*/ 1654213 h 6858000"/>
              <a:gd name="connsiteX602" fmla="*/ 5293545 w 7467600"/>
              <a:gd name="connsiteY602" fmla="*/ 2072247 h 6858000"/>
              <a:gd name="connsiteX603" fmla="*/ 5294042 w 7467600"/>
              <a:gd name="connsiteY603" fmla="*/ 2065019 h 6858000"/>
              <a:gd name="connsiteX604" fmla="*/ 5171936 w 7467600"/>
              <a:gd name="connsiteY604" fmla="*/ 1647613 h 6858000"/>
              <a:gd name="connsiteX605" fmla="*/ 5009948 w 7467600"/>
              <a:gd name="connsiteY605" fmla="*/ 1273619 h 6858000"/>
              <a:gd name="connsiteX606" fmla="*/ 655236 w 7467600"/>
              <a:gd name="connsiteY606" fmla="*/ 1268632 h 6858000"/>
              <a:gd name="connsiteX607" fmla="*/ 839521 w 7467600"/>
              <a:gd name="connsiteY607" fmla="*/ 1685315 h 6858000"/>
              <a:gd name="connsiteX608" fmla="*/ 1109416 w 7467600"/>
              <a:gd name="connsiteY608" fmla="*/ 2061663 h 6858000"/>
              <a:gd name="connsiteX609" fmla="*/ 1298300 w 7467600"/>
              <a:gd name="connsiteY609" fmla="*/ 2247742 h 6858000"/>
              <a:gd name="connsiteX610" fmla="*/ 1125871 w 7467600"/>
              <a:gd name="connsiteY610" fmla="*/ 1989513 h 6858000"/>
              <a:gd name="connsiteX611" fmla="*/ 981574 w 7467600"/>
              <a:gd name="connsiteY611" fmla="*/ 1783157 h 6858000"/>
              <a:gd name="connsiteX612" fmla="*/ 922198 w 7467600"/>
              <a:gd name="connsiteY612" fmla="*/ 1677437 h 6858000"/>
              <a:gd name="connsiteX613" fmla="*/ 869293 w 7467600"/>
              <a:gd name="connsiteY613" fmla="*/ 1583214 h 6858000"/>
              <a:gd name="connsiteX614" fmla="*/ 751431 w 7467600"/>
              <a:gd name="connsiteY614" fmla="*/ 1405731 h 6858000"/>
              <a:gd name="connsiteX615" fmla="*/ 655236 w 7467600"/>
              <a:gd name="connsiteY615" fmla="*/ 1268632 h 6858000"/>
              <a:gd name="connsiteX616" fmla="*/ 6516292 w 7467600"/>
              <a:gd name="connsiteY616" fmla="*/ 1263064 h 6858000"/>
              <a:gd name="connsiteX617" fmla="*/ 5736320 w 7467600"/>
              <a:gd name="connsiteY617" fmla="*/ 1501803 h 6858000"/>
              <a:gd name="connsiteX618" fmla="*/ 6516292 w 7467600"/>
              <a:gd name="connsiteY618" fmla="*/ 1263064 h 6858000"/>
              <a:gd name="connsiteX619" fmla="*/ 291466 w 7467600"/>
              <a:gd name="connsiteY619" fmla="*/ 1250369 h 6858000"/>
              <a:gd name="connsiteX620" fmla="*/ 323180 w 7467600"/>
              <a:gd name="connsiteY620" fmla="*/ 1435283 h 6858000"/>
              <a:gd name="connsiteX621" fmla="*/ 349381 w 7467600"/>
              <a:gd name="connsiteY621" fmla="*/ 1875041 h 6858000"/>
              <a:gd name="connsiteX622" fmla="*/ 374363 w 7467600"/>
              <a:gd name="connsiteY622" fmla="*/ 1506494 h 6858000"/>
              <a:gd name="connsiteX623" fmla="*/ 302168 w 7467600"/>
              <a:gd name="connsiteY623" fmla="*/ 1274495 h 6858000"/>
              <a:gd name="connsiteX624" fmla="*/ 291466 w 7467600"/>
              <a:gd name="connsiteY624" fmla="*/ 1250369 h 6858000"/>
              <a:gd name="connsiteX625" fmla="*/ 678222 w 7467600"/>
              <a:gd name="connsiteY625" fmla="*/ 1248670 h 6858000"/>
              <a:gd name="connsiteX626" fmla="*/ 775536 w 7467600"/>
              <a:gd name="connsiteY626" fmla="*/ 1388015 h 6858000"/>
              <a:gd name="connsiteX627" fmla="*/ 894529 w 7467600"/>
              <a:gd name="connsiteY627" fmla="*/ 1567739 h 6858000"/>
              <a:gd name="connsiteX628" fmla="*/ 948000 w 7467600"/>
              <a:gd name="connsiteY628" fmla="*/ 1663088 h 6858000"/>
              <a:gd name="connsiteX629" fmla="*/ 1006812 w 7467600"/>
              <a:gd name="connsiteY629" fmla="*/ 1767683 h 6858000"/>
              <a:gd name="connsiteX630" fmla="*/ 1149133 w 7467600"/>
              <a:gd name="connsiteY630" fmla="*/ 1971513 h 6858000"/>
              <a:gd name="connsiteX631" fmla="*/ 1333952 w 7467600"/>
              <a:gd name="connsiteY631" fmla="*/ 2251620 h 6858000"/>
              <a:gd name="connsiteX632" fmla="*/ 1337329 w 7467600"/>
              <a:gd name="connsiteY632" fmla="*/ 2258350 h 6858000"/>
              <a:gd name="connsiteX633" fmla="*/ 1014726 w 7467600"/>
              <a:gd name="connsiteY633" fmla="*/ 1615556 h 6858000"/>
              <a:gd name="connsiteX634" fmla="*/ 678222 w 7467600"/>
              <a:gd name="connsiteY634" fmla="*/ 1248670 h 6858000"/>
              <a:gd name="connsiteX635" fmla="*/ 6691602 w 7467600"/>
              <a:gd name="connsiteY635" fmla="*/ 1140573 h 6858000"/>
              <a:gd name="connsiteX636" fmla="*/ 6571100 w 7467600"/>
              <a:gd name="connsiteY636" fmla="*/ 1183662 h 6858000"/>
              <a:gd name="connsiteX637" fmla="*/ 6241687 w 7467600"/>
              <a:gd name="connsiteY637" fmla="*/ 1257600 h 6858000"/>
              <a:gd name="connsiteX638" fmla="*/ 5693009 w 7467600"/>
              <a:gd name="connsiteY638" fmla="*/ 1478256 h 6858000"/>
              <a:gd name="connsiteX639" fmla="*/ 6548420 w 7467600"/>
              <a:gd name="connsiteY639" fmla="*/ 1214599 h 6858000"/>
              <a:gd name="connsiteX640" fmla="*/ 6605473 w 7467600"/>
              <a:gd name="connsiteY640" fmla="*/ 1184686 h 6858000"/>
              <a:gd name="connsiteX641" fmla="*/ 6691602 w 7467600"/>
              <a:gd name="connsiteY641" fmla="*/ 1140573 h 6858000"/>
              <a:gd name="connsiteX642" fmla="*/ 4002475 w 7467600"/>
              <a:gd name="connsiteY642" fmla="*/ 1037802 h 6858000"/>
              <a:gd name="connsiteX643" fmla="*/ 4000324 w 7467600"/>
              <a:gd name="connsiteY643" fmla="*/ 1039362 h 6858000"/>
              <a:gd name="connsiteX644" fmla="*/ 4002862 w 7467600"/>
              <a:gd name="connsiteY644" fmla="*/ 1042866 h 6858000"/>
              <a:gd name="connsiteX645" fmla="*/ 4002475 w 7467600"/>
              <a:gd name="connsiteY645" fmla="*/ 1037802 h 6858000"/>
              <a:gd name="connsiteX646" fmla="*/ 506322 w 7467600"/>
              <a:gd name="connsiteY646" fmla="*/ 1020997 h 6858000"/>
              <a:gd name="connsiteX647" fmla="*/ 533068 w 7467600"/>
              <a:gd name="connsiteY647" fmla="*/ 1029409 h 6858000"/>
              <a:gd name="connsiteX648" fmla="*/ 1232525 w 7467600"/>
              <a:gd name="connsiteY648" fmla="*/ 1804675 h 6858000"/>
              <a:gd name="connsiteX649" fmla="*/ 1388858 w 7467600"/>
              <a:gd name="connsiteY649" fmla="*/ 2368011 h 6858000"/>
              <a:gd name="connsiteX650" fmla="*/ 1384098 w 7467600"/>
              <a:gd name="connsiteY650" fmla="*/ 2378125 h 6858000"/>
              <a:gd name="connsiteX651" fmla="*/ 1425393 w 7467600"/>
              <a:gd name="connsiteY651" fmla="*/ 2589124 h 6858000"/>
              <a:gd name="connsiteX652" fmla="*/ 1424001 w 7467600"/>
              <a:gd name="connsiteY652" fmla="*/ 2597541 h 6858000"/>
              <a:gd name="connsiteX653" fmla="*/ 2152729 w 7467600"/>
              <a:gd name="connsiteY653" fmla="*/ 2864487 h 6858000"/>
              <a:gd name="connsiteX654" fmla="*/ 2020609 w 7467600"/>
              <a:gd name="connsiteY654" fmla="*/ 2539671 h 6858000"/>
              <a:gd name="connsiteX655" fmla="*/ 2018920 w 7467600"/>
              <a:gd name="connsiteY655" fmla="*/ 2536309 h 6858000"/>
              <a:gd name="connsiteX656" fmla="*/ 1342441 w 7467600"/>
              <a:gd name="connsiteY656" fmla="*/ 1173017 h 6858000"/>
              <a:gd name="connsiteX657" fmla="*/ 1367925 w 7467600"/>
              <a:gd name="connsiteY657" fmla="*/ 1135648 h 6858000"/>
              <a:gd name="connsiteX658" fmla="*/ 1771401 w 7467600"/>
              <a:gd name="connsiteY658" fmla="*/ 1806673 h 6858000"/>
              <a:gd name="connsiteX659" fmla="*/ 1972385 w 7467600"/>
              <a:gd name="connsiteY659" fmla="*/ 2198735 h 6858000"/>
              <a:gd name="connsiteX660" fmla="*/ 2040892 w 7467600"/>
              <a:gd name="connsiteY660" fmla="*/ 2405205 h 6858000"/>
              <a:gd name="connsiteX661" fmla="*/ 2131689 w 7467600"/>
              <a:gd name="connsiteY661" fmla="*/ 1936926 h 6858000"/>
              <a:gd name="connsiteX662" fmla="*/ 2454820 w 7467600"/>
              <a:gd name="connsiteY662" fmla="*/ 1248808 h 6858000"/>
              <a:gd name="connsiteX663" fmla="*/ 2492512 w 7467600"/>
              <a:gd name="connsiteY663" fmla="*/ 1302920 h 6858000"/>
              <a:gd name="connsiteX664" fmla="*/ 2081216 w 7467600"/>
              <a:gd name="connsiteY664" fmla="*/ 2527513 h 6858000"/>
              <a:gd name="connsiteX665" fmla="*/ 2081211 w 7467600"/>
              <a:gd name="connsiteY665" fmla="*/ 2528916 h 6858000"/>
              <a:gd name="connsiteX666" fmla="*/ 2199067 w 7467600"/>
              <a:gd name="connsiteY666" fmla="*/ 2884061 h 6858000"/>
              <a:gd name="connsiteX667" fmla="*/ 3192586 w 7467600"/>
              <a:gd name="connsiteY667" fmla="*/ 3411496 h 6858000"/>
              <a:gd name="connsiteX668" fmla="*/ 3182620 w 7467600"/>
              <a:gd name="connsiteY668" fmla="*/ 3483279 h 6858000"/>
              <a:gd name="connsiteX669" fmla="*/ 2435119 w 7467600"/>
              <a:gd name="connsiteY669" fmla="*/ 3080173 h 6858000"/>
              <a:gd name="connsiteX670" fmla="*/ 2410152 w 7467600"/>
              <a:gd name="connsiteY670" fmla="*/ 3063751 h 6858000"/>
              <a:gd name="connsiteX671" fmla="*/ 2408099 w 7467600"/>
              <a:gd name="connsiteY671" fmla="*/ 3064403 h 6858000"/>
              <a:gd name="connsiteX672" fmla="*/ 2407218 w 7467600"/>
              <a:gd name="connsiteY672" fmla="*/ 3070324 h 6858000"/>
              <a:gd name="connsiteX673" fmla="*/ 2380138 w 7467600"/>
              <a:gd name="connsiteY673" fmla="*/ 3099341 h 6858000"/>
              <a:gd name="connsiteX674" fmla="*/ 1765923 w 7467600"/>
              <a:gd name="connsiteY674" fmla="*/ 3581043 h 6858000"/>
              <a:gd name="connsiteX675" fmla="*/ 1702258 w 7467600"/>
              <a:gd name="connsiteY675" fmla="*/ 3612286 h 6858000"/>
              <a:gd name="connsiteX676" fmla="*/ 1538370 w 7467600"/>
              <a:gd name="connsiteY676" fmla="*/ 3811804 h 6858000"/>
              <a:gd name="connsiteX677" fmla="*/ 542867 w 7467600"/>
              <a:gd name="connsiteY677" fmla="*/ 4944092 h 6858000"/>
              <a:gd name="connsiteX678" fmla="*/ 515800 w 7467600"/>
              <a:gd name="connsiteY678" fmla="*/ 4862180 h 6858000"/>
              <a:gd name="connsiteX679" fmla="*/ 909145 w 7467600"/>
              <a:gd name="connsiteY679" fmla="*/ 4199225 h 6858000"/>
              <a:gd name="connsiteX680" fmla="*/ 1214067 w 7467600"/>
              <a:gd name="connsiteY680" fmla="*/ 3908561 h 6858000"/>
              <a:gd name="connsiteX681" fmla="*/ 640967 w 7467600"/>
              <a:gd name="connsiteY681" fmla="*/ 4105601 h 6858000"/>
              <a:gd name="connsiteX682" fmla="*/ 112563 w 7467600"/>
              <a:gd name="connsiteY682" fmla="*/ 4396952 h 6858000"/>
              <a:gd name="connsiteX683" fmla="*/ 0 w 7467600"/>
              <a:gd name="connsiteY683" fmla="*/ 4466006 h 6858000"/>
              <a:gd name="connsiteX684" fmla="*/ 0 w 7467600"/>
              <a:gd name="connsiteY684" fmla="*/ 4233763 h 6858000"/>
              <a:gd name="connsiteX685" fmla="*/ 36881 w 7467600"/>
              <a:gd name="connsiteY685" fmla="*/ 4200118 h 6858000"/>
              <a:gd name="connsiteX686" fmla="*/ 910534 w 7467600"/>
              <a:gd name="connsiteY686" fmla="*/ 3629753 h 6858000"/>
              <a:gd name="connsiteX687" fmla="*/ 1578717 w 7467600"/>
              <a:gd name="connsiteY687" fmla="*/ 3575982 h 6858000"/>
              <a:gd name="connsiteX688" fmla="*/ 2338780 w 7467600"/>
              <a:gd name="connsiteY688" fmla="*/ 3033725 h 6858000"/>
              <a:gd name="connsiteX689" fmla="*/ 1807991 w 7467600"/>
              <a:gd name="connsiteY689" fmla="*/ 2807184 h 6858000"/>
              <a:gd name="connsiteX690" fmla="*/ 1416358 w 7467600"/>
              <a:gd name="connsiteY690" fmla="*/ 3112571 h 6858000"/>
              <a:gd name="connsiteX691" fmla="*/ 939066 w 7467600"/>
              <a:gd name="connsiteY691" fmla="*/ 3378798 h 6858000"/>
              <a:gd name="connsiteX692" fmla="*/ 115099 w 7467600"/>
              <a:gd name="connsiteY692" fmla="*/ 3607650 h 6858000"/>
              <a:gd name="connsiteX693" fmla="*/ 97284 w 7467600"/>
              <a:gd name="connsiteY693" fmla="*/ 3520393 h 6858000"/>
              <a:gd name="connsiteX694" fmla="*/ 922050 w 7467600"/>
              <a:gd name="connsiteY694" fmla="*/ 3074867 h 6858000"/>
              <a:gd name="connsiteX695" fmla="*/ 1405265 w 7467600"/>
              <a:gd name="connsiteY695" fmla="*/ 3016319 h 6858000"/>
              <a:gd name="connsiteX696" fmla="*/ 1407512 w 7467600"/>
              <a:gd name="connsiteY696" fmla="*/ 3018001 h 6858000"/>
              <a:gd name="connsiteX697" fmla="*/ 1726266 w 7467600"/>
              <a:gd name="connsiteY697" fmla="*/ 2777274 h 6858000"/>
              <a:gd name="connsiteX698" fmla="*/ 625390 w 7467600"/>
              <a:gd name="connsiteY698" fmla="*/ 2514541 h 6858000"/>
              <a:gd name="connsiteX699" fmla="*/ 619799 w 7467600"/>
              <a:gd name="connsiteY699" fmla="*/ 2527180 h 6858000"/>
              <a:gd name="connsiteX700" fmla="*/ 310030 w 7467600"/>
              <a:gd name="connsiteY700" fmla="*/ 2771818 h 6858000"/>
              <a:gd name="connsiteX701" fmla="*/ 173877 w 7467600"/>
              <a:gd name="connsiteY701" fmla="*/ 2937056 h 6858000"/>
              <a:gd name="connsiteX702" fmla="*/ 77889 w 7467600"/>
              <a:gd name="connsiteY702" fmla="*/ 3138440 h 6858000"/>
              <a:gd name="connsiteX703" fmla="*/ 0 w 7467600"/>
              <a:gd name="connsiteY703" fmla="*/ 3271395 h 6858000"/>
              <a:gd name="connsiteX704" fmla="*/ 0 w 7467600"/>
              <a:gd name="connsiteY704" fmla="*/ 3153002 h 6858000"/>
              <a:gd name="connsiteX705" fmla="*/ 2386 w 7467600"/>
              <a:gd name="connsiteY705" fmla="*/ 3149203 h 6858000"/>
              <a:gd name="connsiteX706" fmla="*/ 89753 w 7467600"/>
              <a:gd name="connsiteY706" fmla="*/ 2987702 h 6858000"/>
              <a:gd name="connsiteX707" fmla="*/ 76869 w 7467600"/>
              <a:gd name="connsiteY707" fmla="*/ 3005404 h 6858000"/>
              <a:gd name="connsiteX708" fmla="*/ 32049 w 7467600"/>
              <a:gd name="connsiteY708" fmla="*/ 3065814 h 6858000"/>
              <a:gd name="connsiteX709" fmla="*/ 0 w 7467600"/>
              <a:gd name="connsiteY709" fmla="*/ 3108744 h 6858000"/>
              <a:gd name="connsiteX710" fmla="*/ 0 w 7467600"/>
              <a:gd name="connsiteY710" fmla="*/ 3058059 h 6858000"/>
              <a:gd name="connsiteX711" fmla="*/ 7610 w 7467600"/>
              <a:gd name="connsiteY711" fmla="*/ 3047889 h 6858000"/>
              <a:gd name="connsiteX712" fmla="*/ 52419 w 7467600"/>
              <a:gd name="connsiteY712" fmla="*/ 2987479 h 6858000"/>
              <a:gd name="connsiteX713" fmla="*/ 59142 w 7467600"/>
              <a:gd name="connsiteY713" fmla="*/ 2978488 h 6858000"/>
              <a:gd name="connsiteX714" fmla="*/ 0 w 7467600"/>
              <a:gd name="connsiteY714" fmla="*/ 3015334 h 6858000"/>
              <a:gd name="connsiteX715" fmla="*/ 0 w 7467600"/>
              <a:gd name="connsiteY715" fmla="*/ 2914286 h 6858000"/>
              <a:gd name="connsiteX716" fmla="*/ 36383 w 7467600"/>
              <a:gd name="connsiteY716" fmla="*/ 2901128 h 6858000"/>
              <a:gd name="connsiteX717" fmla="*/ 156329 w 7467600"/>
              <a:gd name="connsiteY717" fmla="*/ 2840533 h 6858000"/>
              <a:gd name="connsiteX718" fmla="*/ 358355 w 7467600"/>
              <a:gd name="connsiteY718" fmla="*/ 2620471 h 6858000"/>
              <a:gd name="connsiteX719" fmla="*/ 510577 w 7467600"/>
              <a:gd name="connsiteY719" fmla="*/ 2501244 h 6858000"/>
              <a:gd name="connsiteX720" fmla="*/ 211967 w 7467600"/>
              <a:gd name="connsiteY720" fmla="*/ 2479171 h 6858000"/>
              <a:gd name="connsiteX721" fmla="*/ 0 w 7467600"/>
              <a:gd name="connsiteY721" fmla="*/ 2476398 h 6858000"/>
              <a:gd name="connsiteX722" fmla="*/ 0 w 7467600"/>
              <a:gd name="connsiteY722" fmla="*/ 2389189 h 6858000"/>
              <a:gd name="connsiteX723" fmla="*/ 103062 w 7467600"/>
              <a:gd name="connsiteY723" fmla="*/ 2389518 h 6858000"/>
              <a:gd name="connsiteX724" fmla="*/ 510734 w 7467600"/>
              <a:gd name="connsiteY724" fmla="*/ 2416201 h 6858000"/>
              <a:gd name="connsiteX725" fmla="*/ 279257 w 7467600"/>
              <a:gd name="connsiteY725" fmla="*/ 2092102 h 6858000"/>
              <a:gd name="connsiteX726" fmla="*/ 65265 w 7467600"/>
              <a:gd name="connsiteY726" fmla="*/ 2006049 h 6858000"/>
              <a:gd name="connsiteX727" fmla="*/ 0 w 7467600"/>
              <a:gd name="connsiteY727" fmla="*/ 1982532 h 6858000"/>
              <a:gd name="connsiteX728" fmla="*/ 0 w 7467600"/>
              <a:gd name="connsiteY728" fmla="*/ 1912789 h 6858000"/>
              <a:gd name="connsiteX729" fmla="*/ 97460 w 7467600"/>
              <a:gd name="connsiteY729" fmla="*/ 1953725 h 6858000"/>
              <a:gd name="connsiteX730" fmla="*/ 221272 w 7467600"/>
              <a:gd name="connsiteY730" fmla="*/ 1980766 h 6858000"/>
              <a:gd name="connsiteX731" fmla="*/ 116765 w 7467600"/>
              <a:gd name="connsiteY731" fmla="*/ 1911033 h 6858000"/>
              <a:gd name="connsiteX732" fmla="*/ 16405 w 7467600"/>
              <a:gd name="connsiteY732" fmla="*/ 1803412 h 6858000"/>
              <a:gd name="connsiteX733" fmla="*/ 0 w 7467600"/>
              <a:gd name="connsiteY733" fmla="*/ 1784777 h 6858000"/>
              <a:gd name="connsiteX734" fmla="*/ 0 w 7467600"/>
              <a:gd name="connsiteY734" fmla="*/ 1740082 h 6858000"/>
              <a:gd name="connsiteX735" fmla="*/ 39394 w 7467600"/>
              <a:gd name="connsiteY735" fmla="*/ 1784856 h 6858000"/>
              <a:gd name="connsiteX736" fmla="*/ 135813 w 7467600"/>
              <a:gd name="connsiteY736" fmla="*/ 1888838 h 6858000"/>
              <a:gd name="connsiteX737" fmla="*/ 242575 w 7467600"/>
              <a:gd name="connsiteY737" fmla="*/ 1958841 h 6858000"/>
              <a:gd name="connsiteX738" fmla="*/ 82197 w 7467600"/>
              <a:gd name="connsiteY738" fmla="*/ 1754826 h 6858000"/>
              <a:gd name="connsiteX739" fmla="*/ 0 w 7467600"/>
              <a:gd name="connsiteY739" fmla="*/ 1679650 h 6858000"/>
              <a:gd name="connsiteX740" fmla="*/ 0 w 7467600"/>
              <a:gd name="connsiteY740" fmla="*/ 1602463 h 6858000"/>
              <a:gd name="connsiteX741" fmla="*/ 84689 w 7467600"/>
              <a:gd name="connsiteY741" fmla="*/ 1677442 h 6858000"/>
              <a:gd name="connsiteX742" fmla="*/ 298437 w 7467600"/>
              <a:gd name="connsiteY742" fmla="*/ 1968019 h 6858000"/>
              <a:gd name="connsiteX743" fmla="*/ 227269 w 7467600"/>
              <a:gd name="connsiteY743" fmla="*/ 1114064 h 6858000"/>
              <a:gd name="connsiteX744" fmla="*/ 248003 w 7467600"/>
              <a:gd name="connsiteY744" fmla="*/ 1089613 h 6858000"/>
              <a:gd name="connsiteX745" fmla="*/ 427020 w 7467600"/>
              <a:gd name="connsiteY745" fmla="*/ 1619803 h 6858000"/>
              <a:gd name="connsiteX746" fmla="*/ 340345 w 7467600"/>
              <a:gd name="connsiteY746" fmla="*/ 2027739 h 6858000"/>
              <a:gd name="connsiteX747" fmla="*/ 360865 w 7467600"/>
              <a:gd name="connsiteY747" fmla="*/ 2044827 h 6858000"/>
              <a:gd name="connsiteX748" fmla="*/ 560414 w 7467600"/>
              <a:gd name="connsiteY748" fmla="*/ 2421457 h 6858000"/>
              <a:gd name="connsiteX749" fmla="*/ 1359703 w 7467600"/>
              <a:gd name="connsiteY749" fmla="*/ 2578554 h 6858000"/>
              <a:gd name="connsiteX750" fmla="*/ 1359422 w 7467600"/>
              <a:gd name="connsiteY750" fmla="*/ 2577994 h 6858000"/>
              <a:gd name="connsiteX751" fmla="*/ 828701 w 7467600"/>
              <a:gd name="connsiteY751" fmla="*/ 1839520 h 6858000"/>
              <a:gd name="connsiteX752" fmla="*/ 494427 w 7467600"/>
              <a:gd name="connsiteY752" fmla="*/ 1092333 h 6858000"/>
              <a:gd name="connsiteX753" fmla="*/ 506322 w 7467600"/>
              <a:gd name="connsiteY753" fmla="*/ 1020997 h 6858000"/>
              <a:gd name="connsiteX754" fmla="*/ 4570198 w 7467600"/>
              <a:gd name="connsiteY754" fmla="*/ 978081 h 6858000"/>
              <a:gd name="connsiteX755" fmla="*/ 4523691 w 7467600"/>
              <a:gd name="connsiteY755" fmla="*/ 1127776 h 6858000"/>
              <a:gd name="connsiteX756" fmla="*/ 4509875 w 7467600"/>
              <a:gd name="connsiteY756" fmla="*/ 1167552 h 6858000"/>
              <a:gd name="connsiteX757" fmla="*/ 4478168 w 7467600"/>
              <a:gd name="connsiteY757" fmla="*/ 1260735 h 6858000"/>
              <a:gd name="connsiteX758" fmla="*/ 4409309 w 7467600"/>
              <a:gd name="connsiteY758" fmla="*/ 1666996 h 6858000"/>
              <a:gd name="connsiteX759" fmla="*/ 4370031 w 7467600"/>
              <a:gd name="connsiteY759" fmla="*/ 1955666 h 6858000"/>
              <a:gd name="connsiteX760" fmla="*/ 4570198 w 7467600"/>
              <a:gd name="connsiteY760" fmla="*/ 978081 h 6858000"/>
              <a:gd name="connsiteX761" fmla="*/ 4557898 w 7467600"/>
              <a:gd name="connsiteY761" fmla="*/ 900011 h 6858000"/>
              <a:gd name="connsiteX762" fmla="*/ 4344840 w 7467600"/>
              <a:gd name="connsiteY762" fmla="*/ 1922038 h 6858000"/>
              <a:gd name="connsiteX763" fmla="*/ 4378710 w 7467600"/>
              <a:gd name="connsiteY763" fmla="*/ 1665516 h 6858000"/>
              <a:gd name="connsiteX764" fmla="*/ 4448798 w 7467600"/>
              <a:gd name="connsiteY764" fmla="*/ 1253024 h 6858000"/>
              <a:gd name="connsiteX765" fmla="*/ 4480315 w 7467600"/>
              <a:gd name="connsiteY765" fmla="*/ 1158454 h 6858000"/>
              <a:gd name="connsiteX766" fmla="*/ 4494133 w 7467600"/>
              <a:gd name="connsiteY766" fmla="*/ 1118676 h 6858000"/>
              <a:gd name="connsiteX767" fmla="*/ 4557898 w 7467600"/>
              <a:gd name="connsiteY767" fmla="*/ 900011 h 6858000"/>
              <a:gd name="connsiteX768" fmla="*/ 5870151 w 7467600"/>
              <a:gd name="connsiteY768" fmla="*/ 898890 h 6858000"/>
              <a:gd name="connsiteX769" fmla="*/ 5861335 w 7467600"/>
              <a:gd name="connsiteY769" fmla="*/ 899177 h 6858000"/>
              <a:gd name="connsiteX770" fmla="*/ 5843702 w 7467600"/>
              <a:gd name="connsiteY770" fmla="*/ 899748 h 6858000"/>
              <a:gd name="connsiteX771" fmla="*/ 5651107 w 7467600"/>
              <a:gd name="connsiteY771" fmla="*/ 920306 h 6858000"/>
              <a:gd name="connsiteX772" fmla="*/ 5459407 w 7467600"/>
              <a:gd name="connsiteY772" fmla="*/ 940975 h 6858000"/>
              <a:gd name="connsiteX773" fmla="*/ 5374846 w 7467600"/>
              <a:gd name="connsiteY773" fmla="*/ 941988 h 6858000"/>
              <a:gd name="connsiteX774" fmla="*/ 5256105 w 7467600"/>
              <a:gd name="connsiteY774" fmla="*/ 945632 h 6858000"/>
              <a:gd name="connsiteX775" fmla="*/ 5107071 w 7467600"/>
              <a:gd name="connsiteY775" fmla="*/ 969720 h 6858000"/>
              <a:gd name="connsiteX776" fmla="*/ 4998681 w 7467600"/>
              <a:gd name="connsiteY776" fmla="*/ 988771 h 6858000"/>
              <a:gd name="connsiteX777" fmla="*/ 5870151 w 7467600"/>
              <a:gd name="connsiteY777" fmla="*/ 898890 h 6858000"/>
              <a:gd name="connsiteX778" fmla="*/ 5504425 w 7467600"/>
              <a:gd name="connsiteY778" fmla="*/ 848067 h 6858000"/>
              <a:gd name="connsiteX779" fmla="*/ 4968849 w 7467600"/>
              <a:gd name="connsiteY779" fmla="*/ 962318 h 6858000"/>
              <a:gd name="connsiteX780" fmla="*/ 5104039 w 7467600"/>
              <a:gd name="connsiteY780" fmla="*/ 940634 h 6858000"/>
              <a:gd name="connsiteX781" fmla="*/ 5256311 w 7467600"/>
              <a:gd name="connsiteY781" fmla="*/ 916490 h 6858000"/>
              <a:gd name="connsiteX782" fmla="*/ 5377381 w 7467600"/>
              <a:gd name="connsiteY782" fmla="*/ 912671 h 6858000"/>
              <a:gd name="connsiteX783" fmla="*/ 5460148 w 7467600"/>
              <a:gd name="connsiteY783" fmla="*/ 911442 h 6858000"/>
              <a:gd name="connsiteX784" fmla="*/ 5648971 w 7467600"/>
              <a:gd name="connsiteY784" fmla="*/ 891331 h 6858000"/>
              <a:gd name="connsiteX785" fmla="*/ 5844807 w 7467600"/>
              <a:gd name="connsiteY785" fmla="*/ 870718 h 6858000"/>
              <a:gd name="connsiteX786" fmla="*/ 5862975 w 7467600"/>
              <a:gd name="connsiteY786" fmla="*/ 869756 h 6858000"/>
              <a:gd name="connsiteX787" fmla="*/ 5920887 w 7467600"/>
              <a:gd name="connsiteY787" fmla="*/ 865929 h 6858000"/>
              <a:gd name="connsiteX788" fmla="*/ 5504425 w 7467600"/>
              <a:gd name="connsiteY788" fmla="*/ 848067 h 6858000"/>
              <a:gd name="connsiteX789" fmla="*/ 3607114 w 7467600"/>
              <a:gd name="connsiteY789" fmla="*/ 467441 h 6858000"/>
              <a:gd name="connsiteX790" fmla="*/ 3296242 w 7467600"/>
              <a:gd name="connsiteY790" fmla="*/ 807991 h 6858000"/>
              <a:gd name="connsiteX791" fmla="*/ 3174674 w 7467600"/>
              <a:gd name="connsiteY791" fmla="*/ 919759 h 6858000"/>
              <a:gd name="connsiteX792" fmla="*/ 3042978 w 7467600"/>
              <a:gd name="connsiteY792" fmla="*/ 1054894 h 6858000"/>
              <a:gd name="connsiteX793" fmla="*/ 2968914 w 7467600"/>
              <a:gd name="connsiteY793" fmla="*/ 1133756 h 6858000"/>
              <a:gd name="connsiteX794" fmla="*/ 3103823 w 7467600"/>
              <a:gd name="connsiteY794" fmla="*/ 1026814 h 6858000"/>
              <a:gd name="connsiteX795" fmla="*/ 3607114 w 7467600"/>
              <a:gd name="connsiteY795" fmla="*/ 467441 h 6858000"/>
              <a:gd name="connsiteX796" fmla="*/ 3744487 w 7467600"/>
              <a:gd name="connsiteY796" fmla="*/ 383136 h 6858000"/>
              <a:gd name="connsiteX797" fmla="*/ 3970213 w 7467600"/>
              <a:gd name="connsiteY797" fmla="*/ 995559 h 6858000"/>
              <a:gd name="connsiteX798" fmla="*/ 3744487 w 7467600"/>
              <a:gd name="connsiteY798" fmla="*/ 383136 h 6858000"/>
              <a:gd name="connsiteX799" fmla="*/ 3624562 w 7467600"/>
              <a:gd name="connsiteY799" fmla="*/ 367041 h 6858000"/>
              <a:gd name="connsiteX800" fmla="*/ 3489712 w 7467600"/>
              <a:gd name="connsiteY800" fmla="*/ 485386 h 6858000"/>
              <a:gd name="connsiteX801" fmla="*/ 3182994 w 7467600"/>
              <a:gd name="connsiteY801" fmla="*/ 828265 h 6858000"/>
              <a:gd name="connsiteX802" fmla="*/ 2892114 w 7467600"/>
              <a:gd name="connsiteY802" fmla="*/ 1172635 h 6858000"/>
              <a:gd name="connsiteX803" fmla="*/ 3021459 w 7467600"/>
              <a:gd name="connsiteY803" fmla="*/ 1035385 h 6858000"/>
              <a:gd name="connsiteX804" fmla="*/ 3153873 w 7467600"/>
              <a:gd name="connsiteY804" fmla="*/ 898971 h 6858000"/>
              <a:gd name="connsiteX805" fmla="*/ 3276511 w 7467600"/>
              <a:gd name="connsiteY805" fmla="*/ 786423 h 6858000"/>
              <a:gd name="connsiteX806" fmla="*/ 3584154 w 7467600"/>
              <a:gd name="connsiteY806" fmla="*/ 448218 h 6858000"/>
              <a:gd name="connsiteX807" fmla="*/ 3624562 w 7467600"/>
              <a:gd name="connsiteY807" fmla="*/ 367041 h 6858000"/>
              <a:gd name="connsiteX808" fmla="*/ 3766672 w 7467600"/>
              <a:gd name="connsiteY808" fmla="*/ 359429 h 6858000"/>
              <a:gd name="connsiteX809" fmla="*/ 3996338 w 7467600"/>
              <a:gd name="connsiteY809" fmla="*/ 968237 h 6858000"/>
              <a:gd name="connsiteX810" fmla="*/ 3766672 w 7467600"/>
              <a:gd name="connsiteY810" fmla="*/ 359429 h 6858000"/>
              <a:gd name="connsiteX811" fmla="*/ 5805386 w 7467600"/>
              <a:gd name="connsiteY811" fmla="*/ 239240 h 6858000"/>
              <a:gd name="connsiteX812" fmla="*/ 5736947 w 7467600"/>
              <a:gd name="connsiteY812" fmla="*/ 261367 h 6858000"/>
              <a:gd name="connsiteX813" fmla="*/ 5427012 w 7467600"/>
              <a:gd name="connsiteY813" fmla="*/ 311272 h 6858000"/>
              <a:gd name="connsiteX814" fmla="*/ 5147818 w 7467600"/>
              <a:gd name="connsiteY814" fmla="*/ 322112 h 6858000"/>
              <a:gd name="connsiteX815" fmla="*/ 5060854 w 7467600"/>
              <a:gd name="connsiteY815" fmla="*/ 311882 h 6858000"/>
              <a:gd name="connsiteX816" fmla="*/ 4945989 w 7467600"/>
              <a:gd name="connsiteY816" fmla="*/ 300516 h 6858000"/>
              <a:gd name="connsiteX817" fmla="*/ 5410479 w 7467600"/>
              <a:gd name="connsiteY817" fmla="*/ 348434 h 6858000"/>
              <a:gd name="connsiteX818" fmla="*/ 5805386 w 7467600"/>
              <a:gd name="connsiteY818" fmla="*/ 239240 h 6858000"/>
              <a:gd name="connsiteX819" fmla="*/ 5905192 w 7467600"/>
              <a:gd name="connsiteY819" fmla="*/ 163079 h 6858000"/>
              <a:gd name="connsiteX820" fmla="*/ 5865655 w 7467600"/>
              <a:gd name="connsiteY820" fmla="*/ 171901 h 6858000"/>
              <a:gd name="connsiteX821" fmla="*/ 5259740 w 7467600"/>
              <a:gd name="connsiteY821" fmla="*/ 257013 h 6858000"/>
              <a:gd name="connsiteX822" fmla="*/ 5208466 w 7467600"/>
              <a:gd name="connsiteY822" fmla="*/ 257550 h 6858000"/>
              <a:gd name="connsiteX823" fmla="*/ 4980204 w 7467600"/>
              <a:gd name="connsiteY823" fmla="*/ 271903 h 6858000"/>
              <a:gd name="connsiteX824" fmla="*/ 5068068 w 7467600"/>
              <a:gd name="connsiteY824" fmla="*/ 282244 h 6858000"/>
              <a:gd name="connsiteX825" fmla="*/ 5153231 w 7467600"/>
              <a:gd name="connsiteY825" fmla="*/ 292240 h 6858000"/>
              <a:gd name="connsiteX826" fmla="*/ 5426491 w 7467600"/>
              <a:gd name="connsiteY826" fmla="*/ 281128 h 6858000"/>
              <a:gd name="connsiteX827" fmla="*/ 5731212 w 7467600"/>
              <a:gd name="connsiteY827" fmla="*/ 231951 h 6858000"/>
              <a:gd name="connsiteX828" fmla="*/ 5905192 w 7467600"/>
              <a:gd name="connsiteY828" fmla="*/ 163079 h 6858000"/>
              <a:gd name="connsiteX829" fmla="*/ 5944437 w 7467600"/>
              <a:gd name="connsiteY829" fmla="*/ 113829 h 6858000"/>
              <a:gd name="connsiteX830" fmla="*/ 5825032 w 7467600"/>
              <a:gd name="connsiteY830" fmla="*/ 146405 h 6858000"/>
              <a:gd name="connsiteX831" fmla="*/ 4955599 w 7467600"/>
              <a:gd name="connsiteY831" fmla="*/ 247008 h 6858000"/>
              <a:gd name="connsiteX832" fmla="*/ 5210104 w 7467600"/>
              <a:gd name="connsiteY832" fmla="*/ 228123 h 6858000"/>
              <a:gd name="connsiteX833" fmla="*/ 5261015 w 7467600"/>
              <a:gd name="connsiteY833" fmla="*/ 227087 h 6858000"/>
              <a:gd name="connsiteX834" fmla="*/ 5861181 w 7467600"/>
              <a:gd name="connsiteY834" fmla="*/ 143093 h 6858000"/>
              <a:gd name="connsiteX835" fmla="*/ 5961252 w 7467600"/>
              <a:gd name="connsiteY835" fmla="*/ 114820 h 6858000"/>
              <a:gd name="connsiteX836" fmla="*/ 5944437 w 7467600"/>
              <a:gd name="connsiteY836" fmla="*/ 113829 h 6858000"/>
              <a:gd name="connsiteX837" fmla="*/ 3882765 w 7467600"/>
              <a:gd name="connsiteY837" fmla="*/ 0 h 6858000"/>
              <a:gd name="connsiteX838" fmla="*/ 3995099 w 7467600"/>
              <a:gd name="connsiteY838" fmla="*/ 0 h 6858000"/>
              <a:gd name="connsiteX839" fmla="*/ 4163818 w 7467600"/>
              <a:gd name="connsiteY839" fmla="*/ 234104 h 6858000"/>
              <a:gd name="connsiteX840" fmla="*/ 4172099 w 7467600"/>
              <a:gd name="connsiteY840" fmla="*/ 234207 h 6858000"/>
              <a:gd name="connsiteX841" fmla="*/ 4784282 w 7467600"/>
              <a:gd name="connsiteY841" fmla="*/ 276561 h 6858000"/>
              <a:gd name="connsiteX842" fmla="*/ 4801687 w 7467600"/>
              <a:gd name="connsiteY842" fmla="*/ 267764 h 6858000"/>
              <a:gd name="connsiteX843" fmla="*/ 6082788 w 7467600"/>
              <a:gd name="connsiteY843" fmla="*/ 64119 h 6858000"/>
              <a:gd name="connsiteX844" fmla="*/ 6099442 w 7467600"/>
              <a:gd name="connsiteY844" fmla="*/ 82568 h 6858000"/>
              <a:gd name="connsiteX845" fmla="*/ 4804137 w 7467600"/>
              <a:gd name="connsiteY845" fmla="*/ 320931 h 6858000"/>
              <a:gd name="connsiteX846" fmla="*/ 4227047 w 7467600"/>
              <a:gd name="connsiteY846" fmla="*/ 313415 h 6858000"/>
              <a:gd name="connsiteX847" fmla="*/ 4346041 w 7467600"/>
              <a:gd name="connsiteY847" fmla="*/ 456086 h 6858000"/>
              <a:gd name="connsiteX848" fmla="*/ 4870967 w 7467600"/>
              <a:gd name="connsiteY848" fmla="*/ 963061 h 6858000"/>
              <a:gd name="connsiteX849" fmla="*/ 4889647 w 7467600"/>
              <a:gd name="connsiteY849" fmla="*/ 957147 h 6858000"/>
              <a:gd name="connsiteX850" fmla="*/ 5422504 w 7467600"/>
              <a:gd name="connsiteY850" fmla="*/ 805191 h 6858000"/>
              <a:gd name="connsiteX851" fmla="*/ 6087656 w 7467600"/>
              <a:gd name="connsiteY851" fmla="*/ 826703 h 6858000"/>
              <a:gd name="connsiteX852" fmla="*/ 6058717 w 7467600"/>
              <a:gd name="connsiteY852" fmla="*/ 865992 h 6858000"/>
              <a:gd name="connsiteX853" fmla="*/ 4974153 w 7467600"/>
              <a:gd name="connsiteY853" fmla="*/ 1045456 h 6858000"/>
              <a:gd name="connsiteX854" fmla="*/ 5627835 w 7467600"/>
              <a:gd name="connsiteY854" fmla="*/ 1472077 h 6858000"/>
              <a:gd name="connsiteX855" fmla="*/ 5629817 w 7467600"/>
              <a:gd name="connsiteY855" fmla="*/ 1471412 h 6858000"/>
              <a:gd name="connsiteX856" fmla="*/ 5634124 w 7467600"/>
              <a:gd name="connsiteY856" fmla="*/ 1470572 h 6858000"/>
              <a:gd name="connsiteX857" fmla="*/ 5755832 w 7467600"/>
              <a:gd name="connsiteY857" fmla="*/ 1383886 h 6858000"/>
              <a:gd name="connsiteX858" fmla="*/ 6014186 w 7467600"/>
              <a:gd name="connsiteY858" fmla="*/ 1279799 h 6858000"/>
              <a:gd name="connsiteX859" fmla="*/ 6901619 w 7467600"/>
              <a:gd name="connsiteY859" fmla="*/ 1047874 h 6858000"/>
              <a:gd name="connsiteX860" fmla="*/ 6931566 w 7467600"/>
              <a:gd name="connsiteY860" fmla="*/ 1062034 h 6858000"/>
              <a:gd name="connsiteX861" fmla="*/ 5790982 w 7467600"/>
              <a:gd name="connsiteY861" fmla="*/ 1561380 h 6858000"/>
              <a:gd name="connsiteX862" fmla="*/ 6188971 w 7467600"/>
              <a:gd name="connsiteY862" fmla="*/ 1755168 h 6858000"/>
              <a:gd name="connsiteX863" fmla="*/ 6202446 w 7467600"/>
              <a:gd name="connsiteY863" fmla="*/ 1752268 h 6858000"/>
              <a:gd name="connsiteX864" fmla="*/ 7179560 w 7467600"/>
              <a:gd name="connsiteY864" fmla="*/ 1467551 h 6858000"/>
              <a:gd name="connsiteX865" fmla="*/ 7158730 w 7467600"/>
              <a:gd name="connsiteY865" fmla="*/ 1507835 h 6858000"/>
              <a:gd name="connsiteX866" fmla="*/ 6326959 w 7467600"/>
              <a:gd name="connsiteY866" fmla="*/ 1817686 h 6858000"/>
              <a:gd name="connsiteX867" fmla="*/ 6537433 w 7467600"/>
              <a:gd name="connsiteY867" fmla="*/ 1907790 h 6858000"/>
              <a:gd name="connsiteX868" fmla="*/ 6550221 w 7467600"/>
              <a:gd name="connsiteY868" fmla="*/ 1910729 h 6858000"/>
              <a:gd name="connsiteX869" fmla="*/ 6964438 w 7467600"/>
              <a:gd name="connsiteY869" fmla="*/ 2209505 h 6858000"/>
              <a:gd name="connsiteX870" fmla="*/ 7367862 w 7467600"/>
              <a:gd name="connsiteY870" fmla="*/ 2806833 h 6858000"/>
              <a:gd name="connsiteX871" fmla="*/ 7364329 w 7467600"/>
              <a:gd name="connsiteY871" fmla="*/ 2826907 h 6858000"/>
              <a:gd name="connsiteX872" fmla="*/ 7290545 w 7467600"/>
              <a:gd name="connsiteY872" fmla="*/ 2850663 h 6858000"/>
              <a:gd name="connsiteX873" fmla="*/ 6472036 w 7467600"/>
              <a:gd name="connsiteY873" fmla="*/ 1959003 h 6858000"/>
              <a:gd name="connsiteX874" fmla="*/ 5792897 w 7467600"/>
              <a:gd name="connsiteY874" fmla="*/ 1647747 h 6858000"/>
              <a:gd name="connsiteX875" fmla="*/ 5842751 w 7467600"/>
              <a:gd name="connsiteY875" fmla="*/ 1816112 h 6858000"/>
              <a:gd name="connsiteX876" fmla="*/ 5847424 w 7467600"/>
              <a:gd name="connsiteY876" fmla="*/ 1815776 h 6858000"/>
              <a:gd name="connsiteX877" fmla="*/ 6399821 w 7467600"/>
              <a:gd name="connsiteY877" fmla="*/ 2344799 h 6858000"/>
              <a:gd name="connsiteX878" fmla="*/ 6323232 w 7467600"/>
              <a:gd name="connsiteY878" fmla="*/ 2389634 h 6858000"/>
              <a:gd name="connsiteX879" fmla="*/ 5942958 w 7467600"/>
              <a:gd name="connsiteY879" fmla="*/ 2077708 h 6858000"/>
              <a:gd name="connsiteX880" fmla="*/ 5921559 w 7467600"/>
              <a:gd name="connsiteY880" fmla="*/ 2378596 h 6858000"/>
              <a:gd name="connsiteX881" fmla="*/ 5817651 w 7467600"/>
              <a:gd name="connsiteY881" fmla="*/ 3023919 h 6858000"/>
              <a:gd name="connsiteX882" fmla="*/ 5729634 w 7467600"/>
              <a:gd name="connsiteY882" fmla="*/ 3051849 h 6858000"/>
              <a:gd name="connsiteX883" fmla="*/ 5611018 w 7467600"/>
              <a:gd name="connsiteY883" fmla="*/ 2316769 h 6858000"/>
              <a:gd name="connsiteX884" fmla="*/ 5687608 w 7467600"/>
              <a:gd name="connsiteY884" fmla="*/ 2039972 h 6858000"/>
              <a:gd name="connsiteX885" fmla="*/ 5657554 w 7467600"/>
              <a:gd name="connsiteY885" fmla="*/ 1576445 h 6858000"/>
              <a:gd name="connsiteX886" fmla="*/ 5150475 w 7467600"/>
              <a:gd name="connsiteY886" fmla="*/ 1274012 h 6858000"/>
              <a:gd name="connsiteX887" fmla="*/ 5349142 w 7467600"/>
              <a:gd name="connsiteY887" fmla="*/ 2204405 h 6858000"/>
              <a:gd name="connsiteX888" fmla="*/ 5262214 w 7467600"/>
              <a:gd name="connsiteY888" fmla="*/ 2233836 h 6858000"/>
              <a:gd name="connsiteX889" fmla="*/ 4981539 w 7467600"/>
              <a:gd name="connsiteY889" fmla="*/ 1542201 h 6858000"/>
              <a:gd name="connsiteX890" fmla="*/ 4958461 w 7467600"/>
              <a:gd name="connsiteY890" fmla="*/ 1136957 h 6858000"/>
              <a:gd name="connsiteX891" fmla="*/ 4655015 w 7467600"/>
              <a:gd name="connsiteY891" fmla="*/ 891426 h 6858000"/>
              <a:gd name="connsiteX892" fmla="*/ 4348002 w 7467600"/>
              <a:gd name="connsiteY892" fmla="*/ 2205895 h 6858000"/>
              <a:gd name="connsiteX893" fmla="*/ 4262250 w 7467600"/>
              <a:gd name="connsiteY893" fmla="*/ 2219972 h 6858000"/>
              <a:gd name="connsiteX894" fmla="*/ 4550611 w 7467600"/>
              <a:gd name="connsiteY894" fmla="*/ 817540 h 6858000"/>
              <a:gd name="connsiteX895" fmla="*/ 4564418 w 7467600"/>
              <a:gd name="connsiteY895" fmla="*/ 808293 h 6858000"/>
              <a:gd name="connsiteX896" fmla="*/ 4266388 w 7467600"/>
              <a:gd name="connsiteY896" fmla="*/ 500083 h 6858000"/>
              <a:gd name="connsiteX897" fmla="*/ 4032842 w 7467600"/>
              <a:gd name="connsiteY897" fmla="*/ 211809 h 6858000"/>
              <a:gd name="connsiteX898" fmla="*/ 3882765 w 7467600"/>
              <a:gd name="connsiteY898" fmla="*/ 0 h 6858000"/>
              <a:gd name="connsiteX899" fmla="*/ 3721337 w 7467600"/>
              <a:gd name="connsiteY899" fmla="*/ 0 h 6858000"/>
              <a:gd name="connsiteX900" fmla="*/ 3797544 w 7467600"/>
              <a:gd name="connsiteY900" fmla="*/ 0 h 6858000"/>
              <a:gd name="connsiteX901" fmla="*/ 3775734 w 7467600"/>
              <a:gd name="connsiteY901" fmla="*/ 95131 h 6858000"/>
              <a:gd name="connsiteX902" fmla="*/ 3724807 w 7467600"/>
              <a:gd name="connsiteY902" fmla="*/ 272257 h 6858000"/>
              <a:gd name="connsiteX903" fmla="*/ 3726844 w 7467600"/>
              <a:gd name="connsiteY903" fmla="*/ 282988 h 6858000"/>
              <a:gd name="connsiteX904" fmla="*/ 3742664 w 7467600"/>
              <a:gd name="connsiteY904" fmla="*/ 279918 h 6858000"/>
              <a:gd name="connsiteX905" fmla="*/ 4103910 w 7467600"/>
              <a:gd name="connsiteY905" fmla="*/ 1161917 h 6858000"/>
              <a:gd name="connsiteX906" fmla="*/ 4020269 w 7467600"/>
              <a:gd name="connsiteY906" fmla="*/ 1200406 h 6858000"/>
              <a:gd name="connsiteX907" fmla="*/ 3674882 w 7467600"/>
              <a:gd name="connsiteY907" fmla="*/ 488524 h 6858000"/>
              <a:gd name="connsiteX908" fmla="*/ 3132682 w 7467600"/>
              <a:gd name="connsiteY908" fmla="*/ 1072284 h 6858000"/>
              <a:gd name="connsiteX909" fmla="*/ 2716346 w 7467600"/>
              <a:gd name="connsiteY909" fmla="*/ 1276376 h 6858000"/>
              <a:gd name="connsiteX910" fmla="*/ 2716772 w 7467600"/>
              <a:gd name="connsiteY910" fmla="*/ 1255462 h 6858000"/>
              <a:gd name="connsiteX911" fmla="*/ 3471096 w 7467600"/>
              <a:gd name="connsiteY911" fmla="*/ 437072 h 6858000"/>
              <a:gd name="connsiteX912" fmla="*/ 3639057 w 7467600"/>
              <a:gd name="connsiteY912" fmla="*/ 286334 h 6858000"/>
              <a:gd name="connsiteX913" fmla="*/ 3640309 w 7467600"/>
              <a:gd name="connsiteY913" fmla="*/ 284664 h 6858000"/>
              <a:gd name="connsiteX914" fmla="*/ 3646022 w 7467600"/>
              <a:gd name="connsiteY914" fmla="*/ 276711 h 6858000"/>
              <a:gd name="connsiteX915" fmla="*/ 3707943 w 7467600"/>
              <a:gd name="connsiteY915" fmla="*/ 65958 h 6858000"/>
              <a:gd name="connsiteX916" fmla="*/ 3721337 w 7467600"/>
              <a:gd name="connsiteY916" fmla="*/ 0 h 6858000"/>
              <a:gd name="connsiteX917" fmla="*/ 2867960 w 7467600"/>
              <a:gd name="connsiteY917" fmla="*/ 0 h 6858000"/>
              <a:gd name="connsiteX918" fmla="*/ 2926351 w 7467600"/>
              <a:gd name="connsiteY918" fmla="*/ 0 h 6858000"/>
              <a:gd name="connsiteX919" fmla="*/ 2902823 w 7467600"/>
              <a:gd name="connsiteY919" fmla="*/ 262929 h 6858000"/>
              <a:gd name="connsiteX920" fmla="*/ 2940663 w 7467600"/>
              <a:gd name="connsiteY920" fmla="*/ 140884 h 6858000"/>
              <a:gd name="connsiteX921" fmla="*/ 2947039 w 7467600"/>
              <a:gd name="connsiteY921" fmla="*/ 122524 h 6858000"/>
              <a:gd name="connsiteX922" fmla="*/ 2984316 w 7467600"/>
              <a:gd name="connsiteY922" fmla="*/ 0 h 6858000"/>
              <a:gd name="connsiteX923" fmla="*/ 3016114 w 7467600"/>
              <a:gd name="connsiteY923" fmla="*/ 0 h 6858000"/>
              <a:gd name="connsiteX924" fmla="*/ 2979949 w 7467600"/>
              <a:gd name="connsiteY924" fmla="*/ 119274 h 6858000"/>
              <a:gd name="connsiteX925" fmla="*/ 3023879 w 7467600"/>
              <a:gd name="connsiteY925" fmla="*/ 0 h 6858000"/>
              <a:gd name="connsiteX926" fmla="*/ 3105400 w 7467600"/>
              <a:gd name="connsiteY926" fmla="*/ 0 h 6858000"/>
              <a:gd name="connsiteX927" fmla="*/ 3094669 w 7467600"/>
              <a:gd name="connsiteY927" fmla="*/ 30308 h 6858000"/>
              <a:gd name="connsiteX928" fmla="*/ 2901945 w 7467600"/>
              <a:gd name="connsiteY928" fmla="*/ 466538 h 6858000"/>
              <a:gd name="connsiteX929" fmla="*/ 2815209 w 7467600"/>
              <a:gd name="connsiteY929" fmla="*/ 497361 h 6858000"/>
              <a:gd name="connsiteX930" fmla="*/ 2844845 w 7467600"/>
              <a:gd name="connsiteY930" fmla="*/ 127638 h 6858000"/>
              <a:gd name="connsiteX931" fmla="*/ 2867960 w 7467600"/>
              <a:gd name="connsiteY931" fmla="*/ 0 h 6858000"/>
              <a:gd name="connsiteX932" fmla="*/ 1057230 w 7467600"/>
              <a:gd name="connsiteY932" fmla="*/ 0 h 6858000"/>
              <a:gd name="connsiteX933" fmla="*/ 1111003 w 7467600"/>
              <a:gd name="connsiteY933" fmla="*/ 0 h 6858000"/>
              <a:gd name="connsiteX934" fmla="*/ 1125553 w 7467600"/>
              <a:gd name="connsiteY934" fmla="*/ 52588 h 6858000"/>
              <a:gd name="connsiteX935" fmla="*/ 1304276 w 7467600"/>
              <a:gd name="connsiteY935" fmla="*/ 476275 h 6858000"/>
              <a:gd name="connsiteX936" fmla="*/ 1492066 w 7467600"/>
              <a:gd name="connsiteY936" fmla="*/ 886333 h 6858000"/>
              <a:gd name="connsiteX937" fmla="*/ 1423698 w 7467600"/>
              <a:gd name="connsiteY937" fmla="*/ 710817 h 6858000"/>
              <a:gd name="connsiteX938" fmla="*/ 1357609 w 7467600"/>
              <a:gd name="connsiteY938" fmla="*/ 532892 h 6858000"/>
              <a:gd name="connsiteX939" fmla="*/ 1309550 w 7467600"/>
              <a:gd name="connsiteY939" fmla="*/ 374031 h 6858000"/>
              <a:gd name="connsiteX940" fmla="*/ 1193673 w 7467600"/>
              <a:gd name="connsiteY940" fmla="*/ 49533 h 6858000"/>
              <a:gd name="connsiteX941" fmla="*/ 1164391 w 7467600"/>
              <a:gd name="connsiteY941" fmla="*/ 0 h 6858000"/>
              <a:gd name="connsiteX942" fmla="*/ 1200666 w 7467600"/>
              <a:gd name="connsiteY942" fmla="*/ 0 h 6858000"/>
              <a:gd name="connsiteX943" fmla="*/ 1223408 w 7467600"/>
              <a:gd name="connsiteY943" fmla="*/ 38996 h 6858000"/>
              <a:gd name="connsiteX944" fmla="*/ 1339635 w 7467600"/>
              <a:gd name="connsiteY944" fmla="*/ 365517 h 6858000"/>
              <a:gd name="connsiteX945" fmla="*/ 1387469 w 7467600"/>
              <a:gd name="connsiteY945" fmla="*/ 523079 h 6858000"/>
              <a:gd name="connsiteX946" fmla="*/ 1452685 w 7467600"/>
              <a:gd name="connsiteY946" fmla="*/ 699806 h 6858000"/>
              <a:gd name="connsiteX947" fmla="*/ 1492092 w 7467600"/>
              <a:gd name="connsiteY947" fmla="*/ 800424 h 6858000"/>
              <a:gd name="connsiteX948" fmla="*/ 1455302 w 7467600"/>
              <a:gd name="connsiteY948" fmla="*/ 632913 h 6858000"/>
              <a:gd name="connsiteX949" fmla="*/ 1222336 w 7467600"/>
              <a:gd name="connsiteY949" fmla="*/ 9480 h 6858000"/>
              <a:gd name="connsiteX950" fmla="*/ 1214634 w 7467600"/>
              <a:gd name="connsiteY950" fmla="*/ 0 h 6858000"/>
              <a:gd name="connsiteX951" fmla="*/ 1289827 w 7467600"/>
              <a:gd name="connsiteY951" fmla="*/ 0 h 6858000"/>
              <a:gd name="connsiteX952" fmla="*/ 1321076 w 7467600"/>
              <a:gd name="connsiteY952" fmla="*/ 59722 h 6858000"/>
              <a:gd name="connsiteX953" fmla="*/ 1512579 w 7467600"/>
              <a:gd name="connsiteY953" fmla="*/ 626441 h 6858000"/>
              <a:gd name="connsiteX954" fmla="*/ 1506076 w 7467600"/>
              <a:gd name="connsiteY954" fmla="*/ 1089289 h 6858000"/>
              <a:gd name="connsiteX955" fmla="*/ 1486346 w 7467600"/>
              <a:gd name="connsiteY955" fmla="*/ 1079919 h 6858000"/>
              <a:gd name="connsiteX956" fmla="*/ 1070511 w 7467600"/>
              <a:gd name="connsiteY956" fmla="*/ 48609 h 6858000"/>
              <a:gd name="connsiteX957" fmla="*/ 1057230 w 7467600"/>
              <a:gd name="connsiteY957" fmla="*/ 0 h 6858000"/>
              <a:gd name="connsiteX958" fmla="*/ 43151 w 7467600"/>
              <a:gd name="connsiteY958" fmla="*/ 0 h 6858000"/>
              <a:gd name="connsiteX959" fmla="*/ 95283 w 7467600"/>
              <a:gd name="connsiteY959" fmla="*/ 0 h 6858000"/>
              <a:gd name="connsiteX960" fmla="*/ 300708 w 7467600"/>
              <a:gd name="connsiteY960" fmla="*/ 154571 h 6858000"/>
              <a:gd name="connsiteX961" fmla="*/ 530414 w 7467600"/>
              <a:gd name="connsiteY961" fmla="*/ 354673 h 6858000"/>
              <a:gd name="connsiteX962" fmla="*/ 333785 w 7467600"/>
              <a:gd name="connsiteY962" fmla="*/ 161564 h 6858000"/>
              <a:gd name="connsiteX963" fmla="*/ 147005 w 7467600"/>
              <a:gd name="connsiteY963" fmla="*/ 0 h 6858000"/>
              <a:gd name="connsiteX964" fmla="*/ 272509 w 7467600"/>
              <a:gd name="connsiteY964" fmla="*/ 0 h 6858000"/>
              <a:gd name="connsiteX965" fmla="*/ 326276 w 7467600"/>
              <a:gd name="connsiteY965" fmla="*/ 45847 h 6858000"/>
              <a:gd name="connsiteX966" fmla="*/ 823759 w 7467600"/>
              <a:gd name="connsiteY966" fmla="*/ 574145 h 6858000"/>
              <a:gd name="connsiteX967" fmla="*/ 811254 w 7467600"/>
              <a:gd name="connsiteY967" fmla="*/ 665546 h 6858000"/>
              <a:gd name="connsiteX968" fmla="*/ 154042 w 7467600"/>
              <a:gd name="connsiteY968" fmla="*/ 261522 h 6858000"/>
              <a:gd name="connsiteX969" fmla="*/ 13550 w 7467600"/>
              <a:gd name="connsiteY969" fmla="*/ 158423 h 6858000"/>
              <a:gd name="connsiteX970" fmla="*/ 0 w 7467600"/>
              <a:gd name="connsiteY970" fmla="*/ 146618 h 6858000"/>
              <a:gd name="connsiteX971" fmla="*/ 0 w 7467600"/>
              <a:gd name="connsiteY971" fmla="*/ 59161 h 6858000"/>
              <a:gd name="connsiteX972" fmla="*/ 45427 w 7467600"/>
              <a:gd name="connsiteY972" fmla="*/ 101078 h 6858000"/>
              <a:gd name="connsiteX973" fmla="*/ 630103 w 7467600"/>
              <a:gd name="connsiteY973" fmla="*/ 485885 h 6858000"/>
              <a:gd name="connsiteX974" fmla="*/ 532040 w 7467600"/>
              <a:gd name="connsiteY974" fmla="*/ 399359 h 6858000"/>
              <a:gd name="connsiteX975" fmla="*/ 517618 w 7467600"/>
              <a:gd name="connsiteY975" fmla="*/ 385726 h 6858000"/>
              <a:gd name="connsiteX976" fmla="*/ 285074 w 7467600"/>
              <a:gd name="connsiteY976" fmla="*/ 182755 h 6858000"/>
              <a:gd name="connsiteX977" fmla="*/ 43151 w 7467600"/>
              <a:gd name="connsiteY977"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88673 w 7467600"/>
              <a:gd name="connsiteY4" fmla="*/ 6610396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392158 w 7467600"/>
              <a:gd name="connsiteY16" fmla="*/ 6771365 h 6858000"/>
              <a:gd name="connsiteX17" fmla="*/ 7467600 w 7467600"/>
              <a:gd name="connsiteY17" fmla="*/ 6805948 h 6858000"/>
              <a:gd name="connsiteX18" fmla="*/ 7467600 w 7467600"/>
              <a:gd name="connsiteY18" fmla="*/ 6831490 h 6858000"/>
              <a:gd name="connsiteX19" fmla="*/ 7410696 w 7467600"/>
              <a:gd name="connsiteY19" fmla="*/ 6803861 h 6858000"/>
              <a:gd name="connsiteX20" fmla="*/ 7088673 w 7467600"/>
              <a:gd name="connsiteY20" fmla="*/ 6610396 h 6858000"/>
              <a:gd name="connsiteX21" fmla="*/ 1019354 w 7467600"/>
              <a:gd name="connsiteY21" fmla="*/ 6315006 h 6858000"/>
              <a:gd name="connsiteX22" fmla="*/ 441046 w 7467600"/>
              <a:gd name="connsiteY22" fmla="*/ 6691153 h 6858000"/>
              <a:gd name="connsiteX23" fmla="*/ 1019354 w 7467600"/>
              <a:gd name="connsiteY23" fmla="*/ 6315006 h 6858000"/>
              <a:gd name="connsiteX24" fmla="*/ 991680 w 7467600"/>
              <a:gd name="connsiteY24" fmla="*/ 6298413 h 6858000"/>
              <a:gd name="connsiteX25" fmla="*/ 409060 w 7467600"/>
              <a:gd name="connsiteY25" fmla="*/ 6671470 h 6858000"/>
              <a:gd name="connsiteX26" fmla="*/ 991680 w 7467600"/>
              <a:gd name="connsiteY26" fmla="*/ 6298413 h 6858000"/>
              <a:gd name="connsiteX27" fmla="*/ 103333 w 7467600"/>
              <a:gd name="connsiteY27" fmla="*/ 5699602 h 6858000"/>
              <a:gd name="connsiteX28" fmla="*/ 233938 w 7467600"/>
              <a:gd name="connsiteY28" fmla="*/ 5809416 h 6858000"/>
              <a:gd name="connsiteX29" fmla="*/ 883580 w 7467600"/>
              <a:gd name="connsiteY29" fmla="*/ 6180710 h 6858000"/>
              <a:gd name="connsiteX30" fmla="*/ 487337 w 7467600"/>
              <a:gd name="connsiteY30" fmla="*/ 5950182 h 6858000"/>
              <a:gd name="connsiteX31" fmla="*/ 354051 w 7467600"/>
              <a:gd name="connsiteY31" fmla="*/ 5854912 h 6858000"/>
              <a:gd name="connsiteX32" fmla="*/ 195436 w 7467600"/>
              <a:gd name="connsiteY32" fmla="*/ 5755068 h 6858000"/>
              <a:gd name="connsiteX33" fmla="*/ 103333 w 7467600"/>
              <a:gd name="connsiteY33" fmla="*/ 5699602 h 6858000"/>
              <a:gd name="connsiteX34" fmla="*/ 5539432 w 7467600"/>
              <a:gd name="connsiteY34" fmla="*/ 5642928 h 6858000"/>
              <a:gd name="connsiteX35" fmla="*/ 5555462 w 7467600"/>
              <a:gd name="connsiteY35" fmla="*/ 5694454 h 6858000"/>
              <a:gd name="connsiteX36" fmla="*/ 5828270 w 7467600"/>
              <a:gd name="connsiteY36" fmla="*/ 6320663 h 6858000"/>
              <a:gd name="connsiteX37" fmla="*/ 5947416 w 7467600"/>
              <a:gd name="connsiteY37" fmla="*/ 6574846 h 6858000"/>
              <a:gd name="connsiteX38" fmla="*/ 5539432 w 7467600"/>
              <a:gd name="connsiteY38" fmla="*/ 5642928 h 6858000"/>
              <a:gd name="connsiteX39" fmla="*/ 51253 w 7467600"/>
              <a:gd name="connsiteY39" fmla="*/ 5631825 h 6858000"/>
              <a:gd name="connsiteX40" fmla="*/ 211622 w 7467600"/>
              <a:gd name="connsiteY40" fmla="*/ 5728803 h 6858000"/>
              <a:gd name="connsiteX41" fmla="*/ 371652 w 7467600"/>
              <a:gd name="connsiteY41" fmla="*/ 5829062 h 6858000"/>
              <a:gd name="connsiteX42" fmla="*/ 505903 w 7467600"/>
              <a:gd name="connsiteY42" fmla="*/ 5925221 h 6858000"/>
              <a:gd name="connsiteX43" fmla="*/ 899240 w 7467600"/>
              <a:gd name="connsiteY43" fmla="*/ 6153068 h 6858000"/>
              <a:gd name="connsiteX44" fmla="*/ 988114 w 7467600"/>
              <a:gd name="connsiteY44" fmla="*/ 6174204 h 6858000"/>
              <a:gd name="connsiteX45" fmla="*/ 845971 w 7467600"/>
              <a:gd name="connsiteY45" fmla="*/ 6067177 h 6858000"/>
              <a:gd name="connsiteX46" fmla="*/ 448057 w 7467600"/>
              <a:gd name="connsiteY46" fmla="*/ 5841376 h 6858000"/>
              <a:gd name="connsiteX47" fmla="*/ 51253 w 7467600"/>
              <a:gd name="connsiteY47" fmla="*/ 5631825 h 6858000"/>
              <a:gd name="connsiteX48" fmla="*/ 2606687 w 7467600"/>
              <a:gd name="connsiteY48" fmla="*/ 5630718 h 6858000"/>
              <a:gd name="connsiteX49" fmla="*/ 2645658 w 7467600"/>
              <a:gd name="connsiteY49" fmla="*/ 6640259 h 6858000"/>
              <a:gd name="connsiteX50" fmla="*/ 2606687 w 7467600"/>
              <a:gd name="connsiteY50" fmla="*/ 5630718 h 6858000"/>
              <a:gd name="connsiteX51" fmla="*/ 3642057 w 7467600"/>
              <a:gd name="connsiteY51" fmla="*/ 5573487 h 6858000"/>
              <a:gd name="connsiteX52" fmla="*/ 3632981 w 7467600"/>
              <a:gd name="connsiteY52" fmla="*/ 5579437 h 6858000"/>
              <a:gd name="connsiteX53" fmla="*/ 3382436 w 7467600"/>
              <a:gd name="connsiteY53" fmla="*/ 5952726 h 6858000"/>
              <a:gd name="connsiteX54" fmla="*/ 3191929 w 7467600"/>
              <a:gd name="connsiteY54" fmla="*/ 6662669 h 6858000"/>
              <a:gd name="connsiteX55" fmla="*/ 3369898 w 7467600"/>
              <a:gd name="connsiteY55" fmla="*/ 6081771 h 6858000"/>
              <a:gd name="connsiteX56" fmla="*/ 3642057 w 7467600"/>
              <a:gd name="connsiteY56" fmla="*/ 5573487 h 6858000"/>
              <a:gd name="connsiteX57" fmla="*/ 2650666 w 7467600"/>
              <a:gd name="connsiteY57" fmla="*/ 5530686 h 6858000"/>
              <a:gd name="connsiteX58" fmla="*/ 2650249 w 7467600"/>
              <a:gd name="connsiteY58" fmla="*/ 5532101 h 6858000"/>
              <a:gd name="connsiteX59" fmla="*/ 2663808 w 7467600"/>
              <a:gd name="connsiteY59" fmla="*/ 6535215 h 6858000"/>
              <a:gd name="connsiteX60" fmla="*/ 2665418 w 7467600"/>
              <a:gd name="connsiteY60" fmla="*/ 6132756 h 6858000"/>
              <a:gd name="connsiteX61" fmla="*/ 2650666 w 7467600"/>
              <a:gd name="connsiteY61" fmla="*/ 5530686 h 6858000"/>
              <a:gd name="connsiteX62" fmla="*/ 2680277 w 7467600"/>
              <a:gd name="connsiteY62" fmla="*/ 5479204 h 6858000"/>
              <a:gd name="connsiteX63" fmla="*/ 2678972 w 7467600"/>
              <a:gd name="connsiteY63" fmla="*/ 5481582 h 6858000"/>
              <a:gd name="connsiteX64" fmla="*/ 2696666 w 7467600"/>
              <a:gd name="connsiteY64" fmla="*/ 6133836 h 6858000"/>
              <a:gd name="connsiteX65" fmla="*/ 2695769 w 7467600"/>
              <a:gd name="connsiteY65" fmla="*/ 6390955 h 6858000"/>
              <a:gd name="connsiteX66" fmla="*/ 2739893 w 7467600"/>
              <a:gd name="connsiteY66" fmla="*/ 6108357 h 6858000"/>
              <a:gd name="connsiteX67" fmla="*/ 2680277 w 7467600"/>
              <a:gd name="connsiteY67" fmla="*/ 5479204 h 6858000"/>
              <a:gd name="connsiteX68" fmla="*/ 1132195 w 7467600"/>
              <a:gd name="connsiteY68" fmla="*/ 5467980 h 6858000"/>
              <a:gd name="connsiteX69" fmla="*/ 1679056 w 7467600"/>
              <a:gd name="connsiteY69" fmla="*/ 5516907 h 6858000"/>
              <a:gd name="connsiteX70" fmla="*/ 2128648 w 7467600"/>
              <a:gd name="connsiteY70" fmla="*/ 5474249 h 6858000"/>
              <a:gd name="connsiteX71" fmla="*/ 1825619 w 7467600"/>
              <a:gd name="connsiteY71" fmla="*/ 5478447 h 6858000"/>
              <a:gd name="connsiteX72" fmla="*/ 1737798 w 7467600"/>
              <a:gd name="connsiteY72" fmla="*/ 5483353 h 6858000"/>
              <a:gd name="connsiteX73" fmla="*/ 1132195 w 7467600"/>
              <a:gd name="connsiteY73" fmla="*/ 5467980 h 6858000"/>
              <a:gd name="connsiteX74" fmla="*/ 6844835 w 7467600"/>
              <a:gd name="connsiteY74" fmla="*/ 5424988 h 6858000"/>
              <a:gd name="connsiteX75" fmla="*/ 6879594 w 7467600"/>
              <a:gd name="connsiteY75" fmla="*/ 5424547 h 6858000"/>
              <a:gd name="connsiteX76" fmla="*/ 7379510 w 7467600"/>
              <a:gd name="connsiteY76" fmla="*/ 5755454 h 6858000"/>
              <a:gd name="connsiteX77" fmla="*/ 7467600 w 7467600"/>
              <a:gd name="connsiteY77" fmla="*/ 5845526 h 6858000"/>
              <a:gd name="connsiteX78" fmla="*/ 7467600 w 7467600"/>
              <a:gd name="connsiteY78" fmla="*/ 5925131 h 6858000"/>
              <a:gd name="connsiteX79" fmla="*/ 7271900 w 7467600"/>
              <a:gd name="connsiteY79" fmla="*/ 5734551 h 6858000"/>
              <a:gd name="connsiteX80" fmla="*/ 7015907 w 7467600"/>
              <a:gd name="connsiteY80" fmla="*/ 5541548 h 6858000"/>
              <a:gd name="connsiteX81" fmla="*/ 7259646 w 7467600"/>
              <a:gd name="connsiteY81" fmla="*/ 5765985 h 6858000"/>
              <a:gd name="connsiteX82" fmla="*/ 7467600 w 7467600"/>
              <a:gd name="connsiteY82" fmla="*/ 6012219 h 6858000"/>
              <a:gd name="connsiteX83" fmla="*/ 6946849 w 7467600"/>
              <a:gd name="connsiteY83" fmla="*/ 5523271 h 6858000"/>
              <a:gd name="connsiteX84" fmla="*/ 6946972 w 7467600"/>
              <a:gd name="connsiteY84" fmla="*/ 5526491 h 6858000"/>
              <a:gd name="connsiteX85" fmla="*/ 7105827 w 7467600"/>
              <a:gd name="connsiteY85" fmla="*/ 5718700 h 6858000"/>
              <a:gd name="connsiteX86" fmla="*/ 7356878 w 7467600"/>
              <a:gd name="connsiteY86" fmla="*/ 5981332 h 6858000"/>
              <a:gd name="connsiteX87" fmla="*/ 7467600 w 7467600"/>
              <a:gd name="connsiteY87" fmla="*/ 6117703 h 6858000"/>
              <a:gd name="connsiteX88" fmla="*/ 7467600 w 7467600"/>
              <a:gd name="connsiteY88" fmla="*/ 6163634 h 6858000"/>
              <a:gd name="connsiteX89" fmla="*/ 7403637 w 7467600"/>
              <a:gd name="connsiteY89" fmla="*/ 6083957 h 6858000"/>
              <a:gd name="connsiteX90" fmla="*/ 7254615 w 7467600"/>
              <a:gd name="connsiteY90" fmla="*/ 5911918 h 6858000"/>
              <a:gd name="connsiteX91" fmla="*/ 7312589 w 7467600"/>
              <a:gd name="connsiteY91" fmla="*/ 5982309 h 6858000"/>
              <a:gd name="connsiteX92" fmla="*/ 7448321 w 7467600"/>
              <a:gd name="connsiteY92" fmla="*/ 6190991 h 6858000"/>
              <a:gd name="connsiteX93" fmla="*/ 7467600 w 7467600"/>
              <a:gd name="connsiteY93" fmla="*/ 6221686 h 6858000"/>
              <a:gd name="connsiteX94" fmla="*/ 7467600 w 7467600"/>
              <a:gd name="connsiteY94" fmla="*/ 6334256 h 6858000"/>
              <a:gd name="connsiteX95" fmla="*/ 7454976 w 7467600"/>
              <a:gd name="connsiteY95" fmla="*/ 6318297 h 6858000"/>
              <a:gd name="connsiteX96" fmla="*/ 7042773 w 7467600"/>
              <a:gd name="connsiteY96" fmla="*/ 5734011 h 6858000"/>
              <a:gd name="connsiteX97" fmla="*/ 6844835 w 7467600"/>
              <a:gd name="connsiteY97" fmla="*/ 5424988 h 6858000"/>
              <a:gd name="connsiteX98" fmla="*/ 1456157 w 7467600"/>
              <a:gd name="connsiteY98" fmla="*/ 5371404 h 6858000"/>
              <a:gd name="connsiteX99" fmla="*/ 1244432 w 7467600"/>
              <a:gd name="connsiteY99" fmla="*/ 5385601 h 6858000"/>
              <a:gd name="connsiteX100" fmla="*/ 973990 w 7467600"/>
              <a:gd name="connsiteY100" fmla="*/ 5424940 h 6858000"/>
              <a:gd name="connsiteX101" fmla="*/ 1103809 w 7467600"/>
              <a:gd name="connsiteY101" fmla="*/ 5433720 h 6858000"/>
              <a:gd name="connsiteX102" fmla="*/ 1123454 w 7467600"/>
              <a:gd name="connsiteY102" fmla="*/ 5435727 h 6858000"/>
              <a:gd name="connsiteX103" fmla="*/ 1737017 w 7467600"/>
              <a:gd name="connsiteY103" fmla="*/ 5452183 h 6858000"/>
              <a:gd name="connsiteX104" fmla="*/ 1824397 w 7467600"/>
              <a:gd name="connsiteY104" fmla="*/ 5447757 h 6858000"/>
              <a:gd name="connsiteX105" fmla="*/ 2070059 w 7467600"/>
              <a:gd name="connsiteY105" fmla="*/ 5441660 h 6858000"/>
              <a:gd name="connsiteX106" fmla="*/ 1456157 w 7467600"/>
              <a:gd name="connsiteY106" fmla="*/ 5371404 h 6858000"/>
              <a:gd name="connsiteX107" fmla="*/ 4988186 w 7467600"/>
              <a:gd name="connsiteY107" fmla="*/ 5216467 h 6858000"/>
              <a:gd name="connsiteX108" fmla="*/ 4777334 w 7467600"/>
              <a:gd name="connsiteY108" fmla="*/ 5406072 h 6858000"/>
              <a:gd name="connsiteX109" fmla="*/ 4718341 w 7467600"/>
              <a:gd name="connsiteY109" fmla="*/ 5468043 h 6858000"/>
              <a:gd name="connsiteX110" fmla="*/ 4604655 w 7467600"/>
              <a:gd name="connsiteY110" fmla="*/ 5583434 h 6858000"/>
              <a:gd name="connsiteX111" fmla="*/ 4565074 w 7467600"/>
              <a:gd name="connsiteY111" fmla="*/ 5618550 h 6858000"/>
              <a:gd name="connsiteX112" fmla="*/ 4988186 w 7467600"/>
              <a:gd name="connsiteY112" fmla="*/ 5216467 h 6858000"/>
              <a:gd name="connsiteX113" fmla="*/ 4978032 w 7467600"/>
              <a:gd name="connsiteY113" fmla="*/ 5183809 h 6858000"/>
              <a:gd name="connsiteX114" fmla="*/ 4463413 w 7467600"/>
              <a:gd name="connsiteY114" fmla="*/ 5615162 h 6858000"/>
              <a:gd name="connsiteX115" fmla="*/ 4358134 w 7467600"/>
              <a:gd name="connsiteY115" fmla="*/ 5742791 h 6858000"/>
              <a:gd name="connsiteX116" fmla="*/ 4376219 w 7467600"/>
              <a:gd name="connsiteY116" fmla="*/ 5729027 h 6858000"/>
              <a:gd name="connsiteX117" fmla="*/ 4582340 w 7467600"/>
              <a:gd name="connsiteY117" fmla="*/ 5561037 h 6858000"/>
              <a:gd name="connsiteX118" fmla="*/ 4694684 w 7467600"/>
              <a:gd name="connsiteY118" fmla="*/ 5447098 h 6858000"/>
              <a:gd name="connsiteX119" fmla="*/ 4754123 w 7467600"/>
              <a:gd name="connsiteY119" fmla="*/ 5384643 h 6858000"/>
              <a:gd name="connsiteX120" fmla="*/ 4978032 w 7467600"/>
              <a:gd name="connsiteY120" fmla="*/ 5183809 h 6858000"/>
              <a:gd name="connsiteX121" fmla="*/ 1903353 w 7467600"/>
              <a:gd name="connsiteY121" fmla="*/ 5044827 h 6858000"/>
              <a:gd name="connsiteX122" fmla="*/ 1936931 w 7467600"/>
              <a:gd name="connsiteY122" fmla="*/ 5093954 h 6858000"/>
              <a:gd name="connsiteX123" fmla="*/ 2195868 w 7467600"/>
              <a:gd name="connsiteY123" fmla="*/ 5396574 h 6858000"/>
              <a:gd name="connsiteX124" fmla="*/ 2088852 w 7467600"/>
              <a:gd name="connsiteY124" fmla="*/ 5166123 h 6858000"/>
              <a:gd name="connsiteX125" fmla="*/ 1958241 w 7467600"/>
              <a:gd name="connsiteY125" fmla="*/ 5067955 h 6858000"/>
              <a:gd name="connsiteX126" fmla="*/ 1903353 w 7467600"/>
              <a:gd name="connsiteY126" fmla="*/ 5044827 h 6858000"/>
              <a:gd name="connsiteX127" fmla="*/ 1979378 w 7467600"/>
              <a:gd name="connsiteY127" fmla="*/ 4769504 h 6858000"/>
              <a:gd name="connsiteX128" fmla="*/ 2882120 w 7467600"/>
              <a:gd name="connsiteY128" fmla="*/ 5064547 h 6858000"/>
              <a:gd name="connsiteX129" fmla="*/ 2793103 w 7467600"/>
              <a:gd name="connsiteY129" fmla="*/ 5039699 h 6858000"/>
              <a:gd name="connsiteX130" fmla="*/ 2770041 w 7467600"/>
              <a:gd name="connsiteY130" fmla="*/ 5033634 h 6858000"/>
              <a:gd name="connsiteX131" fmla="*/ 1979378 w 7467600"/>
              <a:gd name="connsiteY131" fmla="*/ 4769504 h 6858000"/>
              <a:gd name="connsiteX132" fmla="*/ 1927410 w 7467600"/>
              <a:gd name="connsiteY132" fmla="*/ 4716164 h 6858000"/>
              <a:gd name="connsiteX133" fmla="*/ 1959587 w 7467600"/>
              <a:gd name="connsiteY133" fmla="*/ 4728849 h 6858000"/>
              <a:gd name="connsiteX134" fmla="*/ 2777707 w 7467600"/>
              <a:gd name="connsiteY134" fmla="*/ 5003991 h 6858000"/>
              <a:gd name="connsiteX135" fmla="*/ 2800768 w 7467600"/>
              <a:gd name="connsiteY135" fmla="*/ 5010056 h 6858000"/>
              <a:gd name="connsiteX136" fmla="*/ 2879408 w 7467600"/>
              <a:gd name="connsiteY136" fmla="*/ 5031590 h 6858000"/>
              <a:gd name="connsiteX137" fmla="*/ 2862295 w 7467600"/>
              <a:gd name="connsiteY137" fmla="*/ 5022958 h 6858000"/>
              <a:gd name="connsiteX138" fmla="*/ 2813343 w 7467600"/>
              <a:gd name="connsiteY138" fmla="*/ 4998369 h 6858000"/>
              <a:gd name="connsiteX139" fmla="*/ 2646245 w 7467600"/>
              <a:gd name="connsiteY139" fmla="*/ 4930999 h 6858000"/>
              <a:gd name="connsiteX140" fmla="*/ 1999243 w 7467600"/>
              <a:gd name="connsiteY140" fmla="*/ 4730524 h 6858000"/>
              <a:gd name="connsiteX141" fmla="*/ 1979527 w 7467600"/>
              <a:gd name="connsiteY141" fmla="*/ 4726651 h 6858000"/>
              <a:gd name="connsiteX142" fmla="*/ 1927410 w 7467600"/>
              <a:gd name="connsiteY142" fmla="*/ 4716164 h 6858000"/>
              <a:gd name="connsiteX143" fmla="*/ 1997014 w 7467600"/>
              <a:gd name="connsiteY143" fmla="*/ 4698007 h 6858000"/>
              <a:gd name="connsiteX144" fmla="*/ 2005458 w 7467600"/>
              <a:gd name="connsiteY144" fmla="*/ 4699540 h 6858000"/>
              <a:gd name="connsiteX145" fmla="*/ 2657186 w 7467600"/>
              <a:gd name="connsiteY145" fmla="*/ 4901687 h 6858000"/>
              <a:gd name="connsiteX146" fmla="*/ 2826662 w 7467600"/>
              <a:gd name="connsiteY146" fmla="*/ 4970362 h 6858000"/>
              <a:gd name="connsiteX147" fmla="*/ 2876100 w 7467600"/>
              <a:gd name="connsiteY147" fmla="*/ 4995397 h 6858000"/>
              <a:gd name="connsiteX148" fmla="*/ 3042600 w 7467600"/>
              <a:gd name="connsiteY148" fmla="*/ 5059532 h 6858000"/>
              <a:gd name="connsiteX149" fmla="*/ 1997014 w 7467600"/>
              <a:gd name="connsiteY149" fmla="*/ 4698007 h 6858000"/>
              <a:gd name="connsiteX150" fmla="*/ 2305292 w 7467600"/>
              <a:gd name="connsiteY150" fmla="*/ 4219492 h 6858000"/>
              <a:gd name="connsiteX151" fmla="*/ 3360922 w 7467600"/>
              <a:gd name="connsiteY151" fmla="*/ 4529373 h 6858000"/>
              <a:gd name="connsiteX152" fmla="*/ 3492420 w 7467600"/>
              <a:gd name="connsiteY152" fmla="*/ 4510145 h 6858000"/>
              <a:gd name="connsiteX153" fmla="*/ 3364086 w 7467600"/>
              <a:gd name="connsiteY153" fmla="*/ 4480340 h 6858000"/>
              <a:gd name="connsiteX154" fmla="*/ 3225818 w 7467600"/>
              <a:gd name="connsiteY154" fmla="*/ 4411822 h 6858000"/>
              <a:gd name="connsiteX155" fmla="*/ 3129696 w 7467600"/>
              <a:gd name="connsiteY155" fmla="*/ 4360704 h 6858000"/>
              <a:gd name="connsiteX156" fmla="*/ 2814545 w 7467600"/>
              <a:gd name="connsiteY156" fmla="*/ 4282955 h 6858000"/>
              <a:gd name="connsiteX157" fmla="*/ 2305292 w 7467600"/>
              <a:gd name="connsiteY157" fmla="*/ 4219492 h 6858000"/>
              <a:gd name="connsiteX158" fmla="*/ 2626982 w 7467600"/>
              <a:gd name="connsiteY158" fmla="*/ 4206450 h 6858000"/>
              <a:gd name="connsiteX159" fmla="*/ 2490617 w 7467600"/>
              <a:gd name="connsiteY159" fmla="*/ 4206951 h 6858000"/>
              <a:gd name="connsiteX160" fmla="*/ 2819869 w 7467600"/>
              <a:gd name="connsiteY160" fmla="*/ 4252936 h 6858000"/>
              <a:gd name="connsiteX161" fmla="*/ 3143018 w 7467600"/>
              <a:gd name="connsiteY161" fmla="*/ 4332698 h 6858000"/>
              <a:gd name="connsiteX162" fmla="*/ 3241520 w 7467600"/>
              <a:gd name="connsiteY162" fmla="*/ 4385112 h 6858000"/>
              <a:gd name="connsiteX163" fmla="*/ 3374575 w 7467600"/>
              <a:gd name="connsiteY163" fmla="*/ 4451517 h 6858000"/>
              <a:gd name="connsiteX164" fmla="*/ 3505221 w 7467600"/>
              <a:gd name="connsiteY164" fmla="*/ 4480757 h 6858000"/>
              <a:gd name="connsiteX165" fmla="*/ 2626982 w 7467600"/>
              <a:gd name="connsiteY165" fmla="*/ 4206450 h 6858000"/>
              <a:gd name="connsiteX166" fmla="*/ 1310106 w 7467600"/>
              <a:gd name="connsiteY166" fmla="*/ 3943217 h 6858000"/>
              <a:gd name="connsiteX167" fmla="*/ 854994 w 7467600"/>
              <a:gd name="connsiteY167" fmla="*/ 4399136 h 6858000"/>
              <a:gd name="connsiteX168" fmla="*/ 742462 w 7467600"/>
              <a:gd name="connsiteY168" fmla="*/ 4594648 h 6858000"/>
              <a:gd name="connsiteX169" fmla="*/ 820602 w 7467600"/>
              <a:gd name="connsiteY169" fmla="*/ 4485915 h 6858000"/>
              <a:gd name="connsiteX170" fmla="*/ 878295 w 7467600"/>
              <a:gd name="connsiteY170" fmla="*/ 4403594 h 6858000"/>
              <a:gd name="connsiteX171" fmla="*/ 1240607 w 7467600"/>
              <a:gd name="connsiteY171" fmla="*/ 4010401 h 6858000"/>
              <a:gd name="connsiteX172" fmla="*/ 1310106 w 7467600"/>
              <a:gd name="connsiteY172" fmla="*/ 3943217 h 6858000"/>
              <a:gd name="connsiteX173" fmla="*/ 1423113 w 7467600"/>
              <a:gd name="connsiteY173" fmla="*/ 3874565 h 6858000"/>
              <a:gd name="connsiteX174" fmla="*/ 1260565 w 7467600"/>
              <a:gd name="connsiteY174" fmla="*/ 4031982 h 6858000"/>
              <a:gd name="connsiteX175" fmla="*/ 901900 w 7467600"/>
              <a:gd name="connsiteY175" fmla="*/ 4421236 h 6858000"/>
              <a:gd name="connsiteX176" fmla="*/ 845044 w 7467600"/>
              <a:gd name="connsiteY176" fmla="*/ 4502436 h 6858000"/>
              <a:gd name="connsiteX177" fmla="*/ 685926 w 7467600"/>
              <a:gd name="connsiteY177" fmla="*/ 4703069 h 6858000"/>
              <a:gd name="connsiteX178" fmla="*/ 684248 w 7467600"/>
              <a:gd name="connsiteY178" fmla="*/ 4706721 h 6858000"/>
              <a:gd name="connsiteX179" fmla="*/ 1423113 w 7467600"/>
              <a:gd name="connsiteY179" fmla="*/ 3874565 h 6858000"/>
              <a:gd name="connsiteX180" fmla="*/ 3316479 w 7467600"/>
              <a:gd name="connsiteY180" fmla="*/ 3872136 h 6858000"/>
              <a:gd name="connsiteX181" fmla="*/ 3546806 w 7467600"/>
              <a:gd name="connsiteY181" fmla="*/ 4356139 h 6858000"/>
              <a:gd name="connsiteX182" fmla="*/ 3364433 w 7467600"/>
              <a:gd name="connsiteY182" fmla="*/ 3953121 h 6858000"/>
              <a:gd name="connsiteX183" fmla="*/ 3316479 w 7467600"/>
              <a:gd name="connsiteY183" fmla="*/ 3872136 h 6858000"/>
              <a:gd name="connsiteX184" fmla="*/ 3291335 w 7467600"/>
              <a:gd name="connsiteY184" fmla="*/ 3767420 h 6858000"/>
              <a:gd name="connsiteX185" fmla="*/ 3390805 w 7467600"/>
              <a:gd name="connsiteY185" fmla="*/ 3937163 h 6858000"/>
              <a:gd name="connsiteX186" fmla="*/ 3579062 w 7467600"/>
              <a:gd name="connsiteY186" fmla="*/ 4359040 h 6858000"/>
              <a:gd name="connsiteX187" fmla="*/ 3467355 w 7467600"/>
              <a:gd name="connsiteY187" fmla="*/ 3988130 h 6858000"/>
              <a:gd name="connsiteX188" fmla="*/ 3310753 w 7467600"/>
              <a:gd name="connsiteY188" fmla="*/ 3787140 h 6858000"/>
              <a:gd name="connsiteX189" fmla="*/ 3291335 w 7467600"/>
              <a:gd name="connsiteY189" fmla="*/ 3767420 h 6858000"/>
              <a:gd name="connsiteX190" fmla="*/ 1635889 w 7467600"/>
              <a:gd name="connsiteY190" fmla="*/ 3709494 h 6858000"/>
              <a:gd name="connsiteX191" fmla="*/ 1634800 w 7467600"/>
              <a:gd name="connsiteY191" fmla="*/ 3731111 h 6858000"/>
              <a:gd name="connsiteX192" fmla="*/ 1635889 w 7467600"/>
              <a:gd name="connsiteY192" fmla="*/ 3709494 h 6858000"/>
              <a:gd name="connsiteX193" fmla="*/ 1510397 w 7467600"/>
              <a:gd name="connsiteY193" fmla="*/ 3684705 h 6858000"/>
              <a:gd name="connsiteX194" fmla="*/ 1146550 w 7467600"/>
              <a:gd name="connsiteY194" fmla="*/ 3802012 h 6858000"/>
              <a:gd name="connsiteX195" fmla="*/ 698834 w 7467600"/>
              <a:gd name="connsiteY195" fmla="*/ 3952272 h 6858000"/>
              <a:gd name="connsiteX196" fmla="*/ 34256 w 7467600"/>
              <a:gd name="connsiteY196" fmla="*/ 4347603 h 6858000"/>
              <a:gd name="connsiteX197" fmla="*/ 527241 w 7467600"/>
              <a:gd name="connsiteY197" fmla="*/ 4065078 h 6858000"/>
              <a:gd name="connsiteX198" fmla="*/ 1510397 w 7467600"/>
              <a:gd name="connsiteY198" fmla="*/ 3684705 h 6858000"/>
              <a:gd name="connsiteX199" fmla="*/ 1313114 w 7467600"/>
              <a:gd name="connsiteY199" fmla="*/ 3655216 h 6858000"/>
              <a:gd name="connsiteX200" fmla="*/ 1109304 w 7467600"/>
              <a:gd name="connsiteY200" fmla="*/ 3669030 h 6858000"/>
              <a:gd name="connsiteX201" fmla="*/ 8129 w 7467600"/>
              <a:gd name="connsiteY201" fmla="*/ 4330519 h 6858000"/>
              <a:gd name="connsiteX202" fmla="*/ 687572 w 7467600"/>
              <a:gd name="connsiteY202" fmla="*/ 3925629 h 6858000"/>
              <a:gd name="connsiteX203" fmla="*/ 1138365 w 7467600"/>
              <a:gd name="connsiteY203" fmla="*/ 3774515 h 6858000"/>
              <a:gd name="connsiteX204" fmla="*/ 1505579 w 7467600"/>
              <a:gd name="connsiteY204" fmla="*/ 3655526 h 6858000"/>
              <a:gd name="connsiteX205" fmla="*/ 1313114 w 7467600"/>
              <a:gd name="connsiteY205" fmla="*/ 3655216 h 6858000"/>
              <a:gd name="connsiteX206" fmla="*/ 3655073 w 7467600"/>
              <a:gd name="connsiteY206" fmla="*/ 3650884 h 6858000"/>
              <a:gd name="connsiteX207" fmla="*/ 3989938 w 7467600"/>
              <a:gd name="connsiteY207" fmla="*/ 3991685 h 6858000"/>
              <a:gd name="connsiteX208" fmla="*/ 4393907 w 7467600"/>
              <a:gd name="connsiteY208" fmla="*/ 4261258 h 6858000"/>
              <a:gd name="connsiteX209" fmla="*/ 4648051 w 7467600"/>
              <a:gd name="connsiteY209" fmla="*/ 4374051 h 6858000"/>
              <a:gd name="connsiteX210" fmla="*/ 4383389 w 7467600"/>
              <a:gd name="connsiteY210" fmla="*/ 4184369 h 6858000"/>
              <a:gd name="connsiteX211" fmla="*/ 4165508 w 7467600"/>
              <a:gd name="connsiteY211" fmla="*/ 4035196 h 6858000"/>
              <a:gd name="connsiteX212" fmla="*/ 4068162 w 7467600"/>
              <a:gd name="connsiteY212" fmla="*/ 3953394 h 6858000"/>
              <a:gd name="connsiteX213" fmla="*/ 3981416 w 7467600"/>
              <a:gd name="connsiteY213" fmla="*/ 3880482 h 6858000"/>
              <a:gd name="connsiteX214" fmla="*/ 3800147 w 7467600"/>
              <a:gd name="connsiteY214" fmla="*/ 3749872 h 6858000"/>
              <a:gd name="connsiteX215" fmla="*/ 3655073 w 7467600"/>
              <a:gd name="connsiteY215" fmla="*/ 3650884 h 6858000"/>
              <a:gd name="connsiteX216" fmla="*/ 3670252 w 7467600"/>
              <a:gd name="connsiteY216" fmla="*/ 3622798 h 6858000"/>
              <a:gd name="connsiteX217" fmla="*/ 3817258 w 7467600"/>
              <a:gd name="connsiteY217" fmla="*/ 3723577 h 6858000"/>
              <a:gd name="connsiteX218" fmla="*/ 4000461 w 7467600"/>
              <a:gd name="connsiteY218" fmla="*/ 3855966 h 6858000"/>
              <a:gd name="connsiteX219" fmla="*/ 4088180 w 7467600"/>
              <a:gd name="connsiteY219" fmla="*/ 3929774 h 6858000"/>
              <a:gd name="connsiteX220" fmla="*/ 4184555 w 7467600"/>
              <a:gd name="connsiteY220" fmla="*/ 4010683 h 6858000"/>
              <a:gd name="connsiteX221" fmla="*/ 4399563 w 7467600"/>
              <a:gd name="connsiteY221" fmla="*/ 4158106 h 6858000"/>
              <a:gd name="connsiteX222" fmla="*/ 4684469 w 7467600"/>
              <a:gd name="connsiteY222" fmla="*/ 4364680 h 6858000"/>
              <a:gd name="connsiteX223" fmla="*/ 4690271 w 7467600"/>
              <a:gd name="connsiteY223" fmla="*/ 4370034 h 6858000"/>
              <a:gd name="connsiteX224" fmla="*/ 4136093 w 7467600"/>
              <a:gd name="connsiteY224" fmla="*/ 3858466 h 6858000"/>
              <a:gd name="connsiteX225" fmla="*/ 3670252 w 7467600"/>
              <a:gd name="connsiteY225" fmla="*/ 3622798 h 6858000"/>
              <a:gd name="connsiteX226" fmla="*/ 4440129 w 7467600"/>
              <a:gd name="connsiteY226" fmla="*/ 3448571 h 6858000"/>
              <a:gd name="connsiteX227" fmla="*/ 4856525 w 7467600"/>
              <a:gd name="connsiteY227" fmla="*/ 3915351 h 6858000"/>
              <a:gd name="connsiteX228" fmla="*/ 5059055 w 7467600"/>
              <a:gd name="connsiteY228" fmla="*/ 4108918 h 6858000"/>
              <a:gd name="connsiteX229" fmla="*/ 5290070 w 7467600"/>
              <a:gd name="connsiteY229" fmla="*/ 4263619 h 6858000"/>
              <a:gd name="connsiteX230" fmla="*/ 4834991 w 7467600"/>
              <a:gd name="connsiteY230" fmla="*/ 3830985 h 6858000"/>
              <a:gd name="connsiteX231" fmla="*/ 4440129 w 7467600"/>
              <a:gd name="connsiteY231" fmla="*/ 3448571 h 6858000"/>
              <a:gd name="connsiteX232" fmla="*/ 4441737 w 7467600"/>
              <a:gd name="connsiteY232" fmla="*/ 3399734 h 6858000"/>
              <a:gd name="connsiteX233" fmla="*/ 4431236 w 7467600"/>
              <a:gd name="connsiteY233" fmla="*/ 3400954 h 6858000"/>
              <a:gd name="connsiteX234" fmla="*/ 4557150 w 7467600"/>
              <a:gd name="connsiteY234" fmla="*/ 3510023 h 6858000"/>
              <a:gd name="connsiteX235" fmla="*/ 4856936 w 7467600"/>
              <a:gd name="connsiteY235" fmla="*/ 3809146 h 6858000"/>
              <a:gd name="connsiteX236" fmla="*/ 5111996 w 7467600"/>
              <a:gd name="connsiteY236" fmla="*/ 4065759 h 6858000"/>
              <a:gd name="connsiteX237" fmla="*/ 5388878 w 7467600"/>
              <a:gd name="connsiteY237" fmla="*/ 4300185 h 6858000"/>
              <a:gd name="connsiteX238" fmla="*/ 5425556 w 7467600"/>
              <a:gd name="connsiteY238" fmla="*/ 4308967 h 6858000"/>
              <a:gd name="connsiteX239" fmla="*/ 4943646 w 7467600"/>
              <a:gd name="connsiteY239" fmla="*/ 3822916 h 6858000"/>
              <a:gd name="connsiteX240" fmla="*/ 4594837 w 7467600"/>
              <a:gd name="connsiteY240" fmla="*/ 3532274 h 6858000"/>
              <a:gd name="connsiteX241" fmla="*/ 4441737 w 7467600"/>
              <a:gd name="connsiteY241" fmla="*/ 3399734 h 6858000"/>
              <a:gd name="connsiteX242" fmla="*/ 5425834 w 7467600"/>
              <a:gd name="connsiteY242" fmla="*/ 3162785 h 6858000"/>
              <a:gd name="connsiteX243" fmla="*/ 5401644 w 7467600"/>
              <a:gd name="connsiteY243" fmla="*/ 3617847 h 6858000"/>
              <a:gd name="connsiteX244" fmla="*/ 5467256 w 7467600"/>
              <a:gd name="connsiteY244" fmla="*/ 4175494 h 6858000"/>
              <a:gd name="connsiteX245" fmla="*/ 5448069 w 7467600"/>
              <a:gd name="connsiteY245" fmla="*/ 3567554 h 6858000"/>
              <a:gd name="connsiteX246" fmla="*/ 5425834 w 7467600"/>
              <a:gd name="connsiteY246" fmla="*/ 3162785 h 6858000"/>
              <a:gd name="connsiteX247" fmla="*/ 1318687 w 7467600"/>
              <a:gd name="connsiteY247" fmla="*/ 3113840 h 6858000"/>
              <a:gd name="connsiteX248" fmla="*/ 1066793 w 7467600"/>
              <a:gd name="connsiteY248" fmla="*/ 3212171 h 6858000"/>
              <a:gd name="connsiteX249" fmla="*/ 993319 w 7467600"/>
              <a:gd name="connsiteY249" fmla="*/ 3247648 h 6858000"/>
              <a:gd name="connsiteX250" fmla="*/ 853081 w 7467600"/>
              <a:gd name="connsiteY250" fmla="*/ 3312410 h 6858000"/>
              <a:gd name="connsiteX251" fmla="*/ 805957 w 7467600"/>
              <a:gd name="connsiteY251" fmla="*/ 3330443 h 6858000"/>
              <a:gd name="connsiteX252" fmla="*/ 1318687 w 7467600"/>
              <a:gd name="connsiteY252" fmla="*/ 3113840 h 6858000"/>
              <a:gd name="connsiteX253" fmla="*/ 5453702 w 7467600"/>
              <a:gd name="connsiteY253" fmla="*/ 3090882 h 6858000"/>
              <a:gd name="connsiteX254" fmla="*/ 5480135 w 7467600"/>
              <a:gd name="connsiteY254" fmla="*/ 3565802 h 6858000"/>
              <a:gd name="connsiteX255" fmla="*/ 5499023 w 7467600"/>
              <a:gd name="connsiteY255" fmla="*/ 4166310 h 6858000"/>
              <a:gd name="connsiteX256" fmla="*/ 5547022 w 7467600"/>
              <a:gd name="connsiteY256" fmla="*/ 3607838 h 6858000"/>
              <a:gd name="connsiteX257" fmla="*/ 5515964 w 7467600"/>
              <a:gd name="connsiteY257" fmla="*/ 3378541 h 6858000"/>
              <a:gd name="connsiteX258" fmla="*/ 5453702 w 7467600"/>
              <a:gd name="connsiteY258" fmla="*/ 3090882 h 6858000"/>
              <a:gd name="connsiteX259" fmla="*/ 1238695 w 7467600"/>
              <a:gd name="connsiteY259" fmla="*/ 3076820 h 6858000"/>
              <a:gd name="connsiteX260" fmla="*/ 716371 w 7467600"/>
              <a:gd name="connsiteY260" fmla="*/ 3293249 h 6858000"/>
              <a:gd name="connsiteX261" fmla="*/ 579522 w 7467600"/>
              <a:gd name="connsiteY261" fmla="*/ 3371759 h 6858000"/>
              <a:gd name="connsiteX262" fmla="*/ 600288 w 7467600"/>
              <a:gd name="connsiteY262" fmla="*/ 3365555 h 6858000"/>
              <a:gd name="connsiteX263" fmla="*/ 840692 w 7467600"/>
              <a:gd name="connsiteY263" fmla="*/ 3284921 h 6858000"/>
              <a:gd name="connsiteX264" fmla="*/ 979248 w 7467600"/>
              <a:gd name="connsiteY264" fmla="*/ 3221003 h 6858000"/>
              <a:gd name="connsiteX265" fmla="*/ 1053282 w 7467600"/>
              <a:gd name="connsiteY265" fmla="*/ 3185247 h 6858000"/>
              <a:gd name="connsiteX266" fmla="*/ 1320603 w 7467600"/>
              <a:gd name="connsiteY266" fmla="*/ 3081281 h 6858000"/>
              <a:gd name="connsiteX267" fmla="*/ 1238695 w 7467600"/>
              <a:gd name="connsiteY267" fmla="*/ 3076820 h 6858000"/>
              <a:gd name="connsiteX268" fmla="*/ 5425627 w 7467600"/>
              <a:gd name="connsiteY268" fmla="*/ 2954192 h 6858000"/>
              <a:gd name="connsiteX269" fmla="*/ 5470770 w 7467600"/>
              <a:gd name="connsiteY269" fmla="*/ 3005435 h 6858000"/>
              <a:gd name="connsiteX270" fmla="*/ 5519779 w 7467600"/>
              <a:gd name="connsiteY270" fmla="*/ 4359223 h 6858000"/>
              <a:gd name="connsiteX271" fmla="*/ 5520293 w 7467600"/>
              <a:gd name="connsiteY271" fmla="*/ 4360602 h 6858000"/>
              <a:gd name="connsiteX272" fmla="*/ 5767221 w 7467600"/>
              <a:gd name="connsiteY272" fmla="*/ 4665564 h 6858000"/>
              <a:gd name="connsiteX273" fmla="*/ 6937169 w 7467600"/>
              <a:gd name="connsiteY273" fmla="*/ 4815941 h 6858000"/>
              <a:gd name="connsiteX274" fmla="*/ 6953922 w 7467600"/>
              <a:gd name="connsiteY274" fmla="*/ 4890068 h 6858000"/>
              <a:gd name="connsiteX275" fmla="*/ 6071359 w 7467600"/>
              <a:gd name="connsiteY275" fmla="*/ 4770770 h 6858000"/>
              <a:gd name="connsiteX276" fmla="*/ 6038839 w 7467600"/>
              <a:gd name="connsiteY276" fmla="*/ 4764474 h 6858000"/>
              <a:gd name="connsiteX277" fmla="*/ 6038706 w 7467600"/>
              <a:gd name="connsiteY277" fmla="*/ 4763847 h 6858000"/>
              <a:gd name="connsiteX278" fmla="*/ 6037784 w 7467600"/>
              <a:gd name="connsiteY278" fmla="*/ 4764270 h 6858000"/>
              <a:gd name="connsiteX279" fmla="*/ 6038839 w 7467600"/>
              <a:gd name="connsiteY279" fmla="*/ 4764474 h 6858000"/>
              <a:gd name="connsiteX280" fmla="*/ 6040338 w 7467600"/>
              <a:gd name="connsiteY280" fmla="*/ 4771418 h 6858000"/>
              <a:gd name="connsiteX281" fmla="*/ 6024488 w 7467600"/>
              <a:gd name="connsiteY281" fmla="*/ 4809903 h 6858000"/>
              <a:gd name="connsiteX282" fmla="*/ 5599771 w 7467600"/>
              <a:gd name="connsiteY282" fmla="*/ 5509652 h 6858000"/>
              <a:gd name="connsiteX283" fmla="*/ 5548843 w 7467600"/>
              <a:gd name="connsiteY283" fmla="*/ 5563845 h 6858000"/>
              <a:gd name="connsiteX284" fmla="*/ 5940952 w 7467600"/>
              <a:gd name="connsiteY284" fmla="*/ 6250028 h 6858000"/>
              <a:gd name="connsiteX285" fmla="*/ 6043441 w 7467600"/>
              <a:gd name="connsiteY285" fmla="*/ 6665847 h 6858000"/>
              <a:gd name="connsiteX286" fmla="*/ 6093432 w 7467600"/>
              <a:gd name="connsiteY286" fmla="*/ 6858000 h 6858000"/>
              <a:gd name="connsiteX287" fmla="*/ 6034344 w 7467600"/>
              <a:gd name="connsiteY287" fmla="*/ 6858000 h 6858000"/>
              <a:gd name="connsiteX288" fmla="*/ 6026679 w 7467600"/>
              <a:gd name="connsiteY288" fmla="*/ 6836959 h 6858000"/>
              <a:gd name="connsiteX289" fmla="*/ 5800441 w 7467600"/>
              <a:gd name="connsiteY289" fmla="*/ 6335286 h 6858000"/>
              <a:gd name="connsiteX290" fmla="*/ 5526562 w 7467600"/>
              <a:gd name="connsiteY290" fmla="*/ 5705388 h 6858000"/>
              <a:gd name="connsiteX291" fmla="*/ 5519640 w 7467600"/>
              <a:gd name="connsiteY291" fmla="*/ 5683774 h 6858000"/>
              <a:gd name="connsiteX292" fmla="*/ 5844559 w 7467600"/>
              <a:gd name="connsiteY292" fmla="*/ 6553349 h 6858000"/>
              <a:gd name="connsiteX293" fmla="*/ 5975994 w 7467600"/>
              <a:gd name="connsiteY293" fmla="*/ 6858000 h 6858000"/>
              <a:gd name="connsiteX294" fmla="*/ 5898547 w 7467600"/>
              <a:gd name="connsiteY294" fmla="*/ 6858000 h 6858000"/>
              <a:gd name="connsiteX295" fmla="*/ 5682041 w 7467600"/>
              <a:gd name="connsiteY295" fmla="*/ 6355860 h 6858000"/>
              <a:gd name="connsiteX296" fmla="*/ 5461758 w 7467600"/>
              <a:gd name="connsiteY296" fmla="*/ 5820220 h 6858000"/>
              <a:gd name="connsiteX297" fmla="*/ 5237282 w 7467600"/>
              <a:gd name="connsiteY297" fmla="*/ 6579086 h 6858000"/>
              <a:gd name="connsiteX298" fmla="*/ 5115009 w 7467600"/>
              <a:gd name="connsiteY298" fmla="*/ 6858000 h 6858000"/>
              <a:gd name="connsiteX299" fmla="*/ 5028074 w 7467600"/>
              <a:gd name="connsiteY299" fmla="*/ 6858000 h 6858000"/>
              <a:gd name="connsiteX300" fmla="*/ 5079508 w 7467600"/>
              <a:gd name="connsiteY300" fmla="*/ 6749074 h 6858000"/>
              <a:gd name="connsiteX301" fmla="*/ 5371846 w 7467600"/>
              <a:gd name="connsiteY301" fmla="*/ 5924413 h 6858000"/>
              <a:gd name="connsiteX302" fmla="*/ 5270512 w 7467600"/>
              <a:gd name="connsiteY302" fmla="*/ 6138975 h 6858000"/>
              <a:gd name="connsiteX303" fmla="*/ 5062409 w 7467600"/>
              <a:gd name="connsiteY303" fmla="*/ 6653544 h 6858000"/>
              <a:gd name="connsiteX304" fmla="*/ 5036628 w 7467600"/>
              <a:gd name="connsiteY304" fmla="*/ 6754247 h 6858000"/>
              <a:gd name="connsiteX305" fmla="*/ 5009112 w 7467600"/>
              <a:gd name="connsiteY305" fmla="*/ 6858000 h 6858000"/>
              <a:gd name="connsiteX306" fmla="*/ 4976679 w 7467600"/>
              <a:gd name="connsiteY306" fmla="*/ 6858000 h 6858000"/>
              <a:gd name="connsiteX307" fmla="*/ 5006537 w 7467600"/>
              <a:gd name="connsiteY307" fmla="*/ 6747068 h 6858000"/>
              <a:gd name="connsiteX308" fmla="*/ 5032723 w 7467600"/>
              <a:gd name="connsiteY308" fmla="*/ 6644957 h 6858000"/>
              <a:gd name="connsiteX309" fmla="*/ 5242949 w 7467600"/>
              <a:gd name="connsiteY309" fmla="*/ 6125175 h 6858000"/>
              <a:gd name="connsiteX310" fmla="*/ 5286321 w 7467600"/>
              <a:gd name="connsiteY310" fmla="*/ 6033555 h 6858000"/>
              <a:gd name="connsiteX311" fmla="*/ 5008210 w 7467600"/>
              <a:gd name="connsiteY311" fmla="*/ 6649194 h 6858000"/>
              <a:gd name="connsiteX312" fmla="*/ 4986321 w 7467600"/>
              <a:gd name="connsiteY312" fmla="*/ 6765687 h 6858000"/>
              <a:gd name="connsiteX313" fmla="*/ 4973474 w 7467600"/>
              <a:gd name="connsiteY313" fmla="*/ 6858000 h 6858000"/>
              <a:gd name="connsiteX314" fmla="*/ 4907178 w 7467600"/>
              <a:gd name="connsiteY314" fmla="*/ 6858000 h 6858000"/>
              <a:gd name="connsiteX315" fmla="*/ 4910810 w 7467600"/>
              <a:gd name="connsiteY315" fmla="*/ 6829660 h 6858000"/>
              <a:gd name="connsiteX316" fmla="*/ 4987461 w 7467600"/>
              <a:gd name="connsiteY316" fmla="*/ 6432994 h 6858000"/>
              <a:gd name="connsiteX317" fmla="*/ 5179262 w 7467600"/>
              <a:gd name="connsiteY317" fmla="*/ 6035044 h 6858000"/>
              <a:gd name="connsiteX318" fmla="*/ 4689678 w 7467600"/>
              <a:gd name="connsiteY318" fmla="*/ 6440241 h 6858000"/>
              <a:gd name="connsiteX319" fmla="*/ 4477543 w 7467600"/>
              <a:gd name="connsiteY319" fmla="*/ 6674836 h 6858000"/>
              <a:gd name="connsiteX320" fmla="*/ 4329957 w 7467600"/>
              <a:gd name="connsiteY320" fmla="*/ 6858000 h 6858000"/>
              <a:gd name="connsiteX321" fmla="*/ 4218595 w 7467600"/>
              <a:gd name="connsiteY321" fmla="*/ 6858000 h 6858000"/>
              <a:gd name="connsiteX322" fmla="*/ 4368888 w 7467600"/>
              <a:gd name="connsiteY322" fmla="*/ 6668412 h 6858000"/>
              <a:gd name="connsiteX323" fmla="*/ 4563091 w 7467600"/>
              <a:gd name="connsiteY323" fmla="*/ 6442508 h 6858000"/>
              <a:gd name="connsiteX324" fmla="*/ 5387324 w 7467600"/>
              <a:gd name="connsiteY324" fmla="*/ 5705830 h 6858000"/>
              <a:gd name="connsiteX325" fmla="*/ 5073620 w 7467600"/>
              <a:gd name="connsiteY325" fmla="*/ 5955437 h 6858000"/>
              <a:gd name="connsiteX326" fmla="*/ 4689789 w 7467600"/>
              <a:gd name="connsiteY326" fmla="*/ 6268382 h 6858000"/>
              <a:gd name="connsiteX327" fmla="*/ 4418722 w 7467600"/>
              <a:gd name="connsiteY327" fmla="*/ 6570886 h 6858000"/>
              <a:gd name="connsiteX328" fmla="*/ 4214944 w 7467600"/>
              <a:gd name="connsiteY328" fmla="*/ 6858000 h 6858000"/>
              <a:gd name="connsiteX329" fmla="*/ 4177898 w 7467600"/>
              <a:gd name="connsiteY329" fmla="*/ 6858000 h 6858000"/>
              <a:gd name="connsiteX330" fmla="*/ 4391597 w 7467600"/>
              <a:gd name="connsiteY330" fmla="*/ 6556370 h 6858000"/>
              <a:gd name="connsiteX331" fmla="*/ 4668889 w 7467600"/>
              <a:gd name="connsiteY331" fmla="*/ 6246399 h 6858000"/>
              <a:gd name="connsiteX332" fmla="*/ 5055427 w 7467600"/>
              <a:gd name="connsiteY332" fmla="*/ 5931476 h 6858000"/>
              <a:gd name="connsiteX333" fmla="*/ 5371814 w 7467600"/>
              <a:gd name="connsiteY333" fmla="*/ 5678975 h 6858000"/>
              <a:gd name="connsiteX334" fmla="*/ 4987918 w 7467600"/>
              <a:gd name="connsiteY334" fmla="*/ 5838701 h 6858000"/>
              <a:gd name="connsiteX335" fmla="*/ 4317146 w 7467600"/>
              <a:gd name="connsiteY335" fmla="*/ 6587716 h 6858000"/>
              <a:gd name="connsiteX336" fmla="*/ 4171627 w 7467600"/>
              <a:gd name="connsiteY336" fmla="*/ 6858000 h 6858000"/>
              <a:gd name="connsiteX337" fmla="*/ 4081585 w 7467600"/>
              <a:gd name="connsiteY337" fmla="*/ 6858000 h 6858000"/>
              <a:gd name="connsiteX338" fmla="*/ 4238603 w 7467600"/>
              <a:gd name="connsiteY338" fmla="*/ 6559341 h 6858000"/>
              <a:gd name="connsiteX339" fmla="*/ 4778333 w 7467600"/>
              <a:gd name="connsiteY339" fmla="*/ 5873626 h 6858000"/>
              <a:gd name="connsiteX340" fmla="*/ 5414185 w 7467600"/>
              <a:gd name="connsiteY340" fmla="*/ 5573882 h 6858000"/>
              <a:gd name="connsiteX341" fmla="*/ 5959648 w 7467600"/>
              <a:gd name="connsiteY341" fmla="*/ 4760797 h 6858000"/>
              <a:gd name="connsiteX342" fmla="*/ 5355019 w 7467600"/>
              <a:gd name="connsiteY342" fmla="*/ 4734672 h 6858000"/>
              <a:gd name="connsiteX343" fmla="*/ 5083565 w 7467600"/>
              <a:gd name="connsiteY343" fmla="*/ 5179121 h 6858000"/>
              <a:gd name="connsiteX344" fmla="*/ 4713577 w 7467600"/>
              <a:gd name="connsiteY344" fmla="*/ 5616803 h 6858000"/>
              <a:gd name="connsiteX345" fmla="*/ 3989559 w 7467600"/>
              <a:gd name="connsiteY345" fmla="*/ 6145945 h 6858000"/>
              <a:gd name="connsiteX346" fmla="*/ 3939824 w 7467600"/>
              <a:gd name="connsiteY346" fmla="*/ 6066900 h 6858000"/>
              <a:gd name="connsiteX347" fmla="*/ 4584537 w 7467600"/>
              <a:gd name="connsiteY347" fmla="*/ 5324826 h 6858000"/>
              <a:gd name="connsiteX348" fmla="*/ 5037105 w 7467600"/>
              <a:gd name="connsiteY348" fmla="*/ 5088765 h 6858000"/>
              <a:gd name="connsiteX349" fmla="*/ 5039930 w 7467600"/>
              <a:gd name="connsiteY349" fmla="*/ 5089585 h 6858000"/>
              <a:gd name="connsiteX350" fmla="*/ 5263764 w 7467600"/>
              <a:gd name="connsiteY350" fmla="*/ 4735525 h 6858000"/>
              <a:gd name="connsiteX351" fmla="*/ 4086300 w 7467600"/>
              <a:gd name="connsiteY351" fmla="*/ 4884599 h 6858000"/>
              <a:gd name="connsiteX352" fmla="*/ 4085485 w 7467600"/>
              <a:gd name="connsiteY352" fmla="*/ 4899070 h 6858000"/>
              <a:gd name="connsiteX353" fmla="*/ 3871915 w 7467600"/>
              <a:gd name="connsiteY353" fmla="*/ 5253645 h 6858000"/>
              <a:gd name="connsiteX354" fmla="*/ 3799374 w 7467600"/>
              <a:gd name="connsiteY354" fmla="*/ 5466127 h 6858000"/>
              <a:gd name="connsiteX355" fmla="*/ 3498850 w 7467600"/>
              <a:gd name="connsiteY355" fmla="*/ 6661888 h 6858000"/>
              <a:gd name="connsiteX356" fmla="*/ 3399216 w 7467600"/>
              <a:gd name="connsiteY356" fmla="*/ 6858000 h 6858000"/>
              <a:gd name="connsiteX357" fmla="*/ 3303688 w 7467600"/>
              <a:gd name="connsiteY357" fmla="*/ 6858000 h 6858000"/>
              <a:gd name="connsiteX358" fmla="*/ 3391774 w 7467600"/>
              <a:gd name="connsiteY358" fmla="*/ 6697181 h 6858000"/>
              <a:gd name="connsiteX359" fmla="*/ 3735540 w 7467600"/>
              <a:gd name="connsiteY359" fmla="*/ 5546923 h 6858000"/>
              <a:gd name="connsiteX360" fmla="*/ 3729438 w 7467600"/>
              <a:gd name="connsiteY360" fmla="*/ 5569058 h 6858000"/>
              <a:gd name="connsiteX361" fmla="*/ 3707782 w 7467600"/>
              <a:gd name="connsiteY361" fmla="*/ 5644908 h 6858000"/>
              <a:gd name="connsiteX362" fmla="*/ 3583827 w 7467600"/>
              <a:gd name="connsiteY362" fmla="*/ 6039215 h 6858000"/>
              <a:gd name="connsiteX363" fmla="*/ 3547861 w 7467600"/>
              <a:gd name="connsiteY363" fmla="*/ 6129609 h 6858000"/>
              <a:gd name="connsiteX364" fmla="*/ 3490905 w 7467600"/>
              <a:gd name="connsiteY364" fmla="*/ 6277660 h 6858000"/>
              <a:gd name="connsiteX365" fmla="*/ 3455859 w 7467600"/>
              <a:gd name="connsiteY365" fmla="*/ 6391301 h 6858000"/>
              <a:gd name="connsiteX366" fmla="*/ 3429112 w 7467600"/>
              <a:gd name="connsiteY366" fmla="*/ 6479469 h 6858000"/>
              <a:gd name="connsiteX367" fmla="*/ 3304862 w 7467600"/>
              <a:gd name="connsiteY367" fmla="*/ 6796476 h 6858000"/>
              <a:gd name="connsiteX368" fmla="*/ 3276071 w 7467600"/>
              <a:gd name="connsiteY368" fmla="*/ 6858000 h 6858000"/>
              <a:gd name="connsiteX369" fmla="*/ 3240805 w 7467600"/>
              <a:gd name="connsiteY369" fmla="*/ 6858000 h 6858000"/>
              <a:gd name="connsiteX370" fmla="*/ 3275917 w 7467600"/>
              <a:gd name="connsiteY370" fmla="*/ 6783192 h 6858000"/>
              <a:gd name="connsiteX371" fmla="*/ 3399358 w 7467600"/>
              <a:gd name="connsiteY371" fmla="*/ 6469011 h 6858000"/>
              <a:gd name="connsiteX372" fmla="*/ 3425650 w 7467600"/>
              <a:gd name="connsiteY372" fmla="*/ 6381333 h 6858000"/>
              <a:gd name="connsiteX373" fmla="*/ 3460661 w 7467600"/>
              <a:gd name="connsiteY373" fmla="*/ 6266763 h 6858000"/>
              <a:gd name="connsiteX374" fmla="*/ 3518021 w 7467600"/>
              <a:gd name="connsiteY374" fmla="*/ 6117298 h 6858000"/>
              <a:gd name="connsiteX375" fmla="*/ 3554035 w 7467600"/>
              <a:gd name="connsiteY375" fmla="*/ 6027832 h 6858000"/>
              <a:gd name="connsiteX376" fmla="*/ 3677174 w 7467600"/>
              <a:gd name="connsiteY376" fmla="*/ 5636351 h 6858000"/>
              <a:gd name="connsiteX377" fmla="*/ 3698819 w 7467600"/>
              <a:gd name="connsiteY377" fmla="*/ 5560503 h 6858000"/>
              <a:gd name="connsiteX378" fmla="*/ 3702094 w 7467600"/>
              <a:gd name="connsiteY378" fmla="*/ 5549194 h 6858000"/>
              <a:gd name="connsiteX379" fmla="*/ 3398355 w 7467600"/>
              <a:gd name="connsiteY379" fmla="*/ 6094603 h 6858000"/>
              <a:gd name="connsiteX380" fmla="*/ 3193941 w 7467600"/>
              <a:gd name="connsiteY380" fmla="*/ 6798775 h 6858000"/>
              <a:gd name="connsiteX381" fmla="*/ 3184140 w 7467600"/>
              <a:gd name="connsiteY381" fmla="*/ 6858000 h 6858000"/>
              <a:gd name="connsiteX382" fmla="*/ 3099978 w 7467600"/>
              <a:gd name="connsiteY382" fmla="*/ 6858000 h 6858000"/>
              <a:gd name="connsiteX383" fmla="*/ 3101556 w 7467600"/>
              <a:gd name="connsiteY383" fmla="*/ 6843337 h 6858000"/>
              <a:gd name="connsiteX384" fmla="*/ 3370162 w 7467600"/>
              <a:gd name="connsiteY384" fmla="*/ 5785550 h 6858000"/>
              <a:gd name="connsiteX385" fmla="*/ 3746477 w 7467600"/>
              <a:gd name="connsiteY385" fmla="*/ 5377889 h 6858000"/>
              <a:gd name="connsiteX386" fmla="*/ 3863399 w 7467600"/>
              <a:gd name="connsiteY386" fmla="*/ 5087257 h 6858000"/>
              <a:gd name="connsiteX387" fmla="*/ 3968712 w 7467600"/>
              <a:gd name="connsiteY387" fmla="*/ 4913989 h 6858000"/>
              <a:gd name="connsiteX388" fmla="*/ 2792390 w 7467600"/>
              <a:gd name="connsiteY388" fmla="*/ 5382974 h 6858000"/>
              <a:gd name="connsiteX389" fmla="*/ 2714982 w 7467600"/>
              <a:gd name="connsiteY389" fmla="*/ 5427051 h 6858000"/>
              <a:gd name="connsiteX390" fmla="*/ 2813361 w 7467600"/>
              <a:gd name="connsiteY390" fmla="*/ 6023912 h 6858000"/>
              <a:gd name="connsiteX391" fmla="*/ 2688430 w 7467600"/>
              <a:gd name="connsiteY391" fmla="*/ 6801564 h 6858000"/>
              <a:gd name="connsiteX392" fmla="*/ 2629626 w 7467600"/>
              <a:gd name="connsiteY392" fmla="*/ 6763394 h 6858000"/>
              <a:gd name="connsiteX393" fmla="*/ 2565328 w 7467600"/>
              <a:gd name="connsiteY393" fmla="*/ 5516399 h 6858000"/>
              <a:gd name="connsiteX394" fmla="*/ 1922999 w 7467600"/>
              <a:gd name="connsiteY394" fmla="*/ 5980343 h 6858000"/>
              <a:gd name="connsiteX395" fmla="*/ 1950261 w 7467600"/>
              <a:gd name="connsiteY395" fmla="*/ 6405858 h 6858000"/>
              <a:gd name="connsiteX396" fmla="*/ 2365554 w 7467600"/>
              <a:gd name="connsiteY396" fmla="*/ 6759107 h 6858000"/>
              <a:gd name="connsiteX397" fmla="*/ 2424142 w 7467600"/>
              <a:gd name="connsiteY397" fmla="*/ 6858000 h 6858000"/>
              <a:gd name="connsiteX398" fmla="*/ 2395994 w 7467600"/>
              <a:gd name="connsiteY398" fmla="*/ 6858000 h 6858000"/>
              <a:gd name="connsiteX399" fmla="*/ 2392863 w 7467600"/>
              <a:gd name="connsiteY399" fmla="*/ 6852964 h 6858000"/>
              <a:gd name="connsiteX400" fmla="*/ 2017589 w 7467600"/>
              <a:gd name="connsiteY400" fmla="*/ 6493982 h 6858000"/>
              <a:gd name="connsiteX401" fmla="*/ 2147336 w 7467600"/>
              <a:gd name="connsiteY401" fmla="*/ 6594052 h 6858000"/>
              <a:gd name="connsiteX402" fmla="*/ 2207047 w 7467600"/>
              <a:gd name="connsiteY402" fmla="*/ 6654540 h 6858000"/>
              <a:gd name="connsiteX403" fmla="*/ 2299106 w 7467600"/>
              <a:gd name="connsiteY403" fmla="*/ 6778931 h 6858000"/>
              <a:gd name="connsiteX404" fmla="*/ 2314430 w 7467600"/>
              <a:gd name="connsiteY404" fmla="*/ 6801144 h 6858000"/>
              <a:gd name="connsiteX405" fmla="*/ 2352406 w 7467600"/>
              <a:gd name="connsiteY405" fmla="*/ 6858000 h 6858000"/>
              <a:gd name="connsiteX406" fmla="*/ 2314492 w 7467600"/>
              <a:gd name="connsiteY406" fmla="*/ 6858000 h 6858000"/>
              <a:gd name="connsiteX407" fmla="*/ 2288095 w 7467600"/>
              <a:gd name="connsiteY407" fmla="*/ 6818030 h 6858000"/>
              <a:gd name="connsiteX408" fmla="*/ 2272768 w 7467600"/>
              <a:gd name="connsiteY408" fmla="*/ 6795822 h 6858000"/>
              <a:gd name="connsiteX409" fmla="*/ 2182715 w 7467600"/>
              <a:gd name="connsiteY409" fmla="*/ 6675071 h 6858000"/>
              <a:gd name="connsiteX410" fmla="*/ 2032061 w 7467600"/>
              <a:gd name="connsiteY410" fmla="*/ 6541380 h 6858000"/>
              <a:gd name="connsiteX411" fmla="*/ 2257220 w 7467600"/>
              <a:gd name="connsiteY411" fmla="*/ 6826257 h 6858000"/>
              <a:gd name="connsiteX412" fmla="*/ 2281324 w 7467600"/>
              <a:gd name="connsiteY412" fmla="*/ 6858000 h 6858000"/>
              <a:gd name="connsiteX413" fmla="*/ 2242860 w 7467600"/>
              <a:gd name="connsiteY413" fmla="*/ 6858000 h 6858000"/>
              <a:gd name="connsiteX414" fmla="*/ 2232818 w 7467600"/>
              <a:gd name="connsiteY414" fmla="*/ 6844926 h 6858000"/>
              <a:gd name="connsiteX415" fmla="*/ 1990172 w 7467600"/>
              <a:gd name="connsiteY415" fmla="*/ 6542121 h 6858000"/>
              <a:gd name="connsiteX416" fmla="*/ 2124090 w 7467600"/>
              <a:gd name="connsiteY416" fmla="*/ 6761017 h 6858000"/>
              <a:gd name="connsiteX417" fmla="*/ 2200380 w 7467600"/>
              <a:gd name="connsiteY417" fmla="*/ 6858000 h 6858000"/>
              <a:gd name="connsiteX418" fmla="*/ 2147507 w 7467600"/>
              <a:gd name="connsiteY418" fmla="*/ 6858000 h 6858000"/>
              <a:gd name="connsiteX419" fmla="*/ 2070668 w 7467600"/>
              <a:gd name="connsiteY419" fmla="*/ 6761520 h 6858000"/>
              <a:gd name="connsiteX420" fmla="*/ 1975142 w 7467600"/>
              <a:gd name="connsiteY420" fmla="*/ 6585570 h 6858000"/>
              <a:gd name="connsiteX421" fmla="*/ 2050035 w 7467600"/>
              <a:gd name="connsiteY421" fmla="*/ 6813345 h 6858000"/>
              <a:gd name="connsiteX422" fmla="*/ 2063025 w 7467600"/>
              <a:gd name="connsiteY422" fmla="*/ 6858000 h 6858000"/>
              <a:gd name="connsiteX423" fmla="*/ 2021675 w 7467600"/>
              <a:gd name="connsiteY423" fmla="*/ 6858000 h 6858000"/>
              <a:gd name="connsiteX424" fmla="*/ 2019308 w 7467600"/>
              <a:gd name="connsiteY424" fmla="*/ 6847118 h 6858000"/>
              <a:gd name="connsiteX425" fmla="*/ 1938835 w 7467600"/>
              <a:gd name="connsiteY425" fmla="*/ 6551160 h 6858000"/>
              <a:gd name="connsiteX426" fmla="*/ 1953230 w 7467600"/>
              <a:gd name="connsiteY426" fmla="*/ 6759699 h 6858000"/>
              <a:gd name="connsiteX427" fmla="*/ 1956763 w 7467600"/>
              <a:gd name="connsiteY427" fmla="*/ 6778191 h 6858000"/>
              <a:gd name="connsiteX428" fmla="*/ 1967925 w 7467600"/>
              <a:gd name="connsiteY428" fmla="*/ 6858000 h 6858000"/>
              <a:gd name="connsiteX429" fmla="*/ 1936622 w 7467600"/>
              <a:gd name="connsiteY429" fmla="*/ 6858000 h 6858000"/>
              <a:gd name="connsiteX430" fmla="*/ 1926261 w 7467600"/>
              <a:gd name="connsiteY430" fmla="*/ 6784064 h 6858000"/>
              <a:gd name="connsiteX431" fmla="*/ 1922724 w 7467600"/>
              <a:gd name="connsiteY431" fmla="*/ 6765577 h 6858000"/>
              <a:gd name="connsiteX432" fmla="*/ 1904650 w 7467600"/>
              <a:gd name="connsiteY432" fmla="*/ 6639616 h 6858000"/>
              <a:gd name="connsiteX433" fmla="*/ 1885273 w 7467600"/>
              <a:gd name="connsiteY433" fmla="*/ 6858000 h 6858000"/>
              <a:gd name="connsiteX434" fmla="*/ 1854363 w 7467600"/>
              <a:gd name="connsiteY434" fmla="*/ 6858000 h 6858000"/>
              <a:gd name="connsiteX435" fmla="*/ 1880391 w 7467600"/>
              <a:gd name="connsiteY435" fmla="*/ 6603796 h 6858000"/>
              <a:gd name="connsiteX436" fmla="*/ 1818273 w 7467600"/>
              <a:gd name="connsiteY436" fmla="*/ 6715729 h 6858000"/>
              <a:gd name="connsiteX437" fmla="*/ 1794691 w 7467600"/>
              <a:gd name="connsiteY437" fmla="*/ 6843239 h 6858000"/>
              <a:gd name="connsiteX438" fmla="*/ 1794914 w 7467600"/>
              <a:gd name="connsiteY438" fmla="*/ 6858000 h 6858000"/>
              <a:gd name="connsiteX439" fmla="*/ 1746128 w 7467600"/>
              <a:gd name="connsiteY439" fmla="*/ 6858000 h 6858000"/>
              <a:gd name="connsiteX440" fmla="*/ 1753934 w 7467600"/>
              <a:gd name="connsiteY440" fmla="*/ 6724796 h 6858000"/>
              <a:gd name="connsiteX441" fmla="*/ 1792053 w 7467600"/>
              <a:gd name="connsiteY441" fmla="*/ 6572396 h 6858000"/>
              <a:gd name="connsiteX442" fmla="*/ 1862248 w 7467600"/>
              <a:gd name="connsiteY442" fmla="*/ 6266397 h 6858000"/>
              <a:gd name="connsiteX443" fmla="*/ 1862250 w 7467600"/>
              <a:gd name="connsiteY443" fmla="*/ 6033531 h 6858000"/>
              <a:gd name="connsiteX444" fmla="*/ 1211999 w 7467600"/>
              <a:gd name="connsiteY444" fmla="*/ 6683610 h 6858000"/>
              <a:gd name="connsiteX445" fmla="*/ 1213266 w 7467600"/>
              <a:gd name="connsiteY445" fmla="*/ 6691947 h 6858000"/>
              <a:gd name="connsiteX446" fmla="*/ 1203370 w 7467600"/>
              <a:gd name="connsiteY446" fmla="*/ 6850676 h 6858000"/>
              <a:gd name="connsiteX447" fmla="*/ 1203671 w 7467600"/>
              <a:gd name="connsiteY447" fmla="*/ 6858000 h 6858000"/>
              <a:gd name="connsiteX448" fmla="*/ 1143180 w 7467600"/>
              <a:gd name="connsiteY448" fmla="*/ 6858000 h 6858000"/>
              <a:gd name="connsiteX449" fmla="*/ 1142176 w 7467600"/>
              <a:gd name="connsiteY449" fmla="*/ 6766045 h 6858000"/>
              <a:gd name="connsiteX450" fmla="*/ 1067484 w 7467600"/>
              <a:gd name="connsiteY450" fmla="*/ 6858000 h 6858000"/>
              <a:gd name="connsiteX451" fmla="*/ 953928 w 7467600"/>
              <a:gd name="connsiteY451" fmla="*/ 6858000 h 6858000"/>
              <a:gd name="connsiteX452" fmla="*/ 959715 w 7467600"/>
              <a:gd name="connsiteY452" fmla="*/ 6850185 h 6858000"/>
              <a:gd name="connsiteX453" fmla="*/ 1483788 w 7467600"/>
              <a:gd name="connsiteY453" fmla="*/ 6259174 h 6858000"/>
              <a:gd name="connsiteX454" fmla="*/ 1100671 w 7467600"/>
              <a:gd name="connsiteY454" fmla="*/ 6252137 h 6858000"/>
              <a:gd name="connsiteX455" fmla="*/ 1090144 w 7467600"/>
              <a:gd name="connsiteY455" fmla="*/ 6256748 h 6858000"/>
              <a:gd name="connsiteX456" fmla="*/ 1095872 w 7467600"/>
              <a:gd name="connsiteY456" fmla="*/ 6271892 h 6858000"/>
              <a:gd name="connsiteX457" fmla="*/ 262785 w 7467600"/>
              <a:gd name="connsiteY457" fmla="*/ 6845450 h 6858000"/>
              <a:gd name="connsiteX458" fmla="*/ 209968 w 7467600"/>
              <a:gd name="connsiteY458" fmla="*/ 6770713 h 6858000"/>
              <a:gd name="connsiteX459" fmla="*/ 873460 w 7467600"/>
              <a:gd name="connsiteY459" fmla="*/ 6253768 h 6858000"/>
              <a:gd name="connsiteX460" fmla="*/ 192686 w 7467600"/>
              <a:gd name="connsiteY460" fmla="*/ 5849257 h 6858000"/>
              <a:gd name="connsiteX461" fmla="*/ 4696 w 7467600"/>
              <a:gd name="connsiteY461" fmla="*/ 5697668 h 6858000"/>
              <a:gd name="connsiteX462" fmla="*/ 0 w 7467600"/>
              <a:gd name="connsiteY462" fmla="*/ 5689984 h 6858000"/>
              <a:gd name="connsiteX463" fmla="*/ 0 w 7467600"/>
              <a:gd name="connsiteY463" fmla="*/ 5513472 h 6858000"/>
              <a:gd name="connsiteX464" fmla="*/ 174101 w 7467600"/>
              <a:gd name="connsiteY464" fmla="*/ 5620277 h 6858000"/>
              <a:gd name="connsiteX465" fmla="*/ 891800 w 7467600"/>
              <a:gd name="connsiteY465" fmla="*/ 6036935 h 6858000"/>
              <a:gd name="connsiteX466" fmla="*/ 1072219 w 7467600"/>
              <a:gd name="connsiteY466" fmla="*/ 6169443 h 6858000"/>
              <a:gd name="connsiteX467" fmla="*/ 1074117 w 7467600"/>
              <a:gd name="connsiteY467" fmla="*/ 6170301 h 6858000"/>
              <a:gd name="connsiteX468" fmla="*/ 1083114 w 7467600"/>
              <a:gd name="connsiteY468" fmla="*/ 6174131 h 6858000"/>
              <a:gd name="connsiteX469" fmla="*/ 1543010 w 7467600"/>
              <a:gd name="connsiteY469" fmla="*/ 6191140 h 6858000"/>
              <a:gd name="connsiteX470" fmla="*/ 1551080 w 7467600"/>
              <a:gd name="connsiteY470" fmla="*/ 6195006 h 6858000"/>
              <a:gd name="connsiteX471" fmla="*/ 2345443 w 7467600"/>
              <a:gd name="connsiteY471" fmla="*/ 5549882 h 6858000"/>
              <a:gd name="connsiteX472" fmla="*/ 1721499 w 7467600"/>
              <a:gd name="connsiteY472" fmla="*/ 5599969 h 6858000"/>
              <a:gd name="connsiteX473" fmla="*/ 767716 w 7467600"/>
              <a:gd name="connsiteY473" fmla="*/ 5472768 h 6858000"/>
              <a:gd name="connsiteX474" fmla="*/ 722147 w 7467600"/>
              <a:gd name="connsiteY474" fmla="*/ 5393091 h 6858000"/>
              <a:gd name="connsiteX475" fmla="*/ 1485552 w 7467600"/>
              <a:gd name="connsiteY475" fmla="*/ 5313202 h 6858000"/>
              <a:gd name="connsiteX476" fmla="*/ 2143004 w 7467600"/>
              <a:gd name="connsiteY476" fmla="*/ 5402420 h 6858000"/>
              <a:gd name="connsiteX477" fmla="*/ 1933391 w 7467600"/>
              <a:gd name="connsiteY477" fmla="*/ 5156971 h 6858000"/>
              <a:gd name="connsiteX478" fmla="*/ 1827118 w 7467600"/>
              <a:gd name="connsiteY478" fmla="*/ 4968410 h 6858000"/>
              <a:gd name="connsiteX479" fmla="*/ 1837349 w 7467600"/>
              <a:gd name="connsiteY479" fmla="*/ 4956357 h 6858000"/>
              <a:gd name="connsiteX480" fmla="*/ 2162835 w 7467600"/>
              <a:gd name="connsiteY480" fmla="*/ 5187853 h 6858000"/>
              <a:gd name="connsiteX481" fmla="*/ 2257167 w 7467600"/>
              <a:gd name="connsiteY481" fmla="*/ 5462123 h 6858000"/>
              <a:gd name="connsiteX482" fmla="*/ 2261598 w 7467600"/>
              <a:gd name="connsiteY482" fmla="*/ 5467998 h 6858000"/>
              <a:gd name="connsiteX483" fmla="*/ 2437177 w 7467600"/>
              <a:gd name="connsiteY483" fmla="*/ 5479608 h 6858000"/>
              <a:gd name="connsiteX484" fmla="*/ 2445247 w 7467600"/>
              <a:gd name="connsiteY484" fmla="*/ 5483476 h 6858000"/>
              <a:gd name="connsiteX485" fmla="*/ 2743626 w 7467600"/>
              <a:gd name="connsiteY485" fmla="*/ 5304819 h 6858000"/>
              <a:gd name="connsiteX486" fmla="*/ 3048102 w 7467600"/>
              <a:gd name="connsiteY486" fmla="*/ 5150595 h 6858000"/>
              <a:gd name="connsiteX487" fmla="*/ 1799414 w 7467600"/>
              <a:gd name="connsiteY487" fmla="*/ 4694732 h 6858000"/>
              <a:gd name="connsiteX488" fmla="*/ 1771735 w 7467600"/>
              <a:gd name="connsiteY488" fmla="*/ 4619929 h 6858000"/>
              <a:gd name="connsiteX489" fmla="*/ 3104273 w 7467600"/>
              <a:gd name="connsiteY489" fmla="*/ 5076159 h 6858000"/>
              <a:gd name="connsiteX490" fmla="*/ 3113245 w 7467600"/>
              <a:gd name="connsiteY490" fmla="*/ 5090705 h 6858000"/>
              <a:gd name="connsiteX491" fmla="*/ 3126294 w 7467600"/>
              <a:gd name="connsiteY491" fmla="*/ 5114400 h 6858000"/>
              <a:gd name="connsiteX492" fmla="*/ 3937433 w 7467600"/>
              <a:gd name="connsiteY492" fmla="*/ 4830473 h 6858000"/>
              <a:gd name="connsiteX493" fmla="*/ 3590475 w 7467600"/>
              <a:gd name="connsiteY493" fmla="*/ 4597974 h 6858000"/>
              <a:gd name="connsiteX494" fmla="*/ 3100264 w 7467600"/>
              <a:gd name="connsiteY494" fmla="*/ 4579845 h 6858000"/>
              <a:gd name="connsiteX495" fmla="*/ 2183576 w 7467600"/>
              <a:gd name="connsiteY495" fmla="*/ 4227150 h 6858000"/>
              <a:gd name="connsiteX496" fmla="*/ 2151029 w 7467600"/>
              <a:gd name="connsiteY496" fmla="*/ 4146947 h 6858000"/>
              <a:gd name="connsiteX497" fmla="*/ 3563434 w 7467600"/>
              <a:gd name="connsiteY497" fmla="*/ 4469115 h 6858000"/>
              <a:gd name="connsiteX498" fmla="*/ 3177952 w 7467600"/>
              <a:gd name="connsiteY498" fmla="*/ 3657386 h 6858000"/>
              <a:gd name="connsiteX499" fmla="*/ 3189263 w 7467600"/>
              <a:gd name="connsiteY499" fmla="*/ 3625726 h 6858000"/>
              <a:gd name="connsiteX500" fmla="*/ 3560912 w 7467600"/>
              <a:gd name="connsiteY500" fmla="*/ 4079863 h 6858000"/>
              <a:gd name="connsiteX501" fmla="*/ 3626636 w 7467600"/>
              <a:gd name="connsiteY501" fmla="*/ 4512230 h 6858000"/>
              <a:gd name="connsiteX502" fmla="*/ 3653088 w 7467600"/>
              <a:gd name="connsiteY502" fmla="*/ 4521417 h 6858000"/>
              <a:gd name="connsiteX503" fmla="*/ 3988128 w 7467600"/>
              <a:gd name="connsiteY503" fmla="*/ 4817267 h 6858000"/>
              <a:gd name="connsiteX504" fmla="*/ 4830582 w 7467600"/>
              <a:gd name="connsiteY504" fmla="*/ 4676000 h 6858000"/>
              <a:gd name="connsiteX505" fmla="*/ 4830100 w 7467600"/>
              <a:gd name="connsiteY505" fmla="*/ 4675554 h 6858000"/>
              <a:gd name="connsiteX506" fmla="*/ 4036318 w 7467600"/>
              <a:gd name="connsiteY506" fmla="*/ 4147013 h 6858000"/>
              <a:gd name="connsiteX507" fmla="*/ 3432098 w 7467600"/>
              <a:gd name="connsiteY507" fmla="*/ 3537312 h 6858000"/>
              <a:gd name="connsiteX508" fmla="*/ 3446761 w 7467600"/>
              <a:gd name="connsiteY508" fmla="*/ 3461278 h 6858000"/>
              <a:gd name="connsiteX509" fmla="*/ 4419733 w 7467600"/>
              <a:gd name="connsiteY509" fmla="*/ 3963555 h 6858000"/>
              <a:gd name="connsiteX510" fmla="*/ 4781371 w 7467600"/>
              <a:gd name="connsiteY510" fmla="*/ 4458604 h 6858000"/>
              <a:gd name="connsiteX511" fmla="*/ 4780440 w 7467600"/>
              <a:gd name="connsiteY511" fmla="*/ 4470290 h 6858000"/>
              <a:gd name="connsiteX512" fmla="*/ 4898954 w 7467600"/>
              <a:gd name="connsiteY512" fmla="*/ 4662092 h 6858000"/>
              <a:gd name="connsiteX513" fmla="*/ 4900699 w 7467600"/>
              <a:gd name="connsiteY513" fmla="*/ 4670867 h 6858000"/>
              <a:gd name="connsiteX514" fmla="*/ 5714511 w 7467600"/>
              <a:gd name="connsiteY514" fmla="*/ 4663483 h 6858000"/>
              <a:gd name="connsiteX515" fmla="*/ 5464793 w 7467600"/>
              <a:gd name="connsiteY515" fmla="*/ 4393556 h 6858000"/>
              <a:gd name="connsiteX516" fmla="*/ 5461897 w 7467600"/>
              <a:gd name="connsiteY516" fmla="*/ 4390879 h 6858000"/>
              <a:gd name="connsiteX517" fmla="*/ 4294126 w 7467600"/>
              <a:gd name="connsiteY517" fmla="*/ 3303048 h 6858000"/>
              <a:gd name="connsiteX518" fmla="*/ 4305321 w 7467600"/>
              <a:gd name="connsiteY518" fmla="*/ 3256953 h 6858000"/>
              <a:gd name="connsiteX519" fmla="*/ 4949299 w 7467600"/>
              <a:gd name="connsiteY519" fmla="*/ 3766336 h 6858000"/>
              <a:gd name="connsiteX520" fmla="*/ 5291452 w 7467600"/>
              <a:gd name="connsiteY520" fmla="*/ 4076801 h 6858000"/>
              <a:gd name="connsiteX521" fmla="*/ 5434998 w 7467600"/>
              <a:gd name="connsiteY521" fmla="*/ 4254100 h 6858000"/>
              <a:gd name="connsiteX522" fmla="*/ 5351015 w 7467600"/>
              <a:gd name="connsiteY522" fmla="*/ 3760989 h 6858000"/>
              <a:gd name="connsiteX523" fmla="*/ 5413780 w 7467600"/>
              <a:gd name="connsiteY523" fmla="*/ 2966265 h 6858000"/>
              <a:gd name="connsiteX524" fmla="*/ 5425627 w 7467600"/>
              <a:gd name="connsiteY524" fmla="*/ 2954192 h 6858000"/>
              <a:gd name="connsiteX525" fmla="*/ 6604735 w 7467600"/>
              <a:gd name="connsiteY525" fmla="*/ 2041381 h 6858000"/>
              <a:gd name="connsiteX526" fmla="*/ 7204487 w 7467600"/>
              <a:gd name="connsiteY526" fmla="*/ 2742112 h 6858000"/>
              <a:gd name="connsiteX527" fmla="*/ 7131592 w 7467600"/>
              <a:gd name="connsiteY527" fmla="*/ 2672096 h 6858000"/>
              <a:gd name="connsiteX528" fmla="*/ 6996344 w 7467600"/>
              <a:gd name="connsiteY528" fmla="*/ 2518310 h 6858000"/>
              <a:gd name="connsiteX529" fmla="*/ 6735495 w 7467600"/>
              <a:gd name="connsiteY529" fmla="*/ 2196890 h 6858000"/>
              <a:gd name="connsiteX530" fmla="*/ 6721901 w 7467600"/>
              <a:gd name="connsiteY530" fmla="*/ 2179274 h 6858000"/>
              <a:gd name="connsiteX531" fmla="*/ 6604735 w 7467600"/>
              <a:gd name="connsiteY531" fmla="*/ 2041381 h 6858000"/>
              <a:gd name="connsiteX532" fmla="*/ 6591670 w 7467600"/>
              <a:gd name="connsiteY532" fmla="*/ 1988277 h 6858000"/>
              <a:gd name="connsiteX533" fmla="*/ 6747349 w 7467600"/>
              <a:gd name="connsiteY533" fmla="*/ 2160069 h 6858000"/>
              <a:gd name="connsiteX534" fmla="*/ 6760943 w 7467600"/>
              <a:gd name="connsiteY534" fmla="*/ 2177686 h 6858000"/>
              <a:gd name="connsiteX535" fmla="*/ 7021065 w 7467600"/>
              <a:gd name="connsiteY535" fmla="*/ 2498102 h 6858000"/>
              <a:gd name="connsiteX536" fmla="*/ 7155223 w 7467600"/>
              <a:gd name="connsiteY536" fmla="*/ 2650386 h 6858000"/>
              <a:gd name="connsiteX537" fmla="*/ 7203167 w 7467600"/>
              <a:gd name="connsiteY537" fmla="*/ 2697288 h 6858000"/>
              <a:gd name="connsiteX538" fmla="*/ 6937703 w 7467600"/>
              <a:gd name="connsiteY538" fmla="*/ 2321981 h 6858000"/>
              <a:gd name="connsiteX539" fmla="*/ 6591670 w 7467600"/>
              <a:gd name="connsiteY539" fmla="*/ 1988277 h 6858000"/>
              <a:gd name="connsiteX540" fmla="*/ 5798671 w 7467600"/>
              <a:gd name="connsiteY540" fmla="*/ 1981601 h 6858000"/>
              <a:gd name="connsiteX541" fmla="*/ 5754709 w 7467600"/>
              <a:gd name="connsiteY541" fmla="*/ 2071454 h 6858000"/>
              <a:gd name="connsiteX542" fmla="*/ 5763044 w 7467600"/>
              <a:gd name="connsiteY542" fmla="*/ 2842206 h 6858000"/>
              <a:gd name="connsiteX543" fmla="*/ 5764974 w 7467600"/>
              <a:gd name="connsiteY543" fmla="*/ 2799609 h 6858000"/>
              <a:gd name="connsiteX544" fmla="*/ 5767665 w 7467600"/>
              <a:gd name="connsiteY544" fmla="*/ 2666409 h 6858000"/>
              <a:gd name="connsiteX545" fmla="*/ 5763055 w 7467600"/>
              <a:gd name="connsiteY545" fmla="*/ 2579705 h 6858000"/>
              <a:gd name="connsiteX546" fmla="*/ 5758079 w 7467600"/>
              <a:gd name="connsiteY546" fmla="*/ 2492508 h 6858000"/>
              <a:gd name="connsiteX547" fmla="*/ 5779325 w 7467600"/>
              <a:gd name="connsiteY547" fmla="*/ 2197069 h 6858000"/>
              <a:gd name="connsiteX548" fmla="*/ 5798671 w 7467600"/>
              <a:gd name="connsiteY548" fmla="*/ 1981601 h 6858000"/>
              <a:gd name="connsiteX549" fmla="*/ 5829202 w 7467600"/>
              <a:gd name="connsiteY549" fmla="*/ 1971679 h 6858000"/>
              <a:gd name="connsiteX550" fmla="*/ 5809558 w 7467600"/>
              <a:gd name="connsiteY550" fmla="*/ 2198043 h 6858000"/>
              <a:gd name="connsiteX551" fmla="*/ 5788653 w 7467600"/>
              <a:gd name="connsiteY551" fmla="*/ 2489430 h 6858000"/>
              <a:gd name="connsiteX552" fmla="*/ 5793439 w 7467600"/>
              <a:gd name="connsiteY552" fmla="*/ 2575235 h 6858000"/>
              <a:gd name="connsiteX553" fmla="*/ 5796837 w 7467600"/>
              <a:gd name="connsiteY553" fmla="*/ 2637633 h 6858000"/>
              <a:gd name="connsiteX554" fmla="*/ 5818614 w 7467600"/>
              <a:gd name="connsiteY554" fmla="*/ 2473055 h 6858000"/>
              <a:gd name="connsiteX555" fmla="*/ 5829202 w 7467600"/>
              <a:gd name="connsiteY555" fmla="*/ 1971679 h 6858000"/>
              <a:gd name="connsiteX556" fmla="*/ 5911389 w 7467600"/>
              <a:gd name="connsiteY556" fmla="*/ 1898371 h 6858000"/>
              <a:gd name="connsiteX557" fmla="*/ 6237627 w 7467600"/>
              <a:gd name="connsiteY557" fmla="*/ 2231921 h 6858000"/>
              <a:gd name="connsiteX558" fmla="*/ 5911389 w 7467600"/>
              <a:gd name="connsiteY558" fmla="*/ 1898371 h 6858000"/>
              <a:gd name="connsiteX559" fmla="*/ 6944437 w 7467600"/>
              <a:gd name="connsiteY559" fmla="*/ 1575402 h 6858000"/>
              <a:gd name="connsiteX560" fmla="*/ 6304730 w 7467600"/>
              <a:gd name="connsiteY560" fmla="*/ 1766654 h 6858000"/>
              <a:gd name="connsiteX561" fmla="*/ 6944437 w 7467600"/>
              <a:gd name="connsiteY561" fmla="*/ 1575402 h 6858000"/>
              <a:gd name="connsiteX562" fmla="*/ 7019523 w 7467600"/>
              <a:gd name="connsiteY562" fmla="*/ 1519450 h 6858000"/>
              <a:gd name="connsiteX563" fmla="*/ 6298091 w 7467600"/>
              <a:gd name="connsiteY563" fmla="*/ 1737122 h 6858000"/>
              <a:gd name="connsiteX564" fmla="*/ 7019523 w 7467600"/>
              <a:gd name="connsiteY564" fmla="*/ 1519450 h 6858000"/>
              <a:gd name="connsiteX565" fmla="*/ 2399523 w 7467600"/>
              <a:gd name="connsiteY565" fmla="*/ 1428234 h 6858000"/>
              <a:gd name="connsiteX566" fmla="*/ 2224982 w 7467600"/>
              <a:gd name="connsiteY566" fmla="*/ 1826201 h 6858000"/>
              <a:gd name="connsiteX567" fmla="*/ 2096099 w 7467600"/>
              <a:gd name="connsiteY567" fmla="*/ 2345900 h 6858000"/>
              <a:gd name="connsiteX568" fmla="*/ 2283317 w 7467600"/>
              <a:gd name="connsiteY568" fmla="*/ 1796925 h 6858000"/>
              <a:gd name="connsiteX569" fmla="*/ 2399523 w 7467600"/>
              <a:gd name="connsiteY569" fmla="*/ 1428234 h 6858000"/>
              <a:gd name="connsiteX570" fmla="*/ 2448558 w 7467600"/>
              <a:gd name="connsiteY570" fmla="*/ 1373435 h 6858000"/>
              <a:gd name="connsiteX571" fmla="*/ 2312521 w 7467600"/>
              <a:gd name="connsiteY571" fmla="*/ 1806140 h 6858000"/>
              <a:gd name="connsiteX572" fmla="*/ 2127533 w 7467600"/>
              <a:gd name="connsiteY572" fmla="*/ 2348380 h 6858000"/>
              <a:gd name="connsiteX573" fmla="*/ 2358080 w 7467600"/>
              <a:gd name="connsiteY573" fmla="*/ 1866134 h 6858000"/>
              <a:gd name="connsiteX574" fmla="*/ 2407436 w 7467600"/>
              <a:gd name="connsiteY574" fmla="*/ 1651070 h 6858000"/>
              <a:gd name="connsiteX575" fmla="*/ 2448558 w 7467600"/>
              <a:gd name="connsiteY575" fmla="*/ 1373435 h 6858000"/>
              <a:gd name="connsiteX576" fmla="*/ 278707 w 7467600"/>
              <a:gd name="connsiteY576" fmla="*/ 1352270 h 6858000"/>
              <a:gd name="connsiteX577" fmla="*/ 321570 w 7467600"/>
              <a:gd name="connsiteY577" fmla="*/ 1861610 h 6858000"/>
              <a:gd name="connsiteX578" fmla="*/ 294281 w 7467600"/>
              <a:gd name="connsiteY578" fmla="*/ 1440658 h 6858000"/>
              <a:gd name="connsiteX579" fmla="*/ 278707 w 7467600"/>
              <a:gd name="connsiteY579" fmla="*/ 1352270 h 6858000"/>
              <a:gd name="connsiteX580" fmla="*/ 1423821 w 7467600"/>
              <a:gd name="connsiteY580" fmla="*/ 1351958 h 6858000"/>
              <a:gd name="connsiteX581" fmla="*/ 1638521 w 7467600"/>
              <a:gd name="connsiteY581" fmla="*/ 1908470 h 6858000"/>
              <a:gd name="connsiteX582" fmla="*/ 1754199 w 7467600"/>
              <a:gd name="connsiteY582" fmla="*/ 2149284 h 6858000"/>
              <a:gd name="connsiteX583" fmla="*/ 1908359 w 7467600"/>
              <a:gd name="connsiteY583" fmla="*/ 2364988 h 6858000"/>
              <a:gd name="connsiteX584" fmla="*/ 1647661 w 7467600"/>
              <a:gd name="connsiteY584" fmla="*/ 1825945 h 6858000"/>
              <a:gd name="connsiteX585" fmla="*/ 1423821 w 7467600"/>
              <a:gd name="connsiteY585" fmla="*/ 1351958 h 6858000"/>
              <a:gd name="connsiteX586" fmla="*/ 1431890 w 7467600"/>
              <a:gd name="connsiteY586" fmla="*/ 1306475 h 6858000"/>
              <a:gd name="connsiteX587" fmla="*/ 1507597 w 7467600"/>
              <a:gd name="connsiteY587" fmla="*/ 1446132 h 6858000"/>
              <a:gd name="connsiteX588" fmla="*/ 1674586 w 7467600"/>
              <a:gd name="connsiteY588" fmla="*/ 1813832 h 6858000"/>
              <a:gd name="connsiteX589" fmla="*/ 1815950 w 7467600"/>
              <a:gd name="connsiteY589" fmla="*/ 2128564 h 6858000"/>
              <a:gd name="connsiteX590" fmla="*/ 1984242 w 7467600"/>
              <a:gd name="connsiteY590" fmla="*/ 2430829 h 6858000"/>
              <a:gd name="connsiteX591" fmla="*/ 2014023 w 7467600"/>
              <a:gd name="connsiteY591" fmla="*/ 2450995 h 6858000"/>
              <a:gd name="connsiteX592" fmla="*/ 1747337 w 7467600"/>
              <a:gd name="connsiteY592" fmla="*/ 1855264 h 6858000"/>
              <a:gd name="connsiteX593" fmla="*/ 1533749 w 7467600"/>
              <a:gd name="connsiteY593" fmla="*/ 1478656 h 6858000"/>
              <a:gd name="connsiteX594" fmla="*/ 1431890 w 7467600"/>
              <a:gd name="connsiteY594" fmla="*/ 1306475 h 6858000"/>
              <a:gd name="connsiteX595" fmla="*/ 5052692 w 7467600"/>
              <a:gd name="connsiteY595" fmla="*/ 1292994 h 6858000"/>
              <a:gd name="connsiteX596" fmla="*/ 5200661 w 7467600"/>
              <a:gd name="connsiteY596" fmla="*/ 1635186 h 6858000"/>
              <a:gd name="connsiteX597" fmla="*/ 5297138 w 7467600"/>
              <a:gd name="connsiteY597" fmla="*/ 1906351 h 6858000"/>
              <a:gd name="connsiteX598" fmla="*/ 5052692 w 7467600"/>
              <a:gd name="connsiteY598" fmla="*/ 1292994 h 6858000"/>
              <a:gd name="connsiteX599" fmla="*/ 5009948 w 7467600"/>
              <a:gd name="connsiteY599" fmla="*/ 1273619 h 6858000"/>
              <a:gd name="connsiteX600" fmla="*/ 5121777 w 7467600"/>
              <a:gd name="connsiteY600" fmla="*/ 1654213 h 6858000"/>
              <a:gd name="connsiteX601" fmla="*/ 5293545 w 7467600"/>
              <a:gd name="connsiteY601" fmla="*/ 2072247 h 6858000"/>
              <a:gd name="connsiteX602" fmla="*/ 5294042 w 7467600"/>
              <a:gd name="connsiteY602" fmla="*/ 2065019 h 6858000"/>
              <a:gd name="connsiteX603" fmla="*/ 5171936 w 7467600"/>
              <a:gd name="connsiteY603" fmla="*/ 1647613 h 6858000"/>
              <a:gd name="connsiteX604" fmla="*/ 5009948 w 7467600"/>
              <a:gd name="connsiteY604" fmla="*/ 1273619 h 6858000"/>
              <a:gd name="connsiteX605" fmla="*/ 655236 w 7467600"/>
              <a:gd name="connsiteY605" fmla="*/ 1268632 h 6858000"/>
              <a:gd name="connsiteX606" fmla="*/ 839521 w 7467600"/>
              <a:gd name="connsiteY606" fmla="*/ 1685315 h 6858000"/>
              <a:gd name="connsiteX607" fmla="*/ 1109416 w 7467600"/>
              <a:gd name="connsiteY607" fmla="*/ 2061663 h 6858000"/>
              <a:gd name="connsiteX608" fmla="*/ 1298300 w 7467600"/>
              <a:gd name="connsiteY608" fmla="*/ 2247742 h 6858000"/>
              <a:gd name="connsiteX609" fmla="*/ 1125871 w 7467600"/>
              <a:gd name="connsiteY609" fmla="*/ 1989513 h 6858000"/>
              <a:gd name="connsiteX610" fmla="*/ 981574 w 7467600"/>
              <a:gd name="connsiteY610" fmla="*/ 1783157 h 6858000"/>
              <a:gd name="connsiteX611" fmla="*/ 922198 w 7467600"/>
              <a:gd name="connsiteY611" fmla="*/ 1677437 h 6858000"/>
              <a:gd name="connsiteX612" fmla="*/ 869293 w 7467600"/>
              <a:gd name="connsiteY612" fmla="*/ 1583214 h 6858000"/>
              <a:gd name="connsiteX613" fmla="*/ 751431 w 7467600"/>
              <a:gd name="connsiteY613" fmla="*/ 1405731 h 6858000"/>
              <a:gd name="connsiteX614" fmla="*/ 655236 w 7467600"/>
              <a:gd name="connsiteY614" fmla="*/ 1268632 h 6858000"/>
              <a:gd name="connsiteX615" fmla="*/ 6516292 w 7467600"/>
              <a:gd name="connsiteY615" fmla="*/ 1263064 h 6858000"/>
              <a:gd name="connsiteX616" fmla="*/ 5736320 w 7467600"/>
              <a:gd name="connsiteY616" fmla="*/ 1501803 h 6858000"/>
              <a:gd name="connsiteX617" fmla="*/ 6516292 w 7467600"/>
              <a:gd name="connsiteY617" fmla="*/ 1263064 h 6858000"/>
              <a:gd name="connsiteX618" fmla="*/ 291466 w 7467600"/>
              <a:gd name="connsiteY618" fmla="*/ 1250369 h 6858000"/>
              <a:gd name="connsiteX619" fmla="*/ 323180 w 7467600"/>
              <a:gd name="connsiteY619" fmla="*/ 1435283 h 6858000"/>
              <a:gd name="connsiteX620" fmla="*/ 349381 w 7467600"/>
              <a:gd name="connsiteY620" fmla="*/ 1875041 h 6858000"/>
              <a:gd name="connsiteX621" fmla="*/ 374363 w 7467600"/>
              <a:gd name="connsiteY621" fmla="*/ 1506494 h 6858000"/>
              <a:gd name="connsiteX622" fmla="*/ 302168 w 7467600"/>
              <a:gd name="connsiteY622" fmla="*/ 1274495 h 6858000"/>
              <a:gd name="connsiteX623" fmla="*/ 291466 w 7467600"/>
              <a:gd name="connsiteY623" fmla="*/ 1250369 h 6858000"/>
              <a:gd name="connsiteX624" fmla="*/ 678222 w 7467600"/>
              <a:gd name="connsiteY624" fmla="*/ 1248670 h 6858000"/>
              <a:gd name="connsiteX625" fmla="*/ 775536 w 7467600"/>
              <a:gd name="connsiteY625" fmla="*/ 1388015 h 6858000"/>
              <a:gd name="connsiteX626" fmla="*/ 894529 w 7467600"/>
              <a:gd name="connsiteY626" fmla="*/ 1567739 h 6858000"/>
              <a:gd name="connsiteX627" fmla="*/ 948000 w 7467600"/>
              <a:gd name="connsiteY627" fmla="*/ 1663088 h 6858000"/>
              <a:gd name="connsiteX628" fmla="*/ 1006812 w 7467600"/>
              <a:gd name="connsiteY628" fmla="*/ 1767683 h 6858000"/>
              <a:gd name="connsiteX629" fmla="*/ 1149133 w 7467600"/>
              <a:gd name="connsiteY629" fmla="*/ 1971513 h 6858000"/>
              <a:gd name="connsiteX630" fmla="*/ 1333952 w 7467600"/>
              <a:gd name="connsiteY630" fmla="*/ 2251620 h 6858000"/>
              <a:gd name="connsiteX631" fmla="*/ 1337329 w 7467600"/>
              <a:gd name="connsiteY631" fmla="*/ 2258350 h 6858000"/>
              <a:gd name="connsiteX632" fmla="*/ 1014726 w 7467600"/>
              <a:gd name="connsiteY632" fmla="*/ 1615556 h 6858000"/>
              <a:gd name="connsiteX633" fmla="*/ 678222 w 7467600"/>
              <a:gd name="connsiteY633" fmla="*/ 1248670 h 6858000"/>
              <a:gd name="connsiteX634" fmla="*/ 6691602 w 7467600"/>
              <a:gd name="connsiteY634" fmla="*/ 1140573 h 6858000"/>
              <a:gd name="connsiteX635" fmla="*/ 6571100 w 7467600"/>
              <a:gd name="connsiteY635" fmla="*/ 1183662 h 6858000"/>
              <a:gd name="connsiteX636" fmla="*/ 6241687 w 7467600"/>
              <a:gd name="connsiteY636" fmla="*/ 1257600 h 6858000"/>
              <a:gd name="connsiteX637" fmla="*/ 5693009 w 7467600"/>
              <a:gd name="connsiteY637" fmla="*/ 1478256 h 6858000"/>
              <a:gd name="connsiteX638" fmla="*/ 6548420 w 7467600"/>
              <a:gd name="connsiteY638" fmla="*/ 1214599 h 6858000"/>
              <a:gd name="connsiteX639" fmla="*/ 6605473 w 7467600"/>
              <a:gd name="connsiteY639" fmla="*/ 1184686 h 6858000"/>
              <a:gd name="connsiteX640" fmla="*/ 6691602 w 7467600"/>
              <a:gd name="connsiteY640" fmla="*/ 1140573 h 6858000"/>
              <a:gd name="connsiteX641" fmla="*/ 4002475 w 7467600"/>
              <a:gd name="connsiteY641" fmla="*/ 1037802 h 6858000"/>
              <a:gd name="connsiteX642" fmla="*/ 4000324 w 7467600"/>
              <a:gd name="connsiteY642" fmla="*/ 1039362 h 6858000"/>
              <a:gd name="connsiteX643" fmla="*/ 4002862 w 7467600"/>
              <a:gd name="connsiteY643" fmla="*/ 1042866 h 6858000"/>
              <a:gd name="connsiteX644" fmla="*/ 4002475 w 7467600"/>
              <a:gd name="connsiteY644" fmla="*/ 1037802 h 6858000"/>
              <a:gd name="connsiteX645" fmla="*/ 506322 w 7467600"/>
              <a:gd name="connsiteY645" fmla="*/ 1020997 h 6858000"/>
              <a:gd name="connsiteX646" fmla="*/ 533068 w 7467600"/>
              <a:gd name="connsiteY646" fmla="*/ 1029409 h 6858000"/>
              <a:gd name="connsiteX647" fmla="*/ 1232525 w 7467600"/>
              <a:gd name="connsiteY647" fmla="*/ 1804675 h 6858000"/>
              <a:gd name="connsiteX648" fmla="*/ 1388858 w 7467600"/>
              <a:gd name="connsiteY648" fmla="*/ 2368011 h 6858000"/>
              <a:gd name="connsiteX649" fmla="*/ 1384098 w 7467600"/>
              <a:gd name="connsiteY649" fmla="*/ 2378125 h 6858000"/>
              <a:gd name="connsiteX650" fmla="*/ 1425393 w 7467600"/>
              <a:gd name="connsiteY650" fmla="*/ 2589124 h 6858000"/>
              <a:gd name="connsiteX651" fmla="*/ 1424001 w 7467600"/>
              <a:gd name="connsiteY651" fmla="*/ 2597541 h 6858000"/>
              <a:gd name="connsiteX652" fmla="*/ 2152729 w 7467600"/>
              <a:gd name="connsiteY652" fmla="*/ 2864487 h 6858000"/>
              <a:gd name="connsiteX653" fmla="*/ 2020609 w 7467600"/>
              <a:gd name="connsiteY653" fmla="*/ 2539671 h 6858000"/>
              <a:gd name="connsiteX654" fmla="*/ 2018920 w 7467600"/>
              <a:gd name="connsiteY654" fmla="*/ 2536309 h 6858000"/>
              <a:gd name="connsiteX655" fmla="*/ 1342441 w 7467600"/>
              <a:gd name="connsiteY655" fmla="*/ 1173017 h 6858000"/>
              <a:gd name="connsiteX656" fmla="*/ 1367925 w 7467600"/>
              <a:gd name="connsiteY656" fmla="*/ 1135648 h 6858000"/>
              <a:gd name="connsiteX657" fmla="*/ 1771401 w 7467600"/>
              <a:gd name="connsiteY657" fmla="*/ 1806673 h 6858000"/>
              <a:gd name="connsiteX658" fmla="*/ 1972385 w 7467600"/>
              <a:gd name="connsiteY658" fmla="*/ 2198735 h 6858000"/>
              <a:gd name="connsiteX659" fmla="*/ 2040892 w 7467600"/>
              <a:gd name="connsiteY659" fmla="*/ 2405205 h 6858000"/>
              <a:gd name="connsiteX660" fmla="*/ 2131689 w 7467600"/>
              <a:gd name="connsiteY660" fmla="*/ 1936926 h 6858000"/>
              <a:gd name="connsiteX661" fmla="*/ 2454820 w 7467600"/>
              <a:gd name="connsiteY661" fmla="*/ 1248808 h 6858000"/>
              <a:gd name="connsiteX662" fmla="*/ 2492512 w 7467600"/>
              <a:gd name="connsiteY662" fmla="*/ 1302920 h 6858000"/>
              <a:gd name="connsiteX663" fmla="*/ 2081216 w 7467600"/>
              <a:gd name="connsiteY663" fmla="*/ 2527513 h 6858000"/>
              <a:gd name="connsiteX664" fmla="*/ 2081211 w 7467600"/>
              <a:gd name="connsiteY664" fmla="*/ 2528916 h 6858000"/>
              <a:gd name="connsiteX665" fmla="*/ 2199067 w 7467600"/>
              <a:gd name="connsiteY665" fmla="*/ 2884061 h 6858000"/>
              <a:gd name="connsiteX666" fmla="*/ 3192586 w 7467600"/>
              <a:gd name="connsiteY666" fmla="*/ 3411496 h 6858000"/>
              <a:gd name="connsiteX667" fmla="*/ 3182620 w 7467600"/>
              <a:gd name="connsiteY667" fmla="*/ 3483279 h 6858000"/>
              <a:gd name="connsiteX668" fmla="*/ 2435119 w 7467600"/>
              <a:gd name="connsiteY668" fmla="*/ 3080173 h 6858000"/>
              <a:gd name="connsiteX669" fmla="*/ 2410152 w 7467600"/>
              <a:gd name="connsiteY669" fmla="*/ 3063751 h 6858000"/>
              <a:gd name="connsiteX670" fmla="*/ 2408099 w 7467600"/>
              <a:gd name="connsiteY670" fmla="*/ 3064403 h 6858000"/>
              <a:gd name="connsiteX671" fmla="*/ 2407218 w 7467600"/>
              <a:gd name="connsiteY671" fmla="*/ 3070324 h 6858000"/>
              <a:gd name="connsiteX672" fmla="*/ 2380138 w 7467600"/>
              <a:gd name="connsiteY672" fmla="*/ 3099341 h 6858000"/>
              <a:gd name="connsiteX673" fmla="*/ 1765923 w 7467600"/>
              <a:gd name="connsiteY673" fmla="*/ 3581043 h 6858000"/>
              <a:gd name="connsiteX674" fmla="*/ 1702258 w 7467600"/>
              <a:gd name="connsiteY674" fmla="*/ 3612286 h 6858000"/>
              <a:gd name="connsiteX675" fmla="*/ 1538370 w 7467600"/>
              <a:gd name="connsiteY675" fmla="*/ 3811804 h 6858000"/>
              <a:gd name="connsiteX676" fmla="*/ 542867 w 7467600"/>
              <a:gd name="connsiteY676" fmla="*/ 4944092 h 6858000"/>
              <a:gd name="connsiteX677" fmla="*/ 515800 w 7467600"/>
              <a:gd name="connsiteY677" fmla="*/ 4862180 h 6858000"/>
              <a:gd name="connsiteX678" fmla="*/ 909145 w 7467600"/>
              <a:gd name="connsiteY678" fmla="*/ 4199225 h 6858000"/>
              <a:gd name="connsiteX679" fmla="*/ 1214067 w 7467600"/>
              <a:gd name="connsiteY679" fmla="*/ 3908561 h 6858000"/>
              <a:gd name="connsiteX680" fmla="*/ 640967 w 7467600"/>
              <a:gd name="connsiteY680" fmla="*/ 4105601 h 6858000"/>
              <a:gd name="connsiteX681" fmla="*/ 112563 w 7467600"/>
              <a:gd name="connsiteY681" fmla="*/ 4396952 h 6858000"/>
              <a:gd name="connsiteX682" fmla="*/ 0 w 7467600"/>
              <a:gd name="connsiteY682" fmla="*/ 4466006 h 6858000"/>
              <a:gd name="connsiteX683" fmla="*/ 0 w 7467600"/>
              <a:gd name="connsiteY683" fmla="*/ 4233763 h 6858000"/>
              <a:gd name="connsiteX684" fmla="*/ 36881 w 7467600"/>
              <a:gd name="connsiteY684" fmla="*/ 4200118 h 6858000"/>
              <a:gd name="connsiteX685" fmla="*/ 910534 w 7467600"/>
              <a:gd name="connsiteY685" fmla="*/ 3629753 h 6858000"/>
              <a:gd name="connsiteX686" fmla="*/ 1578717 w 7467600"/>
              <a:gd name="connsiteY686" fmla="*/ 3575982 h 6858000"/>
              <a:gd name="connsiteX687" fmla="*/ 2338780 w 7467600"/>
              <a:gd name="connsiteY687" fmla="*/ 3033725 h 6858000"/>
              <a:gd name="connsiteX688" fmla="*/ 1807991 w 7467600"/>
              <a:gd name="connsiteY688" fmla="*/ 2807184 h 6858000"/>
              <a:gd name="connsiteX689" fmla="*/ 1416358 w 7467600"/>
              <a:gd name="connsiteY689" fmla="*/ 3112571 h 6858000"/>
              <a:gd name="connsiteX690" fmla="*/ 939066 w 7467600"/>
              <a:gd name="connsiteY690" fmla="*/ 3378798 h 6858000"/>
              <a:gd name="connsiteX691" fmla="*/ 115099 w 7467600"/>
              <a:gd name="connsiteY691" fmla="*/ 3607650 h 6858000"/>
              <a:gd name="connsiteX692" fmla="*/ 97284 w 7467600"/>
              <a:gd name="connsiteY692" fmla="*/ 3520393 h 6858000"/>
              <a:gd name="connsiteX693" fmla="*/ 922050 w 7467600"/>
              <a:gd name="connsiteY693" fmla="*/ 3074867 h 6858000"/>
              <a:gd name="connsiteX694" fmla="*/ 1405265 w 7467600"/>
              <a:gd name="connsiteY694" fmla="*/ 3016319 h 6858000"/>
              <a:gd name="connsiteX695" fmla="*/ 1407512 w 7467600"/>
              <a:gd name="connsiteY695" fmla="*/ 3018001 h 6858000"/>
              <a:gd name="connsiteX696" fmla="*/ 1726266 w 7467600"/>
              <a:gd name="connsiteY696" fmla="*/ 2777274 h 6858000"/>
              <a:gd name="connsiteX697" fmla="*/ 625390 w 7467600"/>
              <a:gd name="connsiteY697" fmla="*/ 2514541 h 6858000"/>
              <a:gd name="connsiteX698" fmla="*/ 619799 w 7467600"/>
              <a:gd name="connsiteY698" fmla="*/ 2527180 h 6858000"/>
              <a:gd name="connsiteX699" fmla="*/ 310030 w 7467600"/>
              <a:gd name="connsiteY699" fmla="*/ 2771818 h 6858000"/>
              <a:gd name="connsiteX700" fmla="*/ 173877 w 7467600"/>
              <a:gd name="connsiteY700" fmla="*/ 2937056 h 6858000"/>
              <a:gd name="connsiteX701" fmla="*/ 77889 w 7467600"/>
              <a:gd name="connsiteY701" fmla="*/ 3138440 h 6858000"/>
              <a:gd name="connsiteX702" fmla="*/ 0 w 7467600"/>
              <a:gd name="connsiteY702" fmla="*/ 3271395 h 6858000"/>
              <a:gd name="connsiteX703" fmla="*/ 0 w 7467600"/>
              <a:gd name="connsiteY703" fmla="*/ 3153002 h 6858000"/>
              <a:gd name="connsiteX704" fmla="*/ 2386 w 7467600"/>
              <a:gd name="connsiteY704" fmla="*/ 3149203 h 6858000"/>
              <a:gd name="connsiteX705" fmla="*/ 89753 w 7467600"/>
              <a:gd name="connsiteY705" fmla="*/ 2987702 h 6858000"/>
              <a:gd name="connsiteX706" fmla="*/ 76869 w 7467600"/>
              <a:gd name="connsiteY706" fmla="*/ 3005404 h 6858000"/>
              <a:gd name="connsiteX707" fmla="*/ 32049 w 7467600"/>
              <a:gd name="connsiteY707" fmla="*/ 3065814 h 6858000"/>
              <a:gd name="connsiteX708" fmla="*/ 0 w 7467600"/>
              <a:gd name="connsiteY708" fmla="*/ 3108744 h 6858000"/>
              <a:gd name="connsiteX709" fmla="*/ 0 w 7467600"/>
              <a:gd name="connsiteY709" fmla="*/ 3058059 h 6858000"/>
              <a:gd name="connsiteX710" fmla="*/ 7610 w 7467600"/>
              <a:gd name="connsiteY710" fmla="*/ 3047889 h 6858000"/>
              <a:gd name="connsiteX711" fmla="*/ 52419 w 7467600"/>
              <a:gd name="connsiteY711" fmla="*/ 2987479 h 6858000"/>
              <a:gd name="connsiteX712" fmla="*/ 59142 w 7467600"/>
              <a:gd name="connsiteY712" fmla="*/ 2978488 h 6858000"/>
              <a:gd name="connsiteX713" fmla="*/ 0 w 7467600"/>
              <a:gd name="connsiteY713" fmla="*/ 3015334 h 6858000"/>
              <a:gd name="connsiteX714" fmla="*/ 0 w 7467600"/>
              <a:gd name="connsiteY714" fmla="*/ 2914286 h 6858000"/>
              <a:gd name="connsiteX715" fmla="*/ 36383 w 7467600"/>
              <a:gd name="connsiteY715" fmla="*/ 2901128 h 6858000"/>
              <a:gd name="connsiteX716" fmla="*/ 156329 w 7467600"/>
              <a:gd name="connsiteY716" fmla="*/ 2840533 h 6858000"/>
              <a:gd name="connsiteX717" fmla="*/ 358355 w 7467600"/>
              <a:gd name="connsiteY717" fmla="*/ 2620471 h 6858000"/>
              <a:gd name="connsiteX718" fmla="*/ 510577 w 7467600"/>
              <a:gd name="connsiteY718" fmla="*/ 2501244 h 6858000"/>
              <a:gd name="connsiteX719" fmla="*/ 211967 w 7467600"/>
              <a:gd name="connsiteY719" fmla="*/ 2479171 h 6858000"/>
              <a:gd name="connsiteX720" fmla="*/ 0 w 7467600"/>
              <a:gd name="connsiteY720" fmla="*/ 2476398 h 6858000"/>
              <a:gd name="connsiteX721" fmla="*/ 0 w 7467600"/>
              <a:gd name="connsiteY721" fmla="*/ 2389189 h 6858000"/>
              <a:gd name="connsiteX722" fmla="*/ 103062 w 7467600"/>
              <a:gd name="connsiteY722" fmla="*/ 2389518 h 6858000"/>
              <a:gd name="connsiteX723" fmla="*/ 510734 w 7467600"/>
              <a:gd name="connsiteY723" fmla="*/ 2416201 h 6858000"/>
              <a:gd name="connsiteX724" fmla="*/ 279257 w 7467600"/>
              <a:gd name="connsiteY724" fmla="*/ 2092102 h 6858000"/>
              <a:gd name="connsiteX725" fmla="*/ 65265 w 7467600"/>
              <a:gd name="connsiteY725" fmla="*/ 2006049 h 6858000"/>
              <a:gd name="connsiteX726" fmla="*/ 0 w 7467600"/>
              <a:gd name="connsiteY726" fmla="*/ 1982532 h 6858000"/>
              <a:gd name="connsiteX727" fmla="*/ 0 w 7467600"/>
              <a:gd name="connsiteY727" fmla="*/ 1912789 h 6858000"/>
              <a:gd name="connsiteX728" fmla="*/ 97460 w 7467600"/>
              <a:gd name="connsiteY728" fmla="*/ 1953725 h 6858000"/>
              <a:gd name="connsiteX729" fmla="*/ 221272 w 7467600"/>
              <a:gd name="connsiteY729" fmla="*/ 1980766 h 6858000"/>
              <a:gd name="connsiteX730" fmla="*/ 116765 w 7467600"/>
              <a:gd name="connsiteY730" fmla="*/ 1911033 h 6858000"/>
              <a:gd name="connsiteX731" fmla="*/ 16405 w 7467600"/>
              <a:gd name="connsiteY731" fmla="*/ 1803412 h 6858000"/>
              <a:gd name="connsiteX732" fmla="*/ 0 w 7467600"/>
              <a:gd name="connsiteY732" fmla="*/ 1784777 h 6858000"/>
              <a:gd name="connsiteX733" fmla="*/ 0 w 7467600"/>
              <a:gd name="connsiteY733" fmla="*/ 1740082 h 6858000"/>
              <a:gd name="connsiteX734" fmla="*/ 39394 w 7467600"/>
              <a:gd name="connsiteY734" fmla="*/ 1784856 h 6858000"/>
              <a:gd name="connsiteX735" fmla="*/ 135813 w 7467600"/>
              <a:gd name="connsiteY735" fmla="*/ 1888838 h 6858000"/>
              <a:gd name="connsiteX736" fmla="*/ 242575 w 7467600"/>
              <a:gd name="connsiteY736" fmla="*/ 1958841 h 6858000"/>
              <a:gd name="connsiteX737" fmla="*/ 82197 w 7467600"/>
              <a:gd name="connsiteY737" fmla="*/ 1754826 h 6858000"/>
              <a:gd name="connsiteX738" fmla="*/ 0 w 7467600"/>
              <a:gd name="connsiteY738" fmla="*/ 1679650 h 6858000"/>
              <a:gd name="connsiteX739" fmla="*/ 0 w 7467600"/>
              <a:gd name="connsiteY739" fmla="*/ 1602463 h 6858000"/>
              <a:gd name="connsiteX740" fmla="*/ 84689 w 7467600"/>
              <a:gd name="connsiteY740" fmla="*/ 1677442 h 6858000"/>
              <a:gd name="connsiteX741" fmla="*/ 298437 w 7467600"/>
              <a:gd name="connsiteY741" fmla="*/ 1968019 h 6858000"/>
              <a:gd name="connsiteX742" fmla="*/ 227269 w 7467600"/>
              <a:gd name="connsiteY742" fmla="*/ 1114064 h 6858000"/>
              <a:gd name="connsiteX743" fmla="*/ 248003 w 7467600"/>
              <a:gd name="connsiteY743" fmla="*/ 1089613 h 6858000"/>
              <a:gd name="connsiteX744" fmla="*/ 427020 w 7467600"/>
              <a:gd name="connsiteY744" fmla="*/ 1619803 h 6858000"/>
              <a:gd name="connsiteX745" fmla="*/ 340345 w 7467600"/>
              <a:gd name="connsiteY745" fmla="*/ 2027739 h 6858000"/>
              <a:gd name="connsiteX746" fmla="*/ 360865 w 7467600"/>
              <a:gd name="connsiteY746" fmla="*/ 2044827 h 6858000"/>
              <a:gd name="connsiteX747" fmla="*/ 560414 w 7467600"/>
              <a:gd name="connsiteY747" fmla="*/ 2421457 h 6858000"/>
              <a:gd name="connsiteX748" fmla="*/ 1359703 w 7467600"/>
              <a:gd name="connsiteY748" fmla="*/ 2578554 h 6858000"/>
              <a:gd name="connsiteX749" fmla="*/ 1359422 w 7467600"/>
              <a:gd name="connsiteY749" fmla="*/ 2577994 h 6858000"/>
              <a:gd name="connsiteX750" fmla="*/ 828701 w 7467600"/>
              <a:gd name="connsiteY750" fmla="*/ 1839520 h 6858000"/>
              <a:gd name="connsiteX751" fmla="*/ 494427 w 7467600"/>
              <a:gd name="connsiteY751" fmla="*/ 1092333 h 6858000"/>
              <a:gd name="connsiteX752" fmla="*/ 506322 w 7467600"/>
              <a:gd name="connsiteY752" fmla="*/ 1020997 h 6858000"/>
              <a:gd name="connsiteX753" fmla="*/ 4570198 w 7467600"/>
              <a:gd name="connsiteY753" fmla="*/ 978081 h 6858000"/>
              <a:gd name="connsiteX754" fmla="*/ 4523691 w 7467600"/>
              <a:gd name="connsiteY754" fmla="*/ 1127776 h 6858000"/>
              <a:gd name="connsiteX755" fmla="*/ 4509875 w 7467600"/>
              <a:gd name="connsiteY755" fmla="*/ 1167552 h 6858000"/>
              <a:gd name="connsiteX756" fmla="*/ 4478168 w 7467600"/>
              <a:gd name="connsiteY756" fmla="*/ 1260735 h 6858000"/>
              <a:gd name="connsiteX757" fmla="*/ 4409309 w 7467600"/>
              <a:gd name="connsiteY757" fmla="*/ 1666996 h 6858000"/>
              <a:gd name="connsiteX758" fmla="*/ 4370031 w 7467600"/>
              <a:gd name="connsiteY758" fmla="*/ 1955666 h 6858000"/>
              <a:gd name="connsiteX759" fmla="*/ 4570198 w 7467600"/>
              <a:gd name="connsiteY759" fmla="*/ 978081 h 6858000"/>
              <a:gd name="connsiteX760" fmla="*/ 4557898 w 7467600"/>
              <a:gd name="connsiteY760" fmla="*/ 900011 h 6858000"/>
              <a:gd name="connsiteX761" fmla="*/ 4344840 w 7467600"/>
              <a:gd name="connsiteY761" fmla="*/ 1922038 h 6858000"/>
              <a:gd name="connsiteX762" fmla="*/ 4378710 w 7467600"/>
              <a:gd name="connsiteY762" fmla="*/ 1665516 h 6858000"/>
              <a:gd name="connsiteX763" fmla="*/ 4448798 w 7467600"/>
              <a:gd name="connsiteY763" fmla="*/ 1253024 h 6858000"/>
              <a:gd name="connsiteX764" fmla="*/ 4480315 w 7467600"/>
              <a:gd name="connsiteY764" fmla="*/ 1158454 h 6858000"/>
              <a:gd name="connsiteX765" fmla="*/ 4494133 w 7467600"/>
              <a:gd name="connsiteY765" fmla="*/ 1118676 h 6858000"/>
              <a:gd name="connsiteX766" fmla="*/ 4557898 w 7467600"/>
              <a:gd name="connsiteY766" fmla="*/ 900011 h 6858000"/>
              <a:gd name="connsiteX767" fmla="*/ 5870151 w 7467600"/>
              <a:gd name="connsiteY767" fmla="*/ 898890 h 6858000"/>
              <a:gd name="connsiteX768" fmla="*/ 5861335 w 7467600"/>
              <a:gd name="connsiteY768" fmla="*/ 899177 h 6858000"/>
              <a:gd name="connsiteX769" fmla="*/ 5843702 w 7467600"/>
              <a:gd name="connsiteY769" fmla="*/ 899748 h 6858000"/>
              <a:gd name="connsiteX770" fmla="*/ 5651107 w 7467600"/>
              <a:gd name="connsiteY770" fmla="*/ 920306 h 6858000"/>
              <a:gd name="connsiteX771" fmla="*/ 5459407 w 7467600"/>
              <a:gd name="connsiteY771" fmla="*/ 940975 h 6858000"/>
              <a:gd name="connsiteX772" fmla="*/ 5374846 w 7467600"/>
              <a:gd name="connsiteY772" fmla="*/ 941988 h 6858000"/>
              <a:gd name="connsiteX773" fmla="*/ 5256105 w 7467600"/>
              <a:gd name="connsiteY773" fmla="*/ 945632 h 6858000"/>
              <a:gd name="connsiteX774" fmla="*/ 5107071 w 7467600"/>
              <a:gd name="connsiteY774" fmla="*/ 969720 h 6858000"/>
              <a:gd name="connsiteX775" fmla="*/ 4998681 w 7467600"/>
              <a:gd name="connsiteY775" fmla="*/ 988771 h 6858000"/>
              <a:gd name="connsiteX776" fmla="*/ 5870151 w 7467600"/>
              <a:gd name="connsiteY776" fmla="*/ 898890 h 6858000"/>
              <a:gd name="connsiteX777" fmla="*/ 5504425 w 7467600"/>
              <a:gd name="connsiteY777" fmla="*/ 848067 h 6858000"/>
              <a:gd name="connsiteX778" fmla="*/ 4968849 w 7467600"/>
              <a:gd name="connsiteY778" fmla="*/ 962318 h 6858000"/>
              <a:gd name="connsiteX779" fmla="*/ 5104039 w 7467600"/>
              <a:gd name="connsiteY779" fmla="*/ 940634 h 6858000"/>
              <a:gd name="connsiteX780" fmla="*/ 5256311 w 7467600"/>
              <a:gd name="connsiteY780" fmla="*/ 916490 h 6858000"/>
              <a:gd name="connsiteX781" fmla="*/ 5377381 w 7467600"/>
              <a:gd name="connsiteY781" fmla="*/ 912671 h 6858000"/>
              <a:gd name="connsiteX782" fmla="*/ 5460148 w 7467600"/>
              <a:gd name="connsiteY782" fmla="*/ 911442 h 6858000"/>
              <a:gd name="connsiteX783" fmla="*/ 5648971 w 7467600"/>
              <a:gd name="connsiteY783" fmla="*/ 891331 h 6858000"/>
              <a:gd name="connsiteX784" fmla="*/ 5844807 w 7467600"/>
              <a:gd name="connsiteY784" fmla="*/ 870718 h 6858000"/>
              <a:gd name="connsiteX785" fmla="*/ 5862975 w 7467600"/>
              <a:gd name="connsiteY785" fmla="*/ 869756 h 6858000"/>
              <a:gd name="connsiteX786" fmla="*/ 5920887 w 7467600"/>
              <a:gd name="connsiteY786" fmla="*/ 865929 h 6858000"/>
              <a:gd name="connsiteX787" fmla="*/ 5504425 w 7467600"/>
              <a:gd name="connsiteY787" fmla="*/ 848067 h 6858000"/>
              <a:gd name="connsiteX788" fmla="*/ 3607114 w 7467600"/>
              <a:gd name="connsiteY788" fmla="*/ 467441 h 6858000"/>
              <a:gd name="connsiteX789" fmla="*/ 3296242 w 7467600"/>
              <a:gd name="connsiteY789" fmla="*/ 807991 h 6858000"/>
              <a:gd name="connsiteX790" fmla="*/ 3174674 w 7467600"/>
              <a:gd name="connsiteY790" fmla="*/ 919759 h 6858000"/>
              <a:gd name="connsiteX791" fmla="*/ 3042978 w 7467600"/>
              <a:gd name="connsiteY791" fmla="*/ 1054894 h 6858000"/>
              <a:gd name="connsiteX792" fmla="*/ 2968914 w 7467600"/>
              <a:gd name="connsiteY792" fmla="*/ 1133756 h 6858000"/>
              <a:gd name="connsiteX793" fmla="*/ 3103823 w 7467600"/>
              <a:gd name="connsiteY793" fmla="*/ 1026814 h 6858000"/>
              <a:gd name="connsiteX794" fmla="*/ 3607114 w 7467600"/>
              <a:gd name="connsiteY794" fmla="*/ 467441 h 6858000"/>
              <a:gd name="connsiteX795" fmla="*/ 3744487 w 7467600"/>
              <a:gd name="connsiteY795" fmla="*/ 383136 h 6858000"/>
              <a:gd name="connsiteX796" fmla="*/ 3970213 w 7467600"/>
              <a:gd name="connsiteY796" fmla="*/ 995559 h 6858000"/>
              <a:gd name="connsiteX797" fmla="*/ 3744487 w 7467600"/>
              <a:gd name="connsiteY797" fmla="*/ 383136 h 6858000"/>
              <a:gd name="connsiteX798" fmla="*/ 3624562 w 7467600"/>
              <a:gd name="connsiteY798" fmla="*/ 367041 h 6858000"/>
              <a:gd name="connsiteX799" fmla="*/ 3489712 w 7467600"/>
              <a:gd name="connsiteY799" fmla="*/ 485386 h 6858000"/>
              <a:gd name="connsiteX800" fmla="*/ 3182994 w 7467600"/>
              <a:gd name="connsiteY800" fmla="*/ 828265 h 6858000"/>
              <a:gd name="connsiteX801" fmla="*/ 2892114 w 7467600"/>
              <a:gd name="connsiteY801" fmla="*/ 1172635 h 6858000"/>
              <a:gd name="connsiteX802" fmla="*/ 3021459 w 7467600"/>
              <a:gd name="connsiteY802" fmla="*/ 1035385 h 6858000"/>
              <a:gd name="connsiteX803" fmla="*/ 3153873 w 7467600"/>
              <a:gd name="connsiteY803" fmla="*/ 898971 h 6858000"/>
              <a:gd name="connsiteX804" fmla="*/ 3276511 w 7467600"/>
              <a:gd name="connsiteY804" fmla="*/ 786423 h 6858000"/>
              <a:gd name="connsiteX805" fmla="*/ 3584154 w 7467600"/>
              <a:gd name="connsiteY805" fmla="*/ 448218 h 6858000"/>
              <a:gd name="connsiteX806" fmla="*/ 3624562 w 7467600"/>
              <a:gd name="connsiteY806" fmla="*/ 367041 h 6858000"/>
              <a:gd name="connsiteX807" fmla="*/ 3766672 w 7467600"/>
              <a:gd name="connsiteY807" fmla="*/ 359429 h 6858000"/>
              <a:gd name="connsiteX808" fmla="*/ 3996338 w 7467600"/>
              <a:gd name="connsiteY808" fmla="*/ 968237 h 6858000"/>
              <a:gd name="connsiteX809" fmla="*/ 3766672 w 7467600"/>
              <a:gd name="connsiteY809" fmla="*/ 359429 h 6858000"/>
              <a:gd name="connsiteX810" fmla="*/ 5805386 w 7467600"/>
              <a:gd name="connsiteY810" fmla="*/ 239240 h 6858000"/>
              <a:gd name="connsiteX811" fmla="*/ 5736947 w 7467600"/>
              <a:gd name="connsiteY811" fmla="*/ 261367 h 6858000"/>
              <a:gd name="connsiteX812" fmla="*/ 5427012 w 7467600"/>
              <a:gd name="connsiteY812" fmla="*/ 311272 h 6858000"/>
              <a:gd name="connsiteX813" fmla="*/ 5147818 w 7467600"/>
              <a:gd name="connsiteY813" fmla="*/ 322112 h 6858000"/>
              <a:gd name="connsiteX814" fmla="*/ 5060854 w 7467600"/>
              <a:gd name="connsiteY814" fmla="*/ 311882 h 6858000"/>
              <a:gd name="connsiteX815" fmla="*/ 4945989 w 7467600"/>
              <a:gd name="connsiteY815" fmla="*/ 300516 h 6858000"/>
              <a:gd name="connsiteX816" fmla="*/ 5410479 w 7467600"/>
              <a:gd name="connsiteY816" fmla="*/ 348434 h 6858000"/>
              <a:gd name="connsiteX817" fmla="*/ 5805386 w 7467600"/>
              <a:gd name="connsiteY817" fmla="*/ 239240 h 6858000"/>
              <a:gd name="connsiteX818" fmla="*/ 5905192 w 7467600"/>
              <a:gd name="connsiteY818" fmla="*/ 163079 h 6858000"/>
              <a:gd name="connsiteX819" fmla="*/ 5865655 w 7467600"/>
              <a:gd name="connsiteY819" fmla="*/ 171901 h 6858000"/>
              <a:gd name="connsiteX820" fmla="*/ 5259740 w 7467600"/>
              <a:gd name="connsiteY820" fmla="*/ 257013 h 6858000"/>
              <a:gd name="connsiteX821" fmla="*/ 5208466 w 7467600"/>
              <a:gd name="connsiteY821" fmla="*/ 257550 h 6858000"/>
              <a:gd name="connsiteX822" fmla="*/ 4980204 w 7467600"/>
              <a:gd name="connsiteY822" fmla="*/ 271903 h 6858000"/>
              <a:gd name="connsiteX823" fmla="*/ 5068068 w 7467600"/>
              <a:gd name="connsiteY823" fmla="*/ 282244 h 6858000"/>
              <a:gd name="connsiteX824" fmla="*/ 5153231 w 7467600"/>
              <a:gd name="connsiteY824" fmla="*/ 292240 h 6858000"/>
              <a:gd name="connsiteX825" fmla="*/ 5426491 w 7467600"/>
              <a:gd name="connsiteY825" fmla="*/ 281128 h 6858000"/>
              <a:gd name="connsiteX826" fmla="*/ 5731212 w 7467600"/>
              <a:gd name="connsiteY826" fmla="*/ 231951 h 6858000"/>
              <a:gd name="connsiteX827" fmla="*/ 5905192 w 7467600"/>
              <a:gd name="connsiteY827" fmla="*/ 163079 h 6858000"/>
              <a:gd name="connsiteX828" fmla="*/ 5944437 w 7467600"/>
              <a:gd name="connsiteY828" fmla="*/ 113829 h 6858000"/>
              <a:gd name="connsiteX829" fmla="*/ 5825032 w 7467600"/>
              <a:gd name="connsiteY829" fmla="*/ 146405 h 6858000"/>
              <a:gd name="connsiteX830" fmla="*/ 4955599 w 7467600"/>
              <a:gd name="connsiteY830" fmla="*/ 247008 h 6858000"/>
              <a:gd name="connsiteX831" fmla="*/ 5210104 w 7467600"/>
              <a:gd name="connsiteY831" fmla="*/ 228123 h 6858000"/>
              <a:gd name="connsiteX832" fmla="*/ 5261015 w 7467600"/>
              <a:gd name="connsiteY832" fmla="*/ 227087 h 6858000"/>
              <a:gd name="connsiteX833" fmla="*/ 5861181 w 7467600"/>
              <a:gd name="connsiteY833" fmla="*/ 143093 h 6858000"/>
              <a:gd name="connsiteX834" fmla="*/ 5961252 w 7467600"/>
              <a:gd name="connsiteY834" fmla="*/ 114820 h 6858000"/>
              <a:gd name="connsiteX835" fmla="*/ 5944437 w 7467600"/>
              <a:gd name="connsiteY835" fmla="*/ 113829 h 6858000"/>
              <a:gd name="connsiteX836" fmla="*/ 3882765 w 7467600"/>
              <a:gd name="connsiteY836" fmla="*/ 0 h 6858000"/>
              <a:gd name="connsiteX837" fmla="*/ 3995099 w 7467600"/>
              <a:gd name="connsiteY837" fmla="*/ 0 h 6858000"/>
              <a:gd name="connsiteX838" fmla="*/ 4163818 w 7467600"/>
              <a:gd name="connsiteY838" fmla="*/ 234104 h 6858000"/>
              <a:gd name="connsiteX839" fmla="*/ 4172099 w 7467600"/>
              <a:gd name="connsiteY839" fmla="*/ 234207 h 6858000"/>
              <a:gd name="connsiteX840" fmla="*/ 4784282 w 7467600"/>
              <a:gd name="connsiteY840" fmla="*/ 276561 h 6858000"/>
              <a:gd name="connsiteX841" fmla="*/ 4801687 w 7467600"/>
              <a:gd name="connsiteY841" fmla="*/ 267764 h 6858000"/>
              <a:gd name="connsiteX842" fmla="*/ 6082788 w 7467600"/>
              <a:gd name="connsiteY842" fmla="*/ 64119 h 6858000"/>
              <a:gd name="connsiteX843" fmla="*/ 6099442 w 7467600"/>
              <a:gd name="connsiteY843" fmla="*/ 82568 h 6858000"/>
              <a:gd name="connsiteX844" fmla="*/ 4804137 w 7467600"/>
              <a:gd name="connsiteY844" fmla="*/ 320931 h 6858000"/>
              <a:gd name="connsiteX845" fmla="*/ 4227047 w 7467600"/>
              <a:gd name="connsiteY845" fmla="*/ 313415 h 6858000"/>
              <a:gd name="connsiteX846" fmla="*/ 4346041 w 7467600"/>
              <a:gd name="connsiteY846" fmla="*/ 456086 h 6858000"/>
              <a:gd name="connsiteX847" fmla="*/ 4870967 w 7467600"/>
              <a:gd name="connsiteY847" fmla="*/ 963061 h 6858000"/>
              <a:gd name="connsiteX848" fmla="*/ 4889647 w 7467600"/>
              <a:gd name="connsiteY848" fmla="*/ 957147 h 6858000"/>
              <a:gd name="connsiteX849" fmla="*/ 5422504 w 7467600"/>
              <a:gd name="connsiteY849" fmla="*/ 805191 h 6858000"/>
              <a:gd name="connsiteX850" fmla="*/ 6087656 w 7467600"/>
              <a:gd name="connsiteY850" fmla="*/ 826703 h 6858000"/>
              <a:gd name="connsiteX851" fmla="*/ 6058717 w 7467600"/>
              <a:gd name="connsiteY851" fmla="*/ 865992 h 6858000"/>
              <a:gd name="connsiteX852" fmla="*/ 4974153 w 7467600"/>
              <a:gd name="connsiteY852" fmla="*/ 1045456 h 6858000"/>
              <a:gd name="connsiteX853" fmla="*/ 5627835 w 7467600"/>
              <a:gd name="connsiteY853" fmla="*/ 1472077 h 6858000"/>
              <a:gd name="connsiteX854" fmla="*/ 5629817 w 7467600"/>
              <a:gd name="connsiteY854" fmla="*/ 1471412 h 6858000"/>
              <a:gd name="connsiteX855" fmla="*/ 5634124 w 7467600"/>
              <a:gd name="connsiteY855" fmla="*/ 1470572 h 6858000"/>
              <a:gd name="connsiteX856" fmla="*/ 5755832 w 7467600"/>
              <a:gd name="connsiteY856" fmla="*/ 1383886 h 6858000"/>
              <a:gd name="connsiteX857" fmla="*/ 6014186 w 7467600"/>
              <a:gd name="connsiteY857" fmla="*/ 1279799 h 6858000"/>
              <a:gd name="connsiteX858" fmla="*/ 6901619 w 7467600"/>
              <a:gd name="connsiteY858" fmla="*/ 1047874 h 6858000"/>
              <a:gd name="connsiteX859" fmla="*/ 6931566 w 7467600"/>
              <a:gd name="connsiteY859" fmla="*/ 1062034 h 6858000"/>
              <a:gd name="connsiteX860" fmla="*/ 5790982 w 7467600"/>
              <a:gd name="connsiteY860" fmla="*/ 1561380 h 6858000"/>
              <a:gd name="connsiteX861" fmla="*/ 6188971 w 7467600"/>
              <a:gd name="connsiteY861" fmla="*/ 1755168 h 6858000"/>
              <a:gd name="connsiteX862" fmla="*/ 6202446 w 7467600"/>
              <a:gd name="connsiteY862" fmla="*/ 1752268 h 6858000"/>
              <a:gd name="connsiteX863" fmla="*/ 7179560 w 7467600"/>
              <a:gd name="connsiteY863" fmla="*/ 1467551 h 6858000"/>
              <a:gd name="connsiteX864" fmla="*/ 7158730 w 7467600"/>
              <a:gd name="connsiteY864" fmla="*/ 1507835 h 6858000"/>
              <a:gd name="connsiteX865" fmla="*/ 6326959 w 7467600"/>
              <a:gd name="connsiteY865" fmla="*/ 1817686 h 6858000"/>
              <a:gd name="connsiteX866" fmla="*/ 6537433 w 7467600"/>
              <a:gd name="connsiteY866" fmla="*/ 1907790 h 6858000"/>
              <a:gd name="connsiteX867" fmla="*/ 6550221 w 7467600"/>
              <a:gd name="connsiteY867" fmla="*/ 1910729 h 6858000"/>
              <a:gd name="connsiteX868" fmla="*/ 6964438 w 7467600"/>
              <a:gd name="connsiteY868" fmla="*/ 2209505 h 6858000"/>
              <a:gd name="connsiteX869" fmla="*/ 7367862 w 7467600"/>
              <a:gd name="connsiteY869" fmla="*/ 2806833 h 6858000"/>
              <a:gd name="connsiteX870" fmla="*/ 7364329 w 7467600"/>
              <a:gd name="connsiteY870" fmla="*/ 2826907 h 6858000"/>
              <a:gd name="connsiteX871" fmla="*/ 7290545 w 7467600"/>
              <a:gd name="connsiteY871" fmla="*/ 2850663 h 6858000"/>
              <a:gd name="connsiteX872" fmla="*/ 6472036 w 7467600"/>
              <a:gd name="connsiteY872" fmla="*/ 1959003 h 6858000"/>
              <a:gd name="connsiteX873" fmla="*/ 5792897 w 7467600"/>
              <a:gd name="connsiteY873" fmla="*/ 1647747 h 6858000"/>
              <a:gd name="connsiteX874" fmla="*/ 5842751 w 7467600"/>
              <a:gd name="connsiteY874" fmla="*/ 1816112 h 6858000"/>
              <a:gd name="connsiteX875" fmla="*/ 5847424 w 7467600"/>
              <a:gd name="connsiteY875" fmla="*/ 1815776 h 6858000"/>
              <a:gd name="connsiteX876" fmla="*/ 6399821 w 7467600"/>
              <a:gd name="connsiteY876" fmla="*/ 2344799 h 6858000"/>
              <a:gd name="connsiteX877" fmla="*/ 6323232 w 7467600"/>
              <a:gd name="connsiteY877" fmla="*/ 2389634 h 6858000"/>
              <a:gd name="connsiteX878" fmla="*/ 5942958 w 7467600"/>
              <a:gd name="connsiteY878" fmla="*/ 2077708 h 6858000"/>
              <a:gd name="connsiteX879" fmla="*/ 5921559 w 7467600"/>
              <a:gd name="connsiteY879" fmla="*/ 2378596 h 6858000"/>
              <a:gd name="connsiteX880" fmla="*/ 5817651 w 7467600"/>
              <a:gd name="connsiteY880" fmla="*/ 3023919 h 6858000"/>
              <a:gd name="connsiteX881" fmla="*/ 5729634 w 7467600"/>
              <a:gd name="connsiteY881" fmla="*/ 3051849 h 6858000"/>
              <a:gd name="connsiteX882" fmla="*/ 5611018 w 7467600"/>
              <a:gd name="connsiteY882" fmla="*/ 2316769 h 6858000"/>
              <a:gd name="connsiteX883" fmla="*/ 5687608 w 7467600"/>
              <a:gd name="connsiteY883" fmla="*/ 2039972 h 6858000"/>
              <a:gd name="connsiteX884" fmla="*/ 5657554 w 7467600"/>
              <a:gd name="connsiteY884" fmla="*/ 1576445 h 6858000"/>
              <a:gd name="connsiteX885" fmla="*/ 5150475 w 7467600"/>
              <a:gd name="connsiteY885" fmla="*/ 1274012 h 6858000"/>
              <a:gd name="connsiteX886" fmla="*/ 5349142 w 7467600"/>
              <a:gd name="connsiteY886" fmla="*/ 2204405 h 6858000"/>
              <a:gd name="connsiteX887" fmla="*/ 5262214 w 7467600"/>
              <a:gd name="connsiteY887" fmla="*/ 2233836 h 6858000"/>
              <a:gd name="connsiteX888" fmla="*/ 4981539 w 7467600"/>
              <a:gd name="connsiteY888" fmla="*/ 1542201 h 6858000"/>
              <a:gd name="connsiteX889" fmla="*/ 4958461 w 7467600"/>
              <a:gd name="connsiteY889" fmla="*/ 1136957 h 6858000"/>
              <a:gd name="connsiteX890" fmla="*/ 4655015 w 7467600"/>
              <a:gd name="connsiteY890" fmla="*/ 891426 h 6858000"/>
              <a:gd name="connsiteX891" fmla="*/ 4348002 w 7467600"/>
              <a:gd name="connsiteY891" fmla="*/ 2205895 h 6858000"/>
              <a:gd name="connsiteX892" fmla="*/ 4262250 w 7467600"/>
              <a:gd name="connsiteY892" fmla="*/ 2219972 h 6858000"/>
              <a:gd name="connsiteX893" fmla="*/ 4550611 w 7467600"/>
              <a:gd name="connsiteY893" fmla="*/ 817540 h 6858000"/>
              <a:gd name="connsiteX894" fmla="*/ 4564418 w 7467600"/>
              <a:gd name="connsiteY894" fmla="*/ 808293 h 6858000"/>
              <a:gd name="connsiteX895" fmla="*/ 4266388 w 7467600"/>
              <a:gd name="connsiteY895" fmla="*/ 500083 h 6858000"/>
              <a:gd name="connsiteX896" fmla="*/ 4032842 w 7467600"/>
              <a:gd name="connsiteY896" fmla="*/ 211809 h 6858000"/>
              <a:gd name="connsiteX897" fmla="*/ 3882765 w 7467600"/>
              <a:gd name="connsiteY897" fmla="*/ 0 h 6858000"/>
              <a:gd name="connsiteX898" fmla="*/ 3721337 w 7467600"/>
              <a:gd name="connsiteY898" fmla="*/ 0 h 6858000"/>
              <a:gd name="connsiteX899" fmla="*/ 3797544 w 7467600"/>
              <a:gd name="connsiteY899" fmla="*/ 0 h 6858000"/>
              <a:gd name="connsiteX900" fmla="*/ 3775734 w 7467600"/>
              <a:gd name="connsiteY900" fmla="*/ 95131 h 6858000"/>
              <a:gd name="connsiteX901" fmla="*/ 3724807 w 7467600"/>
              <a:gd name="connsiteY901" fmla="*/ 272257 h 6858000"/>
              <a:gd name="connsiteX902" fmla="*/ 3726844 w 7467600"/>
              <a:gd name="connsiteY902" fmla="*/ 282988 h 6858000"/>
              <a:gd name="connsiteX903" fmla="*/ 3742664 w 7467600"/>
              <a:gd name="connsiteY903" fmla="*/ 279918 h 6858000"/>
              <a:gd name="connsiteX904" fmla="*/ 4103910 w 7467600"/>
              <a:gd name="connsiteY904" fmla="*/ 1161917 h 6858000"/>
              <a:gd name="connsiteX905" fmla="*/ 4020269 w 7467600"/>
              <a:gd name="connsiteY905" fmla="*/ 1200406 h 6858000"/>
              <a:gd name="connsiteX906" fmla="*/ 3674882 w 7467600"/>
              <a:gd name="connsiteY906" fmla="*/ 488524 h 6858000"/>
              <a:gd name="connsiteX907" fmla="*/ 3132682 w 7467600"/>
              <a:gd name="connsiteY907" fmla="*/ 1072284 h 6858000"/>
              <a:gd name="connsiteX908" fmla="*/ 2716346 w 7467600"/>
              <a:gd name="connsiteY908" fmla="*/ 1276376 h 6858000"/>
              <a:gd name="connsiteX909" fmla="*/ 2716772 w 7467600"/>
              <a:gd name="connsiteY909" fmla="*/ 1255462 h 6858000"/>
              <a:gd name="connsiteX910" fmla="*/ 3471096 w 7467600"/>
              <a:gd name="connsiteY910" fmla="*/ 437072 h 6858000"/>
              <a:gd name="connsiteX911" fmla="*/ 3639057 w 7467600"/>
              <a:gd name="connsiteY911" fmla="*/ 286334 h 6858000"/>
              <a:gd name="connsiteX912" fmla="*/ 3640309 w 7467600"/>
              <a:gd name="connsiteY912" fmla="*/ 284664 h 6858000"/>
              <a:gd name="connsiteX913" fmla="*/ 3646022 w 7467600"/>
              <a:gd name="connsiteY913" fmla="*/ 276711 h 6858000"/>
              <a:gd name="connsiteX914" fmla="*/ 3707943 w 7467600"/>
              <a:gd name="connsiteY914" fmla="*/ 65958 h 6858000"/>
              <a:gd name="connsiteX915" fmla="*/ 3721337 w 7467600"/>
              <a:gd name="connsiteY915" fmla="*/ 0 h 6858000"/>
              <a:gd name="connsiteX916" fmla="*/ 2867960 w 7467600"/>
              <a:gd name="connsiteY916" fmla="*/ 0 h 6858000"/>
              <a:gd name="connsiteX917" fmla="*/ 2926351 w 7467600"/>
              <a:gd name="connsiteY917" fmla="*/ 0 h 6858000"/>
              <a:gd name="connsiteX918" fmla="*/ 2902823 w 7467600"/>
              <a:gd name="connsiteY918" fmla="*/ 262929 h 6858000"/>
              <a:gd name="connsiteX919" fmla="*/ 2940663 w 7467600"/>
              <a:gd name="connsiteY919" fmla="*/ 140884 h 6858000"/>
              <a:gd name="connsiteX920" fmla="*/ 2947039 w 7467600"/>
              <a:gd name="connsiteY920" fmla="*/ 122524 h 6858000"/>
              <a:gd name="connsiteX921" fmla="*/ 2984316 w 7467600"/>
              <a:gd name="connsiteY921" fmla="*/ 0 h 6858000"/>
              <a:gd name="connsiteX922" fmla="*/ 3016114 w 7467600"/>
              <a:gd name="connsiteY922" fmla="*/ 0 h 6858000"/>
              <a:gd name="connsiteX923" fmla="*/ 2979949 w 7467600"/>
              <a:gd name="connsiteY923" fmla="*/ 119274 h 6858000"/>
              <a:gd name="connsiteX924" fmla="*/ 3023879 w 7467600"/>
              <a:gd name="connsiteY924" fmla="*/ 0 h 6858000"/>
              <a:gd name="connsiteX925" fmla="*/ 3105400 w 7467600"/>
              <a:gd name="connsiteY925" fmla="*/ 0 h 6858000"/>
              <a:gd name="connsiteX926" fmla="*/ 3094669 w 7467600"/>
              <a:gd name="connsiteY926" fmla="*/ 30308 h 6858000"/>
              <a:gd name="connsiteX927" fmla="*/ 2901945 w 7467600"/>
              <a:gd name="connsiteY927" fmla="*/ 466538 h 6858000"/>
              <a:gd name="connsiteX928" fmla="*/ 2815209 w 7467600"/>
              <a:gd name="connsiteY928" fmla="*/ 497361 h 6858000"/>
              <a:gd name="connsiteX929" fmla="*/ 2844845 w 7467600"/>
              <a:gd name="connsiteY929" fmla="*/ 127638 h 6858000"/>
              <a:gd name="connsiteX930" fmla="*/ 2867960 w 7467600"/>
              <a:gd name="connsiteY930" fmla="*/ 0 h 6858000"/>
              <a:gd name="connsiteX931" fmla="*/ 1057230 w 7467600"/>
              <a:gd name="connsiteY931" fmla="*/ 0 h 6858000"/>
              <a:gd name="connsiteX932" fmla="*/ 1111003 w 7467600"/>
              <a:gd name="connsiteY932" fmla="*/ 0 h 6858000"/>
              <a:gd name="connsiteX933" fmla="*/ 1125553 w 7467600"/>
              <a:gd name="connsiteY933" fmla="*/ 52588 h 6858000"/>
              <a:gd name="connsiteX934" fmla="*/ 1304276 w 7467600"/>
              <a:gd name="connsiteY934" fmla="*/ 476275 h 6858000"/>
              <a:gd name="connsiteX935" fmla="*/ 1492066 w 7467600"/>
              <a:gd name="connsiteY935" fmla="*/ 886333 h 6858000"/>
              <a:gd name="connsiteX936" fmla="*/ 1423698 w 7467600"/>
              <a:gd name="connsiteY936" fmla="*/ 710817 h 6858000"/>
              <a:gd name="connsiteX937" fmla="*/ 1357609 w 7467600"/>
              <a:gd name="connsiteY937" fmla="*/ 532892 h 6858000"/>
              <a:gd name="connsiteX938" fmla="*/ 1309550 w 7467600"/>
              <a:gd name="connsiteY938" fmla="*/ 374031 h 6858000"/>
              <a:gd name="connsiteX939" fmla="*/ 1193673 w 7467600"/>
              <a:gd name="connsiteY939" fmla="*/ 49533 h 6858000"/>
              <a:gd name="connsiteX940" fmla="*/ 1164391 w 7467600"/>
              <a:gd name="connsiteY940" fmla="*/ 0 h 6858000"/>
              <a:gd name="connsiteX941" fmla="*/ 1200666 w 7467600"/>
              <a:gd name="connsiteY941" fmla="*/ 0 h 6858000"/>
              <a:gd name="connsiteX942" fmla="*/ 1223408 w 7467600"/>
              <a:gd name="connsiteY942" fmla="*/ 38996 h 6858000"/>
              <a:gd name="connsiteX943" fmla="*/ 1339635 w 7467600"/>
              <a:gd name="connsiteY943" fmla="*/ 365517 h 6858000"/>
              <a:gd name="connsiteX944" fmla="*/ 1387469 w 7467600"/>
              <a:gd name="connsiteY944" fmla="*/ 523079 h 6858000"/>
              <a:gd name="connsiteX945" fmla="*/ 1452685 w 7467600"/>
              <a:gd name="connsiteY945" fmla="*/ 699806 h 6858000"/>
              <a:gd name="connsiteX946" fmla="*/ 1492092 w 7467600"/>
              <a:gd name="connsiteY946" fmla="*/ 800424 h 6858000"/>
              <a:gd name="connsiteX947" fmla="*/ 1455302 w 7467600"/>
              <a:gd name="connsiteY947" fmla="*/ 632913 h 6858000"/>
              <a:gd name="connsiteX948" fmla="*/ 1222336 w 7467600"/>
              <a:gd name="connsiteY948" fmla="*/ 9480 h 6858000"/>
              <a:gd name="connsiteX949" fmla="*/ 1214634 w 7467600"/>
              <a:gd name="connsiteY949" fmla="*/ 0 h 6858000"/>
              <a:gd name="connsiteX950" fmla="*/ 1289827 w 7467600"/>
              <a:gd name="connsiteY950" fmla="*/ 0 h 6858000"/>
              <a:gd name="connsiteX951" fmla="*/ 1321076 w 7467600"/>
              <a:gd name="connsiteY951" fmla="*/ 59722 h 6858000"/>
              <a:gd name="connsiteX952" fmla="*/ 1512579 w 7467600"/>
              <a:gd name="connsiteY952" fmla="*/ 626441 h 6858000"/>
              <a:gd name="connsiteX953" fmla="*/ 1506076 w 7467600"/>
              <a:gd name="connsiteY953" fmla="*/ 1089289 h 6858000"/>
              <a:gd name="connsiteX954" fmla="*/ 1486346 w 7467600"/>
              <a:gd name="connsiteY954" fmla="*/ 1079919 h 6858000"/>
              <a:gd name="connsiteX955" fmla="*/ 1070511 w 7467600"/>
              <a:gd name="connsiteY955" fmla="*/ 48609 h 6858000"/>
              <a:gd name="connsiteX956" fmla="*/ 1057230 w 7467600"/>
              <a:gd name="connsiteY956" fmla="*/ 0 h 6858000"/>
              <a:gd name="connsiteX957" fmla="*/ 43151 w 7467600"/>
              <a:gd name="connsiteY957" fmla="*/ 0 h 6858000"/>
              <a:gd name="connsiteX958" fmla="*/ 95283 w 7467600"/>
              <a:gd name="connsiteY958" fmla="*/ 0 h 6858000"/>
              <a:gd name="connsiteX959" fmla="*/ 300708 w 7467600"/>
              <a:gd name="connsiteY959" fmla="*/ 154571 h 6858000"/>
              <a:gd name="connsiteX960" fmla="*/ 530414 w 7467600"/>
              <a:gd name="connsiteY960" fmla="*/ 354673 h 6858000"/>
              <a:gd name="connsiteX961" fmla="*/ 333785 w 7467600"/>
              <a:gd name="connsiteY961" fmla="*/ 161564 h 6858000"/>
              <a:gd name="connsiteX962" fmla="*/ 147005 w 7467600"/>
              <a:gd name="connsiteY962" fmla="*/ 0 h 6858000"/>
              <a:gd name="connsiteX963" fmla="*/ 272509 w 7467600"/>
              <a:gd name="connsiteY963" fmla="*/ 0 h 6858000"/>
              <a:gd name="connsiteX964" fmla="*/ 326276 w 7467600"/>
              <a:gd name="connsiteY964" fmla="*/ 45847 h 6858000"/>
              <a:gd name="connsiteX965" fmla="*/ 823759 w 7467600"/>
              <a:gd name="connsiteY965" fmla="*/ 574145 h 6858000"/>
              <a:gd name="connsiteX966" fmla="*/ 811254 w 7467600"/>
              <a:gd name="connsiteY966" fmla="*/ 665546 h 6858000"/>
              <a:gd name="connsiteX967" fmla="*/ 154042 w 7467600"/>
              <a:gd name="connsiteY967" fmla="*/ 261522 h 6858000"/>
              <a:gd name="connsiteX968" fmla="*/ 13550 w 7467600"/>
              <a:gd name="connsiteY968" fmla="*/ 158423 h 6858000"/>
              <a:gd name="connsiteX969" fmla="*/ 0 w 7467600"/>
              <a:gd name="connsiteY969" fmla="*/ 146618 h 6858000"/>
              <a:gd name="connsiteX970" fmla="*/ 0 w 7467600"/>
              <a:gd name="connsiteY970" fmla="*/ 59161 h 6858000"/>
              <a:gd name="connsiteX971" fmla="*/ 45427 w 7467600"/>
              <a:gd name="connsiteY971" fmla="*/ 101078 h 6858000"/>
              <a:gd name="connsiteX972" fmla="*/ 630103 w 7467600"/>
              <a:gd name="connsiteY972" fmla="*/ 485885 h 6858000"/>
              <a:gd name="connsiteX973" fmla="*/ 532040 w 7467600"/>
              <a:gd name="connsiteY973" fmla="*/ 399359 h 6858000"/>
              <a:gd name="connsiteX974" fmla="*/ 517618 w 7467600"/>
              <a:gd name="connsiteY974" fmla="*/ 385726 h 6858000"/>
              <a:gd name="connsiteX975" fmla="*/ 285074 w 7467600"/>
              <a:gd name="connsiteY975" fmla="*/ 182755 h 6858000"/>
              <a:gd name="connsiteX976" fmla="*/ 43151 w 7467600"/>
              <a:gd name="connsiteY976"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88673 w 7467600"/>
              <a:gd name="connsiteY4" fmla="*/ 6610396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392158 w 7467600"/>
              <a:gd name="connsiteY16" fmla="*/ 6771365 h 6858000"/>
              <a:gd name="connsiteX17" fmla="*/ 7467600 w 7467600"/>
              <a:gd name="connsiteY17" fmla="*/ 6805948 h 6858000"/>
              <a:gd name="connsiteX18" fmla="*/ 7467600 w 7467600"/>
              <a:gd name="connsiteY18" fmla="*/ 6831490 h 6858000"/>
              <a:gd name="connsiteX19" fmla="*/ 7410696 w 7467600"/>
              <a:gd name="connsiteY19" fmla="*/ 6803861 h 6858000"/>
              <a:gd name="connsiteX20" fmla="*/ 7088673 w 7467600"/>
              <a:gd name="connsiteY20" fmla="*/ 6610396 h 6858000"/>
              <a:gd name="connsiteX21" fmla="*/ 1019354 w 7467600"/>
              <a:gd name="connsiteY21" fmla="*/ 6315006 h 6858000"/>
              <a:gd name="connsiteX22" fmla="*/ 441046 w 7467600"/>
              <a:gd name="connsiteY22" fmla="*/ 6691153 h 6858000"/>
              <a:gd name="connsiteX23" fmla="*/ 1019354 w 7467600"/>
              <a:gd name="connsiteY23" fmla="*/ 6315006 h 6858000"/>
              <a:gd name="connsiteX24" fmla="*/ 991680 w 7467600"/>
              <a:gd name="connsiteY24" fmla="*/ 6298413 h 6858000"/>
              <a:gd name="connsiteX25" fmla="*/ 409060 w 7467600"/>
              <a:gd name="connsiteY25" fmla="*/ 6671470 h 6858000"/>
              <a:gd name="connsiteX26" fmla="*/ 991680 w 7467600"/>
              <a:gd name="connsiteY26" fmla="*/ 6298413 h 6858000"/>
              <a:gd name="connsiteX27" fmla="*/ 103333 w 7467600"/>
              <a:gd name="connsiteY27" fmla="*/ 5699602 h 6858000"/>
              <a:gd name="connsiteX28" fmla="*/ 233938 w 7467600"/>
              <a:gd name="connsiteY28" fmla="*/ 5809416 h 6858000"/>
              <a:gd name="connsiteX29" fmla="*/ 883580 w 7467600"/>
              <a:gd name="connsiteY29" fmla="*/ 6180710 h 6858000"/>
              <a:gd name="connsiteX30" fmla="*/ 487337 w 7467600"/>
              <a:gd name="connsiteY30" fmla="*/ 5950182 h 6858000"/>
              <a:gd name="connsiteX31" fmla="*/ 354051 w 7467600"/>
              <a:gd name="connsiteY31" fmla="*/ 5854912 h 6858000"/>
              <a:gd name="connsiteX32" fmla="*/ 195436 w 7467600"/>
              <a:gd name="connsiteY32" fmla="*/ 5755068 h 6858000"/>
              <a:gd name="connsiteX33" fmla="*/ 103333 w 7467600"/>
              <a:gd name="connsiteY33" fmla="*/ 5699602 h 6858000"/>
              <a:gd name="connsiteX34" fmla="*/ 5539432 w 7467600"/>
              <a:gd name="connsiteY34" fmla="*/ 5642928 h 6858000"/>
              <a:gd name="connsiteX35" fmla="*/ 5555462 w 7467600"/>
              <a:gd name="connsiteY35" fmla="*/ 5694454 h 6858000"/>
              <a:gd name="connsiteX36" fmla="*/ 5828270 w 7467600"/>
              <a:gd name="connsiteY36" fmla="*/ 6320663 h 6858000"/>
              <a:gd name="connsiteX37" fmla="*/ 5947416 w 7467600"/>
              <a:gd name="connsiteY37" fmla="*/ 6574846 h 6858000"/>
              <a:gd name="connsiteX38" fmla="*/ 5539432 w 7467600"/>
              <a:gd name="connsiteY38" fmla="*/ 5642928 h 6858000"/>
              <a:gd name="connsiteX39" fmla="*/ 51253 w 7467600"/>
              <a:gd name="connsiteY39" fmla="*/ 5631825 h 6858000"/>
              <a:gd name="connsiteX40" fmla="*/ 211622 w 7467600"/>
              <a:gd name="connsiteY40" fmla="*/ 5728803 h 6858000"/>
              <a:gd name="connsiteX41" fmla="*/ 371652 w 7467600"/>
              <a:gd name="connsiteY41" fmla="*/ 5829062 h 6858000"/>
              <a:gd name="connsiteX42" fmla="*/ 505903 w 7467600"/>
              <a:gd name="connsiteY42" fmla="*/ 5925221 h 6858000"/>
              <a:gd name="connsiteX43" fmla="*/ 899240 w 7467600"/>
              <a:gd name="connsiteY43" fmla="*/ 6153068 h 6858000"/>
              <a:gd name="connsiteX44" fmla="*/ 988114 w 7467600"/>
              <a:gd name="connsiteY44" fmla="*/ 6174204 h 6858000"/>
              <a:gd name="connsiteX45" fmla="*/ 845971 w 7467600"/>
              <a:gd name="connsiteY45" fmla="*/ 6067177 h 6858000"/>
              <a:gd name="connsiteX46" fmla="*/ 448057 w 7467600"/>
              <a:gd name="connsiteY46" fmla="*/ 5841376 h 6858000"/>
              <a:gd name="connsiteX47" fmla="*/ 51253 w 7467600"/>
              <a:gd name="connsiteY47" fmla="*/ 5631825 h 6858000"/>
              <a:gd name="connsiteX48" fmla="*/ 2606687 w 7467600"/>
              <a:gd name="connsiteY48" fmla="*/ 5630718 h 6858000"/>
              <a:gd name="connsiteX49" fmla="*/ 2645658 w 7467600"/>
              <a:gd name="connsiteY49" fmla="*/ 6640259 h 6858000"/>
              <a:gd name="connsiteX50" fmla="*/ 2606687 w 7467600"/>
              <a:gd name="connsiteY50" fmla="*/ 5630718 h 6858000"/>
              <a:gd name="connsiteX51" fmla="*/ 3642057 w 7467600"/>
              <a:gd name="connsiteY51" fmla="*/ 5573487 h 6858000"/>
              <a:gd name="connsiteX52" fmla="*/ 3632981 w 7467600"/>
              <a:gd name="connsiteY52" fmla="*/ 5579437 h 6858000"/>
              <a:gd name="connsiteX53" fmla="*/ 3382436 w 7467600"/>
              <a:gd name="connsiteY53" fmla="*/ 5952726 h 6858000"/>
              <a:gd name="connsiteX54" fmla="*/ 3191929 w 7467600"/>
              <a:gd name="connsiteY54" fmla="*/ 6662669 h 6858000"/>
              <a:gd name="connsiteX55" fmla="*/ 3369898 w 7467600"/>
              <a:gd name="connsiteY55" fmla="*/ 6081771 h 6858000"/>
              <a:gd name="connsiteX56" fmla="*/ 3642057 w 7467600"/>
              <a:gd name="connsiteY56" fmla="*/ 5573487 h 6858000"/>
              <a:gd name="connsiteX57" fmla="*/ 2650666 w 7467600"/>
              <a:gd name="connsiteY57" fmla="*/ 5530686 h 6858000"/>
              <a:gd name="connsiteX58" fmla="*/ 2650249 w 7467600"/>
              <a:gd name="connsiteY58" fmla="*/ 5532101 h 6858000"/>
              <a:gd name="connsiteX59" fmla="*/ 2663808 w 7467600"/>
              <a:gd name="connsiteY59" fmla="*/ 6535215 h 6858000"/>
              <a:gd name="connsiteX60" fmla="*/ 2665418 w 7467600"/>
              <a:gd name="connsiteY60" fmla="*/ 6132756 h 6858000"/>
              <a:gd name="connsiteX61" fmla="*/ 2650666 w 7467600"/>
              <a:gd name="connsiteY61" fmla="*/ 5530686 h 6858000"/>
              <a:gd name="connsiteX62" fmla="*/ 2680277 w 7467600"/>
              <a:gd name="connsiteY62" fmla="*/ 5479204 h 6858000"/>
              <a:gd name="connsiteX63" fmla="*/ 2678972 w 7467600"/>
              <a:gd name="connsiteY63" fmla="*/ 5481582 h 6858000"/>
              <a:gd name="connsiteX64" fmla="*/ 2696666 w 7467600"/>
              <a:gd name="connsiteY64" fmla="*/ 6133836 h 6858000"/>
              <a:gd name="connsiteX65" fmla="*/ 2695769 w 7467600"/>
              <a:gd name="connsiteY65" fmla="*/ 6390955 h 6858000"/>
              <a:gd name="connsiteX66" fmla="*/ 2739893 w 7467600"/>
              <a:gd name="connsiteY66" fmla="*/ 6108357 h 6858000"/>
              <a:gd name="connsiteX67" fmla="*/ 2680277 w 7467600"/>
              <a:gd name="connsiteY67" fmla="*/ 5479204 h 6858000"/>
              <a:gd name="connsiteX68" fmla="*/ 1132195 w 7467600"/>
              <a:gd name="connsiteY68" fmla="*/ 5467980 h 6858000"/>
              <a:gd name="connsiteX69" fmla="*/ 1679056 w 7467600"/>
              <a:gd name="connsiteY69" fmla="*/ 5516907 h 6858000"/>
              <a:gd name="connsiteX70" fmla="*/ 2128648 w 7467600"/>
              <a:gd name="connsiteY70" fmla="*/ 5474249 h 6858000"/>
              <a:gd name="connsiteX71" fmla="*/ 1825619 w 7467600"/>
              <a:gd name="connsiteY71" fmla="*/ 5478447 h 6858000"/>
              <a:gd name="connsiteX72" fmla="*/ 1737798 w 7467600"/>
              <a:gd name="connsiteY72" fmla="*/ 5483353 h 6858000"/>
              <a:gd name="connsiteX73" fmla="*/ 1132195 w 7467600"/>
              <a:gd name="connsiteY73" fmla="*/ 5467980 h 6858000"/>
              <a:gd name="connsiteX74" fmla="*/ 6844835 w 7467600"/>
              <a:gd name="connsiteY74" fmla="*/ 5424988 h 6858000"/>
              <a:gd name="connsiteX75" fmla="*/ 6879594 w 7467600"/>
              <a:gd name="connsiteY75" fmla="*/ 5424547 h 6858000"/>
              <a:gd name="connsiteX76" fmla="*/ 7379510 w 7467600"/>
              <a:gd name="connsiteY76" fmla="*/ 5755454 h 6858000"/>
              <a:gd name="connsiteX77" fmla="*/ 7467600 w 7467600"/>
              <a:gd name="connsiteY77" fmla="*/ 5845526 h 6858000"/>
              <a:gd name="connsiteX78" fmla="*/ 7271900 w 7467600"/>
              <a:gd name="connsiteY78" fmla="*/ 5734551 h 6858000"/>
              <a:gd name="connsiteX79" fmla="*/ 7015907 w 7467600"/>
              <a:gd name="connsiteY79" fmla="*/ 5541548 h 6858000"/>
              <a:gd name="connsiteX80" fmla="*/ 7259646 w 7467600"/>
              <a:gd name="connsiteY80" fmla="*/ 5765985 h 6858000"/>
              <a:gd name="connsiteX81" fmla="*/ 7467600 w 7467600"/>
              <a:gd name="connsiteY81" fmla="*/ 6012219 h 6858000"/>
              <a:gd name="connsiteX82" fmla="*/ 6946849 w 7467600"/>
              <a:gd name="connsiteY82" fmla="*/ 5523271 h 6858000"/>
              <a:gd name="connsiteX83" fmla="*/ 6946972 w 7467600"/>
              <a:gd name="connsiteY83" fmla="*/ 5526491 h 6858000"/>
              <a:gd name="connsiteX84" fmla="*/ 7105827 w 7467600"/>
              <a:gd name="connsiteY84" fmla="*/ 5718700 h 6858000"/>
              <a:gd name="connsiteX85" fmla="*/ 7356878 w 7467600"/>
              <a:gd name="connsiteY85" fmla="*/ 5981332 h 6858000"/>
              <a:gd name="connsiteX86" fmla="*/ 7467600 w 7467600"/>
              <a:gd name="connsiteY86" fmla="*/ 6117703 h 6858000"/>
              <a:gd name="connsiteX87" fmla="*/ 7467600 w 7467600"/>
              <a:gd name="connsiteY87" fmla="*/ 6163634 h 6858000"/>
              <a:gd name="connsiteX88" fmla="*/ 7403637 w 7467600"/>
              <a:gd name="connsiteY88" fmla="*/ 6083957 h 6858000"/>
              <a:gd name="connsiteX89" fmla="*/ 7254615 w 7467600"/>
              <a:gd name="connsiteY89" fmla="*/ 5911918 h 6858000"/>
              <a:gd name="connsiteX90" fmla="*/ 7312589 w 7467600"/>
              <a:gd name="connsiteY90" fmla="*/ 5982309 h 6858000"/>
              <a:gd name="connsiteX91" fmla="*/ 7448321 w 7467600"/>
              <a:gd name="connsiteY91" fmla="*/ 6190991 h 6858000"/>
              <a:gd name="connsiteX92" fmla="*/ 7467600 w 7467600"/>
              <a:gd name="connsiteY92" fmla="*/ 6221686 h 6858000"/>
              <a:gd name="connsiteX93" fmla="*/ 7467600 w 7467600"/>
              <a:gd name="connsiteY93" fmla="*/ 6334256 h 6858000"/>
              <a:gd name="connsiteX94" fmla="*/ 7454976 w 7467600"/>
              <a:gd name="connsiteY94" fmla="*/ 6318297 h 6858000"/>
              <a:gd name="connsiteX95" fmla="*/ 7042773 w 7467600"/>
              <a:gd name="connsiteY95" fmla="*/ 5734011 h 6858000"/>
              <a:gd name="connsiteX96" fmla="*/ 6844835 w 7467600"/>
              <a:gd name="connsiteY96" fmla="*/ 5424988 h 6858000"/>
              <a:gd name="connsiteX97" fmla="*/ 1456157 w 7467600"/>
              <a:gd name="connsiteY97" fmla="*/ 5371404 h 6858000"/>
              <a:gd name="connsiteX98" fmla="*/ 1244432 w 7467600"/>
              <a:gd name="connsiteY98" fmla="*/ 5385601 h 6858000"/>
              <a:gd name="connsiteX99" fmla="*/ 973990 w 7467600"/>
              <a:gd name="connsiteY99" fmla="*/ 5424940 h 6858000"/>
              <a:gd name="connsiteX100" fmla="*/ 1103809 w 7467600"/>
              <a:gd name="connsiteY100" fmla="*/ 5433720 h 6858000"/>
              <a:gd name="connsiteX101" fmla="*/ 1123454 w 7467600"/>
              <a:gd name="connsiteY101" fmla="*/ 5435727 h 6858000"/>
              <a:gd name="connsiteX102" fmla="*/ 1737017 w 7467600"/>
              <a:gd name="connsiteY102" fmla="*/ 5452183 h 6858000"/>
              <a:gd name="connsiteX103" fmla="*/ 1824397 w 7467600"/>
              <a:gd name="connsiteY103" fmla="*/ 5447757 h 6858000"/>
              <a:gd name="connsiteX104" fmla="*/ 2070059 w 7467600"/>
              <a:gd name="connsiteY104" fmla="*/ 5441660 h 6858000"/>
              <a:gd name="connsiteX105" fmla="*/ 1456157 w 7467600"/>
              <a:gd name="connsiteY105" fmla="*/ 5371404 h 6858000"/>
              <a:gd name="connsiteX106" fmla="*/ 4988186 w 7467600"/>
              <a:gd name="connsiteY106" fmla="*/ 5216467 h 6858000"/>
              <a:gd name="connsiteX107" fmla="*/ 4777334 w 7467600"/>
              <a:gd name="connsiteY107" fmla="*/ 5406072 h 6858000"/>
              <a:gd name="connsiteX108" fmla="*/ 4718341 w 7467600"/>
              <a:gd name="connsiteY108" fmla="*/ 5468043 h 6858000"/>
              <a:gd name="connsiteX109" fmla="*/ 4604655 w 7467600"/>
              <a:gd name="connsiteY109" fmla="*/ 5583434 h 6858000"/>
              <a:gd name="connsiteX110" fmla="*/ 4565074 w 7467600"/>
              <a:gd name="connsiteY110" fmla="*/ 5618550 h 6858000"/>
              <a:gd name="connsiteX111" fmla="*/ 4988186 w 7467600"/>
              <a:gd name="connsiteY111" fmla="*/ 5216467 h 6858000"/>
              <a:gd name="connsiteX112" fmla="*/ 4978032 w 7467600"/>
              <a:gd name="connsiteY112" fmla="*/ 5183809 h 6858000"/>
              <a:gd name="connsiteX113" fmla="*/ 4463413 w 7467600"/>
              <a:gd name="connsiteY113" fmla="*/ 5615162 h 6858000"/>
              <a:gd name="connsiteX114" fmla="*/ 4358134 w 7467600"/>
              <a:gd name="connsiteY114" fmla="*/ 5742791 h 6858000"/>
              <a:gd name="connsiteX115" fmla="*/ 4376219 w 7467600"/>
              <a:gd name="connsiteY115" fmla="*/ 5729027 h 6858000"/>
              <a:gd name="connsiteX116" fmla="*/ 4582340 w 7467600"/>
              <a:gd name="connsiteY116" fmla="*/ 5561037 h 6858000"/>
              <a:gd name="connsiteX117" fmla="*/ 4694684 w 7467600"/>
              <a:gd name="connsiteY117" fmla="*/ 5447098 h 6858000"/>
              <a:gd name="connsiteX118" fmla="*/ 4754123 w 7467600"/>
              <a:gd name="connsiteY118" fmla="*/ 5384643 h 6858000"/>
              <a:gd name="connsiteX119" fmla="*/ 4978032 w 7467600"/>
              <a:gd name="connsiteY119" fmla="*/ 5183809 h 6858000"/>
              <a:gd name="connsiteX120" fmla="*/ 1903353 w 7467600"/>
              <a:gd name="connsiteY120" fmla="*/ 5044827 h 6858000"/>
              <a:gd name="connsiteX121" fmla="*/ 1936931 w 7467600"/>
              <a:gd name="connsiteY121" fmla="*/ 5093954 h 6858000"/>
              <a:gd name="connsiteX122" fmla="*/ 2195868 w 7467600"/>
              <a:gd name="connsiteY122" fmla="*/ 5396574 h 6858000"/>
              <a:gd name="connsiteX123" fmla="*/ 2088852 w 7467600"/>
              <a:gd name="connsiteY123" fmla="*/ 5166123 h 6858000"/>
              <a:gd name="connsiteX124" fmla="*/ 1958241 w 7467600"/>
              <a:gd name="connsiteY124" fmla="*/ 5067955 h 6858000"/>
              <a:gd name="connsiteX125" fmla="*/ 1903353 w 7467600"/>
              <a:gd name="connsiteY125" fmla="*/ 5044827 h 6858000"/>
              <a:gd name="connsiteX126" fmla="*/ 1979378 w 7467600"/>
              <a:gd name="connsiteY126" fmla="*/ 4769504 h 6858000"/>
              <a:gd name="connsiteX127" fmla="*/ 2882120 w 7467600"/>
              <a:gd name="connsiteY127" fmla="*/ 5064547 h 6858000"/>
              <a:gd name="connsiteX128" fmla="*/ 2793103 w 7467600"/>
              <a:gd name="connsiteY128" fmla="*/ 5039699 h 6858000"/>
              <a:gd name="connsiteX129" fmla="*/ 2770041 w 7467600"/>
              <a:gd name="connsiteY129" fmla="*/ 5033634 h 6858000"/>
              <a:gd name="connsiteX130" fmla="*/ 1979378 w 7467600"/>
              <a:gd name="connsiteY130" fmla="*/ 4769504 h 6858000"/>
              <a:gd name="connsiteX131" fmla="*/ 1927410 w 7467600"/>
              <a:gd name="connsiteY131" fmla="*/ 4716164 h 6858000"/>
              <a:gd name="connsiteX132" fmla="*/ 1959587 w 7467600"/>
              <a:gd name="connsiteY132" fmla="*/ 4728849 h 6858000"/>
              <a:gd name="connsiteX133" fmla="*/ 2777707 w 7467600"/>
              <a:gd name="connsiteY133" fmla="*/ 5003991 h 6858000"/>
              <a:gd name="connsiteX134" fmla="*/ 2800768 w 7467600"/>
              <a:gd name="connsiteY134" fmla="*/ 5010056 h 6858000"/>
              <a:gd name="connsiteX135" fmla="*/ 2879408 w 7467600"/>
              <a:gd name="connsiteY135" fmla="*/ 5031590 h 6858000"/>
              <a:gd name="connsiteX136" fmla="*/ 2862295 w 7467600"/>
              <a:gd name="connsiteY136" fmla="*/ 5022958 h 6858000"/>
              <a:gd name="connsiteX137" fmla="*/ 2813343 w 7467600"/>
              <a:gd name="connsiteY137" fmla="*/ 4998369 h 6858000"/>
              <a:gd name="connsiteX138" fmla="*/ 2646245 w 7467600"/>
              <a:gd name="connsiteY138" fmla="*/ 4930999 h 6858000"/>
              <a:gd name="connsiteX139" fmla="*/ 1999243 w 7467600"/>
              <a:gd name="connsiteY139" fmla="*/ 4730524 h 6858000"/>
              <a:gd name="connsiteX140" fmla="*/ 1979527 w 7467600"/>
              <a:gd name="connsiteY140" fmla="*/ 4726651 h 6858000"/>
              <a:gd name="connsiteX141" fmla="*/ 1927410 w 7467600"/>
              <a:gd name="connsiteY141" fmla="*/ 4716164 h 6858000"/>
              <a:gd name="connsiteX142" fmla="*/ 1997014 w 7467600"/>
              <a:gd name="connsiteY142" fmla="*/ 4698007 h 6858000"/>
              <a:gd name="connsiteX143" fmla="*/ 2005458 w 7467600"/>
              <a:gd name="connsiteY143" fmla="*/ 4699540 h 6858000"/>
              <a:gd name="connsiteX144" fmla="*/ 2657186 w 7467600"/>
              <a:gd name="connsiteY144" fmla="*/ 4901687 h 6858000"/>
              <a:gd name="connsiteX145" fmla="*/ 2826662 w 7467600"/>
              <a:gd name="connsiteY145" fmla="*/ 4970362 h 6858000"/>
              <a:gd name="connsiteX146" fmla="*/ 2876100 w 7467600"/>
              <a:gd name="connsiteY146" fmla="*/ 4995397 h 6858000"/>
              <a:gd name="connsiteX147" fmla="*/ 3042600 w 7467600"/>
              <a:gd name="connsiteY147" fmla="*/ 5059532 h 6858000"/>
              <a:gd name="connsiteX148" fmla="*/ 1997014 w 7467600"/>
              <a:gd name="connsiteY148" fmla="*/ 4698007 h 6858000"/>
              <a:gd name="connsiteX149" fmla="*/ 2305292 w 7467600"/>
              <a:gd name="connsiteY149" fmla="*/ 4219492 h 6858000"/>
              <a:gd name="connsiteX150" fmla="*/ 3360922 w 7467600"/>
              <a:gd name="connsiteY150" fmla="*/ 4529373 h 6858000"/>
              <a:gd name="connsiteX151" fmla="*/ 3492420 w 7467600"/>
              <a:gd name="connsiteY151" fmla="*/ 4510145 h 6858000"/>
              <a:gd name="connsiteX152" fmla="*/ 3364086 w 7467600"/>
              <a:gd name="connsiteY152" fmla="*/ 4480340 h 6858000"/>
              <a:gd name="connsiteX153" fmla="*/ 3225818 w 7467600"/>
              <a:gd name="connsiteY153" fmla="*/ 4411822 h 6858000"/>
              <a:gd name="connsiteX154" fmla="*/ 3129696 w 7467600"/>
              <a:gd name="connsiteY154" fmla="*/ 4360704 h 6858000"/>
              <a:gd name="connsiteX155" fmla="*/ 2814545 w 7467600"/>
              <a:gd name="connsiteY155" fmla="*/ 4282955 h 6858000"/>
              <a:gd name="connsiteX156" fmla="*/ 2305292 w 7467600"/>
              <a:gd name="connsiteY156" fmla="*/ 4219492 h 6858000"/>
              <a:gd name="connsiteX157" fmla="*/ 2626982 w 7467600"/>
              <a:gd name="connsiteY157" fmla="*/ 4206450 h 6858000"/>
              <a:gd name="connsiteX158" fmla="*/ 2490617 w 7467600"/>
              <a:gd name="connsiteY158" fmla="*/ 4206951 h 6858000"/>
              <a:gd name="connsiteX159" fmla="*/ 2819869 w 7467600"/>
              <a:gd name="connsiteY159" fmla="*/ 4252936 h 6858000"/>
              <a:gd name="connsiteX160" fmla="*/ 3143018 w 7467600"/>
              <a:gd name="connsiteY160" fmla="*/ 4332698 h 6858000"/>
              <a:gd name="connsiteX161" fmla="*/ 3241520 w 7467600"/>
              <a:gd name="connsiteY161" fmla="*/ 4385112 h 6858000"/>
              <a:gd name="connsiteX162" fmla="*/ 3374575 w 7467600"/>
              <a:gd name="connsiteY162" fmla="*/ 4451517 h 6858000"/>
              <a:gd name="connsiteX163" fmla="*/ 3505221 w 7467600"/>
              <a:gd name="connsiteY163" fmla="*/ 4480757 h 6858000"/>
              <a:gd name="connsiteX164" fmla="*/ 2626982 w 7467600"/>
              <a:gd name="connsiteY164" fmla="*/ 4206450 h 6858000"/>
              <a:gd name="connsiteX165" fmla="*/ 1310106 w 7467600"/>
              <a:gd name="connsiteY165" fmla="*/ 3943217 h 6858000"/>
              <a:gd name="connsiteX166" fmla="*/ 854994 w 7467600"/>
              <a:gd name="connsiteY166" fmla="*/ 4399136 h 6858000"/>
              <a:gd name="connsiteX167" fmla="*/ 742462 w 7467600"/>
              <a:gd name="connsiteY167" fmla="*/ 4594648 h 6858000"/>
              <a:gd name="connsiteX168" fmla="*/ 820602 w 7467600"/>
              <a:gd name="connsiteY168" fmla="*/ 4485915 h 6858000"/>
              <a:gd name="connsiteX169" fmla="*/ 878295 w 7467600"/>
              <a:gd name="connsiteY169" fmla="*/ 4403594 h 6858000"/>
              <a:gd name="connsiteX170" fmla="*/ 1240607 w 7467600"/>
              <a:gd name="connsiteY170" fmla="*/ 4010401 h 6858000"/>
              <a:gd name="connsiteX171" fmla="*/ 1310106 w 7467600"/>
              <a:gd name="connsiteY171" fmla="*/ 3943217 h 6858000"/>
              <a:gd name="connsiteX172" fmla="*/ 1423113 w 7467600"/>
              <a:gd name="connsiteY172" fmla="*/ 3874565 h 6858000"/>
              <a:gd name="connsiteX173" fmla="*/ 1260565 w 7467600"/>
              <a:gd name="connsiteY173" fmla="*/ 4031982 h 6858000"/>
              <a:gd name="connsiteX174" fmla="*/ 901900 w 7467600"/>
              <a:gd name="connsiteY174" fmla="*/ 4421236 h 6858000"/>
              <a:gd name="connsiteX175" fmla="*/ 845044 w 7467600"/>
              <a:gd name="connsiteY175" fmla="*/ 4502436 h 6858000"/>
              <a:gd name="connsiteX176" fmla="*/ 685926 w 7467600"/>
              <a:gd name="connsiteY176" fmla="*/ 4703069 h 6858000"/>
              <a:gd name="connsiteX177" fmla="*/ 684248 w 7467600"/>
              <a:gd name="connsiteY177" fmla="*/ 4706721 h 6858000"/>
              <a:gd name="connsiteX178" fmla="*/ 1423113 w 7467600"/>
              <a:gd name="connsiteY178" fmla="*/ 3874565 h 6858000"/>
              <a:gd name="connsiteX179" fmla="*/ 3316479 w 7467600"/>
              <a:gd name="connsiteY179" fmla="*/ 3872136 h 6858000"/>
              <a:gd name="connsiteX180" fmla="*/ 3546806 w 7467600"/>
              <a:gd name="connsiteY180" fmla="*/ 4356139 h 6858000"/>
              <a:gd name="connsiteX181" fmla="*/ 3364433 w 7467600"/>
              <a:gd name="connsiteY181" fmla="*/ 3953121 h 6858000"/>
              <a:gd name="connsiteX182" fmla="*/ 3316479 w 7467600"/>
              <a:gd name="connsiteY182" fmla="*/ 3872136 h 6858000"/>
              <a:gd name="connsiteX183" fmla="*/ 3291335 w 7467600"/>
              <a:gd name="connsiteY183" fmla="*/ 3767420 h 6858000"/>
              <a:gd name="connsiteX184" fmla="*/ 3390805 w 7467600"/>
              <a:gd name="connsiteY184" fmla="*/ 3937163 h 6858000"/>
              <a:gd name="connsiteX185" fmla="*/ 3579062 w 7467600"/>
              <a:gd name="connsiteY185" fmla="*/ 4359040 h 6858000"/>
              <a:gd name="connsiteX186" fmla="*/ 3467355 w 7467600"/>
              <a:gd name="connsiteY186" fmla="*/ 3988130 h 6858000"/>
              <a:gd name="connsiteX187" fmla="*/ 3310753 w 7467600"/>
              <a:gd name="connsiteY187" fmla="*/ 3787140 h 6858000"/>
              <a:gd name="connsiteX188" fmla="*/ 3291335 w 7467600"/>
              <a:gd name="connsiteY188" fmla="*/ 3767420 h 6858000"/>
              <a:gd name="connsiteX189" fmla="*/ 1635889 w 7467600"/>
              <a:gd name="connsiteY189" fmla="*/ 3709494 h 6858000"/>
              <a:gd name="connsiteX190" fmla="*/ 1634800 w 7467600"/>
              <a:gd name="connsiteY190" fmla="*/ 3731111 h 6858000"/>
              <a:gd name="connsiteX191" fmla="*/ 1635889 w 7467600"/>
              <a:gd name="connsiteY191" fmla="*/ 3709494 h 6858000"/>
              <a:gd name="connsiteX192" fmla="*/ 1510397 w 7467600"/>
              <a:gd name="connsiteY192" fmla="*/ 3684705 h 6858000"/>
              <a:gd name="connsiteX193" fmla="*/ 1146550 w 7467600"/>
              <a:gd name="connsiteY193" fmla="*/ 3802012 h 6858000"/>
              <a:gd name="connsiteX194" fmla="*/ 698834 w 7467600"/>
              <a:gd name="connsiteY194" fmla="*/ 3952272 h 6858000"/>
              <a:gd name="connsiteX195" fmla="*/ 34256 w 7467600"/>
              <a:gd name="connsiteY195" fmla="*/ 4347603 h 6858000"/>
              <a:gd name="connsiteX196" fmla="*/ 527241 w 7467600"/>
              <a:gd name="connsiteY196" fmla="*/ 4065078 h 6858000"/>
              <a:gd name="connsiteX197" fmla="*/ 1510397 w 7467600"/>
              <a:gd name="connsiteY197" fmla="*/ 3684705 h 6858000"/>
              <a:gd name="connsiteX198" fmla="*/ 1313114 w 7467600"/>
              <a:gd name="connsiteY198" fmla="*/ 3655216 h 6858000"/>
              <a:gd name="connsiteX199" fmla="*/ 1109304 w 7467600"/>
              <a:gd name="connsiteY199" fmla="*/ 3669030 h 6858000"/>
              <a:gd name="connsiteX200" fmla="*/ 8129 w 7467600"/>
              <a:gd name="connsiteY200" fmla="*/ 4330519 h 6858000"/>
              <a:gd name="connsiteX201" fmla="*/ 687572 w 7467600"/>
              <a:gd name="connsiteY201" fmla="*/ 3925629 h 6858000"/>
              <a:gd name="connsiteX202" fmla="*/ 1138365 w 7467600"/>
              <a:gd name="connsiteY202" fmla="*/ 3774515 h 6858000"/>
              <a:gd name="connsiteX203" fmla="*/ 1505579 w 7467600"/>
              <a:gd name="connsiteY203" fmla="*/ 3655526 h 6858000"/>
              <a:gd name="connsiteX204" fmla="*/ 1313114 w 7467600"/>
              <a:gd name="connsiteY204" fmla="*/ 3655216 h 6858000"/>
              <a:gd name="connsiteX205" fmla="*/ 3655073 w 7467600"/>
              <a:gd name="connsiteY205" fmla="*/ 3650884 h 6858000"/>
              <a:gd name="connsiteX206" fmla="*/ 3989938 w 7467600"/>
              <a:gd name="connsiteY206" fmla="*/ 3991685 h 6858000"/>
              <a:gd name="connsiteX207" fmla="*/ 4393907 w 7467600"/>
              <a:gd name="connsiteY207" fmla="*/ 4261258 h 6858000"/>
              <a:gd name="connsiteX208" fmla="*/ 4648051 w 7467600"/>
              <a:gd name="connsiteY208" fmla="*/ 4374051 h 6858000"/>
              <a:gd name="connsiteX209" fmla="*/ 4383389 w 7467600"/>
              <a:gd name="connsiteY209" fmla="*/ 4184369 h 6858000"/>
              <a:gd name="connsiteX210" fmla="*/ 4165508 w 7467600"/>
              <a:gd name="connsiteY210" fmla="*/ 4035196 h 6858000"/>
              <a:gd name="connsiteX211" fmla="*/ 4068162 w 7467600"/>
              <a:gd name="connsiteY211" fmla="*/ 3953394 h 6858000"/>
              <a:gd name="connsiteX212" fmla="*/ 3981416 w 7467600"/>
              <a:gd name="connsiteY212" fmla="*/ 3880482 h 6858000"/>
              <a:gd name="connsiteX213" fmla="*/ 3800147 w 7467600"/>
              <a:gd name="connsiteY213" fmla="*/ 3749872 h 6858000"/>
              <a:gd name="connsiteX214" fmla="*/ 3655073 w 7467600"/>
              <a:gd name="connsiteY214" fmla="*/ 3650884 h 6858000"/>
              <a:gd name="connsiteX215" fmla="*/ 3670252 w 7467600"/>
              <a:gd name="connsiteY215" fmla="*/ 3622798 h 6858000"/>
              <a:gd name="connsiteX216" fmla="*/ 3817258 w 7467600"/>
              <a:gd name="connsiteY216" fmla="*/ 3723577 h 6858000"/>
              <a:gd name="connsiteX217" fmla="*/ 4000461 w 7467600"/>
              <a:gd name="connsiteY217" fmla="*/ 3855966 h 6858000"/>
              <a:gd name="connsiteX218" fmla="*/ 4088180 w 7467600"/>
              <a:gd name="connsiteY218" fmla="*/ 3929774 h 6858000"/>
              <a:gd name="connsiteX219" fmla="*/ 4184555 w 7467600"/>
              <a:gd name="connsiteY219" fmla="*/ 4010683 h 6858000"/>
              <a:gd name="connsiteX220" fmla="*/ 4399563 w 7467600"/>
              <a:gd name="connsiteY220" fmla="*/ 4158106 h 6858000"/>
              <a:gd name="connsiteX221" fmla="*/ 4684469 w 7467600"/>
              <a:gd name="connsiteY221" fmla="*/ 4364680 h 6858000"/>
              <a:gd name="connsiteX222" fmla="*/ 4690271 w 7467600"/>
              <a:gd name="connsiteY222" fmla="*/ 4370034 h 6858000"/>
              <a:gd name="connsiteX223" fmla="*/ 4136093 w 7467600"/>
              <a:gd name="connsiteY223" fmla="*/ 3858466 h 6858000"/>
              <a:gd name="connsiteX224" fmla="*/ 3670252 w 7467600"/>
              <a:gd name="connsiteY224" fmla="*/ 3622798 h 6858000"/>
              <a:gd name="connsiteX225" fmla="*/ 4440129 w 7467600"/>
              <a:gd name="connsiteY225" fmla="*/ 3448571 h 6858000"/>
              <a:gd name="connsiteX226" fmla="*/ 4856525 w 7467600"/>
              <a:gd name="connsiteY226" fmla="*/ 3915351 h 6858000"/>
              <a:gd name="connsiteX227" fmla="*/ 5059055 w 7467600"/>
              <a:gd name="connsiteY227" fmla="*/ 4108918 h 6858000"/>
              <a:gd name="connsiteX228" fmla="*/ 5290070 w 7467600"/>
              <a:gd name="connsiteY228" fmla="*/ 4263619 h 6858000"/>
              <a:gd name="connsiteX229" fmla="*/ 4834991 w 7467600"/>
              <a:gd name="connsiteY229" fmla="*/ 3830985 h 6858000"/>
              <a:gd name="connsiteX230" fmla="*/ 4440129 w 7467600"/>
              <a:gd name="connsiteY230" fmla="*/ 3448571 h 6858000"/>
              <a:gd name="connsiteX231" fmla="*/ 4441737 w 7467600"/>
              <a:gd name="connsiteY231" fmla="*/ 3399734 h 6858000"/>
              <a:gd name="connsiteX232" fmla="*/ 4431236 w 7467600"/>
              <a:gd name="connsiteY232" fmla="*/ 3400954 h 6858000"/>
              <a:gd name="connsiteX233" fmla="*/ 4557150 w 7467600"/>
              <a:gd name="connsiteY233" fmla="*/ 3510023 h 6858000"/>
              <a:gd name="connsiteX234" fmla="*/ 4856936 w 7467600"/>
              <a:gd name="connsiteY234" fmla="*/ 3809146 h 6858000"/>
              <a:gd name="connsiteX235" fmla="*/ 5111996 w 7467600"/>
              <a:gd name="connsiteY235" fmla="*/ 4065759 h 6858000"/>
              <a:gd name="connsiteX236" fmla="*/ 5388878 w 7467600"/>
              <a:gd name="connsiteY236" fmla="*/ 4300185 h 6858000"/>
              <a:gd name="connsiteX237" fmla="*/ 5425556 w 7467600"/>
              <a:gd name="connsiteY237" fmla="*/ 4308967 h 6858000"/>
              <a:gd name="connsiteX238" fmla="*/ 4943646 w 7467600"/>
              <a:gd name="connsiteY238" fmla="*/ 3822916 h 6858000"/>
              <a:gd name="connsiteX239" fmla="*/ 4594837 w 7467600"/>
              <a:gd name="connsiteY239" fmla="*/ 3532274 h 6858000"/>
              <a:gd name="connsiteX240" fmla="*/ 4441737 w 7467600"/>
              <a:gd name="connsiteY240" fmla="*/ 3399734 h 6858000"/>
              <a:gd name="connsiteX241" fmla="*/ 5425834 w 7467600"/>
              <a:gd name="connsiteY241" fmla="*/ 3162785 h 6858000"/>
              <a:gd name="connsiteX242" fmla="*/ 5401644 w 7467600"/>
              <a:gd name="connsiteY242" fmla="*/ 3617847 h 6858000"/>
              <a:gd name="connsiteX243" fmla="*/ 5467256 w 7467600"/>
              <a:gd name="connsiteY243" fmla="*/ 4175494 h 6858000"/>
              <a:gd name="connsiteX244" fmla="*/ 5448069 w 7467600"/>
              <a:gd name="connsiteY244" fmla="*/ 3567554 h 6858000"/>
              <a:gd name="connsiteX245" fmla="*/ 5425834 w 7467600"/>
              <a:gd name="connsiteY245" fmla="*/ 3162785 h 6858000"/>
              <a:gd name="connsiteX246" fmla="*/ 1318687 w 7467600"/>
              <a:gd name="connsiteY246" fmla="*/ 3113840 h 6858000"/>
              <a:gd name="connsiteX247" fmla="*/ 1066793 w 7467600"/>
              <a:gd name="connsiteY247" fmla="*/ 3212171 h 6858000"/>
              <a:gd name="connsiteX248" fmla="*/ 993319 w 7467600"/>
              <a:gd name="connsiteY248" fmla="*/ 3247648 h 6858000"/>
              <a:gd name="connsiteX249" fmla="*/ 853081 w 7467600"/>
              <a:gd name="connsiteY249" fmla="*/ 3312410 h 6858000"/>
              <a:gd name="connsiteX250" fmla="*/ 805957 w 7467600"/>
              <a:gd name="connsiteY250" fmla="*/ 3330443 h 6858000"/>
              <a:gd name="connsiteX251" fmla="*/ 1318687 w 7467600"/>
              <a:gd name="connsiteY251" fmla="*/ 3113840 h 6858000"/>
              <a:gd name="connsiteX252" fmla="*/ 5453702 w 7467600"/>
              <a:gd name="connsiteY252" fmla="*/ 3090882 h 6858000"/>
              <a:gd name="connsiteX253" fmla="*/ 5480135 w 7467600"/>
              <a:gd name="connsiteY253" fmla="*/ 3565802 h 6858000"/>
              <a:gd name="connsiteX254" fmla="*/ 5499023 w 7467600"/>
              <a:gd name="connsiteY254" fmla="*/ 4166310 h 6858000"/>
              <a:gd name="connsiteX255" fmla="*/ 5547022 w 7467600"/>
              <a:gd name="connsiteY255" fmla="*/ 3607838 h 6858000"/>
              <a:gd name="connsiteX256" fmla="*/ 5515964 w 7467600"/>
              <a:gd name="connsiteY256" fmla="*/ 3378541 h 6858000"/>
              <a:gd name="connsiteX257" fmla="*/ 5453702 w 7467600"/>
              <a:gd name="connsiteY257" fmla="*/ 3090882 h 6858000"/>
              <a:gd name="connsiteX258" fmla="*/ 1238695 w 7467600"/>
              <a:gd name="connsiteY258" fmla="*/ 3076820 h 6858000"/>
              <a:gd name="connsiteX259" fmla="*/ 716371 w 7467600"/>
              <a:gd name="connsiteY259" fmla="*/ 3293249 h 6858000"/>
              <a:gd name="connsiteX260" fmla="*/ 579522 w 7467600"/>
              <a:gd name="connsiteY260" fmla="*/ 3371759 h 6858000"/>
              <a:gd name="connsiteX261" fmla="*/ 600288 w 7467600"/>
              <a:gd name="connsiteY261" fmla="*/ 3365555 h 6858000"/>
              <a:gd name="connsiteX262" fmla="*/ 840692 w 7467600"/>
              <a:gd name="connsiteY262" fmla="*/ 3284921 h 6858000"/>
              <a:gd name="connsiteX263" fmla="*/ 979248 w 7467600"/>
              <a:gd name="connsiteY263" fmla="*/ 3221003 h 6858000"/>
              <a:gd name="connsiteX264" fmla="*/ 1053282 w 7467600"/>
              <a:gd name="connsiteY264" fmla="*/ 3185247 h 6858000"/>
              <a:gd name="connsiteX265" fmla="*/ 1320603 w 7467600"/>
              <a:gd name="connsiteY265" fmla="*/ 3081281 h 6858000"/>
              <a:gd name="connsiteX266" fmla="*/ 1238695 w 7467600"/>
              <a:gd name="connsiteY266" fmla="*/ 3076820 h 6858000"/>
              <a:gd name="connsiteX267" fmla="*/ 5425627 w 7467600"/>
              <a:gd name="connsiteY267" fmla="*/ 2954192 h 6858000"/>
              <a:gd name="connsiteX268" fmla="*/ 5470770 w 7467600"/>
              <a:gd name="connsiteY268" fmla="*/ 3005435 h 6858000"/>
              <a:gd name="connsiteX269" fmla="*/ 5519779 w 7467600"/>
              <a:gd name="connsiteY269" fmla="*/ 4359223 h 6858000"/>
              <a:gd name="connsiteX270" fmla="*/ 5520293 w 7467600"/>
              <a:gd name="connsiteY270" fmla="*/ 4360602 h 6858000"/>
              <a:gd name="connsiteX271" fmla="*/ 5767221 w 7467600"/>
              <a:gd name="connsiteY271" fmla="*/ 4665564 h 6858000"/>
              <a:gd name="connsiteX272" fmla="*/ 6937169 w 7467600"/>
              <a:gd name="connsiteY272" fmla="*/ 4815941 h 6858000"/>
              <a:gd name="connsiteX273" fmla="*/ 6953922 w 7467600"/>
              <a:gd name="connsiteY273" fmla="*/ 4890068 h 6858000"/>
              <a:gd name="connsiteX274" fmla="*/ 6071359 w 7467600"/>
              <a:gd name="connsiteY274" fmla="*/ 4770770 h 6858000"/>
              <a:gd name="connsiteX275" fmla="*/ 6038839 w 7467600"/>
              <a:gd name="connsiteY275" fmla="*/ 4764474 h 6858000"/>
              <a:gd name="connsiteX276" fmla="*/ 6038706 w 7467600"/>
              <a:gd name="connsiteY276" fmla="*/ 4763847 h 6858000"/>
              <a:gd name="connsiteX277" fmla="*/ 6037784 w 7467600"/>
              <a:gd name="connsiteY277" fmla="*/ 4764270 h 6858000"/>
              <a:gd name="connsiteX278" fmla="*/ 6038839 w 7467600"/>
              <a:gd name="connsiteY278" fmla="*/ 4764474 h 6858000"/>
              <a:gd name="connsiteX279" fmla="*/ 6040338 w 7467600"/>
              <a:gd name="connsiteY279" fmla="*/ 4771418 h 6858000"/>
              <a:gd name="connsiteX280" fmla="*/ 6024488 w 7467600"/>
              <a:gd name="connsiteY280" fmla="*/ 4809903 h 6858000"/>
              <a:gd name="connsiteX281" fmla="*/ 5599771 w 7467600"/>
              <a:gd name="connsiteY281" fmla="*/ 5509652 h 6858000"/>
              <a:gd name="connsiteX282" fmla="*/ 5548843 w 7467600"/>
              <a:gd name="connsiteY282" fmla="*/ 5563845 h 6858000"/>
              <a:gd name="connsiteX283" fmla="*/ 5940952 w 7467600"/>
              <a:gd name="connsiteY283" fmla="*/ 6250028 h 6858000"/>
              <a:gd name="connsiteX284" fmla="*/ 6043441 w 7467600"/>
              <a:gd name="connsiteY284" fmla="*/ 6665847 h 6858000"/>
              <a:gd name="connsiteX285" fmla="*/ 6093432 w 7467600"/>
              <a:gd name="connsiteY285" fmla="*/ 6858000 h 6858000"/>
              <a:gd name="connsiteX286" fmla="*/ 6034344 w 7467600"/>
              <a:gd name="connsiteY286" fmla="*/ 6858000 h 6858000"/>
              <a:gd name="connsiteX287" fmla="*/ 6026679 w 7467600"/>
              <a:gd name="connsiteY287" fmla="*/ 6836959 h 6858000"/>
              <a:gd name="connsiteX288" fmla="*/ 5800441 w 7467600"/>
              <a:gd name="connsiteY288" fmla="*/ 6335286 h 6858000"/>
              <a:gd name="connsiteX289" fmla="*/ 5526562 w 7467600"/>
              <a:gd name="connsiteY289" fmla="*/ 5705388 h 6858000"/>
              <a:gd name="connsiteX290" fmla="*/ 5519640 w 7467600"/>
              <a:gd name="connsiteY290" fmla="*/ 5683774 h 6858000"/>
              <a:gd name="connsiteX291" fmla="*/ 5844559 w 7467600"/>
              <a:gd name="connsiteY291" fmla="*/ 6553349 h 6858000"/>
              <a:gd name="connsiteX292" fmla="*/ 5975994 w 7467600"/>
              <a:gd name="connsiteY292" fmla="*/ 6858000 h 6858000"/>
              <a:gd name="connsiteX293" fmla="*/ 5898547 w 7467600"/>
              <a:gd name="connsiteY293" fmla="*/ 6858000 h 6858000"/>
              <a:gd name="connsiteX294" fmla="*/ 5682041 w 7467600"/>
              <a:gd name="connsiteY294" fmla="*/ 6355860 h 6858000"/>
              <a:gd name="connsiteX295" fmla="*/ 5461758 w 7467600"/>
              <a:gd name="connsiteY295" fmla="*/ 5820220 h 6858000"/>
              <a:gd name="connsiteX296" fmla="*/ 5237282 w 7467600"/>
              <a:gd name="connsiteY296" fmla="*/ 6579086 h 6858000"/>
              <a:gd name="connsiteX297" fmla="*/ 5115009 w 7467600"/>
              <a:gd name="connsiteY297" fmla="*/ 6858000 h 6858000"/>
              <a:gd name="connsiteX298" fmla="*/ 5028074 w 7467600"/>
              <a:gd name="connsiteY298" fmla="*/ 6858000 h 6858000"/>
              <a:gd name="connsiteX299" fmla="*/ 5079508 w 7467600"/>
              <a:gd name="connsiteY299" fmla="*/ 6749074 h 6858000"/>
              <a:gd name="connsiteX300" fmla="*/ 5371846 w 7467600"/>
              <a:gd name="connsiteY300" fmla="*/ 5924413 h 6858000"/>
              <a:gd name="connsiteX301" fmla="*/ 5270512 w 7467600"/>
              <a:gd name="connsiteY301" fmla="*/ 6138975 h 6858000"/>
              <a:gd name="connsiteX302" fmla="*/ 5062409 w 7467600"/>
              <a:gd name="connsiteY302" fmla="*/ 6653544 h 6858000"/>
              <a:gd name="connsiteX303" fmla="*/ 5036628 w 7467600"/>
              <a:gd name="connsiteY303" fmla="*/ 6754247 h 6858000"/>
              <a:gd name="connsiteX304" fmla="*/ 5009112 w 7467600"/>
              <a:gd name="connsiteY304" fmla="*/ 6858000 h 6858000"/>
              <a:gd name="connsiteX305" fmla="*/ 4976679 w 7467600"/>
              <a:gd name="connsiteY305" fmla="*/ 6858000 h 6858000"/>
              <a:gd name="connsiteX306" fmla="*/ 5006537 w 7467600"/>
              <a:gd name="connsiteY306" fmla="*/ 6747068 h 6858000"/>
              <a:gd name="connsiteX307" fmla="*/ 5032723 w 7467600"/>
              <a:gd name="connsiteY307" fmla="*/ 6644957 h 6858000"/>
              <a:gd name="connsiteX308" fmla="*/ 5242949 w 7467600"/>
              <a:gd name="connsiteY308" fmla="*/ 6125175 h 6858000"/>
              <a:gd name="connsiteX309" fmla="*/ 5286321 w 7467600"/>
              <a:gd name="connsiteY309" fmla="*/ 6033555 h 6858000"/>
              <a:gd name="connsiteX310" fmla="*/ 5008210 w 7467600"/>
              <a:gd name="connsiteY310" fmla="*/ 6649194 h 6858000"/>
              <a:gd name="connsiteX311" fmla="*/ 4986321 w 7467600"/>
              <a:gd name="connsiteY311" fmla="*/ 6765687 h 6858000"/>
              <a:gd name="connsiteX312" fmla="*/ 4973474 w 7467600"/>
              <a:gd name="connsiteY312" fmla="*/ 6858000 h 6858000"/>
              <a:gd name="connsiteX313" fmla="*/ 4907178 w 7467600"/>
              <a:gd name="connsiteY313" fmla="*/ 6858000 h 6858000"/>
              <a:gd name="connsiteX314" fmla="*/ 4910810 w 7467600"/>
              <a:gd name="connsiteY314" fmla="*/ 6829660 h 6858000"/>
              <a:gd name="connsiteX315" fmla="*/ 4987461 w 7467600"/>
              <a:gd name="connsiteY315" fmla="*/ 6432994 h 6858000"/>
              <a:gd name="connsiteX316" fmla="*/ 5179262 w 7467600"/>
              <a:gd name="connsiteY316" fmla="*/ 6035044 h 6858000"/>
              <a:gd name="connsiteX317" fmla="*/ 4689678 w 7467600"/>
              <a:gd name="connsiteY317" fmla="*/ 6440241 h 6858000"/>
              <a:gd name="connsiteX318" fmla="*/ 4477543 w 7467600"/>
              <a:gd name="connsiteY318" fmla="*/ 6674836 h 6858000"/>
              <a:gd name="connsiteX319" fmla="*/ 4329957 w 7467600"/>
              <a:gd name="connsiteY319" fmla="*/ 6858000 h 6858000"/>
              <a:gd name="connsiteX320" fmla="*/ 4218595 w 7467600"/>
              <a:gd name="connsiteY320" fmla="*/ 6858000 h 6858000"/>
              <a:gd name="connsiteX321" fmla="*/ 4368888 w 7467600"/>
              <a:gd name="connsiteY321" fmla="*/ 6668412 h 6858000"/>
              <a:gd name="connsiteX322" fmla="*/ 4563091 w 7467600"/>
              <a:gd name="connsiteY322" fmla="*/ 6442508 h 6858000"/>
              <a:gd name="connsiteX323" fmla="*/ 5387324 w 7467600"/>
              <a:gd name="connsiteY323" fmla="*/ 5705830 h 6858000"/>
              <a:gd name="connsiteX324" fmla="*/ 5073620 w 7467600"/>
              <a:gd name="connsiteY324" fmla="*/ 5955437 h 6858000"/>
              <a:gd name="connsiteX325" fmla="*/ 4689789 w 7467600"/>
              <a:gd name="connsiteY325" fmla="*/ 6268382 h 6858000"/>
              <a:gd name="connsiteX326" fmla="*/ 4418722 w 7467600"/>
              <a:gd name="connsiteY326" fmla="*/ 6570886 h 6858000"/>
              <a:gd name="connsiteX327" fmla="*/ 4214944 w 7467600"/>
              <a:gd name="connsiteY327" fmla="*/ 6858000 h 6858000"/>
              <a:gd name="connsiteX328" fmla="*/ 4177898 w 7467600"/>
              <a:gd name="connsiteY328" fmla="*/ 6858000 h 6858000"/>
              <a:gd name="connsiteX329" fmla="*/ 4391597 w 7467600"/>
              <a:gd name="connsiteY329" fmla="*/ 6556370 h 6858000"/>
              <a:gd name="connsiteX330" fmla="*/ 4668889 w 7467600"/>
              <a:gd name="connsiteY330" fmla="*/ 6246399 h 6858000"/>
              <a:gd name="connsiteX331" fmla="*/ 5055427 w 7467600"/>
              <a:gd name="connsiteY331" fmla="*/ 5931476 h 6858000"/>
              <a:gd name="connsiteX332" fmla="*/ 5371814 w 7467600"/>
              <a:gd name="connsiteY332" fmla="*/ 5678975 h 6858000"/>
              <a:gd name="connsiteX333" fmla="*/ 4987918 w 7467600"/>
              <a:gd name="connsiteY333" fmla="*/ 5838701 h 6858000"/>
              <a:gd name="connsiteX334" fmla="*/ 4317146 w 7467600"/>
              <a:gd name="connsiteY334" fmla="*/ 6587716 h 6858000"/>
              <a:gd name="connsiteX335" fmla="*/ 4171627 w 7467600"/>
              <a:gd name="connsiteY335" fmla="*/ 6858000 h 6858000"/>
              <a:gd name="connsiteX336" fmla="*/ 4081585 w 7467600"/>
              <a:gd name="connsiteY336" fmla="*/ 6858000 h 6858000"/>
              <a:gd name="connsiteX337" fmla="*/ 4238603 w 7467600"/>
              <a:gd name="connsiteY337" fmla="*/ 6559341 h 6858000"/>
              <a:gd name="connsiteX338" fmla="*/ 4778333 w 7467600"/>
              <a:gd name="connsiteY338" fmla="*/ 5873626 h 6858000"/>
              <a:gd name="connsiteX339" fmla="*/ 5414185 w 7467600"/>
              <a:gd name="connsiteY339" fmla="*/ 5573882 h 6858000"/>
              <a:gd name="connsiteX340" fmla="*/ 5959648 w 7467600"/>
              <a:gd name="connsiteY340" fmla="*/ 4760797 h 6858000"/>
              <a:gd name="connsiteX341" fmla="*/ 5355019 w 7467600"/>
              <a:gd name="connsiteY341" fmla="*/ 4734672 h 6858000"/>
              <a:gd name="connsiteX342" fmla="*/ 5083565 w 7467600"/>
              <a:gd name="connsiteY342" fmla="*/ 5179121 h 6858000"/>
              <a:gd name="connsiteX343" fmla="*/ 4713577 w 7467600"/>
              <a:gd name="connsiteY343" fmla="*/ 5616803 h 6858000"/>
              <a:gd name="connsiteX344" fmla="*/ 3989559 w 7467600"/>
              <a:gd name="connsiteY344" fmla="*/ 6145945 h 6858000"/>
              <a:gd name="connsiteX345" fmla="*/ 3939824 w 7467600"/>
              <a:gd name="connsiteY345" fmla="*/ 6066900 h 6858000"/>
              <a:gd name="connsiteX346" fmla="*/ 4584537 w 7467600"/>
              <a:gd name="connsiteY346" fmla="*/ 5324826 h 6858000"/>
              <a:gd name="connsiteX347" fmla="*/ 5037105 w 7467600"/>
              <a:gd name="connsiteY347" fmla="*/ 5088765 h 6858000"/>
              <a:gd name="connsiteX348" fmla="*/ 5039930 w 7467600"/>
              <a:gd name="connsiteY348" fmla="*/ 5089585 h 6858000"/>
              <a:gd name="connsiteX349" fmla="*/ 5263764 w 7467600"/>
              <a:gd name="connsiteY349" fmla="*/ 4735525 h 6858000"/>
              <a:gd name="connsiteX350" fmla="*/ 4086300 w 7467600"/>
              <a:gd name="connsiteY350" fmla="*/ 4884599 h 6858000"/>
              <a:gd name="connsiteX351" fmla="*/ 4085485 w 7467600"/>
              <a:gd name="connsiteY351" fmla="*/ 4899070 h 6858000"/>
              <a:gd name="connsiteX352" fmla="*/ 3871915 w 7467600"/>
              <a:gd name="connsiteY352" fmla="*/ 5253645 h 6858000"/>
              <a:gd name="connsiteX353" fmla="*/ 3799374 w 7467600"/>
              <a:gd name="connsiteY353" fmla="*/ 5466127 h 6858000"/>
              <a:gd name="connsiteX354" fmla="*/ 3498850 w 7467600"/>
              <a:gd name="connsiteY354" fmla="*/ 6661888 h 6858000"/>
              <a:gd name="connsiteX355" fmla="*/ 3399216 w 7467600"/>
              <a:gd name="connsiteY355" fmla="*/ 6858000 h 6858000"/>
              <a:gd name="connsiteX356" fmla="*/ 3303688 w 7467600"/>
              <a:gd name="connsiteY356" fmla="*/ 6858000 h 6858000"/>
              <a:gd name="connsiteX357" fmla="*/ 3391774 w 7467600"/>
              <a:gd name="connsiteY357" fmla="*/ 6697181 h 6858000"/>
              <a:gd name="connsiteX358" fmla="*/ 3735540 w 7467600"/>
              <a:gd name="connsiteY358" fmla="*/ 5546923 h 6858000"/>
              <a:gd name="connsiteX359" fmla="*/ 3729438 w 7467600"/>
              <a:gd name="connsiteY359" fmla="*/ 5569058 h 6858000"/>
              <a:gd name="connsiteX360" fmla="*/ 3707782 w 7467600"/>
              <a:gd name="connsiteY360" fmla="*/ 5644908 h 6858000"/>
              <a:gd name="connsiteX361" fmla="*/ 3583827 w 7467600"/>
              <a:gd name="connsiteY361" fmla="*/ 6039215 h 6858000"/>
              <a:gd name="connsiteX362" fmla="*/ 3547861 w 7467600"/>
              <a:gd name="connsiteY362" fmla="*/ 6129609 h 6858000"/>
              <a:gd name="connsiteX363" fmla="*/ 3490905 w 7467600"/>
              <a:gd name="connsiteY363" fmla="*/ 6277660 h 6858000"/>
              <a:gd name="connsiteX364" fmla="*/ 3455859 w 7467600"/>
              <a:gd name="connsiteY364" fmla="*/ 6391301 h 6858000"/>
              <a:gd name="connsiteX365" fmla="*/ 3429112 w 7467600"/>
              <a:gd name="connsiteY365" fmla="*/ 6479469 h 6858000"/>
              <a:gd name="connsiteX366" fmla="*/ 3304862 w 7467600"/>
              <a:gd name="connsiteY366" fmla="*/ 6796476 h 6858000"/>
              <a:gd name="connsiteX367" fmla="*/ 3276071 w 7467600"/>
              <a:gd name="connsiteY367" fmla="*/ 6858000 h 6858000"/>
              <a:gd name="connsiteX368" fmla="*/ 3240805 w 7467600"/>
              <a:gd name="connsiteY368" fmla="*/ 6858000 h 6858000"/>
              <a:gd name="connsiteX369" fmla="*/ 3275917 w 7467600"/>
              <a:gd name="connsiteY369" fmla="*/ 6783192 h 6858000"/>
              <a:gd name="connsiteX370" fmla="*/ 3399358 w 7467600"/>
              <a:gd name="connsiteY370" fmla="*/ 6469011 h 6858000"/>
              <a:gd name="connsiteX371" fmla="*/ 3425650 w 7467600"/>
              <a:gd name="connsiteY371" fmla="*/ 6381333 h 6858000"/>
              <a:gd name="connsiteX372" fmla="*/ 3460661 w 7467600"/>
              <a:gd name="connsiteY372" fmla="*/ 6266763 h 6858000"/>
              <a:gd name="connsiteX373" fmla="*/ 3518021 w 7467600"/>
              <a:gd name="connsiteY373" fmla="*/ 6117298 h 6858000"/>
              <a:gd name="connsiteX374" fmla="*/ 3554035 w 7467600"/>
              <a:gd name="connsiteY374" fmla="*/ 6027832 h 6858000"/>
              <a:gd name="connsiteX375" fmla="*/ 3677174 w 7467600"/>
              <a:gd name="connsiteY375" fmla="*/ 5636351 h 6858000"/>
              <a:gd name="connsiteX376" fmla="*/ 3698819 w 7467600"/>
              <a:gd name="connsiteY376" fmla="*/ 5560503 h 6858000"/>
              <a:gd name="connsiteX377" fmla="*/ 3702094 w 7467600"/>
              <a:gd name="connsiteY377" fmla="*/ 5549194 h 6858000"/>
              <a:gd name="connsiteX378" fmla="*/ 3398355 w 7467600"/>
              <a:gd name="connsiteY378" fmla="*/ 6094603 h 6858000"/>
              <a:gd name="connsiteX379" fmla="*/ 3193941 w 7467600"/>
              <a:gd name="connsiteY379" fmla="*/ 6798775 h 6858000"/>
              <a:gd name="connsiteX380" fmla="*/ 3184140 w 7467600"/>
              <a:gd name="connsiteY380" fmla="*/ 6858000 h 6858000"/>
              <a:gd name="connsiteX381" fmla="*/ 3099978 w 7467600"/>
              <a:gd name="connsiteY381" fmla="*/ 6858000 h 6858000"/>
              <a:gd name="connsiteX382" fmla="*/ 3101556 w 7467600"/>
              <a:gd name="connsiteY382" fmla="*/ 6843337 h 6858000"/>
              <a:gd name="connsiteX383" fmla="*/ 3370162 w 7467600"/>
              <a:gd name="connsiteY383" fmla="*/ 5785550 h 6858000"/>
              <a:gd name="connsiteX384" fmla="*/ 3746477 w 7467600"/>
              <a:gd name="connsiteY384" fmla="*/ 5377889 h 6858000"/>
              <a:gd name="connsiteX385" fmla="*/ 3863399 w 7467600"/>
              <a:gd name="connsiteY385" fmla="*/ 5087257 h 6858000"/>
              <a:gd name="connsiteX386" fmla="*/ 3968712 w 7467600"/>
              <a:gd name="connsiteY386" fmla="*/ 4913989 h 6858000"/>
              <a:gd name="connsiteX387" fmla="*/ 2792390 w 7467600"/>
              <a:gd name="connsiteY387" fmla="*/ 5382974 h 6858000"/>
              <a:gd name="connsiteX388" fmla="*/ 2714982 w 7467600"/>
              <a:gd name="connsiteY388" fmla="*/ 5427051 h 6858000"/>
              <a:gd name="connsiteX389" fmla="*/ 2813361 w 7467600"/>
              <a:gd name="connsiteY389" fmla="*/ 6023912 h 6858000"/>
              <a:gd name="connsiteX390" fmla="*/ 2688430 w 7467600"/>
              <a:gd name="connsiteY390" fmla="*/ 6801564 h 6858000"/>
              <a:gd name="connsiteX391" fmla="*/ 2629626 w 7467600"/>
              <a:gd name="connsiteY391" fmla="*/ 6763394 h 6858000"/>
              <a:gd name="connsiteX392" fmla="*/ 2565328 w 7467600"/>
              <a:gd name="connsiteY392" fmla="*/ 5516399 h 6858000"/>
              <a:gd name="connsiteX393" fmla="*/ 1922999 w 7467600"/>
              <a:gd name="connsiteY393" fmla="*/ 5980343 h 6858000"/>
              <a:gd name="connsiteX394" fmla="*/ 1950261 w 7467600"/>
              <a:gd name="connsiteY394" fmla="*/ 6405858 h 6858000"/>
              <a:gd name="connsiteX395" fmla="*/ 2365554 w 7467600"/>
              <a:gd name="connsiteY395" fmla="*/ 6759107 h 6858000"/>
              <a:gd name="connsiteX396" fmla="*/ 2424142 w 7467600"/>
              <a:gd name="connsiteY396" fmla="*/ 6858000 h 6858000"/>
              <a:gd name="connsiteX397" fmla="*/ 2395994 w 7467600"/>
              <a:gd name="connsiteY397" fmla="*/ 6858000 h 6858000"/>
              <a:gd name="connsiteX398" fmla="*/ 2392863 w 7467600"/>
              <a:gd name="connsiteY398" fmla="*/ 6852964 h 6858000"/>
              <a:gd name="connsiteX399" fmla="*/ 2017589 w 7467600"/>
              <a:gd name="connsiteY399" fmla="*/ 6493982 h 6858000"/>
              <a:gd name="connsiteX400" fmla="*/ 2147336 w 7467600"/>
              <a:gd name="connsiteY400" fmla="*/ 6594052 h 6858000"/>
              <a:gd name="connsiteX401" fmla="*/ 2207047 w 7467600"/>
              <a:gd name="connsiteY401" fmla="*/ 6654540 h 6858000"/>
              <a:gd name="connsiteX402" fmla="*/ 2299106 w 7467600"/>
              <a:gd name="connsiteY402" fmla="*/ 6778931 h 6858000"/>
              <a:gd name="connsiteX403" fmla="*/ 2314430 w 7467600"/>
              <a:gd name="connsiteY403" fmla="*/ 6801144 h 6858000"/>
              <a:gd name="connsiteX404" fmla="*/ 2352406 w 7467600"/>
              <a:gd name="connsiteY404" fmla="*/ 6858000 h 6858000"/>
              <a:gd name="connsiteX405" fmla="*/ 2314492 w 7467600"/>
              <a:gd name="connsiteY405" fmla="*/ 6858000 h 6858000"/>
              <a:gd name="connsiteX406" fmla="*/ 2288095 w 7467600"/>
              <a:gd name="connsiteY406" fmla="*/ 6818030 h 6858000"/>
              <a:gd name="connsiteX407" fmla="*/ 2272768 w 7467600"/>
              <a:gd name="connsiteY407" fmla="*/ 6795822 h 6858000"/>
              <a:gd name="connsiteX408" fmla="*/ 2182715 w 7467600"/>
              <a:gd name="connsiteY408" fmla="*/ 6675071 h 6858000"/>
              <a:gd name="connsiteX409" fmla="*/ 2032061 w 7467600"/>
              <a:gd name="connsiteY409" fmla="*/ 6541380 h 6858000"/>
              <a:gd name="connsiteX410" fmla="*/ 2257220 w 7467600"/>
              <a:gd name="connsiteY410" fmla="*/ 6826257 h 6858000"/>
              <a:gd name="connsiteX411" fmla="*/ 2281324 w 7467600"/>
              <a:gd name="connsiteY411" fmla="*/ 6858000 h 6858000"/>
              <a:gd name="connsiteX412" fmla="*/ 2242860 w 7467600"/>
              <a:gd name="connsiteY412" fmla="*/ 6858000 h 6858000"/>
              <a:gd name="connsiteX413" fmla="*/ 2232818 w 7467600"/>
              <a:gd name="connsiteY413" fmla="*/ 6844926 h 6858000"/>
              <a:gd name="connsiteX414" fmla="*/ 1990172 w 7467600"/>
              <a:gd name="connsiteY414" fmla="*/ 6542121 h 6858000"/>
              <a:gd name="connsiteX415" fmla="*/ 2124090 w 7467600"/>
              <a:gd name="connsiteY415" fmla="*/ 6761017 h 6858000"/>
              <a:gd name="connsiteX416" fmla="*/ 2200380 w 7467600"/>
              <a:gd name="connsiteY416" fmla="*/ 6858000 h 6858000"/>
              <a:gd name="connsiteX417" fmla="*/ 2147507 w 7467600"/>
              <a:gd name="connsiteY417" fmla="*/ 6858000 h 6858000"/>
              <a:gd name="connsiteX418" fmla="*/ 2070668 w 7467600"/>
              <a:gd name="connsiteY418" fmla="*/ 6761520 h 6858000"/>
              <a:gd name="connsiteX419" fmla="*/ 1975142 w 7467600"/>
              <a:gd name="connsiteY419" fmla="*/ 6585570 h 6858000"/>
              <a:gd name="connsiteX420" fmla="*/ 2050035 w 7467600"/>
              <a:gd name="connsiteY420" fmla="*/ 6813345 h 6858000"/>
              <a:gd name="connsiteX421" fmla="*/ 2063025 w 7467600"/>
              <a:gd name="connsiteY421" fmla="*/ 6858000 h 6858000"/>
              <a:gd name="connsiteX422" fmla="*/ 2021675 w 7467600"/>
              <a:gd name="connsiteY422" fmla="*/ 6858000 h 6858000"/>
              <a:gd name="connsiteX423" fmla="*/ 2019308 w 7467600"/>
              <a:gd name="connsiteY423" fmla="*/ 6847118 h 6858000"/>
              <a:gd name="connsiteX424" fmla="*/ 1938835 w 7467600"/>
              <a:gd name="connsiteY424" fmla="*/ 6551160 h 6858000"/>
              <a:gd name="connsiteX425" fmla="*/ 1953230 w 7467600"/>
              <a:gd name="connsiteY425" fmla="*/ 6759699 h 6858000"/>
              <a:gd name="connsiteX426" fmla="*/ 1956763 w 7467600"/>
              <a:gd name="connsiteY426" fmla="*/ 6778191 h 6858000"/>
              <a:gd name="connsiteX427" fmla="*/ 1967925 w 7467600"/>
              <a:gd name="connsiteY427" fmla="*/ 6858000 h 6858000"/>
              <a:gd name="connsiteX428" fmla="*/ 1936622 w 7467600"/>
              <a:gd name="connsiteY428" fmla="*/ 6858000 h 6858000"/>
              <a:gd name="connsiteX429" fmla="*/ 1926261 w 7467600"/>
              <a:gd name="connsiteY429" fmla="*/ 6784064 h 6858000"/>
              <a:gd name="connsiteX430" fmla="*/ 1922724 w 7467600"/>
              <a:gd name="connsiteY430" fmla="*/ 6765577 h 6858000"/>
              <a:gd name="connsiteX431" fmla="*/ 1904650 w 7467600"/>
              <a:gd name="connsiteY431" fmla="*/ 6639616 h 6858000"/>
              <a:gd name="connsiteX432" fmla="*/ 1885273 w 7467600"/>
              <a:gd name="connsiteY432" fmla="*/ 6858000 h 6858000"/>
              <a:gd name="connsiteX433" fmla="*/ 1854363 w 7467600"/>
              <a:gd name="connsiteY433" fmla="*/ 6858000 h 6858000"/>
              <a:gd name="connsiteX434" fmla="*/ 1880391 w 7467600"/>
              <a:gd name="connsiteY434" fmla="*/ 6603796 h 6858000"/>
              <a:gd name="connsiteX435" fmla="*/ 1818273 w 7467600"/>
              <a:gd name="connsiteY435" fmla="*/ 6715729 h 6858000"/>
              <a:gd name="connsiteX436" fmla="*/ 1794691 w 7467600"/>
              <a:gd name="connsiteY436" fmla="*/ 6843239 h 6858000"/>
              <a:gd name="connsiteX437" fmla="*/ 1794914 w 7467600"/>
              <a:gd name="connsiteY437" fmla="*/ 6858000 h 6858000"/>
              <a:gd name="connsiteX438" fmla="*/ 1746128 w 7467600"/>
              <a:gd name="connsiteY438" fmla="*/ 6858000 h 6858000"/>
              <a:gd name="connsiteX439" fmla="*/ 1753934 w 7467600"/>
              <a:gd name="connsiteY439" fmla="*/ 6724796 h 6858000"/>
              <a:gd name="connsiteX440" fmla="*/ 1792053 w 7467600"/>
              <a:gd name="connsiteY440" fmla="*/ 6572396 h 6858000"/>
              <a:gd name="connsiteX441" fmla="*/ 1862248 w 7467600"/>
              <a:gd name="connsiteY441" fmla="*/ 6266397 h 6858000"/>
              <a:gd name="connsiteX442" fmla="*/ 1862250 w 7467600"/>
              <a:gd name="connsiteY442" fmla="*/ 6033531 h 6858000"/>
              <a:gd name="connsiteX443" fmla="*/ 1211999 w 7467600"/>
              <a:gd name="connsiteY443" fmla="*/ 6683610 h 6858000"/>
              <a:gd name="connsiteX444" fmla="*/ 1213266 w 7467600"/>
              <a:gd name="connsiteY444" fmla="*/ 6691947 h 6858000"/>
              <a:gd name="connsiteX445" fmla="*/ 1203370 w 7467600"/>
              <a:gd name="connsiteY445" fmla="*/ 6850676 h 6858000"/>
              <a:gd name="connsiteX446" fmla="*/ 1203671 w 7467600"/>
              <a:gd name="connsiteY446" fmla="*/ 6858000 h 6858000"/>
              <a:gd name="connsiteX447" fmla="*/ 1143180 w 7467600"/>
              <a:gd name="connsiteY447" fmla="*/ 6858000 h 6858000"/>
              <a:gd name="connsiteX448" fmla="*/ 1142176 w 7467600"/>
              <a:gd name="connsiteY448" fmla="*/ 6766045 h 6858000"/>
              <a:gd name="connsiteX449" fmla="*/ 1067484 w 7467600"/>
              <a:gd name="connsiteY449" fmla="*/ 6858000 h 6858000"/>
              <a:gd name="connsiteX450" fmla="*/ 953928 w 7467600"/>
              <a:gd name="connsiteY450" fmla="*/ 6858000 h 6858000"/>
              <a:gd name="connsiteX451" fmla="*/ 959715 w 7467600"/>
              <a:gd name="connsiteY451" fmla="*/ 6850185 h 6858000"/>
              <a:gd name="connsiteX452" fmla="*/ 1483788 w 7467600"/>
              <a:gd name="connsiteY452" fmla="*/ 6259174 h 6858000"/>
              <a:gd name="connsiteX453" fmla="*/ 1100671 w 7467600"/>
              <a:gd name="connsiteY453" fmla="*/ 6252137 h 6858000"/>
              <a:gd name="connsiteX454" fmla="*/ 1090144 w 7467600"/>
              <a:gd name="connsiteY454" fmla="*/ 6256748 h 6858000"/>
              <a:gd name="connsiteX455" fmla="*/ 1095872 w 7467600"/>
              <a:gd name="connsiteY455" fmla="*/ 6271892 h 6858000"/>
              <a:gd name="connsiteX456" fmla="*/ 262785 w 7467600"/>
              <a:gd name="connsiteY456" fmla="*/ 6845450 h 6858000"/>
              <a:gd name="connsiteX457" fmla="*/ 209968 w 7467600"/>
              <a:gd name="connsiteY457" fmla="*/ 6770713 h 6858000"/>
              <a:gd name="connsiteX458" fmla="*/ 873460 w 7467600"/>
              <a:gd name="connsiteY458" fmla="*/ 6253768 h 6858000"/>
              <a:gd name="connsiteX459" fmla="*/ 192686 w 7467600"/>
              <a:gd name="connsiteY459" fmla="*/ 5849257 h 6858000"/>
              <a:gd name="connsiteX460" fmla="*/ 4696 w 7467600"/>
              <a:gd name="connsiteY460" fmla="*/ 5697668 h 6858000"/>
              <a:gd name="connsiteX461" fmla="*/ 0 w 7467600"/>
              <a:gd name="connsiteY461" fmla="*/ 5689984 h 6858000"/>
              <a:gd name="connsiteX462" fmla="*/ 0 w 7467600"/>
              <a:gd name="connsiteY462" fmla="*/ 5513472 h 6858000"/>
              <a:gd name="connsiteX463" fmla="*/ 174101 w 7467600"/>
              <a:gd name="connsiteY463" fmla="*/ 5620277 h 6858000"/>
              <a:gd name="connsiteX464" fmla="*/ 891800 w 7467600"/>
              <a:gd name="connsiteY464" fmla="*/ 6036935 h 6858000"/>
              <a:gd name="connsiteX465" fmla="*/ 1072219 w 7467600"/>
              <a:gd name="connsiteY465" fmla="*/ 6169443 h 6858000"/>
              <a:gd name="connsiteX466" fmla="*/ 1074117 w 7467600"/>
              <a:gd name="connsiteY466" fmla="*/ 6170301 h 6858000"/>
              <a:gd name="connsiteX467" fmla="*/ 1083114 w 7467600"/>
              <a:gd name="connsiteY467" fmla="*/ 6174131 h 6858000"/>
              <a:gd name="connsiteX468" fmla="*/ 1543010 w 7467600"/>
              <a:gd name="connsiteY468" fmla="*/ 6191140 h 6858000"/>
              <a:gd name="connsiteX469" fmla="*/ 1551080 w 7467600"/>
              <a:gd name="connsiteY469" fmla="*/ 6195006 h 6858000"/>
              <a:gd name="connsiteX470" fmla="*/ 2345443 w 7467600"/>
              <a:gd name="connsiteY470" fmla="*/ 5549882 h 6858000"/>
              <a:gd name="connsiteX471" fmla="*/ 1721499 w 7467600"/>
              <a:gd name="connsiteY471" fmla="*/ 5599969 h 6858000"/>
              <a:gd name="connsiteX472" fmla="*/ 767716 w 7467600"/>
              <a:gd name="connsiteY472" fmla="*/ 5472768 h 6858000"/>
              <a:gd name="connsiteX473" fmla="*/ 722147 w 7467600"/>
              <a:gd name="connsiteY473" fmla="*/ 5393091 h 6858000"/>
              <a:gd name="connsiteX474" fmla="*/ 1485552 w 7467600"/>
              <a:gd name="connsiteY474" fmla="*/ 5313202 h 6858000"/>
              <a:gd name="connsiteX475" fmla="*/ 2143004 w 7467600"/>
              <a:gd name="connsiteY475" fmla="*/ 5402420 h 6858000"/>
              <a:gd name="connsiteX476" fmla="*/ 1933391 w 7467600"/>
              <a:gd name="connsiteY476" fmla="*/ 5156971 h 6858000"/>
              <a:gd name="connsiteX477" fmla="*/ 1827118 w 7467600"/>
              <a:gd name="connsiteY477" fmla="*/ 4968410 h 6858000"/>
              <a:gd name="connsiteX478" fmla="*/ 1837349 w 7467600"/>
              <a:gd name="connsiteY478" fmla="*/ 4956357 h 6858000"/>
              <a:gd name="connsiteX479" fmla="*/ 2162835 w 7467600"/>
              <a:gd name="connsiteY479" fmla="*/ 5187853 h 6858000"/>
              <a:gd name="connsiteX480" fmla="*/ 2257167 w 7467600"/>
              <a:gd name="connsiteY480" fmla="*/ 5462123 h 6858000"/>
              <a:gd name="connsiteX481" fmla="*/ 2261598 w 7467600"/>
              <a:gd name="connsiteY481" fmla="*/ 5467998 h 6858000"/>
              <a:gd name="connsiteX482" fmla="*/ 2437177 w 7467600"/>
              <a:gd name="connsiteY482" fmla="*/ 5479608 h 6858000"/>
              <a:gd name="connsiteX483" fmla="*/ 2445247 w 7467600"/>
              <a:gd name="connsiteY483" fmla="*/ 5483476 h 6858000"/>
              <a:gd name="connsiteX484" fmla="*/ 2743626 w 7467600"/>
              <a:gd name="connsiteY484" fmla="*/ 5304819 h 6858000"/>
              <a:gd name="connsiteX485" fmla="*/ 3048102 w 7467600"/>
              <a:gd name="connsiteY485" fmla="*/ 5150595 h 6858000"/>
              <a:gd name="connsiteX486" fmla="*/ 1799414 w 7467600"/>
              <a:gd name="connsiteY486" fmla="*/ 4694732 h 6858000"/>
              <a:gd name="connsiteX487" fmla="*/ 1771735 w 7467600"/>
              <a:gd name="connsiteY487" fmla="*/ 4619929 h 6858000"/>
              <a:gd name="connsiteX488" fmla="*/ 3104273 w 7467600"/>
              <a:gd name="connsiteY488" fmla="*/ 5076159 h 6858000"/>
              <a:gd name="connsiteX489" fmla="*/ 3113245 w 7467600"/>
              <a:gd name="connsiteY489" fmla="*/ 5090705 h 6858000"/>
              <a:gd name="connsiteX490" fmla="*/ 3126294 w 7467600"/>
              <a:gd name="connsiteY490" fmla="*/ 5114400 h 6858000"/>
              <a:gd name="connsiteX491" fmla="*/ 3937433 w 7467600"/>
              <a:gd name="connsiteY491" fmla="*/ 4830473 h 6858000"/>
              <a:gd name="connsiteX492" fmla="*/ 3590475 w 7467600"/>
              <a:gd name="connsiteY492" fmla="*/ 4597974 h 6858000"/>
              <a:gd name="connsiteX493" fmla="*/ 3100264 w 7467600"/>
              <a:gd name="connsiteY493" fmla="*/ 4579845 h 6858000"/>
              <a:gd name="connsiteX494" fmla="*/ 2183576 w 7467600"/>
              <a:gd name="connsiteY494" fmla="*/ 4227150 h 6858000"/>
              <a:gd name="connsiteX495" fmla="*/ 2151029 w 7467600"/>
              <a:gd name="connsiteY495" fmla="*/ 4146947 h 6858000"/>
              <a:gd name="connsiteX496" fmla="*/ 3563434 w 7467600"/>
              <a:gd name="connsiteY496" fmla="*/ 4469115 h 6858000"/>
              <a:gd name="connsiteX497" fmla="*/ 3177952 w 7467600"/>
              <a:gd name="connsiteY497" fmla="*/ 3657386 h 6858000"/>
              <a:gd name="connsiteX498" fmla="*/ 3189263 w 7467600"/>
              <a:gd name="connsiteY498" fmla="*/ 3625726 h 6858000"/>
              <a:gd name="connsiteX499" fmla="*/ 3560912 w 7467600"/>
              <a:gd name="connsiteY499" fmla="*/ 4079863 h 6858000"/>
              <a:gd name="connsiteX500" fmla="*/ 3626636 w 7467600"/>
              <a:gd name="connsiteY500" fmla="*/ 4512230 h 6858000"/>
              <a:gd name="connsiteX501" fmla="*/ 3653088 w 7467600"/>
              <a:gd name="connsiteY501" fmla="*/ 4521417 h 6858000"/>
              <a:gd name="connsiteX502" fmla="*/ 3988128 w 7467600"/>
              <a:gd name="connsiteY502" fmla="*/ 4817267 h 6858000"/>
              <a:gd name="connsiteX503" fmla="*/ 4830582 w 7467600"/>
              <a:gd name="connsiteY503" fmla="*/ 4676000 h 6858000"/>
              <a:gd name="connsiteX504" fmla="*/ 4830100 w 7467600"/>
              <a:gd name="connsiteY504" fmla="*/ 4675554 h 6858000"/>
              <a:gd name="connsiteX505" fmla="*/ 4036318 w 7467600"/>
              <a:gd name="connsiteY505" fmla="*/ 4147013 h 6858000"/>
              <a:gd name="connsiteX506" fmla="*/ 3432098 w 7467600"/>
              <a:gd name="connsiteY506" fmla="*/ 3537312 h 6858000"/>
              <a:gd name="connsiteX507" fmla="*/ 3446761 w 7467600"/>
              <a:gd name="connsiteY507" fmla="*/ 3461278 h 6858000"/>
              <a:gd name="connsiteX508" fmla="*/ 4419733 w 7467600"/>
              <a:gd name="connsiteY508" fmla="*/ 3963555 h 6858000"/>
              <a:gd name="connsiteX509" fmla="*/ 4781371 w 7467600"/>
              <a:gd name="connsiteY509" fmla="*/ 4458604 h 6858000"/>
              <a:gd name="connsiteX510" fmla="*/ 4780440 w 7467600"/>
              <a:gd name="connsiteY510" fmla="*/ 4470290 h 6858000"/>
              <a:gd name="connsiteX511" fmla="*/ 4898954 w 7467600"/>
              <a:gd name="connsiteY511" fmla="*/ 4662092 h 6858000"/>
              <a:gd name="connsiteX512" fmla="*/ 4900699 w 7467600"/>
              <a:gd name="connsiteY512" fmla="*/ 4670867 h 6858000"/>
              <a:gd name="connsiteX513" fmla="*/ 5714511 w 7467600"/>
              <a:gd name="connsiteY513" fmla="*/ 4663483 h 6858000"/>
              <a:gd name="connsiteX514" fmla="*/ 5464793 w 7467600"/>
              <a:gd name="connsiteY514" fmla="*/ 4393556 h 6858000"/>
              <a:gd name="connsiteX515" fmla="*/ 5461897 w 7467600"/>
              <a:gd name="connsiteY515" fmla="*/ 4390879 h 6858000"/>
              <a:gd name="connsiteX516" fmla="*/ 4294126 w 7467600"/>
              <a:gd name="connsiteY516" fmla="*/ 3303048 h 6858000"/>
              <a:gd name="connsiteX517" fmla="*/ 4305321 w 7467600"/>
              <a:gd name="connsiteY517" fmla="*/ 3256953 h 6858000"/>
              <a:gd name="connsiteX518" fmla="*/ 4949299 w 7467600"/>
              <a:gd name="connsiteY518" fmla="*/ 3766336 h 6858000"/>
              <a:gd name="connsiteX519" fmla="*/ 5291452 w 7467600"/>
              <a:gd name="connsiteY519" fmla="*/ 4076801 h 6858000"/>
              <a:gd name="connsiteX520" fmla="*/ 5434998 w 7467600"/>
              <a:gd name="connsiteY520" fmla="*/ 4254100 h 6858000"/>
              <a:gd name="connsiteX521" fmla="*/ 5351015 w 7467600"/>
              <a:gd name="connsiteY521" fmla="*/ 3760989 h 6858000"/>
              <a:gd name="connsiteX522" fmla="*/ 5413780 w 7467600"/>
              <a:gd name="connsiteY522" fmla="*/ 2966265 h 6858000"/>
              <a:gd name="connsiteX523" fmla="*/ 5425627 w 7467600"/>
              <a:gd name="connsiteY523" fmla="*/ 2954192 h 6858000"/>
              <a:gd name="connsiteX524" fmla="*/ 6604735 w 7467600"/>
              <a:gd name="connsiteY524" fmla="*/ 2041381 h 6858000"/>
              <a:gd name="connsiteX525" fmla="*/ 7204487 w 7467600"/>
              <a:gd name="connsiteY525" fmla="*/ 2742112 h 6858000"/>
              <a:gd name="connsiteX526" fmla="*/ 7131592 w 7467600"/>
              <a:gd name="connsiteY526" fmla="*/ 2672096 h 6858000"/>
              <a:gd name="connsiteX527" fmla="*/ 6996344 w 7467600"/>
              <a:gd name="connsiteY527" fmla="*/ 2518310 h 6858000"/>
              <a:gd name="connsiteX528" fmla="*/ 6735495 w 7467600"/>
              <a:gd name="connsiteY528" fmla="*/ 2196890 h 6858000"/>
              <a:gd name="connsiteX529" fmla="*/ 6721901 w 7467600"/>
              <a:gd name="connsiteY529" fmla="*/ 2179274 h 6858000"/>
              <a:gd name="connsiteX530" fmla="*/ 6604735 w 7467600"/>
              <a:gd name="connsiteY530" fmla="*/ 2041381 h 6858000"/>
              <a:gd name="connsiteX531" fmla="*/ 6591670 w 7467600"/>
              <a:gd name="connsiteY531" fmla="*/ 1988277 h 6858000"/>
              <a:gd name="connsiteX532" fmla="*/ 6747349 w 7467600"/>
              <a:gd name="connsiteY532" fmla="*/ 2160069 h 6858000"/>
              <a:gd name="connsiteX533" fmla="*/ 6760943 w 7467600"/>
              <a:gd name="connsiteY533" fmla="*/ 2177686 h 6858000"/>
              <a:gd name="connsiteX534" fmla="*/ 7021065 w 7467600"/>
              <a:gd name="connsiteY534" fmla="*/ 2498102 h 6858000"/>
              <a:gd name="connsiteX535" fmla="*/ 7155223 w 7467600"/>
              <a:gd name="connsiteY535" fmla="*/ 2650386 h 6858000"/>
              <a:gd name="connsiteX536" fmla="*/ 7203167 w 7467600"/>
              <a:gd name="connsiteY536" fmla="*/ 2697288 h 6858000"/>
              <a:gd name="connsiteX537" fmla="*/ 6937703 w 7467600"/>
              <a:gd name="connsiteY537" fmla="*/ 2321981 h 6858000"/>
              <a:gd name="connsiteX538" fmla="*/ 6591670 w 7467600"/>
              <a:gd name="connsiteY538" fmla="*/ 1988277 h 6858000"/>
              <a:gd name="connsiteX539" fmla="*/ 5798671 w 7467600"/>
              <a:gd name="connsiteY539" fmla="*/ 1981601 h 6858000"/>
              <a:gd name="connsiteX540" fmla="*/ 5754709 w 7467600"/>
              <a:gd name="connsiteY540" fmla="*/ 2071454 h 6858000"/>
              <a:gd name="connsiteX541" fmla="*/ 5763044 w 7467600"/>
              <a:gd name="connsiteY541" fmla="*/ 2842206 h 6858000"/>
              <a:gd name="connsiteX542" fmla="*/ 5764974 w 7467600"/>
              <a:gd name="connsiteY542" fmla="*/ 2799609 h 6858000"/>
              <a:gd name="connsiteX543" fmla="*/ 5767665 w 7467600"/>
              <a:gd name="connsiteY543" fmla="*/ 2666409 h 6858000"/>
              <a:gd name="connsiteX544" fmla="*/ 5763055 w 7467600"/>
              <a:gd name="connsiteY544" fmla="*/ 2579705 h 6858000"/>
              <a:gd name="connsiteX545" fmla="*/ 5758079 w 7467600"/>
              <a:gd name="connsiteY545" fmla="*/ 2492508 h 6858000"/>
              <a:gd name="connsiteX546" fmla="*/ 5779325 w 7467600"/>
              <a:gd name="connsiteY546" fmla="*/ 2197069 h 6858000"/>
              <a:gd name="connsiteX547" fmla="*/ 5798671 w 7467600"/>
              <a:gd name="connsiteY547" fmla="*/ 1981601 h 6858000"/>
              <a:gd name="connsiteX548" fmla="*/ 5829202 w 7467600"/>
              <a:gd name="connsiteY548" fmla="*/ 1971679 h 6858000"/>
              <a:gd name="connsiteX549" fmla="*/ 5809558 w 7467600"/>
              <a:gd name="connsiteY549" fmla="*/ 2198043 h 6858000"/>
              <a:gd name="connsiteX550" fmla="*/ 5788653 w 7467600"/>
              <a:gd name="connsiteY550" fmla="*/ 2489430 h 6858000"/>
              <a:gd name="connsiteX551" fmla="*/ 5793439 w 7467600"/>
              <a:gd name="connsiteY551" fmla="*/ 2575235 h 6858000"/>
              <a:gd name="connsiteX552" fmla="*/ 5796837 w 7467600"/>
              <a:gd name="connsiteY552" fmla="*/ 2637633 h 6858000"/>
              <a:gd name="connsiteX553" fmla="*/ 5818614 w 7467600"/>
              <a:gd name="connsiteY553" fmla="*/ 2473055 h 6858000"/>
              <a:gd name="connsiteX554" fmla="*/ 5829202 w 7467600"/>
              <a:gd name="connsiteY554" fmla="*/ 1971679 h 6858000"/>
              <a:gd name="connsiteX555" fmla="*/ 5911389 w 7467600"/>
              <a:gd name="connsiteY555" fmla="*/ 1898371 h 6858000"/>
              <a:gd name="connsiteX556" fmla="*/ 6237627 w 7467600"/>
              <a:gd name="connsiteY556" fmla="*/ 2231921 h 6858000"/>
              <a:gd name="connsiteX557" fmla="*/ 5911389 w 7467600"/>
              <a:gd name="connsiteY557" fmla="*/ 1898371 h 6858000"/>
              <a:gd name="connsiteX558" fmla="*/ 6944437 w 7467600"/>
              <a:gd name="connsiteY558" fmla="*/ 1575402 h 6858000"/>
              <a:gd name="connsiteX559" fmla="*/ 6304730 w 7467600"/>
              <a:gd name="connsiteY559" fmla="*/ 1766654 h 6858000"/>
              <a:gd name="connsiteX560" fmla="*/ 6944437 w 7467600"/>
              <a:gd name="connsiteY560" fmla="*/ 1575402 h 6858000"/>
              <a:gd name="connsiteX561" fmla="*/ 7019523 w 7467600"/>
              <a:gd name="connsiteY561" fmla="*/ 1519450 h 6858000"/>
              <a:gd name="connsiteX562" fmla="*/ 6298091 w 7467600"/>
              <a:gd name="connsiteY562" fmla="*/ 1737122 h 6858000"/>
              <a:gd name="connsiteX563" fmla="*/ 7019523 w 7467600"/>
              <a:gd name="connsiteY563" fmla="*/ 1519450 h 6858000"/>
              <a:gd name="connsiteX564" fmla="*/ 2399523 w 7467600"/>
              <a:gd name="connsiteY564" fmla="*/ 1428234 h 6858000"/>
              <a:gd name="connsiteX565" fmla="*/ 2224982 w 7467600"/>
              <a:gd name="connsiteY565" fmla="*/ 1826201 h 6858000"/>
              <a:gd name="connsiteX566" fmla="*/ 2096099 w 7467600"/>
              <a:gd name="connsiteY566" fmla="*/ 2345900 h 6858000"/>
              <a:gd name="connsiteX567" fmla="*/ 2283317 w 7467600"/>
              <a:gd name="connsiteY567" fmla="*/ 1796925 h 6858000"/>
              <a:gd name="connsiteX568" fmla="*/ 2399523 w 7467600"/>
              <a:gd name="connsiteY568" fmla="*/ 1428234 h 6858000"/>
              <a:gd name="connsiteX569" fmla="*/ 2448558 w 7467600"/>
              <a:gd name="connsiteY569" fmla="*/ 1373435 h 6858000"/>
              <a:gd name="connsiteX570" fmla="*/ 2312521 w 7467600"/>
              <a:gd name="connsiteY570" fmla="*/ 1806140 h 6858000"/>
              <a:gd name="connsiteX571" fmla="*/ 2127533 w 7467600"/>
              <a:gd name="connsiteY571" fmla="*/ 2348380 h 6858000"/>
              <a:gd name="connsiteX572" fmla="*/ 2358080 w 7467600"/>
              <a:gd name="connsiteY572" fmla="*/ 1866134 h 6858000"/>
              <a:gd name="connsiteX573" fmla="*/ 2407436 w 7467600"/>
              <a:gd name="connsiteY573" fmla="*/ 1651070 h 6858000"/>
              <a:gd name="connsiteX574" fmla="*/ 2448558 w 7467600"/>
              <a:gd name="connsiteY574" fmla="*/ 1373435 h 6858000"/>
              <a:gd name="connsiteX575" fmla="*/ 278707 w 7467600"/>
              <a:gd name="connsiteY575" fmla="*/ 1352270 h 6858000"/>
              <a:gd name="connsiteX576" fmla="*/ 321570 w 7467600"/>
              <a:gd name="connsiteY576" fmla="*/ 1861610 h 6858000"/>
              <a:gd name="connsiteX577" fmla="*/ 294281 w 7467600"/>
              <a:gd name="connsiteY577" fmla="*/ 1440658 h 6858000"/>
              <a:gd name="connsiteX578" fmla="*/ 278707 w 7467600"/>
              <a:gd name="connsiteY578" fmla="*/ 1352270 h 6858000"/>
              <a:gd name="connsiteX579" fmla="*/ 1423821 w 7467600"/>
              <a:gd name="connsiteY579" fmla="*/ 1351958 h 6858000"/>
              <a:gd name="connsiteX580" fmla="*/ 1638521 w 7467600"/>
              <a:gd name="connsiteY580" fmla="*/ 1908470 h 6858000"/>
              <a:gd name="connsiteX581" fmla="*/ 1754199 w 7467600"/>
              <a:gd name="connsiteY581" fmla="*/ 2149284 h 6858000"/>
              <a:gd name="connsiteX582" fmla="*/ 1908359 w 7467600"/>
              <a:gd name="connsiteY582" fmla="*/ 2364988 h 6858000"/>
              <a:gd name="connsiteX583" fmla="*/ 1647661 w 7467600"/>
              <a:gd name="connsiteY583" fmla="*/ 1825945 h 6858000"/>
              <a:gd name="connsiteX584" fmla="*/ 1423821 w 7467600"/>
              <a:gd name="connsiteY584" fmla="*/ 1351958 h 6858000"/>
              <a:gd name="connsiteX585" fmla="*/ 1431890 w 7467600"/>
              <a:gd name="connsiteY585" fmla="*/ 1306475 h 6858000"/>
              <a:gd name="connsiteX586" fmla="*/ 1507597 w 7467600"/>
              <a:gd name="connsiteY586" fmla="*/ 1446132 h 6858000"/>
              <a:gd name="connsiteX587" fmla="*/ 1674586 w 7467600"/>
              <a:gd name="connsiteY587" fmla="*/ 1813832 h 6858000"/>
              <a:gd name="connsiteX588" fmla="*/ 1815950 w 7467600"/>
              <a:gd name="connsiteY588" fmla="*/ 2128564 h 6858000"/>
              <a:gd name="connsiteX589" fmla="*/ 1984242 w 7467600"/>
              <a:gd name="connsiteY589" fmla="*/ 2430829 h 6858000"/>
              <a:gd name="connsiteX590" fmla="*/ 2014023 w 7467600"/>
              <a:gd name="connsiteY590" fmla="*/ 2450995 h 6858000"/>
              <a:gd name="connsiteX591" fmla="*/ 1747337 w 7467600"/>
              <a:gd name="connsiteY591" fmla="*/ 1855264 h 6858000"/>
              <a:gd name="connsiteX592" fmla="*/ 1533749 w 7467600"/>
              <a:gd name="connsiteY592" fmla="*/ 1478656 h 6858000"/>
              <a:gd name="connsiteX593" fmla="*/ 1431890 w 7467600"/>
              <a:gd name="connsiteY593" fmla="*/ 1306475 h 6858000"/>
              <a:gd name="connsiteX594" fmla="*/ 5052692 w 7467600"/>
              <a:gd name="connsiteY594" fmla="*/ 1292994 h 6858000"/>
              <a:gd name="connsiteX595" fmla="*/ 5200661 w 7467600"/>
              <a:gd name="connsiteY595" fmla="*/ 1635186 h 6858000"/>
              <a:gd name="connsiteX596" fmla="*/ 5297138 w 7467600"/>
              <a:gd name="connsiteY596" fmla="*/ 1906351 h 6858000"/>
              <a:gd name="connsiteX597" fmla="*/ 5052692 w 7467600"/>
              <a:gd name="connsiteY597" fmla="*/ 1292994 h 6858000"/>
              <a:gd name="connsiteX598" fmla="*/ 5009948 w 7467600"/>
              <a:gd name="connsiteY598" fmla="*/ 1273619 h 6858000"/>
              <a:gd name="connsiteX599" fmla="*/ 5121777 w 7467600"/>
              <a:gd name="connsiteY599" fmla="*/ 1654213 h 6858000"/>
              <a:gd name="connsiteX600" fmla="*/ 5293545 w 7467600"/>
              <a:gd name="connsiteY600" fmla="*/ 2072247 h 6858000"/>
              <a:gd name="connsiteX601" fmla="*/ 5294042 w 7467600"/>
              <a:gd name="connsiteY601" fmla="*/ 2065019 h 6858000"/>
              <a:gd name="connsiteX602" fmla="*/ 5171936 w 7467600"/>
              <a:gd name="connsiteY602" fmla="*/ 1647613 h 6858000"/>
              <a:gd name="connsiteX603" fmla="*/ 5009948 w 7467600"/>
              <a:gd name="connsiteY603" fmla="*/ 1273619 h 6858000"/>
              <a:gd name="connsiteX604" fmla="*/ 655236 w 7467600"/>
              <a:gd name="connsiteY604" fmla="*/ 1268632 h 6858000"/>
              <a:gd name="connsiteX605" fmla="*/ 839521 w 7467600"/>
              <a:gd name="connsiteY605" fmla="*/ 1685315 h 6858000"/>
              <a:gd name="connsiteX606" fmla="*/ 1109416 w 7467600"/>
              <a:gd name="connsiteY606" fmla="*/ 2061663 h 6858000"/>
              <a:gd name="connsiteX607" fmla="*/ 1298300 w 7467600"/>
              <a:gd name="connsiteY607" fmla="*/ 2247742 h 6858000"/>
              <a:gd name="connsiteX608" fmla="*/ 1125871 w 7467600"/>
              <a:gd name="connsiteY608" fmla="*/ 1989513 h 6858000"/>
              <a:gd name="connsiteX609" fmla="*/ 981574 w 7467600"/>
              <a:gd name="connsiteY609" fmla="*/ 1783157 h 6858000"/>
              <a:gd name="connsiteX610" fmla="*/ 922198 w 7467600"/>
              <a:gd name="connsiteY610" fmla="*/ 1677437 h 6858000"/>
              <a:gd name="connsiteX611" fmla="*/ 869293 w 7467600"/>
              <a:gd name="connsiteY611" fmla="*/ 1583214 h 6858000"/>
              <a:gd name="connsiteX612" fmla="*/ 751431 w 7467600"/>
              <a:gd name="connsiteY612" fmla="*/ 1405731 h 6858000"/>
              <a:gd name="connsiteX613" fmla="*/ 655236 w 7467600"/>
              <a:gd name="connsiteY613" fmla="*/ 1268632 h 6858000"/>
              <a:gd name="connsiteX614" fmla="*/ 6516292 w 7467600"/>
              <a:gd name="connsiteY614" fmla="*/ 1263064 h 6858000"/>
              <a:gd name="connsiteX615" fmla="*/ 5736320 w 7467600"/>
              <a:gd name="connsiteY615" fmla="*/ 1501803 h 6858000"/>
              <a:gd name="connsiteX616" fmla="*/ 6516292 w 7467600"/>
              <a:gd name="connsiteY616" fmla="*/ 1263064 h 6858000"/>
              <a:gd name="connsiteX617" fmla="*/ 291466 w 7467600"/>
              <a:gd name="connsiteY617" fmla="*/ 1250369 h 6858000"/>
              <a:gd name="connsiteX618" fmla="*/ 323180 w 7467600"/>
              <a:gd name="connsiteY618" fmla="*/ 1435283 h 6858000"/>
              <a:gd name="connsiteX619" fmla="*/ 349381 w 7467600"/>
              <a:gd name="connsiteY619" fmla="*/ 1875041 h 6858000"/>
              <a:gd name="connsiteX620" fmla="*/ 374363 w 7467600"/>
              <a:gd name="connsiteY620" fmla="*/ 1506494 h 6858000"/>
              <a:gd name="connsiteX621" fmla="*/ 302168 w 7467600"/>
              <a:gd name="connsiteY621" fmla="*/ 1274495 h 6858000"/>
              <a:gd name="connsiteX622" fmla="*/ 291466 w 7467600"/>
              <a:gd name="connsiteY622" fmla="*/ 1250369 h 6858000"/>
              <a:gd name="connsiteX623" fmla="*/ 678222 w 7467600"/>
              <a:gd name="connsiteY623" fmla="*/ 1248670 h 6858000"/>
              <a:gd name="connsiteX624" fmla="*/ 775536 w 7467600"/>
              <a:gd name="connsiteY624" fmla="*/ 1388015 h 6858000"/>
              <a:gd name="connsiteX625" fmla="*/ 894529 w 7467600"/>
              <a:gd name="connsiteY625" fmla="*/ 1567739 h 6858000"/>
              <a:gd name="connsiteX626" fmla="*/ 948000 w 7467600"/>
              <a:gd name="connsiteY626" fmla="*/ 1663088 h 6858000"/>
              <a:gd name="connsiteX627" fmla="*/ 1006812 w 7467600"/>
              <a:gd name="connsiteY627" fmla="*/ 1767683 h 6858000"/>
              <a:gd name="connsiteX628" fmla="*/ 1149133 w 7467600"/>
              <a:gd name="connsiteY628" fmla="*/ 1971513 h 6858000"/>
              <a:gd name="connsiteX629" fmla="*/ 1333952 w 7467600"/>
              <a:gd name="connsiteY629" fmla="*/ 2251620 h 6858000"/>
              <a:gd name="connsiteX630" fmla="*/ 1337329 w 7467600"/>
              <a:gd name="connsiteY630" fmla="*/ 2258350 h 6858000"/>
              <a:gd name="connsiteX631" fmla="*/ 1014726 w 7467600"/>
              <a:gd name="connsiteY631" fmla="*/ 1615556 h 6858000"/>
              <a:gd name="connsiteX632" fmla="*/ 678222 w 7467600"/>
              <a:gd name="connsiteY632" fmla="*/ 1248670 h 6858000"/>
              <a:gd name="connsiteX633" fmla="*/ 6691602 w 7467600"/>
              <a:gd name="connsiteY633" fmla="*/ 1140573 h 6858000"/>
              <a:gd name="connsiteX634" fmla="*/ 6571100 w 7467600"/>
              <a:gd name="connsiteY634" fmla="*/ 1183662 h 6858000"/>
              <a:gd name="connsiteX635" fmla="*/ 6241687 w 7467600"/>
              <a:gd name="connsiteY635" fmla="*/ 1257600 h 6858000"/>
              <a:gd name="connsiteX636" fmla="*/ 5693009 w 7467600"/>
              <a:gd name="connsiteY636" fmla="*/ 1478256 h 6858000"/>
              <a:gd name="connsiteX637" fmla="*/ 6548420 w 7467600"/>
              <a:gd name="connsiteY637" fmla="*/ 1214599 h 6858000"/>
              <a:gd name="connsiteX638" fmla="*/ 6605473 w 7467600"/>
              <a:gd name="connsiteY638" fmla="*/ 1184686 h 6858000"/>
              <a:gd name="connsiteX639" fmla="*/ 6691602 w 7467600"/>
              <a:gd name="connsiteY639" fmla="*/ 1140573 h 6858000"/>
              <a:gd name="connsiteX640" fmla="*/ 4002475 w 7467600"/>
              <a:gd name="connsiteY640" fmla="*/ 1037802 h 6858000"/>
              <a:gd name="connsiteX641" fmla="*/ 4000324 w 7467600"/>
              <a:gd name="connsiteY641" fmla="*/ 1039362 h 6858000"/>
              <a:gd name="connsiteX642" fmla="*/ 4002862 w 7467600"/>
              <a:gd name="connsiteY642" fmla="*/ 1042866 h 6858000"/>
              <a:gd name="connsiteX643" fmla="*/ 4002475 w 7467600"/>
              <a:gd name="connsiteY643" fmla="*/ 1037802 h 6858000"/>
              <a:gd name="connsiteX644" fmla="*/ 506322 w 7467600"/>
              <a:gd name="connsiteY644" fmla="*/ 1020997 h 6858000"/>
              <a:gd name="connsiteX645" fmla="*/ 533068 w 7467600"/>
              <a:gd name="connsiteY645" fmla="*/ 1029409 h 6858000"/>
              <a:gd name="connsiteX646" fmla="*/ 1232525 w 7467600"/>
              <a:gd name="connsiteY646" fmla="*/ 1804675 h 6858000"/>
              <a:gd name="connsiteX647" fmla="*/ 1388858 w 7467600"/>
              <a:gd name="connsiteY647" fmla="*/ 2368011 h 6858000"/>
              <a:gd name="connsiteX648" fmla="*/ 1384098 w 7467600"/>
              <a:gd name="connsiteY648" fmla="*/ 2378125 h 6858000"/>
              <a:gd name="connsiteX649" fmla="*/ 1425393 w 7467600"/>
              <a:gd name="connsiteY649" fmla="*/ 2589124 h 6858000"/>
              <a:gd name="connsiteX650" fmla="*/ 1424001 w 7467600"/>
              <a:gd name="connsiteY650" fmla="*/ 2597541 h 6858000"/>
              <a:gd name="connsiteX651" fmla="*/ 2152729 w 7467600"/>
              <a:gd name="connsiteY651" fmla="*/ 2864487 h 6858000"/>
              <a:gd name="connsiteX652" fmla="*/ 2020609 w 7467600"/>
              <a:gd name="connsiteY652" fmla="*/ 2539671 h 6858000"/>
              <a:gd name="connsiteX653" fmla="*/ 2018920 w 7467600"/>
              <a:gd name="connsiteY653" fmla="*/ 2536309 h 6858000"/>
              <a:gd name="connsiteX654" fmla="*/ 1342441 w 7467600"/>
              <a:gd name="connsiteY654" fmla="*/ 1173017 h 6858000"/>
              <a:gd name="connsiteX655" fmla="*/ 1367925 w 7467600"/>
              <a:gd name="connsiteY655" fmla="*/ 1135648 h 6858000"/>
              <a:gd name="connsiteX656" fmla="*/ 1771401 w 7467600"/>
              <a:gd name="connsiteY656" fmla="*/ 1806673 h 6858000"/>
              <a:gd name="connsiteX657" fmla="*/ 1972385 w 7467600"/>
              <a:gd name="connsiteY657" fmla="*/ 2198735 h 6858000"/>
              <a:gd name="connsiteX658" fmla="*/ 2040892 w 7467600"/>
              <a:gd name="connsiteY658" fmla="*/ 2405205 h 6858000"/>
              <a:gd name="connsiteX659" fmla="*/ 2131689 w 7467600"/>
              <a:gd name="connsiteY659" fmla="*/ 1936926 h 6858000"/>
              <a:gd name="connsiteX660" fmla="*/ 2454820 w 7467600"/>
              <a:gd name="connsiteY660" fmla="*/ 1248808 h 6858000"/>
              <a:gd name="connsiteX661" fmla="*/ 2492512 w 7467600"/>
              <a:gd name="connsiteY661" fmla="*/ 1302920 h 6858000"/>
              <a:gd name="connsiteX662" fmla="*/ 2081216 w 7467600"/>
              <a:gd name="connsiteY662" fmla="*/ 2527513 h 6858000"/>
              <a:gd name="connsiteX663" fmla="*/ 2081211 w 7467600"/>
              <a:gd name="connsiteY663" fmla="*/ 2528916 h 6858000"/>
              <a:gd name="connsiteX664" fmla="*/ 2199067 w 7467600"/>
              <a:gd name="connsiteY664" fmla="*/ 2884061 h 6858000"/>
              <a:gd name="connsiteX665" fmla="*/ 3192586 w 7467600"/>
              <a:gd name="connsiteY665" fmla="*/ 3411496 h 6858000"/>
              <a:gd name="connsiteX666" fmla="*/ 3182620 w 7467600"/>
              <a:gd name="connsiteY666" fmla="*/ 3483279 h 6858000"/>
              <a:gd name="connsiteX667" fmla="*/ 2435119 w 7467600"/>
              <a:gd name="connsiteY667" fmla="*/ 3080173 h 6858000"/>
              <a:gd name="connsiteX668" fmla="*/ 2410152 w 7467600"/>
              <a:gd name="connsiteY668" fmla="*/ 3063751 h 6858000"/>
              <a:gd name="connsiteX669" fmla="*/ 2408099 w 7467600"/>
              <a:gd name="connsiteY669" fmla="*/ 3064403 h 6858000"/>
              <a:gd name="connsiteX670" fmla="*/ 2407218 w 7467600"/>
              <a:gd name="connsiteY670" fmla="*/ 3070324 h 6858000"/>
              <a:gd name="connsiteX671" fmla="*/ 2380138 w 7467600"/>
              <a:gd name="connsiteY671" fmla="*/ 3099341 h 6858000"/>
              <a:gd name="connsiteX672" fmla="*/ 1765923 w 7467600"/>
              <a:gd name="connsiteY672" fmla="*/ 3581043 h 6858000"/>
              <a:gd name="connsiteX673" fmla="*/ 1702258 w 7467600"/>
              <a:gd name="connsiteY673" fmla="*/ 3612286 h 6858000"/>
              <a:gd name="connsiteX674" fmla="*/ 1538370 w 7467600"/>
              <a:gd name="connsiteY674" fmla="*/ 3811804 h 6858000"/>
              <a:gd name="connsiteX675" fmla="*/ 542867 w 7467600"/>
              <a:gd name="connsiteY675" fmla="*/ 4944092 h 6858000"/>
              <a:gd name="connsiteX676" fmla="*/ 515800 w 7467600"/>
              <a:gd name="connsiteY676" fmla="*/ 4862180 h 6858000"/>
              <a:gd name="connsiteX677" fmla="*/ 909145 w 7467600"/>
              <a:gd name="connsiteY677" fmla="*/ 4199225 h 6858000"/>
              <a:gd name="connsiteX678" fmla="*/ 1214067 w 7467600"/>
              <a:gd name="connsiteY678" fmla="*/ 3908561 h 6858000"/>
              <a:gd name="connsiteX679" fmla="*/ 640967 w 7467600"/>
              <a:gd name="connsiteY679" fmla="*/ 4105601 h 6858000"/>
              <a:gd name="connsiteX680" fmla="*/ 112563 w 7467600"/>
              <a:gd name="connsiteY680" fmla="*/ 4396952 h 6858000"/>
              <a:gd name="connsiteX681" fmla="*/ 0 w 7467600"/>
              <a:gd name="connsiteY681" fmla="*/ 4466006 h 6858000"/>
              <a:gd name="connsiteX682" fmla="*/ 0 w 7467600"/>
              <a:gd name="connsiteY682" fmla="*/ 4233763 h 6858000"/>
              <a:gd name="connsiteX683" fmla="*/ 36881 w 7467600"/>
              <a:gd name="connsiteY683" fmla="*/ 4200118 h 6858000"/>
              <a:gd name="connsiteX684" fmla="*/ 910534 w 7467600"/>
              <a:gd name="connsiteY684" fmla="*/ 3629753 h 6858000"/>
              <a:gd name="connsiteX685" fmla="*/ 1578717 w 7467600"/>
              <a:gd name="connsiteY685" fmla="*/ 3575982 h 6858000"/>
              <a:gd name="connsiteX686" fmla="*/ 2338780 w 7467600"/>
              <a:gd name="connsiteY686" fmla="*/ 3033725 h 6858000"/>
              <a:gd name="connsiteX687" fmla="*/ 1807991 w 7467600"/>
              <a:gd name="connsiteY687" fmla="*/ 2807184 h 6858000"/>
              <a:gd name="connsiteX688" fmla="*/ 1416358 w 7467600"/>
              <a:gd name="connsiteY688" fmla="*/ 3112571 h 6858000"/>
              <a:gd name="connsiteX689" fmla="*/ 939066 w 7467600"/>
              <a:gd name="connsiteY689" fmla="*/ 3378798 h 6858000"/>
              <a:gd name="connsiteX690" fmla="*/ 115099 w 7467600"/>
              <a:gd name="connsiteY690" fmla="*/ 3607650 h 6858000"/>
              <a:gd name="connsiteX691" fmla="*/ 97284 w 7467600"/>
              <a:gd name="connsiteY691" fmla="*/ 3520393 h 6858000"/>
              <a:gd name="connsiteX692" fmla="*/ 922050 w 7467600"/>
              <a:gd name="connsiteY692" fmla="*/ 3074867 h 6858000"/>
              <a:gd name="connsiteX693" fmla="*/ 1405265 w 7467600"/>
              <a:gd name="connsiteY693" fmla="*/ 3016319 h 6858000"/>
              <a:gd name="connsiteX694" fmla="*/ 1407512 w 7467600"/>
              <a:gd name="connsiteY694" fmla="*/ 3018001 h 6858000"/>
              <a:gd name="connsiteX695" fmla="*/ 1726266 w 7467600"/>
              <a:gd name="connsiteY695" fmla="*/ 2777274 h 6858000"/>
              <a:gd name="connsiteX696" fmla="*/ 625390 w 7467600"/>
              <a:gd name="connsiteY696" fmla="*/ 2514541 h 6858000"/>
              <a:gd name="connsiteX697" fmla="*/ 619799 w 7467600"/>
              <a:gd name="connsiteY697" fmla="*/ 2527180 h 6858000"/>
              <a:gd name="connsiteX698" fmla="*/ 310030 w 7467600"/>
              <a:gd name="connsiteY698" fmla="*/ 2771818 h 6858000"/>
              <a:gd name="connsiteX699" fmla="*/ 173877 w 7467600"/>
              <a:gd name="connsiteY699" fmla="*/ 2937056 h 6858000"/>
              <a:gd name="connsiteX700" fmla="*/ 77889 w 7467600"/>
              <a:gd name="connsiteY700" fmla="*/ 3138440 h 6858000"/>
              <a:gd name="connsiteX701" fmla="*/ 0 w 7467600"/>
              <a:gd name="connsiteY701" fmla="*/ 3271395 h 6858000"/>
              <a:gd name="connsiteX702" fmla="*/ 0 w 7467600"/>
              <a:gd name="connsiteY702" fmla="*/ 3153002 h 6858000"/>
              <a:gd name="connsiteX703" fmla="*/ 2386 w 7467600"/>
              <a:gd name="connsiteY703" fmla="*/ 3149203 h 6858000"/>
              <a:gd name="connsiteX704" fmla="*/ 89753 w 7467600"/>
              <a:gd name="connsiteY704" fmla="*/ 2987702 h 6858000"/>
              <a:gd name="connsiteX705" fmla="*/ 76869 w 7467600"/>
              <a:gd name="connsiteY705" fmla="*/ 3005404 h 6858000"/>
              <a:gd name="connsiteX706" fmla="*/ 32049 w 7467600"/>
              <a:gd name="connsiteY706" fmla="*/ 3065814 h 6858000"/>
              <a:gd name="connsiteX707" fmla="*/ 0 w 7467600"/>
              <a:gd name="connsiteY707" fmla="*/ 3108744 h 6858000"/>
              <a:gd name="connsiteX708" fmla="*/ 0 w 7467600"/>
              <a:gd name="connsiteY708" fmla="*/ 3058059 h 6858000"/>
              <a:gd name="connsiteX709" fmla="*/ 7610 w 7467600"/>
              <a:gd name="connsiteY709" fmla="*/ 3047889 h 6858000"/>
              <a:gd name="connsiteX710" fmla="*/ 52419 w 7467600"/>
              <a:gd name="connsiteY710" fmla="*/ 2987479 h 6858000"/>
              <a:gd name="connsiteX711" fmla="*/ 59142 w 7467600"/>
              <a:gd name="connsiteY711" fmla="*/ 2978488 h 6858000"/>
              <a:gd name="connsiteX712" fmla="*/ 0 w 7467600"/>
              <a:gd name="connsiteY712" fmla="*/ 3015334 h 6858000"/>
              <a:gd name="connsiteX713" fmla="*/ 0 w 7467600"/>
              <a:gd name="connsiteY713" fmla="*/ 2914286 h 6858000"/>
              <a:gd name="connsiteX714" fmla="*/ 36383 w 7467600"/>
              <a:gd name="connsiteY714" fmla="*/ 2901128 h 6858000"/>
              <a:gd name="connsiteX715" fmla="*/ 156329 w 7467600"/>
              <a:gd name="connsiteY715" fmla="*/ 2840533 h 6858000"/>
              <a:gd name="connsiteX716" fmla="*/ 358355 w 7467600"/>
              <a:gd name="connsiteY716" fmla="*/ 2620471 h 6858000"/>
              <a:gd name="connsiteX717" fmla="*/ 510577 w 7467600"/>
              <a:gd name="connsiteY717" fmla="*/ 2501244 h 6858000"/>
              <a:gd name="connsiteX718" fmla="*/ 211967 w 7467600"/>
              <a:gd name="connsiteY718" fmla="*/ 2479171 h 6858000"/>
              <a:gd name="connsiteX719" fmla="*/ 0 w 7467600"/>
              <a:gd name="connsiteY719" fmla="*/ 2476398 h 6858000"/>
              <a:gd name="connsiteX720" fmla="*/ 0 w 7467600"/>
              <a:gd name="connsiteY720" fmla="*/ 2389189 h 6858000"/>
              <a:gd name="connsiteX721" fmla="*/ 103062 w 7467600"/>
              <a:gd name="connsiteY721" fmla="*/ 2389518 h 6858000"/>
              <a:gd name="connsiteX722" fmla="*/ 510734 w 7467600"/>
              <a:gd name="connsiteY722" fmla="*/ 2416201 h 6858000"/>
              <a:gd name="connsiteX723" fmla="*/ 279257 w 7467600"/>
              <a:gd name="connsiteY723" fmla="*/ 2092102 h 6858000"/>
              <a:gd name="connsiteX724" fmla="*/ 65265 w 7467600"/>
              <a:gd name="connsiteY724" fmla="*/ 2006049 h 6858000"/>
              <a:gd name="connsiteX725" fmla="*/ 0 w 7467600"/>
              <a:gd name="connsiteY725" fmla="*/ 1982532 h 6858000"/>
              <a:gd name="connsiteX726" fmla="*/ 0 w 7467600"/>
              <a:gd name="connsiteY726" fmla="*/ 1912789 h 6858000"/>
              <a:gd name="connsiteX727" fmla="*/ 97460 w 7467600"/>
              <a:gd name="connsiteY727" fmla="*/ 1953725 h 6858000"/>
              <a:gd name="connsiteX728" fmla="*/ 221272 w 7467600"/>
              <a:gd name="connsiteY728" fmla="*/ 1980766 h 6858000"/>
              <a:gd name="connsiteX729" fmla="*/ 116765 w 7467600"/>
              <a:gd name="connsiteY729" fmla="*/ 1911033 h 6858000"/>
              <a:gd name="connsiteX730" fmla="*/ 16405 w 7467600"/>
              <a:gd name="connsiteY730" fmla="*/ 1803412 h 6858000"/>
              <a:gd name="connsiteX731" fmla="*/ 0 w 7467600"/>
              <a:gd name="connsiteY731" fmla="*/ 1784777 h 6858000"/>
              <a:gd name="connsiteX732" fmla="*/ 0 w 7467600"/>
              <a:gd name="connsiteY732" fmla="*/ 1740082 h 6858000"/>
              <a:gd name="connsiteX733" fmla="*/ 39394 w 7467600"/>
              <a:gd name="connsiteY733" fmla="*/ 1784856 h 6858000"/>
              <a:gd name="connsiteX734" fmla="*/ 135813 w 7467600"/>
              <a:gd name="connsiteY734" fmla="*/ 1888838 h 6858000"/>
              <a:gd name="connsiteX735" fmla="*/ 242575 w 7467600"/>
              <a:gd name="connsiteY735" fmla="*/ 1958841 h 6858000"/>
              <a:gd name="connsiteX736" fmla="*/ 82197 w 7467600"/>
              <a:gd name="connsiteY736" fmla="*/ 1754826 h 6858000"/>
              <a:gd name="connsiteX737" fmla="*/ 0 w 7467600"/>
              <a:gd name="connsiteY737" fmla="*/ 1679650 h 6858000"/>
              <a:gd name="connsiteX738" fmla="*/ 0 w 7467600"/>
              <a:gd name="connsiteY738" fmla="*/ 1602463 h 6858000"/>
              <a:gd name="connsiteX739" fmla="*/ 84689 w 7467600"/>
              <a:gd name="connsiteY739" fmla="*/ 1677442 h 6858000"/>
              <a:gd name="connsiteX740" fmla="*/ 298437 w 7467600"/>
              <a:gd name="connsiteY740" fmla="*/ 1968019 h 6858000"/>
              <a:gd name="connsiteX741" fmla="*/ 227269 w 7467600"/>
              <a:gd name="connsiteY741" fmla="*/ 1114064 h 6858000"/>
              <a:gd name="connsiteX742" fmla="*/ 248003 w 7467600"/>
              <a:gd name="connsiteY742" fmla="*/ 1089613 h 6858000"/>
              <a:gd name="connsiteX743" fmla="*/ 427020 w 7467600"/>
              <a:gd name="connsiteY743" fmla="*/ 1619803 h 6858000"/>
              <a:gd name="connsiteX744" fmla="*/ 340345 w 7467600"/>
              <a:gd name="connsiteY744" fmla="*/ 2027739 h 6858000"/>
              <a:gd name="connsiteX745" fmla="*/ 360865 w 7467600"/>
              <a:gd name="connsiteY745" fmla="*/ 2044827 h 6858000"/>
              <a:gd name="connsiteX746" fmla="*/ 560414 w 7467600"/>
              <a:gd name="connsiteY746" fmla="*/ 2421457 h 6858000"/>
              <a:gd name="connsiteX747" fmla="*/ 1359703 w 7467600"/>
              <a:gd name="connsiteY747" fmla="*/ 2578554 h 6858000"/>
              <a:gd name="connsiteX748" fmla="*/ 1359422 w 7467600"/>
              <a:gd name="connsiteY748" fmla="*/ 2577994 h 6858000"/>
              <a:gd name="connsiteX749" fmla="*/ 828701 w 7467600"/>
              <a:gd name="connsiteY749" fmla="*/ 1839520 h 6858000"/>
              <a:gd name="connsiteX750" fmla="*/ 494427 w 7467600"/>
              <a:gd name="connsiteY750" fmla="*/ 1092333 h 6858000"/>
              <a:gd name="connsiteX751" fmla="*/ 506322 w 7467600"/>
              <a:gd name="connsiteY751" fmla="*/ 1020997 h 6858000"/>
              <a:gd name="connsiteX752" fmla="*/ 4570198 w 7467600"/>
              <a:gd name="connsiteY752" fmla="*/ 978081 h 6858000"/>
              <a:gd name="connsiteX753" fmla="*/ 4523691 w 7467600"/>
              <a:gd name="connsiteY753" fmla="*/ 1127776 h 6858000"/>
              <a:gd name="connsiteX754" fmla="*/ 4509875 w 7467600"/>
              <a:gd name="connsiteY754" fmla="*/ 1167552 h 6858000"/>
              <a:gd name="connsiteX755" fmla="*/ 4478168 w 7467600"/>
              <a:gd name="connsiteY755" fmla="*/ 1260735 h 6858000"/>
              <a:gd name="connsiteX756" fmla="*/ 4409309 w 7467600"/>
              <a:gd name="connsiteY756" fmla="*/ 1666996 h 6858000"/>
              <a:gd name="connsiteX757" fmla="*/ 4370031 w 7467600"/>
              <a:gd name="connsiteY757" fmla="*/ 1955666 h 6858000"/>
              <a:gd name="connsiteX758" fmla="*/ 4570198 w 7467600"/>
              <a:gd name="connsiteY758" fmla="*/ 978081 h 6858000"/>
              <a:gd name="connsiteX759" fmla="*/ 4557898 w 7467600"/>
              <a:gd name="connsiteY759" fmla="*/ 900011 h 6858000"/>
              <a:gd name="connsiteX760" fmla="*/ 4344840 w 7467600"/>
              <a:gd name="connsiteY760" fmla="*/ 1922038 h 6858000"/>
              <a:gd name="connsiteX761" fmla="*/ 4378710 w 7467600"/>
              <a:gd name="connsiteY761" fmla="*/ 1665516 h 6858000"/>
              <a:gd name="connsiteX762" fmla="*/ 4448798 w 7467600"/>
              <a:gd name="connsiteY762" fmla="*/ 1253024 h 6858000"/>
              <a:gd name="connsiteX763" fmla="*/ 4480315 w 7467600"/>
              <a:gd name="connsiteY763" fmla="*/ 1158454 h 6858000"/>
              <a:gd name="connsiteX764" fmla="*/ 4494133 w 7467600"/>
              <a:gd name="connsiteY764" fmla="*/ 1118676 h 6858000"/>
              <a:gd name="connsiteX765" fmla="*/ 4557898 w 7467600"/>
              <a:gd name="connsiteY765" fmla="*/ 900011 h 6858000"/>
              <a:gd name="connsiteX766" fmla="*/ 5870151 w 7467600"/>
              <a:gd name="connsiteY766" fmla="*/ 898890 h 6858000"/>
              <a:gd name="connsiteX767" fmla="*/ 5861335 w 7467600"/>
              <a:gd name="connsiteY767" fmla="*/ 899177 h 6858000"/>
              <a:gd name="connsiteX768" fmla="*/ 5843702 w 7467600"/>
              <a:gd name="connsiteY768" fmla="*/ 899748 h 6858000"/>
              <a:gd name="connsiteX769" fmla="*/ 5651107 w 7467600"/>
              <a:gd name="connsiteY769" fmla="*/ 920306 h 6858000"/>
              <a:gd name="connsiteX770" fmla="*/ 5459407 w 7467600"/>
              <a:gd name="connsiteY770" fmla="*/ 940975 h 6858000"/>
              <a:gd name="connsiteX771" fmla="*/ 5374846 w 7467600"/>
              <a:gd name="connsiteY771" fmla="*/ 941988 h 6858000"/>
              <a:gd name="connsiteX772" fmla="*/ 5256105 w 7467600"/>
              <a:gd name="connsiteY772" fmla="*/ 945632 h 6858000"/>
              <a:gd name="connsiteX773" fmla="*/ 5107071 w 7467600"/>
              <a:gd name="connsiteY773" fmla="*/ 969720 h 6858000"/>
              <a:gd name="connsiteX774" fmla="*/ 4998681 w 7467600"/>
              <a:gd name="connsiteY774" fmla="*/ 988771 h 6858000"/>
              <a:gd name="connsiteX775" fmla="*/ 5870151 w 7467600"/>
              <a:gd name="connsiteY775" fmla="*/ 898890 h 6858000"/>
              <a:gd name="connsiteX776" fmla="*/ 5504425 w 7467600"/>
              <a:gd name="connsiteY776" fmla="*/ 848067 h 6858000"/>
              <a:gd name="connsiteX777" fmla="*/ 4968849 w 7467600"/>
              <a:gd name="connsiteY777" fmla="*/ 962318 h 6858000"/>
              <a:gd name="connsiteX778" fmla="*/ 5104039 w 7467600"/>
              <a:gd name="connsiteY778" fmla="*/ 940634 h 6858000"/>
              <a:gd name="connsiteX779" fmla="*/ 5256311 w 7467600"/>
              <a:gd name="connsiteY779" fmla="*/ 916490 h 6858000"/>
              <a:gd name="connsiteX780" fmla="*/ 5377381 w 7467600"/>
              <a:gd name="connsiteY780" fmla="*/ 912671 h 6858000"/>
              <a:gd name="connsiteX781" fmla="*/ 5460148 w 7467600"/>
              <a:gd name="connsiteY781" fmla="*/ 911442 h 6858000"/>
              <a:gd name="connsiteX782" fmla="*/ 5648971 w 7467600"/>
              <a:gd name="connsiteY782" fmla="*/ 891331 h 6858000"/>
              <a:gd name="connsiteX783" fmla="*/ 5844807 w 7467600"/>
              <a:gd name="connsiteY783" fmla="*/ 870718 h 6858000"/>
              <a:gd name="connsiteX784" fmla="*/ 5862975 w 7467600"/>
              <a:gd name="connsiteY784" fmla="*/ 869756 h 6858000"/>
              <a:gd name="connsiteX785" fmla="*/ 5920887 w 7467600"/>
              <a:gd name="connsiteY785" fmla="*/ 865929 h 6858000"/>
              <a:gd name="connsiteX786" fmla="*/ 5504425 w 7467600"/>
              <a:gd name="connsiteY786" fmla="*/ 848067 h 6858000"/>
              <a:gd name="connsiteX787" fmla="*/ 3607114 w 7467600"/>
              <a:gd name="connsiteY787" fmla="*/ 467441 h 6858000"/>
              <a:gd name="connsiteX788" fmla="*/ 3296242 w 7467600"/>
              <a:gd name="connsiteY788" fmla="*/ 807991 h 6858000"/>
              <a:gd name="connsiteX789" fmla="*/ 3174674 w 7467600"/>
              <a:gd name="connsiteY789" fmla="*/ 919759 h 6858000"/>
              <a:gd name="connsiteX790" fmla="*/ 3042978 w 7467600"/>
              <a:gd name="connsiteY790" fmla="*/ 1054894 h 6858000"/>
              <a:gd name="connsiteX791" fmla="*/ 2968914 w 7467600"/>
              <a:gd name="connsiteY791" fmla="*/ 1133756 h 6858000"/>
              <a:gd name="connsiteX792" fmla="*/ 3103823 w 7467600"/>
              <a:gd name="connsiteY792" fmla="*/ 1026814 h 6858000"/>
              <a:gd name="connsiteX793" fmla="*/ 3607114 w 7467600"/>
              <a:gd name="connsiteY793" fmla="*/ 467441 h 6858000"/>
              <a:gd name="connsiteX794" fmla="*/ 3744487 w 7467600"/>
              <a:gd name="connsiteY794" fmla="*/ 383136 h 6858000"/>
              <a:gd name="connsiteX795" fmla="*/ 3970213 w 7467600"/>
              <a:gd name="connsiteY795" fmla="*/ 995559 h 6858000"/>
              <a:gd name="connsiteX796" fmla="*/ 3744487 w 7467600"/>
              <a:gd name="connsiteY796" fmla="*/ 383136 h 6858000"/>
              <a:gd name="connsiteX797" fmla="*/ 3624562 w 7467600"/>
              <a:gd name="connsiteY797" fmla="*/ 367041 h 6858000"/>
              <a:gd name="connsiteX798" fmla="*/ 3489712 w 7467600"/>
              <a:gd name="connsiteY798" fmla="*/ 485386 h 6858000"/>
              <a:gd name="connsiteX799" fmla="*/ 3182994 w 7467600"/>
              <a:gd name="connsiteY799" fmla="*/ 828265 h 6858000"/>
              <a:gd name="connsiteX800" fmla="*/ 2892114 w 7467600"/>
              <a:gd name="connsiteY800" fmla="*/ 1172635 h 6858000"/>
              <a:gd name="connsiteX801" fmla="*/ 3021459 w 7467600"/>
              <a:gd name="connsiteY801" fmla="*/ 1035385 h 6858000"/>
              <a:gd name="connsiteX802" fmla="*/ 3153873 w 7467600"/>
              <a:gd name="connsiteY802" fmla="*/ 898971 h 6858000"/>
              <a:gd name="connsiteX803" fmla="*/ 3276511 w 7467600"/>
              <a:gd name="connsiteY803" fmla="*/ 786423 h 6858000"/>
              <a:gd name="connsiteX804" fmla="*/ 3584154 w 7467600"/>
              <a:gd name="connsiteY804" fmla="*/ 448218 h 6858000"/>
              <a:gd name="connsiteX805" fmla="*/ 3624562 w 7467600"/>
              <a:gd name="connsiteY805" fmla="*/ 367041 h 6858000"/>
              <a:gd name="connsiteX806" fmla="*/ 3766672 w 7467600"/>
              <a:gd name="connsiteY806" fmla="*/ 359429 h 6858000"/>
              <a:gd name="connsiteX807" fmla="*/ 3996338 w 7467600"/>
              <a:gd name="connsiteY807" fmla="*/ 968237 h 6858000"/>
              <a:gd name="connsiteX808" fmla="*/ 3766672 w 7467600"/>
              <a:gd name="connsiteY808" fmla="*/ 359429 h 6858000"/>
              <a:gd name="connsiteX809" fmla="*/ 5805386 w 7467600"/>
              <a:gd name="connsiteY809" fmla="*/ 239240 h 6858000"/>
              <a:gd name="connsiteX810" fmla="*/ 5736947 w 7467600"/>
              <a:gd name="connsiteY810" fmla="*/ 261367 h 6858000"/>
              <a:gd name="connsiteX811" fmla="*/ 5427012 w 7467600"/>
              <a:gd name="connsiteY811" fmla="*/ 311272 h 6858000"/>
              <a:gd name="connsiteX812" fmla="*/ 5147818 w 7467600"/>
              <a:gd name="connsiteY812" fmla="*/ 322112 h 6858000"/>
              <a:gd name="connsiteX813" fmla="*/ 5060854 w 7467600"/>
              <a:gd name="connsiteY813" fmla="*/ 311882 h 6858000"/>
              <a:gd name="connsiteX814" fmla="*/ 4945989 w 7467600"/>
              <a:gd name="connsiteY814" fmla="*/ 300516 h 6858000"/>
              <a:gd name="connsiteX815" fmla="*/ 5410479 w 7467600"/>
              <a:gd name="connsiteY815" fmla="*/ 348434 h 6858000"/>
              <a:gd name="connsiteX816" fmla="*/ 5805386 w 7467600"/>
              <a:gd name="connsiteY816" fmla="*/ 239240 h 6858000"/>
              <a:gd name="connsiteX817" fmla="*/ 5905192 w 7467600"/>
              <a:gd name="connsiteY817" fmla="*/ 163079 h 6858000"/>
              <a:gd name="connsiteX818" fmla="*/ 5865655 w 7467600"/>
              <a:gd name="connsiteY818" fmla="*/ 171901 h 6858000"/>
              <a:gd name="connsiteX819" fmla="*/ 5259740 w 7467600"/>
              <a:gd name="connsiteY819" fmla="*/ 257013 h 6858000"/>
              <a:gd name="connsiteX820" fmla="*/ 5208466 w 7467600"/>
              <a:gd name="connsiteY820" fmla="*/ 257550 h 6858000"/>
              <a:gd name="connsiteX821" fmla="*/ 4980204 w 7467600"/>
              <a:gd name="connsiteY821" fmla="*/ 271903 h 6858000"/>
              <a:gd name="connsiteX822" fmla="*/ 5068068 w 7467600"/>
              <a:gd name="connsiteY822" fmla="*/ 282244 h 6858000"/>
              <a:gd name="connsiteX823" fmla="*/ 5153231 w 7467600"/>
              <a:gd name="connsiteY823" fmla="*/ 292240 h 6858000"/>
              <a:gd name="connsiteX824" fmla="*/ 5426491 w 7467600"/>
              <a:gd name="connsiteY824" fmla="*/ 281128 h 6858000"/>
              <a:gd name="connsiteX825" fmla="*/ 5731212 w 7467600"/>
              <a:gd name="connsiteY825" fmla="*/ 231951 h 6858000"/>
              <a:gd name="connsiteX826" fmla="*/ 5905192 w 7467600"/>
              <a:gd name="connsiteY826" fmla="*/ 163079 h 6858000"/>
              <a:gd name="connsiteX827" fmla="*/ 5944437 w 7467600"/>
              <a:gd name="connsiteY827" fmla="*/ 113829 h 6858000"/>
              <a:gd name="connsiteX828" fmla="*/ 5825032 w 7467600"/>
              <a:gd name="connsiteY828" fmla="*/ 146405 h 6858000"/>
              <a:gd name="connsiteX829" fmla="*/ 4955599 w 7467600"/>
              <a:gd name="connsiteY829" fmla="*/ 247008 h 6858000"/>
              <a:gd name="connsiteX830" fmla="*/ 5210104 w 7467600"/>
              <a:gd name="connsiteY830" fmla="*/ 228123 h 6858000"/>
              <a:gd name="connsiteX831" fmla="*/ 5261015 w 7467600"/>
              <a:gd name="connsiteY831" fmla="*/ 227087 h 6858000"/>
              <a:gd name="connsiteX832" fmla="*/ 5861181 w 7467600"/>
              <a:gd name="connsiteY832" fmla="*/ 143093 h 6858000"/>
              <a:gd name="connsiteX833" fmla="*/ 5961252 w 7467600"/>
              <a:gd name="connsiteY833" fmla="*/ 114820 h 6858000"/>
              <a:gd name="connsiteX834" fmla="*/ 5944437 w 7467600"/>
              <a:gd name="connsiteY834" fmla="*/ 113829 h 6858000"/>
              <a:gd name="connsiteX835" fmla="*/ 3882765 w 7467600"/>
              <a:gd name="connsiteY835" fmla="*/ 0 h 6858000"/>
              <a:gd name="connsiteX836" fmla="*/ 3995099 w 7467600"/>
              <a:gd name="connsiteY836" fmla="*/ 0 h 6858000"/>
              <a:gd name="connsiteX837" fmla="*/ 4163818 w 7467600"/>
              <a:gd name="connsiteY837" fmla="*/ 234104 h 6858000"/>
              <a:gd name="connsiteX838" fmla="*/ 4172099 w 7467600"/>
              <a:gd name="connsiteY838" fmla="*/ 234207 h 6858000"/>
              <a:gd name="connsiteX839" fmla="*/ 4784282 w 7467600"/>
              <a:gd name="connsiteY839" fmla="*/ 276561 h 6858000"/>
              <a:gd name="connsiteX840" fmla="*/ 4801687 w 7467600"/>
              <a:gd name="connsiteY840" fmla="*/ 267764 h 6858000"/>
              <a:gd name="connsiteX841" fmla="*/ 6082788 w 7467600"/>
              <a:gd name="connsiteY841" fmla="*/ 64119 h 6858000"/>
              <a:gd name="connsiteX842" fmla="*/ 6099442 w 7467600"/>
              <a:gd name="connsiteY842" fmla="*/ 82568 h 6858000"/>
              <a:gd name="connsiteX843" fmla="*/ 4804137 w 7467600"/>
              <a:gd name="connsiteY843" fmla="*/ 320931 h 6858000"/>
              <a:gd name="connsiteX844" fmla="*/ 4227047 w 7467600"/>
              <a:gd name="connsiteY844" fmla="*/ 313415 h 6858000"/>
              <a:gd name="connsiteX845" fmla="*/ 4346041 w 7467600"/>
              <a:gd name="connsiteY845" fmla="*/ 456086 h 6858000"/>
              <a:gd name="connsiteX846" fmla="*/ 4870967 w 7467600"/>
              <a:gd name="connsiteY846" fmla="*/ 963061 h 6858000"/>
              <a:gd name="connsiteX847" fmla="*/ 4889647 w 7467600"/>
              <a:gd name="connsiteY847" fmla="*/ 957147 h 6858000"/>
              <a:gd name="connsiteX848" fmla="*/ 5422504 w 7467600"/>
              <a:gd name="connsiteY848" fmla="*/ 805191 h 6858000"/>
              <a:gd name="connsiteX849" fmla="*/ 6087656 w 7467600"/>
              <a:gd name="connsiteY849" fmla="*/ 826703 h 6858000"/>
              <a:gd name="connsiteX850" fmla="*/ 6058717 w 7467600"/>
              <a:gd name="connsiteY850" fmla="*/ 865992 h 6858000"/>
              <a:gd name="connsiteX851" fmla="*/ 4974153 w 7467600"/>
              <a:gd name="connsiteY851" fmla="*/ 1045456 h 6858000"/>
              <a:gd name="connsiteX852" fmla="*/ 5627835 w 7467600"/>
              <a:gd name="connsiteY852" fmla="*/ 1472077 h 6858000"/>
              <a:gd name="connsiteX853" fmla="*/ 5629817 w 7467600"/>
              <a:gd name="connsiteY853" fmla="*/ 1471412 h 6858000"/>
              <a:gd name="connsiteX854" fmla="*/ 5634124 w 7467600"/>
              <a:gd name="connsiteY854" fmla="*/ 1470572 h 6858000"/>
              <a:gd name="connsiteX855" fmla="*/ 5755832 w 7467600"/>
              <a:gd name="connsiteY855" fmla="*/ 1383886 h 6858000"/>
              <a:gd name="connsiteX856" fmla="*/ 6014186 w 7467600"/>
              <a:gd name="connsiteY856" fmla="*/ 1279799 h 6858000"/>
              <a:gd name="connsiteX857" fmla="*/ 6901619 w 7467600"/>
              <a:gd name="connsiteY857" fmla="*/ 1047874 h 6858000"/>
              <a:gd name="connsiteX858" fmla="*/ 6931566 w 7467600"/>
              <a:gd name="connsiteY858" fmla="*/ 1062034 h 6858000"/>
              <a:gd name="connsiteX859" fmla="*/ 5790982 w 7467600"/>
              <a:gd name="connsiteY859" fmla="*/ 1561380 h 6858000"/>
              <a:gd name="connsiteX860" fmla="*/ 6188971 w 7467600"/>
              <a:gd name="connsiteY860" fmla="*/ 1755168 h 6858000"/>
              <a:gd name="connsiteX861" fmla="*/ 6202446 w 7467600"/>
              <a:gd name="connsiteY861" fmla="*/ 1752268 h 6858000"/>
              <a:gd name="connsiteX862" fmla="*/ 7179560 w 7467600"/>
              <a:gd name="connsiteY862" fmla="*/ 1467551 h 6858000"/>
              <a:gd name="connsiteX863" fmla="*/ 7158730 w 7467600"/>
              <a:gd name="connsiteY863" fmla="*/ 1507835 h 6858000"/>
              <a:gd name="connsiteX864" fmla="*/ 6326959 w 7467600"/>
              <a:gd name="connsiteY864" fmla="*/ 1817686 h 6858000"/>
              <a:gd name="connsiteX865" fmla="*/ 6537433 w 7467600"/>
              <a:gd name="connsiteY865" fmla="*/ 1907790 h 6858000"/>
              <a:gd name="connsiteX866" fmla="*/ 6550221 w 7467600"/>
              <a:gd name="connsiteY866" fmla="*/ 1910729 h 6858000"/>
              <a:gd name="connsiteX867" fmla="*/ 6964438 w 7467600"/>
              <a:gd name="connsiteY867" fmla="*/ 2209505 h 6858000"/>
              <a:gd name="connsiteX868" fmla="*/ 7367862 w 7467600"/>
              <a:gd name="connsiteY868" fmla="*/ 2806833 h 6858000"/>
              <a:gd name="connsiteX869" fmla="*/ 7364329 w 7467600"/>
              <a:gd name="connsiteY869" fmla="*/ 2826907 h 6858000"/>
              <a:gd name="connsiteX870" fmla="*/ 7290545 w 7467600"/>
              <a:gd name="connsiteY870" fmla="*/ 2850663 h 6858000"/>
              <a:gd name="connsiteX871" fmla="*/ 6472036 w 7467600"/>
              <a:gd name="connsiteY871" fmla="*/ 1959003 h 6858000"/>
              <a:gd name="connsiteX872" fmla="*/ 5792897 w 7467600"/>
              <a:gd name="connsiteY872" fmla="*/ 1647747 h 6858000"/>
              <a:gd name="connsiteX873" fmla="*/ 5842751 w 7467600"/>
              <a:gd name="connsiteY873" fmla="*/ 1816112 h 6858000"/>
              <a:gd name="connsiteX874" fmla="*/ 5847424 w 7467600"/>
              <a:gd name="connsiteY874" fmla="*/ 1815776 h 6858000"/>
              <a:gd name="connsiteX875" fmla="*/ 6399821 w 7467600"/>
              <a:gd name="connsiteY875" fmla="*/ 2344799 h 6858000"/>
              <a:gd name="connsiteX876" fmla="*/ 6323232 w 7467600"/>
              <a:gd name="connsiteY876" fmla="*/ 2389634 h 6858000"/>
              <a:gd name="connsiteX877" fmla="*/ 5942958 w 7467600"/>
              <a:gd name="connsiteY877" fmla="*/ 2077708 h 6858000"/>
              <a:gd name="connsiteX878" fmla="*/ 5921559 w 7467600"/>
              <a:gd name="connsiteY878" fmla="*/ 2378596 h 6858000"/>
              <a:gd name="connsiteX879" fmla="*/ 5817651 w 7467600"/>
              <a:gd name="connsiteY879" fmla="*/ 3023919 h 6858000"/>
              <a:gd name="connsiteX880" fmla="*/ 5729634 w 7467600"/>
              <a:gd name="connsiteY880" fmla="*/ 3051849 h 6858000"/>
              <a:gd name="connsiteX881" fmla="*/ 5611018 w 7467600"/>
              <a:gd name="connsiteY881" fmla="*/ 2316769 h 6858000"/>
              <a:gd name="connsiteX882" fmla="*/ 5687608 w 7467600"/>
              <a:gd name="connsiteY882" fmla="*/ 2039972 h 6858000"/>
              <a:gd name="connsiteX883" fmla="*/ 5657554 w 7467600"/>
              <a:gd name="connsiteY883" fmla="*/ 1576445 h 6858000"/>
              <a:gd name="connsiteX884" fmla="*/ 5150475 w 7467600"/>
              <a:gd name="connsiteY884" fmla="*/ 1274012 h 6858000"/>
              <a:gd name="connsiteX885" fmla="*/ 5349142 w 7467600"/>
              <a:gd name="connsiteY885" fmla="*/ 2204405 h 6858000"/>
              <a:gd name="connsiteX886" fmla="*/ 5262214 w 7467600"/>
              <a:gd name="connsiteY886" fmla="*/ 2233836 h 6858000"/>
              <a:gd name="connsiteX887" fmla="*/ 4981539 w 7467600"/>
              <a:gd name="connsiteY887" fmla="*/ 1542201 h 6858000"/>
              <a:gd name="connsiteX888" fmla="*/ 4958461 w 7467600"/>
              <a:gd name="connsiteY888" fmla="*/ 1136957 h 6858000"/>
              <a:gd name="connsiteX889" fmla="*/ 4655015 w 7467600"/>
              <a:gd name="connsiteY889" fmla="*/ 891426 h 6858000"/>
              <a:gd name="connsiteX890" fmla="*/ 4348002 w 7467600"/>
              <a:gd name="connsiteY890" fmla="*/ 2205895 h 6858000"/>
              <a:gd name="connsiteX891" fmla="*/ 4262250 w 7467600"/>
              <a:gd name="connsiteY891" fmla="*/ 2219972 h 6858000"/>
              <a:gd name="connsiteX892" fmla="*/ 4550611 w 7467600"/>
              <a:gd name="connsiteY892" fmla="*/ 817540 h 6858000"/>
              <a:gd name="connsiteX893" fmla="*/ 4564418 w 7467600"/>
              <a:gd name="connsiteY893" fmla="*/ 808293 h 6858000"/>
              <a:gd name="connsiteX894" fmla="*/ 4266388 w 7467600"/>
              <a:gd name="connsiteY894" fmla="*/ 500083 h 6858000"/>
              <a:gd name="connsiteX895" fmla="*/ 4032842 w 7467600"/>
              <a:gd name="connsiteY895" fmla="*/ 211809 h 6858000"/>
              <a:gd name="connsiteX896" fmla="*/ 3882765 w 7467600"/>
              <a:gd name="connsiteY896" fmla="*/ 0 h 6858000"/>
              <a:gd name="connsiteX897" fmla="*/ 3721337 w 7467600"/>
              <a:gd name="connsiteY897" fmla="*/ 0 h 6858000"/>
              <a:gd name="connsiteX898" fmla="*/ 3797544 w 7467600"/>
              <a:gd name="connsiteY898" fmla="*/ 0 h 6858000"/>
              <a:gd name="connsiteX899" fmla="*/ 3775734 w 7467600"/>
              <a:gd name="connsiteY899" fmla="*/ 95131 h 6858000"/>
              <a:gd name="connsiteX900" fmla="*/ 3724807 w 7467600"/>
              <a:gd name="connsiteY900" fmla="*/ 272257 h 6858000"/>
              <a:gd name="connsiteX901" fmla="*/ 3726844 w 7467600"/>
              <a:gd name="connsiteY901" fmla="*/ 282988 h 6858000"/>
              <a:gd name="connsiteX902" fmla="*/ 3742664 w 7467600"/>
              <a:gd name="connsiteY902" fmla="*/ 279918 h 6858000"/>
              <a:gd name="connsiteX903" fmla="*/ 4103910 w 7467600"/>
              <a:gd name="connsiteY903" fmla="*/ 1161917 h 6858000"/>
              <a:gd name="connsiteX904" fmla="*/ 4020269 w 7467600"/>
              <a:gd name="connsiteY904" fmla="*/ 1200406 h 6858000"/>
              <a:gd name="connsiteX905" fmla="*/ 3674882 w 7467600"/>
              <a:gd name="connsiteY905" fmla="*/ 488524 h 6858000"/>
              <a:gd name="connsiteX906" fmla="*/ 3132682 w 7467600"/>
              <a:gd name="connsiteY906" fmla="*/ 1072284 h 6858000"/>
              <a:gd name="connsiteX907" fmla="*/ 2716346 w 7467600"/>
              <a:gd name="connsiteY907" fmla="*/ 1276376 h 6858000"/>
              <a:gd name="connsiteX908" fmla="*/ 2716772 w 7467600"/>
              <a:gd name="connsiteY908" fmla="*/ 1255462 h 6858000"/>
              <a:gd name="connsiteX909" fmla="*/ 3471096 w 7467600"/>
              <a:gd name="connsiteY909" fmla="*/ 437072 h 6858000"/>
              <a:gd name="connsiteX910" fmla="*/ 3639057 w 7467600"/>
              <a:gd name="connsiteY910" fmla="*/ 286334 h 6858000"/>
              <a:gd name="connsiteX911" fmla="*/ 3640309 w 7467600"/>
              <a:gd name="connsiteY911" fmla="*/ 284664 h 6858000"/>
              <a:gd name="connsiteX912" fmla="*/ 3646022 w 7467600"/>
              <a:gd name="connsiteY912" fmla="*/ 276711 h 6858000"/>
              <a:gd name="connsiteX913" fmla="*/ 3707943 w 7467600"/>
              <a:gd name="connsiteY913" fmla="*/ 65958 h 6858000"/>
              <a:gd name="connsiteX914" fmla="*/ 3721337 w 7467600"/>
              <a:gd name="connsiteY914" fmla="*/ 0 h 6858000"/>
              <a:gd name="connsiteX915" fmla="*/ 2867960 w 7467600"/>
              <a:gd name="connsiteY915" fmla="*/ 0 h 6858000"/>
              <a:gd name="connsiteX916" fmla="*/ 2926351 w 7467600"/>
              <a:gd name="connsiteY916" fmla="*/ 0 h 6858000"/>
              <a:gd name="connsiteX917" fmla="*/ 2902823 w 7467600"/>
              <a:gd name="connsiteY917" fmla="*/ 262929 h 6858000"/>
              <a:gd name="connsiteX918" fmla="*/ 2940663 w 7467600"/>
              <a:gd name="connsiteY918" fmla="*/ 140884 h 6858000"/>
              <a:gd name="connsiteX919" fmla="*/ 2947039 w 7467600"/>
              <a:gd name="connsiteY919" fmla="*/ 122524 h 6858000"/>
              <a:gd name="connsiteX920" fmla="*/ 2984316 w 7467600"/>
              <a:gd name="connsiteY920" fmla="*/ 0 h 6858000"/>
              <a:gd name="connsiteX921" fmla="*/ 3016114 w 7467600"/>
              <a:gd name="connsiteY921" fmla="*/ 0 h 6858000"/>
              <a:gd name="connsiteX922" fmla="*/ 2979949 w 7467600"/>
              <a:gd name="connsiteY922" fmla="*/ 119274 h 6858000"/>
              <a:gd name="connsiteX923" fmla="*/ 3023879 w 7467600"/>
              <a:gd name="connsiteY923" fmla="*/ 0 h 6858000"/>
              <a:gd name="connsiteX924" fmla="*/ 3105400 w 7467600"/>
              <a:gd name="connsiteY924" fmla="*/ 0 h 6858000"/>
              <a:gd name="connsiteX925" fmla="*/ 3094669 w 7467600"/>
              <a:gd name="connsiteY925" fmla="*/ 30308 h 6858000"/>
              <a:gd name="connsiteX926" fmla="*/ 2901945 w 7467600"/>
              <a:gd name="connsiteY926" fmla="*/ 466538 h 6858000"/>
              <a:gd name="connsiteX927" fmla="*/ 2815209 w 7467600"/>
              <a:gd name="connsiteY927" fmla="*/ 497361 h 6858000"/>
              <a:gd name="connsiteX928" fmla="*/ 2844845 w 7467600"/>
              <a:gd name="connsiteY928" fmla="*/ 127638 h 6858000"/>
              <a:gd name="connsiteX929" fmla="*/ 2867960 w 7467600"/>
              <a:gd name="connsiteY929" fmla="*/ 0 h 6858000"/>
              <a:gd name="connsiteX930" fmla="*/ 1057230 w 7467600"/>
              <a:gd name="connsiteY930" fmla="*/ 0 h 6858000"/>
              <a:gd name="connsiteX931" fmla="*/ 1111003 w 7467600"/>
              <a:gd name="connsiteY931" fmla="*/ 0 h 6858000"/>
              <a:gd name="connsiteX932" fmla="*/ 1125553 w 7467600"/>
              <a:gd name="connsiteY932" fmla="*/ 52588 h 6858000"/>
              <a:gd name="connsiteX933" fmla="*/ 1304276 w 7467600"/>
              <a:gd name="connsiteY933" fmla="*/ 476275 h 6858000"/>
              <a:gd name="connsiteX934" fmla="*/ 1492066 w 7467600"/>
              <a:gd name="connsiteY934" fmla="*/ 886333 h 6858000"/>
              <a:gd name="connsiteX935" fmla="*/ 1423698 w 7467600"/>
              <a:gd name="connsiteY935" fmla="*/ 710817 h 6858000"/>
              <a:gd name="connsiteX936" fmla="*/ 1357609 w 7467600"/>
              <a:gd name="connsiteY936" fmla="*/ 532892 h 6858000"/>
              <a:gd name="connsiteX937" fmla="*/ 1309550 w 7467600"/>
              <a:gd name="connsiteY937" fmla="*/ 374031 h 6858000"/>
              <a:gd name="connsiteX938" fmla="*/ 1193673 w 7467600"/>
              <a:gd name="connsiteY938" fmla="*/ 49533 h 6858000"/>
              <a:gd name="connsiteX939" fmla="*/ 1164391 w 7467600"/>
              <a:gd name="connsiteY939" fmla="*/ 0 h 6858000"/>
              <a:gd name="connsiteX940" fmla="*/ 1200666 w 7467600"/>
              <a:gd name="connsiteY940" fmla="*/ 0 h 6858000"/>
              <a:gd name="connsiteX941" fmla="*/ 1223408 w 7467600"/>
              <a:gd name="connsiteY941" fmla="*/ 38996 h 6858000"/>
              <a:gd name="connsiteX942" fmla="*/ 1339635 w 7467600"/>
              <a:gd name="connsiteY942" fmla="*/ 365517 h 6858000"/>
              <a:gd name="connsiteX943" fmla="*/ 1387469 w 7467600"/>
              <a:gd name="connsiteY943" fmla="*/ 523079 h 6858000"/>
              <a:gd name="connsiteX944" fmla="*/ 1452685 w 7467600"/>
              <a:gd name="connsiteY944" fmla="*/ 699806 h 6858000"/>
              <a:gd name="connsiteX945" fmla="*/ 1492092 w 7467600"/>
              <a:gd name="connsiteY945" fmla="*/ 800424 h 6858000"/>
              <a:gd name="connsiteX946" fmla="*/ 1455302 w 7467600"/>
              <a:gd name="connsiteY946" fmla="*/ 632913 h 6858000"/>
              <a:gd name="connsiteX947" fmla="*/ 1222336 w 7467600"/>
              <a:gd name="connsiteY947" fmla="*/ 9480 h 6858000"/>
              <a:gd name="connsiteX948" fmla="*/ 1214634 w 7467600"/>
              <a:gd name="connsiteY948" fmla="*/ 0 h 6858000"/>
              <a:gd name="connsiteX949" fmla="*/ 1289827 w 7467600"/>
              <a:gd name="connsiteY949" fmla="*/ 0 h 6858000"/>
              <a:gd name="connsiteX950" fmla="*/ 1321076 w 7467600"/>
              <a:gd name="connsiteY950" fmla="*/ 59722 h 6858000"/>
              <a:gd name="connsiteX951" fmla="*/ 1512579 w 7467600"/>
              <a:gd name="connsiteY951" fmla="*/ 626441 h 6858000"/>
              <a:gd name="connsiteX952" fmla="*/ 1506076 w 7467600"/>
              <a:gd name="connsiteY952" fmla="*/ 1089289 h 6858000"/>
              <a:gd name="connsiteX953" fmla="*/ 1486346 w 7467600"/>
              <a:gd name="connsiteY953" fmla="*/ 1079919 h 6858000"/>
              <a:gd name="connsiteX954" fmla="*/ 1070511 w 7467600"/>
              <a:gd name="connsiteY954" fmla="*/ 48609 h 6858000"/>
              <a:gd name="connsiteX955" fmla="*/ 1057230 w 7467600"/>
              <a:gd name="connsiteY955" fmla="*/ 0 h 6858000"/>
              <a:gd name="connsiteX956" fmla="*/ 43151 w 7467600"/>
              <a:gd name="connsiteY956" fmla="*/ 0 h 6858000"/>
              <a:gd name="connsiteX957" fmla="*/ 95283 w 7467600"/>
              <a:gd name="connsiteY957" fmla="*/ 0 h 6858000"/>
              <a:gd name="connsiteX958" fmla="*/ 300708 w 7467600"/>
              <a:gd name="connsiteY958" fmla="*/ 154571 h 6858000"/>
              <a:gd name="connsiteX959" fmla="*/ 530414 w 7467600"/>
              <a:gd name="connsiteY959" fmla="*/ 354673 h 6858000"/>
              <a:gd name="connsiteX960" fmla="*/ 333785 w 7467600"/>
              <a:gd name="connsiteY960" fmla="*/ 161564 h 6858000"/>
              <a:gd name="connsiteX961" fmla="*/ 147005 w 7467600"/>
              <a:gd name="connsiteY961" fmla="*/ 0 h 6858000"/>
              <a:gd name="connsiteX962" fmla="*/ 272509 w 7467600"/>
              <a:gd name="connsiteY962" fmla="*/ 0 h 6858000"/>
              <a:gd name="connsiteX963" fmla="*/ 326276 w 7467600"/>
              <a:gd name="connsiteY963" fmla="*/ 45847 h 6858000"/>
              <a:gd name="connsiteX964" fmla="*/ 823759 w 7467600"/>
              <a:gd name="connsiteY964" fmla="*/ 574145 h 6858000"/>
              <a:gd name="connsiteX965" fmla="*/ 811254 w 7467600"/>
              <a:gd name="connsiteY965" fmla="*/ 665546 h 6858000"/>
              <a:gd name="connsiteX966" fmla="*/ 154042 w 7467600"/>
              <a:gd name="connsiteY966" fmla="*/ 261522 h 6858000"/>
              <a:gd name="connsiteX967" fmla="*/ 13550 w 7467600"/>
              <a:gd name="connsiteY967" fmla="*/ 158423 h 6858000"/>
              <a:gd name="connsiteX968" fmla="*/ 0 w 7467600"/>
              <a:gd name="connsiteY968" fmla="*/ 146618 h 6858000"/>
              <a:gd name="connsiteX969" fmla="*/ 0 w 7467600"/>
              <a:gd name="connsiteY969" fmla="*/ 59161 h 6858000"/>
              <a:gd name="connsiteX970" fmla="*/ 45427 w 7467600"/>
              <a:gd name="connsiteY970" fmla="*/ 101078 h 6858000"/>
              <a:gd name="connsiteX971" fmla="*/ 630103 w 7467600"/>
              <a:gd name="connsiteY971" fmla="*/ 485885 h 6858000"/>
              <a:gd name="connsiteX972" fmla="*/ 532040 w 7467600"/>
              <a:gd name="connsiteY972" fmla="*/ 399359 h 6858000"/>
              <a:gd name="connsiteX973" fmla="*/ 517618 w 7467600"/>
              <a:gd name="connsiteY973" fmla="*/ 385726 h 6858000"/>
              <a:gd name="connsiteX974" fmla="*/ 285074 w 7467600"/>
              <a:gd name="connsiteY974" fmla="*/ 182755 h 6858000"/>
              <a:gd name="connsiteX975" fmla="*/ 43151 w 7467600"/>
              <a:gd name="connsiteY975"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88673 w 7467600"/>
              <a:gd name="connsiteY4" fmla="*/ 6610396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392158 w 7467600"/>
              <a:gd name="connsiteY16" fmla="*/ 6771365 h 6858000"/>
              <a:gd name="connsiteX17" fmla="*/ 7467600 w 7467600"/>
              <a:gd name="connsiteY17" fmla="*/ 6805948 h 6858000"/>
              <a:gd name="connsiteX18" fmla="*/ 7467600 w 7467600"/>
              <a:gd name="connsiteY18" fmla="*/ 6831490 h 6858000"/>
              <a:gd name="connsiteX19" fmla="*/ 7410696 w 7467600"/>
              <a:gd name="connsiteY19" fmla="*/ 6803861 h 6858000"/>
              <a:gd name="connsiteX20" fmla="*/ 7088673 w 7467600"/>
              <a:gd name="connsiteY20" fmla="*/ 6610396 h 6858000"/>
              <a:gd name="connsiteX21" fmla="*/ 1019354 w 7467600"/>
              <a:gd name="connsiteY21" fmla="*/ 6315006 h 6858000"/>
              <a:gd name="connsiteX22" fmla="*/ 441046 w 7467600"/>
              <a:gd name="connsiteY22" fmla="*/ 6691153 h 6858000"/>
              <a:gd name="connsiteX23" fmla="*/ 1019354 w 7467600"/>
              <a:gd name="connsiteY23" fmla="*/ 6315006 h 6858000"/>
              <a:gd name="connsiteX24" fmla="*/ 991680 w 7467600"/>
              <a:gd name="connsiteY24" fmla="*/ 6298413 h 6858000"/>
              <a:gd name="connsiteX25" fmla="*/ 409060 w 7467600"/>
              <a:gd name="connsiteY25" fmla="*/ 6671470 h 6858000"/>
              <a:gd name="connsiteX26" fmla="*/ 991680 w 7467600"/>
              <a:gd name="connsiteY26" fmla="*/ 6298413 h 6858000"/>
              <a:gd name="connsiteX27" fmla="*/ 103333 w 7467600"/>
              <a:gd name="connsiteY27" fmla="*/ 5699602 h 6858000"/>
              <a:gd name="connsiteX28" fmla="*/ 233938 w 7467600"/>
              <a:gd name="connsiteY28" fmla="*/ 5809416 h 6858000"/>
              <a:gd name="connsiteX29" fmla="*/ 883580 w 7467600"/>
              <a:gd name="connsiteY29" fmla="*/ 6180710 h 6858000"/>
              <a:gd name="connsiteX30" fmla="*/ 487337 w 7467600"/>
              <a:gd name="connsiteY30" fmla="*/ 5950182 h 6858000"/>
              <a:gd name="connsiteX31" fmla="*/ 354051 w 7467600"/>
              <a:gd name="connsiteY31" fmla="*/ 5854912 h 6858000"/>
              <a:gd name="connsiteX32" fmla="*/ 195436 w 7467600"/>
              <a:gd name="connsiteY32" fmla="*/ 5755068 h 6858000"/>
              <a:gd name="connsiteX33" fmla="*/ 103333 w 7467600"/>
              <a:gd name="connsiteY33" fmla="*/ 5699602 h 6858000"/>
              <a:gd name="connsiteX34" fmla="*/ 5539432 w 7467600"/>
              <a:gd name="connsiteY34" fmla="*/ 5642928 h 6858000"/>
              <a:gd name="connsiteX35" fmla="*/ 5555462 w 7467600"/>
              <a:gd name="connsiteY35" fmla="*/ 5694454 h 6858000"/>
              <a:gd name="connsiteX36" fmla="*/ 5828270 w 7467600"/>
              <a:gd name="connsiteY36" fmla="*/ 6320663 h 6858000"/>
              <a:gd name="connsiteX37" fmla="*/ 5947416 w 7467600"/>
              <a:gd name="connsiteY37" fmla="*/ 6574846 h 6858000"/>
              <a:gd name="connsiteX38" fmla="*/ 5539432 w 7467600"/>
              <a:gd name="connsiteY38" fmla="*/ 5642928 h 6858000"/>
              <a:gd name="connsiteX39" fmla="*/ 51253 w 7467600"/>
              <a:gd name="connsiteY39" fmla="*/ 5631825 h 6858000"/>
              <a:gd name="connsiteX40" fmla="*/ 211622 w 7467600"/>
              <a:gd name="connsiteY40" fmla="*/ 5728803 h 6858000"/>
              <a:gd name="connsiteX41" fmla="*/ 371652 w 7467600"/>
              <a:gd name="connsiteY41" fmla="*/ 5829062 h 6858000"/>
              <a:gd name="connsiteX42" fmla="*/ 505903 w 7467600"/>
              <a:gd name="connsiteY42" fmla="*/ 5925221 h 6858000"/>
              <a:gd name="connsiteX43" fmla="*/ 899240 w 7467600"/>
              <a:gd name="connsiteY43" fmla="*/ 6153068 h 6858000"/>
              <a:gd name="connsiteX44" fmla="*/ 988114 w 7467600"/>
              <a:gd name="connsiteY44" fmla="*/ 6174204 h 6858000"/>
              <a:gd name="connsiteX45" fmla="*/ 845971 w 7467600"/>
              <a:gd name="connsiteY45" fmla="*/ 6067177 h 6858000"/>
              <a:gd name="connsiteX46" fmla="*/ 448057 w 7467600"/>
              <a:gd name="connsiteY46" fmla="*/ 5841376 h 6858000"/>
              <a:gd name="connsiteX47" fmla="*/ 51253 w 7467600"/>
              <a:gd name="connsiteY47" fmla="*/ 5631825 h 6858000"/>
              <a:gd name="connsiteX48" fmla="*/ 2606687 w 7467600"/>
              <a:gd name="connsiteY48" fmla="*/ 5630718 h 6858000"/>
              <a:gd name="connsiteX49" fmla="*/ 2645658 w 7467600"/>
              <a:gd name="connsiteY49" fmla="*/ 6640259 h 6858000"/>
              <a:gd name="connsiteX50" fmla="*/ 2606687 w 7467600"/>
              <a:gd name="connsiteY50" fmla="*/ 5630718 h 6858000"/>
              <a:gd name="connsiteX51" fmla="*/ 3642057 w 7467600"/>
              <a:gd name="connsiteY51" fmla="*/ 5573487 h 6858000"/>
              <a:gd name="connsiteX52" fmla="*/ 3632981 w 7467600"/>
              <a:gd name="connsiteY52" fmla="*/ 5579437 h 6858000"/>
              <a:gd name="connsiteX53" fmla="*/ 3382436 w 7467600"/>
              <a:gd name="connsiteY53" fmla="*/ 5952726 h 6858000"/>
              <a:gd name="connsiteX54" fmla="*/ 3191929 w 7467600"/>
              <a:gd name="connsiteY54" fmla="*/ 6662669 h 6858000"/>
              <a:gd name="connsiteX55" fmla="*/ 3369898 w 7467600"/>
              <a:gd name="connsiteY55" fmla="*/ 6081771 h 6858000"/>
              <a:gd name="connsiteX56" fmla="*/ 3642057 w 7467600"/>
              <a:gd name="connsiteY56" fmla="*/ 5573487 h 6858000"/>
              <a:gd name="connsiteX57" fmla="*/ 2650666 w 7467600"/>
              <a:gd name="connsiteY57" fmla="*/ 5530686 h 6858000"/>
              <a:gd name="connsiteX58" fmla="*/ 2650249 w 7467600"/>
              <a:gd name="connsiteY58" fmla="*/ 5532101 h 6858000"/>
              <a:gd name="connsiteX59" fmla="*/ 2663808 w 7467600"/>
              <a:gd name="connsiteY59" fmla="*/ 6535215 h 6858000"/>
              <a:gd name="connsiteX60" fmla="*/ 2665418 w 7467600"/>
              <a:gd name="connsiteY60" fmla="*/ 6132756 h 6858000"/>
              <a:gd name="connsiteX61" fmla="*/ 2650666 w 7467600"/>
              <a:gd name="connsiteY61" fmla="*/ 5530686 h 6858000"/>
              <a:gd name="connsiteX62" fmla="*/ 2680277 w 7467600"/>
              <a:gd name="connsiteY62" fmla="*/ 5479204 h 6858000"/>
              <a:gd name="connsiteX63" fmla="*/ 2678972 w 7467600"/>
              <a:gd name="connsiteY63" fmla="*/ 5481582 h 6858000"/>
              <a:gd name="connsiteX64" fmla="*/ 2696666 w 7467600"/>
              <a:gd name="connsiteY64" fmla="*/ 6133836 h 6858000"/>
              <a:gd name="connsiteX65" fmla="*/ 2695769 w 7467600"/>
              <a:gd name="connsiteY65" fmla="*/ 6390955 h 6858000"/>
              <a:gd name="connsiteX66" fmla="*/ 2739893 w 7467600"/>
              <a:gd name="connsiteY66" fmla="*/ 6108357 h 6858000"/>
              <a:gd name="connsiteX67" fmla="*/ 2680277 w 7467600"/>
              <a:gd name="connsiteY67" fmla="*/ 5479204 h 6858000"/>
              <a:gd name="connsiteX68" fmla="*/ 1132195 w 7467600"/>
              <a:gd name="connsiteY68" fmla="*/ 5467980 h 6858000"/>
              <a:gd name="connsiteX69" fmla="*/ 1679056 w 7467600"/>
              <a:gd name="connsiteY69" fmla="*/ 5516907 h 6858000"/>
              <a:gd name="connsiteX70" fmla="*/ 2128648 w 7467600"/>
              <a:gd name="connsiteY70" fmla="*/ 5474249 h 6858000"/>
              <a:gd name="connsiteX71" fmla="*/ 1825619 w 7467600"/>
              <a:gd name="connsiteY71" fmla="*/ 5478447 h 6858000"/>
              <a:gd name="connsiteX72" fmla="*/ 1737798 w 7467600"/>
              <a:gd name="connsiteY72" fmla="*/ 5483353 h 6858000"/>
              <a:gd name="connsiteX73" fmla="*/ 1132195 w 7467600"/>
              <a:gd name="connsiteY73" fmla="*/ 5467980 h 6858000"/>
              <a:gd name="connsiteX74" fmla="*/ 7042773 w 7467600"/>
              <a:gd name="connsiteY74" fmla="*/ 5734011 h 6858000"/>
              <a:gd name="connsiteX75" fmla="*/ 6879594 w 7467600"/>
              <a:gd name="connsiteY75" fmla="*/ 5424547 h 6858000"/>
              <a:gd name="connsiteX76" fmla="*/ 7379510 w 7467600"/>
              <a:gd name="connsiteY76" fmla="*/ 5755454 h 6858000"/>
              <a:gd name="connsiteX77" fmla="*/ 7467600 w 7467600"/>
              <a:gd name="connsiteY77" fmla="*/ 5845526 h 6858000"/>
              <a:gd name="connsiteX78" fmla="*/ 7271900 w 7467600"/>
              <a:gd name="connsiteY78" fmla="*/ 5734551 h 6858000"/>
              <a:gd name="connsiteX79" fmla="*/ 7015907 w 7467600"/>
              <a:gd name="connsiteY79" fmla="*/ 5541548 h 6858000"/>
              <a:gd name="connsiteX80" fmla="*/ 7259646 w 7467600"/>
              <a:gd name="connsiteY80" fmla="*/ 5765985 h 6858000"/>
              <a:gd name="connsiteX81" fmla="*/ 7467600 w 7467600"/>
              <a:gd name="connsiteY81" fmla="*/ 6012219 h 6858000"/>
              <a:gd name="connsiteX82" fmla="*/ 6946849 w 7467600"/>
              <a:gd name="connsiteY82" fmla="*/ 5523271 h 6858000"/>
              <a:gd name="connsiteX83" fmla="*/ 6946972 w 7467600"/>
              <a:gd name="connsiteY83" fmla="*/ 5526491 h 6858000"/>
              <a:gd name="connsiteX84" fmla="*/ 7105827 w 7467600"/>
              <a:gd name="connsiteY84" fmla="*/ 5718700 h 6858000"/>
              <a:gd name="connsiteX85" fmla="*/ 7356878 w 7467600"/>
              <a:gd name="connsiteY85" fmla="*/ 5981332 h 6858000"/>
              <a:gd name="connsiteX86" fmla="*/ 7467600 w 7467600"/>
              <a:gd name="connsiteY86" fmla="*/ 6117703 h 6858000"/>
              <a:gd name="connsiteX87" fmla="*/ 7467600 w 7467600"/>
              <a:gd name="connsiteY87" fmla="*/ 6163634 h 6858000"/>
              <a:gd name="connsiteX88" fmla="*/ 7403637 w 7467600"/>
              <a:gd name="connsiteY88" fmla="*/ 6083957 h 6858000"/>
              <a:gd name="connsiteX89" fmla="*/ 7254615 w 7467600"/>
              <a:gd name="connsiteY89" fmla="*/ 5911918 h 6858000"/>
              <a:gd name="connsiteX90" fmla="*/ 7312589 w 7467600"/>
              <a:gd name="connsiteY90" fmla="*/ 5982309 h 6858000"/>
              <a:gd name="connsiteX91" fmla="*/ 7448321 w 7467600"/>
              <a:gd name="connsiteY91" fmla="*/ 6190991 h 6858000"/>
              <a:gd name="connsiteX92" fmla="*/ 7467600 w 7467600"/>
              <a:gd name="connsiteY92" fmla="*/ 6221686 h 6858000"/>
              <a:gd name="connsiteX93" fmla="*/ 7467600 w 7467600"/>
              <a:gd name="connsiteY93" fmla="*/ 6334256 h 6858000"/>
              <a:gd name="connsiteX94" fmla="*/ 7454976 w 7467600"/>
              <a:gd name="connsiteY94" fmla="*/ 6318297 h 6858000"/>
              <a:gd name="connsiteX95" fmla="*/ 7042773 w 7467600"/>
              <a:gd name="connsiteY95" fmla="*/ 5734011 h 6858000"/>
              <a:gd name="connsiteX96" fmla="*/ 1456157 w 7467600"/>
              <a:gd name="connsiteY96" fmla="*/ 5371404 h 6858000"/>
              <a:gd name="connsiteX97" fmla="*/ 1244432 w 7467600"/>
              <a:gd name="connsiteY97" fmla="*/ 5385601 h 6858000"/>
              <a:gd name="connsiteX98" fmla="*/ 973990 w 7467600"/>
              <a:gd name="connsiteY98" fmla="*/ 5424940 h 6858000"/>
              <a:gd name="connsiteX99" fmla="*/ 1103809 w 7467600"/>
              <a:gd name="connsiteY99" fmla="*/ 5433720 h 6858000"/>
              <a:gd name="connsiteX100" fmla="*/ 1123454 w 7467600"/>
              <a:gd name="connsiteY100" fmla="*/ 5435727 h 6858000"/>
              <a:gd name="connsiteX101" fmla="*/ 1737017 w 7467600"/>
              <a:gd name="connsiteY101" fmla="*/ 5452183 h 6858000"/>
              <a:gd name="connsiteX102" fmla="*/ 1824397 w 7467600"/>
              <a:gd name="connsiteY102" fmla="*/ 5447757 h 6858000"/>
              <a:gd name="connsiteX103" fmla="*/ 2070059 w 7467600"/>
              <a:gd name="connsiteY103" fmla="*/ 5441660 h 6858000"/>
              <a:gd name="connsiteX104" fmla="*/ 1456157 w 7467600"/>
              <a:gd name="connsiteY104" fmla="*/ 5371404 h 6858000"/>
              <a:gd name="connsiteX105" fmla="*/ 4988186 w 7467600"/>
              <a:gd name="connsiteY105" fmla="*/ 5216467 h 6858000"/>
              <a:gd name="connsiteX106" fmla="*/ 4777334 w 7467600"/>
              <a:gd name="connsiteY106" fmla="*/ 5406072 h 6858000"/>
              <a:gd name="connsiteX107" fmla="*/ 4718341 w 7467600"/>
              <a:gd name="connsiteY107" fmla="*/ 5468043 h 6858000"/>
              <a:gd name="connsiteX108" fmla="*/ 4604655 w 7467600"/>
              <a:gd name="connsiteY108" fmla="*/ 5583434 h 6858000"/>
              <a:gd name="connsiteX109" fmla="*/ 4565074 w 7467600"/>
              <a:gd name="connsiteY109" fmla="*/ 5618550 h 6858000"/>
              <a:gd name="connsiteX110" fmla="*/ 4988186 w 7467600"/>
              <a:gd name="connsiteY110" fmla="*/ 5216467 h 6858000"/>
              <a:gd name="connsiteX111" fmla="*/ 4978032 w 7467600"/>
              <a:gd name="connsiteY111" fmla="*/ 5183809 h 6858000"/>
              <a:gd name="connsiteX112" fmla="*/ 4463413 w 7467600"/>
              <a:gd name="connsiteY112" fmla="*/ 5615162 h 6858000"/>
              <a:gd name="connsiteX113" fmla="*/ 4358134 w 7467600"/>
              <a:gd name="connsiteY113" fmla="*/ 5742791 h 6858000"/>
              <a:gd name="connsiteX114" fmla="*/ 4376219 w 7467600"/>
              <a:gd name="connsiteY114" fmla="*/ 5729027 h 6858000"/>
              <a:gd name="connsiteX115" fmla="*/ 4582340 w 7467600"/>
              <a:gd name="connsiteY115" fmla="*/ 5561037 h 6858000"/>
              <a:gd name="connsiteX116" fmla="*/ 4694684 w 7467600"/>
              <a:gd name="connsiteY116" fmla="*/ 5447098 h 6858000"/>
              <a:gd name="connsiteX117" fmla="*/ 4754123 w 7467600"/>
              <a:gd name="connsiteY117" fmla="*/ 5384643 h 6858000"/>
              <a:gd name="connsiteX118" fmla="*/ 4978032 w 7467600"/>
              <a:gd name="connsiteY118" fmla="*/ 5183809 h 6858000"/>
              <a:gd name="connsiteX119" fmla="*/ 1903353 w 7467600"/>
              <a:gd name="connsiteY119" fmla="*/ 5044827 h 6858000"/>
              <a:gd name="connsiteX120" fmla="*/ 1936931 w 7467600"/>
              <a:gd name="connsiteY120" fmla="*/ 5093954 h 6858000"/>
              <a:gd name="connsiteX121" fmla="*/ 2195868 w 7467600"/>
              <a:gd name="connsiteY121" fmla="*/ 5396574 h 6858000"/>
              <a:gd name="connsiteX122" fmla="*/ 2088852 w 7467600"/>
              <a:gd name="connsiteY122" fmla="*/ 5166123 h 6858000"/>
              <a:gd name="connsiteX123" fmla="*/ 1958241 w 7467600"/>
              <a:gd name="connsiteY123" fmla="*/ 5067955 h 6858000"/>
              <a:gd name="connsiteX124" fmla="*/ 1903353 w 7467600"/>
              <a:gd name="connsiteY124" fmla="*/ 5044827 h 6858000"/>
              <a:gd name="connsiteX125" fmla="*/ 1979378 w 7467600"/>
              <a:gd name="connsiteY125" fmla="*/ 4769504 h 6858000"/>
              <a:gd name="connsiteX126" fmla="*/ 2882120 w 7467600"/>
              <a:gd name="connsiteY126" fmla="*/ 5064547 h 6858000"/>
              <a:gd name="connsiteX127" fmla="*/ 2793103 w 7467600"/>
              <a:gd name="connsiteY127" fmla="*/ 5039699 h 6858000"/>
              <a:gd name="connsiteX128" fmla="*/ 2770041 w 7467600"/>
              <a:gd name="connsiteY128" fmla="*/ 5033634 h 6858000"/>
              <a:gd name="connsiteX129" fmla="*/ 1979378 w 7467600"/>
              <a:gd name="connsiteY129" fmla="*/ 4769504 h 6858000"/>
              <a:gd name="connsiteX130" fmla="*/ 1927410 w 7467600"/>
              <a:gd name="connsiteY130" fmla="*/ 4716164 h 6858000"/>
              <a:gd name="connsiteX131" fmla="*/ 1959587 w 7467600"/>
              <a:gd name="connsiteY131" fmla="*/ 4728849 h 6858000"/>
              <a:gd name="connsiteX132" fmla="*/ 2777707 w 7467600"/>
              <a:gd name="connsiteY132" fmla="*/ 5003991 h 6858000"/>
              <a:gd name="connsiteX133" fmla="*/ 2800768 w 7467600"/>
              <a:gd name="connsiteY133" fmla="*/ 5010056 h 6858000"/>
              <a:gd name="connsiteX134" fmla="*/ 2879408 w 7467600"/>
              <a:gd name="connsiteY134" fmla="*/ 5031590 h 6858000"/>
              <a:gd name="connsiteX135" fmla="*/ 2862295 w 7467600"/>
              <a:gd name="connsiteY135" fmla="*/ 5022958 h 6858000"/>
              <a:gd name="connsiteX136" fmla="*/ 2813343 w 7467600"/>
              <a:gd name="connsiteY136" fmla="*/ 4998369 h 6858000"/>
              <a:gd name="connsiteX137" fmla="*/ 2646245 w 7467600"/>
              <a:gd name="connsiteY137" fmla="*/ 4930999 h 6858000"/>
              <a:gd name="connsiteX138" fmla="*/ 1999243 w 7467600"/>
              <a:gd name="connsiteY138" fmla="*/ 4730524 h 6858000"/>
              <a:gd name="connsiteX139" fmla="*/ 1979527 w 7467600"/>
              <a:gd name="connsiteY139" fmla="*/ 4726651 h 6858000"/>
              <a:gd name="connsiteX140" fmla="*/ 1927410 w 7467600"/>
              <a:gd name="connsiteY140" fmla="*/ 4716164 h 6858000"/>
              <a:gd name="connsiteX141" fmla="*/ 1997014 w 7467600"/>
              <a:gd name="connsiteY141" fmla="*/ 4698007 h 6858000"/>
              <a:gd name="connsiteX142" fmla="*/ 2005458 w 7467600"/>
              <a:gd name="connsiteY142" fmla="*/ 4699540 h 6858000"/>
              <a:gd name="connsiteX143" fmla="*/ 2657186 w 7467600"/>
              <a:gd name="connsiteY143" fmla="*/ 4901687 h 6858000"/>
              <a:gd name="connsiteX144" fmla="*/ 2826662 w 7467600"/>
              <a:gd name="connsiteY144" fmla="*/ 4970362 h 6858000"/>
              <a:gd name="connsiteX145" fmla="*/ 2876100 w 7467600"/>
              <a:gd name="connsiteY145" fmla="*/ 4995397 h 6858000"/>
              <a:gd name="connsiteX146" fmla="*/ 3042600 w 7467600"/>
              <a:gd name="connsiteY146" fmla="*/ 5059532 h 6858000"/>
              <a:gd name="connsiteX147" fmla="*/ 1997014 w 7467600"/>
              <a:gd name="connsiteY147" fmla="*/ 4698007 h 6858000"/>
              <a:gd name="connsiteX148" fmla="*/ 2305292 w 7467600"/>
              <a:gd name="connsiteY148" fmla="*/ 4219492 h 6858000"/>
              <a:gd name="connsiteX149" fmla="*/ 3360922 w 7467600"/>
              <a:gd name="connsiteY149" fmla="*/ 4529373 h 6858000"/>
              <a:gd name="connsiteX150" fmla="*/ 3492420 w 7467600"/>
              <a:gd name="connsiteY150" fmla="*/ 4510145 h 6858000"/>
              <a:gd name="connsiteX151" fmla="*/ 3364086 w 7467600"/>
              <a:gd name="connsiteY151" fmla="*/ 4480340 h 6858000"/>
              <a:gd name="connsiteX152" fmla="*/ 3225818 w 7467600"/>
              <a:gd name="connsiteY152" fmla="*/ 4411822 h 6858000"/>
              <a:gd name="connsiteX153" fmla="*/ 3129696 w 7467600"/>
              <a:gd name="connsiteY153" fmla="*/ 4360704 h 6858000"/>
              <a:gd name="connsiteX154" fmla="*/ 2814545 w 7467600"/>
              <a:gd name="connsiteY154" fmla="*/ 4282955 h 6858000"/>
              <a:gd name="connsiteX155" fmla="*/ 2305292 w 7467600"/>
              <a:gd name="connsiteY155" fmla="*/ 4219492 h 6858000"/>
              <a:gd name="connsiteX156" fmla="*/ 2626982 w 7467600"/>
              <a:gd name="connsiteY156" fmla="*/ 4206450 h 6858000"/>
              <a:gd name="connsiteX157" fmla="*/ 2490617 w 7467600"/>
              <a:gd name="connsiteY157" fmla="*/ 4206951 h 6858000"/>
              <a:gd name="connsiteX158" fmla="*/ 2819869 w 7467600"/>
              <a:gd name="connsiteY158" fmla="*/ 4252936 h 6858000"/>
              <a:gd name="connsiteX159" fmla="*/ 3143018 w 7467600"/>
              <a:gd name="connsiteY159" fmla="*/ 4332698 h 6858000"/>
              <a:gd name="connsiteX160" fmla="*/ 3241520 w 7467600"/>
              <a:gd name="connsiteY160" fmla="*/ 4385112 h 6858000"/>
              <a:gd name="connsiteX161" fmla="*/ 3374575 w 7467600"/>
              <a:gd name="connsiteY161" fmla="*/ 4451517 h 6858000"/>
              <a:gd name="connsiteX162" fmla="*/ 3505221 w 7467600"/>
              <a:gd name="connsiteY162" fmla="*/ 4480757 h 6858000"/>
              <a:gd name="connsiteX163" fmla="*/ 2626982 w 7467600"/>
              <a:gd name="connsiteY163" fmla="*/ 4206450 h 6858000"/>
              <a:gd name="connsiteX164" fmla="*/ 1310106 w 7467600"/>
              <a:gd name="connsiteY164" fmla="*/ 3943217 h 6858000"/>
              <a:gd name="connsiteX165" fmla="*/ 854994 w 7467600"/>
              <a:gd name="connsiteY165" fmla="*/ 4399136 h 6858000"/>
              <a:gd name="connsiteX166" fmla="*/ 742462 w 7467600"/>
              <a:gd name="connsiteY166" fmla="*/ 4594648 h 6858000"/>
              <a:gd name="connsiteX167" fmla="*/ 820602 w 7467600"/>
              <a:gd name="connsiteY167" fmla="*/ 4485915 h 6858000"/>
              <a:gd name="connsiteX168" fmla="*/ 878295 w 7467600"/>
              <a:gd name="connsiteY168" fmla="*/ 4403594 h 6858000"/>
              <a:gd name="connsiteX169" fmla="*/ 1240607 w 7467600"/>
              <a:gd name="connsiteY169" fmla="*/ 4010401 h 6858000"/>
              <a:gd name="connsiteX170" fmla="*/ 1310106 w 7467600"/>
              <a:gd name="connsiteY170" fmla="*/ 3943217 h 6858000"/>
              <a:gd name="connsiteX171" fmla="*/ 1423113 w 7467600"/>
              <a:gd name="connsiteY171" fmla="*/ 3874565 h 6858000"/>
              <a:gd name="connsiteX172" fmla="*/ 1260565 w 7467600"/>
              <a:gd name="connsiteY172" fmla="*/ 4031982 h 6858000"/>
              <a:gd name="connsiteX173" fmla="*/ 901900 w 7467600"/>
              <a:gd name="connsiteY173" fmla="*/ 4421236 h 6858000"/>
              <a:gd name="connsiteX174" fmla="*/ 845044 w 7467600"/>
              <a:gd name="connsiteY174" fmla="*/ 4502436 h 6858000"/>
              <a:gd name="connsiteX175" fmla="*/ 685926 w 7467600"/>
              <a:gd name="connsiteY175" fmla="*/ 4703069 h 6858000"/>
              <a:gd name="connsiteX176" fmla="*/ 684248 w 7467600"/>
              <a:gd name="connsiteY176" fmla="*/ 4706721 h 6858000"/>
              <a:gd name="connsiteX177" fmla="*/ 1423113 w 7467600"/>
              <a:gd name="connsiteY177" fmla="*/ 3874565 h 6858000"/>
              <a:gd name="connsiteX178" fmla="*/ 3316479 w 7467600"/>
              <a:gd name="connsiteY178" fmla="*/ 3872136 h 6858000"/>
              <a:gd name="connsiteX179" fmla="*/ 3546806 w 7467600"/>
              <a:gd name="connsiteY179" fmla="*/ 4356139 h 6858000"/>
              <a:gd name="connsiteX180" fmla="*/ 3364433 w 7467600"/>
              <a:gd name="connsiteY180" fmla="*/ 3953121 h 6858000"/>
              <a:gd name="connsiteX181" fmla="*/ 3316479 w 7467600"/>
              <a:gd name="connsiteY181" fmla="*/ 3872136 h 6858000"/>
              <a:gd name="connsiteX182" fmla="*/ 3291335 w 7467600"/>
              <a:gd name="connsiteY182" fmla="*/ 3767420 h 6858000"/>
              <a:gd name="connsiteX183" fmla="*/ 3390805 w 7467600"/>
              <a:gd name="connsiteY183" fmla="*/ 3937163 h 6858000"/>
              <a:gd name="connsiteX184" fmla="*/ 3579062 w 7467600"/>
              <a:gd name="connsiteY184" fmla="*/ 4359040 h 6858000"/>
              <a:gd name="connsiteX185" fmla="*/ 3467355 w 7467600"/>
              <a:gd name="connsiteY185" fmla="*/ 3988130 h 6858000"/>
              <a:gd name="connsiteX186" fmla="*/ 3310753 w 7467600"/>
              <a:gd name="connsiteY186" fmla="*/ 3787140 h 6858000"/>
              <a:gd name="connsiteX187" fmla="*/ 3291335 w 7467600"/>
              <a:gd name="connsiteY187" fmla="*/ 3767420 h 6858000"/>
              <a:gd name="connsiteX188" fmla="*/ 1635889 w 7467600"/>
              <a:gd name="connsiteY188" fmla="*/ 3709494 h 6858000"/>
              <a:gd name="connsiteX189" fmla="*/ 1634800 w 7467600"/>
              <a:gd name="connsiteY189" fmla="*/ 3731111 h 6858000"/>
              <a:gd name="connsiteX190" fmla="*/ 1635889 w 7467600"/>
              <a:gd name="connsiteY190" fmla="*/ 3709494 h 6858000"/>
              <a:gd name="connsiteX191" fmla="*/ 1510397 w 7467600"/>
              <a:gd name="connsiteY191" fmla="*/ 3684705 h 6858000"/>
              <a:gd name="connsiteX192" fmla="*/ 1146550 w 7467600"/>
              <a:gd name="connsiteY192" fmla="*/ 3802012 h 6858000"/>
              <a:gd name="connsiteX193" fmla="*/ 698834 w 7467600"/>
              <a:gd name="connsiteY193" fmla="*/ 3952272 h 6858000"/>
              <a:gd name="connsiteX194" fmla="*/ 34256 w 7467600"/>
              <a:gd name="connsiteY194" fmla="*/ 4347603 h 6858000"/>
              <a:gd name="connsiteX195" fmla="*/ 527241 w 7467600"/>
              <a:gd name="connsiteY195" fmla="*/ 4065078 h 6858000"/>
              <a:gd name="connsiteX196" fmla="*/ 1510397 w 7467600"/>
              <a:gd name="connsiteY196" fmla="*/ 3684705 h 6858000"/>
              <a:gd name="connsiteX197" fmla="*/ 1313114 w 7467600"/>
              <a:gd name="connsiteY197" fmla="*/ 3655216 h 6858000"/>
              <a:gd name="connsiteX198" fmla="*/ 1109304 w 7467600"/>
              <a:gd name="connsiteY198" fmla="*/ 3669030 h 6858000"/>
              <a:gd name="connsiteX199" fmla="*/ 8129 w 7467600"/>
              <a:gd name="connsiteY199" fmla="*/ 4330519 h 6858000"/>
              <a:gd name="connsiteX200" fmla="*/ 687572 w 7467600"/>
              <a:gd name="connsiteY200" fmla="*/ 3925629 h 6858000"/>
              <a:gd name="connsiteX201" fmla="*/ 1138365 w 7467600"/>
              <a:gd name="connsiteY201" fmla="*/ 3774515 h 6858000"/>
              <a:gd name="connsiteX202" fmla="*/ 1505579 w 7467600"/>
              <a:gd name="connsiteY202" fmla="*/ 3655526 h 6858000"/>
              <a:gd name="connsiteX203" fmla="*/ 1313114 w 7467600"/>
              <a:gd name="connsiteY203" fmla="*/ 3655216 h 6858000"/>
              <a:gd name="connsiteX204" fmla="*/ 3655073 w 7467600"/>
              <a:gd name="connsiteY204" fmla="*/ 3650884 h 6858000"/>
              <a:gd name="connsiteX205" fmla="*/ 3989938 w 7467600"/>
              <a:gd name="connsiteY205" fmla="*/ 3991685 h 6858000"/>
              <a:gd name="connsiteX206" fmla="*/ 4393907 w 7467600"/>
              <a:gd name="connsiteY206" fmla="*/ 4261258 h 6858000"/>
              <a:gd name="connsiteX207" fmla="*/ 4648051 w 7467600"/>
              <a:gd name="connsiteY207" fmla="*/ 4374051 h 6858000"/>
              <a:gd name="connsiteX208" fmla="*/ 4383389 w 7467600"/>
              <a:gd name="connsiteY208" fmla="*/ 4184369 h 6858000"/>
              <a:gd name="connsiteX209" fmla="*/ 4165508 w 7467600"/>
              <a:gd name="connsiteY209" fmla="*/ 4035196 h 6858000"/>
              <a:gd name="connsiteX210" fmla="*/ 4068162 w 7467600"/>
              <a:gd name="connsiteY210" fmla="*/ 3953394 h 6858000"/>
              <a:gd name="connsiteX211" fmla="*/ 3981416 w 7467600"/>
              <a:gd name="connsiteY211" fmla="*/ 3880482 h 6858000"/>
              <a:gd name="connsiteX212" fmla="*/ 3800147 w 7467600"/>
              <a:gd name="connsiteY212" fmla="*/ 3749872 h 6858000"/>
              <a:gd name="connsiteX213" fmla="*/ 3655073 w 7467600"/>
              <a:gd name="connsiteY213" fmla="*/ 3650884 h 6858000"/>
              <a:gd name="connsiteX214" fmla="*/ 3670252 w 7467600"/>
              <a:gd name="connsiteY214" fmla="*/ 3622798 h 6858000"/>
              <a:gd name="connsiteX215" fmla="*/ 3817258 w 7467600"/>
              <a:gd name="connsiteY215" fmla="*/ 3723577 h 6858000"/>
              <a:gd name="connsiteX216" fmla="*/ 4000461 w 7467600"/>
              <a:gd name="connsiteY216" fmla="*/ 3855966 h 6858000"/>
              <a:gd name="connsiteX217" fmla="*/ 4088180 w 7467600"/>
              <a:gd name="connsiteY217" fmla="*/ 3929774 h 6858000"/>
              <a:gd name="connsiteX218" fmla="*/ 4184555 w 7467600"/>
              <a:gd name="connsiteY218" fmla="*/ 4010683 h 6858000"/>
              <a:gd name="connsiteX219" fmla="*/ 4399563 w 7467600"/>
              <a:gd name="connsiteY219" fmla="*/ 4158106 h 6858000"/>
              <a:gd name="connsiteX220" fmla="*/ 4684469 w 7467600"/>
              <a:gd name="connsiteY220" fmla="*/ 4364680 h 6858000"/>
              <a:gd name="connsiteX221" fmla="*/ 4690271 w 7467600"/>
              <a:gd name="connsiteY221" fmla="*/ 4370034 h 6858000"/>
              <a:gd name="connsiteX222" fmla="*/ 4136093 w 7467600"/>
              <a:gd name="connsiteY222" fmla="*/ 3858466 h 6858000"/>
              <a:gd name="connsiteX223" fmla="*/ 3670252 w 7467600"/>
              <a:gd name="connsiteY223" fmla="*/ 3622798 h 6858000"/>
              <a:gd name="connsiteX224" fmla="*/ 4440129 w 7467600"/>
              <a:gd name="connsiteY224" fmla="*/ 3448571 h 6858000"/>
              <a:gd name="connsiteX225" fmla="*/ 4856525 w 7467600"/>
              <a:gd name="connsiteY225" fmla="*/ 3915351 h 6858000"/>
              <a:gd name="connsiteX226" fmla="*/ 5059055 w 7467600"/>
              <a:gd name="connsiteY226" fmla="*/ 4108918 h 6858000"/>
              <a:gd name="connsiteX227" fmla="*/ 5290070 w 7467600"/>
              <a:gd name="connsiteY227" fmla="*/ 4263619 h 6858000"/>
              <a:gd name="connsiteX228" fmla="*/ 4834991 w 7467600"/>
              <a:gd name="connsiteY228" fmla="*/ 3830985 h 6858000"/>
              <a:gd name="connsiteX229" fmla="*/ 4440129 w 7467600"/>
              <a:gd name="connsiteY229" fmla="*/ 3448571 h 6858000"/>
              <a:gd name="connsiteX230" fmla="*/ 4441737 w 7467600"/>
              <a:gd name="connsiteY230" fmla="*/ 3399734 h 6858000"/>
              <a:gd name="connsiteX231" fmla="*/ 4431236 w 7467600"/>
              <a:gd name="connsiteY231" fmla="*/ 3400954 h 6858000"/>
              <a:gd name="connsiteX232" fmla="*/ 4557150 w 7467600"/>
              <a:gd name="connsiteY232" fmla="*/ 3510023 h 6858000"/>
              <a:gd name="connsiteX233" fmla="*/ 4856936 w 7467600"/>
              <a:gd name="connsiteY233" fmla="*/ 3809146 h 6858000"/>
              <a:gd name="connsiteX234" fmla="*/ 5111996 w 7467600"/>
              <a:gd name="connsiteY234" fmla="*/ 4065759 h 6858000"/>
              <a:gd name="connsiteX235" fmla="*/ 5388878 w 7467600"/>
              <a:gd name="connsiteY235" fmla="*/ 4300185 h 6858000"/>
              <a:gd name="connsiteX236" fmla="*/ 5425556 w 7467600"/>
              <a:gd name="connsiteY236" fmla="*/ 4308967 h 6858000"/>
              <a:gd name="connsiteX237" fmla="*/ 4943646 w 7467600"/>
              <a:gd name="connsiteY237" fmla="*/ 3822916 h 6858000"/>
              <a:gd name="connsiteX238" fmla="*/ 4594837 w 7467600"/>
              <a:gd name="connsiteY238" fmla="*/ 3532274 h 6858000"/>
              <a:gd name="connsiteX239" fmla="*/ 4441737 w 7467600"/>
              <a:gd name="connsiteY239" fmla="*/ 3399734 h 6858000"/>
              <a:gd name="connsiteX240" fmla="*/ 5425834 w 7467600"/>
              <a:gd name="connsiteY240" fmla="*/ 3162785 h 6858000"/>
              <a:gd name="connsiteX241" fmla="*/ 5401644 w 7467600"/>
              <a:gd name="connsiteY241" fmla="*/ 3617847 h 6858000"/>
              <a:gd name="connsiteX242" fmla="*/ 5467256 w 7467600"/>
              <a:gd name="connsiteY242" fmla="*/ 4175494 h 6858000"/>
              <a:gd name="connsiteX243" fmla="*/ 5448069 w 7467600"/>
              <a:gd name="connsiteY243" fmla="*/ 3567554 h 6858000"/>
              <a:gd name="connsiteX244" fmla="*/ 5425834 w 7467600"/>
              <a:gd name="connsiteY244" fmla="*/ 3162785 h 6858000"/>
              <a:gd name="connsiteX245" fmla="*/ 1318687 w 7467600"/>
              <a:gd name="connsiteY245" fmla="*/ 3113840 h 6858000"/>
              <a:gd name="connsiteX246" fmla="*/ 1066793 w 7467600"/>
              <a:gd name="connsiteY246" fmla="*/ 3212171 h 6858000"/>
              <a:gd name="connsiteX247" fmla="*/ 993319 w 7467600"/>
              <a:gd name="connsiteY247" fmla="*/ 3247648 h 6858000"/>
              <a:gd name="connsiteX248" fmla="*/ 853081 w 7467600"/>
              <a:gd name="connsiteY248" fmla="*/ 3312410 h 6858000"/>
              <a:gd name="connsiteX249" fmla="*/ 805957 w 7467600"/>
              <a:gd name="connsiteY249" fmla="*/ 3330443 h 6858000"/>
              <a:gd name="connsiteX250" fmla="*/ 1318687 w 7467600"/>
              <a:gd name="connsiteY250" fmla="*/ 3113840 h 6858000"/>
              <a:gd name="connsiteX251" fmla="*/ 5453702 w 7467600"/>
              <a:gd name="connsiteY251" fmla="*/ 3090882 h 6858000"/>
              <a:gd name="connsiteX252" fmla="*/ 5480135 w 7467600"/>
              <a:gd name="connsiteY252" fmla="*/ 3565802 h 6858000"/>
              <a:gd name="connsiteX253" fmla="*/ 5499023 w 7467600"/>
              <a:gd name="connsiteY253" fmla="*/ 4166310 h 6858000"/>
              <a:gd name="connsiteX254" fmla="*/ 5547022 w 7467600"/>
              <a:gd name="connsiteY254" fmla="*/ 3607838 h 6858000"/>
              <a:gd name="connsiteX255" fmla="*/ 5515964 w 7467600"/>
              <a:gd name="connsiteY255" fmla="*/ 3378541 h 6858000"/>
              <a:gd name="connsiteX256" fmla="*/ 5453702 w 7467600"/>
              <a:gd name="connsiteY256" fmla="*/ 3090882 h 6858000"/>
              <a:gd name="connsiteX257" fmla="*/ 1238695 w 7467600"/>
              <a:gd name="connsiteY257" fmla="*/ 3076820 h 6858000"/>
              <a:gd name="connsiteX258" fmla="*/ 716371 w 7467600"/>
              <a:gd name="connsiteY258" fmla="*/ 3293249 h 6858000"/>
              <a:gd name="connsiteX259" fmla="*/ 579522 w 7467600"/>
              <a:gd name="connsiteY259" fmla="*/ 3371759 h 6858000"/>
              <a:gd name="connsiteX260" fmla="*/ 600288 w 7467600"/>
              <a:gd name="connsiteY260" fmla="*/ 3365555 h 6858000"/>
              <a:gd name="connsiteX261" fmla="*/ 840692 w 7467600"/>
              <a:gd name="connsiteY261" fmla="*/ 3284921 h 6858000"/>
              <a:gd name="connsiteX262" fmla="*/ 979248 w 7467600"/>
              <a:gd name="connsiteY262" fmla="*/ 3221003 h 6858000"/>
              <a:gd name="connsiteX263" fmla="*/ 1053282 w 7467600"/>
              <a:gd name="connsiteY263" fmla="*/ 3185247 h 6858000"/>
              <a:gd name="connsiteX264" fmla="*/ 1320603 w 7467600"/>
              <a:gd name="connsiteY264" fmla="*/ 3081281 h 6858000"/>
              <a:gd name="connsiteX265" fmla="*/ 1238695 w 7467600"/>
              <a:gd name="connsiteY265" fmla="*/ 3076820 h 6858000"/>
              <a:gd name="connsiteX266" fmla="*/ 5425627 w 7467600"/>
              <a:gd name="connsiteY266" fmla="*/ 2954192 h 6858000"/>
              <a:gd name="connsiteX267" fmla="*/ 5470770 w 7467600"/>
              <a:gd name="connsiteY267" fmla="*/ 3005435 h 6858000"/>
              <a:gd name="connsiteX268" fmla="*/ 5519779 w 7467600"/>
              <a:gd name="connsiteY268" fmla="*/ 4359223 h 6858000"/>
              <a:gd name="connsiteX269" fmla="*/ 5520293 w 7467600"/>
              <a:gd name="connsiteY269" fmla="*/ 4360602 h 6858000"/>
              <a:gd name="connsiteX270" fmla="*/ 5767221 w 7467600"/>
              <a:gd name="connsiteY270" fmla="*/ 4665564 h 6858000"/>
              <a:gd name="connsiteX271" fmla="*/ 6937169 w 7467600"/>
              <a:gd name="connsiteY271" fmla="*/ 4815941 h 6858000"/>
              <a:gd name="connsiteX272" fmla="*/ 6953922 w 7467600"/>
              <a:gd name="connsiteY272" fmla="*/ 4890068 h 6858000"/>
              <a:gd name="connsiteX273" fmla="*/ 6071359 w 7467600"/>
              <a:gd name="connsiteY273" fmla="*/ 4770770 h 6858000"/>
              <a:gd name="connsiteX274" fmla="*/ 6038839 w 7467600"/>
              <a:gd name="connsiteY274" fmla="*/ 4764474 h 6858000"/>
              <a:gd name="connsiteX275" fmla="*/ 6038706 w 7467600"/>
              <a:gd name="connsiteY275" fmla="*/ 4763847 h 6858000"/>
              <a:gd name="connsiteX276" fmla="*/ 6037784 w 7467600"/>
              <a:gd name="connsiteY276" fmla="*/ 4764270 h 6858000"/>
              <a:gd name="connsiteX277" fmla="*/ 6038839 w 7467600"/>
              <a:gd name="connsiteY277" fmla="*/ 4764474 h 6858000"/>
              <a:gd name="connsiteX278" fmla="*/ 6040338 w 7467600"/>
              <a:gd name="connsiteY278" fmla="*/ 4771418 h 6858000"/>
              <a:gd name="connsiteX279" fmla="*/ 6024488 w 7467600"/>
              <a:gd name="connsiteY279" fmla="*/ 4809903 h 6858000"/>
              <a:gd name="connsiteX280" fmla="*/ 5599771 w 7467600"/>
              <a:gd name="connsiteY280" fmla="*/ 5509652 h 6858000"/>
              <a:gd name="connsiteX281" fmla="*/ 5548843 w 7467600"/>
              <a:gd name="connsiteY281" fmla="*/ 5563845 h 6858000"/>
              <a:gd name="connsiteX282" fmla="*/ 5940952 w 7467600"/>
              <a:gd name="connsiteY282" fmla="*/ 6250028 h 6858000"/>
              <a:gd name="connsiteX283" fmla="*/ 6043441 w 7467600"/>
              <a:gd name="connsiteY283" fmla="*/ 6665847 h 6858000"/>
              <a:gd name="connsiteX284" fmla="*/ 6093432 w 7467600"/>
              <a:gd name="connsiteY284" fmla="*/ 6858000 h 6858000"/>
              <a:gd name="connsiteX285" fmla="*/ 6034344 w 7467600"/>
              <a:gd name="connsiteY285" fmla="*/ 6858000 h 6858000"/>
              <a:gd name="connsiteX286" fmla="*/ 6026679 w 7467600"/>
              <a:gd name="connsiteY286" fmla="*/ 6836959 h 6858000"/>
              <a:gd name="connsiteX287" fmla="*/ 5800441 w 7467600"/>
              <a:gd name="connsiteY287" fmla="*/ 6335286 h 6858000"/>
              <a:gd name="connsiteX288" fmla="*/ 5526562 w 7467600"/>
              <a:gd name="connsiteY288" fmla="*/ 5705388 h 6858000"/>
              <a:gd name="connsiteX289" fmla="*/ 5519640 w 7467600"/>
              <a:gd name="connsiteY289" fmla="*/ 5683774 h 6858000"/>
              <a:gd name="connsiteX290" fmla="*/ 5844559 w 7467600"/>
              <a:gd name="connsiteY290" fmla="*/ 6553349 h 6858000"/>
              <a:gd name="connsiteX291" fmla="*/ 5975994 w 7467600"/>
              <a:gd name="connsiteY291" fmla="*/ 6858000 h 6858000"/>
              <a:gd name="connsiteX292" fmla="*/ 5898547 w 7467600"/>
              <a:gd name="connsiteY292" fmla="*/ 6858000 h 6858000"/>
              <a:gd name="connsiteX293" fmla="*/ 5682041 w 7467600"/>
              <a:gd name="connsiteY293" fmla="*/ 6355860 h 6858000"/>
              <a:gd name="connsiteX294" fmla="*/ 5461758 w 7467600"/>
              <a:gd name="connsiteY294" fmla="*/ 5820220 h 6858000"/>
              <a:gd name="connsiteX295" fmla="*/ 5237282 w 7467600"/>
              <a:gd name="connsiteY295" fmla="*/ 6579086 h 6858000"/>
              <a:gd name="connsiteX296" fmla="*/ 5115009 w 7467600"/>
              <a:gd name="connsiteY296" fmla="*/ 6858000 h 6858000"/>
              <a:gd name="connsiteX297" fmla="*/ 5028074 w 7467600"/>
              <a:gd name="connsiteY297" fmla="*/ 6858000 h 6858000"/>
              <a:gd name="connsiteX298" fmla="*/ 5079508 w 7467600"/>
              <a:gd name="connsiteY298" fmla="*/ 6749074 h 6858000"/>
              <a:gd name="connsiteX299" fmla="*/ 5371846 w 7467600"/>
              <a:gd name="connsiteY299" fmla="*/ 5924413 h 6858000"/>
              <a:gd name="connsiteX300" fmla="*/ 5270512 w 7467600"/>
              <a:gd name="connsiteY300" fmla="*/ 6138975 h 6858000"/>
              <a:gd name="connsiteX301" fmla="*/ 5062409 w 7467600"/>
              <a:gd name="connsiteY301" fmla="*/ 6653544 h 6858000"/>
              <a:gd name="connsiteX302" fmla="*/ 5036628 w 7467600"/>
              <a:gd name="connsiteY302" fmla="*/ 6754247 h 6858000"/>
              <a:gd name="connsiteX303" fmla="*/ 5009112 w 7467600"/>
              <a:gd name="connsiteY303" fmla="*/ 6858000 h 6858000"/>
              <a:gd name="connsiteX304" fmla="*/ 4976679 w 7467600"/>
              <a:gd name="connsiteY304" fmla="*/ 6858000 h 6858000"/>
              <a:gd name="connsiteX305" fmla="*/ 5006537 w 7467600"/>
              <a:gd name="connsiteY305" fmla="*/ 6747068 h 6858000"/>
              <a:gd name="connsiteX306" fmla="*/ 5032723 w 7467600"/>
              <a:gd name="connsiteY306" fmla="*/ 6644957 h 6858000"/>
              <a:gd name="connsiteX307" fmla="*/ 5242949 w 7467600"/>
              <a:gd name="connsiteY307" fmla="*/ 6125175 h 6858000"/>
              <a:gd name="connsiteX308" fmla="*/ 5286321 w 7467600"/>
              <a:gd name="connsiteY308" fmla="*/ 6033555 h 6858000"/>
              <a:gd name="connsiteX309" fmla="*/ 5008210 w 7467600"/>
              <a:gd name="connsiteY309" fmla="*/ 6649194 h 6858000"/>
              <a:gd name="connsiteX310" fmla="*/ 4986321 w 7467600"/>
              <a:gd name="connsiteY310" fmla="*/ 6765687 h 6858000"/>
              <a:gd name="connsiteX311" fmla="*/ 4973474 w 7467600"/>
              <a:gd name="connsiteY311" fmla="*/ 6858000 h 6858000"/>
              <a:gd name="connsiteX312" fmla="*/ 4907178 w 7467600"/>
              <a:gd name="connsiteY312" fmla="*/ 6858000 h 6858000"/>
              <a:gd name="connsiteX313" fmla="*/ 4910810 w 7467600"/>
              <a:gd name="connsiteY313" fmla="*/ 6829660 h 6858000"/>
              <a:gd name="connsiteX314" fmla="*/ 4987461 w 7467600"/>
              <a:gd name="connsiteY314" fmla="*/ 6432994 h 6858000"/>
              <a:gd name="connsiteX315" fmla="*/ 5179262 w 7467600"/>
              <a:gd name="connsiteY315" fmla="*/ 6035044 h 6858000"/>
              <a:gd name="connsiteX316" fmla="*/ 4689678 w 7467600"/>
              <a:gd name="connsiteY316" fmla="*/ 6440241 h 6858000"/>
              <a:gd name="connsiteX317" fmla="*/ 4477543 w 7467600"/>
              <a:gd name="connsiteY317" fmla="*/ 6674836 h 6858000"/>
              <a:gd name="connsiteX318" fmla="*/ 4329957 w 7467600"/>
              <a:gd name="connsiteY318" fmla="*/ 6858000 h 6858000"/>
              <a:gd name="connsiteX319" fmla="*/ 4218595 w 7467600"/>
              <a:gd name="connsiteY319" fmla="*/ 6858000 h 6858000"/>
              <a:gd name="connsiteX320" fmla="*/ 4368888 w 7467600"/>
              <a:gd name="connsiteY320" fmla="*/ 6668412 h 6858000"/>
              <a:gd name="connsiteX321" fmla="*/ 4563091 w 7467600"/>
              <a:gd name="connsiteY321" fmla="*/ 6442508 h 6858000"/>
              <a:gd name="connsiteX322" fmla="*/ 5387324 w 7467600"/>
              <a:gd name="connsiteY322" fmla="*/ 5705830 h 6858000"/>
              <a:gd name="connsiteX323" fmla="*/ 5073620 w 7467600"/>
              <a:gd name="connsiteY323" fmla="*/ 5955437 h 6858000"/>
              <a:gd name="connsiteX324" fmla="*/ 4689789 w 7467600"/>
              <a:gd name="connsiteY324" fmla="*/ 6268382 h 6858000"/>
              <a:gd name="connsiteX325" fmla="*/ 4418722 w 7467600"/>
              <a:gd name="connsiteY325" fmla="*/ 6570886 h 6858000"/>
              <a:gd name="connsiteX326" fmla="*/ 4214944 w 7467600"/>
              <a:gd name="connsiteY326" fmla="*/ 6858000 h 6858000"/>
              <a:gd name="connsiteX327" fmla="*/ 4177898 w 7467600"/>
              <a:gd name="connsiteY327" fmla="*/ 6858000 h 6858000"/>
              <a:gd name="connsiteX328" fmla="*/ 4391597 w 7467600"/>
              <a:gd name="connsiteY328" fmla="*/ 6556370 h 6858000"/>
              <a:gd name="connsiteX329" fmla="*/ 4668889 w 7467600"/>
              <a:gd name="connsiteY329" fmla="*/ 6246399 h 6858000"/>
              <a:gd name="connsiteX330" fmla="*/ 5055427 w 7467600"/>
              <a:gd name="connsiteY330" fmla="*/ 5931476 h 6858000"/>
              <a:gd name="connsiteX331" fmla="*/ 5371814 w 7467600"/>
              <a:gd name="connsiteY331" fmla="*/ 5678975 h 6858000"/>
              <a:gd name="connsiteX332" fmla="*/ 4987918 w 7467600"/>
              <a:gd name="connsiteY332" fmla="*/ 5838701 h 6858000"/>
              <a:gd name="connsiteX333" fmla="*/ 4317146 w 7467600"/>
              <a:gd name="connsiteY333" fmla="*/ 6587716 h 6858000"/>
              <a:gd name="connsiteX334" fmla="*/ 4171627 w 7467600"/>
              <a:gd name="connsiteY334" fmla="*/ 6858000 h 6858000"/>
              <a:gd name="connsiteX335" fmla="*/ 4081585 w 7467600"/>
              <a:gd name="connsiteY335" fmla="*/ 6858000 h 6858000"/>
              <a:gd name="connsiteX336" fmla="*/ 4238603 w 7467600"/>
              <a:gd name="connsiteY336" fmla="*/ 6559341 h 6858000"/>
              <a:gd name="connsiteX337" fmla="*/ 4778333 w 7467600"/>
              <a:gd name="connsiteY337" fmla="*/ 5873626 h 6858000"/>
              <a:gd name="connsiteX338" fmla="*/ 5414185 w 7467600"/>
              <a:gd name="connsiteY338" fmla="*/ 5573882 h 6858000"/>
              <a:gd name="connsiteX339" fmla="*/ 5959648 w 7467600"/>
              <a:gd name="connsiteY339" fmla="*/ 4760797 h 6858000"/>
              <a:gd name="connsiteX340" fmla="*/ 5355019 w 7467600"/>
              <a:gd name="connsiteY340" fmla="*/ 4734672 h 6858000"/>
              <a:gd name="connsiteX341" fmla="*/ 5083565 w 7467600"/>
              <a:gd name="connsiteY341" fmla="*/ 5179121 h 6858000"/>
              <a:gd name="connsiteX342" fmla="*/ 4713577 w 7467600"/>
              <a:gd name="connsiteY342" fmla="*/ 5616803 h 6858000"/>
              <a:gd name="connsiteX343" fmla="*/ 3989559 w 7467600"/>
              <a:gd name="connsiteY343" fmla="*/ 6145945 h 6858000"/>
              <a:gd name="connsiteX344" fmla="*/ 3939824 w 7467600"/>
              <a:gd name="connsiteY344" fmla="*/ 6066900 h 6858000"/>
              <a:gd name="connsiteX345" fmla="*/ 4584537 w 7467600"/>
              <a:gd name="connsiteY345" fmla="*/ 5324826 h 6858000"/>
              <a:gd name="connsiteX346" fmla="*/ 5037105 w 7467600"/>
              <a:gd name="connsiteY346" fmla="*/ 5088765 h 6858000"/>
              <a:gd name="connsiteX347" fmla="*/ 5039930 w 7467600"/>
              <a:gd name="connsiteY347" fmla="*/ 5089585 h 6858000"/>
              <a:gd name="connsiteX348" fmla="*/ 5263764 w 7467600"/>
              <a:gd name="connsiteY348" fmla="*/ 4735525 h 6858000"/>
              <a:gd name="connsiteX349" fmla="*/ 4086300 w 7467600"/>
              <a:gd name="connsiteY349" fmla="*/ 4884599 h 6858000"/>
              <a:gd name="connsiteX350" fmla="*/ 4085485 w 7467600"/>
              <a:gd name="connsiteY350" fmla="*/ 4899070 h 6858000"/>
              <a:gd name="connsiteX351" fmla="*/ 3871915 w 7467600"/>
              <a:gd name="connsiteY351" fmla="*/ 5253645 h 6858000"/>
              <a:gd name="connsiteX352" fmla="*/ 3799374 w 7467600"/>
              <a:gd name="connsiteY352" fmla="*/ 5466127 h 6858000"/>
              <a:gd name="connsiteX353" fmla="*/ 3498850 w 7467600"/>
              <a:gd name="connsiteY353" fmla="*/ 6661888 h 6858000"/>
              <a:gd name="connsiteX354" fmla="*/ 3399216 w 7467600"/>
              <a:gd name="connsiteY354" fmla="*/ 6858000 h 6858000"/>
              <a:gd name="connsiteX355" fmla="*/ 3303688 w 7467600"/>
              <a:gd name="connsiteY355" fmla="*/ 6858000 h 6858000"/>
              <a:gd name="connsiteX356" fmla="*/ 3391774 w 7467600"/>
              <a:gd name="connsiteY356" fmla="*/ 6697181 h 6858000"/>
              <a:gd name="connsiteX357" fmla="*/ 3735540 w 7467600"/>
              <a:gd name="connsiteY357" fmla="*/ 5546923 h 6858000"/>
              <a:gd name="connsiteX358" fmla="*/ 3729438 w 7467600"/>
              <a:gd name="connsiteY358" fmla="*/ 5569058 h 6858000"/>
              <a:gd name="connsiteX359" fmla="*/ 3707782 w 7467600"/>
              <a:gd name="connsiteY359" fmla="*/ 5644908 h 6858000"/>
              <a:gd name="connsiteX360" fmla="*/ 3583827 w 7467600"/>
              <a:gd name="connsiteY360" fmla="*/ 6039215 h 6858000"/>
              <a:gd name="connsiteX361" fmla="*/ 3547861 w 7467600"/>
              <a:gd name="connsiteY361" fmla="*/ 6129609 h 6858000"/>
              <a:gd name="connsiteX362" fmla="*/ 3490905 w 7467600"/>
              <a:gd name="connsiteY362" fmla="*/ 6277660 h 6858000"/>
              <a:gd name="connsiteX363" fmla="*/ 3455859 w 7467600"/>
              <a:gd name="connsiteY363" fmla="*/ 6391301 h 6858000"/>
              <a:gd name="connsiteX364" fmla="*/ 3429112 w 7467600"/>
              <a:gd name="connsiteY364" fmla="*/ 6479469 h 6858000"/>
              <a:gd name="connsiteX365" fmla="*/ 3304862 w 7467600"/>
              <a:gd name="connsiteY365" fmla="*/ 6796476 h 6858000"/>
              <a:gd name="connsiteX366" fmla="*/ 3276071 w 7467600"/>
              <a:gd name="connsiteY366" fmla="*/ 6858000 h 6858000"/>
              <a:gd name="connsiteX367" fmla="*/ 3240805 w 7467600"/>
              <a:gd name="connsiteY367" fmla="*/ 6858000 h 6858000"/>
              <a:gd name="connsiteX368" fmla="*/ 3275917 w 7467600"/>
              <a:gd name="connsiteY368" fmla="*/ 6783192 h 6858000"/>
              <a:gd name="connsiteX369" fmla="*/ 3399358 w 7467600"/>
              <a:gd name="connsiteY369" fmla="*/ 6469011 h 6858000"/>
              <a:gd name="connsiteX370" fmla="*/ 3425650 w 7467600"/>
              <a:gd name="connsiteY370" fmla="*/ 6381333 h 6858000"/>
              <a:gd name="connsiteX371" fmla="*/ 3460661 w 7467600"/>
              <a:gd name="connsiteY371" fmla="*/ 6266763 h 6858000"/>
              <a:gd name="connsiteX372" fmla="*/ 3518021 w 7467600"/>
              <a:gd name="connsiteY372" fmla="*/ 6117298 h 6858000"/>
              <a:gd name="connsiteX373" fmla="*/ 3554035 w 7467600"/>
              <a:gd name="connsiteY373" fmla="*/ 6027832 h 6858000"/>
              <a:gd name="connsiteX374" fmla="*/ 3677174 w 7467600"/>
              <a:gd name="connsiteY374" fmla="*/ 5636351 h 6858000"/>
              <a:gd name="connsiteX375" fmla="*/ 3698819 w 7467600"/>
              <a:gd name="connsiteY375" fmla="*/ 5560503 h 6858000"/>
              <a:gd name="connsiteX376" fmla="*/ 3702094 w 7467600"/>
              <a:gd name="connsiteY376" fmla="*/ 5549194 h 6858000"/>
              <a:gd name="connsiteX377" fmla="*/ 3398355 w 7467600"/>
              <a:gd name="connsiteY377" fmla="*/ 6094603 h 6858000"/>
              <a:gd name="connsiteX378" fmla="*/ 3193941 w 7467600"/>
              <a:gd name="connsiteY378" fmla="*/ 6798775 h 6858000"/>
              <a:gd name="connsiteX379" fmla="*/ 3184140 w 7467600"/>
              <a:gd name="connsiteY379" fmla="*/ 6858000 h 6858000"/>
              <a:gd name="connsiteX380" fmla="*/ 3099978 w 7467600"/>
              <a:gd name="connsiteY380" fmla="*/ 6858000 h 6858000"/>
              <a:gd name="connsiteX381" fmla="*/ 3101556 w 7467600"/>
              <a:gd name="connsiteY381" fmla="*/ 6843337 h 6858000"/>
              <a:gd name="connsiteX382" fmla="*/ 3370162 w 7467600"/>
              <a:gd name="connsiteY382" fmla="*/ 5785550 h 6858000"/>
              <a:gd name="connsiteX383" fmla="*/ 3746477 w 7467600"/>
              <a:gd name="connsiteY383" fmla="*/ 5377889 h 6858000"/>
              <a:gd name="connsiteX384" fmla="*/ 3863399 w 7467600"/>
              <a:gd name="connsiteY384" fmla="*/ 5087257 h 6858000"/>
              <a:gd name="connsiteX385" fmla="*/ 3968712 w 7467600"/>
              <a:gd name="connsiteY385" fmla="*/ 4913989 h 6858000"/>
              <a:gd name="connsiteX386" fmla="*/ 2792390 w 7467600"/>
              <a:gd name="connsiteY386" fmla="*/ 5382974 h 6858000"/>
              <a:gd name="connsiteX387" fmla="*/ 2714982 w 7467600"/>
              <a:gd name="connsiteY387" fmla="*/ 5427051 h 6858000"/>
              <a:gd name="connsiteX388" fmla="*/ 2813361 w 7467600"/>
              <a:gd name="connsiteY388" fmla="*/ 6023912 h 6858000"/>
              <a:gd name="connsiteX389" fmla="*/ 2688430 w 7467600"/>
              <a:gd name="connsiteY389" fmla="*/ 6801564 h 6858000"/>
              <a:gd name="connsiteX390" fmla="*/ 2629626 w 7467600"/>
              <a:gd name="connsiteY390" fmla="*/ 6763394 h 6858000"/>
              <a:gd name="connsiteX391" fmla="*/ 2565328 w 7467600"/>
              <a:gd name="connsiteY391" fmla="*/ 5516399 h 6858000"/>
              <a:gd name="connsiteX392" fmla="*/ 1922999 w 7467600"/>
              <a:gd name="connsiteY392" fmla="*/ 5980343 h 6858000"/>
              <a:gd name="connsiteX393" fmla="*/ 1950261 w 7467600"/>
              <a:gd name="connsiteY393" fmla="*/ 6405858 h 6858000"/>
              <a:gd name="connsiteX394" fmla="*/ 2365554 w 7467600"/>
              <a:gd name="connsiteY394" fmla="*/ 6759107 h 6858000"/>
              <a:gd name="connsiteX395" fmla="*/ 2424142 w 7467600"/>
              <a:gd name="connsiteY395" fmla="*/ 6858000 h 6858000"/>
              <a:gd name="connsiteX396" fmla="*/ 2395994 w 7467600"/>
              <a:gd name="connsiteY396" fmla="*/ 6858000 h 6858000"/>
              <a:gd name="connsiteX397" fmla="*/ 2392863 w 7467600"/>
              <a:gd name="connsiteY397" fmla="*/ 6852964 h 6858000"/>
              <a:gd name="connsiteX398" fmla="*/ 2017589 w 7467600"/>
              <a:gd name="connsiteY398" fmla="*/ 6493982 h 6858000"/>
              <a:gd name="connsiteX399" fmla="*/ 2147336 w 7467600"/>
              <a:gd name="connsiteY399" fmla="*/ 6594052 h 6858000"/>
              <a:gd name="connsiteX400" fmla="*/ 2207047 w 7467600"/>
              <a:gd name="connsiteY400" fmla="*/ 6654540 h 6858000"/>
              <a:gd name="connsiteX401" fmla="*/ 2299106 w 7467600"/>
              <a:gd name="connsiteY401" fmla="*/ 6778931 h 6858000"/>
              <a:gd name="connsiteX402" fmla="*/ 2314430 w 7467600"/>
              <a:gd name="connsiteY402" fmla="*/ 6801144 h 6858000"/>
              <a:gd name="connsiteX403" fmla="*/ 2352406 w 7467600"/>
              <a:gd name="connsiteY403" fmla="*/ 6858000 h 6858000"/>
              <a:gd name="connsiteX404" fmla="*/ 2314492 w 7467600"/>
              <a:gd name="connsiteY404" fmla="*/ 6858000 h 6858000"/>
              <a:gd name="connsiteX405" fmla="*/ 2288095 w 7467600"/>
              <a:gd name="connsiteY405" fmla="*/ 6818030 h 6858000"/>
              <a:gd name="connsiteX406" fmla="*/ 2272768 w 7467600"/>
              <a:gd name="connsiteY406" fmla="*/ 6795822 h 6858000"/>
              <a:gd name="connsiteX407" fmla="*/ 2182715 w 7467600"/>
              <a:gd name="connsiteY407" fmla="*/ 6675071 h 6858000"/>
              <a:gd name="connsiteX408" fmla="*/ 2032061 w 7467600"/>
              <a:gd name="connsiteY408" fmla="*/ 6541380 h 6858000"/>
              <a:gd name="connsiteX409" fmla="*/ 2257220 w 7467600"/>
              <a:gd name="connsiteY409" fmla="*/ 6826257 h 6858000"/>
              <a:gd name="connsiteX410" fmla="*/ 2281324 w 7467600"/>
              <a:gd name="connsiteY410" fmla="*/ 6858000 h 6858000"/>
              <a:gd name="connsiteX411" fmla="*/ 2242860 w 7467600"/>
              <a:gd name="connsiteY411" fmla="*/ 6858000 h 6858000"/>
              <a:gd name="connsiteX412" fmla="*/ 2232818 w 7467600"/>
              <a:gd name="connsiteY412" fmla="*/ 6844926 h 6858000"/>
              <a:gd name="connsiteX413" fmla="*/ 1990172 w 7467600"/>
              <a:gd name="connsiteY413" fmla="*/ 6542121 h 6858000"/>
              <a:gd name="connsiteX414" fmla="*/ 2124090 w 7467600"/>
              <a:gd name="connsiteY414" fmla="*/ 6761017 h 6858000"/>
              <a:gd name="connsiteX415" fmla="*/ 2200380 w 7467600"/>
              <a:gd name="connsiteY415" fmla="*/ 6858000 h 6858000"/>
              <a:gd name="connsiteX416" fmla="*/ 2147507 w 7467600"/>
              <a:gd name="connsiteY416" fmla="*/ 6858000 h 6858000"/>
              <a:gd name="connsiteX417" fmla="*/ 2070668 w 7467600"/>
              <a:gd name="connsiteY417" fmla="*/ 6761520 h 6858000"/>
              <a:gd name="connsiteX418" fmla="*/ 1975142 w 7467600"/>
              <a:gd name="connsiteY418" fmla="*/ 6585570 h 6858000"/>
              <a:gd name="connsiteX419" fmla="*/ 2050035 w 7467600"/>
              <a:gd name="connsiteY419" fmla="*/ 6813345 h 6858000"/>
              <a:gd name="connsiteX420" fmla="*/ 2063025 w 7467600"/>
              <a:gd name="connsiteY420" fmla="*/ 6858000 h 6858000"/>
              <a:gd name="connsiteX421" fmla="*/ 2021675 w 7467600"/>
              <a:gd name="connsiteY421" fmla="*/ 6858000 h 6858000"/>
              <a:gd name="connsiteX422" fmla="*/ 2019308 w 7467600"/>
              <a:gd name="connsiteY422" fmla="*/ 6847118 h 6858000"/>
              <a:gd name="connsiteX423" fmla="*/ 1938835 w 7467600"/>
              <a:gd name="connsiteY423" fmla="*/ 6551160 h 6858000"/>
              <a:gd name="connsiteX424" fmla="*/ 1953230 w 7467600"/>
              <a:gd name="connsiteY424" fmla="*/ 6759699 h 6858000"/>
              <a:gd name="connsiteX425" fmla="*/ 1956763 w 7467600"/>
              <a:gd name="connsiteY425" fmla="*/ 6778191 h 6858000"/>
              <a:gd name="connsiteX426" fmla="*/ 1967925 w 7467600"/>
              <a:gd name="connsiteY426" fmla="*/ 6858000 h 6858000"/>
              <a:gd name="connsiteX427" fmla="*/ 1936622 w 7467600"/>
              <a:gd name="connsiteY427" fmla="*/ 6858000 h 6858000"/>
              <a:gd name="connsiteX428" fmla="*/ 1926261 w 7467600"/>
              <a:gd name="connsiteY428" fmla="*/ 6784064 h 6858000"/>
              <a:gd name="connsiteX429" fmla="*/ 1922724 w 7467600"/>
              <a:gd name="connsiteY429" fmla="*/ 6765577 h 6858000"/>
              <a:gd name="connsiteX430" fmla="*/ 1904650 w 7467600"/>
              <a:gd name="connsiteY430" fmla="*/ 6639616 h 6858000"/>
              <a:gd name="connsiteX431" fmla="*/ 1885273 w 7467600"/>
              <a:gd name="connsiteY431" fmla="*/ 6858000 h 6858000"/>
              <a:gd name="connsiteX432" fmla="*/ 1854363 w 7467600"/>
              <a:gd name="connsiteY432" fmla="*/ 6858000 h 6858000"/>
              <a:gd name="connsiteX433" fmla="*/ 1880391 w 7467600"/>
              <a:gd name="connsiteY433" fmla="*/ 6603796 h 6858000"/>
              <a:gd name="connsiteX434" fmla="*/ 1818273 w 7467600"/>
              <a:gd name="connsiteY434" fmla="*/ 6715729 h 6858000"/>
              <a:gd name="connsiteX435" fmla="*/ 1794691 w 7467600"/>
              <a:gd name="connsiteY435" fmla="*/ 6843239 h 6858000"/>
              <a:gd name="connsiteX436" fmla="*/ 1794914 w 7467600"/>
              <a:gd name="connsiteY436" fmla="*/ 6858000 h 6858000"/>
              <a:gd name="connsiteX437" fmla="*/ 1746128 w 7467600"/>
              <a:gd name="connsiteY437" fmla="*/ 6858000 h 6858000"/>
              <a:gd name="connsiteX438" fmla="*/ 1753934 w 7467600"/>
              <a:gd name="connsiteY438" fmla="*/ 6724796 h 6858000"/>
              <a:gd name="connsiteX439" fmla="*/ 1792053 w 7467600"/>
              <a:gd name="connsiteY439" fmla="*/ 6572396 h 6858000"/>
              <a:gd name="connsiteX440" fmla="*/ 1862248 w 7467600"/>
              <a:gd name="connsiteY440" fmla="*/ 6266397 h 6858000"/>
              <a:gd name="connsiteX441" fmla="*/ 1862250 w 7467600"/>
              <a:gd name="connsiteY441" fmla="*/ 6033531 h 6858000"/>
              <a:gd name="connsiteX442" fmla="*/ 1211999 w 7467600"/>
              <a:gd name="connsiteY442" fmla="*/ 6683610 h 6858000"/>
              <a:gd name="connsiteX443" fmla="*/ 1213266 w 7467600"/>
              <a:gd name="connsiteY443" fmla="*/ 6691947 h 6858000"/>
              <a:gd name="connsiteX444" fmla="*/ 1203370 w 7467600"/>
              <a:gd name="connsiteY444" fmla="*/ 6850676 h 6858000"/>
              <a:gd name="connsiteX445" fmla="*/ 1203671 w 7467600"/>
              <a:gd name="connsiteY445" fmla="*/ 6858000 h 6858000"/>
              <a:gd name="connsiteX446" fmla="*/ 1143180 w 7467600"/>
              <a:gd name="connsiteY446" fmla="*/ 6858000 h 6858000"/>
              <a:gd name="connsiteX447" fmla="*/ 1142176 w 7467600"/>
              <a:gd name="connsiteY447" fmla="*/ 6766045 h 6858000"/>
              <a:gd name="connsiteX448" fmla="*/ 1067484 w 7467600"/>
              <a:gd name="connsiteY448" fmla="*/ 6858000 h 6858000"/>
              <a:gd name="connsiteX449" fmla="*/ 953928 w 7467600"/>
              <a:gd name="connsiteY449" fmla="*/ 6858000 h 6858000"/>
              <a:gd name="connsiteX450" fmla="*/ 959715 w 7467600"/>
              <a:gd name="connsiteY450" fmla="*/ 6850185 h 6858000"/>
              <a:gd name="connsiteX451" fmla="*/ 1483788 w 7467600"/>
              <a:gd name="connsiteY451" fmla="*/ 6259174 h 6858000"/>
              <a:gd name="connsiteX452" fmla="*/ 1100671 w 7467600"/>
              <a:gd name="connsiteY452" fmla="*/ 6252137 h 6858000"/>
              <a:gd name="connsiteX453" fmla="*/ 1090144 w 7467600"/>
              <a:gd name="connsiteY453" fmla="*/ 6256748 h 6858000"/>
              <a:gd name="connsiteX454" fmla="*/ 1095872 w 7467600"/>
              <a:gd name="connsiteY454" fmla="*/ 6271892 h 6858000"/>
              <a:gd name="connsiteX455" fmla="*/ 262785 w 7467600"/>
              <a:gd name="connsiteY455" fmla="*/ 6845450 h 6858000"/>
              <a:gd name="connsiteX456" fmla="*/ 209968 w 7467600"/>
              <a:gd name="connsiteY456" fmla="*/ 6770713 h 6858000"/>
              <a:gd name="connsiteX457" fmla="*/ 873460 w 7467600"/>
              <a:gd name="connsiteY457" fmla="*/ 6253768 h 6858000"/>
              <a:gd name="connsiteX458" fmla="*/ 192686 w 7467600"/>
              <a:gd name="connsiteY458" fmla="*/ 5849257 h 6858000"/>
              <a:gd name="connsiteX459" fmla="*/ 4696 w 7467600"/>
              <a:gd name="connsiteY459" fmla="*/ 5697668 h 6858000"/>
              <a:gd name="connsiteX460" fmla="*/ 0 w 7467600"/>
              <a:gd name="connsiteY460" fmla="*/ 5689984 h 6858000"/>
              <a:gd name="connsiteX461" fmla="*/ 0 w 7467600"/>
              <a:gd name="connsiteY461" fmla="*/ 5513472 h 6858000"/>
              <a:gd name="connsiteX462" fmla="*/ 174101 w 7467600"/>
              <a:gd name="connsiteY462" fmla="*/ 5620277 h 6858000"/>
              <a:gd name="connsiteX463" fmla="*/ 891800 w 7467600"/>
              <a:gd name="connsiteY463" fmla="*/ 6036935 h 6858000"/>
              <a:gd name="connsiteX464" fmla="*/ 1072219 w 7467600"/>
              <a:gd name="connsiteY464" fmla="*/ 6169443 h 6858000"/>
              <a:gd name="connsiteX465" fmla="*/ 1074117 w 7467600"/>
              <a:gd name="connsiteY465" fmla="*/ 6170301 h 6858000"/>
              <a:gd name="connsiteX466" fmla="*/ 1083114 w 7467600"/>
              <a:gd name="connsiteY466" fmla="*/ 6174131 h 6858000"/>
              <a:gd name="connsiteX467" fmla="*/ 1543010 w 7467600"/>
              <a:gd name="connsiteY467" fmla="*/ 6191140 h 6858000"/>
              <a:gd name="connsiteX468" fmla="*/ 1551080 w 7467600"/>
              <a:gd name="connsiteY468" fmla="*/ 6195006 h 6858000"/>
              <a:gd name="connsiteX469" fmla="*/ 2345443 w 7467600"/>
              <a:gd name="connsiteY469" fmla="*/ 5549882 h 6858000"/>
              <a:gd name="connsiteX470" fmla="*/ 1721499 w 7467600"/>
              <a:gd name="connsiteY470" fmla="*/ 5599969 h 6858000"/>
              <a:gd name="connsiteX471" fmla="*/ 767716 w 7467600"/>
              <a:gd name="connsiteY471" fmla="*/ 5472768 h 6858000"/>
              <a:gd name="connsiteX472" fmla="*/ 722147 w 7467600"/>
              <a:gd name="connsiteY472" fmla="*/ 5393091 h 6858000"/>
              <a:gd name="connsiteX473" fmla="*/ 1485552 w 7467600"/>
              <a:gd name="connsiteY473" fmla="*/ 5313202 h 6858000"/>
              <a:gd name="connsiteX474" fmla="*/ 2143004 w 7467600"/>
              <a:gd name="connsiteY474" fmla="*/ 5402420 h 6858000"/>
              <a:gd name="connsiteX475" fmla="*/ 1933391 w 7467600"/>
              <a:gd name="connsiteY475" fmla="*/ 5156971 h 6858000"/>
              <a:gd name="connsiteX476" fmla="*/ 1827118 w 7467600"/>
              <a:gd name="connsiteY476" fmla="*/ 4968410 h 6858000"/>
              <a:gd name="connsiteX477" fmla="*/ 1837349 w 7467600"/>
              <a:gd name="connsiteY477" fmla="*/ 4956357 h 6858000"/>
              <a:gd name="connsiteX478" fmla="*/ 2162835 w 7467600"/>
              <a:gd name="connsiteY478" fmla="*/ 5187853 h 6858000"/>
              <a:gd name="connsiteX479" fmla="*/ 2257167 w 7467600"/>
              <a:gd name="connsiteY479" fmla="*/ 5462123 h 6858000"/>
              <a:gd name="connsiteX480" fmla="*/ 2261598 w 7467600"/>
              <a:gd name="connsiteY480" fmla="*/ 5467998 h 6858000"/>
              <a:gd name="connsiteX481" fmla="*/ 2437177 w 7467600"/>
              <a:gd name="connsiteY481" fmla="*/ 5479608 h 6858000"/>
              <a:gd name="connsiteX482" fmla="*/ 2445247 w 7467600"/>
              <a:gd name="connsiteY482" fmla="*/ 5483476 h 6858000"/>
              <a:gd name="connsiteX483" fmla="*/ 2743626 w 7467600"/>
              <a:gd name="connsiteY483" fmla="*/ 5304819 h 6858000"/>
              <a:gd name="connsiteX484" fmla="*/ 3048102 w 7467600"/>
              <a:gd name="connsiteY484" fmla="*/ 5150595 h 6858000"/>
              <a:gd name="connsiteX485" fmla="*/ 1799414 w 7467600"/>
              <a:gd name="connsiteY485" fmla="*/ 4694732 h 6858000"/>
              <a:gd name="connsiteX486" fmla="*/ 1771735 w 7467600"/>
              <a:gd name="connsiteY486" fmla="*/ 4619929 h 6858000"/>
              <a:gd name="connsiteX487" fmla="*/ 3104273 w 7467600"/>
              <a:gd name="connsiteY487" fmla="*/ 5076159 h 6858000"/>
              <a:gd name="connsiteX488" fmla="*/ 3113245 w 7467600"/>
              <a:gd name="connsiteY488" fmla="*/ 5090705 h 6858000"/>
              <a:gd name="connsiteX489" fmla="*/ 3126294 w 7467600"/>
              <a:gd name="connsiteY489" fmla="*/ 5114400 h 6858000"/>
              <a:gd name="connsiteX490" fmla="*/ 3937433 w 7467600"/>
              <a:gd name="connsiteY490" fmla="*/ 4830473 h 6858000"/>
              <a:gd name="connsiteX491" fmla="*/ 3590475 w 7467600"/>
              <a:gd name="connsiteY491" fmla="*/ 4597974 h 6858000"/>
              <a:gd name="connsiteX492" fmla="*/ 3100264 w 7467600"/>
              <a:gd name="connsiteY492" fmla="*/ 4579845 h 6858000"/>
              <a:gd name="connsiteX493" fmla="*/ 2183576 w 7467600"/>
              <a:gd name="connsiteY493" fmla="*/ 4227150 h 6858000"/>
              <a:gd name="connsiteX494" fmla="*/ 2151029 w 7467600"/>
              <a:gd name="connsiteY494" fmla="*/ 4146947 h 6858000"/>
              <a:gd name="connsiteX495" fmla="*/ 3563434 w 7467600"/>
              <a:gd name="connsiteY495" fmla="*/ 4469115 h 6858000"/>
              <a:gd name="connsiteX496" fmla="*/ 3177952 w 7467600"/>
              <a:gd name="connsiteY496" fmla="*/ 3657386 h 6858000"/>
              <a:gd name="connsiteX497" fmla="*/ 3189263 w 7467600"/>
              <a:gd name="connsiteY497" fmla="*/ 3625726 h 6858000"/>
              <a:gd name="connsiteX498" fmla="*/ 3560912 w 7467600"/>
              <a:gd name="connsiteY498" fmla="*/ 4079863 h 6858000"/>
              <a:gd name="connsiteX499" fmla="*/ 3626636 w 7467600"/>
              <a:gd name="connsiteY499" fmla="*/ 4512230 h 6858000"/>
              <a:gd name="connsiteX500" fmla="*/ 3653088 w 7467600"/>
              <a:gd name="connsiteY500" fmla="*/ 4521417 h 6858000"/>
              <a:gd name="connsiteX501" fmla="*/ 3988128 w 7467600"/>
              <a:gd name="connsiteY501" fmla="*/ 4817267 h 6858000"/>
              <a:gd name="connsiteX502" fmla="*/ 4830582 w 7467600"/>
              <a:gd name="connsiteY502" fmla="*/ 4676000 h 6858000"/>
              <a:gd name="connsiteX503" fmla="*/ 4830100 w 7467600"/>
              <a:gd name="connsiteY503" fmla="*/ 4675554 h 6858000"/>
              <a:gd name="connsiteX504" fmla="*/ 4036318 w 7467600"/>
              <a:gd name="connsiteY504" fmla="*/ 4147013 h 6858000"/>
              <a:gd name="connsiteX505" fmla="*/ 3432098 w 7467600"/>
              <a:gd name="connsiteY505" fmla="*/ 3537312 h 6858000"/>
              <a:gd name="connsiteX506" fmla="*/ 3446761 w 7467600"/>
              <a:gd name="connsiteY506" fmla="*/ 3461278 h 6858000"/>
              <a:gd name="connsiteX507" fmla="*/ 4419733 w 7467600"/>
              <a:gd name="connsiteY507" fmla="*/ 3963555 h 6858000"/>
              <a:gd name="connsiteX508" fmla="*/ 4781371 w 7467600"/>
              <a:gd name="connsiteY508" fmla="*/ 4458604 h 6858000"/>
              <a:gd name="connsiteX509" fmla="*/ 4780440 w 7467600"/>
              <a:gd name="connsiteY509" fmla="*/ 4470290 h 6858000"/>
              <a:gd name="connsiteX510" fmla="*/ 4898954 w 7467600"/>
              <a:gd name="connsiteY510" fmla="*/ 4662092 h 6858000"/>
              <a:gd name="connsiteX511" fmla="*/ 4900699 w 7467600"/>
              <a:gd name="connsiteY511" fmla="*/ 4670867 h 6858000"/>
              <a:gd name="connsiteX512" fmla="*/ 5714511 w 7467600"/>
              <a:gd name="connsiteY512" fmla="*/ 4663483 h 6858000"/>
              <a:gd name="connsiteX513" fmla="*/ 5464793 w 7467600"/>
              <a:gd name="connsiteY513" fmla="*/ 4393556 h 6858000"/>
              <a:gd name="connsiteX514" fmla="*/ 5461897 w 7467600"/>
              <a:gd name="connsiteY514" fmla="*/ 4390879 h 6858000"/>
              <a:gd name="connsiteX515" fmla="*/ 4294126 w 7467600"/>
              <a:gd name="connsiteY515" fmla="*/ 3303048 h 6858000"/>
              <a:gd name="connsiteX516" fmla="*/ 4305321 w 7467600"/>
              <a:gd name="connsiteY516" fmla="*/ 3256953 h 6858000"/>
              <a:gd name="connsiteX517" fmla="*/ 4949299 w 7467600"/>
              <a:gd name="connsiteY517" fmla="*/ 3766336 h 6858000"/>
              <a:gd name="connsiteX518" fmla="*/ 5291452 w 7467600"/>
              <a:gd name="connsiteY518" fmla="*/ 4076801 h 6858000"/>
              <a:gd name="connsiteX519" fmla="*/ 5434998 w 7467600"/>
              <a:gd name="connsiteY519" fmla="*/ 4254100 h 6858000"/>
              <a:gd name="connsiteX520" fmla="*/ 5351015 w 7467600"/>
              <a:gd name="connsiteY520" fmla="*/ 3760989 h 6858000"/>
              <a:gd name="connsiteX521" fmla="*/ 5413780 w 7467600"/>
              <a:gd name="connsiteY521" fmla="*/ 2966265 h 6858000"/>
              <a:gd name="connsiteX522" fmla="*/ 5425627 w 7467600"/>
              <a:gd name="connsiteY522" fmla="*/ 2954192 h 6858000"/>
              <a:gd name="connsiteX523" fmla="*/ 6604735 w 7467600"/>
              <a:gd name="connsiteY523" fmla="*/ 2041381 h 6858000"/>
              <a:gd name="connsiteX524" fmla="*/ 7204487 w 7467600"/>
              <a:gd name="connsiteY524" fmla="*/ 2742112 h 6858000"/>
              <a:gd name="connsiteX525" fmla="*/ 7131592 w 7467600"/>
              <a:gd name="connsiteY525" fmla="*/ 2672096 h 6858000"/>
              <a:gd name="connsiteX526" fmla="*/ 6996344 w 7467600"/>
              <a:gd name="connsiteY526" fmla="*/ 2518310 h 6858000"/>
              <a:gd name="connsiteX527" fmla="*/ 6735495 w 7467600"/>
              <a:gd name="connsiteY527" fmla="*/ 2196890 h 6858000"/>
              <a:gd name="connsiteX528" fmla="*/ 6721901 w 7467600"/>
              <a:gd name="connsiteY528" fmla="*/ 2179274 h 6858000"/>
              <a:gd name="connsiteX529" fmla="*/ 6604735 w 7467600"/>
              <a:gd name="connsiteY529" fmla="*/ 2041381 h 6858000"/>
              <a:gd name="connsiteX530" fmla="*/ 6591670 w 7467600"/>
              <a:gd name="connsiteY530" fmla="*/ 1988277 h 6858000"/>
              <a:gd name="connsiteX531" fmla="*/ 6747349 w 7467600"/>
              <a:gd name="connsiteY531" fmla="*/ 2160069 h 6858000"/>
              <a:gd name="connsiteX532" fmla="*/ 6760943 w 7467600"/>
              <a:gd name="connsiteY532" fmla="*/ 2177686 h 6858000"/>
              <a:gd name="connsiteX533" fmla="*/ 7021065 w 7467600"/>
              <a:gd name="connsiteY533" fmla="*/ 2498102 h 6858000"/>
              <a:gd name="connsiteX534" fmla="*/ 7155223 w 7467600"/>
              <a:gd name="connsiteY534" fmla="*/ 2650386 h 6858000"/>
              <a:gd name="connsiteX535" fmla="*/ 7203167 w 7467600"/>
              <a:gd name="connsiteY535" fmla="*/ 2697288 h 6858000"/>
              <a:gd name="connsiteX536" fmla="*/ 6937703 w 7467600"/>
              <a:gd name="connsiteY536" fmla="*/ 2321981 h 6858000"/>
              <a:gd name="connsiteX537" fmla="*/ 6591670 w 7467600"/>
              <a:gd name="connsiteY537" fmla="*/ 1988277 h 6858000"/>
              <a:gd name="connsiteX538" fmla="*/ 5798671 w 7467600"/>
              <a:gd name="connsiteY538" fmla="*/ 1981601 h 6858000"/>
              <a:gd name="connsiteX539" fmla="*/ 5754709 w 7467600"/>
              <a:gd name="connsiteY539" fmla="*/ 2071454 h 6858000"/>
              <a:gd name="connsiteX540" fmla="*/ 5763044 w 7467600"/>
              <a:gd name="connsiteY540" fmla="*/ 2842206 h 6858000"/>
              <a:gd name="connsiteX541" fmla="*/ 5764974 w 7467600"/>
              <a:gd name="connsiteY541" fmla="*/ 2799609 h 6858000"/>
              <a:gd name="connsiteX542" fmla="*/ 5767665 w 7467600"/>
              <a:gd name="connsiteY542" fmla="*/ 2666409 h 6858000"/>
              <a:gd name="connsiteX543" fmla="*/ 5763055 w 7467600"/>
              <a:gd name="connsiteY543" fmla="*/ 2579705 h 6858000"/>
              <a:gd name="connsiteX544" fmla="*/ 5758079 w 7467600"/>
              <a:gd name="connsiteY544" fmla="*/ 2492508 h 6858000"/>
              <a:gd name="connsiteX545" fmla="*/ 5779325 w 7467600"/>
              <a:gd name="connsiteY545" fmla="*/ 2197069 h 6858000"/>
              <a:gd name="connsiteX546" fmla="*/ 5798671 w 7467600"/>
              <a:gd name="connsiteY546" fmla="*/ 1981601 h 6858000"/>
              <a:gd name="connsiteX547" fmla="*/ 5829202 w 7467600"/>
              <a:gd name="connsiteY547" fmla="*/ 1971679 h 6858000"/>
              <a:gd name="connsiteX548" fmla="*/ 5809558 w 7467600"/>
              <a:gd name="connsiteY548" fmla="*/ 2198043 h 6858000"/>
              <a:gd name="connsiteX549" fmla="*/ 5788653 w 7467600"/>
              <a:gd name="connsiteY549" fmla="*/ 2489430 h 6858000"/>
              <a:gd name="connsiteX550" fmla="*/ 5793439 w 7467600"/>
              <a:gd name="connsiteY550" fmla="*/ 2575235 h 6858000"/>
              <a:gd name="connsiteX551" fmla="*/ 5796837 w 7467600"/>
              <a:gd name="connsiteY551" fmla="*/ 2637633 h 6858000"/>
              <a:gd name="connsiteX552" fmla="*/ 5818614 w 7467600"/>
              <a:gd name="connsiteY552" fmla="*/ 2473055 h 6858000"/>
              <a:gd name="connsiteX553" fmla="*/ 5829202 w 7467600"/>
              <a:gd name="connsiteY553" fmla="*/ 1971679 h 6858000"/>
              <a:gd name="connsiteX554" fmla="*/ 5911389 w 7467600"/>
              <a:gd name="connsiteY554" fmla="*/ 1898371 h 6858000"/>
              <a:gd name="connsiteX555" fmla="*/ 6237627 w 7467600"/>
              <a:gd name="connsiteY555" fmla="*/ 2231921 h 6858000"/>
              <a:gd name="connsiteX556" fmla="*/ 5911389 w 7467600"/>
              <a:gd name="connsiteY556" fmla="*/ 1898371 h 6858000"/>
              <a:gd name="connsiteX557" fmla="*/ 6944437 w 7467600"/>
              <a:gd name="connsiteY557" fmla="*/ 1575402 h 6858000"/>
              <a:gd name="connsiteX558" fmla="*/ 6304730 w 7467600"/>
              <a:gd name="connsiteY558" fmla="*/ 1766654 h 6858000"/>
              <a:gd name="connsiteX559" fmla="*/ 6944437 w 7467600"/>
              <a:gd name="connsiteY559" fmla="*/ 1575402 h 6858000"/>
              <a:gd name="connsiteX560" fmla="*/ 7019523 w 7467600"/>
              <a:gd name="connsiteY560" fmla="*/ 1519450 h 6858000"/>
              <a:gd name="connsiteX561" fmla="*/ 6298091 w 7467600"/>
              <a:gd name="connsiteY561" fmla="*/ 1737122 h 6858000"/>
              <a:gd name="connsiteX562" fmla="*/ 7019523 w 7467600"/>
              <a:gd name="connsiteY562" fmla="*/ 1519450 h 6858000"/>
              <a:gd name="connsiteX563" fmla="*/ 2399523 w 7467600"/>
              <a:gd name="connsiteY563" fmla="*/ 1428234 h 6858000"/>
              <a:gd name="connsiteX564" fmla="*/ 2224982 w 7467600"/>
              <a:gd name="connsiteY564" fmla="*/ 1826201 h 6858000"/>
              <a:gd name="connsiteX565" fmla="*/ 2096099 w 7467600"/>
              <a:gd name="connsiteY565" fmla="*/ 2345900 h 6858000"/>
              <a:gd name="connsiteX566" fmla="*/ 2283317 w 7467600"/>
              <a:gd name="connsiteY566" fmla="*/ 1796925 h 6858000"/>
              <a:gd name="connsiteX567" fmla="*/ 2399523 w 7467600"/>
              <a:gd name="connsiteY567" fmla="*/ 1428234 h 6858000"/>
              <a:gd name="connsiteX568" fmla="*/ 2448558 w 7467600"/>
              <a:gd name="connsiteY568" fmla="*/ 1373435 h 6858000"/>
              <a:gd name="connsiteX569" fmla="*/ 2312521 w 7467600"/>
              <a:gd name="connsiteY569" fmla="*/ 1806140 h 6858000"/>
              <a:gd name="connsiteX570" fmla="*/ 2127533 w 7467600"/>
              <a:gd name="connsiteY570" fmla="*/ 2348380 h 6858000"/>
              <a:gd name="connsiteX571" fmla="*/ 2358080 w 7467600"/>
              <a:gd name="connsiteY571" fmla="*/ 1866134 h 6858000"/>
              <a:gd name="connsiteX572" fmla="*/ 2407436 w 7467600"/>
              <a:gd name="connsiteY572" fmla="*/ 1651070 h 6858000"/>
              <a:gd name="connsiteX573" fmla="*/ 2448558 w 7467600"/>
              <a:gd name="connsiteY573" fmla="*/ 1373435 h 6858000"/>
              <a:gd name="connsiteX574" fmla="*/ 278707 w 7467600"/>
              <a:gd name="connsiteY574" fmla="*/ 1352270 h 6858000"/>
              <a:gd name="connsiteX575" fmla="*/ 321570 w 7467600"/>
              <a:gd name="connsiteY575" fmla="*/ 1861610 h 6858000"/>
              <a:gd name="connsiteX576" fmla="*/ 294281 w 7467600"/>
              <a:gd name="connsiteY576" fmla="*/ 1440658 h 6858000"/>
              <a:gd name="connsiteX577" fmla="*/ 278707 w 7467600"/>
              <a:gd name="connsiteY577" fmla="*/ 1352270 h 6858000"/>
              <a:gd name="connsiteX578" fmla="*/ 1423821 w 7467600"/>
              <a:gd name="connsiteY578" fmla="*/ 1351958 h 6858000"/>
              <a:gd name="connsiteX579" fmla="*/ 1638521 w 7467600"/>
              <a:gd name="connsiteY579" fmla="*/ 1908470 h 6858000"/>
              <a:gd name="connsiteX580" fmla="*/ 1754199 w 7467600"/>
              <a:gd name="connsiteY580" fmla="*/ 2149284 h 6858000"/>
              <a:gd name="connsiteX581" fmla="*/ 1908359 w 7467600"/>
              <a:gd name="connsiteY581" fmla="*/ 2364988 h 6858000"/>
              <a:gd name="connsiteX582" fmla="*/ 1647661 w 7467600"/>
              <a:gd name="connsiteY582" fmla="*/ 1825945 h 6858000"/>
              <a:gd name="connsiteX583" fmla="*/ 1423821 w 7467600"/>
              <a:gd name="connsiteY583" fmla="*/ 1351958 h 6858000"/>
              <a:gd name="connsiteX584" fmla="*/ 1431890 w 7467600"/>
              <a:gd name="connsiteY584" fmla="*/ 1306475 h 6858000"/>
              <a:gd name="connsiteX585" fmla="*/ 1507597 w 7467600"/>
              <a:gd name="connsiteY585" fmla="*/ 1446132 h 6858000"/>
              <a:gd name="connsiteX586" fmla="*/ 1674586 w 7467600"/>
              <a:gd name="connsiteY586" fmla="*/ 1813832 h 6858000"/>
              <a:gd name="connsiteX587" fmla="*/ 1815950 w 7467600"/>
              <a:gd name="connsiteY587" fmla="*/ 2128564 h 6858000"/>
              <a:gd name="connsiteX588" fmla="*/ 1984242 w 7467600"/>
              <a:gd name="connsiteY588" fmla="*/ 2430829 h 6858000"/>
              <a:gd name="connsiteX589" fmla="*/ 2014023 w 7467600"/>
              <a:gd name="connsiteY589" fmla="*/ 2450995 h 6858000"/>
              <a:gd name="connsiteX590" fmla="*/ 1747337 w 7467600"/>
              <a:gd name="connsiteY590" fmla="*/ 1855264 h 6858000"/>
              <a:gd name="connsiteX591" fmla="*/ 1533749 w 7467600"/>
              <a:gd name="connsiteY591" fmla="*/ 1478656 h 6858000"/>
              <a:gd name="connsiteX592" fmla="*/ 1431890 w 7467600"/>
              <a:gd name="connsiteY592" fmla="*/ 1306475 h 6858000"/>
              <a:gd name="connsiteX593" fmla="*/ 5052692 w 7467600"/>
              <a:gd name="connsiteY593" fmla="*/ 1292994 h 6858000"/>
              <a:gd name="connsiteX594" fmla="*/ 5200661 w 7467600"/>
              <a:gd name="connsiteY594" fmla="*/ 1635186 h 6858000"/>
              <a:gd name="connsiteX595" fmla="*/ 5297138 w 7467600"/>
              <a:gd name="connsiteY595" fmla="*/ 1906351 h 6858000"/>
              <a:gd name="connsiteX596" fmla="*/ 5052692 w 7467600"/>
              <a:gd name="connsiteY596" fmla="*/ 1292994 h 6858000"/>
              <a:gd name="connsiteX597" fmla="*/ 5009948 w 7467600"/>
              <a:gd name="connsiteY597" fmla="*/ 1273619 h 6858000"/>
              <a:gd name="connsiteX598" fmla="*/ 5121777 w 7467600"/>
              <a:gd name="connsiteY598" fmla="*/ 1654213 h 6858000"/>
              <a:gd name="connsiteX599" fmla="*/ 5293545 w 7467600"/>
              <a:gd name="connsiteY599" fmla="*/ 2072247 h 6858000"/>
              <a:gd name="connsiteX600" fmla="*/ 5294042 w 7467600"/>
              <a:gd name="connsiteY600" fmla="*/ 2065019 h 6858000"/>
              <a:gd name="connsiteX601" fmla="*/ 5171936 w 7467600"/>
              <a:gd name="connsiteY601" fmla="*/ 1647613 h 6858000"/>
              <a:gd name="connsiteX602" fmla="*/ 5009948 w 7467600"/>
              <a:gd name="connsiteY602" fmla="*/ 1273619 h 6858000"/>
              <a:gd name="connsiteX603" fmla="*/ 655236 w 7467600"/>
              <a:gd name="connsiteY603" fmla="*/ 1268632 h 6858000"/>
              <a:gd name="connsiteX604" fmla="*/ 839521 w 7467600"/>
              <a:gd name="connsiteY604" fmla="*/ 1685315 h 6858000"/>
              <a:gd name="connsiteX605" fmla="*/ 1109416 w 7467600"/>
              <a:gd name="connsiteY605" fmla="*/ 2061663 h 6858000"/>
              <a:gd name="connsiteX606" fmla="*/ 1298300 w 7467600"/>
              <a:gd name="connsiteY606" fmla="*/ 2247742 h 6858000"/>
              <a:gd name="connsiteX607" fmla="*/ 1125871 w 7467600"/>
              <a:gd name="connsiteY607" fmla="*/ 1989513 h 6858000"/>
              <a:gd name="connsiteX608" fmla="*/ 981574 w 7467600"/>
              <a:gd name="connsiteY608" fmla="*/ 1783157 h 6858000"/>
              <a:gd name="connsiteX609" fmla="*/ 922198 w 7467600"/>
              <a:gd name="connsiteY609" fmla="*/ 1677437 h 6858000"/>
              <a:gd name="connsiteX610" fmla="*/ 869293 w 7467600"/>
              <a:gd name="connsiteY610" fmla="*/ 1583214 h 6858000"/>
              <a:gd name="connsiteX611" fmla="*/ 751431 w 7467600"/>
              <a:gd name="connsiteY611" fmla="*/ 1405731 h 6858000"/>
              <a:gd name="connsiteX612" fmla="*/ 655236 w 7467600"/>
              <a:gd name="connsiteY612" fmla="*/ 1268632 h 6858000"/>
              <a:gd name="connsiteX613" fmla="*/ 6516292 w 7467600"/>
              <a:gd name="connsiteY613" fmla="*/ 1263064 h 6858000"/>
              <a:gd name="connsiteX614" fmla="*/ 5736320 w 7467600"/>
              <a:gd name="connsiteY614" fmla="*/ 1501803 h 6858000"/>
              <a:gd name="connsiteX615" fmla="*/ 6516292 w 7467600"/>
              <a:gd name="connsiteY615" fmla="*/ 1263064 h 6858000"/>
              <a:gd name="connsiteX616" fmla="*/ 291466 w 7467600"/>
              <a:gd name="connsiteY616" fmla="*/ 1250369 h 6858000"/>
              <a:gd name="connsiteX617" fmla="*/ 323180 w 7467600"/>
              <a:gd name="connsiteY617" fmla="*/ 1435283 h 6858000"/>
              <a:gd name="connsiteX618" fmla="*/ 349381 w 7467600"/>
              <a:gd name="connsiteY618" fmla="*/ 1875041 h 6858000"/>
              <a:gd name="connsiteX619" fmla="*/ 374363 w 7467600"/>
              <a:gd name="connsiteY619" fmla="*/ 1506494 h 6858000"/>
              <a:gd name="connsiteX620" fmla="*/ 302168 w 7467600"/>
              <a:gd name="connsiteY620" fmla="*/ 1274495 h 6858000"/>
              <a:gd name="connsiteX621" fmla="*/ 291466 w 7467600"/>
              <a:gd name="connsiteY621" fmla="*/ 1250369 h 6858000"/>
              <a:gd name="connsiteX622" fmla="*/ 678222 w 7467600"/>
              <a:gd name="connsiteY622" fmla="*/ 1248670 h 6858000"/>
              <a:gd name="connsiteX623" fmla="*/ 775536 w 7467600"/>
              <a:gd name="connsiteY623" fmla="*/ 1388015 h 6858000"/>
              <a:gd name="connsiteX624" fmla="*/ 894529 w 7467600"/>
              <a:gd name="connsiteY624" fmla="*/ 1567739 h 6858000"/>
              <a:gd name="connsiteX625" fmla="*/ 948000 w 7467600"/>
              <a:gd name="connsiteY625" fmla="*/ 1663088 h 6858000"/>
              <a:gd name="connsiteX626" fmla="*/ 1006812 w 7467600"/>
              <a:gd name="connsiteY626" fmla="*/ 1767683 h 6858000"/>
              <a:gd name="connsiteX627" fmla="*/ 1149133 w 7467600"/>
              <a:gd name="connsiteY627" fmla="*/ 1971513 h 6858000"/>
              <a:gd name="connsiteX628" fmla="*/ 1333952 w 7467600"/>
              <a:gd name="connsiteY628" fmla="*/ 2251620 h 6858000"/>
              <a:gd name="connsiteX629" fmla="*/ 1337329 w 7467600"/>
              <a:gd name="connsiteY629" fmla="*/ 2258350 h 6858000"/>
              <a:gd name="connsiteX630" fmla="*/ 1014726 w 7467600"/>
              <a:gd name="connsiteY630" fmla="*/ 1615556 h 6858000"/>
              <a:gd name="connsiteX631" fmla="*/ 678222 w 7467600"/>
              <a:gd name="connsiteY631" fmla="*/ 1248670 h 6858000"/>
              <a:gd name="connsiteX632" fmla="*/ 6691602 w 7467600"/>
              <a:gd name="connsiteY632" fmla="*/ 1140573 h 6858000"/>
              <a:gd name="connsiteX633" fmla="*/ 6571100 w 7467600"/>
              <a:gd name="connsiteY633" fmla="*/ 1183662 h 6858000"/>
              <a:gd name="connsiteX634" fmla="*/ 6241687 w 7467600"/>
              <a:gd name="connsiteY634" fmla="*/ 1257600 h 6858000"/>
              <a:gd name="connsiteX635" fmla="*/ 5693009 w 7467600"/>
              <a:gd name="connsiteY635" fmla="*/ 1478256 h 6858000"/>
              <a:gd name="connsiteX636" fmla="*/ 6548420 w 7467600"/>
              <a:gd name="connsiteY636" fmla="*/ 1214599 h 6858000"/>
              <a:gd name="connsiteX637" fmla="*/ 6605473 w 7467600"/>
              <a:gd name="connsiteY637" fmla="*/ 1184686 h 6858000"/>
              <a:gd name="connsiteX638" fmla="*/ 6691602 w 7467600"/>
              <a:gd name="connsiteY638" fmla="*/ 1140573 h 6858000"/>
              <a:gd name="connsiteX639" fmla="*/ 4002475 w 7467600"/>
              <a:gd name="connsiteY639" fmla="*/ 1037802 h 6858000"/>
              <a:gd name="connsiteX640" fmla="*/ 4000324 w 7467600"/>
              <a:gd name="connsiteY640" fmla="*/ 1039362 h 6858000"/>
              <a:gd name="connsiteX641" fmla="*/ 4002862 w 7467600"/>
              <a:gd name="connsiteY641" fmla="*/ 1042866 h 6858000"/>
              <a:gd name="connsiteX642" fmla="*/ 4002475 w 7467600"/>
              <a:gd name="connsiteY642" fmla="*/ 1037802 h 6858000"/>
              <a:gd name="connsiteX643" fmla="*/ 506322 w 7467600"/>
              <a:gd name="connsiteY643" fmla="*/ 1020997 h 6858000"/>
              <a:gd name="connsiteX644" fmla="*/ 533068 w 7467600"/>
              <a:gd name="connsiteY644" fmla="*/ 1029409 h 6858000"/>
              <a:gd name="connsiteX645" fmla="*/ 1232525 w 7467600"/>
              <a:gd name="connsiteY645" fmla="*/ 1804675 h 6858000"/>
              <a:gd name="connsiteX646" fmla="*/ 1388858 w 7467600"/>
              <a:gd name="connsiteY646" fmla="*/ 2368011 h 6858000"/>
              <a:gd name="connsiteX647" fmla="*/ 1384098 w 7467600"/>
              <a:gd name="connsiteY647" fmla="*/ 2378125 h 6858000"/>
              <a:gd name="connsiteX648" fmla="*/ 1425393 w 7467600"/>
              <a:gd name="connsiteY648" fmla="*/ 2589124 h 6858000"/>
              <a:gd name="connsiteX649" fmla="*/ 1424001 w 7467600"/>
              <a:gd name="connsiteY649" fmla="*/ 2597541 h 6858000"/>
              <a:gd name="connsiteX650" fmla="*/ 2152729 w 7467600"/>
              <a:gd name="connsiteY650" fmla="*/ 2864487 h 6858000"/>
              <a:gd name="connsiteX651" fmla="*/ 2020609 w 7467600"/>
              <a:gd name="connsiteY651" fmla="*/ 2539671 h 6858000"/>
              <a:gd name="connsiteX652" fmla="*/ 2018920 w 7467600"/>
              <a:gd name="connsiteY652" fmla="*/ 2536309 h 6858000"/>
              <a:gd name="connsiteX653" fmla="*/ 1342441 w 7467600"/>
              <a:gd name="connsiteY653" fmla="*/ 1173017 h 6858000"/>
              <a:gd name="connsiteX654" fmla="*/ 1367925 w 7467600"/>
              <a:gd name="connsiteY654" fmla="*/ 1135648 h 6858000"/>
              <a:gd name="connsiteX655" fmla="*/ 1771401 w 7467600"/>
              <a:gd name="connsiteY655" fmla="*/ 1806673 h 6858000"/>
              <a:gd name="connsiteX656" fmla="*/ 1972385 w 7467600"/>
              <a:gd name="connsiteY656" fmla="*/ 2198735 h 6858000"/>
              <a:gd name="connsiteX657" fmla="*/ 2040892 w 7467600"/>
              <a:gd name="connsiteY657" fmla="*/ 2405205 h 6858000"/>
              <a:gd name="connsiteX658" fmla="*/ 2131689 w 7467600"/>
              <a:gd name="connsiteY658" fmla="*/ 1936926 h 6858000"/>
              <a:gd name="connsiteX659" fmla="*/ 2454820 w 7467600"/>
              <a:gd name="connsiteY659" fmla="*/ 1248808 h 6858000"/>
              <a:gd name="connsiteX660" fmla="*/ 2492512 w 7467600"/>
              <a:gd name="connsiteY660" fmla="*/ 1302920 h 6858000"/>
              <a:gd name="connsiteX661" fmla="*/ 2081216 w 7467600"/>
              <a:gd name="connsiteY661" fmla="*/ 2527513 h 6858000"/>
              <a:gd name="connsiteX662" fmla="*/ 2081211 w 7467600"/>
              <a:gd name="connsiteY662" fmla="*/ 2528916 h 6858000"/>
              <a:gd name="connsiteX663" fmla="*/ 2199067 w 7467600"/>
              <a:gd name="connsiteY663" fmla="*/ 2884061 h 6858000"/>
              <a:gd name="connsiteX664" fmla="*/ 3192586 w 7467600"/>
              <a:gd name="connsiteY664" fmla="*/ 3411496 h 6858000"/>
              <a:gd name="connsiteX665" fmla="*/ 3182620 w 7467600"/>
              <a:gd name="connsiteY665" fmla="*/ 3483279 h 6858000"/>
              <a:gd name="connsiteX666" fmla="*/ 2435119 w 7467600"/>
              <a:gd name="connsiteY666" fmla="*/ 3080173 h 6858000"/>
              <a:gd name="connsiteX667" fmla="*/ 2410152 w 7467600"/>
              <a:gd name="connsiteY667" fmla="*/ 3063751 h 6858000"/>
              <a:gd name="connsiteX668" fmla="*/ 2408099 w 7467600"/>
              <a:gd name="connsiteY668" fmla="*/ 3064403 h 6858000"/>
              <a:gd name="connsiteX669" fmla="*/ 2407218 w 7467600"/>
              <a:gd name="connsiteY669" fmla="*/ 3070324 h 6858000"/>
              <a:gd name="connsiteX670" fmla="*/ 2380138 w 7467600"/>
              <a:gd name="connsiteY670" fmla="*/ 3099341 h 6858000"/>
              <a:gd name="connsiteX671" fmla="*/ 1765923 w 7467600"/>
              <a:gd name="connsiteY671" fmla="*/ 3581043 h 6858000"/>
              <a:gd name="connsiteX672" fmla="*/ 1702258 w 7467600"/>
              <a:gd name="connsiteY672" fmla="*/ 3612286 h 6858000"/>
              <a:gd name="connsiteX673" fmla="*/ 1538370 w 7467600"/>
              <a:gd name="connsiteY673" fmla="*/ 3811804 h 6858000"/>
              <a:gd name="connsiteX674" fmla="*/ 542867 w 7467600"/>
              <a:gd name="connsiteY674" fmla="*/ 4944092 h 6858000"/>
              <a:gd name="connsiteX675" fmla="*/ 515800 w 7467600"/>
              <a:gd name="connsiteY675" fmla="*/ 4862180 h 6858000"/>
              <a:gd name="connsiteX676" fmla="*/ 909145 w 7467600"/>
              <a:gd name="connsiteY676" fmla="*/ 4199225 h 6858000"/>
              <a:gd name="connsiteX677" fmla="*/ 1214067 w 7467600"/>
              <a:gd name="connsiteY677" fmla="*/ 3908561 h 6858000"/>
              <a:gd name="connsiteX678" fmla="*/ 640967 w 7467600"/>
              <a:gd name="connsiteY678" fmla="*/ 4105601 h 6858000"/>
              <a:gd name="connsiteX679" fmla="*/ 112563 w 7467600"/>
              <a:gd name="connsiteY679" fmla="*/ 4396952 h 6858000"/>
              <a:gd name="connsiteX680" fmla="*/ 0 w 7467600"/>
              <a:gd name="connsiteY680" fmla="*/ 4466006 h 6858000"/>
              <a:gd name="connsiteX681" fmla="*/ 0 w 7467600"/>
              <a:gd name="connsiteY681" fmla="*/ 4233763 h 6858000"/>
              <a:gd name="connsiteX682" fmla="*/ 36881 w 7467600"/>
              <a:gd name="connsiteY682" fmla="*/ 4200118 h 6858000"/>
              <a:gd name="connsiteX683" fmla="*/ 910534 w 7467600"/>
              <a:gd name="connsiteY683" fmla="*/ 3629753 h 6858000"/>
              <a:gd name="connsiteX684" fmla="*/ 1578717 w 7467600"/>
              <a:gd name="connsiteY684" fmla="*/ 3575982 h 6858000"/>
              <a:gd name="connsiteX685" fmla="*/ 2338780 w 7467600"/>
              <a:gd name="connsiteY685" fmla="*/ 3033725 h 6858000"/>
              <a:gd name="connsiteX686" fmla="*/ 1807991 w 7467600"/>
              <a:gd name="connsiteY686" fmla="*/ 2807184 h 6858000"/>
              <a:gd name="connsiteX687" fmla="*/ 1416358 w 7467600"/>
              <a:gd name="connsiteY687" fmla="*/ 3112571 h 6858000"/>
              <a:gd name="connsiteX688" fmla="*/ 939066 w 7467600"/>
              <a:gd name="connsiteY688" fmla="*/ 3378798 h 6858000"/>
              <a:gd name="connsiteX689" fmla="*/ 115099 w 7467600"/>
              <a:gd name="connsiteY689" fmla="*/ 3607650 h 6858000"/>
              <a:gd name="connsiteX690" fmla="*/ 97284 w 7467600"/>
              <a:gd name="connsiteY690" fmla="*/ 3520393 h 6858000"/>
              <a:gd name="connsiteX691" fmla="*/ 922050 w 7467600"/>
              <a:gd name="connsiteY691" fmla="*/ 3074867 h 6858000"/>
              <a:gd name="connsiteX692" fmla="*/ 1405265 w 7467600"/>
              <a:gd name="connsiteY692" fmla="*/ 3016319 h 6858000"/>
              <a:gd name="connsiteX693" fmla="*/ 1407512 w 7467600"/>
              <a:gd name="connsiteY693" fmla="*/ 3018001 h 6858000"/>
              <a:gd name="connsiteX694" fmla="*/ 1726266 w 7467600"/>
              <a:gd name="connsiteY694" fmla="*/ 2777274 h 6858000"/>
              <a:gd name="connsiteX695" fmla="*/ 625390 w 7467600"/>
              <a:gd name="connsiteY695" fmla="*/ 2514541 h 6858000"/>
              <a:gd name="connsiteX696" fmla="*/ 619799 w 7467600"/>
              <a:gd name="connsiteY696" fmla="*/ 2527180 h 6858000"/>
              <a:gd name="connsiteX697" fmla="*/ 310030 w 7467600"/>
              <a:gd name="connsiteY697" fmla="*/ 2771818 h 6858000"/>
              <a:gd name="connsiteX698" fmla="*/ 173877 w 7467600"/>
              <a:gd name="connsiteY698" fmla="*/ 2937056 h 6858000"/>
              <a:gd name="connsiteX699" fmla="*/ 77889 w 7467600"/>
              <a:gd name="connsiteY699" fmla="*/ 3138440 h 6858000"/>
              <a:gd name="connsiteX700" fmla="*/ 0 w 7467600"/>
              <a:gd name="connsiteY700" fmla="*/ 3271395 h 6858000"/>
              <a:gd name="connsiteX701" fmla="*/ 0 w 7467600"/>
              <a:gd name="connsiteY701" fmla="*/ 3153002 h 6858000"/>
              <a:gd name="connsiteX702" fmla="*/ 2386 w 7467600"/>
              <a:gd name="connsiteY702" fmla="*/ 3149203 h 6858000"/>
              <a:gd name="connsiteX703" fmla="*/ 89753 w 7467600"/>
              <a:gd name="connsiteY703" fmla="*/ 2987702 h 6858000"/>
              <a:gd name="connsiteX704" fmla="*/ 76869 w 7467600"/>
              <a:gd name="connsiteY704" fmla="*/ 3005404 h 6858000"/>
              <a:gd name="connsiteX705" fmla="*/ 32049 w 7467600"/>
              <a:gd name="connsiteY705" fmla="*/ 3065814 h 6858000"/>
              <a:gd name="connsiteX706" fmla="*/ 0 w 7467600"/>
              <a:gd name="connsiteY706" fmla="*/ 3108744 h 6858000"/>
              <a:gd name="connsiteX707" fmla="*/ 0 w 7467600"/>
              <a:gd name="connsiteY707" fmla="*/ 3058059 h 6858000"/>
              <a:gd name="connsiteX708" fmla="*/ 7610 w 7467600"/>
              <a:gd name="connsiteY708" fmla="*/ 3047889 h 6858000"/>
              <a:gd name="connsiteX709" fmla="*/ 52419 w 7467600"/>
              <a:gd name="connsiteY709" fmla="*/ 2987479 h 6858000"/>
              <a:gd name="connsiteX710" fmla="*/ 59142 w 7467600"/>
              <a:gd name="connsiteY710" fmla="*/ 2978488 h 6858000"/>
              <a:gd name="connsiteX711" fmla="*/ 0 w 7467600"/>
              <a:gd name="connsiteY711" fmla="*/ 3015334 h 6858000"/>
              <a:gd name="connsiteX712" fmla="*/ 0 w 7467600"/>
              <a:gd name="connsiteY712" fmla="*/ 2914286 h 6858000"/>
              <a:gd name="connsiteX713" fmla="*/ 36383 w 7467600"/>
              <a:gd name="connsiteY713" fmla="*/ 2901128 h 6858000"/>
              <a:gd name="connsiteX714" fmla="*/ 156329 w 7467600"/>
              <a:gd name="connsiteY714" fmla="*/ 2840533 h 6858000"/>
              <a:gd name="connsiteX715" fmla="*/ 358355 w 7467600"/>
              <a:gd name="connsiteY715" fmla="*/ 2620471 h 6858000"/>
              <a:gd name="connsiteX716" fmla="*/ 510577 w 7467600"/>
              <a:gd name="connsiteY716" fmla="*/ 2501244 h 6858000"/>
              <a:gd name="connsiteX717" fmla="*/ 211967 w 7467600"/>
              <a:gd name="connsiteY717" fmla="*/ 2479171 h 6858000"/>
              <a:gd name="connsiteX718" fmla="*/ 0 w 7467600"/>
              <a:gd name="connsiteY718" fmla="*/ 2476398 h 6858000"/>
              <a:gd name="connsiteX719" fmla="*/ 0 w 7467600"/>
              <a:gd name="connsiteY719" fmla="*/ 2389189 h 6858000"/>
              <a:gd name="connsiteX720" fmla="*/ 103062 w 7467600"/>
              <a:gd name="connsiteY720" fmla="*/ 2389518 h 6858000"/>
              <a:gd name="connsiteX721" fmla="*/ 510734 w 7467600"/>
              <a:gd name="connsiteY721" fmla="*/ 2416201 h 6858000"/>
              <a:gd name="connsiteX722" fmla="*/ 279257 w 7467600"/>
              <a:gd name="connsiteY722" fmla="*/ 2092102 h 6858000"/>
              <a:gd name="connsiteX723" fmla="*/ 65265 w 7467600"/>
              <a:gd name="connsiteY723" fmla="*/ 2006049 h 6858000"/>
              <a:gd name="connsiteX724" fmla="*/ 0 w 7467600"/>
              <a:gd name="connsiteY724" fmla="*/ 1982532 h 6858000"/>
              <a:gd name="connsiteX725" fmla="*/ 0 w 7467600"/>
              <a:gd name="connsiteY725" fmla="*/ 1912789 h 6858000"/>
              <a:gd name="connsiteX726" fmla="*/ 97460 w 7467600"/>
              <a:gd name="connsiteY726" fmla="*/ 1953725 h 6858000"/>
              <a:gd name="connsiteX727" fmla="*/ 221272 w 7467600"/>
              <a:gd name="connsiteY727" fmla="*/ 1980766 h 6858000"/>
              <a:gd name="connsiteX728" fmla="*/ 116765 w 7467600"/>
              <a:gd name="connsiteY728" fmla="*/ 1911033 h 6858000"/>
              <a:gd name="connsiteX729" fmla="*/ 16405 w 7467600"/>
              <a:gd name="connsiteY729" fmla="*/ 1803412 h 6858000"/>
              <a:gd name="connsiteX730" fmla="*/ 0 w 7467600"/>
              <a:gd name="connsiteY730" fmla="*/ 1784777 h 6858000"/>
              <a:gd name="connsiteX731" fmla="*/ 0 w 7467600"/>
              <a:gd name="connsiteY731" fmla="*/ 1740082 h 6858000"/>
              <a:gd name="connsiteX732" fmla="*/ 39394 w 7467600"/>
              <a:gd name="connsiteY732" fmla="*/ 1784856 h 6858000"/>
              <a:gd name="connsiteX733" fmla="*/ 135813 w 7467600"/>
              <a:gd name="connsiteY733" fmla="*/ 1888838 h 6858000"/>
              <a:gd name="connsiteX734" fmla="*/ 242575 w 7467600"/>
              <a:gd name="connsiteY734" fmla="*/ 1958841 h 6858000"/>
              <a:gd name="connsiteX735" fmla="*/ 82197 w 7467600"/>
              <a:gd name="connsiteY735" fmla="*/ 1754826 h 6858000"/>
              <a:gd name="connsiteX736" fmla="*/ 0 w 7467600"/>
              <a:gd name="connsiteY736" fmla="*/ 1679650 h 6858000"/>
              <a:gd name="connsiteX737" fmla="*/ 0 w 7467600"/>
              <a:gd name="connsiteY737" fmla="*/ 1602463 h 6858000"/>
              <a:gd name="connsiteX738" fmla="*/ 84689 w 7467600"/>
              <a:gd name="connsiteY738" fmla="*/ 1677442 h 6858000"/>
              <a:gd name="connsiteX739" fmla="*/ 298437 w 7467600"/>
              <a:gd name="connsiteY739" fmla="*/ 1968019 h 6858000"/>
              <a:gd name="connsiteX740" fmla="*/ 227269 w 7467600"/>
              <a:gd name="connsiteY740" fmla="*/ 1114064 h 6858000"/>
              <a:gd name="connsiteX741" fmla="*/ 248003 w 7467600"/>
              <a:gd name="connsiteY741" fmla="*/ 1089613 h 6858000"/>
              <a:gd name="connsiteX742" fmla="*/ 427020 w 7467600"/>
              <a:gd name="connsiteY742" fmla="*/ 1619803 h 6858000"/>
              <a:gd name="connsiteX743" fmla="*/ 340345 w 7467600"/>
              <a:gd name="connsiteY743" fmla="*/ 2027739 h 6858000"/>
              <a:gd name="connsiteX744" fmla="*/ 360865 w 7467600"/>
              <a:gd name="connsiteY744" fmla="*/ 2044827 h 6858000"/>
              <a:gd name="connsiteX745" fmla="*/ 560414 w 7467600"/>
              <a:gd name="connsiteY745" fmla="*/ 2421457 h 6858000"/>
              <a:gd name="connsiteX746" fmla="*/ 1359703 w 7467600"/>
              <a:gd name="connsiteY746" fmla="*/ 2578554 h 6858000"/>
              <a:gd name="connsiteX747" fmla="*/ 1359422 w 7467600"/>
              <a:gd name="connsiteY747" fmla="*/ 2577994 h 6858000"/>
              <a:gd name="connsiteX748" fmla="*/ 828701 w 7467600"/>
              <a:gd name="connsiteY748" fmla="*/ 1839520 h 6858000"/>
              <a:gd name="connsiteX749" fmla="*/ 494427 w 7467600"/>
              <a:gd name="connsiteY749" fmla="*/ 1092333 h 6858000"/>
              <a:gd name="connsiteX750" fmla="*/ 506322 w 7467600"/>
              <a:gd name="connsiteY750" fmla="*/ 1020997 h 6858000"/>
              <a:gd name="connsiteX751" fmla="*/ 4570198 w 7467600"/>
              <a:gd name="connsiteY751" fmla="*/ 978081 h 6858000"/>
              <a:gd name="connsiteX752" fmla="*/ 4523691 w 7467600"/>
              <a:gd name="connsiteY752" fmla="*/ 1127776 h 6858000"/>
              <a:gd name="connsiteX753" fmla="*/ 4509875 w 7467600"/>
              <a:gd name="connsiteY753" fmla="*/ 1167552 h 6858000"/>
              <a:gd name="connsiteX754" fmla="*/ 4478168 w 7467600"/>
              <a:gd name="connsiteY754" fmla="*/ 1260735 h 6858000"/>
              <a:gd name="connsiteX755" fmla="*/ 4409309 w 7467600"/>
              <a:gd name="connsiteY755" fmla="*/ 1666996 h 6858000"/>
              <a:gd name="connsiteX756" fmla="*/ 4370031 w 7467600"/>
              <a:gd name="connsiteY756" fmla="*/ 1955666 h 6858000"/>
              <a:gd name="connsiteX757" fmla="*/ 4570198 w 7467600"/>
              <a:gd name="connsiteY757" fmla="*/ 978081 h 6858000"/>
              <a:gd name="connsiteX758" fmla="*/ 4557898 w 7467600"/>
              <a:gd name="connsiteY758" fmla="*/ 900011 h 6858000"/>
              <a:gd name="connsiteX759" fmla="*/ 4344840 w 7467600"/>
              <a:gd name="connsiteY759" fmla="*/ 1922038 h 6858000"/>
              <a:gd name="connsiteX760" fmla="*/ 4378710 w 7467600"/>
              <a:gd name="connsiteY760" fmla="*/ 1665516 h 6858000"/>
              <a:gd name="connsiteX761" fmla="*/ 4448798 w 7467600"/>
              <a:gd name="connsiteY761" fmla="*/ 1253024 h 6858000"/>
              <a:gd name="connsiteX762" fmla="*/ 4480315 w 7467600"/>
              <a:gd name="connsiteY762" fmla="*/ 1158454 h 6858000"/>
              <a:gd name="connsiteX763" fmla="*/ 4494133 w 7467600"/>
              <a:gd name="connsiteY763" fmla="*/ 1118676 h 6858000"/>
              <a:gd name="connsiteX764" fmla="*/ 4557898 w 7467600"/>
              <a:gd name="connsiteY764" fmla="*/ 900011 h 6858000"/>
              <a:gd name="connsiteX765" fmla="*/ 5870151 w 7467600"/>
              <a:gd name="connsiteY765" fmla="*/ 898890 h 6858000"/>
              <a:gd name="connsiteX766" fmla="*/ 5861335 w 7467600"/>
              <a:gd name="connsiteY766" fmla="*/ 899177 h 6858000"/>
              <a:gd name="connsiteX767" fmla="*/ 5843702 w 7467600"/>
              <a:gd name="connsiteY767" fmla="*/ 899748 h 6858000"/>
              <a:gd name="connsiteX768" fmla="*/ 5651107 w 7467600"/>
              <a:gd name="connsiteY768" fmla="*/ 920306 h 6858000"/>
              <a:gd name="connsiteX769" fmla="*/ 5459407 w 7467600"/>
              <a:gd name="connsiteY769" fmla="*/ 940975 h 6858000"/>
              <a:gd name="connsiteX770" fmla="*/ 5374846 w 7467600"/>
              <a:gd name="connsiteY770" fmla="*/ 941988 h 6858000"/>
              <a:gd name="connsiteX771" fmla="*/ 5256105 w 7467600"/>
              <a:gd name="connsiteY771" fmla="*/ 945632 h 6858000"/>
              <a:gd name="connsiteX772" fmla="*/ 5107071 w 7467600"/>
              <a:gd name="connsiteY772" fmla="*/ 969720 h 6858000"/>
              <a:gd name="connsiteX773" fmla="*/ 4998681 w 7467600"/>
              <a:gd name="connsiteY773" fmla="*/ 988771 h 6858000"/>
              <a:gd name="connsiteX774" fmla="*/ 5870151 w 7467600"/>
              <a:gd name="connsiteY774" fmla="*/ 898890 h 6858000"/>
              <a:gd name="connsiteX775" fmla="*/ 5504425 w 7467600"/>
              <a:gd name="connsiteY775" fmla="*/ 848067 h 6858000"/>
              <a:gd name="connsiteX776" fmla="*/ 4968849 w 7467600"/>
              <a:gd name="connsiteY776" fmla="*/ 962318 h 6858000"/>
              <a:gd name="connsiteX777" fmla="*/ 5104039 w 7467600"/>
              <a:gd name="connsiteY777" fmla="*/ 940634 h 6858000"/>
              <a:gd name="connsiteX778" fmla="*/ 5256311 w 7467600"/>
              <a:gd name="connsiteY778" fmla="*/ 916490 h 6858000"/>
              <a:gd name="connsiteX779" fmla="*/ 5377381 w 7467600"/>
              <a:gd name="connsiteY779" fmla="*/ 912671 h 6858000"/>
              <a:gd name="connsiteX780" fmla="*/ 5460148 w 7467600"/>
              <a:gd name="connsiteY780" fmla="*/ 911442 h 6858000"/>
              <a:gd name="connsiteX781" fmla="*/ 5648971 w 7467600"/>
              <a:gd name="connsiteY781" fmla="*/ 891331 h 6858000"/>
              <a:gd name="connsiteX782" fmla="*/ 5844807 w 7467600"/>
              <a:gd name="connsiteY782" fmla="*/ 870718 h 6858000"/>
              <a:gd name="connsiteX783" fmla="*/ 5862975 w 7467600"/>
              <a:gd name="connsiteY783" fmla="*/ 869756 h 6858000"/>
              <a:gd name="connsiteX784" fmla="*/ 5920887 w 7467600"/>
              <a:gd name="connsiteY784" fmla="*/ 865929 h 6858000"/>
              <a:gd name="connsiteX785" fmla="*/ 5504425 w 7467600"/>
              <a:gd name="connsiteY785" fmla="*/ 848067 h 6858000"/>
              <a:gd name="connsiteX786" fmla="*/ 3607114 w 7467600"/>
              <a:gd name="connsiteY786" fmla="*/ 467441 h 6858000"/>
              <a:gd name="connsiteX787" fmla="*/ 3296242 w 7467600"/>
              <a:gd name="connsiteY787" fmla="*/ 807991 h 6858000"/>
              <a:gd name="connsiteX788" fmla="*/ 3174674 w 7467600"/>
              <a:gd name="connsiteY788" fmla="*/ 919759 h 6858000"/>
              <a:gd name="connsiteX789" fmla="*/ 3042978 w 7467600"/>
              <a:gd name="connsiteY789" fmla="*/ 1054894 h 6858000"/>
              <a:gd name="connsiteX790" fmla="*/ 2968914 w 7467600"/>
              <a:gd name="connsiteY790" fmla="*/ 1133756 h 6858000"/>
              <a:gd name="connsiteX791" fmla="*/ 3103823 w 7467600"/>
              <a:gd name="connsiteY791" fmla="*/ 1026814 h 6858000"/>
              <a:gd name="connsiteX792" fmla="*/ 3607114 w 7467600"/>
              <a:gd name="connsiteY792" fmla="*/ 467441 h 6858000"/>
              <a:gd name="connsiteX793" fmla="*/ 3744487 w 7467600"/>
              <a:gd name="connsiteY793" fmla="*/ 383136 h 6858000"/>
              <a:gd name="connsiteX794" fmla="*/ 3970213 w 7467600"/>
              <a:gd name="connsiteY794" fmla="*/ 995559 h 6858000"/>
              <a:gd name="connsiteX795" fmla="*/ 3744487 w 7467600"/>
              <a:gd name="connsiteY795" fmla="*/ 383136 h 6858000"/>
              <a:gd name="connsiteX796" fmla="*/ 3624562 w 7467600"/>
              <a:gd name="connsiteY796" fmla="*/ 367041 h 6858000"/>
              <a:gd name="connsiteX797" fmla="*/ 3489712 w 7467600"/>
              <a:gd name="connsiteY797" fmla="*/ 485386 h 6858000"/>
              <a:gd name="connsiteX798" fmla="*/ 3182994 w 7467600"/>
              <a:gd name="connsiteY798" fmla="*/ 828265 h 6858000"/>
              <a:gd name="connsiteX799" fmla="*/ 2892114 w 7467600"/>
              <a:gd name="connsiteY799" fmla="*/ 1172635 h 6858000"/>
              <a:gd name="connsiteX800" fmla="*/ 3021459 w 7467600"/>
              <a:gd name="connsiteY800" fmla="*/ 1035385 h 6858000"/>
              <a:gd name="connsiteX801" fmla="*/ 3153873 w 7467600"/>
              <a:gd name="connsiteY801" fmla="*/ 898971 h 6858000"/>
              <a:gd name="connsiteX802" fmla="*/ 3276511 w 7467600"/>
              <a:gd name="connsiteY802" fmla="*/ 786423 h 6858000"/>
              <a:gd name="connsiteX803" fmla="*/ 3584154 w 7467600"/>
              <a:gd name="connsiteY803" fmla="*/ 448218 h 6858000"/>
              <a:gd name="connsiteX804" fmla="*/ 3624562 w 7467600"/>
              <a:gd name="connsiteY804" fmla="*/ 367041 h 6858000"/>
              <a:gd name="connsiteX805" fmla="*/ 3766672 w 7467600"/>
              <a:gd name="connsiteY805" fmla="*/ 359429 h 6858000"/>
              <a:gd name="connsiteX806" fmla="*/ 3996338 w 7467600"/>
              <a:gd name="connsiteY806" fmla="*/ 968237 h 6858000"/>
              <a:gd name="connsiteX807" fmla="*/ 3766672 w 7467600"/>
              <a:gd name="connsiteY807" fmla="*/ 359429 h 6858000"/>
              <a:gd name="connsiteX808" fmla="*/ 5805386 w 7467600"/>
              <a:gd name="connsiteY808" fmla="*/ 239240 h 6858000"/>
              <a:gd name="connsiteX809" fmla="*/ 5736947 w 7467600"/>
              <a:gd name="connsiteY809" fmla="*/ 261367 h 6858000"/>
              <a:gd name="connsiteX810" fmla="*/ 5427012 w 7467600"/>
              <a:gd name="connsiteY810" fmla="*/ 311272 h 6858000"/>
              <a:gd name="connsiteX811" fmla="*/ 5147818 w 7467600"/>
              <a:gd name="connsiteY811" fmla="*/ 322112 h 6858000"/>
              <a:gd name="connsiteX812" fmla="*/ 5060854 w 7467600"/>
              <a:gd name="connsiteY812" fmla="*/ 311882 h 6858000"/>
              <a:gd name="connsiteX813" fmla="*/ 4945989 w 7467600"/>
              <a:gd name="connsiteY813" fmla="*/ 300516 h 6858000"/>
              <a:gd name="connsiteX814" fmla="*/ 5410479 w 7467600"/>
              <a:gd name="connsiteY814" fmla="*/ 348434 h 6858000"/>
              <a:gd name="connsiteX815" fmla="*/ 5805386 w 7467600"/>
              <a:gd name="connsiteY815" fmla="*/ 239240 h 6858000"/>
              <a:gd name="connsiteX816" fmla="*/ 5905192 w 7467600"/>
              <a:gd name="connsiteY816" fmla="*/ 163079 h 6858000"/>
              <a:gd name="connsiteX817" fmla="*/ 5865655 w 7467600"/>
              <a:gd name="connsiteY817" fmla="*/ 171901 h 6858000"/>
              <a:gd name="connsiteX818" fmla="*/ 5259740 w 7467600"/>
              <a:gd name="connsiteY818" fmla="*/ 257013 h 6858000"/>
              <a:gd name="connsiteX819" fmla="*/ 5208466 w 7467600"/>
              <a:gd name="connsiteY819" fmla="*/ 257550 h 6858000"/>
              <a:gd name="connsiteX820" fmla="*/ 4980204 w 7467600"/>
              <a:gd name="connsiteY820" fmla="*/ 271903 h 6858000"/>
              <a:gd name="connsiteX821" fmla="*/ 5068068 w 7467600"/>
              <a:gd name="connsiteY821" fmla="*/ 282244 h 6858000"/>
              <a:gd name="connsiteX822" fmla="*/ 5153231 w 7467600"/>
              <a:gd name="connsiteY822" fmla="*/ 292240 h 6858000"/>
              <a:gd name="connsiteX823" fmla="*/ 5426491 w 7467600"/>
              <a:gd name="connsiteY823" fmla="*/ 281128 h 6858000"/>
              <a:gd name="connsiteX824" fmla="*/ 5731212 w 7467600"/>
              <a:gd name="connsiteY824" fmla="*/ 231951 h 6858000"/>
              <a:gd name="connsiteX825" fmla="*/ 5905192 w 7467600"/>
              <a:gd name="connsiteY825" fmla="*/ 163079 h 6858000"/>
              <a:gd name="connsiteX826" fmla="*/ 5944437 w 7467600"/>
              <a:gd name="connsiteY826" fmla="*/ 113829 h 6858000"/>
              <a:gd name="connsiteX827" fmla="*/ 5825032 w 7467600"/>
              <a:gd name="connsiteY827" fmla="*/ 146405 h 6858000"/>
              <a:gd name="connsiteX828" fmla="*/ 4955599 w 7467600"/>
              <a:gd name="connsiteY828" fmla="*/ 247008 h 6858000"/>
              <a:gd name="connsiteX829" fmla="*/ 5210104 w 7467600"/>
              <a:gd name="connsiteY829" fmla="*/ 228123 h 6858000"/>
              <a:gd name="connsiteX830" fmla="*/ 5261015 w 7467600"/>
              <a:gd name="connsiteY830" fmla="*/ 227087 h 6858000"/>
              <a:gd name="connsiteX831" fmla="*/ 5861181 w 7467600"/>
              <a:gd name="connsiteY831" fmla="*/ 143093 h 6858000"/>
              <a:gd name="connsiteX832" fmla="*/ 5961252 w 7467600"/>
              <a:gd name="connsiteY832" fmla="*/ 114820 h 6858000"/>
              <a:gd name="connsiteX833" fmla="*/ 5944437 w 7467600"/>
              <a:gd name="connsiteY833" fmla="*/ 113829 h 6858000"/>
              <a:gd name="connsiteX834" fmla="*/ 3882765 w 7467600"/>
              <a:gd name="connsiteY834" fmla="*/ 0 h 6858000"/>
              <a:gd name="connsiteX835" fmla="*/ 3995099 w 7467600"/>
              <a:gd name="connsiteY835" fmla="*/ 0 h 6858000"/>
              <a:gd name="connsiteX836" fmla="*/ 4163818 w 7467600"/>
              <a:gd name="connsiteY836" fmla="*/ 234104 h 6858000"/>
              <a:gd name="connsiteX837" fmla="*/ 4172099 w 7467600"/>
              <a:gd name="connsiteY837" fmla="*/ 234207 h 6858000"/>
              <a:gd name="connsiteX838" fmla="*/ 4784282 w 7467600"/>
              <a:gd name="connsiteY838" fmla="*/ 276561 h 6858000"/>
              <a:gd name="connsiteX839" fmla="*/ 4801687 w 7467600"/>
              <a:gd name="connsiteY839" fmla="*/ 267764 h 6858000"/>
              <a:gd name="connsiteX840" fmla="*/ 6082788 w 7467600"/>
              <a:gd name="connsiteY840" fmla="*/ 64119 h 6858000"/>
              <a:gd name="connsiteX841" fmla="*/ 6099442 w 7467600"/>
              <a:gd name="connsiteY841" fmla="*/ 82568 h 6858000"/>
              <a:gd name="connsiteX842" fmla="*/ 4804137 w 7467600"/>
              <a:gd name="connsiteY842" fmla="*/ 320931 h 6858000"/>
              <a:gd name="connsiteX843" fmla="*/ 4227047 w 7467600"/>
              <a:gd name="connsiteY843" fmla="*/ 313415 h 6858000"/>
              <a:gd name="connsiteX844" fmla="*/ 4346041 w 7467600"/>
              <a:gd name="connsiteY844" fmla="*/ 456086 h 6858000"/>
              <a:gd name="connsiteX845" fmla="*/ 4870967 w 7467600"/>
              <a:gd name="connsiteY845" fmla="*/ 963061 h 6858000"/>
              <a:gd name="connsiteX846" fmla="*/ 4889647 w 7467600"/>
              <a:gd name="connsiteY846" fmla="*/ 957147 h 6858000"/>
              <a:gd name="connsiteX847" fmla="*/ 5422504 w 7467600"/>
              <a:gd name="connsiteY847" fmla="*/ 805191 h 6858000"/>
              <a:gd name="connsiteX848" fmla="*/ 6087656 w 7467600"/>
              <a:gd name="connsiteY848" fmla="*/ 826703 h 6858000"/>
              <a:gd name="connsiteX849" fmla="*/ 6058717 w 7467600"/>
              <a:gd name="connsiteY849" fmla="*/ 865992 h 6858000"/>
              <a:gd name="connsiteX850" fmla="*/ 4974153 w 7467600"/>
              <a:gd name="connsiteY850" fmla="*/ 1045456 h 6858000"/>
              <a:gd name="connsiteX851" fmla="*/ 5627835 w 7467600"/>
              <a:gd name="connsiteY851" fmla="*/ 1472077 h 6858000"/>
              <a:gd name="connsiteX852" fmla="*/ 5629817 w 7467600"/>
              <a:gd name="connsiteY852" fmla="*/ 1471412 h 6858000"/>
              <a:gd name="connsiteX853" fmla="*/ 5634124 w 7467600"/>
              <a:gd name="connsiteY853" fmla="*/ 1470572 h 6858000"/>
              <a:gd name="connsiteX854" fmla="*/ 5755832 w 7467600"/>
              <a:gd name="connsiteY854" fmla="*/ 1383886 h 6858000"/>
              <a:gd name="connsiteX855" fmla="*/ 6014186 w 7467600"/>
              <a:gd name="connsiteY855" fmla="*/ 1279799 h 6858000"/>
              <a:gd name="connsiteX856" fmla="*/ 6901619 w 7467600"/>
              <a:gd name="connsiteY856" fmla="*/ 1047874 h 6858000"/>
              <a:gd name="connsiteX857" fmla="*/ 6931566 w 7467600"/>
              <a:gd name="connsiteY857" fmla="*/ 1062034 h 6858000"/>
              <a:gd name="connsiteX858" fmla="*/ 5790982 w 7467600"/>
              <a:gd name="connsiteY858" fmla="*/ 1561380 h 6858000"/>
              <a:gd name="connsiteX859" fmla="*/ 6188971 w 7467600"/>
              <a:gd name="connsiteY859" fmla="*/ 1755168 h 6858000"/>
              <a:gd name="connsiteX860" fmla="*/ 6202446 w 7467600"/>
              <a:gd name="connsiteY860" fmla="*/ 1752268 h 6858000"/>
              <a:gd name="connsiteX861" fmla="*/ 7179560 w 7467600"/>
              <a:gd name="connsiteY861" fmla="*/ 1467551 h 6858000"/>
              <a:gd name="connsiteX862" fmla="*/ 7158730 w 7467600"/>
              <a:gd name="connsiteY862" fmla="*/ 1507835 h 6858000"/>
              <a:gd name="connsiteX863" fmla="*/ 6326959 w 7467600"/>
              <a:gd name="connsiteY863" fmla="*/ 1817686 h 6858000"/>
              <a:gd name="connsiteX864" fmla="*/ 6537433 w 7467600"/>
              <a:gd name="connsiteY864" fmla="*/ 1907790 h 6858000"/>
              <a:gd name="connsiteX865" fmla="*/ 6550221 w 7467600"/>
              <a:gd name="connsiteY865" fmla="*/ 1910729 h 6858000"/>
              <a:gd name="connsiteX866" fmla="*/ 6964438 w 7467600"/>
              <a:gd name="connsiteY866" fmla="*/ 2209505 h 6858000"/>
              <a:gd name="connsiteX867" fmla="*/ 7367862 w 7467600"/>
              <a:gd name="connsiteY867" fmla="*/ 2806833 h 6858000"/>
              <a:gd name="connsiteX868" fmla="*/ 7364329 w 7467600"/>
              <a:gd name="connsiteY868" fmla="*/ 2826907 h 6858000"/>
              <a:gd name="connsiteX869" fmla="*/ 7290545 w 7467600"/>
              <a:gd name="connsiteY869" fmla="*/ 2850663 h 6858000"/>
              <a:gd name="connsiteX870" fmla="*/ 6472036 w 7467600"/>
              <a:gd name="connsiteY870" fmla="*/ 1959003 h 6858000"/>
              <a:gd name="connsiteX871" fmla="*/ 5792897 w 7467600"/>
              <a:gd name="connsiteY871" fmla="*/ 1647747 h 6858000"/>
              <a:gd name="connsiteX872" fmla="*/ 5842751 w 7467600"/>
              <a:gd name="connsiteY872" fmla="*/ 1816112 h 6858000"/>
              <a:gd name="connsiteX873" fmla="*/ 5847424 w 7467600"/>
              <a:gd name="connsiteY873" fmla="*/ 1815776 h 6858000"/>
              <a:gd name="connsiteX874" fmla="*/ 6399821 w 7467600"/>
              <a:gd name="connsiteY874" fmla="*/ 2344799 h 6858000"/>
              <a:gd name="connsiteX875" fmla="*/ 6323232 w 7467600"/>
              <a:gd name="connsiteY875" fmla="*/ 2389634 h 6858000"/>
              <a:gd name="connsiteX876" fmla="*/ 5942958 w 7467600"/>
              <a:gd name="connsiteY876" fmla="*/ 2077708 h 6858000"/>
              <a:gd name="connsiteX877" fmla="*/ 5921559 w 7467600"/>
              <a:gd name="connsiteY877" fmla="*/ 2378596 h 6858000"/>
              <a:gd name="connsiteX878" fmla="*/ 5817651 w 7467600"/>
              <a:gd name="connsiteY878" fmla="*/ 3023919 h 6858000"/>
              <a:gd name="connsiteX879" fmla="*/ 5729634 w 7467600"/>
              <a:gd name="connsiteY879" fmla="*/ 3051849 h 6858000"/>
              <a:gd name="connsiteX880" fmla="*/ 5611018 w 7467600"/>
              <a:gd name="connsiteY880" fmla="*/ 2316769 h 6858000"/>
              <a:gd name="connsiteX881" fmla="*/ 5687608 w 7467600"/>
              <a:gd name="connsiteY881" fmla="*/ 2039972 h 6858000"/>
              <a:gd name="connsiteX882" fmla="*/ 5657554 w 7467600"/>
              <a:gd name="connsiteY882" fmla="*/ 1576445 h 6858000"/>
              <a:gd name="connsiteX883" fmla="*/ 5150475 w 7467600"/>
              <a:gd name="connsiteY883" fmla="*/ 1274012 h 6858000"/>
              <a:gd name="connsiteX884" fmla="*/ 5349142 w 7467600"/>
              <a:gd name="connsiteY884" fmla="*/ 2204405 h 6858000"/>
              <a:gd name="connsiteX885" fmla="*/ 5262214 w 7467600"/>
              <a:gd name="connsiteY885" fmla="*/ 2233836 h 6858000"/>
              <a:gd name="connsiteX886" fmla="*/ 4981539 w 7467600"/>
              <a:gd name="connsiteY886" fmla="*/ 1542201 h 6858000"/>
              <a:gd name="connsiteX887" fmla="*/ 4958461 w 7467600"/>
              <a:gd name="connsiteY887" fmla="*/ 1136957 h 6858000"/>
              <a:gd name="connsiteX888" fmla="*/ 4655015 w 7467600"/>
              <a:gd name="connsiteY888" fmla="*/ 891426 h 6858000"/>
              <a:gd name="connsiteX889" fmla="*/ 4348002 w 7467600"/>
              <a:gd name="connsiteY889" fmla="*/ 2205895 h 6858000"/>
              <a:gd name="connsiteX890" fmla="*/ 4262250 w 7467600"/>
              <a:gd name="connsiteY890" fmla="*/ 2219972 h 6858000"/>
              <a:gd name="connsiteX891" fmla="*/ 4550611 w 7467600"/>
              <a:gd name="connsiteY891" fmla="*/ 817540 h 6858000"/>
              <a:gd name="connsiteX892" fmla="*/ 4564418 w 7467600"/>
              <a:gd name="connsiteY892" fmla="*/ 808293 h 6858000"/>
              <a:gd name="connsiteX893" fmla="*/ 4266388 w 7467600"/>
              <a:gd name="connsiteY893" fmla="*/ 500083 h 6858000"/>
              <a:gd name="connsiteX894" fmla="*/ 4032842 w 7467600"/>
              <a:gd name="connsiteY894" fmla="*/ 211809 h 6858000"/>
              <a:gd name="connsiteX895" fmla="*/ 3882765 w 7467600"/>
              <a:gd name="connsiteY895" fmla="*/ 0 h 6858000"/>
              <a:gd name="connsiteX896" fmla="*/ 3721337 w 7467600"/>
              <a:gd name="connsiteY896" fmla="*/ 0 h 6858000"/>
              <a:gd name="connsiteX897" fmla="*/ 3797544 w 7467600"/>
              <a:gd name="connsiteY897" fmla="*/ 0 h 6858000"/>
              <a:gd name="connsiteX898" fmla="*/ 3775734 w 7467600"/>
              <a:gd name="connsiteY898" fmla="*/ 95131 h 6858000"/>
              <a:gd name="connsiteX899" fmla="*/ 3724807 w 7467600"/>
              <a:gd name="connsiteY899" fmla="*/ 272257 h 6858000"/>
              <a:gd name="connsiteX900" fmla="*/ 3726844 w 7467600"/>
              <a:gd name="connsiteY900" fmla="*/ 282988 h 6858000"/>
              <a:gd name="connsiteX901" fmla="*/ 3742664 w 7467600"/>
              <a:gd name="connsiteY901" fmla="*/ 279918 h 6858000"/>
              <a:gd name="connsiteX902" fmla="*/ 4103910 w 7467600"/>
              <a:gd name="connsiteY902" fmla="*/ 1161917 h 6858000"/>
              <a:gd name="connsiteX903" fmla="*/ 4020269 w 7467600"/>
              <a:gd name="connsiteY903" fmla="*/ 1200406 h 6858000"/>
              <a:gd name="connsiteX904" fmla="*/ 3674882 w 7467600"/>
              <a:gd name="connsiteY904" fmla="*/ 488524 h 6858000"/>
              <a:gd name="connsiteX905" fmla="*/ 3132682 w 7467600"/>
              <a:gd name="connsiteY905" fmla="*/ 1072284 h 6858000"/>
              <a:gd name="connsiteX906" fmla="*/ 2716346 w 7467600"/>
              <a:gd name="connsiteY906" fmla="*/ 1276376 h 6858000"/>
              <a:gd name="connsiteX907" fmla="*/ 2716772 w 7467600"/>
              <a:gd name="connsiteY907" fmla="*/ 1255462 h 6858000"/>
              <a:gd name="connsiteX908" fmla="*/ 3471096 w 7467600"/>
              <a:gd name="connsiteY908" fmla="*/ 437072 h 6858000"/>
              <a:gd name="connsiteX909" fmla="*/ 3639057 w 7467600"/>
              <a:gd name="connsiteY909" fmla="*/ 286334 h 6858000"/>
              <a:gd name="connsiteX910" fmla="*/ 3640309 w 7467600"/>
              <a:gd name="connsiteY910" fmla="*/ 284664 h 6858000"/>
              <a:gd name="connsiteX911" fmla="*/ 3646022 w 7467600"/>
              <a:gd name="connsiteY911" fmla="*/ 276711 h 6858000"/>
              <a:gd name="connsiteX912" fmla="*/ 3707943 w 7467600"/>
              <a:gd name="connsiteY912" fmla="*/ 65958 h 6858000"/>
              <a:gd name="connsiteX913" fmla="*/ 3721337 w 7467600"/>
              <a:gd name="connsiteY913" fmla="*/ 0 h 6858000"/>
              <a:gd name="connsiteX914" fmla="*/ 2867960 w 7467600"/>
              <a:gd name="connsiteY914" fmla="*/ 0 h 6858000"/>
              <a:gd name="connsiteX915" fmla="*/ 2926351 w 7467600"/>
              <a:gd name="connsiteY915" fmla="*/ 0 h 6858000"/>
              <a:gd name="connsiteX916" fmla="*/ 2902823 w 7467600"/>
              <a:gd name="connsiteY916" fmla="*/ 262929 h 6858000"/>
              <a:gd name="connsiteX917" fmla="*/ 2940663 w 7467600"/>
              <a:gd name="connsiteY917" fmla="*/ 140884 h 6858000"/>
              <a:gd name="connsiteX918" fmla="*/ 2947039 w 7467600"/>
              <a:gd name="connsiteY918" fmla="*/ 122524 h 6858000"/>
              <a:gd name="connsiteX919" fmla="*/ 2984316 w 7467600"/>
              <a:gd name="connsiteY919" fmla="*/ 0 h 6858000"/>
              <a:gd name="connsiteX920" fmla="*/ 3016114 w 7467600"/>
              <a:gd name="connsiteY920" fmla="*/ 0 h 6858000"/>
              <a:gd name="connsiteX921" fmla="*/ 2979949 w 7467600"/>
              <a:gd name="connsiteY921" fmla="*/ 119274 h 6858000"/>
              <a:gd name="connsiteX922" fmla="*/ 3023879 w 7467600"/>
              <a:gd name="connsiteY922" fmla="*/ 0 h 6858000"/>
              <a:gd name="connsiteX923" fmla="*/ 3105400 w 7467600"/>
              <a:gd name="connsiteY923" fmla="*/ 0 h 6858000"/>
              <a:gd name="connsiteX924" fmla="*/ 3094669 w 7467600"/>
              <a:gd name="connsiteY924" fmla="*/ 30308 h 6858000"/>
              <a:gd name="connsiteX925" fmla="*/ 2901945 w 7467600"/>
              <a:gd name="connsiteY925" fmla="*/ 466538 h 6858000"/>
              <a:gd name="connsiteX926" fmla="*/ 2815209 w 7467600"/>
              <a:gd name="connsiteY926" fmla="*/ 497361 h 6858000"/>
              <a:gd name="connsiteX927" fmla="*/ 2844845 w 7467600"/>
              <a:gd name="connsiteY927" fmla="*/ 127638 h 6858000"/>
              <a:gd name="connsiteX928" fmla="*/ 2867960 w 7467600"/>
              <a:gd name="connsiteY928" fmla="*/ 0 h 6858000"/>
              <a:gd name="connsiteX929" fmla="*/ 1057230 w 7467600"/>
              <a:gd name="connsiteY929" fmla="*/ 0 h 6858000"/>
              <a:gd name="connsiteX930" fmla="*/ 1111003 w 7467600"/>
              <a:gd name="connsiteY930" fmla="*/ 0 h 6858000"/>
              <a:gd name="connsiteX931" fmla="*/ 1125553 w 7467600"/>
              <a:gd name="connsiteY931" fmla="*/ 52588 h 6858000"/>
              <a:gd name="connsiteX932" fmla="*/ 1304276 w 7467600"/>
              <a:gd name="connsiteY932" fmla="*/ 476275 h 6858000"/>
              <a:gd name="connsiteX933" fmla="*/ 1492066 w 7467600"/>
              <a:gd name="connsiteY933" fmla="*/ 886333 h 6858000"/>
              <a:gd name="connsiteX934" fmla="*/ 1423698 w 7467600"/>
              <a:gd name="connsiteY934" fmla="*/ 710817 h 6858000"/>
              <a:gd name="connsiteX935" fmla="*/ 1357609 w 7467600"/>
              <a:gd name="connsiteY935" fmla="*/ 532892 h 6858000"/>
              <a:gd name="connsiteX936" fmla="*/ 1309550 w 7467600"/>
              <a:gd name="connsiteY936" fmla="*/ 374031 h 6858000"/>
              <a:gd name="connsiteX937" fmla="*/ 1193673 w 7467600"/>
              <a:gd name="connsiteY937" fmla="*/ 49533 h 6858000"/>
              <a:gd name="connsiteX938" fmla="*/ 1164391 w 7467600"/>
              <a:gd name="connsiteY938" fmla="*/ 0 h 6858000"/>
              <a:gd name="connsiteX939" fmla="*/ 1200666 w 7467600"/>
              <a:gd name="connsiteY939" fmla="*/ 0 h 6858000"/>
              <a:gd name="connsiteX940" fmla="*/ 1223408 w 7467600"/>
              <a:gd name="connsiteY940" fmla="*/ 38996 h 6858000"/>
              <a:gd name="connsiteX941" fmla="*/ 1339635 w 7467600"/>
              <a:gd name="connsiteY941" fmla="*/ 365517 h 6858000"/>
              <a:gd name="connsiteX942" fmla="*/ 1387469 w 7467600"/>
              <a:gd name="connsiteY942" fmla="*/ 523079 h 6858000"/>
              <a:gd name="connsiteX943" fmla="*/ 1452685 w 7467600"/>
              <a:gd name="connsiteY943" fmla="*/ 699806 h 6858000"/>
              <a:gd name="connsiteX944" fmla="*/ 1492092 w 7467600"/>
              <a:gd name="connsiteY944" fmla="*/ 800424 h 6858000"/>
              <a:gd name="connsiteX945" fmla="*/ 1455302 w 7467600"/>
              <a:gd name="connsiteY945" fmla="*/ 632913 h 6858000"/>
              <a:gd name="connsiteX946" fmla="*/ 1222336 w 7467600"/>
              <a:gd name="connsiteY946" fmla="*/ 9480 h 6858000"/>
              <a:gd name="connsiteX947" fmla="*/ 1214634 w 7467600"/>
              <a:gd name="connsiteY947" fmla="*/ 0 h 6858000"/>
              <a:gd name="connsiteX948" fmla="*/ 1289827 w 7467600"/>
              <a:gd name="connsiteY948" fmla="*/ 0 h 6858000"/>
              <a:gd name="connsiteX949" fmla="*/ 1321076 w 7467600"/>
              <a:gd name="connsiteY949" fmla="*/ 59722 h 6858000"/>
              <a:gd name="connsiteX950" fmla="*/ 1512579 w 7467600"/>
              <a:gd name="connsiteY950" fmla="*/ 626441 h 6858000"/>
              <a:gd name="connsiteX951" fmla="*/ 1506076 w 7467600"/>
              <a:gd name="connsiteY951" fmla="*/ 1089289 h 6858000"/>
              <a:gd name="connsiteX952" fmla="*/ 1486346 w 7467600"/>
              <a:gd name="connsiteY952" fmla="*/ 1079919 h 6858000"/>
              <a:gd name="connsiteX953" fmla="*/ 1070511 w 7467600"/>
              <a:gd name="connsiteY953" fmla="*/ 48609 h 6858000"/>
              <a:gd name="connsiteX954" fmla="*/ 1057230 w 7467600"/>
              <a:gd name="connsiteY954" fmla="*/ 0 h 6858000"/>
              <a:gd name="connsiteX955" fmla="*/ 43151 w 7467600"/>
              <a:gd name="connsiteY955" fmla="*/ 0 h 6858000"/>
              <a:gd name="connsiteX956" fmla="*/ 95283 w 7467600"/>
              <a:gd name="connsiteY956" fmla="*/ 0 h 6858000"/>
              <a:gd name="connsiteX957" fmla="*/ 300708 w 7467600"/>
              <a:gd name="connsiteY957" fmla="*/ 154571 h 6858000"/>
              <a:gd name="connsiteX958" fmla="*/ 530414 w 7467600"/>
              <a:gd name="connsiteY958" fmla="*/ 354673 h 6858000"/>
              <a:gd name="connsiteX959" fmla="*/ 333785 w 7467600"/>
              <a:gd name="connsiteY959" fmla="*/ 161564 h 6858000"/>
              <a:gd name="connsiteX960" fmla="*/ 147005 w 7467600"/>
              <a:gd name="connsiteY960" fmla="*/ 0 h 6858000"/>
              <a:gd name="connsiteX961" fmla="*/ 272509 w 7467600"/>
              <a:gd name="connsiteY961" fmla="*/ 0 h 6858000"/>
              <a:gd name="connsiteX962" fmla="*/ 326276 w 7467600"/>
              <a:gd name="connsiteY962" fmla="*/ 45847 h 6858000"/>
              <a:gd name="connsiteX963" fmla="*/ 823759 w 7467600"/>
              <a:gd name="connsiteY963" fmla="*/ 574145 h 6858000"/>
              <a:gd name="connsiteX964" fmla="*/ 811254 w 7467600"/>
              <a:gd name="connsiteY964" fmla="*/ 665546 h 6858000"/>
              <a:gd name="connsiteX965" fmla="*/ 154042 w 7467600"/>
              <a:gd name="connsiteY965" fmla="*/ 261522 h 6858000"/>
              <a:gd name="connsiteX966" fmla="*/ 13550 w 7467600"/>
              <a:gd name="connsiteY966" fmla="*/ 158423 h 6858000"/>
              <a:gd name="connsiteX967" fmla="*/ 0 w 7467600"/>
              <a:gd name="connsiteY967" fmla="*/ 146618 h 6858000"/>
              <a:gd name="connsiteX968" fmla="*/ 0 w 7467600"/>
              <a:gd name="connsiteY968" fmla="*/ 59161 h 6858000"/>
              <a:gd name="connsiteX969" fmla="*/ 45427 w 7467600"/>
              <a:gd name="connsiteY969" fmla="*/ 101078 h 6858000"/>
              <a:gd name="connsiteX970" fmla="*/ 630103 w 7467600"/>
              <a:gd name="connsiteY970" fmla="*/ 485885 h 6858000"/>
              <a:gd name="connsiteX971" fmla="*/ 532040 w 7467600"/>
              <a:gd name="connsiteY971" fmla="*/ 399359 h 6858000"/>
              <a:gd name="connsiteX972" fmla="*/ 517618 w 7467600"/>
              <a:gd name="connsiteY972" fmla="*/ 385726 h 6858000"/>
              <a:gd name="connsiteX973" fmla="*/ 285074 w 7467600"/>
              <a:gd name="connsiteY973" fmla="*/ 182755 h 6858000"/>
              <a:gd name="connsiteX974" fmla="*/ 43151 w 7467600"/>
              <a:gd name="connsiteY974"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88673 w 7467600"/>
              <a:gd name="connsiteY4" fmla="*/ 6610396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392158 w 7467600"/>
              <a:gd name="connsiteY16" fmla="*/ 6771365 h 6858000"/>
              <a:gd name="connsiteX17" fmla="*/ 7467600 w 7467600"/>
              <a:gd name="connsiteY17" fmla="*/ 6805948 h 6858000"/>
              <a:gd name="connsiteX18" fmla="*/ 7467600 w 7467600"/>
              <a:gd name="connsiteY18" fmla="*/ 6831490 h 6858000"/>
              <a:gd name="connsiteX19" fmla="*/ 7410696 w 7467600"/>
              <a:gd name="connsiteY19" fmla="*/ 6803861 h 6858000"/>
              <a:gd name="connsiteX20" fmla="*/ 7088673 w 7467600"/>
              <a:gd name="connsiteY20" fmla="*/ 6610396 h 6858000"/>
              <a:gd name="connsiteX21" fmla="*/ 1019354 w 7467600"/>
              <a:gd name="connsiteY21" fmla="*/ 6315006 h 6858000"/>
              <a:gd name="connsiteX22" fmla="*/ 441046 w 7467600"/>
              <a:gd name="connsiteY22" fmla="*/ 6691153 h 6858000"/>
              <a:gd name="connsiteX23" fmla="*/ 1019354 w 7467600"/>
              <a:gd name="connsiteY23" fmla="*/ 6315006 h 6858000"/>
              <a:gd name="connsiteX24" fmla="*/ 991680 w 7467600"/>
              <a:gd name="connsiteY24" fmla="*/ 6298413 h 6858000"/>
              <a:gd name="connsiteX25" fmla="*/ 409060 w 7467600"/>
              <a:gd name="connsiteY25" fmla="*/ 6671470 h 6858000"/>
              <a:gd name="connsiteX26" fmla="*/ 991680 w 7467600"/>
              <a:gd name="connsiteY26" fmla="*/ 6298413 h 6858000"/>
              <a:gd name="connsiteX27" fmla="*/ 103333 w 7467600"/>
              <a:gd name="connsiteY27" fmla="*/ 5699602 h 6858000"/>
              <a:gd name="connsiteX28" fmla="*/ 233938 w 7467600"/>
              <a:gd name="connsiteY28" fmla="*/ 5809416 h 6858000"/>
              <a:gd name="connsiteX29" fmla="*/ 883580 w 7467600"/>
              <a:gd name="connsiteY29" fmla="*/ 6180710 h 6858000"/>
              <a:gd name="connsiteX30" fmla="*/ 487337 w 7467600"/>
              <a:gd name="connsiteY30" fmla="*/ 5950182 h 6858000"/>
              <a:gd name="connsiteX31" fmla="*/ 354051 w 7467600"/>
              <a:gd name="connsiteY31" fmla="*/ 5854912 h 6858000"/>
              <a:gd name="connsiteX32" fmla="*/ 195436 w 7467600"/>
              <a:gd name="connsiteY32" fmla="*/ 5755068 h 6858000"/>
              <a:gd name="connsiteX33" fmla="*/ 103333 w 7467600"/>
              <a:gd name="connsiteY33" fmla="*/ 5699602 h 6858000"/>
              <a:gd name="connsiteX34" fmla="*/ 5539432 w 7467600"/>
              <a:gd name="connsiteY34" fmla="*/ 5642928 h 6858000"/>
              <a:gd name="connsiteX35" fmla="*/ 5555462 w 7467600"/>
              <a:gd name="connsiteY35" fmla="*/ 5694454 h 6858000"/>
              <a:gd name="connsiteX36" fmla="*/ 5828270 w 7467600"/>
              <a:gd name="connsiteY36" fmla="*/ 6320663 h 6858000"/>
              <a:gd name="connsiteX37" fmla="*/ 5947416 w 7467600"/>
              <a:gd name="connsiteY37" fmla="*/ 6574846 h 6858000"/>
              <a:gd name="connsiteX38" fmla="*/ 5539432 w 7467600"/>
              <a:gd name="connsiteY38" fmla="*/ 5642928 h 6858000"/>
              <a:gd name="connsiteX39" fmla="*/ 51253 w 7467600"/>
              <a:gd name="connsiteY39" fmla="*/ 5631825 h 6858000"/>
              <a:gd name="connsiteX40" fmla="*/ 211622 w 7467600"/>
              <a:gd name="connsiteY40" fmla="*/ 5728803 h 6858000"/>
              <a:gd name="connsiteX41" fmla="*/ 371652 w 7467600"/>
              <a:gd name="connsiteY41" fmla="*/ 5829062 h 6858000"/>
              <a:gd name="connsiteX42" fmla="*/ 505903 w 7467600"/>
              <a:gd name="connsiteY42" fmla="*/ 5925221 h 6858000"/>
              <a:gd name="connsiteX43" fmla="*/ 899240 w 7467600"/>
              <a:gd name="connsiteY43" fmla="*/ 6153068 h 6858000"/>
              <a:gd name="connsiteX44" fmla="*/ 988114 w 7467600"/>
              <a:gd name="connsiteY44" fmla="*/ 6174204 h 6858000"/>
              <a:gd name="connsiteX45" fmla="*/ 845971 w 7467600"/>
              <a:gd name="connsiteY45" fmla="*/ 6067177 h 6858000"/>
              <a:gd name="connsiteX46" fmla="*/ 448057 w 7467600"/>
              <a:gd name="connsiteY46" fmla="*/ 5841376 h 6858000"/>
              <a:gd name="connsiteX47" fmla="*/ 51253 w 7467600"/>
              <a:gd name="connsiteY47" fmla="*/ 5631825 h 6858000"/>
              <a:gd name="connsiteX48" fmla="*/ 2606687 w 7467600"/>
              <a:gd name="connsiteY48" fmla="*/ 5630718 h 6858000"/>
              <a:gd name="connsiteX49" fmla="*/ 2645658 w 7467600"/>
              <a:gd name="connsiteY49" fmla="*/ 6640259 h 6858000"/>
              <a:gd name="connsiteX50" fmla="*/ 2606687 w 7467600"/>
              <a:gd name="connsiteY50" fmla="*/ 5630718 h 6858000"/>
              <a:gd name="connsiteX51" fmla="*/ 3642057 w 7467600"/>
              <a:gd name="connsiteY51" fmla="*/ 5573487 h 6858000"/>
              <a:gd name="connsiteX52" fmla="*/ 3632981 w 7467600"/>
              <a:gd name="connsiteY52" fmla="*/ 5579437 h 6858000"/>
              <a:gd name="connsiteX53" fmla="*/ 3382436 w 7467600"/>
              <a:gd name="connsiteY53" fmla="*/ 5952726 h 6858000"/>
              <a:gd name="connsiteX54" fmla="*/ 3191929 w 7467600"/>
              <a:gd name="connsiteY54" fmla="*/ 6662669 h 6858000"/>
              <a:gd name="connsiteX55" fmla="*/ 3369898 w 7467600"/>
              <a:gd name="connsiteY55" fmla="*/ 6081771 h 6858000"/>
              <a:gd name="connsiteX56" fmla="*/ 3642057 w 7467600"/>
              <a:gd name="connsiteY56" fmla="*/ 5573487 h 6858000"/>
              <a:gd name="connsiteX57" fmla="*/ 2650666 w 7467600"/>
              <a:gd name="connsiteY57" fmla="*/ 5530686 h 6858000"/>
              <a:gd name="connsiteX58" fmla="*/ 2650249 w 7467600"/>
              <a:gd name="connsiteY58" fmla="*/ 5532101 h 6858000"/>
              <a:gd name="connsiteX59" fmla="*/ 2663808 w 7467600"/>
              <a:gd name="connsiteY59" fmla="*/ 6535215 h 6858000"/>
              <a:gd name="connsiteX60" fmla="*/ 2665418 w 7467600"/>
              <a:gd name="connsiteY60" fmla="*/ 6132756 h 6858000"/>
              <a:gd name="connsiteX61" fmla="*/ 2650666 w 7467600"/>
              <a:gd name="connsiteY61" fmla="*/ 5530686 h 6858000"/>
              <a:gd name="connsiteX62" fmla="*/ 2680277 w 7467600"/>
              <a:gd name="connsiteY62" fmla="*/ 5479204 h 6858000"/>
              <a:gd name="connsiteX63" fmla="*/ 2678972 w 7467600"/>
              <a:gd name="connsiteY63" fmla="*/ 5481582 h 6858000"/>
              <a:gd name="connsiteX64" fmla="*/ 2696666 w 7467600"/>
              <a:gd name="connsiteY64" fmla="*/ 6133836 h 6858000"/>
              <a:gd name="connsiteX65" fmla="*/ 2695769 w 7467600"/>
              <a:gd name="connsiteY65" fmla="*/ 6390955 h 6858000"/>
              <a:gd name="connsiteX66" fmla="*/ 2739893 w 7467600"/>
              <a:gd name="connsiteY66" fmla="*/ 6108357 h 6858000"/>
              <a:gd name="connsiteX67" fmla="*/ 2680277 w 7467600"/>
              <a:gd name="connsiteY67" fmla="*/ 5479204 h 6858000"/>
              <a:gd name="connsiteX68" fmla="*/ 1132195 w 7467600"/>
              <a:gd name="connsiteY68" fmla="*/ 5467980 h 6858000"/>
              <a:gd name="connsiteX69" fmla="*/ 1679056 w 7467600"/>
              <a:gd name="connsiteY69" fmla="*/ 5516907 h 6858000"/>
              <a:gd name="connsiteX70" fmla="*/ 2128648 w 7467600"/>
              <a:gd name="connsiteY70" fmla="*/ 5474249 h 6858000"/>
              <a:gd name="connsiteX71" fmla="*/ 1825619 w 7467600"/>
              <a:gd name="connsiteY71" fmla="*/ 5478447 h 6858000"/>
              <a:gd name="connsiteX72" fmla="*/ 1737798 w 7467600"/>
              <a:gd name="connsiteY72" fmla="*/ 5483353 h 6858000"/>
              <a:gd name="connsiteX73" fmla="*/ 1132195 w 7467600"/>
              <a:gd name="connsiteY73" fmla="*/ 5467980 h 6858000"/>
              <a:gd name="connsiteX74" fmla="*/ 7042773 w 7467600"/>
              <a:gd name="connsiteY74" fmla="*/ 5734011 h 6858000"/>
              <a:gd name="connsiteX75" fmla="*/ 6879594 w 7467600"/>
              <a:gd name="connsiteY75" fmla="*/ 5424547 h 6858000"/>
              <a:gd name="connsiteX76" fmla="*/ 7379510 w 7467600"/>
              <a:gd name="connsiteY76" fmla="*/ 5755454 h 6858000"/>
              <a:gd name="connsiteX77" fmla="*/ 7467600 w 7467600"/>
              <a:gd name="connsiteY77" fmla="*/ 5845526 h 6858000"/>
              <a:gd name="connsiteX78" fmla="*/ 7271900 w 7467600"/>
              <a:gd name="connsiteY78" fmla="*/ 5734551 h 6858000"/>
              <a:gd name="connsiteX79" fmla="*/ 7015907 w 7467600"/>
              <a:gd name="connsiteY79" fmla="*/ 5541548 h 6858000"/>
              <a:gd name="connsiteX80" fmla="*/ 7259646 w 7467600"/>
              <a:gd name="connsiteY80" fmla="*/ 5765985 h 6858000"/>
              <a:gd name="connsiteX81" fmla="*/ 7467600 w 7467600"/>
              <a:gd name="connsiteY81" fmla="*/ 6012219 h 6858000"/>
              <a:gd name="connsiteX82" fmla="*/ 6946849 w 7467600"/>
              <a:gd name="connsiteY82" fmla="*/ 5523271 h 6858000"/>
              <a:gd name="connsiteX83" fmla="*/ 7105827 w 7467600"/>
              <a:gd name="connsiteY83" fmla="*/ 5718700 h 6858000"/>
              <a:gd name="connsiteX84" fmla="*/ 7356878 w 7467600"/>
              <a:gd name="connsiteY84" fmla="*/ 5981332 h 6858000"/>
              <a:gd name="connsiteX85" fmla="*/ 7467600 w 7467600"/>
              <a:gd name="connsiteY85" fmla="*/ 6117703 h 6858000"/>
              <a:gd name="connsiteX86" fmla="*/ 7467600 w 7467600"/>
              <a:gd name="connsiteY86" fmla="*/ 6163634 h 6858000"/>
              <a:gd name="connsiteX87" fmla="*/ 7403637 w 7467600"/>
              <a:gd name="connsiteY87" fmla="*/ 6083957 h 6858000"/>
              <a:gd name="connsiteX88" fmla="*/ 7254615 w 7467600"/>
              <a:gd name="connsiteY88" fmla="*/ 5911918 h 6858000"/>
              <a:gd name="connsiteX89" fmla="*/ 7312589 w 7467600"/>
              <a:gd name="connsiteY89" fmla="*/ 5982309 h 6858000"/>
              <a:gd name="connsiteX90" fmla="*/ 7448321 w 7467600"/>
              <a:gd name="connsiteY90" fmla="*/ 6190991 h 6858000"/>
              <a:gd name="connsiteX91" fmla="*/ 7467600 w 7467600"/>
              <a:gd name="connsiteY91" fmla="*/ 6221686 h 6858000"/>
              <a:gd name="connsiteX92" fmla="*/ 7467600 w 7467600"/>
              <a:gd name="connsiteY92" fmla="*/ 6334256 h 6858000"/>
              <a:gd name="connsiteX93" fmla="*/ 7454976 w 7467600"/>
              <a:gd name="connsiteY93" fmla="*/ 6318297 h 6858000"/>
              <a:gd name="connsiteX94" fmla="*/ 7042773 w 7467600"/>
              <a:gd name="connsiteY94" fmla="*/ 5734011 h 6858000"/>
              <a:gd name="connsiteX95" fmla="*/ 1456157 w 7467600"/>
              <a:gd name="connsiteY95" fmla="*/ 5371404 h 6858000"/>
              <a:gd name="connsiteX96" fmla="*/ 1244432 w 7467600"/>
              <a:gd name="connsiteY96" fmla="*/ 5385601 h 6858000"/>
              <a:gd name="connsiteX97" fmla="*/ 973990 w 7467600"/>
              <a:gd name="connsiteY97" fmla="*/ 5424940 h 6858000"/>
              <a:gd name="connsiteX98" fmla="*/ 1103809 w 7467600"/>
              <a:gd name="connsiteY98" fmla="*/ 5433720 h 6858000"/>
              <a:gd name="connsiteX99" fmla="*/ 1123454 w 7467600"/>
              <a:gd name="connsiteY99" fmla="*/ 5435727 h 6858000"/>
              <a:gd name="connsiteX100" fmla="*/ 1737017 w 7467600"/>
              <a:gd name="connsiteY100" fmla="*/ 5452183 h 6858000"/>
              <a:gd name="connsiteX101" fmla="*/ 1824397 w 7467600"/>
              <a:gd name="connsiteY101" fmla="*/ 5447757 h 6858000"/>
              <a:gd name="connsiteX102" fmla="*/ 2070059 w 7467600"/>
              <a:gd name="connsiteY102" fmla="*/ 5441660 h 6858000"/>
              <a:gd name="connsiteX103" fmla="*/ 1456157 w 7467600"/>
              <a:gd name="connsiteY103" fmla="*/ 5371404 h 6858000"/>
              <a:gd name="connsiteX104" fmla="*/ 4988186 w 7467600"/>
              <a:gd name="connsiteY104" fmla="*/ 5216467 h 6858000"/>
              <a:gd name="connsiteX105" fmla="*/ 4777334 w 7467600"/>
              <a:gd name="connsiteY105" fmla="*/ 5406072 h 6858000"/>
              <a:gd name="connsiteX106" fmla="*/ 4718341 w 7467600"/>
              <a:gd name="connsiteY106" fmla="*/ 5468043 h 6858000"/>
              <a:gd name="connsiteX107" fmla="*/ 4604655 w 7467600"/>
              <a:gd name="connsiteY107" fmla="*/ 5583434 h 6858000"/>
              <a:gd name="connsiteX108" fmla="*/ 4565074 w 7467600"/>
              <a:gd name="connsiteY108" fmla="*/ 5618550 h 6858000"/>
              <a:gd name="connsiteX109" fmla="*/ 4988186 w 7467600"/>
              <a:gd name="connsiteY109" fmla="*/ 5216467 h 6858000"/>
              <a:gd name="connsiteX110" fmla="*/ 4978032 w 7467600"/>
              <a:gd name="connsiteY110" fmla="*/ 5183809 h 6858000"/>
              <a:gd name="connsiteX111" fmla="*/ 4463413 w 7467600"/>
              <a:gd name="connsiteY111" fmla="*/ 5615162 h 6858000"/>
              <a:gd name="connsiteX112" fmla="*/ 4358134 w 7467600"/>
              <a:gd name="connsiteY112" fmla="*/ 5742791 h 6858000"/>
              <a:gd name="connsiteX113" fmla="*/ 4376219 w 7467600"/>
              <a:gd name="connsiteY113" fmla="*/ 5729027 h 6858000"/>
              <a:gd name="connsiteX114" fmla="*/ 4582340 w 7467600"/>
              <a:gd name="connsiteY114" fmla="*/ 5561037 h 6858000"/>
              <a:gd name="connsiteX115" fmla="*/ 4694684 w 7467600"/>
              <a:gd name="connsiteY115" fmla="*/ 5447098 h 6858000"/>
              <a:gd name="connsiteX116" fmla="*/ 4754123 w 7467600"/>
              <a:gd name="connsiteY116" fmla="*/ 5384643 h 6858000"/>
              <a:gd name="connsiteX117" fmla="*/ 4978032 w 7467600"/>
              <a:gd name="connsiteY117" fmla="*/ 5183809 h 6858000"/>
              <a:gd name="connsiteX118" fmla="*/ 1903353 w 7467600"/>
              <a:gd name="connsiteY118" fmla="*/ 5044827 h 6858000"/>
              <a:gd name="connsiteX119" fmla="*/ 1936931 w 7467600"/>
              <a:gd name="connsiteY119" fmla="*/ 5093954 h 6858000"/>
              <a:gd name="connsiteX120" fmla="*/ 2195868 w 7467600"/>
              <a:gd name="connsiteY120" fmla="*/ 5396574 h 6858000"/>
              <a:gd name="connsiteX121" fmla="*/ 2088852 w 7467600"/>
              <a:gd name="connsiteY121" fmla="*/ 5166123 h 6858000"/>
              <a:gd name="connsiteX122" fmla="*/ 1958241 w 7467600"/>
              <a:gd name="connsiteY122" fmla="*/ 5067955 h 6858000"/>
              <a:gd name="connsiteX123" fmla="*/ 1903353 w 7467600"/>
              <a:gd name="connsiteY123" fmla="*/ 5044827 h 6858000"/>
              <a:gd name="connsiteX124" fmla="*/ 1979378 w 7467600"/>
              <a:gd name="connsiteY124" fmla="*/ 4769504 h 6858000"/>
              <a:gd name="connsiteX125" fmla="*/ 2882120 w 7467600"/>
              <a:gd name="connsiteY125" fmla="*/ 5064547 h 6858000"/>
              <a:gd name="connsiteX126" fmla="*/ 2793103 w 7467600"/>
              <a:gd name="connsiteY126" fmla="*/ 5039699 h 6858000"/>
              <a:gd name="connsiteX127" fmla="*/ 2770041 w 7467600"/>
              <a:gd name="connsiteY127" fmla="*/ 5033634 h 6858000"/>
              <a:gd name="connsiteX128" fmla="*/ 1979378 w 7467600"/>
              <a:gd name="connsiteY128" fmla="*/ 4769504 h 6858000"/>
              <a:gd name="connsiteX129" fmla="*/ 1927410 w 7467600"/>
              <a:gd name="connsiteY129" fmla="*/ 4716164 h 6858000"/>
              <a:gd name="connsiteX130" fmla="*/ 1959587 w 7467600"/>
              <a:gd name="connsiteY130" fmla="*/ 4728849 h 6858000"/>
              <a:gd name="connsiteX131" fmla="*/ 2777707 w 7467600"/>
              <a:gd name="connsiteY131" fmla="*/ 5003991 h 6858000"/>
              <a:gd name="connsiteX132" fmla="*/ 2800768 w 7467600"/>
              <a:gd name="connsiteY132" fmla="*/ 5010056 h 6858000"/>
              <a:gd name="connsiteX133" fmla="*/ 2879408 w 7467600"/>
              <a:gd name="connsiteY133" fmla="*/ 5031590 h 6858000"/>
              <a:gd name="connsiteX134" fmla="*/ 2862295 w 7467600"/>
              <a:gd name="connsiteY134" fmla="*/ 5022958 h 6858000"/>
              <a:gd name="connsiteX135" fmla="*/ 2813343 w 7467600"/>
              <a:gd name="connsiteY135" fmla="*/ 4998369 h 6858000"/>
              <a:gd name="connsiteX136" fmla="*/ 2646245 w 7467600"/>
              <a:gd name="connsiteY136" fmla="*/ 4930999 h 6858000"/>
              <a:gd name="connsiteX137" fmla="*/ 1999243 w 7467600"/>
              <a:gd name="connsiteY137" fmla="*/ 4730524 h 6858000"/>
              <a:gd name="connsiteX138" fmla="*/ 1979527 w 7467600"/>
              <a:gd name="connsiteY138" fmla="*/ 4726651 h 6858000"/>
              <a:gd name="connsiteX139" fmla="*/ 1927410 w 7467600"/>
              <a:gd name="connsiteY139" fmla="*/ 4716164 h 6858000"/>
              <a:gd name="connsiteX140" fmla="*/ 1997014 w 7467600"/>
              <a:gd name="connsiteY140" fmla="*/ 4698007 h 6858000"/>
              <a:gd name="connsiteX141" fmla="*/ 2005458 w 7467600"/>
              <a:gd name="connsiteY141" fmla="*/ 4699540 h 6858000"/>
              <a:gd name="connsiteX142" fmla="*/ 2657186 w 7467600"/>
              <a:gd name="connsiteY142" fmla="*/ 4901687 h 6858000"/>
              <a:gd name="connsiteX143" fmla="*/ 2826662 w 7467600"/>
              <a:gd name="connsiteY143" fmla="*/ 4970362 h 6858000"/>
              <a:gd name="connsiteX144" fmla="*/ 2876100 w 7467600"/>
              <a:gd name="connsiteY144" fmla="*/ 4995397 h 6858000"/>
              <a:gd name="connsiteX145" fmla="*/ 3042600 w 7467600"/>
              <a:gd name="connsiteY145" fmla="*/ 5059532 h 6858000"/>
              <a:gd name="connsiteX146" fmla="*/ 1997014 w 7467600"/>
              <a:gd name="connsiteY146" fmla="*/ 4698007 h 6858000"/>
              <a:gd name="connsiteX147" fmla="*/ 2305292 w 7467600"/>
              <a:gd name="connsiteY147" fmla="*/ 4219492 h 6858000"/>
              <a:gd name="connsiteX148" fmla="*/ 3360922 w 7467600"/>
              <a:gd name="connsiteY148" fmla="*/ 4529373 h 6858000"/>
              <a:gd name="connsiteX149" fmla="*/ 3492420 w 7467600"/>
              <a:gd name="connsiteY149" fmla="*/ 4510145 h 6858000"/>
              <a:gd name="connsiteX150" fmla="*/ 3364086 w 7467600"/>
              <a:gd name="connsiteY150" fmla="*/ 4480340 h 6858000"/>
              <a:gd name="connsiteX151" fmla="*/ 3225818 w 7467600"/>
              <a:gd name="connsiteY151" fmla="*/ 4411822 h 6858000"/>
              <a:gd name="connsiteX152" fmla="*/ 3129696 w 7467600"/>
              <a:gd name="connsiteY152" fmla="*/ 4360704 h 6858000"/>
              <a:gd name="connsiteX153" fmla="*/ 2814545 w 7467600"/>
              <a:gd name="connsiteY153" fmla="*/ 4282955 h 6858000"/>
              <a:gd name="connsiteX154" fmla="*/ 2305292 w 7467600"/>
              <a:gd name="connsiteY154" fmla="*/ 4219492 h 6858000"/>
              <a:gd name="connsiteX155" fmla="*/ 2626982 w 7467600"/>
              <a:gd name="connsiteY155" fmla="*/ 4206450 h 6858000"/>
              <a:gd name="connsiteX156" fmla="*/ 2490617 w 7467600"/>
              <a:gd name="connsiteY156" fmla="*/ 4206951 h 6858000"/>
              <a:gd name="connsiteX157" fmla="*/ 2819869 w 7467600"/>
              <a:gd name="connsiteY157" fmla="*/ 4252936 h 6858000"/>
              <a:gd name="connsiteX158" fmla="*/ 3143018 w 7467600"/>
              <a:gd name="connsiteY158" fmla="*/ 4332698 h 6858000"/>
              <a:gd name="connsiteX159" fmla="*/ 3241520 w 7467600"/>
              <a:gd name="connsiteY159" fmla="*/ 4385112 h 6858000"/>
              <a:gd name="connsiteX160" fmla="*/ 3374575 w 7467600"/>
              <a:gd name="connsiteY160" fmla="*/ 4451517 h 6858000"/>
              <a:gd name="connsiteX161" fmla="*/ 3505221 w 7467600"/>
              <a:gd name="connsiteY161" fmla="*/ 4480757 h 6858000"/>
              <a:gd name="connsiteX162" fmla="*/ 2626982 w 7467600"/>
              <a:gd name="connsiteY162" fmla="*/ 4206450 h 6858000"/>
              <a:gd name="connsiteX163" fmla="*/ 1310106 w 7467600"/>
              <a:gd name="connsiteY163" fmla="*/ 3943217 h 6858000"/>
              <a:gd name="connsiteX164" fmla="*/ 854994 w 7467600"/>
              <a:gd name="connsiteY164" fmla="*/ 4399136 h 6858000"/>
              <a:gd name="connsiteX165" fmla="*/ 742462 w 7467600"/>
              <a:gd name="connsiteY165" fmla="*/ 4594648 h 6858000"/>
              <a:gd name="connsiteX166" fmla="*/ 820602 w 7467600"/>
              <a:gd name="connsiteY166" fmla="*/ 4485915 h 6858000"/>
              <a:gd name="connsiteX167" fmla="*/ 878295 w 7467600"/>
              <a:gd name="connsiteY167" fmla="*/ 4403594 h 6858000"/>
              <a:gd name="connsiteX168" fmla="*/ 1240607 w 7467600"/>
              <a:gd name="connsiteY168" fmla="*/ 4010401 h 6858000"/>
              <a:gd name="connsiteX169" fmla="*/ 1310106 w 7467600"/>
              <a:gd name="connsiteY169" fmla="*/ 3943217 h 6858000"/>
              <a:gd name="connsiteX170" fmla="*/ 1423113 w 7467600"/>
              <a:gd name="connsiteY170" fmla="*/ 3874565 h 6858000"/>
              <a:gd name="connsiteX171" fmla="*/ 1260565 w 7467600"/>
              <a:gd name="connsiteY171" fmla="*/ 4031982 h 6858000"/>
              <a:gd name="connsiteX172" fmla="*/ 901900 w 7467600"/>
              <a:gd name="connsiteY172" fmla="*/ 4421236 h 6858000"/>
              <a:gd name="connsiteX173" fmla="*/ 845044 w 7467600"/>
              <a:gd name="connsiteY173" fmla="*/ 4502436 h 6858000"/>
              <a:gd name="connsiteX174" fmla="*/ 685926 w 7467600"/>
              <a:gd name="connsiteY174" fmla="*/ 4703069 h 6858000"/>
              <a:gd name="connsiteX175" fmla="*/ 684248 w 7467600"/>
              <a:gd name="connsiteY175" fmla="*/ 4706721 h 6858000"/>
              <a:gd name="connsiteX176" fmla="*/ 1423113 w 7467600"/>
              <a:gd name="connsiteY176" fmla="*/ 3874565 h 6858000"/>
              <a:gd name="connsiteX177" fmla="*/ 3316479 w 7467600"/>
              <a:gd name="connsiteY177" fmla="*/ 3872136 h 6858000"/>
              <a:gd name="connsiteX178" fmla="*/ 3546806 w 7467600"/>
              <a:gd name="connsiteY178" fmla="*/ 4356139 h 6858000"/>
              <a:gd name="connsiteX179" fmla="*/ 3364433 w 7467600"/>
              <a:gd name="connsiteY179" fmla="*/ 3953121 h 6858000"/>
              <a:gd name="connsiteX180" fmla="*/ 3316479 w 7467600"/>
              <a:gd name="connsiteY180" fmla="*/ 3872136 h 6858000"/>
              <a:gd name="connsiteX181" fmla="*/ 3291335 w 7467600"/>
              <a:gd name="connsiteY181" fmla="*/ 3767420 h 6858000"/>
              <a:gd name="connsiteX182" fmla="*/ 3390805 w 7467600"/>
              <a:gd name="connsiteY182" fmla="*/ 3937163 h 6858000"/>
              <a:gd name="connsiteX183" fmla="*/ 3579062 w 7467600"/>
              <a:gd name="connsiteY183" fmla="*/ 4359040 h 6858000"/>
              <a:gd name="connsiteX184" fmla="*/ 3467355 w 7467600"/>
              <a:gd name="connsiteY184" fmla="*/ 3988130 h 6858000"/>
              <a:gd name="connsiteX185" fmla="*/ 3310753 w 7467600"/>
              <a:gd name="connsiteY185" fmla="*/ 3787140 h 6858000"/>
              <a:gd name="connsiteX186" fmla="*/ 3291335 w 7467600"/>
              <a:gd name="connsiteY186" fmla="*/ 3767420 h 6858000"/>
              <a:gd name="connsiteX187" fmla="*/ 1635889 w 7467600"/>
              <a:gd name="connsiteY187" fmla="*/ 3709494 h 6858000"/>
              <a:gd name="connsiteX188" fmla="*/ 1634800 w 7467600"/>
              <a:gd name="connsiteY188" fmla="*/ 3731111 h 6858000"/>
              <a:gd name="connsiteX189" fmla="*/ 1635889 w 7467600"/>
              <a:gd name="connsiteY189" fmla="*/ 3709494 h 6858000"/>
              <a:gd name="connsiteX190" fmla="*/ 1510397 w 7467600"/>
              <a:gd name="connsiteY190" fmla="*/ 3684705 h 6858000"/>
              <a:gd name="connsiteX191" fmla="*/ 1146550 w 7467600"/>
              <a:gd name="connsiteY191" fmla="*/ 3802012 h 6858000"/>
              <a:gd name="connsiteX192" fmla="*/ 698834 w 7467600"/>
              <a:gd name="connsiteY192" fmla="*/ 3952272 h 6858000"/>
              <a:gd name="connsiteX193" fmla="*/ 34256 w 7467600"/>
              <a:gd name="connsiteY193" fmla="*/ 4347603 h 6858000"/>
              <a:gd name="connsiteX194" fmla="*/ 527241 w 7467600"/>
              <a:gd name="connsiteY194" fmla="*/ 4065078 h 6858000"/>
              <a:gd name="connsiteX195" fmla="*/ 1510397 w 7467600"/>
              <a:gd name="connsiteY195" fmla="*/ 3684705 h 6858000"/>
              <a:gd name="connsiteX196" fmla="*/ 1313114 w 7467600"/>
              <a:gd name="connsiteY196" fmla="*/ 3655216 h 6858000"/>
              <a:gd name="connsiteX197" fmla="*/ 1109304 w 7467600"/>
              <a:gd name="connsiteY197" fmla="*/ 3669030 h 6858000"/>
              <a:gd name="connsiteX198" fmla="*/ 8129 w 7467600"/>
              <a:gd name="connsiteY198" fmla="*/ 4330519 h 6858000"/>
              <a:gd name="connsiteX199" fmla="*/ 687572 w 7467600"/>
              <a:gd name="connsiteY199" fmla="*/ 3925629 h 6858000"/>
              <a:gd name="connsiteX200" fmla="*/ 1138365 w 7467600"/>
              <a:gd name="connsiteY200" fmla="*/ 3774515 h 6858000"/>
              <a:gd name="connsiteX201" fmla="*/ 1505579 w 7467600"/>
              <a:gd name="connsiteY201" fmla="*/ 3655526 h 6858000"/>
              <a:gd name="connsiteX202" fmla="*/ 1313114 w 7467600"/>
              <a:gd name="connsiteY202" fmla="*/ 3655216 h 6858000"/>
              <a:gd name="connsiteX203" fmla="*/ 3655073 w 7467600"/>
              <a:gd name="connsiteY203" fmla="*/ 3650884 h 6858000"/>
              <a:gd name="connsiteX204" fmla="*/ 3989938 w 7467600"/>
              <a:gd name="connsiteY204" fmla="*/ 3991685 h 6858000"/>
              <a:gd name="connsiteX205" fmla="*/ 4393907 w 7467600"/>
              <a:gd name="connsiteY205" fmla="*/ 4261258 h 6858000"/>
              <a:gd name="connsiteX206" fmla="*/ 4648051 w 7467600"/>
              <a:gd name="connsiteY206" fmla="*/ 4374051 h 6858000"/>
              <a:gd name="connsiteX207" fmla="*/ 4383389 w 7467600"/>
              <a:gd name="connsiteY207" fmla="*/ 4184369 h 6858000"/>
              <a:gd name="connsiteX208" fmla="*/ 4165508 w 7467600"/>
              <a:gd name="connsiteY208" fmla="*/ 4035196 h 6858000"/>
              <a:gd name="connsiteX209" fmla="*/ 4068162 w 7467600"/>
              <a:gd name="connsiteY209" fmla="*/ 3953394 h 6858000"/>
              <a:gd name="connsiteX210" fmla="*/ 3981416 w 7467600"/>
              <a:gd name="connsiteY210" fmla="*/ 3880482 h 6858000"/>
              <a:gd name="connsiteX211" fmla="*/ 3800147 w 7467600"/>
              <a:gd name="connsiteY211" fmla="*/ 3749872 h 6858000"/>
              <a:gd name="connsiteX212" fmla="*/ 3655073 w 7467600"/>
              <a:gd name="connsiteY212" fmla="*/ 3650884 h 6858000"/>
              <a:gd name="connsiteX213" fmla="*/ 3670252 w 7467600"/>
              <a:gd name="connsiteY213" fmla="*/ 3622798 h 6858000"/>
              <a:gd name="connsiteX214" fmla="*/ 3817258 w 7467600"/>
              <a:gd name="connsiteY214" fmla="*/ 3723577 h 6858000"/>
              <a:gd name="connsiteX215" fmla="*/ 4000461 w 7467600"/>
              <a:gd name="connsiteY215" fmla="*/ 3855966 h 6858000"/>
              <a:gd name="connsiteX216" fmla="*/ 4088180 w 7467600"/>
              <a:gd name="connsiteY216" fmla="*/ 3929774 h 6858000"/>
              <a:gd name="connsiteX217" fmla="*/ 4184555 w 7467600"/>
              <a:gd name="connsiteY217" fmla="*/ 4010683 h 6858000"/>
              <a:gd name="connsiteX218" fmla="*/ 4399563 w 7467600"/>
              <a:gd name="connsiteY218" fmla="*/ 4158106 h 6858000"/>
              <a:gd name="connsiteX219" fmla="*/ 4684469 w 7467600"/>
              <a:gd name="connsiteY219" fmla="*/ 4364680 h 6858000"/>
              <a:gd name="connsiteX220" fmla="*/ 4690271 w 7467600"/>
              <a:gd name="connsiteY220" fmla="*/ 4370034 h 6858000"/>
              <a:gd name="connsiteX221" fmla="*/ 4136093 w 7467600"/>
              <a:gd name="connsiteY221" fmla="*/ 3858466 h 6858000"/>
              <a:gd name="connsiteX222" fmla="*/ 3670252 w 7467600"/>
              <a:gd name="connsiteY222" fmla="*/ 3622798 h 6858000"/>
              <a:gd name="connsiteX223" fmla="*/ 4440129 w 7467600"/>
              <a:gd name="connsiteY223" fmla="*/ 3448571 h 6858000"/>
              <a:gd name="connsiteX224" fmla="*/ 4856525 w 7467600"/>
              <a:gd name="connsiteY224" fmla="*/ 3915351 h 6858000"/>
              <a:gd name="connsiteX225" fmla="*/ 5059055 w 7467600"/>
              <a:gd name="connsiteY225" fmla="*/ 4108918 h 6858000"/>
              <a:gd name="connsiteX226" fmla="*/ 5290070 w 7467600"/>
              <a:gd name="connsiteY226" fmla="*/ 4263619 h 6858000"/>
              <a:gd name="connsiteX227" fmla="*/ 4834991 w 7467600"/>
              <a:gd name="connsiteY227" fmla="*/ 3830985 h 6858000"/>
              <a:gd name="connsiteX228" fmla="*/ 4440129 w 7467600"/>
              <a:gd name="connsiteY228" fmla="*/ 3448571 h 6858000"/>
              <a:gd name="connsiteX229" fmla="*/ 4441737 w 7467600"/>
              <a:gd name="connsiteY229" fmla="*/ 3399734 h 6858000"/>
              <a:gd name="connsiteX230" fmla="*/ 4431236 w 7467600"/>
              <a:gd name="connsiteY230" fmla="*/ 3400954 h 6858000"/>
              <a:gd name="connsiteX231" fmla="*/ 4557150 w 7467600"/>
              <a:gd name="connsiteY231" fmla="*/ 3510023 h 6858000"/>
              <a:gd name="connsiteX232" fmla="*/ 4856936 w 7467600"/>
              <a:gd name="connsiteY232" fmla="*/ 3809146 h 6858000"/>
              <a:gd name="connsiteX233" fmla="*/ 5111996 w 7467600"/>
              <a:gd name="connsiteY233" fmla="*/ 4065759 h 6858000"/>
              <a:gd name="connsiteX234" fmla="*/ 5388878 w 7467600"/>
              <a:gd name="connsiteY234" fmla="*/ 4300185 h 6858000"/>
              <a:gd name="connsiteX235" fmla="*/ 5425556 w 7467600"/>
              <a:gd name="connsiteY235" fmla="*/ 4308967 h 6858000"/>
              <a:gd name="connsiteX236" fmla="*/ 4943646 w 7467600"/>
              <a:gd name="connsiteY236" fmla="*/ 3822916 h 6858000"/>
              <a:gd name="connsiteX237" fmla="*/ 4594837 w 7467600"/>
              <a:gd name="connsiteY237" fmla="*/ 3532274 h 6858000"/>
              <a:gd name="connsiteX238" fmla="*/ 4441737 w 7467600"/>
              <a:gd name="connsiteY238" fmla="*/ 3399734 h 6858000"/>
              <a:gd name="connsiteX239" fmla="*/ 5425834 w 7467600"/>
              <a:gd name="connsiteY239" fmla="*/ 3162785 h 6858000"/>
              <a:gd name="connsiteX240" fmla="*/ 5401644 w 7467600"/>
              <a:gd name="connsiteY240" fmla="*/ 3617847 h 6858000"/>
              <a:gd name="connsiteX241" fmla="*/ 5467256 w 7467600"/>
              <a:gd name="connsiteY241" fmla="*/ 4175494 h 6858000"/>
              <a:gd name="connsiteX242" fmla="*/ 5448069 w 7467600"/>
              <a:gd name="connsiteY242" fmla="*/ 3567554 h 6858000"/>
              <a:gd name="connsiteX243" fmla="*/ 5425834 w 7467600"/>
              <a:gd name="connsiteY243" fmla="*/ 3162785 h 6858000"/>
              <a:gd name="connsiteX244" fmla="*/ 1318687 w 7467600"/>
              <a:gd name="connsiteY244" fmla="*/ 3113840 h 6858000"/>
              <a:gd name="connsiteX245" fmla="*/ 1066793 w 7467600"/>
              <a:gd name="connsiteY245" fmla="*/ 3212171 h 6858000"/>
              <a:gd name="connsiteX246" fmla="*/ 993319 w 7467600"/>
              <a:gd name="connsiteY246" fmla="*/ 3247648 h 6858000"/>
              <a:gd name="connsiteX247" fmla="*/ 853081 w 7467600"/>
              <a:gd name="connsiteY247" fmla="*/ 3312410 h 6858000"/>
              <a:gd name="connsiteX248" fmla="*/ 805957 w 7467600"/>
              <a:gd name="connsiteY248" fmla="*/ 3330443 h 6858000"/>
              <a:gd name="connsiteX249" fmla="*/ 1318687 w 7467600"/>
              <a:gd name="connsiteY249" fmla="*/ 3113840 h 6858000"/>
              <a:gd name="connsiteX250" fmla="*/ 5453702 w 7467600"/>
              <a:gd name="connsiteY250" fmla="*/ 3090882 h 6858000"/>
              <a:gd name="connsiteX251" fmla="*/ 5480135 w 7467600"/>
              <a:gd name="connsiteY251" fmla="*/ 3565802 h 6858000"/>
              <a:gd name="connsiteX252" fmla="*/ 5499023 w 7467600"/>
              <a:gd name="connsiteY252" fmla="*/ 4166310 h 6858000"/>
              <a:gd name="connsiteX253" fmla="*/ 5547022 w 7467600"/>
              <a:gd name="connsiteY253" fmla="*/ 3607838 h 6858000"/>
              <a:gd name="connsiteX254" fmla="*/ 5515964 w 7467600"/>
              <a:gd name="connsiteY254" fmla="*/ 3378541 h 6858000"/>
              <a:gd name="connsiteX255" fmla="*/ 5453702 w 7467600"/>
              <a:gd name="connsiteY255" fmla="*/ 3090882 h 6858000"/>
              <a:gd name="connsiteX256" fmla="*/ 1238695 w 7467600"/>
              <a:gd name="connsiteY256" fmla="*/ 3076820 h 6858000"/>
              <a:gd name="connsiteX257" fmla="*/ 716371 w 7467600"/>
              <a:gd name="connsiteY257" fmla="*/ 3293249 h 6858000"/>
              <a:gd name="connsiteX258" fmla="*/ 579522 w 7467600"/>
              <a:gd name="connsiteY258" fmla="*/ 3371759 h 6858000"/>
              <a:gd name="connsiteX259" fmla="*/ 600288 w 7467600"/>
              <a:gd name="connsiteY259" fmla="*/ 3365555 h 6858000"/>
              <a:gd name="connsiteX260" fmla="*/ 840692 w 7467600"/>
              <a:gd name="connsiteY260" fmla="*/ 3284921 h 6858000"/>
              <a:gd name="connsiteX261" fmla="*/ 979248 w 7467600"/>
              <a:gd name="connsiteY261" fmla="*/ 3221003 h 6858000"/>
              <a:gd name="connsiteX262" fmla="*/ 1053282 w 7467600"/>
              <a:gd name="connsiteY262" fmla="*/ 3185247 h 6858000"/>
              <a:gd name="connsiteX263" fmla="*/ 1320603 w 7467600"/>
              <a:gd name="connsiteY263" fmla="*/ 3081281 h 6858000"/>
              <a:gd name="connsiteX264" fmla="*/ 1238695 w 7467600"/>
              <a:gd name="connsiteY264" fmla="*/ 3076820 h 6858000"/>
              <a:gd name="connsiteX265" fmla="*/ 5425627 w 7467600"/>
              <a:gd name="connsiteY265" fmla="*/ 2954192 h 6858000"/>
              <a:gd name="connsiteX266" fmla="*/ 5470770 w 7467600"/>
              <a:gd name="connsiteY266" fmla="*/ 3005435 h 6858000"/>
              <a:gd name="connsiteX267" fmla="*/ 5519779 w 7467600"/>
              <a:gd name="connsiteY267" fmla="*/ 4359223 h 6858000"/>
              <a:gd name="connsiteX268" fmla="*/ 5520293 w 7467600"/>
              <a:gd name="connsiteY268" fmla="*/ 4360602 h 6858000"/>
              <a:gd name="connsiteX269" fmla="*/ 5767221 w 7467600"/>
              <a:gd name="connsiteY269" fmla="*/ 4665564 h 6858000"/>
              <a:gd name="connsiteX270" fmla="*/ 6937169 w 7467600"/>
              <a:gd name="connsiteY270" fmla="*/ 4815941 h 6858000"/>
              <a:gd name="connsiteX271" fmla="*/ 6953922 w 7467600"/>
              <a:gd name="connsiteY271" fmla="*/ 4890068 h 6858000"/>
              <a:gd name="connsiteX272" fmla="*/ 6071359 w 7467600"/>
              <a:gd name="connsiteY272" fmla="*/ 4770770 h 6858000"/>
              <a:gd name="connsiteX273" fmla="*/ 6038839 w 7467600"/>
              <a:gd name="connsiteY273" fmla="*/ 4764474 h 6858000"/>
              <a:gd name="connsiteX274" fmla="*/ 6038706 w 7467600"/>
              <a:gd name="connsiteY274" fmla="*/ 4763847 h 6858000"/>
              <a:gd name="connsiteX275" fmla="*/ 6037784 w 7467600"/>
              <a:gd name="connsiteY275" fmla="*/ 4764270 h 6858000"/>
              <a:gd name="connsiteX276" fmla="*/ 6038839 w 7467600"/>
              <a:gd name="connsiteY276" fmla="*/ 4764474 h 6858000"/>
              <a:gd name="connsiteX277" fmla="*/ 6040338 w 7467600"/>
              <a:gd name="connsiteY277" fmla="*/ 4771418 h 6858000"/>
              <a:gd name="connsiteX278" fmla="*/ 6024488 w 7467600"/>
              <a:gd name="connsiteY278" fmla="*/ 4809903 h 6858000"/>
              <a:gd name="connsiteX279" fmla="*/ 5599771 w 7467600"/>
              <a:gd name="connsiteY279" fmla="*/ 5509652 h 6858000"/>
              <a:gd name="connsiteX280" fmla="*/ 5548843 w 7467600"/>
              <a:gd name="connsiteY280" fmla="*/ 5563845 h 6858000"/>
              <a:gd name="connsiteX281" fmla="*/ 5940952 w 7467600"/>
              <a:gd name="connsiteY281" fmla="*/ 6250028 h 6858000"/>
              <a:gd name="connsiteX282" fmla="*/ 6043441 w 7467600"/>
              <a:gd name="connsiteY282" fmla="*/ 6665847 h 6858000"/>
              <a:gd name="connsiteX283" fmla="*/ 6093432 w 7467600"/>
              <a:gd name="connsiteY283" fmla="*/ 6858000 h 6858000"/>
              <a:gd name="connsiteX284" fmla="*/ 6034344 w 7467600"/>
              <a:gd name="connsiteY284" fmla="*/ 6858000 h 6858000"/>
              <a:gd name="connsiteX285" fmla="*/ 6026679 w 7467600"/>
              <a:gd name="connsiteY285" fmla="*/ 6836959 h 6858000"/>
              <a:gd name="connsiteX286" fmla="*/ 5800441 w 7467600"/>
              <a:gd name="connsiteY286" fmla="*/ 6335286 h 6858000"/>
              <a:gd name="connsiteX287" fmla="*/ 5526562 w 7467600"/>
              <a:gd name="connsiteY287" fmla="*/ 5705388 h 6858000"/>
              <a:gd name="connsiteX288" fmla="*/ 5519640 w 7467600"/>
              <a:gd name="connsiteY288" fmla="*/ 5683774 h 6858000"/>
              <a:gd name="connsiteX289" fmla="*/ 5844559 w 7467600"/>
              <a:gd name="connsiteY289" fmla="*/ 6553349 h 6858000"/>
              <a:gd name="connsiteX290" fmla="*/ 5975994 w 7467600"/>
              <a:gd name="connsiteY290" fmla="*/ 6858000 h 6858000"/>
              <a:gd name="connsiteX291" fmla="*/ 5898547 w 7467600"/>
              <a:gd name="connsiteY291" fmla="*/ 6858000 h 6858000"/>
              <a:gd name="connsiteX292" fmla="*/ 5682041 w 7467600"/>
              <a:gd name="connsiteY292" fmla="*/ 6355860 h 6858000"/>
              <a:gd name="connsiteX293" fmla="*/ 5461758 w 7467600"/>
              <a:gd name="connsiteY293" fmla="*/ 5820220 h 6858000"/>
              <a:gd name="connsiteX294" fmla="*/ 5237282 w 7467600"/>
              <a:gd name="connsiteY294" fmla="*/ 6579086 h 6858000"/>
              <a:gd name="connsiteX295" fmla="*/ 5115009 w 7467600"/>
              <a:gd name="connsiteY295" fmla="*/ 6858000 h 6858000"/>
              <a:gd name="connsiteX296" fmla="*/ 5028074 w 7467600"/>
              <a:gd name="connsiteY296" fmla="*/ 6858000 h 6858000"/>
              <a:gd name="connsiteX297" fmla="*/ 5079508 w 7467600"/>
              <a:gd name="connsiteY297" fmla="*/ 6749074 h 6858000"/>
              <a:gd name="connsiteX298" fmla="*/ 5371846 w 7467600"/>
              <a:gd name="connsiteY298" fmla="*/ 5924413 h 6858000"/>
              <a:gd name="connsiteX299" fmla="*/ 5270512 w 7467600"/>
              <a:gd name="connsiteY299" fmla="*/ 6138975 h 6858000"/>
              <a:gd name="connsiteX300" fmla="*/ 5062409 w 7467600"/>
              <a:gd name="connsiteY300" fmla="*/ 6653544 h 6858000"/>
              <a:gd name="connsiteX301" fmla="*/ 5036628 w 7467600"/>
              <a:gd name="connsiteY301" fmla="*/ 6754247 h 6858000"/>
              <a:gd name="connsiteX302" fmla="*/ 5009112 w 7467600"/>
              <a:gd name="connsiteY302" fmla="*/ 6858000 h 6858000"/>
              <a:gd name="connsiteX303" fmla="*/ 4976679 w 7467600"/>
              <a:gd name="connsiteY303" fmla="*/ 6858000 h 6858000"/>
              <a:gd name="connsiteX304" fmla="*/ 5006537 w 7467600"/>
              <a:gd name="connsiteY304" fmla="*/ 6747068 h 6858000"/>
              <a:gd name="connsiteX305" fmla="*/ 5032723 w 7467600"/>
              <a:gd name="connsiteY305" fmla="*/ 6644957 h 6858000"/>
              <a:gd name="connsiteX306" fmla="*/ 5242949 w 7467600"/>
              <a:gd name="connsiteY306" fmla="*/ 6125175 h 6858000"/>
              <a:gd name="connsiteX307" fmla="*/ 5286321 w 7467600"/>
              <a:gd name="connsiteY307" fmla="*/ 6033555 h 6858000"/>
              <a:gd name="connsiteX308" fmla="*/ 5008210 w 7467600"/>
              <a:gd name="connsiteY308" fmla="*/ 6649194 h 6858000"/>
              <a:gd name="connsiteX309" fmla="*/ 4986321 w 7467600"/>
              <a:gd name="connsiteY309" fmla="*/ 6765687 h 6858000"/>
              <a:gd name="connsiteX310" fmla="*/ 4973474 w 7467600"/>
              <a:gd name="connsiteY310" fmla="*/ 6858000 h 6858000"/>
              <a:gd name="connsiteX311" fmla="*/ 4907178 w 7467600"/>
              <a:gd name="connsiteY311" fmla="*/ 6858000 h 6858000"/>
              <a:gd name="connsiteX312" fmla="*/ 4910810 w 7467600"/>
              <a:gd name="connsiteY312" fmla="*/ 6829660 h 6858000"/>
              <a:gd name="connsiteX313" fmla="*/ 4987461 w 7467600"/>
              <a:gd name="connsiteY313" fmla="*/ 6432994 h 6858000"/>
              <a:gd name="connsiteX314" fmla="*/ 5179262 w 7467600"/>
              <a:gd name="connsiteY314" fmla="*/ 6035044 h 6858000"/>
              <a:gd name="connsiteX315" fmla="*/ 4689678 w 7467600"/>
              <a:gd name="connsiteY315" fmla="*/ 6440241 h 6858000"/>
              <a:gd name="connsiteX316" fmla="*/ 4477543 w 7467600"/>
              <a:gd name="connsiteY316" fmla="*/ 6674836 h 6858000"/>
              <a:gd name="connsiteX317" fmla="*/ 4329957 w 7467600"/>
              <a:gd name="connsiteY317" fmla="*/ 6858000 h 6858000"/>
              <a:gd name="connsiteX318" fmla="*/ 4218595 w 7467600"/>
              <a:gd name="connsiteY318" fmla="*/ 6858000 h 6858000"/>
              <a:gd name="connsiteX319" fmla="*/ 4368888 w 7467600"/>
              <a:gd name="connsiteY319" fmla="*/ 6668412 h 6858000"/>
              <a:gd name="connsiteX320" fmla="*/ 4563091 w 7467600"/>
              <a:gd name="connsiteY320" fmla="*/ 6442508 h 6858000"/>
              <a:gd name="connsiteX321" fmla="*/ 5387324 w 7467600"/>
              <a:gd name="connsiteY321" fmla="*/ 5705830 h 6858000"/>
              <a:gd name="connsiteX322" fmla="*/ 5073620 w 7467600"/>
              <a:gd name="connsiteY322" fmla="*/ 5955437 h 6858000"/>
              <a:gd name="connsiteX323" fmla="*/ 4689789 w 7467600"/>
              <a:gd name="connsiteY323" fmla="*/ 6268382 h 6858000"/>
              <a:gd name="connsiteX324" fmla="*/ 4418722 w 7467600"/>
              <a:gd name="connsiteY324" fmla="*/ 6570886 h 6858000"/>
              <a:gd name="connsiteX325" fmla="*/ 4214944 w 7467600"/>
              <a:gd name="connsiteY325" fmla="*/ 6858000 h 6858000"/>
              <a:gd name="connsiteX326" fmla="*/ 4177898 w 7467600"/>
              <a:gd name="connsiteY326" fmla="*/ 6858000 h 6858000"/>
              <a:gd name="connsiteX327" fmla="*/ 4391597 w 7467600"/>
              <a:gd name="connsiteY327" fmla="*/ 6556370 h 6858000"/>
              <a:gd name="connsiteX328" fmla="*/ 4668889 w 7467600"/>
              <a:gd name="connsiteY328" fmla="*/ 6246399 h 6858000"/>
              <a:gd name="connsiteX329" fmla="*/ 5055427 w 7467600"/>
              <a:gd name="connsiteY329" fmla="*/ 5931476 h 6858000"/>
              <a:gd name="connsiteX330" fmla="*/ 5371814 w 7467600"/>
              <a:gd name="connsiteY330" fmla="*/ 5678975 h 6858000"/>
              <a:gd name="connsiteX331" fmla="*/ 4987918 w 7467600"/>
              <a:gd name="connsiteY331" fmla="*/ 5838701 h 6858000"/>
              <a:gd name="connsiteX332" fmla="*/ 4317146 w 7467600"/>
              <a:gd name="connsiteY332" fmla="*/ 6587716 h 6858000"/>
              <a:gd name="connsiteX333" fmla="*/ 4171627 w 7467600"/>
              <a:gd name="connsiteY333" fmla="*/ 6858000 h 6858000"/>
              <a:gd name="connsiteX334" fmla="*/ 4081585 w 7467600"/>
              <a:gd name="connsiteY334" fmla="*/ 6858000 h 6858000"/>
              <a:gd name="connsiteX335" fmla="*/ 4238603 w 7467600"/>
              <a:gd name="connsiteY335" fmla="*/ 6559341 h 6858000"/>
              <a:gd name="connsiteX336" fmla="*/ 4778333 w 7467600"/>
              <a:gd name="connsiteY336" fmla="*/ 5873626 h 6858000"/>
              <a:gd name="connsiteX337" fmla="*/ 5414185 w 7467600"/>
              <a:gd name="connsiteY337" fmla="*/ 5573882 h 6858000"/>
              <a:gd name="connsiteX338" fmla="*/ 5959648 w 7467600"/>
              <a:gd name="connsiteY338" fmla="*/ 4760797 h 6858000"/>
              <a:gd name="connsiteX339" fmla="*/ 5355019 w 7467600"/>
              <a:gd name="connsiteY339" fmla="*/ 4734672 h 6858000"/>
              <a:gd name="connsiteX340" fmla="*/ 5083565 w 7467600"/>
              <a:gd name="connsiteY340" fmla="*/ 5179121 h 6858000"/>
              <a:gd name="connsiteX341" fmla="*/ 4713577 w 7467600"/>
              <a:gd name="connsiteY341" fmla="*/ 5616803 h 6858000"/>
              <a:gd name="connsiteX342" fmla="*/ 3989559 w 7467600"/>
              <a:gd name="connsiteY342" fmla="*/ 6145945 h 6858000"/>
              <a:gd name="connsiteX343" fmla="*/ 3939824 w 7467600"/>
              <a:gd name="connsiteY343" fmla="*/ 6066900 h 6858000"/>
              <a:gd name="connsiteX344" fmla="*/ 4584537 w 7467600"/>
              <a:gd name="connsiteY344" fmla="*/ 5324826 h 6858000"/>
              <a:gd name="connsiteX345" fmla="*/ 5037105 w 7467600"/>
              <a:gd name="connsiteY345" fmla="*/ 5088765 h 6858000"/>
              <a:gd name="connsiteX346" fmla="*/ 5039930 w 7467600"/>
              <a:gd name="connsiteY346" fmla="*/ 5089585 h 6858000"/>
              <a:gd name="connsiteX347" fmla="*/ 5263764 w 7467600"/>
              <a:gd name="connsiteY347" fmla="*/ 4735525 h 6858000"/>
              <a:gd name="connsiteX348" fmla="*/ 4086300 w 7467600"/>
              <a:gd name="connsiteY348" fmla="*/ 4884599 h 6858000"/>
              <a:gd name="connsiteX349" fmla="*/ 4085485 w 7467600"/>
              <a:gd name="connsiteY349" fmla="*/ 4899070 h 6858000"/>
              <a:gd name="connsiteX350" fmla="*/ 3871915 w 7467600"/>
              <a:gd name="connsiteY350" fmla="*/ 5253645 h 6858000"/>
              <a:gd name="connsiteX351" fmla="*/ 3799374 w 7467600"/>
              <a:gd name="connsiteY351" fmla="*/ 5466127 h 6858000"/>
              <a:gd name="connsiteX352" fmla="*/ 3498850 w 7467600"/>
              <a:gd name="connsiteY352" fmla="*/ 6661888 h 6858000"/>
              <a:gd name="connsiteX353" fmla="*/ 3399216 w 7467600"/>
              <a:gd name="connsiteY353" fmla="*/ 6858000 h 6858000"/>
              <a:gd name="connsiteX354" fmla="*/ 3303688 w 7467600"/>
              <a:gd name="connsiteY354" fmla="*/ 6858000 h 6858000"/>
              <a:gd name="connsiteX355" fmla="*/ 3391774 w 7467600"/>
              <a:gd name="connsiteY355" fmla="*/ 6697181 h 6858000"/>
              <a:gd name="connsiteX356" fmla="*/ 3735540 w 7467600"/>
              <a:gd name="connsiteY356" fmla="*/ 5546923 h 6858000"/>
              <a:gd name="connsiteX357" fmla="*/ 3729438 w 7467600"/>
              <a:gd name="connsiteY357" fmla="*/ 5569058 h 6858000"/>
              <a:gd name="connsiteX358" fmla="*/ 3707782 w 7467600"/>
              <a:gd name="connsiteY358" fmla="*/ 5644908 h 6858000"/>
              <a:gd name="connsiteX359" fmla="*/ 3583827 w 7467600"/>
              <a:gd name="connsiteY359" fmla="*/ 6039215 h 6858000"/>
              <a:gd name="connsiteX360" fmla="*/ 3547861 w 7467600"/>
              <a:gd name="connsiteY360" fmla="*/ 6129609 h 6858000"/>
              <a:gd name="connsiteX361" fmla="*/ 3490905 w 7467600"/>
              <a:gd name="connsiteY361" fmla="*/ 6277660 h 6858000"/>
              <a:gd name="connsiteX362" fmla="*/ 3455859 w 7467600"/>
              <a:gd name="connsiteY362" fmla="*/ 6391301 h 6858000"/>
              <a:gd name="connsiteX363" fmla="*/ 3429112 w 7467600"/>
              <a:gd name="connsiteY363" fmla="*/ 6479469 h 6858000"/>
              <a:gd name="connsiteX364" fmla="*/ 3304862 w 7467600"/>
              <a:gd name="connsiteY364" fmla="*/ 6796476 h 6858000"/>
              <a:gd name="connsiteX365" fmla="*/ 3276071 w 7467600"/>
              <a:gd name="connsiteY365" fmla="*/ 6858000 h 6858000"/>
              <a:gd name="connsiteX366" fmla="*/ 3240805 w 7467600"/>
              <a:gd name="connsiteY366" fmla="*/ 6858000 h 6858000"/>
              <a:gd name="connsiteX367" fmla="*/ 3275917 w 7467600"/>
              <a:gd name="connsiteY367" fmla="*/ 6783192 h 6858000"/>
              <a:gd name="connsiteX368" fmla="*/ 3399358 w 7467600"/>
              <a:gd name="connsiteY368" fmla="*/ 6469011 h 6858000"/>
              <a:gd name="connsiteX369" fmla="*/ 3425650 w 7467600"/>
              <a:gd name="connsiteY369" fmla="*/ 6381333 h 6858000"/>
              <a:gd name="connsiteX370" fmla="*/ 3460661 w 7467600"/>
              <a:gd name="connsiteY370" fmla="*/ 6266763 h 6858000"/>
              <a:gd name="connsiteX371" fmla="*/ 3518021 w 7467600"/>
              <a:gd name="connsiteY371" fmla="*/ 6117298 h 6858000"/>
              <a:gd name="connsiteX372" fmla="*/ 3554035 w 7467600"/>
              <a:gd name="connsiteY372" fmla="*/ 6027832 h 6858000"/>
              <a:gd name="connsiteX373" fmla="*/ 3677174 w 7467600"/>
              <a:gd name="connsiteY373" fmla="*/ 5636351 h 6858000"/>
              <a:gd name="connsiteX374" fmla="*/ 3698819 w 7467600"/>
              <a:gd name="connsiteY374" fmla="*/ 5560503 h 6858000"/>
              <a:gd name="connsiteX375" fmla="*/ 3702094 w 7467600"/>
              <a:gd name="connsiteY375" fmla="*/ 5549194 h 6858000"/>
              <a:gd name="connsiteX376" fmla="*/ 3398355 w 7467600"/>
              <a:gd name="connsiteY376" fmla="*/ 6094603 h 6858000"/>
              <a:gd name="connsiteX377" fmla="*/ 3193941 w 7467600"/>
              <a:gd name="connsiteY377" fmla="*/ 6798775 h 6858000"/>
              <a:gd name="connsiteX378" fmla="*/ 3184140 w 7467600"/>
              <a:gd name="connsiteY378" fmla="*/ 6858000 h 6858000"/>
              <a:gd name="connsiteX379" fmla="*/ 3099978 w 7467600"/>
              <a:gd name="connsiteY379" fmla="*/ 6858000 h 6858000"/>
              <a:gd name="connsiteX380" fmla="*/ 3101556 w 7467600"/>
              <a:gd name="connsiteY380" fmla="*/ 6843337 h 6858000"/>
              <a:gd name="connsiteX381" fmla="*/ 3370162 w 7467600"/>
              <a:gd name="connsiteY381" fmla="*/ 5785550 h 6858000"/>
              <a:gd name="connsiteX382" fmla="*/ 3746477 w 7467600"/>
              <a:gd name="connsiteY382" fmla="*/ 5377889 h 6858000"/>
              <a:gd name="connsiteX383" fmla="*/ 3863399 w 7467600"/>
              <a:gd name="connsiteY383" fmla="*/ 5087257 h 6858000"/>
              <a:gd name="connsiteX384" fmla="*/ 3968712 w 7467600"/>
              <a:gd name="connsiteY384" fmla="*/ 4913989 h 6858000"/>
              <a:gd name="connsiteX385" fmla="*/ 2792390 w 7467600"/>
              <a:gd name="connsiteY385" fmla="*/ 5382974 h 6858000"/>
              <a:gd name="connsiteX386" fmla="*/ 2714982 w 7467600"/>
              <a:gd name="connsiteY386" fmla="*/ 5427051 h 6858000"/>
              <a:gd name="connsiteX387" fmla="*/ 2813361 w 7467600"/>
              <a:gd name="connsiteY387" fmla="*/ 6023912 h 6858000"/>
              <a:gd name="connsiteX388" fmla="*/ 2688430 w 7467600"/>
              <a:gd name="connsiteY388" fmla="*/ 6801564 h 6858000"/>
              <a:gd name="connsiteX389" fmla="*/ 2629626 w 7467600"/>
              <a:gd name="connsiteY389" fmla="*/ 6763394 h 6858000"/>
              <a:gd name="connsiteX390" fmla="*/ 2565328 w 7467600"/>
              <a:gd name="connsiteY390" fmla="*/ 5516399 h 6858000"/>
              <a:gd name="connsiteX391" fmla="*/ 1922999 w 7467600"/>
              <a:gd name="connsiteY391" fmla="*/ 5980343 h 6858000"/>
              <a:gd name="connsiteX392" fmla="*/ 1950261 w 7467600"/>
              <a:gd name="connsiteY392" fmla="*/ 6405858 h 6858000"/>
              <a:gd name="connsiteX393" fmla="*/ 2365554 w 7467600"/>
              <a:gd name="connsiteY393" fmla="*/ 6759107 h 6858000"/>
              <a:gd name="connsiteX394" fmla="*/ 2424142 w 7467600"/>
              <a:gd name="connsiteY394" fmla="*/ 6858000 h 6858000"/>
              <a:gd name="connsiteX395" fmla="*/ 2395994 w 7467600"/>
              <a:gd name="connsiteY395" fmla="*/ 6858000 h 6858000"/>
              <a:gd name="connsiteX396" fmla="*/ 2392863 w 7467600"/>
              <a:gd name="connsiteY396" fmla="*/ 6852964 h 6858000"/>
              <a:gd name="connsiteX397" fmla="*/ 2017589 w 7467600"/>
              <a:gd name="connsiteY397" fmla="*/ 6493982 h 6858000"/>
              <a:gd name="connsiteX398" fmla="*/ 2147336 w 7467600"/>
              <a:gd name="connsiteY398" fmla="*/ 6594052 h 6858000"/>
              <a:gd name="connsiteX399" fmla="*/ 2207047 w 7467600"/>
              <a:gd name="connsiteY399" fmla="*/ 6654540 h 6858000"/>
              <a:gd name="connsiteX400" fmla="*/ 2299106 w 7467600"/>
              <a:gd name="connsiteY400" fmla="*/ 6778931 h 6858000"/>
              <a:gd name="connsiteX401" fmla="*/ 2314430 w 7467600"/>
              <a:gd name="connsiteY401" fmla="*/ 6801144 h 6858000"/>
              <a:gd name="connsiteX402" fmla="*/ 2352406 w 7467600"/>
              <a:gd name="connsiteY402" fmla="*/ 6858000 h 6858000"/>
              <a:gd name="connsiteX403" fmla="*/ 2314492 w 7467600"/>
              <a:gd name="connsiteY403" fmla="*/ 6858000 h 6858000"/>
              <a:gd name="connsiteX404" fmla="*/ 2288095 w 7467600"/>
              <a:gd name="connsiteY404" fmla="*/ 6818030 h 6858000"/>
              <a:gd name="connsiteX405" fmla="*/ 2272768 w 7467600"/>
              <a:gd name="connsiteY405" fmla="*/ 6795822 h 6858000"/>
              <a:gd name="connsiteX406" fmla="*/ 2182715 w 7467600"/>
              <a:gd name="connsiteY406" fmla="*/ 6675071 h 6858000"/>
              <a:gd name="connsiteX407" fmla="*/ 2032061 w 7467600"/>
              <a:gd name="connsiteY407" fmla="*/ 6541380 h 6858000"/>
              <a:gd name="connsiteX408" fmla="*/ 2257220 w 7467600"/>
              <a:gd name="connsiteY408" fmla="*/ 6826257 h 6858000"/>
              <a:gd name="connsiteX409" fmla="*/ 2281324 w 7467600"/>
              <a:gd name="connsiteY409" fmla="*/ 6858000 h 6858000"/>
              <a:gd name="connsiteX410" fmla="*/ 2242860 w 7467600"/>
              <a:gd name="connsiteY410" fmla="*/ 6858000 h 6858000"/>
              <a:gd name="connsiteX411" fmla="*/ 2232818 w 7467600"/>
              <a:gd name="connsiteY411" fmla="*/ 6844926 h 6858000"/>
              <a:gd name="connsiteX412" fmla="*/ 1990172 w 7467600"/>
              <a:gd name="connsiteY412" fmla="*/ 6542121 h 6858000"/>
              <a:gd name="connsiteX413" fmla="*/ 2124090 w 7467600"/>
              <a:gd name="connsiteY413" fmla="*/ 6761017 h 6858000"/>
              <a:gd name="connsiteX414" fmla="*/ 2200380 w 7467600"/>
              <a:gd name="connsiteY414" fmla="*/ 6858000 h 6858000"/>
              <a:gd name="connsiteX415" fmla="*/ 2147507 w 7467600"/>
              <a:gd name="connsiteY415" fmla="*/ 6858000 h 6858000"/>
              <a:gd name="connsiteX416" fmla="*/ 2070668 w 7467600"/>
              <a:gd name="connsiteY416" fmla="*/ 6761520 h 6858000"/>
              <a:gd name="connsiteX417" fmla="*/ 1975142 w 7467600"/>
              <a:gd name="connsiteY417" fmla="*/ 6585570 h 6858000"/>
              <a:gd name="connsiteX418" fmla="*/ 2050035 w 7467600"/>
              <a:gd name="connsiteY418" fmla="*/ 6813345 h 6858000"/>
              <a:gd name="connsiteX419" fmla="*/ 2063025 w 7467600"/>
              <a:gd name="connsiteY419" fmla="*/ 6858000 h 6858000"/>
              <a:gd name="connsiteX420" fmla="*/ 2021675 w 7467600"/>
              <a:gd name="connsiteY420" fmla="*/ 6858000 h 6858000"/>
              <a:gd name="connsiteX421" fmla="*/ 2019308 w 7467600"/>
              <a:gd name="connsiteY421" fmla="*/ 6847118 h 6858000"/>
              <a:gd name="connsiteX422" fmla="*/ 1938835 w 7467600"/>
              <a:gd name="connsiteY422" fmla="*/ 6551160 h 6858000"/>
              <a:gd name="connsiteX423" fmla="*/ 1953230 w 7467600"/>
              <a:gd name="connsiteY423" fmla="*/ 6759699 h 6858000"/>
              <a:gd name="connsiteX424" fmla="*/ 1956763 w 7467600"/>
              <a:gd name="connsiteY424" fmla="*/ 6778191 h 6858000"/>
              <a:gd name="connsiteX425" fmla="*/ 1967925 w 7467600"/>
              <a:gd name="connsiteY425" fmla="*/ 6858000 h 6858000"/>
              <a:gd name="connsiteX426" fmla="*/ 1936622 w 7467600"/>
              <a:gd name="connsiteY426" fmla="*/ 6858000 h 6858000"/>
              <a:gd name="connsiteX427" fmla="*/ 1926261 w 7467600"/>
              <a:gd name="connsiteY427" fmla="*/ 6784064 h 6858000"/>
              <a:gd name="connsiteX428" fmla="*/ 1922724 w 7467600"/>
              <a:gd name="connsiteY428" fmla="*/ 6765577 h 6858000"/>
              <a:gd name="connsiteX429" fmla="*/ 1904650 w 7467600"/>
              <a:gd name="connsiteY429" fmla="*/ 6639616 h 6858000"/>
              <a:gd name="connsiteX430" fmla="*/ 1885273 w 7467600"/>
              <a:gd name="connsiteY430" fmla="*/ 6858000 h 6858000"/>
              <a:gd name="connsiteX431" fmla="*/ 1854363 w 7467600"/>
              <a:gd name="connsiteY431" fmla="*/ 6858000 h 6858000"/>
              <a:gd name="connsiteX432" fmla="*/ 1880391 w 7467600"/>
              <a:gd name="connsiteY432" fmla="*/ 6603796 h 6858000"/>
              <a:gd name="connsiteX433" fmla="*/ 1818273 w 7467600"/>
              <a:gd name="connsiteY433" fmla="*/ 6715729 h 6858000"/>
              <a:gd name="connsiteX434" fmla="*/ 1794691 w 7467600"/>
              <a:gd name="connsiteY434" fmla="*/ 6843239 h 6858000"/>
              <a:gd name="connsiteX435" fmla="*/ 1794914 w 7467600"/>
              <a:gd name="connsiteY435" fmla="*/ 6858000 h 6858000"/>
              <a:gd name="connsiteX436" fmla="*/ 1746128 w 7467600"/>
              <a:gd name="connsiteY436" fmla="*/ 6858000 h 6858000"/>
              <a:gd name="connsiteX437" fmla="*/ 1753934 w 7467600"/>
              <a:gd name="connsiteY437" fmla="*/ 6724796 h 6858000"/>
              <a:gd name="connsiteX438" fmla="*/ 1792053 w 7467600"/>
              <a:gd name="connsiteY438" fmla="*/ 6572396 h 6858000"/>
              <a:gd name="connsiteX439" fmla="*/ 1862248 w 7467600"/>
              <a:gd name="connsiteY439" fmla="*/ 6266397 h 6858000"/>
              <a:gd name="connsiteX440" fmla="*/ 1862250 w 7467600"/>
              <a:gd name="connsiteY440" fmla="*/ 6033531 h 6858000"/>
              <a:gd name="connsiteX441" fmla="*/ 1211999 w 7467600"/>
              <a:gd name="connsiteY441" fmla="*/ 6683610 h 6858000"/>
              <a:gd name="connsiteX442" fmla="*/ 1213266 w 7467600"/>
              <a:gd name="connsiteY442" fmla="*/ 6691947 h 6858000"/>
              <a:gd name="connsiteX443" fmla="*/ 1203370 w 7467600"/>
              <a:gd name="connsiteY443" fmla="*/ 6850676 h 6858000"/>
              <a:gd name="connsiteX444" fmla="*/ 1203671 w 7467600"/>
              <a:gd name="connsiteY444" fmla="*/ 6858000 h 6858000"/>
              <a:gd name="connsiteX445" fmla="*/ 1143180 w 7467600"/>
              <a:gd name="connsiteY445" fmla="*/ 6858000 h 6858000"/>
              <a:gd name="connsiteX446" fmla="*/ 1142176 w 7467600"/>
              <a:gd name="connsiteY446" fmla="*/ 6766045 h 6858000"/>
              <a:gd name="connsiteX447" fmla="*/ 1067484 w 7467600"/>
              <a:gd name="connsiteY447" fmla="*/ 6858000 h 6858000"/>
              <a:gd name="connsiteX448" fmla="*/ 953928 w 7467600"/>
              <a:gd name="connsiteY448" fmla="*/ 6858000 h 6858000"/>
              <a:gd name="connsiteX449" fmla="*/ 959715 w 7467600"/>
              <a:gd name="connsiteY449" fmla="*/ 6850185 h 6858000"/>
              <a:gd name="connsiteX450" fmla="*/ 1483788 w 7467600"/>
              <a:gd name="connsiteY450" fmla="*/ 6259174 h 6858000"/>
              <a:gd name="connsiteX451" fmla="*/ 1100671 w 7467600"/>
              <a:gd name="connsiteY451" fmla="*/ 6252137 h 6858000"/>
              <a:gd name="connsiteX452" fmla="*/ 1090144 w 7467600"/>
              <a:gd name="connsiteY452" fmla="*/ 6256748 h 6858000"/>
              <a:gd name="connsiteX453" fmla="*/ 1095872 w 7467600"/>
              <a:gd name="connsiteY453" fmla="*/ 6271892 h 6858000"/>
              <a:gd name="connsiteX454" fmla="*/ 262785 w 7467600"/>
              <a:gd name="connsiteY454" fmla="*/ 6845450 h 6858000"/>
              <a:gd name="connsiteX455" fmla="*/ 209968 w 7467600"/>
              <a:gd name="connsiteY455" fmla="*/ 6770713 h 6858000"/>
              <a:gd name="connsiteX456" fmla="*/ 873460 w 7467600"/>
              <a:gd name="connsiteY456" fmla="*/ 6253768 h 6858000"/>
              <a:gd name="connsiteX457" fmla="*/ 192686 w 7467600"/>
              <a:gd name="connsiteY457" fmla="*/ 5849257 h 6858000"/>
              <a:gd name="connsiteX458" fmla="*/ 4696 w 7467600"/>
              <a:gd name="connsiteY458" fmla="*/ 5697668 h 6858000"/>
              <a:gd name="connsiteX459" fmla="*/ 0 w 7467600"/>
              <a:gd name="connsiteY459" fmla="*/ 5689984 h 6858000"/>
              <a:gd name="connsiteX460" fmla="*/ 0 w 7467600"/>
              <a:gd name="connsiteY460" fmla="*/ 5513472 h 6858000"/>
              <a:gd name="connsiteX461" fmla="*/ 174101 w 7467600"/>
              <a:gd name="connsiteY461" fmla="*/ 5620277 h 6858000"/>
              <a:gd name="connsiteX462" fmla="*/ 891800 w 7467600"/>
              <a:gd name="connsiteY462" fmla="*/ 6036935 h 6858000"/>
              <a:gd name="connsiteX463" fmla="*/ 1072219 w 7467600"/>
              <a:gd name="connsiteY463" fmla="*/ 6169443 h 6858000"/>
              <a:gd name="connsiteX464" fmla="*/ 1074117 w 7467600"/>
              <a:gd name="connsiteY464" fmla="*/ 6170301 h 6858000"/>
              <a:gd name="connsiteX465" fmla="*/ 1083114 w 7467600"/>
              <a:gd name="connsiteY465" fmla="*/ 6174131 h 6858000"/>
              <a:gd name="connsiteX466" fmla="*/ 1543010 w 7467600"/>
              <a:gd name="connsiteY466" fmla="*/ 6191140 h 6858000"/>
              <a:gd name="connsiteX467" fmla="*/ 1551080 w 7467600"/>
              <a:gd name="connsiteY467" fmla="*/ 6195006 h 6858000"/>
              <a:gd name="connsiteX468" fmla="*/ 2345443 w 7467600"/>
              <a:gd name="connsiteY468" fmla="*/ 5549882 h 6858000"/>
              <a:gd name="connsiteX469" fmla="*/ 1721499 w 7467600"/>
              <a:gd name="connsiteY469" fmla="*/ 5599969 h 6858000"/>
              <a:gd name="connsiteX470" fmla="*/ 767716 w 7467600"/>
              <a:gd name="connsiteY470" fmla="*/ 5472768 h 6858000"/>
              <a:gd name="connsiteX471" fmla="*/ 722147 w 7467600"/>
              <a:gd name="connsiteY471" fmla="*/ 5393091 h 6858000"/>
              <a:gd name="connsiteX472" fmla="*/ 1485552 w 7467600"/>
              <a:gd name="connsiteY472" fmla="*/ 5313202 h 6858000"/>
              <a:gd name="connsiteX473" fmla="*/ 2143004 w 7467600"/>
              <a:gd name="connsiteY473" fmla="*/ 5402420 h 6858000"/>
              <a:gd name="connsiteX474" fmla="*/ 1933391 w 7467600"/>
              <a:gd name="connsiteY474" fmla="*/ 5156971 h 6858000"/>
              <a:gd name="connsiteX475" fmla="*/ 1827118 w 7467600"/>
              <a:gd name="connsiteY475" fmla="*/ 4968410 h 6858000"/>
              <a:gd name="connsiteX476" fmla="*/ 1837349 w 7467600"/>
              <a:gd name="connsiteY476" fmla="*/ 4956357 h 6858000"/>
              <a:gd name="connsiteX477" fmla="*/ 2162835 w 7467600"/>
              <a:gd name="connsiteY477" fmla="*/ 5187853 h 6858000"/>
              <a:gd name="connsiteX478" fmla="*/ 2257167 w 7467600"/>
              <a:gd name="connsiteY478" fmla="*/ 5462123 h 6858000"/>
              <a:gd name="connsiteX479" fmla="*/ 2261598 w 7467600"/>
              <a:gd name="connsiteY479" fmla="*/ 5467998 h 6858000"/>
              <a:gd name="connsiteX480" fmla="*/ 2437177 w 7467600"/>
              <a:gd name="connsiteY480" fmla="*/ 5479608 h 6858000"/>
              <a:gd name="connsiteX481" fmla="*/ 2445247 w 7467600"/>
              <a:gd name="connsiteY481" fmla="*/ 5483476 h 6858000"/>
              <a:gd name="connsiteX482" fmla="*/ 2743626 w 7467600"/>
              <a:gd name="connsiteY482" fmla="*/ 5304819 h 6858000"/>
              <a:gd name="connsiteX483" fmla="*/ 3048102 w 7467600"/>
              <a:gd name="connsiteY483" fmla="*/ 5150595 h 6858000"/>
              <a:gd name="connsiteX484" fmla="*/ 1799414 w 7467600"/>
              <a:gd name="connsiteY484" fmla="*/ 4694732 h 6858000"/>
              <a:gd name="connsiteX485" fmla="*/ 1771735 w 7467600"/>
              <a:gd name="connsiteY485" fmla="*/ 4619929 h 6858000"/>
              <a:gd name="connsiteX486" fmla="*/ 3104273 w 7467600"/>
              <a:gd name="connsiteY486" fmla="*/ 5076159 h 6858000"/>
              <a:gd name="connsiteX487" fmla="*/ 3113245 w 7467600"/>
              <a:gd name="connsiteY487" fmla="*/ 5090705 h 6858000"/>
              <a:gd name="connsiteX488" fmla="*/ 3126294 w 7467600"/>
              <a:gd name="connsiteY488" fmla="*/ 5114400 h 6858000"/>
              <a:gd name="connsiteX489" fmla="*/ 3937433 w 7467600"/>
              <a:gd name="connsiteY489" fmla="*/ 4830473 h 6858000"/>
              <a:gd name="connsiteX490" fmla="*/ 3590475 w 7467600"/>
              <a:gd name="connsiteY490" fmla="*/ 4597974 h 6858000"/>
              <a:gd name="connsiteX491" fmla="*/ 3100264 w 7467600"/>
              <a:gd name="connsiteY491" fmla="*/ 4579845 h 6858000"/>
              <a:gd name="connsiteX492" fmla="*/ 2183576 w 7467600"/>
              <a:gd name="connsiteY492" fmla="*/ 4227150 h 6858000"/>
              <a:gd name="connsiteX493" fmla="*/ 2151029 w 7467600"/>
              <a:gd name="connsiteY493" fmla="*/ 4146947 h 6858000"/>
              <a:gd name="connsiteX494" fmla="*/ 3563434 w 7467600"/>
              <a:gd name="connsiteY494" fmla="*/ 4469115 h 6858000"/>
              <a:gd name="connsiteX495" fmla="*/ 3177952 w 7467600"/>
              <a:gd name="connsiteY495" fmla="*/ 3657386 h 6858000"/>
              <a:gd name="connsiteX496" fmla="*/ 3189263 w 7467600"/>
              <a:gd name="connsiteY496" fmla="*/ 3625726 h 6858000"/>
              <a:gd name="connsiteX497" fmla="*/ 3560912 w 7467600"/>
              <a:gd name="connsiteY497" fmla="*/ 4079863 h 6858000"/>
              <a:gd name="connsiteX498" fmla="*/ 3626636 w 7467600"/>
              <a:gd name="connsiteY498" fmla="*/ 4512230 h 6858000"/>
              <a:gd name="connsiteX499" fmla="*/ 3653088 w 7467600"/>
              <a:gd name="connsiteY499" fmla="*/ 4521417 h 6858000"/>
              <a:gd name="connsiteX500" fmla="*/ 3988128 w 7467600"/>
              <a:gd name="connsiteY500" fmla="*/ 4817267 h 6858000"/>
              <a:gd name="connsiteX501" fmla="*/ 4830582 w 7467600"/>
              <a:gd name="connsiteY501" fmla="*/ 4676000 h 6858000"/>
              <a:gd name="connsiteX502" fmla="*/ 4830100 w 7467600"/>
              <a:gd name="connsiteY502" fmla="*/ 4675554 h 6858000"/>
              <a:gd name="connsiteX503" fmla="*/ 4036318 w 7467600"/>
              <a:gd name="connsiteY503" fmla="*/ 4147013 h 6858000"/>
              <a:gd name="connsiteX504" fmla="*/ 3432098 w 7467600"/>
              <a:gd name="connsiteY504" fmla="*/ 3537312 h 6858000"/>
              <a:gd name="connsiteX505" fmla="*/ 3446761 w 7467600"/>
              <a:gd name="connsiteY505" fmla="*/ 3461278 h 6858000"/>
              <a:gd name="connsiteX506" fmla="*/ 4419733 w 7467600"/>
              <a:gd name="connsiteY506" fmla="*/ 3963555 h 6858000"/>
              <a:gd name="connsiteX507" fmla="*/ 4781371 w 7467600"/>
              <a:gd name="connsiteY507" fmla="*/ 4458604 h 6858000"/>
              <a:gd name="connsiteX508" fmla="*/ 4780440 w 7467600"/>
              <a:gd name="connsiteY508" fmla="*/ 4470290 h 6858000"/>
              <a:gd name="connsiteX509" fmla="*/ 4898954 w 7467600"/>
              <a:gd name="connsiteY509" fmla="*/ 4662092 h 6858000"/>
              <a:gd name="connsiteX510" fmla="*/ 4900699 w 7467600"/>
              <a:gd name="connsiteY510" fmla="*/ 4670867 h 6858000"/>
              <a:gd name="connsiteX511" fmla="*/ 5714511 w 7467600"/>
              <a:gd name="connsiteY511" fmla="*/ 4663483 h 6858000"/>
              <a:gd name="connsiteX512" fmla="*/ 5464793 w 7467600"/>
              <a:gd name="connsiteY512" fmla="*/ 4393556 h 6858000"/>
              <a:gd name="connsiteX513" fmla="*/ 5461897 w 7467600"/>
              <a:gd name="connsiteY513" fmla="*/ 4390879 h 6858000"/>
              <a:gd name="connsiteX514" fmla="*/ 4294126 w 7467600"/>
              <a:gd name="connsiteY514" fmla="*/ 3303048 h 6858000"/>
              <a:gd name="connsiteX515" fmla="*/ 4305321 w 7467600"/>
              <a:gd name="connsiteY515" fmla="*/ 3256953 h 6858000"/>
              <a:gd name="connsiteX516" fmla="*/ 4949299 w 7467600"/>
              <a:gd name="connsiteY516" fmla="*/ 3766336 h 6858000"/>
              <a:gd name="connsiteX517" fmla="*/ 5291452 w 7467600"/>
              <a:gd name="connsiteY517" fmla="*/ 4076801 h 6858000"/>
              <a:gd name="connsiteX518" fmla="*/ 5434998 w 7467600"/>
              <a:gd name="connsiteY518" fmla="*/ 4254100 h 6858000"/>
              <a:gd name="connsiteX519" fmla="*/ 5351015 w 7467600"/>
              <a:gd name="connsiteY519" fmla="*/ 3760989 h 6858000"/>
              <a:gd name="connsiteX520" fmla="*/ 5413780 w 7467600"/>
              <a:gd name="connsiteY520" fmla="*/ 2966265 h 6858000"/>
              <a:gd name="connsiteX521" fmla="*/ 5425627 w 7467600"/>
              <a:gd name="connsiteY521" fmla="*/ 2954192 h 6858000"/>
              <a:gd name="connsiteX522" fmla="*/ 6604735 w 7467600"/>
              <a:gd name="connsiteY522" fmla="*/ 2041381 h 6858000"/>
              <a:gd name="connsiteX523" fmla="*/ 7204487 w 7467600"/>
              <a:gd name="connsiteY523" fmla="*/ 2742112 h 6858000"/>
              <a:gd name="connsiteX524" fmla="*/ 7131592 w 7467600"/>
              <a:gd name="connsiteY524" fmla="*/ 2672096 h 6858000"/>
              <a:gd name="connsiteX525" fmla="*/ 6996344 w 7467600"/>
              <a:gd name="connsiteY525" fmla="*/ 2518310 h 6858000"/>
              <a:gd name="connsiteX526" fmla="*/ 6735495 w 7467600"/>
              <a:gd name="connsiteY526" fmla="*/ 2196890 h 6858000"/>
              <a:gd name="connsiteX527" fmla="*/ 6721901 w 7467600"/>
              <a:gd name="connsiteY527" fmla="*/ 2179274 h 6858000"/>
              <a:gd name="connsiteX528" fmla="*/ 6604735 w 7467600"/>
              <a:gd name="connsiteY528" fmla="*/ 2041381 h 6858000"/>
              <a:gd name="connsiteX529" fmla="*/ 6591670 w 7467600"/>
              <a:gd name="connsiteY529" fmla="*/ 1988277 h 6858000"/>
              <a:gd name="connsiteX530" fmla="*/ 6747349 w 7467600"/>
              <a:gd name="connsiteY530" fmla="*/ 2160069 h 6858000"/>
              <a:gd name="connsiteX531" fmla="*/ 6760943 w 7467600"/>
              <a:gd name="connsiteY531" fmla="*/ 2177686 h 6858000"/>
              <a:gd name="connsiteX532" fmla="*/ 7021065 w 7467600"/>
              <a:gd name="connsiteY532" fmla="*/ 2498102 h 6858000"/>
              <a:gd name="connsiteX533" fmla="*/ 7155223 w 7467600"/>
              <a:gd name="connsiteY533" fmla="*/ 2650386 h 6858000"/>
              <a:gd name="connsiteX534" fmla="*/ 7203167 w 7467600"/>
              <a:gd name="connsiteY534" fmla="*/ 2697288 h 6858000"/>
              <a:gd name="connsiteX535" fmla="*/ 6937703 w 7467600"/>
              <a:gd name="connsiteY535" fmla="*/ 2321981 h 6858000"/>
              <a:gd name="connsiteX536" fmla="*/ 6591670 w 7467600"/>
              <a:gd name="connsiteY536" fmla="*/ 1988277 h 6858000"/>
              <a:gd name="connsiteX537" fmla="*/ 5798671 w 7467600"/>
              <a:gd name="connsiteY537" fmla="*/ 1981601 h 6858000"/>
              <a:gd name="connsiteX538" fmla="*/ 5754709 w 7467600"/>
              <a:gd name="connsiteY538" fmla="*/ 2071454 h 6858000"/>
              <a:gd name="connsiteX539" fmla="*/ 5763044 w 7467600"/>
              <a:gd name="connsiteY539" fmla="*/ 2842206 h 6858000"/>
              <a:gd name="connsiteX540" fmla="*/ 5764974 w 7467600"/>
              <a:gd name="connsiteY540" fmla="*/ 2799609 h 6858000"/>
              <a:gd name="connsiteX541" fmla="*/ 5767665 w 7467600"/>
              <a:gd name="connsiteY541" fmla="*/ 2666409 h 6858000"/>
              <a:gd name="connsiteX542" fmla="*/ 5763055 w 7467600"/>
              <a:gd name="connsiteY542" fmla="*/ 2579705 h 6858000"/>
              <a:gd name="connsiteX543" fmla="*/ 5758079 w 7467600"/>
              <a:gd name="connsiteY543" fmla="*/ 2492508 h 6858000"/>
              <a:gd name="connsiteX544" fmla="*/ 5779325 w 7467600"/>
              <a:gd name="connsiteY544" fmla="*/ 2197069 h 6858000"/>
              <a:gd name="connsiteX545" fmla="*/ 5798671 w 7467600"/>
              <a:gd name="connsiteY545" fmla="*/ 1981601 h 6858000"/>
              <a:gd name="connsiteX546" fmla="*/ 5829202 w 7467600"/>
              <a:gd name="connsiteY546" fmla="*/ 1971679 h 6858000"/>
              <a:gd name="connsiteX547" fmla="*/ 5809558 w 7467600"/>
              <a:gd name="connsiteY547" fmla="*/ 2198043 h 6858000"/>
              <a:gd name="connsiteX548" fmla="*/ 5788653 w 7467600"/>
              <a:gd name="connsiteY548" fmla="*/ 2489430 h 6858000"/>
              <a:gd name="connsiteX549" fmla="*/ 5793439 w 7467600"/>
              <a:gd name="connsiteY549" fmla="*/ 2575235 h 6858000"/>
              <a:gd name="connsiteX550" fmla="*/ 5796837 w 7467600"/>
              <a:gd name="connsiteY550" fmla="*/ 2637633 h 6858000"/>
              <a:gd name="connsiteX551" fmla="*/ 5818614 w 7467600"/>
              <a:gd name="connsiteY551" fmla="*/ 2473055 h 6858000"/>
              <a:gd name="connsiteX552" fmla="*/ 5829202 w 7467600"/>
              <a:gd name="connsiteY552" fmla="*/ 1971679 h 6858000"/>
              <a:gd name="connsiteX553" fmla="*/ 5911389 w 7467600"/>
              <a:gd name="connsiteY553" fmla="*/ 1898371 h 6858000"/>
              <a:gd name="connsiteX554" fmla="*/ 6237627 w 7467600"/>
              <a:gd name="connsiteY554" fmla="*/ 2231921 h 6858000"/>
              <a:gd name="connsiteX555" fmla="*/ 5911389 w 7467600"/>
              <a:gd name="connsiteY555" fmla="*/ 1898371 h 6858000"/>
              <a:gd name="connsiteX556" fmla="*/ 6944437 w 7467600"/>
              <a:gd name="connsiteY556" fmla="*/ 1575402 h 6858000"/>
              <a:gd name="connsiteX557" fmla="*/ 6304730 w 7467600"/>
              <a:gd name="connsiteY557" fmla="*/ 1766654 h 6858000"/>
              <a:gd name="connsiteX558" fmla="*/ 6944437 w 7467600"/>
              <a:gd name="connsiteY558" fmla="*/ 1575402 h 6858000"/>
              <a:gd name="connsiteX559" fmla="*/ 7019523 w 7467600"/>
              <a:gd name="connsiteY559" fmla="*/ 1519450 h 6858000"/>
              <a:gd name="connsiteX560" fmla="*/ 6298091 w 7467600"/>
              <a:gd name="connsiteY560" fmla="*/ 1737122 h 6858000"/>
              <a:gd name="connsiteX561" fmla="*/ 7019523 w 7467600"/>
              <a:gd name="connsiteY561" fmla="*/ 1519450 h 6858000"/>
              <a:gd name="connsiteX562" fmla="*/ 2399523 w 7467600"/>
              <a:gd name="connsiteY562" fmla="*/ 1428234 h 6858000"/>
              <a:gd name="connsiteX563" fmla="*/ 2224982 w 7467600"/>
              <a:gd name="connsiteY563" fmla="*/ 1826201 h 6858000"/>
              <a:gd name="connsiteX564" fmla="*/ 2096099 w 7467600"/>
              <a:gd name="connsiteY564" fmla="*/ 2345900 h 6858000"/>
              <a:gd name="connsiteX565" fmla="*/ 2283317 w 7467600"/>
              <a:gd name="connsiteY565" fmla="*/ 1796925 h 6858000"/>
              <a:gd name="connsiteX566" fmla="*/ 2399523 w 7467600"/>
              <a:gd name="connsiteY566" fmla="*/ 1428234 h 6858000"/>
              <a:gd name="connsiteX567" fmla="*/ 2448558 w 7467600"/>
              <a:gd name="connsiteY567" fmla="*/ 1373435 h 6858000"/>
              <a:gd name="connsiteX568" fmla="*/ 2312521 w 7467600"/>
              <a:gd name="connsiteY568" fmla="*/ 1806140 h 6858000"/>
              <a:gd name="connsiteX569" fmla="*/ 2127533 w 7467600"/>
              <a:gd name="connsiteY569" fmla="*/ 2348380 h 6858000"/>
              <a:gd name="connsiteX570" fmla="*/ 2358080 w 7467600"/>
              <a:gd name="connsiteY570" fmla="*/ 1866134 h 6858000"/>
              <a:gd name="connsiteX571" fmla="*/ 2407436 w 7467600"/>
              <a:gd name="connsiteY571" fmla="*/ 1651070 h 6858000"/>
              <a:gd name="connsiteX572" fmla="*/ 2448558 w 7467600"/>
              <a:gd name="connsiteY572" fmla="*/ 1373435 h 6858000"/>
              <a:gd name="connsiteX573" fmla="*/ 278707 w 7467600"/>
              <a:gd name="connsiteY573" fmla="*/ 1352270 h 6858000"/>
              <a:gd name="connsiteX574" fmla="*/ 321570 w 7467600"/>
              <a:gd name="connsiteY574" fmla="*/ 1861610 h 6858000"/>
              <a:gd name="connsiteX575" fmla="*/ 294281 w 7467600"/>
              <a:gd name="connsiteY575" fmla="*/ 1440658 h 6858000"/>
              <a:gd name="connsiteX576" fmla="*/ 278707 w 7467600"/>
              <a:gd name="connsiteY576" fmla="*/ 1352270 h 6858000"/>
              <a:gd name="connsiteX577" fmla="*/ 1423821 w 7467600"/>
              <a:gd name="connsiteY577" fmla="*/ 1351958 h 6858000"/>
              <a:gd name="connsiteX578" fmla="*/ 1638521 w 7467600"/>
              <a:gd name="connsiteY578" fmla="*/ 1908470 h 6858000"/>
              <a:gd name="connsiteX579" fmla="*/ 1754199 w 7467600"/>
              <a:gd name="connsiteY579" fmla="*/ 2149284 h 6858000"/>
              <a:gd name="connsiteX580" fmla="*/ 1908359 w 7467600"/>
              <a:gd name="connsiteY580" fmla="*/ 2364988 h 6858000"/>
              <a:gd name="connsiteX581" fmla="*/ 1647661 w 7467600"/>
              <a:gd name="connsiteY581" fmla="*/ 1825945 h 6858000"/>
              <a:gd name="connsiteX582" fmla="*/ 1423821 w 7467600"/>
              <a:gd name="connsiteY582" fmla="*/ 1351958 h 6858000"/>
              <a:gd name="connsiteX583" fmla="*/ 1431890 w 7467600"/>
              <a:gd name="connsiteY583" fmla="*/ 1306475 h 6858000"/>
              <a:gd name="connsiteX584" fmla="*/ 1507597 w 7467600"/>
              <a:gd name="connsiteY584" fmla="*/ 1446132 h 6858000"/>
              <a:gd name="connsiteX585" fmla="*/ 1674586 w 7467600"/>
              <a:gd name="connsiteY585" fmla="*/ 1813832 h 6858000"/>
              <a:gd name="connsiteX586" fmla="*/ 1815950 w 7467600"/>
              <a:gd name="connsiteY586" fmla="*/ 2128564 h 6858000"/>
              <a:gd name="connsiteX587" fmla="*/ 1984242 w 7467600"/>
              <a:gd name="connsiteY587" fmla="*/ 2430829 h 6858000"/>
              <a:gd name="connsiteX588" fmla="*/ 2014023 w 7467600"/>
              <a:gd name="connsiteY588" fmla="*/ 2450995 h 6858000"/>
              <a:gd name="connsiteX589" fmla="*/ 1747337 w 7467600"/>
              <a:gd name="connsiteY589" fmla="*/ 1855264 h 6858000"/>
              <a:gd name="connsiteX590" fmla="*/ 1533749 w 7467600"/>
              <a:gd name="connsiteY590" fmla="*/ 1478656 h 6858000"/>
              <a:gd name="connsiteX591" fmla="*/ 1431890 w 7467600"/>
              <a:gd name="connsiteY591" fmla="*/ 1306475 h 6858000"/>
              <a:gd name="connsiteX592" fmla="*/ 5052692 w 7467600"/>
              <a:gd name="connsiteY592" fmla="*/ 1292994 h 6858000"/>
              <a:gd name="connsiteX593" fmla="*/ 5200661 w 7467600"/>
              <a:gd name="connsiteY593" fmla="*/ 1635186 h 6858000"/>
              <a:gd name="connsiteX594" fmla="*/ 5297138 w 7467600"/>
              <a:gd name="connsiteY594" fmla="*/ 1906351 h 6858000"/>
              <a:gd name="connsiteX595" fmla="*/ 5052692 w 7467600"/>
              <a:gd name="connsiteY595" fmla="*/ 1292994 h 6858000"/>
              <a:gd name="connsiteX596" fmla="*/ 5009948 w 7467600"/>
              <a:gd name="connsiteY596" fmla="*/ 1273619 h 6858000"/>
              <a:gd name="connsiteX597" fmla="*/ 5121777 w 7467600"/>
              <a:gd name="connsiteY597" fmla="*/ 1654213 h 6858000"/>
              <a:gd name="connsiteX598" fmla="*/ 5293545 w 7467600"/>
              <a:gd name="connsiteY598" fmla="*/ 2072247 h 6858000"/>
              <a:gd name="connsiteX599" fmla="*/ 5294042 w 7467600"/>
              <a:gd name="connsiteY599" fmla="*/ 2065019 h 6858000"/>
              <a:gd name="connsiteX600" fmla="*/ 5171936 w 7467600"/>
              <a:gd name="connsiteY600" fmla="*/ 1647613 h 6858000"/>
              <a:gd name="connsiteX601" fmla="*/ 5009948 w 7467600"/>
              <a:gd name="connsiteY601" fmla="*/ 1273619 h 6858000"/>
              <a:gd name="connsiteX602" fmla="*/ 655236 w 7467600"/>
              <a:gd name="connsiteY602" fmla="*/ 1268632 h 6858000"/>
              <a:gd name="connsiteX603" fmla="*/ 839521 w 7467600"/>
              <a:gd name="connsiteY603" fmla="*/ 1685315 h 6858000"/>
              <a:gd name="connsiteX604" fmla="*/ 1109416 w 7467600"/>
              <a:gd name="connsiteY604" fmla="*/ 2061663 h 6858000"/>
              <a:gd name="connsiteX605" fmla="*/ 1298300 w 7467600"/>
              <a:gd name="connsiteY605" fmla="*/ 2247742 h 6858000"/>
              <a:gd name="connsiteX606" fmla="*/ 1125871 w 7467600"/>
              <a:gd name="connsiteY606" fmla="*/ 1989513 h 6858000"/>
              <a:gd name="connsiteX607" fmla="*/ 981574 w 7467600"/>
              <a:gd name="connsiteY607" fmla="*/ 1783157 h 6858000"/>
              <a:gd name="connsiteX608" fmla="*/ 922198 w 7467600"/>
              <a:gd name="connsiteY608" fmla="*/ 1677437 h 6858000"/>
              <a:gd name="connsiteX609" fmla="*/ 869293 w 7467600"/>
              <a:gd name="connsiteY609" fmla="*/ 1583214 h 6858000"/>
              <a:gd name="connsiteX610" fmla="*/ 751431 w 7467600"/>
              <a:gd name="connsiteY610" fmla="*/ 1405731 h 6858000"/>
              <a:gd name="connsiteX611" fmla="*/ 655236 w 7467600"/>
              <a:gd name="connsiteY611" fmla="*/ 1268632 h 6858000"/>
              <a:gd name="connsiteX612" fmla="*/ 6516292 w 7467600"/>
              <a:gd name="connsiteY612" fmla="*/ 1263064 h 6858000"/>
              <a:gd name="connsiteX613" fmla="*/ 5736320 w 7467600"/>
              <a:gd name="connsiteY613" fmla="*/ 1501803 h 6858000"/>
              <a:gd name="connsiteX614" fmla="*/ 6516292 w 7467600"/>
              <a:gd name="connsiteY614" fmla="*/ 1263064 h 6858000"/>
              <a:gd name="connsiteX615" fmla="*/ 291466 w 7467600"/>
              <a:gd name="connsiteY615" fmla="*/ 1250369 h 6858000"/>
              <a:gd name="connsiteX616" fmla="*/ 323180 w 7467600"/>
              <a:gd name="connsiteY616" fmla="*/ 1435283 h 6858000"/>
              <a:gd name="connsiteX617" fmla="*/ 349381 w 7467600"/>
              <a:gd name="connsiteY617" fmla="*/ 1875041 h 6858000"/>
              <a:gd name="connsiteX618" fmla="*/ 374363 w 7467600"/>
              <a:gd name="connsiteY618" fmla="*/ 1506494 h 6858000"/>
              <a:gd name="connsiteX619" fmla="*/ 302168 w 7467600"/>
              <a:gd name="connsiteY619" fmla="*/ 1274495 h 6858000"/>
              <a:gd name="connsiteX620" fmla="*/ 291466 w 7467600"/>
              <a:gd name="connsiteY620" fmla="*/ 1250369 h 6858000"/>
              <a:gd name="connsiteX621" fmla="*/ 678222 w 7467600"/>
              <a:gd name="connsiteY621" fmla="*/ 1248670 h 6858000"/>
              <a:gd name="connsiteX622" fmla="*/ 775536 w 7467600"/>
              <a:gd name="connsiteY622" fmla="*/ 1388015 h 6858000"/>
              <a:gd name="connsiteX623" fmla="*/ 894529 w 7467600"/>
              <a:gd name="connsiteY623" fmla="*/ 1567739 h 6858000"/>
              <a:gd name="connsiteX624" fmla="*/ 948000 w 7467600"/>
              <a:gd name="connsiteY624" fmla="*/ 1663088 h 6858000"/>
              <a:gd name="connsiteX625" fmla="*/ 1006812 w 7467600"/>
              <a:gd name="connsiteY625" fmla="*/ 1767683 h 6858000"/>
              <a:gd name="connsiteX626" fmla="*/ 1149133 w 7467600"/>
              <a:gd name="connsiteY626" fmla="*/ 1971513 h 6858000"/>
              <a:gd name="connsiteX627" fmla="*/ 1333952 w 7467600"/>
              <a:gd name="connsiteY627" fmla="*/ 2251620 h 6858000"/>
              <a:gd name="connsiteX628" fmla="*/ 1337329 w 7467600"/>
              <a:gd name="connsiteY628" fmla="*/ 2258350 h 6858000"/>
              <a:gd name="connsiteX629" fmla="*/ 1014726 w 7467600"/>
              <a:gd name="connsiteY629" fmla="*/ 1615556 h 6858000"/>
              <a:gd name="connsiteX630" fmla="*/ 678222 w 7467600"/>
              <a:gd name="connsiteY630" fmla="*/ 1248670 h 6858000"/>
              <a:gd name="connsiteX631" fmla="*/ 6691602 w 7467600"/>
              <a:gd name="connsiteY631" fmla="*/ 1140573 h 6858000"/>
              <a:gd name="connsiteX632" fmla="*/ 6571100 w 7467600"/>
              <a:gd name="connsiteY632" fmla="*/ 1183662 h 6858000"/>
              <a:gd name="connsiteX633" fmla="*/ 6241687 w 7467600"/>
              <a:gd name="connsiteY633" fmla="*/ 1257600 h 6858000"/>
              <a:gd name="connsiteX634" fmla="*/ 5693009 w 7467600"/>
              <a:gd name="connsiteY634" fmla="*/ 1478256 h 6858000"/>
              <a:gd name="connsiteX635" fmla="*/ 6548420 w 7467600"/>
              <a:gd name="connsiteY635" fmla="*/ 1214599 h 6858000"/>
              <a:gd name="connsiteX636" fmla="*/ 6605473 w 7467600"/>
              <a:gd name="connsiteY636" fmla="*/ 1184686 h 6858000"/>
              <a:gd name="connsiteX637" fmla="*/ 6691602 w 7467600"/>
              <a:gd name="connsiteY637" fmla="*/ 1140573 h 6858000"/>
              <a:gd name="connsiteX638" fmla="*/ 4002475 w 7467600"/>
              <a:gd name="connsiteY638" fmla="*/ 1037802 h 6858000"/>
              <a:gd name="connsiteX639" fmla="*/ 4000324 w 7467600"/>
              <a:gd name="connsiteY639" fmla="*/ 1039362 h 6858000"/>
              <a:gd name="connsiteX640" fmla="*/ 4002862 w 7467600"/>
              <a:gd name="connsiteY640" fmla="*/ 1042866 h 6858000"/>
              <a:gd name="connsiteX641" fmla="*/ 4002475 w 7467600"/>
              <a:gd name="connsiteY641" fmla="*/ 1037802 h 6858000"/>
              <a:gd name="connsiteX642" fmla="*/ 506322 w 7467600"/>
              <a:gd name="connsiteY642" fmla="*/ 1020997 h 6858000"/>
              <a:gd name="connsiteX643" fmla="*/ 533068 w 7467600"/>
              <a:gd name="connsiteY643" fmla="*/ 1029409 h 6858000"/>
              <a:gd name="connsiteX644" fmla="*/ 1232525 w 7467600"/>
              <a:gd name="connsiteY644" fmla="*/ 1804675 h 6858000"/>
              <a:gd name="connsiteX645" fmla="*/ 1388858 w 7467600"/>
              <a:gd name="connsiteY645" fmla="*/ 2368011 h 6858000"/>
              <a:gd name="connsiteX646" fmla="*/ 1384098 w 7467600"/>
              <a:gd name="connsiteY646" fmla="*/ 2378125 h 6858000"/>
              <a:gd name="connsiteX647" fmla="*/ 1425393 w 7467600"/>
              <a:gd name="connsiteY647" fmla="*/ 2589124 h 6858000"/>
              <a:gd name="connsiteX648" fmla="*/ 1424001 w 7467600"/>
              <a:gd name="connsiteY648" fmla="*/ 2597541 h 6858000"/>
              <a:gd name="connsiteX649" fmla="*/ 2152729 w 7467600"/>
              <a:gd name="connsiteY649" fmla="*/ 2864487 h 6858000"/>
              <a:gd name="connsiteX650" fmla="*/ 2020609 w 7467600"/>
              <a:gd name="connsiteY650" fmla="*/ 2539671 h 6858000"/>
              <a:gd name="connsiteX651" fmla="*/ 2018920 w 7467600"/>
              <a:gd name="connsiteY651" fmla="*/ 2536309 h 6858000"/>
              <a:gd name="connsiteX652" fmla="*/ 1342441 w 7467600"/>
              <a:gd name="connsiteY652" fmla="*/ 1173017 h 6858000"/>
              <a:gd name="connsiteX653" fmla="*/ 1367925 w 7467600"/>
              <a:gd name="connsiteY653" fmla="*/ 1135648 h 6858000"/>
              <a:gd name="connsiteX654" fmla="*/ 1771401 w 7467600"/>
              <a:gd name="connsiteY654" fmla="*/ 1806673 h 6858000"/>
              <a:gd name="connsiteX655" fmla="*/ 1972385 w 7467600"/>
              <a:gd name="connsiteY655" fmla="*/ 2198735 h 6858000"/>
              <a:gd name="connsiteX656" fmla="*/ 2040892 w 7467600"/>
              <a:gd name="connsiteY656" fmla="*/ 2405205 h 6858000"/>
              <a:gd name="connsiteX657" fmla="*/ 2131689 w 7467600"/>
              <a:gd name="connsiteY657" fmla="*/ 1936926 h 6858000"/>
              <a:gd name="connsiteX658" fmla="*/ 2454820 w 7467600"/>
              <a:gd name="connsiteY658" fmla="*/ 1248808 h 6858000"/>
              <a:gd name="connsiteX659" fmla="*/ 2492512 w 7467600"/>
              <a:gd name="connsiteY659" fmla="*/ 1302920 h 6858000"/>
              <a:gd name="connsiteX660" fmla="*/ 2081216 w 7467600"/>
              <a:gd name="connsiteY660" fmla="*/ 2527513 h 6858000"/>
              <a:gd name="connsiteX661" fmla="*/ 2081211 w 7467600"/>
              <a:gd name="connsiteY661" fmla="*/ 2528916 h 6858000"/>
              <a:gd name="connsiteX662" fmla="*/ 2199067 w 7467600"/>
              <a:gd name="connsiteY662" fmla="*/ 2884061 h 6858000"/>
              <a:gd name="connsiteX663" fmla="*/ 3192586 w 7467600"/>
              <a:gd name="connsiteY663" fmla="*/ 3411496 h 6858000"/>
              <a:gd name="connsiteX664" fmla="*/ 3182620 w 7467600"/>
              <a:gd name="connsiteY664" fmla="*/ 3483279 h 6858000"/>
              <a:gd name="connsiteX665" fmla="*/ 2435119 w 7467600"/>
              <a:gd name="connsiteY665" fmla="*/ 3080173 h 6858000"/>
              <a:gd name="connsiteX666" fmla="*/ 2410152 w 7467600"/>
              <a:gd name="connsiteY666" fmla="*/ 3063751 h 6858000"/>
              <a:gd name="connsiteX667" fmla="*/ 2408099 w 7467600"/>
              <a:gd name="connsiteY667" fmla="*/ 3064403 h 6858000"/>
              <a:gd name="connsiteX668" fmla="*/ 2407218 w 7467600"/>
              <a:gd name="connsiteY668" fmla="*/ 3070324 h 6858000"/>
              <a:gd name="connsiteX669" fmla="*/ 2380138 w 7467600"/>
              <a:gd name="connsiteY669" fmla="*/ 3099341 h 6858000"/>
              <a:gd name="connsiteX670" fmla="*/ 1765923 w 7467600"/>
              <a:gd name="connsiteY670" fmla="*/ 3581043 h 6858000"/>
              <a:gd name="connsiteX671" fmla="*/ 1702258 w 7467600"/>
              <a:gd name="connsiteY671" fmla="*/ 3612286 h 6858000"/>
              <a:gd name="connsiteX672" fmla="*/ 1538370 w 7467600"/>
              <a:gd name="connsiteY672" fmla="*/ 3811804 h 6858000"/>
              <a:gd name="connsiteX673" fmla="*/ 542867 w 7467600"/>
              <a:gd name="connsiteY673" fmla="*/ 4944092 h 6858000"/>
              <a:gd name="connsiteX674" fmla="*/ 515800 w 7467600"/>
              <a:gd name="connsiteY674" fmla="*/ 4862180 h 6858000"/>
              <a:gd name="connsiteX675" fmla="*/ 909145 w 7467600"/>
              <a:gd name="connsiteY675" fmla="*/ 4199225 h 6858000"/>
              <a:gd name="connsiteX676" fmla="*/ 1214067 w 7467600"/>
              <a:gd name="connsiteY676" fmla="*/ 3908561 h 6858000"/>
              <a:gd name="connsiteX677" fmla="*/ 640967 w 7467600"/>
              <a:gd name="connsiteY677" fmla="*/ 4105601 h 6858000"/>
              <a:gd name="connsiteX678" fmla="*/ 112563 w 7467600"/>
              <a:gd name="connsiteY678" fmla="*/ 4396952 h 6858000"/>
              <a:gd name="connsiteX679" fmla="*/ 0 w 7467600"/>
              <a:gd name="connsiteY679" fmla="*/ 4466006 h 6858000"/>
              <a:gd name="connsiteX680" fmla="*/ 0 w 7467600"/>
              <a:gd name="connsiteY680" fmla="*/ 4233763 h 6858000"/>
              <a:gd name="connsiteX681" fmla="*/ 36881 w 7467600"/>
              <a:gd name="connsiteY681" fmla="*/ 4200118 h 6858000"/>
              <a:gd name="connsiteX682" fmla="*/ 910534 w 7467600"/>
              <a:gd name="connsiteY682" fmla="*/ 3629753 h 6858000"/>
              <a:gd name="connsiteX683" fmla="*/ 1578717 w 7467600"/>
              <a:gd name="connsiteY683" fmla="*/ 3575982 h 6858000"/>
              <a:gd name="connsiteX684" fmla="*/ 2338780 w 7467600"/>
              <a:gd name="connsiteY684" fmla="*/ 3033725 h 6858000"/>
              <a:gd name="connsiteX685" fmla="*/ 1807991 w 7467600"/>
              <a:gd name="connsiteY685" fmla="*/ 2807184 h 6858000"/>
              <a:gd name="connsiteX686" fmla="*/ 1416358 w 7467600"/>
              <a:gd name="connsiteY686" fmla="*/ 3112571 h 6858000"/>
              <a:gd name="connsiteX687" fmla="*/ 939066 w 7467600"/>
              <a:gd name="connsiteY687" fmla="*/ 3378798 h 6858000"/>
              <a:gd name="connsiteX688" fmla="*/ 115099 w 7467600"/>
              <a:gd name="connsiteY688" fmla="*/ 3607650 h 6858000"/>
              <a:gd name="connsiteX689" fmla="*/ 97284 w 7467600"/>
              <a:gd name="connsiteY689" fmla="*/ 3520393 h 6858000"/>
              <a:gd name="connsiteX690" fmla="*/ 922050 w 7467600"/>
              <a:gd name="connsiteY690" fmla="*/ 3074867 h 6858000"/>
              <a:gd name="connsiteX691" fmla="*/ 1405265 w 7467600"/>
              <a:gd name="connsiteY691" fmla="*/ 3016319 h 6858000"/>
              <a:gd name="connsiteX692" fmla="*/ 1407512 w 7467600"/>
              <a:gd name="connsiteY692" fmla="*/ 3018001 h 6858000"/>
              <a:gd name="connsiteX693" fmla="*/ 1726266 w 7467600"/>
              <a:gd name="connsiteY693" fmla="*/ 2777274 h 6858000"/>
              <a:gd name="connsiteX694" fmla="*/ 625390 w 7467600"/>
              <a:gd name="connsiteY694" fmla="*/ 2514541 h 6858000"/>
              <a:gd name="connsiteX695" fmla="*/ 619799 w 7467600"/>
              <a:gd name="connsiteY695" fmla="*/ 2527180 h 6858000"/>
              <a:gd name="connsiteX696" fmla="*/ 310030 w 7467600"/>
              <a:gd name="connsiteY696" fmla="*/ 2771818 h 6858000"/>
              <a:gd name="connsiteX697" fmla="*/ 173877 w 7467600"/>
              <a:gd name="connsiteY697" fmla="*/ 2937056 h 6858000"/>
              <a:gd name="connsiteX698" fmla="*/ 77889 w 7467600"/>
              <a:gd name="connsiteY698" fmla="*/ 3138440 h 6858000"/>
              <a:gd name="connsiteX699" fmla="*/ 0 w 7467600"/>
              <a:gd name="connsiteY699" fmla="*/ 3271395 h 6858000"/>
              <a:gd name="connsiteX700" fmla="*/ 0 w 7467600"/>
              <a:gd name="connsiteY700" fmla="*/ 3153002 h 6858000"/>
              <a:gd name="connsiteX701" fmla="*/ 2386 w 7467600"/>
              <a:gd name="connsiteY701" fmla="*/ 3149203 h 6858000"/>
              <a:gd name="connsiteX702" fmla="*/ 89753 w 7467600"/>
              <a:gd name="connsiteY702" fmla="*/ 2987702 h 6858000"/>
              <a:gd name="connsiteX703" fmla="*/ 76869 w 7467600"/>
              <a:gd name="connsiteY703" fmla="*/ 3005404 h 6858000"/>
              <a:gd name="connsiteX704" fmla="*/ 32049 w 7467600"/>
              <a:gd name="connsiteY704" fmla="*/ 3065814 h 6858000"/>
              <a:gd name="connsiteX705" fmla="*/ 0 w 7467600"/>
              <a:gd name="connsiteY705" fmla="*/ 3108744 h 6858000"/>
              <a:gd name="connsiteX706" fmla="*/ 0 w 7467600"/>
              <a:gd name="connsiteY706" fmla="*/ 3058059 h 6858000"/>
              <a:gd name="connsiteX707" fmla="*/ 7610 w 7467600"/>
              <a:gd name="connsiteY707" fmla="*/ 3047889 h 6858000"/>
              <a:gd name="connsiteX708" fmla="*/ 52419 w 7467600"/>
              <a:gd name="connsiteY708" fmla="*/ 2987479 h 6858000"/>
              <a:gd name="connsiteX709" fmla="*/ 59142 w 7467600"/>
              <a:gd name="connsiteY709" fmla="*/ 2978488 h 6858000"/>
              <a:gd name="connsiteX710" fmla="*/ 0 w 7467600"/>
              <a:gd name="connsiteY710" fmla="*/ 3015334 h 6858000"/>
              <a:gd name="connsiteX711" fmla="*/ 0 w 7467600"/>
              <a:gd name="connsiteY711" fmla="*/ 2914286 h 6858000"/>
              <a:gd name="connsiteX712" fmla="*/ 36383 w 7467600"/>
              <a:gd name="connsiteY712" fmla="*/ 2901128 h 6858000"/>
              <a:gd name="connsiteX713" fmla="*/ 156329 w 7467600"/>
              <a:gd name="connsiteY713" fmla="*/ 2840533 h 6858000"/>
              <a:gd name="connsiteX714" fmla="*/ 358355 w 7467600"/>
              <a:gd name="connsiteY714" fmla="*/ 2620471 h 6858000"/>
              <a:gd name="connsiteX715" fmla="*/ 510577 w 7467600"/>
              <a:gd name="connsiteY715" fmla="*/ 2501244 h 6858000"/>
              <a:gd name="connsiteX716" fmla="*/ 211967 w 7467600"/>
              <a:gd name="connsiteY716" fmla="*/ 2479171 h 6858000"/>
              <a:gd name="connsiteX717" fmla="*/ 0 w 7467600"/>
              <a:gd name="connsiteY717" fmla="*/ 2476398 h 6858000"/>
              <a:gd name="connsiteX718" fmla="*/ 0 w 7467600"/>
              <a:gd name="connsiteY718" fmla="*/ 2389189 h 6858000"/>
              <a:gd name="connsiteX719" fmla="*/ 103062 w 7467600"/>
              <a:gd name="connsiteY719" fmla="*/ 2389518 h 6858000"/>
              <a:gd name="connsiteX720" fmla="*/ 510734 w 7467600"/>
              <a:gd name="connsiteY720" fmla="*/ 2416201 h 6858000"/>
              <a:gd name="connsiteX721" fmla="*/ 279257 w 7467600"/>
              <a:gd name="connsiteY721" fmla="*/ 2092102 h 6858000"/>
              <a:gd name="connsiteX722" fmla="*/ 65265 w 7467600"/>
              <a:gd name="connsiteY722" fmla="*/ 2006049 h 6858000"/>
              <a:gd name="connsiteX723" fmla="*/ 0 w 7467600"/>
              <a:gd name="connsiteY723" fmla="*/ 1982532 h 6858000"/>
              <a:gd name="connsiteX724" fmla="*/ 0 w 7467600"/>
              <a:gd name="connsiteY724" fmla="*/ 1912789 h 6858000"/>
              <a:gd name="connsiteX725" fmla="*/ 97460 w 7467600"/>
              <a:gd name="connsiteY725" fmla="*/ 1953725 h 6858000"/>
              <a:gd name="connsiteX726" fmla="*/ 221272 w 7467600"/>
              <a:gd name="connsiteY726" fmla="*/ 1980766 h 6858000"/>
              <a:gd name="connsiteX727" fmla="*/ 116765 w 7467600"/>
              <a:gd name="connsiteY727" fmla="*/ 1911033 h 6858000"/>
              <a:gd name="connsiteX728" fmla="*/ 16405 w 7467600"/>
              <a:gd name="connsiteY728" fmla="*/ 1803412 h 6858000"/>
              <a:gd name="connsiteX729" fmla="*/ 0 w 7467600"/>
              <a:gd name="connsiteY729" fmla="*/ 1784777 h 6858000"/>
              <a:gd name="connsiteX730" fmla="*/ 0 w 7467600"/>
              <a:gd name="connsiteY730" fmla="*/ 1740082 h 6858000"/>
              <a:gd name="connsiteX731" fmla="*/ 39394 w 7467600"/>
              <a:gd name="connsiteY731" fmla="*/ 1784856 h 6858000"/>
              <a:gd name="connsiteX732" fmla="*/ 135813 w 7467600"/>
              <a:gd name="connsiteY732" fmla="*/ 1888838 h 6858000"/>
              <a:gd name="connsiteX733" fmla="*/ 242575 w 7467600"/>
              <a:gd name="connsiteY733" fmla="*/ 1958841 h 6858000"/>
              <a:gd name="connsiteX734" fmla="*/ 82197 w 7467600"/>
              <a:gd name="connsiteY734" fmla="*/ 1754826 h 6858000"/>
              <a:gd name="connsiteX735" fmla="*/ 0 w 7467600"/>
              <a:gd name="connsiteY735" fmla="*/ 1679650 h 6858000"/>
              <a:gd name="connsiteX736" fmla="*/ 0 w 7467600"/>
              <a:gd name="connsiteY736" fmla="*/ 1602463 h 6858000"/>
              <a:gd name="connsiteX737" fmla="*/ 84689 w 7467600"/>
              <a:gd name="connsiteY737" fmla="*/ 1677442 h 6858000"/>
              <a:gd name="connsiteX738" fmla="*/ 298437 w 7467600"/>
              <a:gd name="connsiteY738" fmla="*/ 1968019 h 6858000"/>
              <a:gd name="connsiteX739" fmla="*/ 227269 w 7467600"/>
              <a:gd name="connsiteY739" fmla="*/ 1114064 h 6858000"/>
              <a:gd name="connsiteX740" fmla="*/ 248003 w 7467600"/>
              <a:gd name="connsiteY740" fmla="*/ 1089613 h 6858000"/>
              <a:gd name="connsiteX741" fmla="*/ 427020 w 7467600"/>
              <a:gd name="connsiteY741" fmla="*/ 1619803 h 6858000"/>
              <a:gd name="connsiteX742" fmla="*/ 340345 w 7467600"/>
              <a:gd name="connsiteY742" fmla="*/ 2027739 h 6858000"/>
              <a:gd name="connsiteX743" fmla="*/ 360865 w 7467600"/>
              <a:gd name="connsiteY743" fmla="*/ 2044827 h 6858000"/>
              <a:gd name="connsiteX744" fmla="*/ 560414 w 7467600"/>
              <a:gd name="connsiteY744" fmla="*/ 2421457 h 6858000"/>
              <a:gd name="connsiteX745" fmla="*/ 1359703 w 7467600"/>
              <a:gd name="connsiteY745" fmla="*/ 2578554 h 6858000"/>
              <a:gd name="connsiteX746" fmla="*/ 1359422 w 7467600"/>
              <a:gd name="connsiteY746" fmla="*/ 2577994 h 6858000"/>
              <a:gd name="connsiteX747" fmla="*/ 828701 w 7467600"/>
              <a:gd name="connsiteY747" fmla="*/ 1839520 h 6858000"/>
              <a:gd name="connsiteX748" fmla="*/ 494427 w 7467600"/>
              <a:gd name="connsiteY748" fmla="*/ 1092333 h 6858000"/>
              <a:gd name="connsiteX749" fmla="*/ 506322 w 7467600"/>
              <a:gd name="connsiteY749" fmla="*/ 1020997 h 6858000"/>
              <a:gd name="connsiteX750" fmla="*/ 4570198 w 7467600"/>
              <a:gd name="connsiteY750" fmla="*/ 978081 h 6858000"/>
              <a:gd name="connsiteX751" fmla="*/ 4523691 w 7467600"/>
              <a:gd name="connsiteY751" fmla="*/ 1127776 h 6858000"/>
              <a:gd name="connsiteX752" fmla="*/ 4509875 w 7467600"/>
              <a:gd name="connsiteY752" fmla="*/ 1167552 h 6858000"/>
              <a:gd name="connsiteX753" fmla="*/ 4478168 w 7467600"/>
              <a:gd name="connsiteY753" fmla="*/ 1260735 h 6858000"/>
              <a:gd name="connsiteX754" fmla="*/ 4409309 w 7467600"/>
              <a:gd name="connsiteY754" fmla="*/ 1666996 h 6858000"/>
              <a:gd name="connsiteX755" fmla="*/ 4370031 w 7467600"/>
              <a:gd name="connsiteY755" fmla="*/ 1955666 h 6858000"/>
              <a:gd name="connsiteX756" fmla="*/ 4570198 w 7467600"/>
              <a:gd name="connsiteY756" fmla="*/ 978081 h 6858000"/>
              <a:gd name="connsiteX757" fmla="*/ 4557898 w 7467600"/>
              <a:gd name="connsiteY757" fmla="*/ 900011 h 6858000"/>
              <a:gd name="connsiteX758" fmla="*/ 4344840 w 7467600"/>
              <a:gd name="connsiteY758" fmla="*/ 1922038 h 6858000"/>
              <a:gd name="connsiteX759" fmla="*/ 4378710 w 7467600"/>
              <a:gd name="connsiteY759" fmla="*/ 1665516 h 6858000"/>
              <a:gd name="connsiteX760" fmla="*/ 4448798 w 7467600"/>
              <a:gd name="connsiteY760" fmla="*/ 1253024 h 6858000"/>
              <a:gd name="connsiteX761" fmla="*/ 4480315 w 7467600"/>
              <a:gd name="connsiteY761" fmla="*/ 1158454 h 6858000"/>
              <a:gd name="connsiteX762" fmla="*/ 4494133 w 7467600"/>
              <a:gd name="connsiteY762" fmla="*/ 1118676 h 6858000"/>
              <a:gd name="connsiteX763" fmla="*/ 4557898 w 7467600"/>
              <a:gd name="connsiteY763" fmla="*/ 900011 h 6858000"/>
              <a:gd name="connsiteX764" fmla="*/ 5870151 w 7467600"/>
              <a:gd name="connsiteY764" fmla="*/ 898890 h 6858000"/>
              <a:gd name="connsiteX765" fmla="*/ 5861335 w 7467600"/>
              <a:gd name="connsiteY765" fmla="*/ 899177 h 6858000"/>
              <a:gd name="connsiteX766" fmla="*/ 5843702 w 7467600"/>
              <a:gd name="connsiteY766" fmla="*/ 899748 h 6858000"/>
              <a:gd name="connsiteX767" fmla="*/ 5651107 w 7467600"/>
              <a:gd name="connsiteY767" fmla="*/ 920306 h 6858000"/>
              <a:gd name="connsiteX768" fmla="*/ 5459407 w 7467600"/>
              <a:gd name="connsiteY768" fmla="*/ 940975 h 6858000"/>
              <a:gd name="connsiteX769" fmla="*/ 5374846 w 7467600"/>
              <a:gd name="connsiteY769" fmla="*/ 941988 h 6858000"/>
              <a:gd name="connsiteX770" fmla="*/ 5256105 w 7467600"/>
              <a:gd name="connsiteY770" fmla="*/ 945632 h 6858000"/>
              <a:gd name="connsiteX771" fmla="*/ 5107071 w 7467600"/>
              <a:gd name="connsiteY771" fmla="*/ 969720 h 6858000"/>
              <a:gd name="connsiteX772" fmla="*/ 4998681 w 7467600"/>
              <a:gd name="connsiteY772" fmla="*/ 988771 h 6858000"/>
              <a:gd name="connsiteX773" fmla="*/ 5870151 w 7467600"/>
              <a:gd name="connsiteY773" fmla="*/ 898890 h 6858000"/>
              <a:gd name="connsiteX774" fmla="*/ 5504425 w 7467600"/>
              <a:gd name="connsiteY774" fmla="*/ 848067 h 6858000"/>
              <a:gd name="connsiteX775" fmla="*/ 4968849 w 7467600"/>
              <a:gd name="connsiteY775" fmla="*/ 962318 h 6858000"/>
              <a:gd name="connsiteX776" fmla="*/ 5104039 w 7467600"/>
              <a:gd name="connsiteY776" fmla="*/ 940634 h 6858000"/>
              <a:gd name="connsiteX777" fmla="*/ 5256311 w 7467600"/>
              <a:gd name="connsiteY777" fmla="*/ 916490 h 6858000"/>
              <a:gd name="connsiteX778" fmla="*/ 5377381 w 7467600"/>
              <a:gd name="connsiteY778" fmla="*/ 912671 h 6858000"/>
              <a:gd name="connsiteX779" fmla="*/ 5460148 w 7467600"/>
              <a:gd name="connsiteY779" fmla="*/ 911442 h 6858000"/>
              <a:gd name="connsiteX780" fmla="*/ 5648971 w 7467600"/>
              <a:gd name="connsiteY780" fmla="*/ 891331 h 6858000"/>
              <a:gd name="connsiteX781" fmla="*/ 5844807 w 7467600"/>
              <a:gd name="connsiteY781" fmla="*/ 870718 h 6858000"/>
              <a:gd name="connsiteX782" fmla="*/ 5862975 w 7467600"/>
              <a:gd name="connsiteY782" fmla="*/ 869756 h 6858000"/>
              <a:gd name="connsiteX783" fmla="*/ 5920887 w 7467600"/>
              <a:gd name="connsiteY783" fmla="*/ 865929 h 6858000"/>
              <a:gd name="connsiteX784" fmla="*/ 5504425 w 7467600"/>
              <a:gd name="connsiteY784" fmla="*/ 848067 h 6858000"/>
              <a:gd name="connsiteX785" fmla="*/ 3607114 w 7467600"/>
              <a:gd name="connsiteY785" fmla="*/ 467441 h 6858000"/>
              <a:gd name="connsiteX786" fmla="*/ 3296242 w 7467600"/>
              <a:gd name="connsiteY786" fmla="*/ 807991 h 6858000"/>
              <a:gd name="connsiteX787" fmla="*/ 3174674 w 7467600"/>
              <a:gd name="connsiteY787" fmla="*/ 919759 h 6858000"/>
              <a:gd name="connsiteX788" fmla="*/ 3042978 w 7467600"/>
              <a:gd name="connsiteY788" fmla="*/ 1054894 h 6858000"/>
              <a:gd name="connsiteX789" fmla="*/ 2968914 w 7467600"/>
              <a:gd name="connsiteY789" fmla="*/ 1133756 h 6858000"/>
              <a:gd name="connsiteX790" fmla="*/ 3103823 w 7467600"/>
              <a:gd name="connsiteY790" fmla="*/ 1026814 h 6858000"/>
              <a:gd name="connsiteX791" fmla="*/ 3607114 w 7467600"/>
              <a:gd name="connsiteY791" fmla="*/ 467441 h 6858000"/>
              <a:gd name="connsiteX792" fmla="*/ 3744487 w 7467600"/>
              <a:gd name="connsiteY792" fmla="*/ 383136 h 6858000"/>
              <a:gd name="connsiteX793" fmla="*/ 3970213 w 7467600"/>
              <a:gd name="connsiteY793" fmla="*/ 995559 h 6858000"/>
              <a:gd name="connsiteX794" fmla="*/ 3744487 w 7467600"/>
              <a:gd name="connsiteY794" fmla="*/ 383136 h 6858000"/>
              <a:gd name="connsiteX795" fmla="*/ 3624562 w 7467600"/>
              <a:gd name="connsiteY795" fmla="*/ 367041 h 6858000"/>
              <a:gd name="connsiteX796" fmla="*/ 3489712 w 7467600"/>
              <a:gd name="connsiteY796" fmla="*/ 485386 h 6858000"/>
              <a:gd name="connsiteX797" fmla="*/ 3182994 w 7467600"/>
              <a:gd name="connsiteY797" fmla="*/ 828265 h 6858000"/>
              <a:gd name="connsiteX798" fmla="*/ 2892114 w 7467600"/>
              <a:gd name="connsiteY798" fmla="*/ 1172635 h 6858000"/>
              <a:gd name="connsiteX799" fmla="*/ 3021459 w 7467600"/>
              <a:gd name="connsiteY799" fmla="*/ 1035385 h 6858000"/>
              <a:gd name="connsiteX800" fmla="*/ 3153873 w 7467600"/>
              <a:gd name="connsiteY800" fmla="*/ 898971 h 6858000"/>
              <a:gd name="connsiteX801" fmla="*/ 3276511 w 7467600"/>
              <a:gd name="connsiteY801" fmla="*/ 786423 h 6858000"/>
              <a:gd name="connsiteX802" fmla="*/ 3584154 w 7467600"/>
              <a:gd name="connsiteY802" fmla="*/ 448218 h 6858000"/>
              <a:gd name="connsiteX803" fmla="*/ 3624562 w 7467600"/>
              <a:gd name="connsiteY803" fmla="*/ 367041 h 6858000"/>
              <a:gd name="connsiteX804" fmla="*/ 3766672 w 7467600"/>
              <a:gd name="connsiteY804" fmla="*/ 359429 h 6858000"/>
              <a:gd name="connsiteX805" fmla="*/ 3996338 w 7467600"/>
              <a:gd name="connsiteY805" fmla="*/ 968237 h 6858000"/>
              <a:gd name="connsiteX806" fmla="*/ 3766672 w 7467600"/>
              <a:gd name="connsiteY806" fmla="*/ 359429 h 6858000"/>
              <a:gd name="connsiteX807" fmla="*/ 5805386 w 7467600"/>
              <a:gd name="connsiteY807" fmla="*/ 239240 h 6858000"/>
              <a:gd name="connsiteX808" fmla="*/ 5736947 w 7467600"/>
              <a:gd name="connsiteY808" fmla="*/ 261367 h 6858000"/>
              <a:gd name="connsiteX809" fmla="*/ 5427012 w 7467600"/>
              <a:gd name="connsiteY809" fmla="*/ 311272 h 6858000"/>
              <a:gd name="connsiteX810" fmla="*/ 5147818 w 7467600"/>
              <a:gd name="connsiteY810" fmla="*/ 322112 h 6858000"/>
              <a:gd name="connsiteX811" fmla="*/ 5060854 w 7467600"/>
              <a:gd name="connsiteY811" fmla="*/ 311882 h 6858000"/>
              <a:gd name="connsiteX812" fmla="*/ 4945989 w 7467600"/>
              <a:gd name="connsiteY812" fmla="*/ 300516 h 6858000"/>
              <a:gd name="connsiteX813" fmla="*/ 5410479 w 7467600"/>
              <a:gd name="connsiteY813" fmla="*/ 348434 h 6858000"/>
              <a:gd name="connsiteX814" fmla="*/ 5805386 w 7467600"/>
              <a:gd name="connsiteY814" fmla="*/ 239240 h 6858000"/>
              <a:gd name="connsiteX815" fmla="*/ 5905192 w 7467600"/>
              <a:gd name="connsiteY815" fmla="*/ 163079 h 6858000"/>
              <a:gd name="connsiteX816" fmla="*/ 5865655 w 7467600"/>
              <a:gd name="connsiteY816" fmla="*/ 171901 h 6858000"/>
              <a:gd name="connsiteX817" fmla="*/ 5259740 w 7467600"/>
              <a:gd name="connsiteY817" fmla="*/ 257013 h 6858000"/>
              <a:gd name="connsiteX818" fmla="*/ 5208466 w 7467600"/>
              <a:gd name="connsiteY818" fmla="*/ 257550 h 6858000"/>
              <a:gd name="connsiteX819" fmla="*/ 4980204 w 7467600"/>
              <a:gd name="connsiteY819" fmla="*/ 271903 h 6858000"/>
              <a:gd name="connsiteX820" fmla="*/ 5068068 w 7467600"/>
              <a:gd name="connsiteY820" fmla="*/ 282244 h 6858000"/>
              <a:gd name="connsiteX821" fmla="*/ 5153231 w 7467600"/>
              <a:gd name="connsiteY821" fmla="*/ 292240 h 6858000"/>
              <a:gd name="connsiteX822" fmla="*/ 5426491 w 7467600"/>
              <a:gd name="connsiteY822" fmla="*/ 281128 h 6858000"/>
              <a:gd name="connsiteX823" fmla="*/ 5731212 w 7467600"/>
              <a:gd name="connsiteY823" fmla="*/ 231951 h 6858000"/>
              <a:gd name="connsiteX824" fmla="*/ 5905192 w 7467600"/>
              <a:gd name="connsiteY824" fmla="*/ 163079 h 6858000"/>
              <a:gd name="connsiteX825" fmla="*/ 5944437 w 7467600"/>
              <a:gd name="connsiteY825" fmla="*/ 113829 h 6858000"/>
              <a:gd name="connsiteX826" fmla="*/ 5825032 w 7467600"/>
              <a:gd name="connsiteY826" fmla="*/ 146405 h 6858000"/>
              <a:gd name="connsiteX827" fmla="*/ 4955599 w 7467600"/>
              <a:gd name="connsiteY827" fmla="*/ 247008 h 6858000"/>
              <a:gd name="connsiteX828" fmla="*/ 5210104 w 7467600"/>
              <a:gd name="connsiteY828" fmla="*/ 228123 h 6858000"/>
              <a:gd name="connsiteX829" fmla="*/ 5261015 w 7467600"/>
              <a:gd name="connsiteY829" fmla="*/ 227087 h 6858000"/>
              <a:gd name="connsiteX830" fmla="*/ 5861181 w 7467600"/>
              <a:gd name="connsiteY830" fmla="*/ 143093 h 6858000"/>
              <a:gd name="connsiteX831" fmla="*/ 5961252 w 7467600"/>
              <a:gd name="connsiteY831" fmla="*/ 114820 h 6858000"/>
              <a:gd name="connsiteX832" fmla="*/ 5944437 w 7467600"/>
              <a:gd name="connsiteY832" fmla="*/ 113829 h 6858000"/>
              <a:gd name="connsiteX833" fmla="*/ 3882765 w 7467600"/>
              <a:gd name="connsiteY833" fmla="*/ 0 h 6858000"/>
              <a:gd name="connsiteX834" fmla="*/ 3995099 w 7467600"/>
              <a:gd name="connsiteY834" fmla="*/ 0 h 6858000"/>
              <a:gd name="connsiteX835" fmla="*/ 4163818 w 7467600"/>
              <a:gd name="connsiteY835" fmla="*/ 234104 h 6858000"/>
              <a:gd name="connsiteX836" fmla="*/ 4172099 w 7467600"/>
              <a:gd name="connsiteY836" fmla="*/ 234207 h 6858000"/>
              <a:gd name="connsiteX837" fmla="*/ 4784282 w 7467600"/>
              <a:gd name="connsiteY837" fmla="*/ 276561 h 6858000"/>
              <a:gd name="connsiteX838" fmla="*/ 4801687 w 7467600"/>
              <a:gd name="connsiteY838" fmla="*/ 267764 h 6858000"/>
              <a:gd name="connsiteX839" fmla="*/ 6082788 w 7467600"/>
              <a:gd name="connsiteY839" fmla="*/ 64119 h 6858000"/>
              <a:gd name="connsiteX840" fmla="*/ 6099442 w 7467600"/>
              <a:gd name="connsiteY840" fmla="*/ 82568 h 6858000"/>
              <a:gd name="connsiteX841" fmla="*/ 4804137 w 7467600"/>
              <a:gd name="connsiteY841" fmla="*/ 320931 h 6858000"/>
              <a:gd name="connsiteX842" fmla="*/ 4227047 w 7467600"/>
              <a:gd name="connsiteY842" fmla="*/ 313415 h 6858000"/>
              <a:gd name="connsiteX843" fmla="*/ 4346041 w 7467600"/>
              <a:gd name="connsiteY843" fmla="*/ 456086 h 6858000"/>
              <a:gd name="connsiteX844" fmla="*/ 4870967 w 7467600"/>
              <a:gd name="connsiteY844" fmla="*/ 963061 h 6858000"/>
              <a:gd name="connsiteX845" fmla="*/ 4889647 w 7467600"/>
              <a:gd name="connsiteY845" fmla="*/ 957147 h 6858000"/>
              <a:gd name="connsiteX846" fmla="*/ 5422504 w 7467600"/>
              <a:gd name="connsiteY846" fmla="*/ 805191 h 6858000"/>
              <a:gd name="connsiteX847" fmla="*/ 6087656 w 7467600"/>
              <a:gd name="connsiteY847" fmla="*/ 826703 h 6858000"/>
              <a:gd name="connsiteX848" fmla="*/ 6058717 w 7467600"/>
              <a:gd name="connsiteY848" fmla="*/ 865992 h 6858000"/>
              <a:gd name="connsiteX849" fmla="*/ 4974153 w 7467600"/>
              <a:gd name="connsiteY849" fmla="*/ 1045456 h 6858000"/>
              <a:gd name="connsiteX850" fmla="*/ 5627835 w 7467600"/>
              <a:gd name="connsiteY850" fmla="*/ 1472077 h 6858000"/>
              <a:gd name="connsiteX851" fmla="*/ 5629817 w 7467600"/>
              <a:gd name="connsiteY851" fmla="*/ 1471412 h 6858000"/>
              <a:gd name="connsiteX852" fmla="*/ 5634124 w 7467600"/>
              <a:gd name="connsiteY852" fmla="*/ 1470572 h 6858000"/>
              <a:gd name="connsiteX853" fmla="*/ 5755832 w 7467600"/>
              <a:gd name="connsiteY853" fmla="*/ 1383886 h 6858000"/>
              <a:gd name="connsiteX854" fmla="*/ 6014186 w 7467600"/>
              <a:gd name="connsiteY854" fmla="*/ 1279799 h 6858000"/>
              <a:gd name="connsiteX855" fmla="*/ 6901619 w 7467600"/>
              <a:gd name="connsiteY855" fmla="*/ 1047874 h 6858000"/>
              <a:gd name="connsiteX856" fmla="*/ 6931566 w 7467600"/>
              <a:gd name="connsiteY856" fmla="*/ 1062034 h 6858000"/>
              <a:gd name="connsiteX857" fmla="*/ 5790982 w 7467600"/>
              <a:gd name="connsiteY857" fmla="*/ 1561380 h 6858000"/>
              <a:gd name="connsiteX858" fmla="*/ 6188971 w 7467600"/>
              <a:gd name="connsiteY858" fmla="*/ 1755168 h 6858000"/>
              <a:gd name="connsiteX859" fmla="*/ 6202446 w 7467600"/>
              <a:gd name="connsiteY859" fmla="*/ 1752268 h 6858000"/>
              <a:gd name="connsiteX860" fmla="*/ 7179560 w 7467600"/>
              <a:gd name="connsiteY860" fmla="*/ 1467551 h 6858000"/>
              <a:gd name="connsiteX861" fmla="*/ 7158730 w 7467600"/>
              <a:gd name="connsiteY861" fmla="*/ 1507835 h 6858000"/>
              <a:gd name="connsiteX862" fmla="*/ 6326959 w 7467600"/>
              <a:gd name="connsiteY862" fmla="*/ 1817686 h 6858000"/>
              <a:gd name="connsiteX863" fmla="*/ 6537433 w 7467600"/>
              <a:gd name="connsiteY863" fmla="*/ 1907790 h 6858000"/>
              <a:gd name="connsiteX864" fmla="*/ 6550221 w 7467600"/>
              <a:gd name="connsiteY864" fmla="*/ 1910729 h 6858000"/>
              <a:gd name="connsiteX865" fmla="*/ 6964438 w 7467600"/>
              <a:gd name="connsiteY865" fmla="*/ 2209505 h 6858000"/>
              <a:gd name="connsiteX866" fmla="*/ 7367862 w 7467600"/>
              <a:gd name="connsiteY866" fmla="*/ 2806833 h 6858000"/>
              <a:gd name="connsiteX867" fmla="*/ 7364329 w 7467600"/>
              <a:gd name="connsiteY867" fmla="*/ 2826907 h 6858000"/>
              <a:gd name="connsiteX868" fmla="*/ 7290545 w 7467600"/>
              <a:gd name="connsiteY868" fmla="*/ 2850663 h 6858000"/>
              <a:gd name="connsiteX869" fmla="*/ 6472036 w 7467600"/>
              <a:gd name="connsiteY869" fmla="*/ 1959003 h 6858000"/>
              <a:gd name="connsiteX870" fmla="*/ 5792897 w 7467600"/>
              <a:gd name="connsiteY870" fmla="*/ 1647747 h 6858000"/>
              <a:gd name="connsiteX871" fmla="*/ 5842751 w 7467600"/>
              <a:gd name="connsiteY871" fmla="*/ 1816112 h 6858000"/>
              <a:gd name="connsiteX872" fmla="*/ 5847424 w 7467600"/>
              <a:gd name="connsiteY872" fmla="*/ 1815776 h 6858000"/>
              <a:gd name="connsiteX873" fmla="*/ 6399821 w 7467600"/>
              <a:gd name="connsiteY873" fmla="*/ 2344799 h 6858000"/>
              <a:gd name="connsiteX874" fmla="*/ 6323232 w 7467600"/>
              <a:gd name="connsiteY874" fmla="*/ 2389634 h 6858000"/>
              <a:gd name="connsiteX875" fmla="*/ 5942958 w 7467600"/>
              <a:gd name="connsiteY875" fmla="*/ 2077708 h 6858000"/>
              <a:gd name="connsiteX876" fmla="*/ 5921559 w 7467600"/>
              <a:gd name="connsiteY876" fmla="*/ 2378596 h 6858000"/>
              <a:gd name="connsiteX877" fmla="*/ 5817651 w 7467600"/>
              <a:gd name="connsiteY877" fmla="*/ 3023919 h 6858000"/>
              <a:gd name="connsiteX878" fmla="*/ 5729634 w 7467600"/>
              <a:gd name="connsiteY878" fmla="*/ 3051849 h 6858000"/>
              <a:gd name="connsiteX879" fmla="*/ 5611018 w 7467600"/>
              <a:gd name="connsiteY879" fmla="*/ 2316769 h 6858000"/>
              <a:gd name="connsiteX880" fmla="*/ 5687608 w 7467600"/>
              <a:gd name="connsiteY880" fmla="*/ 2039972 h 6858000"/>
              <a:gd name="connsiteX881" fmla="*/ 5657554 w 7467600"/>
              <a:gd name="connsiteY881" fmla="*/ 1576445 h 6858000"/>
              <a:gd name="connsiteX882" fmla="*/ 5150475 w 7467600"/>
              <a:gd name="connsiteY882" fmla="*/ 1274012 h 6858000"/>
              <a:gd name="connsiteX883" fmla="*/ 5349142 w 7467600"/>
              <a:gd name="connsiteY883" fmla="*/ 2204405 h 6858000"/>
              <a:gd name="connsiteX884" fmla="*/ 5262214 w 7467600"/>
              <a:gd name="connsiteY884" fmla="*/ 2233836 h 6858000"/>
              <a:gd name="connsiteX885" fmla="*/ 4981539 w 7467600"/>
              <a:gd name="connsiteY885" fmla="*/ 1542201 h 6858000"/>
              <a:gd name="connsiteX886" fmla="*/ 4958461 w 7467600"/>
              <a:gd name="connsiteY886" fmla="*/ 1136957 h 6858000"/>
              <a:gd name="connsiteX887" fmla="*/ 4655015 w 7467600"/>
              <a:gd name="connsiteY887" fmla="*/ 891426 h 6858000"/>
              <a:gd name="connsiteX888" fmla="*/ 4348002 w 7467600"/>
              <a:gd name="connsiteY888" fmla="*/ 2205895 h 6858000"/>
              <a:gd name="connsiteX889" fmla="*/ 4262250 w 7467600"/>
              <a:gd name="connsiteY889" fmla="*/ 2219972 h 6858000"/>
              <a:gd name="connsiteX890" fmla="*/ 4550611 w 7467600"/>
              <a:gd name="connsiteY890" fmla="*/ 817540 h 6858000"/>
              <a:gd name="connsiteX891" fmla="*/ 4564418 w 7467600"/>
              <a:gd name="connsiteY891" fmla="*/ 808293 h 6858000"/>
              <a:gd name="connsiteX892" fmla="*/ 4266388 w 7467600"/>
              <a:gd name="connsiteY892" fmla="*/ 500083 h 6858000"/>
              <a:gd name="connsiteX893" fmla="*/ 4032842 w 7467600"/>
              <a:gd name="connsiteY893" fmla="*/ 211809 h 6858000"/>
              <a:gd name="connsiteX894" fmla="*/ 3882765 w 7467600"/>
              <a:gd name="connsiteY894" fmla="*/ 0 h 6858000"/>
              <a:gd name="connsiteX895" fmla="*/ 3721337 w 7467600"/>
              <a:gd name="connsiteY895" fmla="*/ 0 h 6858000"/>
              <a:gd name="connsiteX896" fmla="*/ 3797544 w 7467600"/>
              <a:gd name="connsiteY896" fmla="*/ 0 h 6858000"/>
              <a:gd name="connsiteX897" fmla="*/ 3775734 w 7467600"/>
              <a:gd name="connsiteY897" fmla="*/ 95131 h 6858000"/>
              <a:gd name="connsiteX898" fmla="*/ 3724807 w 7467600"/>
              <a:gd name="connsiteY898" fmla="*/ 272257 h 6858000"/>
              <a:gd name="connsiteX899" fmla="*/ 3726844 w 7467600"/>
              <a:gd name="connsiteY899" fmla="*/ 282988 h 6858000"/>
              <a:gd name="connsiteX900" fmla="*/ 3742664 w 7467600"/>
              <a:gd name="connsiteY900" fmla="*/ 279918 h 6858000"/>
              <a:gd name="connsiteX901" fmla="*/ 4103910 w 7467600"/>
              <a:gd name="connsiteY901" fmla="*/ 1161917 h 6858000"/>
              <a:gd name="connsiteX902" fmla="*/ 4020269 w 7467600"/>
              <a:gd name="connsiteY902" fmla="*/ 1200406 h 6858000"/>
              <a:gd name="connsiteX903" fmla="*/ 3674882 w 7467600"/>
              <a:gd name="connsiteY903" fmla="*/ 488524 h 6858000"/>
              <a:gd name="connsiteX904" fmla="*/ 3132682 w 7467600"/>
              <a:gd name="connsiteY904" fmla="*/ 1072284 h 6858000"/>
              <a:gd name="connsiteX905" fmla="*/ 2716346 w 7467600"/>
              <a:gd name="connsiteY905" fmla="*/ 1276376 h 6858000"/>
              <a:gd name="connsiteX906" fmla="*/ 2716772 w 7467600"/>
              <a:gd name="connsiteY906" fmla="*/ 1255462 h 6858000"/>
              <a:gd name="connsiteX907" fmla="*/ 3471096 w 7467600"/>
              <a:gd name="connsiteY907" fmla="*/ 437072 h 6858000"/>
              <a:gd name="connsiteX908" fmla="*/ 3639057 w 7467600"/>
              <a:gd name="connsiteY908" fmla="*/ 286334 h 6858000"/>
              <a:gd name="connsiteX909" fmla="*/ 3640309 w 7467600"/>
              <a:gd name="connsiteY909" fmla="*/ 284664 h 6858000"/>
              <a:gd name="connsiteX910" fmla="*/ 3646022 w 7467600"/>
              <a:gd name="connsiteY910" fmla="*/ 276711 h 6858000"/>
              <a:gd name="connsiteX911" fmla="*/ 3707943 w 7467600"/>
              <a:gd name="connsiteY911" fmla="*/ 65958 h 6858000"/>
              <a:gd name="connsiteX912" fmla="*/ 3721337 w 7467600"/>
              <a:gd name="connsiteY912" fmla="*/ 0 h 6858000"/>
              <a:gd name="connsiteX913" fmla="*/ 2867960 w 7467600"/>
              <a:gd name="connsiteY913" fmla="*/ 0 h 6858000"/>
              <a:gd name="connsiteX914" fmla="*/ 2926351 w 7467600"/>
              <a:gd name="connsiteY914" fmla="*/ 0 h 6858000"/>
              <a:gd name="connsiteX915" fmla="*/ 2902823 w 7467600"/>
              <a:gd name="connsiteY915" fmla="*/ 262929 h 6858000"/>
              <a:gd name="connsiteX916" fmla="*/ 2940663 w 7467600"/>
              <a:gd name="connsiteY916" fmla="*/ 140884 h 6858000"/>
              <a:gd name="connsiteX917" fmla="*/ 2947039 w 7467600"/>
              <a:gd name="connsiteY917" fmla="*/ 122524 h 6858000"/>
              <a:gd name="connsiteX918" fmla="*/ 2984316 w 7467600"/>
              <a:gd name="connsiteY918" fmla="*/ 0 h 6858000"/>
              <a:gd name="connsiteX919" fmla="*/ 3016114 w 7467600"/>
              <a:gd name="connsiteY919" fmla="*/ 0 h 6858000"/>
              <a:gd name="connsiteX920" fmla="*/ 2979949 w 7467600"/>
              <a:gd name="connsiteY920" fmla="*/ 119274 h 6858000"/>
              <a:gd name="connsiteX921" fmla="*/ 3023879 w 7467600"/>
              <a:gd name="connsiteY921" fmla="*/ 0 h 6858000"/>
              <a:gd name="connsiteX922" fmla="*/ 3105400 w 7467600"/>
              <a:gd name="connsiteY922" fmla="*/ 0 h 6858000"/>
              <a:gd name="connsiteX923" fmla="*/ 3094669 w 7467600"/>
              <a:gd name="connsiteY923" fmla="*/ 30308 h 6858000"/>
              <a:gd name="connsiteX924" fmla="*/ 2901945 w 7467600"/>
              <a:gd name="connsiteY924" fmla="*/ 466538 h 6858000"/>
              <a:gd name="connsiteX925" fmla="*/ 2815209 w 7467600"/>
              <a:gd name="connsiteY925" fmla="*/ 497361 h 6858000"/>
              <a:gd name="connsiteX926" fmla="*/ 2844845 w 7467600"/>
              <a:gd name="connsiteY926" fmla="*/ 127638 h 6858000"/>
              <a:gd name="connsiteX927" fmla="*/ 2867960 w 7467600"/>
              <a:gd name="connsiteY927" fmla="*/ 0 h 6858000"/>
              <a:gd name="connsiteX928" fmla="*/ 1057230 w 7467600"/>
              <a:gd name="connsiteY928" fmla="*/ 0 h 6858000"/>
              <a:gd name="connsiteX929" fmla="*/ 1111003 w 7467600"/>
              <a:gd name="connsiteY929" fmla="*/ 0 h 6858000"/>
              <a:gd name="connsiteX930" fmla="*/ 1125553 w 7467600"/>
              <a:gd name="connsiteY930" fmla="*/ 52588 h 6858000"/>
              <a:gd name="connsiteX931" fmla="*/ 1304276 w 7467600"/>
              <a:gd name="connsiteY931" fmla="*/ 476275 h 6858000"/>
              <a:gd name="connsiteX932" fmla="*/ 1492066 w 7467600"/>
              <a:gd name="connsiteY932" fmla="*/ 886333 h 6858000"/>
              <a:gd name="connsiteX933" fmla="*/ 1423698 w 7467600"/>
              <a:gd name="connsiteY933" fmla="*/ 710817 h 6858000"/>
              <a:gd name="connsiteX934" fmla="*/ 1357609 w 7467600"/>
              <a:gd name="connsiteY934" fmla="*/ 532892 h 6858000"/>
              <a:gd name="connsiteX935" fmla="*/ 1309550 w 7467600"/>
              <a:gd name="connsiteY935" fmla="*/ 374031 h 6858000"/>
              <a:gd name="connsiteX936" fmla="*/ 1193673 w 7467600"/>
              <a:gd name="connsiteY936" fmla="*/ 49533 h 6858000"/>
              <a:gd name="connsiteX937" fmla="*/ 1164391 w 7467600"/>
              <a:gd name="connsiteY937" fmla="*/ 0 h 6858000"/>
              <a:gd name="connsiteX938" fmla="*/ 1200666 w 7467600"/>
              <a:gd name="connsiteY938" fmla="*/ 0 h 6858000"/>
              <a:gd name="connsiteX939" fmla="*/ 1223408 w 7467600"/>
              <a:gd name="connsiteY939" fmla="*/ 38996 h 6858000"/>
              <a:gd name="connsiteX940" fmla="*/ 1339635 w 7467600"/>
              <a:gd name="connsiteY940" fmla="*/ 365517 h 6858000"/>
              <a:gd name="connsiteX941" fmla="*/ 1387469 w 7467600"/>
              <a:gd name="connsiteY941" fmla="*/ 523079 h 6858000"/>
              <a:gd name="connsiteX942" fmla="*/ 1452685 w 7467600"/>
              <a:gd name="connsiteY942" fmla="*/ 699806 h 6858000"/>
              <a:gd name="connsiteX943" fmla="*/ 1492092 w 7467600"/>
              <a:gd name="connsiteY943" fmla="*/ 800424 h 6858000"/>
              <a:gd name="connsiteX944" fmla="*/ 1455302 w 7467600"/>
              <a:gd name="connsiteY944" fmla="*/ 632913 h 6858000"/>
              <a:gd name="connsiteX945" fmla="*/ 1222336 w 7467600"/>
              <a:gd name="connsiteY945" fmla="*/ 9480 h 6858000"/>
              <a:gd name="connsiteX946" fmla="*/ 1214634 w 7467600"/>
              <a:gd name="connsiteY946" fmla="*/ 0 h 6858000"/>
              <a:gd name="connsiteX947" fmla="*/ 1289827 w 7467600"/>
              <a:gd name="connsiteY947" fmla="*/ 0 h 6858000"/>
              <a:gd name="connsiteX948" fmla="*/ 1321076 w 7467600"/>
              <a:gd name="connsiteY948" fmla="*/ 59722 h 6858000"/>
              <a:gd name="connsiteX949" fmla="*/ 1512579 w 7467600"/>
              <a:gd name="connsiteY949" fmla="*/ 626441 h 6858000"/>
              <a:gd name="connsiteX950" fmla="*/ 1506076 w 7467600"/>
              <a:gd name="connsiteY950" fmla="*/ 1089289 h 6858000"/>
              <a:gd name="connsiteX951" fmla="*/ 1486346 w 7467600"/>
              <a:gd name="connsiteY951" fmla="*/ 1079919 h 6858000"/>
              <a:gd name="connsiteX952" fmla="*/ 1070511 w 7467600"/>
              <a:gd name="connsiteY952" fmla="*/ 48609 h 6858000"/>
              <a:gd name="connsiteX953" fmla="*/ 1057230 w 7467600"/>
              <a:gd name="connsiteY953" fmla="*/ 0 h 6858000"/>
              <a:gd name="connsiteX954" fmla="*/ 43151 w 7467600"/>
              <a:gd name="connsiteY954" fmla="*/ 0 h 6858000"/>
              <a:gd name="connsiteX955" fmla="*/ 95283 w 7467600"/>
              <a:gd name="connsiteY955" fmla="*/ 0 h 6858000"/>
              <a:gd name="connsiteX956" fmla="*/ 300708 w 7467600"/>
              <a:gd name="connsiteY956" fmla="*/ 154571 h 6858000"/>
              <a:gd name="connsiteX957" fmla="*/ 530414 w 7467600"/>
              <a:gd name="connsiteY957" fmla="*/ 354673 h 6858000"/>
              <a:gd name="connsiteX958" fmla="*/ 333785 w 7467600"/>
              <a:gd name="connsiteY958" fmla="*/ 161564 h 6858000"/>
              <a:gd name="connsiteX959" fmla="*/ 147005 w 7467600"/>
              <a:gd name="connsiteY959" fmla="*/ 0 h 6858000"/>
              <a:gd name="connsiteX960" fmla="*/ 272509 w 7467600"/>
              <a:gd name="connsiteY960" fmla="*/ 0 h 6858000"/>
              <a:gd name="connsiteX961" fmla="*/ 326276 w 7467600"/>
              <a:gd name="connsiteY961" fmla="*/ 45847 h 6858000"/>
              <a:gd name="connsiteX962" fmla="*/ 823759 w 7467600"/>
              <a:gd name="connsiteY962" fmla="*/ 574145 h 6858000"/>
              <a:gd name="connsiteX963" fmla="*/ 811254 w 7467600"/>
              <a:gd name="connsiteY963" fmla="*/ 665546 h 6858000"/>
              <a:gd name="connsiteX964" fmla="*/ 154042 w 7467600"/>
              <a:gd name="connsiteY964" fmla="*/ 261522 h 6858000"/>
              <a:gd name="connsiteX965" fmla="*/ 13550 w 7467600"/>
              <a:gd name="connsiteY965" fmla="*/ 158423 h 6858000"/>
              <a:gd name="connsiteX966" fmla="*/ 0 w 7467600"/>
              <a:gd name="connsiteY966" fmla="*/ 146618 h 6858000"/>
              <a:gd name="connsiteX967" fmla="*/ 0 w 7467600"/>
              <a:gd name="connsiteY967" fmla="*/ 59161 h 6858000"/>
              <a:gd name="connsiteX968" fmla="*/ 45427 w 7467600"/>
              <a:gd name="connsiteY968" fmla="*/ 101078 h 6858000"/>
              <a:gd name="connsiteX969" fmla="*/ 630103 w 7467600"/>
              <a:gd name="connsiteY969" fmla="*/ 485885 h 6858000"/>
              <a:gd name="connsiteX970" fmla="*/ 532040 w 7467600"/>
              <a:gd name="connsiteY970" fmla="*/ 399359 h 6858000"/>
              <a:gd name="connsiteX971" fmla="*/ 517618 w 7467600"/>
              <a:gd name="connsiteY971" fmla="*/ 385726 h 6858000"/>
              <a:gd name="connsiteX972" fmla="*/ 285074 w 7467600"/>
              <a:gd name="connsiteY972" fmla="*/ 182755 h 6858000"/>
              <a:gd name="connsiteX973" fmla="*/ 43151 w 7467600"/>
              <a:gd name="connsiteY973"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88673 w 7467600"/>
              <a:gd name="connsiteY4" fmla="*/ 6610396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392158 w 7467600"/>
              <a:gd name="connsiteY16" fmla="*/ 6771365 h 6858000"/>
              <a:gd name="connsiteX17" fmla="*/ 7467600 w 7467600"/>
              <a:gd name="connsiteY17" fmla="*/ 6805948 h 6858000"/>
              <a:gd name="connsiteX18" fmla="*/ 7467600 w 7467600"/>
              <a:gd name="connsiteY18" fmla="*/ 6831490 h 6858000"/>
              <a:gd name="connsiteX19" fmla="*/ 7410696 w 7467600"/>
              <a:gd name="connsiteY19" fmla="*/ 6803861 h 6858000"/>
              <a:gd name="connsiteX20" fmla="*/ 7088673 w 7467600"/>
              <a:gd name="connsiteY20" fmla="*/ 6610396 h 6858000"/>
              <a:gd name="connsiteX21" fmla="*/ 1019354 w 7467600"/>
              <a:gd name="connsiteY21" fmla="*/ 6315006 h 6858000"/>
              <a:gd name="connsiteX22" fmla="*/ 441046 w 7467600"/>
              <a:gd name="connsiteY22" fmla="*/ 6691153 h 6858000"/>
              <a:gd name="connsiteX23" fmla="*/ 1019354 w 7467600"/>
              <a:gd name="connsiteY23" fmla="*/ 6315006 h 6858000"/>
              <a:gd name="connsiteX24" fmla="*/ 991680 w 7467600"/>
              <a:gd name="connsiteY24" fmla="*/ 6298413 h 6858000"/>
              <a:gd name="connsiteX25" fmla="*/ 409060 w 7467600"/>
              <a:gd name="connsiteY25" fmla="*/ 6671470 h 6858000"/>
              <a:gd name="connsiteX26" fmla="*/ 991680 w 7467600"/>
              <a:gd name="connsiteY26" fmla="*/ 6298413 h 6858000"/>
              <a:gd name="connsiteX27" fmla="*/ 103333 w 7467600"/>
              <a:gd name="connsiteY27" fmla="*/ 5699602 h 6858000"/>
              <a:gd name="connsiteX28" fmla="*/ 233938 w 7467600"/>
              <a:gd name="connsiteY28" fmla="*/ 5809416 h 6858000"/>
              <a:gd name="connsiteX29" fmla="*/ 883580 w 7467600"/>
              <a:gd name="connsiteY29" fmla="*/ 6180710 h 6858000"/>
              <a:gd name="connsiteX30" fmla="*/ 487337 w 7467600"/>
              <a:gd name="connsiteY30" fmla="*/ 5950182 h 6858000"/>
              <a:gd name="connsiteX31" fmla="*/ 354051 w 7467600"/>
              <a:gd name="connsiteY31" fmla="*/ 5854912 h 6858000"/>
              <a:gd name="connsiteX32" fmla="*/ 195436 w 7467600"/>
              <a:gd name="connsiteY32" fmla="*/ 5755068 h 6858000"/>
              <a:gd name="connsiteX33" fmla="*/ 103333 w 7467600"/>
              <a:gd name="connsiteY33" fmla="*/ 5699602 h 6858000"/>
              <a:gd name="connsiteX34" fmla="*/ 5539432 w 7467600"/>
              <a:gd name="connsiteY34" fmla="*/ 5642928 h 6858000"/>
              <a:gd name="connsiteX35" fmla="*/ 5555462 w 7467600"/>
              <a:gd name="connsiteY35" fmla="*/ 5694454 h 6858000"/>
              <a:gd name="connsiteX36" fmla="*/ 5828270 w 7467600"/>
              <a:gd name="connsiteY36" fmla="*/ 6320663 h 6858000"/>
              <a:gd name="connsiteX37" fmla="*/ 5947416 w 7467600"/>
              <a:gd name="connsiteY37" fmla="*/ 6574846 h 6858000"/>
              <a:gd name="connsiteX38" fmla="*/ 5539432 w 7467600"/>
              <a:gd name="connsiteY38" fmla="*/ 5642928 h 6858000"/>
              <a:gd name="connsiteX39" fmla="*/ 51253 w 7467600"/>
              <a:gd name="connsiteY39" fmla="*/ 5631825 h 6858000"/>
              <a:gd name="connsiteX40" fmla="*/ 211622 w 7467600"/>
              <a:gd name="connsiteY40" fmla="*/ 5728803 h 6858000"/>
              <a:gd name="connsiteX41" fmla="*/ 371652 w 7467600"/>
              <a:gd name="connsiteY41" fmla="*/ 5829062 h 6858000"/>
              <a:gd name="connsiteX42" fmla="*/ 505903 w 7467600"/>
              <a:gd name="connsiteY42" fmla="*/ 5925221 h 6858000"/>
              <a:gd name="connsiteX43" fmla="*/ 899240 w 7467600"/>
              <a:gd name="connsiteY43" fmla="*/ 6153068 h 6858000"/>
              <a:gd name="connsiteX44" fmla="*/ 988114 w 7467600"/>
              <a:gd name="connsiteY44" fmla="*/ 6174204 h 6858000"/>
              <a:gd name="connsiteX45" fmla="*/ 845971 w 7467600"/>
              <a:gd name="connsiteY45" fmla="*/ 6067177 h 6858000"/>
              <a:gd name="connsiteX46" fmla="*/ 448057 w 7467600"/>
              <a:gd name="connsiteY46" fmla="*/ 5841376 h 6858000"/>
              <a:gd name="connsiteX47" fmla="*/ 51253 w 7467600"/>
              <a:gd name="connsiteY47" fmla="*/ 5631825 h 6858000"/>
              <a:gd name="connsiteX48" fmla="*/ 2606687 w 7467600"/>
              <a:gd name="connsiteY48" fmla="*/ 5630718 h 6858000"/>
              <a:gd name="connsiteX49" fmla="*/ 2645658 w 7467600"/>
              <a:gd name="connsiteY49" fmla="*/ 6640259 h 6858000"/>
              <a:gd name="connsiteX50" fmla="*/ 2606687 w 7467600"/>
              <a:gd name="connsiteY50" fmla="*/ 5630718 h 6858000"/>
              <a:gd name="connsiteX51" fmla="*/ 3642057 w 7467600"/>
              <a:gd name="connsiteY51" fmla="*/ 5573487 h 6858000"/>
              <a:gd name="connsiteX52" fmla="*/ 3632981 w 7467600"/>
              <a:gd name="connsiteY52" fmla="*/ 5579437 h 6858000"/>
              <a:gd name="connsiteX53" fmla="*/ 3382436 w 7467600"/>
              <a:gd name="connsiteY53" fmla="*/ 5952726 h 6858000"/>
              <a:gd name="connsiteX54" fmla="*/ 3191929 w 7467600"/>
              <a:gd name="connsiteY54" fmla="*/ 6662669 h 6858000"/>
              <a:gd name="connsiteX55" fmla="*/ 3369898 w 7467600"/>
              <a:gd name="connsiteY55" fmla="*/ 6081771 h 6858000"/>
              <a:gd name="connsiteX56" fmla="*/ 3642057 w 7467600"/>
              <a:gd name="connsiteY56" fmla="*/ 5573487 h 6858000"/>
              <a:gd name="connsiteX57" fmla="*/ 2650666 w 7467600"/>
              <a:gd name="connsiteY57" fmla="*/ 5530686 h 6858000"/>
              <a:gd name="connsiteX58" fmla="*/ 2650249 w 7467600"/>
              <a:gd name="connsiteY58" fmla="*/ 5532101 h 6858000"/>
              <a:gd name="connsiteX59" fmla="*/ 2663808 w 7467600"/>
              <a:gd name="connsiteY59" fmla="*/ 6535215 h 6858000"/>
              <a:gd name="connsiteX60" fmla="*/ 2665418 w 7467600"/>
              <a:gd name="connsiteY60" fmla="*/ 6132756 h 6858000"/>
              <a:gd name="connsiteX61" fmla="*/ 2650666 w 7467600"/>
              <a:gd name="connsiteY61" fmla="*/ 5530686 h 6858000"/>
              <a:gd name="connsiteX62" fmla="*/ 2680277 w 7467600"/>
              <a:gd name="connsiteY62" fmla="*/ 5479204 h 6858000"/>
              <a:gd name="connsiteX63" fmla="*/ 2678972 w 7467600"/>
              <a:gd name="connsiteY63" fmla="*/ 5481582 h 6858000"/>
              <a:gd name="connsiteX64" fmla="*/ 2696666 w 7467600"/>
              <a:gd name="connsiteY64" fmla="*/ 6133836 h 6858000"/>
              <a:gd name="connsiteX65" fmla="*/ 2695769 w 7467600"/>
              <a:gd name="connsiteY65" fmla="*/ 6390955 h 6858000"/>
              <a:gd name="connsiteX66" fmla="*/ 2739893 w 7467600"/>
              <a:gd name="connsiteY66" fmla="*/ 6108357 h 6858000"/>
              <a:gd name="connsiteX67" fmla="*/ 2680277 w 7467600"/>
              <a:gd name="connsiteY67" fmla="*/ 5479204 h 6858000"/>
              <a:gd name="connsiteX68" fmla="*/ 1132195 w 7467600"/>
              <a:gd name="connsiteY68" fmla="*/ 5467980 h 6858000"/>
              <a:gd name="connsiteX69" fmla="*/ 1679056 w 7467600"/>
              <a:gd name="connsiteY69" fmla="*/ 5516907 h 6858000"/>
              <a:gd name="connsiteX70" fmla="*/ 2128648 w 7467600"/>
              <a:gd name="connsiteY70" fmla="*/ 5474249 h 6858000"/>
              <a:gd name="connsiteX71" fmla="*/ 1825619 w 7467600"/>
              <a:gd name="connsiteY71" fmla="*/ 5478447 h 6858000"/>
              <a:gd name="connsiteX72" fmla="*/ 1737798 w 7467600"/>
              <a:gd name="connsiteY72" fmla="*/ 5483353 h 6858000"/>
              <a:gd name="connsiteX73" fmla="*/ 1132195 w 7467600"/>
              <a:gd name="connsiteY73" fmla="*/ 5467980 h 6858000"/>
              <a:gd name="connsiteX74" fmla="*/ 7042773 w 7467600"/>
              <a:gd name="connsiteY74" fmla="*/ 5734011 h 6858000"/>
              <a:gd name="connsiteX75" fmla="*/ 7379510 w 7467600"/>
              <a:gd name="connsiteY75" fmla="*/ 5755454 h 6858000"/>
              <a:gd name="connsiteX76" fmla="*/ 7467600 w 7467600"/>
              <a:gd name="connsiteY76" fmla="*/ 5845526 h 6858000"/>
              <a:gd name="connsiteX77" fmla="*/ 7271900 w 7467600"/>
              <a:gd name="connsiteY77" fmla="*/ 5734551 h 6858000"/>
              <a:gd name="connsiteX78" fmla="*/ 7015907 w 7467600"/>
              <a:gd name="connsiteY78" fmla="*/ 5541548 h 6858000"/>
              <a:gd name="connsiteX79" fmla="*/ 7259646 w 7467600"/>
              <a:gd name="connsiteY79" fmla="*/ 5765985 h 6858000"/>
              <a:gd name="connsiteX80" fmla="*/ 7467600 w 7467600"/>
              <a:gd name="connsiteY80" fmla="*/ 6012219 h 6858000"/>
              <a:gd name="connsiteX81" fmla="*/ 6946849 w 7467600"/>
              <a:gd name="connsiteY81" fmla="*/ 5523271 h 6858000"/>
              <a:gd name="connsiteX82" fmla="*/ 7105827 w 7467600"/>
              <a:gd name="connsiteY82" fmla="*/ 5718700 h 6858000"/>
              <a:gd name="connsiteX83" fmla="*/ 7356878 w 7467600"/>
              <a:gd name="connsiteY83" fmla="*/ 5981332 h 6858000"/>
              <a:gd name="connsiteX84" fmla="*/ 7467600 w 7467600"/>
              <a:gd name="connsiteY84" fmla="*/ 6117703 h 6858000"/>
              <a:gd name="connsiteX85" fmla="*/ 7467600 w 7467600"/>
              <a:gd name="connsiteY85" fmla="*/ 6163634 h 6858000"/>
              <a:gd name="connsiteX86" fmla="*/ 7403637 w 7467600"/>
              <a:gd name="connsiteY86" fmla="*/ 6083957 h 6858000"/>
              <a:gd name="connsiteX87" fmla="*/ 7254615 w 7467600"/>
              <a:gd name="connsiteY87" fmla="*/ 5911918 h 6858000"/>
              <a:gd name="connsiteX88" fmla="*/ 7312589 w 7467600"/>
              <a:gd name="connsiteY88" fmla="*/ 5982309 h 6858000"/>
              <a:gd name="connsiteX89" fmla="*/ 7448321 w 7467600"/>
              <a:gd name="connsiteY89" fmla="*/ 6190991 h 6858000"/>
              <a:gd name="connsiteX90" fmla="*/ 7467600 w 7467600"/>
              <a:gd name="connsiteY90" fmla="*/ 6221686 h 6858000"/>
              <a:gd name="connsiteX91" fmla="*/ 7467600 w 7467600"/>
              <a:gd name="connsiteY91" fmla="*/ 6334256 h 6858000"/>
              <a:gd name="connsiteX92" fmla="*/ 7454976 w 7467600"/>
              <a:gd name="connsiteY92" fmla="*/ 6318297 h 6858000"/>
              <a:gd name="connsiteX93" fmla="*/ 7042773 w 7467600"/>
              <a:gd name="connsiteY93" fmla="*/ 5734011 h 6858000"/>
              <a:gd name="connsiteX94" fmla="*/ 1456157 w 7467600"/>
              <a:gd name="connsiteY94" fmla="*/ 5371404 h 6858000"/>
              <a:gd name="connsiteX95" fmla="*/ 1244432 w 7467600"/>
              <a:gd name="connsiteY95" fmla="*/ 5385601 h 6858000"/>
              <a:gd name="connsiteX96" fmla="*/ 973990 w 7467600"/>
              <a:gd name="connsiteY96" fmla="*/ 5424940 h 6858000"/>
              <a:gd name="connsiteX97" fmla="*/ 1103809 w 7467600"/>
              <a:gd name="connsiteY97" fmla="*/ 5433720 h 6858000"/>
              <a:gd name="connsiteX98" fmla="*/ 1123454 w 7467600"/>
              <a:gd name="connsiteY98" fmla="*/ 5435727 h 6858000"/>
              <a:gd name="connsiteX99" fmla="*/ 1737017 w 7467600"/>
              <a:gd name="connsiteY99" fmla="*/ 5452183 h 6858000"/>
              <a:gd name="connsiteX100" fmla="*/ 1824397 w 7467600"/>
              <a:gd name="connsiteY100" fmla="*/ 5447757 h 6858000"/>
              <a:gd name="connsiteX101" fmla="*/ 2070059 w 7467600"/>
              <a:gd name="connsiteY101" fmla="*/ 5441660 h 6858000"/>
              <a:gd name="connsiteX102" fmla="*/ 1456157 w 7467600"/>
              <a:gd name="connsiteY102" fmla="*/ 5371404 h 6858000"/>
              <a:gd name="connsiteX103" fmla="*/ 4988186 w 7467600"/>
              <a:gd name="connsiteY103" fmla="*/ 5216467 h 6858000"/>
              <a:gd name="connsiteX104" fmla="*/ 4777334 w 7467600"/>
              <a:gd name="connsiteY104" fmla="*/ 5406072 h 6858000"/>
              <a:gd name="connsiteX105" fmla="*/ 4718341 w 7467600"/>
              <a:gd name="connsiteY105" fmla="*/ 5468043 h 6858000"/>
              <a:gd name="connsiteX106" fmla="*/ 4604655 w 7467600"/>
              <a:gd name="connsiteY106" fmla="*/ 5583434 h 6858000"/>
              <a:gd name="connsiteX107" fmla="*/ 4565074 w 7467600"/>
              <a:gd name="connsiteY107" fmla="*/ 5618550 h 6858000"/>
              <a:gd name="connsiteX108" fmla="*/ 4988186 w 7467600"/>
              <a:gd name="connsiteY108" fmla="*/ 5216467 h 6858000"/>
              <a:gd name="connsiteX109" fmla="*/ 4978032 w 7467600"/>
              <a:gd name="connsiteY109" fmla="*/ 5183809 h 6858000"/>
              <a:gd name="connsiteX110" fmla="*/ 4463413 w 7467600"/>
              <a:gd name="connsiteY110" fmla="*/ 5615162 h 6858000"/>
              <a:gd name="connsiteX111" fmla="*/ 4358134 w 7467600"/>
              <a:gd name="connsiteY111" fmla="*/ 5742791 h 6858000"/>
              <a:gd name="connsiteX112" fmla="*/ 4376219 w 7467600"/>
              <a:gd name="connsiteY112" fmla="*/ 5729027 h 6858000"/>
              <a:gd name="connsiteX113" fmla="*/ 4582340 w 7467600"/>
              <a:gd name="connsiteY113" fmla="*/ 5561037 h 6858000"/>
              <a:gd name="connsiteX114" fmla="*/ 4694684 w 7467600"/>
              <a:gd name="connsiteY114" fmla="*/ 5447098 h 6858000"/>
              <a:gd name="connsiteX115" fmla="*/ 4754123 w 7467600"/>
              <a:gd name="connsiteY115" fmla="*/ 5384643 h 6858000"/>
              <a:gd name="connsiteX116" fmla="*/ 4978032 w 7467600"/>
              <a:gd name="connsiteY116" fmla="*/ 5183809 h 6858000"/>
              <a:gd name="connsiteX117" fmla="*/ 1903353 w 7467600"/>
              <a:gd name="connsiteY117" fmla="*/ 5044827 h 6858000"/>
              <a:gd name="connsiteX118" fmla="*/ 1936931 w 7467600"/>
              <a:gd name="connsiteY118" fmla="*/ 5093954 h 6858000"/>
              <a:gd name="connsiteX119" fmla="*/ 2195868 w 7467600"/>
              <a:gd name="connsiteY119" fmla="*/ 5396574 h 6858000"/>
              <a:gd name="connsiteX120" fmla="*/ 2088852 w 7467600"/>
              <a:gd name="connsiteY120" fmla="*/ 5166123 h 6858000"/>
              <a:gd name="connsiteX121" fmla="*/ 1958241 w 7467600"/>
              <a:gd name="connsiteY121" fmla="*/ 5067955 h 6858000"/>
              <a:gd name="connsiteX122" fmla="*/ 1903353 w 7467600"/>
              <a:gd name="connsiteY122" fmla="*/ 5044827 h 6858000"/>
              <a:gd name="connsiteX123" fmla="*/ 1979378 w 7467600"/>
              <a:gd name="connsiteY123" fmla="*/ 4769504 h 6858000"/>
              <a:gd name="connsiteX124" fmla="*/ 2882120 w 7467600"/>
              <a:gd name="connsiteY124" fmla="*/ 5064547 h 6858000"/>
              <a:gd name="connsiteX125" fmla="*/ 2793103 w 7467600"/>
              <a:gd name="connsiteY125" fmla="*/ 5039699 h 6858000"/>
              <a:gd name="connsiteX126" fmla="*/ 2770041 w 7467600"/>
              <a:gd name="connsiteY126" fmla="*/ 5033634 h 6858000"/>
              <a:gd name="connsiteX127" fmla="*/ 1979378 w 7467600"/>
              <a:gd name="connsiteY127" fmla="*/ 4769504 h 6858000"/>
              <a:gd name="connsiteX128" fmla="*/ 1927410 w 7467600"/>
              <a:gd name="connsiteY128" fmla="*/ 4716164 h 6858000"/>
              <a:gd name="connsiteX129" fmla="*/ 1959587 w 7467600"/>
              <a:gd name="connsiteY129" fmla="*/ 4728849 h 6858000"/>
              <a:gd name="connsiteX130" fmla="*/ 2777707 w 7467600"/>
              <a:gd name="connsiteY130" fmla="*/ 5003991 h 6858000"/>
              <a:gd name="connsiteX131" fmla="*/ 2800768 w 7467600"/>
              <a:gd name="connsiteY131" fmla="*/ 5010056 h 6858000"/>
              <a:gd name="connsiteX132" fmla="*/ 2879408 w 7467600"/>
              <a:gd name="connsiteY132" fmla="*/ 5031590 h 6858000"/>
              <a:gd name="connsiteX133" fmla="*/ 2862295 w 7467600"/>
              <a:gd name="connsiteY133" fmla="*/ 5022958 h 6858000"/>
              <a:gd name="connsiteX134" fmla="*/ 2813343 w 7467600"/>
              <a:gd name="connsiteY134" fmla="*/ 4998369 h 6858000"/>
              <a:gd name="connsiteX135" fmla="*/ 2646245 w 7467600"/>
              <a:gd name="connsiteY135" fmla="*/ 4930999 h 6858000"/>
              <a:gd name="connsiteX136" fmla="*/ 1999243 w 7467600"/>
              <a:gd name="connsiteY136" fmla="*/ 4730524 h 6858000"/>
              <a:gd name="connsiteX137" fmla="*/ 1979527 w 7467600"/>
              <a:gd name="connsiteY137" fmla="*/ 4726651 h 6858000"/>
              <a:gd name="connsiteX138" fmla="*/ 1927410 w 7467600"/>
              <a:gd name="connsiteY138" fmla="*/ 4716164 h 6858000"/>
              <a:gd name="connsiteX139" fmla="*/ 1997014 w 7467600"/>
              <a:gd name="connsiteY139" fmla="*/ 4698007 h 6858000"/>
              <a:gd name="connsiteX140" fmla="*/ 2005458 w 7467600"/>
              <a:gd name="connsiteY140" fmla="*/ 4699540 h 6858000"/>
              <a:gd name="connsiteX141" fmla="*/ 2657186 w 7467600"/>
              <a:gd name="connsiteY141" fmla="*/ 4901687 h 6858000"/>
              <a:gd name="connsiteX142" fmla="*/ 2826662 w 7467600"/>
              <a:gd name="connsiteY142" fmla="*/ 4970362 h 6858000"/>
              <a:gd name="connsiteX143" fmla="*/ 2876100 w 7467600"/>
              <a:gd name="connsiteY143" fmla="*/ 4995397 h 6858000"/>
              <a:gd name="connsiteX144" fmla="*/ 3042600 w 7467600"/>
              <a:gd name="connsiteY144" fmla="*/ 5059532 h 6858000"/>
              <a:gd name="connsiteX145" fmla="*/ 1997014 w 7467600"/>
              <a:gd name="connsiteY145" fmla="*/ 4698007 h 6858000"/>
              <a:gd name="connsiteX146" fmla="*/ 2305292 w 7467600"/>
              <a:gd name="connsiteY146" fmla="*/ 4219492 h 6858000"/>
              <a:gd name="connsiteX147" fmla="*/ 3360922 w 7467600"/>
              <a:gd name="connsiteY147" fmla="*/ 4529373 h 6858000"/>
              <a:gd name="connsiteX148" fmla="*/ 3492420 w 7467600"/>
              <a:gd name="connsiteY148" fmla="*/ 4510145 h 6858000"/>
              <a:gd name="connsiteX149" fmla="*/ 3364086 w 7467600"/>
              <a:gd name="connsiteY149" fmla="*/ 4480340 h 6858000"/>
              <a:gd name="connsiteX150" fmla="*/ 3225818 w 7467600"/>
              <a:gd name="connsiteY150" fmla="*/ 4411822 h 6858000"/>
              <a:gd name="connsiteX151" fmla="*/ 3129696 w 7467600"/>
              <a:gd name="connsiteY151" fmla="*/ 4360704 h 6858000"/>
              <a:gd name="connsiteX152" fmla="*/ 2814545 w 7467600"/>
              <a:gd name="connsiteY152" fmla="*/ 4282955 h 6858000"/>
              <a:gd name="connsiteX153" fmla="*/ 2305292 w 7467600"/>
              <a:gd name="connsiteY153" fmla="*/ 4219492 h 6858000"/>
              <a:gd name="connsiteX154" fmla="*/ 2626982 w 7467600"/>
              <a:gd name="connsiteY154" fmla="*/ 4206450 h 6858000"/>
              <a:gd name="connsiteX155" fmla="*/ 2490617 w 7467600"/>
              <a:gd name="connsiteY155" fmla="*/ 4206951 h 6858000"/>
              <a:gd name="connsiteX156" fmla="*/ 2819869 w 7467600"/>
              <a:gd name="connsiteY156" fmla="*/ 4252936 h 6858000"/>
              <a:gd name="connsiteX157" fmla="*/ 3143018 w 7467600"/>
              <a:gd name="connsiteY157" fmla="*/ 4332698 h 6858000"/>
              <a:gd name="connsiteX158" fmla="*/ 3241520 w 7467600"/>
              <a:gd name="connsiteY158" fmla="*/ 4385112 h 6858000"/>
              <a:gd name="connsiteX159" fmla="*/ 3374575 w 7467600"/>
              <a:gd name="connsiteY159" fmla="*/ 4451517 h 6858000"/>
              <a:gd name="connsiteX160" fmla="*/ 3505221 w 7467600"/>
              <a:gd name="connsiteY160" fmla="*/ 4480757 h 6858000"/>
              <a:gd name="connsiteX161" fmla="*/ 2626982 w 7467600"/>
              <a:gd name="connsiteY161" fmla="*/ 4206450 h 6858000"/>
              <a:gd name="connsiteX162" fmla="*/ 1310106 w 7467600"/>
              <a:gd name="connsiteY162" fmla="*/ 3943217 h 6858000"/>
              <a:gd name="connsiteX163" fmla="*/ 854994 w 7467600"/>
              <a:gd name="connsiteY163" fmla="*/ 4399136 h 6858000"/>
              <a:gd name="connsiteX164" fmla="*/ 742462 w 7467600"/>
              <a:gd name="connsiteY164" fmla="*/ 4594648 h 6858000"/>
              <a:gd name="connsiteX165" fmla="*/ 820602 w 7467600"/>
              <a:gd name="connsiteY165" fmla="*/ 4485915 h 6858000"/>
              <a:gd name="connsiteX166" fmla="*/ 878295 w 7467600"/>
              <a:gd name="connsiteY166" fmla="*/ 4403594 h 6858000"/>
              <a:gd name="connsiteX167" fmla="*/ 1240607 w 7467600"/>
              <a:gd name="connsiteY167" fmla="*/ 4010401 h 6858000"/>
              <a:gd name="connsiteX168" fmla="*/ 1310106 w 7467600"/>
              <a:gd name="connsiteY168" fmla="*/ 3943217 h 6858000"/>
              <a:gd name="connsiteX169" fmla="*/ 1423113 w 7467600"/>
              <a:gd name="connsiteY169" fmla="*/ 3874565 h 6858000"/>
              <a:gd name="connsiteX170" fmla="*/ 1260565 w 7467600"/>
              <a:gd name="connsiteY170" fmla="*/ 4031982 h 6858000"/>
              <a:gd name="connsiteX171" fmla="*/ 901900 w 7467600"/>
              <a:gd name="connsiteY171" fmla="*/ 4421236 h 6858000"/>
              <a:gd name="connsiteX172" fmla="*/ 845044 w 7467600"/>
              <a:gd name="connsiteY172" fmla="*/ 4502436 h 6858000"/>
              <a:gd name="connsiteX173" fmla="*/ 685926 w 7467600"/>
              <a:gd name="connsiteY173" fmla="*/ 4703069 h 6858000"/>
              <a:gd name="connsiteX174" fmla="*/ 684248 w 7467600"/>
              <a:gd name="connsiteY174" fmla="*/ 4706721 h 6858000"/>
              <a:gd name="connsiteX175" fmla="*/ 1423113 w 7467600"/>
              <a:gd name="connsiteY175" fmla="*/ 3874565 h 6858000"/>
              <a:gd name="connsiteX176" fmla="*/ 3316479 w 7467600"/>
              <a:gd name="connsiteY176" fmla="*/ 3872136 h 6858000"/>
              <a:gd name="connsiteX177" fmla="*/ 3546806 w 7467600"/>
              <a:gd name="connsiteY177" fmla="*/ 4356139 h 6858000"/>
              <a:gd name="connsiteX178" fmla="*/ 3364433 w 7467600"/>
              <a:gd name="connsiteY178" fmla="*/ 3953121 h 6858000"/>
              <a:gd name="connsiteX179" fmla="*/ 3316479 w 7467600"/>
              <a:gd name="connsiteY179" fmla="*/ 3872136 h 6858000"/>
              <a:gd name="connsiteX180" fmla="*/ 3291335 w 7467600"/>
              <a:gd name="connsiteY180" fmla="*/ 3767420 h 6858000"/>
              <a:gd name="connsiteX181" fmla="*/ 3390805 w 7467600"/>
              <a:gd name="connsiteY181" fmla="*/ 3937163 h 6858000"/>
              <a:gd name="connsiteX182" fmla="*/ 3579062 w 7467600"/>
              <a:gd name="connsiteY182" fmla="*/ 4359040 h 6858000"/>
              <a:gd name="connsiteX183" fmla="*/ 3467355 w 7467600"/>
              <a:gd name="connsiteY183" fmla="*/ 3988130 h 6858000"/>
              <a:gd name="connsiteX184" fmla="*/ 3310753 w 7467600"/>
              <a:gd name="connsiteY184" fmla="*/ 3787140 h 6858000"/>
              <a:gd name="connsiteX185" fmla="*/ 3291335 w 7467600"/>
              <a:gd name="connsiteY185" fmla="*/ 3767420 h 6858000"/>
              <a:gd name="connsiteX186" fmla="*/ 1635889 w 7467600"/>
              <a:gd name="connsiteY186" fmla="*/ 3709494 h 6858000"/>
              <a:gd name="connsiteX187" fmla="*/ 1634800 w 7467600"/>
              <a:gd name="connsiteY187" fmla="*/ 3731111 h 6858000"/>
              <a:gd name="connsiteX188" fmla="*/ 1635889 w 7467600"/>
              <a:gd name="connsiteY188" fmla="*/ 3709494 h 6858000"/>
              <a:gd name="connsiteX189" fmla="*/ 1510397 w 7467600"/>
              <a:gd name="connsiteY189" fmla="*/ 3684705 h 6858000"/>
              <a:gd name="connsiteX190" fmla="*/ 1146550 w 7467600"/>
              <a:gd name="connsiteY190" fmla="*/ 3802012 h 6858000"/>
              <a:gd name="connsiteX191" fmla="*/ 698834 w 7467600"/>
              <a:gd name="connsiteY191" fmla="*/ 3952272 h 6858000"/>
              <a:gd name="connsiteX192" fmla="*/ 34256 w 7467600"/>
              <a:gd name="connsiteY192" fmla="*/ 4347603 h 6858000"/>
              <a:gd name="connsiteX193" fmla="*/ 527241 w 7467600"/>
              <a:gd name="connsiteY193" fmla="*/ 4065078 h 6858000"/>
              <a:gd name="connsiteX194" fmla="*/ 1510397 w 7467600"/>
              <a:gd name="connsiteY194" fmla="*/ 3684705 h 6858000"/>
              <a:gd name="connsiteX195" fmla="*/ 1313114 w 7467600"/>
              <a:gd name="connsiteY195" fmla="*/ 3655216 h 6858000"/>
              <a:gd name="connsiteX196" fmla="*/ 1109304 w 7467600"/>
              <a:gd name="connsiteY196" fmla="*/ 3669030 h 6858000"/>
              <a:gd name="connsiteX197" fmla="*/ 8129 w 7467600"/>
              <a:gd name="connsiteY197" fmla="*/ 4330519 h 6858000"/>
              <a:gd name="connsiteX198" fmla="*/ 687572 w 7467600"/>
              <a:gd name="connsiteY198" fmla="*/ 3925629 h 6858000"/>
              <a:gd name="connsiteX199" fmla="*/ 1138365 w 7467600"/>
              <a:gd name="connsiteY199" fmla="*/ 3774515 h 6858000"/>
              <a:gd name="connsiteX200" fmla="*/ 1505579 w 7467600"/>
              <a:gd name="connsiteY200" fmla="*/ 3655526 h 6858000"/>
              <a:gd name="connsiteX201" fmla="*/ 1313114 w 7467600"/>
              <a:gd name="connsiteY201" fmla="*/ 3655216 h 6858000"/>
              <a:gd name="connsiteX202" fmla="*/ 3655073 w 7467600"/>
              <a:gd name="connsiteY202" fmla="*/ 3650884 h 6858000"/>
              <a:gd name="connsiteX203" fmla="*/ 3989938 w 7467600"/>
              <a:gd name="connsiteY203" fmla="*/ 3991685 h 6858000"/>
              <a:gd name="connsiteX204" fmla="*/ 4393907 w 7467600"/>
              <a:gd name="connsiteY204" fmla="*/ 4261258 h 6858000"/>
              <a:gd name="connsiteX205" fmla="*/ 4648051 w 7467600"/>
              <a:gd name="connsiteY205" fmla="*/ 4374051 h 6858000"/>
              <a:gd name="connsiteX206" fmla="*/ 4383389 w 7467600"/>
              <a:gd name="connsiteY206" fmla="*/ 4184369 h 6858000"/>
              <a:gd name="connsiteX207" fmla="*/ 4165508 w 7467600"/>
              <a:gd name="connsiteY207" fmla="*/ 4035196 h 6858000"/>
              <a:gd name="connsiteX208" fmla="*/ 4068162 w 7467600"/>
              <a:gd name="connsiteY208" fmla="*/ 3953394 h 6858000"/>
              <a:gd name="connsiteX209" fmla="*/ 3981416 w 7467600"/>
              <a:gd name="connsiteY209" fmla="*/ 3880482 h 6858000"/>
              <a:gd name="connsiteX210" fmla="*/ 3800147 w 7467600"/>
              <a:gd name="connsiteY210" fmla="*/ 3749872 h 6858000"/>
              <a:gd name="connsiteX211" fmla="*/ 3655073 w 7467600"/>
              <a:gd name="connsiteY211" fmla="*/ 3650884 h 6858000"/>
              <a:gd name="connsiteX212" fmla="*/ 3670252 w 7467600"/>
              <a:gd name="connsiteY212" fmla="*/ 3622798 h 6858000"/>
              <a:gd name="connsiteX213" fmla="*/ 3817258 w 7467600"/>
              <a:gd name="connsiteY213" fmla="*/ 3723577 h 6858000"/>
              <a:gd name="connsiteX214" fmla="*/ 4000461 w 7467600"/>
              <a:gd name="connsiteY214" fmla="*/ 3855966 h 6858000"/>
              <a:gd name="connsiteX215" fmla="*/ 4088180 w 7467600"/>
              <a:gd name="connsiteY215" fmla="*/ 3929774 h 6858000"/>
              <a:gd name="connsiteX216" fmla="*/ 4184555 w 7467600"/>
              <a:gd name="connsiteY216" fmla="*/ 4010683 h 6858000"/>
              <a:gd name="connsiteX217" fmla="*/ 4399563 w 7467600"/>
              <a:gd name="connsiteY217" fmla="*/ 4158106 h 6858000"/>
              <a:gd name="connsiteX218" fmla="*/ 4684469 w 7467600"/>
              <a:gd name="connsiteY218" fmla="*/ 4364680 h 6858000"/>
              <a:gd name="connsiteX219" fmla="*/ 4690271 w 7467600"/>
              <a:gd name="connsiteY219" fmla="*/ 4370034 h 6858000"/>
              <a:gd name="connsiteX220" fmla="*/ 4136093 w 7467600"/>
              <a:gd name="connsiteY220" fmla="*/ 3858466 h 6858000"/>
              <a:gd name="connsiteX221" fmla="*/ 3670252 w 7467600"/>
              <a:gd name="connsiteY221" fmla="*/ 3622798 h 6858000"/>
              <a:gd name="connsiteX222" fmla="*/ 4440129 w 7467600"/>
              <a:gd name="connsiteY222" fmla="*/ 3448571 h 6858000"/>
              <a:gd name="connsiteX223" fmla="*/ 4856525 w 7467600"/>
              <a:gd name="connsiteY223" fmla="*/ 3915351 h 6858000"/>
              <a:gd name="connsiteX224" fmla="*/ 5059055 w 7467600"/>
              <a:gd name="connsiteY224" fmla="*/ 4108918 h 6858000"/>
              <a:gd name="connsiteX225" fmla="*/ 5290070 w 7467600"/>
              <a:gd name="connsiteY225" fmla="*/ 4263619 h 6858000"/>
              <a:gd name="connsiteX226" fmla="*/ 4834991 w 7467600"/>
              <a:gd name="connsiteY226" fmla="*/ 3830985 h 6858000"/>
              <a:gd name="connsiteX227" fmla="*/ 4440129 w 7467600"/>
              <a:gd name="connsiteY227" fmla="*/ 3448571 h 6858000"/>
              <a:gd name="connsiteX228" fmla="*/ 4441737 w 7467600"/>
              <a:gd name="connsiteY228" fmla="*/ 3399734 h 6858000"/>
              <a:gd name="connsiteX229" fmla="*/ 4431236 w 7467600"/>
              <a:gd name="connsiteY229" fmla="*/ 3400954 h 6858000"/>
              <a:gd name="connsiteX230" fmla="*/ 4557150 w 7467600"/>
              <a:gd name="connsiteY230" fmla="*/ 3510023 h 6858000"/>
              <a:gd name="connsiteX231" fmla="*/ 4856936 w 7467600"/>
              <a:gd name="connsiteY231" fmla="*/ 3809146 h 6858000"/>
              <a:gd name="connsiteX232" fmla="*/ 5111996 w 7467600"/>
              <a:gd name="connsiteY232" fmla="*/ 4065759 h 6858000"/>
              <a:gd name="connsiteX233" fmla="*/ 5388878 w 7467600"/>
              <a:gd name="connsiteY233" fmla="*/ 4300185 h 6858000"/>
              <a:gd name="connsiteX234" fmla="*/ 5425556 w 7467600"/>
              <a:gd name="connsiteY234" fmla="*/ 4308967 h 6858000"/>
              <a:gd name="connsiteX235" fmla="*/ 4943646 w 7467600"/>
              <a:gd name="connsiteY235" fmla="*/ 3822916 h 6858000"/>
              <a:gd name="connsiteX236" fmla="*/ 4594837 w 7467600"/>
              <a:gd name="connsiteY236" fmla="*/ 3532274 h 6858000"/>
              <a:gd name="connsiteX237" fmla="*/ 4441737 w 7467600"/>
              <a:gd name="connsiteY237" fmla="*/ 3399734 h 6858000"/>
              <a:gd name="connsiteX238" fmla="*/ 5425834 w 7467600"/>
              <a:gd name="connsiteY238" fmla="*/ 3162785 h 6858000"/>
              <a:gd name="connsiteX239" fmla="*/ 5401644 w 7467600"/>
              <a:gd name="connsiteY239" fmla="*/ 3617847 h 6858000"/>
              <a:gd name="connsiteX240" fmla="*/ 5467256 w 7467600"/>
              <a:gd name="connsiteY240" fmla="*/ 4175494 h 6858000"/>
              <a:gd name="connsiteX241" fmla="*/ 5448069 w 7467600"/>
              <a:gd name="connsiteY241" fmla="*/ 3567554 h 6858000"/>
              <a:gd name="connsiteX242" fmla="*/ 5425834 w 7467600"/>
              <a:gd name="connsiteY242" fmla="*/ 3162785 h 6858000"/>
              <a:gd name="connsiteX243" fmla="*/ 1318687 w 7467600"/>
              <a:gd name="connsiteY243" fmla="*/ 3113840 h 6858000"/>
              <a:gd name="connsiteX244" fmla="*/ 1066793 w 7467600"/>
              <a:gd name="connsiteY244" fmla="*/ 3212171 h 6858000"/>
              <a:gd name="connsiteX245" fmla="*/ 993319 w 7467600"/>
              <a:gd name="connsiteY245" fmla="*/ 3247648 h 6858000"/>
              <a:gd name="connsiteX246" fmla="*/ 853081 w 7467600"/>
              <a:gd name="connsiteY246" fmla="*/ 3312410 h 6858000"/>
              <a:gd name="connsiteX247" fmla="*/ 805957 w 7467600"/>
              <a:gd name="connsiteY247" fmla="*/ 3330443 h 6858000"/>
              <a:gd name="connsiteX248" fmla="*/ 1318687 w 7467600"/>
              <a:gd name="connsiteY248" fmla="*/ 3113840 h 6858000"/>
              <a:gd name="connsiteX249" fmla="*/ 5453702 w 7467600"/>
              <a:gd name="connsiteY249" fmla="*/ 3090882 h 6858000"/>
              <a:gd name="connsiteX250" fmla="*/ 5480135 w 7467600"/>
              <a:gd name="connsiteY250" fmla="*/ 3565802 h 6858000"/>
              <a:gd name="connsiteX251" fmla="*/ 5499023 w 7467600"/>
              <a:gd name="connsiteY251" fmla="*/ 4166310 h 6858000"/>
              <a:gd name="connsiteX252" fmla="*/ 5547022 w 7467600"/>
              <a:gd name="connsiteY252" fmla="*/ 3607838 h 6858000"/>
              <a:gd name="connsiteX253" fmla="*/ 5515964 w 7467600"/>
              <a:gd name="connsiteY253" fmla="*/ 3378541 h 6858000"/>
              <a:gd name="connsiteX254" fmla="*/ 5453702 w 7467600"/>
              <a:gd name="connsiteY254" fmla="*/ 3090882 h 6858000"/>
              <a:gd name="connsiteX255" fmla="*/ 1238695 w 7467600"/>
              <a:gd name="connsiteY255" fmla="*/ 3076820 h 6858000"/>
              <a:gd name="connsiteX256" fmla="*/ 716371 w 7467600"/>
              <a:gd name="connsiteY256" fmla="*/ 3293249 h 6858000"/>
              <a:gd name="connsiteX257" fmla="*/ 579522 w 7467600"/>
              <a:gd name="connsiteY257" fmla="*/ 3371759 h 6858000"/>
              <a:gd name="connsiteX258" fmla="*/ 600288 w 7467600"/>
              <a:gd name="connsiteY258" fmla="*/ 3365555 h 6858000"/>
              <a:gd name="connsiteX259" fmla="*/ 840692 w 7467600"/>
              <a:gd name="connsiteY259" fmla="*/ 3284921 h 6858000"/>
              <a:gd name="connsiteX260" fmla="*/ 979248 w 7467600"/>
              <a:gd name="connsiteY260" fmla="*/ 3221003 h 6858000"/>
              <a:gd name="connsiteX261" fmla="*/ 1053282 w 7467600"/>
              <a:gd name="connsiteY261" fmla="*/ 3185247 h 6858000"/>
              <a:gd name="connsiteX262" fmla="*/ 1320603 w 7467600"/>
              <a:gd name="connsiteY262" fmla="*/ 3081281 h 6858000"/>
              <a:gd name="connsiteX263" fmla="*/ 1238695 w 7467600"/>
              <a:gd name="connsiteY263" fmla="*/ 3076820 h 6858000"/>
              <a:gd name="connsiteX264" fmla="*/ 5425627 w 7467600"/>
              <a:gd name="connsiteY264" fmla="*/ 2954192 h 6858000"/>
              <a:gd name="connsiteX265" fmla="*/ 5470770 w 7467600"/>
              <a:gd name="connsiteY265" fmla="*/ 3005435 h 6858000"/>
              <a:gd name="connsiteX266" fmla="*/ 5519779 w 7467600"/>
              <a:gd name="connsiteY266" fmla="*/ 4359223 h 6858000"/>
              <a:gd name="connsiteX267" fmla="*/ 5520293 w 7467600"/>
              <a:gd name="connsiteY267" fmla="*/ 4360602 h 6858000"/>
              <a:gd name="connsiteX268" fmla="*/ 5767221 w 7467600"/>
              <a:gd name="connsiteY268" fmla="*/ 4665564 h 6858000"/>
              <a:gd name="connsiteX269" fmla="*/ 6937169 w 7467600"/>
              <a:gd name="connsiteY269" fmla="*/ 4815941 h 6858000"/>
              <a:gd name="connsiteX270" fmla="*/ 6953922 w 7467600"/>
              <a:gd name="connsiteY270" fmla="*/ 4890068 h 6858000"/>
              <a:gd name="connsiteX271" fmla="*/ 6071359 w 7467600"/>
              <a:gd name="connsiteY271" fmla="*/ 4770770 h 6858000"/>
              <a:gd name="connsiteX272" fmla="*/ 6038839 w 7467600"/>
              <a:gd name="connsiteY272" fmla="*/ 4764474 h 6858000"/>
              <a:gd name="connsiteX273" fmla="*/ 6038706 w 7467600"/>
              <a:gd name="connsiteY273" fmla="*/ 4763847 h 6858000"/>
              <a:gd name="connsiteX274" fmla="*/ 6037784 w 7467600"/>
              <a:gd name="connsiteY274" fmla="*/ 4764270 h 6858000"/>
              <a:gd name="connsiteX275" fmla="*/ 6038839 w 7467600"/>
              <a:gd name="connsiteY275" fmla="*/ 4764474 h 6858000"/>
              <a:gd name="connsiteX276" fmla="*/ 6040338 w 7467600"/>
              <a:gd name="connsiteY276" fmla="*/ 4771418 h 6858000"/>
              <a:gd name="connsiteX277" fmla="*/ 6024488 w 7467600"/>
              <a:gd name="connsiteY277" fmla="*/ 4809903 h 6858000"/>
              <a:gd name="connsiteX278" fmla="*/ 5599771 w 7467600"/>
              <a:gd name="connsiteY278" fmla="*/ 5509652 h 6858000"/>
              <a:gd name="connsiteX279" fmla="*/ 5548843 w 7467600"/>
              <a:gd name="connsiteY279" fmla="*/ 5563845 h 6858000"/>
              <a:gd name="connsiteX280" fmla="*/ 5940952 w 7467600"/>
              <a:gd name="connsiteY280" fmla="*/ 6250028 h 6858000"/>
              <a:gd name="connsiteX281" fmla="*/ 6043441 w 7467600"/>
              <a:gd name="connsiteY281" fmla="*/ 6665847 h 6858000"/>
              <a:gd name="connsiteX282" fmla="*/ 6093432 w 7467600"/>
              <a:gd name="connsiteY282" fmla="*/ 6858000 h 6858000"/>
              <a:gd name="connsiteX283" fmla="*/ 6034344 w 7467600"/>
              <a:gd name="connsiteY283" fmla="*/ 6858000 h 6858000"/>
              <a:gd name="connsiteX284" fmla="*/ 6026679 w 7467600"/>
              <a:gd name="connsiteY284" fmla="*/ 6836959 h 6858000"/>
              <a:gd name="connsiteX285" fmla="*/ 5800441 w 7467600"/>
              <a:gd name="connsiteY285" fmla="*/ 6335286 h 6858000"/>
              <a:gd name="connsiteX286" fmla="*/ 5526562 w 7467600"/>
              <a:gd name="connsiteY286" fmla="*/ 5705388 h 6858000"/>
              <a:gd name="connsiteX287" fmla="*/ 5519640 w 7467600"/>
              <a:gd name="connsiteY287" fmla="*/ 5683774 h 6858000"/>
              <a:gd name="connsiteX288" fmla="*/ 5844559 w 7467600"/>
              <a:gd name="connsiteY288" fmla="*/ 6553349 h 6858000"/>
              <a:gd name="connsiteX289" fmla="*/ 5975994 w 7467600"/>
              <a:gd name="connsiteY289" fmla="*/ 6858000 h 6858000"/>
              <a:gd name="connsiteX290" fmla="*/ 5898547 w 7467600"/>
              <a:gd name="connsiteY290" fmla="*/ 6858000 h 6858000"/>
              <a:gd name="connsiteX291" fmla="*/ 5682041 w 7467600"/>
              <a:gd name="connsiteY291" fmla="*/ 6355860 h 6858000"/>
              <a:gd name="connsiteX292" fmla="*/ 5461758 w 7467600"/>
              <a:gd name="connsiteY292" fmla="*/ 5820220 h 6858000"/>
              <a:gd name="connsiteX293" fmla="*/ 5237282 w 7467600"/>
              <a:gd name="connsiteY293" fmla="*/ 6579086 h 6858000"/>
              <a:gd name="connsiteX294" fmla="*/ 5115009 w 7467600"/>
              <a:gd name="connsiteY294" fmla="*/ 6858000 h 6858000"/>
              <a:gd name="connsiteX295" fmla="*/ 5028074 w 7467600"/>
              <a:gd name="connsiteY295" fmla="*/ 6858000 h 6858000"/>
              <a:gd name="connsiteX296" fmla="*/ 5079508 w 7467600"/>
              <a:gd name="connsiteY296" fmla="*/ 6749074 h 6858000"/>
              <a:gd name="connsiteX297" fmla="*/ 5371846 w 7467600"/>
              <a:gd name="connsiteY297" fmla="*/ 5924413 h 6858000"/>
              <a:gd name="connsiteX298" fmla="*/ 5270512 w 7467600"/>
              <a:gd name="connsiteY298" fmla="*/ 6138975 h 6858000"/>
              <a:gd name="connsiteX299" fmla="*/ 5062409 w 7467600"/>
              <a:gd name="connsiteY299" fmla="*/ 6653544 h 6858000"/>
              <a:gd name="connsiteX300" fmla="*/ 5036628 w 7467600"/>
              <a:gd name="connsiteY300" fmla="*/ 6754247 h 6858000"/>
              <a:gd name="connsiteX301" fmla="*/ 5009112 w 7467600"/>
              <a:gd name="connsiteY301" fmla="*/ 6858000 h 6858000"/>
              <a:gd name="connsiteX302" fmla="*/ 4976679 w 7467600"/>
              <a:gd name="connsiteY302" fmla="*/ 6858000 h 6858000"/>
              <a:gd name="connsiteX303" fmla="*/ 5006537 w 7467600"/>
              <a:gd name="connsiteY303" fmla="*/ 6747068 h 6858000"/>
              <a:gd name="connsiteX304" fmla="*/ 5032723 w 7467600"/>
              <a:gd name="connsiteY304" fmla="*/ 6644957 h 6858000"/>
              <a:gd name="connsiteX305" fmla="*/ 5242949 w 7467600"/>
              <a:gd name="connsiteY305" fmla="*/ 6125175 h 6858000"/>
              <a:gd name="connsiteX306" fmla="*/ 5286321 w 7467600"/>
              <a:gd name="connsiteY306" fmla="*/ 6033555 h 6858000"/>
              <a:gd name="connsiteX307" fmla="*/ 5008210 w 7467600"/>
              <a:gd name="connsiteY307" fmla="*/ 6649194 h 6858000"/>
              <a:gd name="connsiteX308" fmla="*/ 4986321 w 7467600"/>
              <a:gd name="connsiteY308" fmla="*/ 6765687 h 6858000"/>
              <a:gd name="connsiteX309" fmla="*/ 4973474 w 7467600"/>
              <a:gd name="connsiteY309" fmla="*/ 6858000 h 6858000"/>
              <a:gd name="connsiteX310" fmla="*/ 4907178 w 7467600"/>
              <a:gd name="connsiteY310" fmla="*/ 6858000 h 6858000"/>
              <a:gd name="connsiteX311" fmla="*/ 4910810 w 7467600"/>
              <a:gd name="connsiteY311" fmla="*/ 6829660 h 6858000"/>
              <a:gd name="connsiteX312" fmla="*/ 4987461 w 7467600"/>
              <a:gd name="connsiteY312" fmla="*/ 6432994 h 6858000"/>
              <a:gd name="connsiteX313" fmla="*/ 5179262 w 7467600"/>
              <a:gd name="connsiteY313" fmla="*/ 6035044 h 6858000"/>
              <a:gd name="connsiteX314" fmla="*/ 4689678 w 7467600"/>
              <a:gd name="connsiteY314" fmla="*/ 6440241 h 6858000"/>
              <a:gd name="connsiteX315" fmla="*/ 4477543 w 7467600"/>
              <a:gd name="connsiteY315" fmla="*/ 6674836 h 6858000"/>
              <a:gd name="connsiteX316" fmla="*/ 4329957 w 7467600"/>
              <a:gd name="connsiteY316" fmla="*/ 6858000 h 6858000"/>
              <a:gd name="connsiteX317" fmla="*/ 4218595 w 7467600"/>
              <a:gd name="connsiteY317" fmla="*/ 6858000 h 6858000"/>
              <a:gd name="connsiteX318" fmla="*/ 4368888 w 7467600"/>
              <a:gd name="connsiteY318" fmla="*/ 6668412 h 6858000"/>
              <a:gd name="connsiteX319" fmla="*/ 4563091 w 7467600"/>
              <a:gd name="connsiteY319" fmla="*/ 6442508 h 6858000"/>
              <a:gd name="connsiteX320" fmla="*/ 5387324 w 7467600"/>
              <a:gd name="connsiteY320" fmla="*/ 5705830 h 6858000"/>
              <a:gd name="connsiteX321" fmla="*/ 5073620 w 7467600"/>
              <a:gd name="connsiteY321" fmla="*/ 5955437 h 6858000"/>
              <a:gd name="connsiteX322" fmla="*/ 4689789 w 7467600"/>
              <a:gd name="connsiteY322" fmla="*/ 6268382 h 6858000"/>
              <a:gd name="connsiteX323" fmla="*/ 4418722 w 7467600"/>
              <a:gd name="connsiteY323" fmla="*/ 6570886 h 6858000"/>
              <a:gd name="connsiteX324" fmla="*/ 4214944 w 7467600"/>
              <a:gd name="connsiteY324" fmla="*/ 6858000 h 6858000"/>
              <a:gd name="connsiteX325" fmla="*/ 4177898 w 7467600"/>
              <a:gd name="connsiteY325" fmla="*/ 6858000 h 6858000"/>
              <a:gd name="connsiteX326" fmla="*/ 4391597 w 7467600"/>
              <a:gd name="connsiteY326" fmla="*/ 6556370 h 6858000"/>
              <a:gd name="connsiteX327" fmla="*/ 4668889 w 7467600"/>
              <a:gd name="connsiteY327" fmla="*/ 6246399 h 6858000"/>
              <a:gd name="connsiteX328" fmla="*/ 5055427 w 7467600"/>
              <a:gd name="connsiteY328" fmla="*/ 5931476 h 6858000"/>
              <a:gd name="connsiteX329" fmla="*/ 5371814 w 7467600"/>
              <a:gd name="connsiteY329" fmla="*/ 5678975 h 6858000"/>
              <a:gd name="connsiteX330" fmla="*/ 4987918 w 7467600"/>
              <a:gd name="connsiteY330" fmla="*/ 5838701 h 6858000"/>
              <a:gd name="connsiteX331" fmla="*/ 4317146 w 7467600"/>
              <a:gd name="connsiteY331" fmla="*/ 6587716 h 6858000"/>
              <a:gd name="connsiteX332" fmla="*/ 4171627 w 7467600"/>
              <a:gd name="connsiteY332" fmla="*/ 6858000 h 6858000"/>
              <a:gd name="connsiteX333" fmla="*/ 4081585 w 7467600"/>
              <a:gd name="connsiteY333" fmla="*/ 6858000 h 6858000"/>
              <a:gd name="connsiteX334" fmla="*/ 4238603 w 7467600"/>
              <a:gd name="connsiteY334" fmla="*/ 6559341 h 6858000"/>
              <a:gd name="connsiteX335" fmla="*/ 4778333 w 7467600"/>
              <a:gd name="connsiteY335" fmla="*/ 5873626 h 6858000"/>
              <a:gd name="connsiteX336" fmla="*/ 5414185 w 7467600"/>
              <a:gd name="connsiteY336" fmla="*/ 5573882 h 6858000"/>
              <a:gd name="connsiteX337" fmla="*/ 5959648 w 7467600"/>
              <a:gd name="connsiteY337" fmla="*/ 4760797 h 6858000"/>
              <a:gd name="connsiteX338" fmla="*/ 5355019 w 7467600"/>
              <a:gd name="connsiteY338" fmla="*/ 4734672 h 6858000"/>
              <a:gd name="connsiteX339" fmla="*/ 5083565 w 7467600"/>
              <a:gd name="connsiteY339" fmla="*/ 5179121 h 6858000"/>
              <a:gd name="connsiteX340" fmla="*/ 4713577 w 7467600"/>
              <a:gd name="connsiteY340" fmla="*/ 5616803 h 6858000"/>
              <a:gd name="connsiteX341" fmla="*/ 3989559 w 7467600"/>
              <a:gd name="connsiteY341" fmla="*/ 6145945 h 6858000"/>
              <a:gd name="connsiteX342" fmla="*/ 3939824 w 7467600"/>
              <a:gd name="connsiteY342" fmla="*/ 6066900 h 6858000"/>
              <a:gd name="connsiteX343" fmla="*/ 4584537 w 7467600"/>
              <a:gd name="connsiteY343" fmla="*/ 5324826 h 6858000"/>
              <a:gd name="connsiteX344" fmla="*/ 5037105 w 7467600"/>
              <a:gd name="connsiteY344" fmla="*/ 5088765 h 6858000"/>
              <a:gd name="connsiteX345" fmla="*/ 5039930 w 7467600"/>
              <a:gd name="connsiteY345" fmla="*/ 5089585 h 6858000"/>
              <a:gd name="connsiteX346" fmla="*/ 5263764 w 7467600"/>
              <a:gd name="connsiteY346" fmla="*/ 4735525 h 6858000"/>
              <a:gd name="connsiteX347" fmla="*/ 4086300 w 7467600"/>
              <a:gd name="connsiteY347" fmla="*/ 4884599 h 6858000"/>
              <a:gd name="connsiteX348" fmla="*/ 4085485 w 7467600"/>
              <a:gd name="connsiteY348" fmla="*/ 4899070 h 6858000"/>
              <a:gd name="connsiteX349" fmla="*/ 3871915 w 7467600"/>
              <a:gd name="connsiteY349" fmla="*/ 5253645 h 6858000"/>
              <a:gd name="connsiteX350" fmla="*/ 3799374 w 7467600"/>
              <a:gd name="connsiteY350" fmla="*/ 5466127 h 6858000"/>
              <a:gd name="connsiteX351" fmla="*/ 3498850 w 7467600"/>
              <a:gd name="connsiteY351" fmla="*/ 6661888 h 6858000"/>
              <a:gd name="connsiteX352" fmla="*/ 3399216 w 7467600"/>
              <a:gd name="connsiteY352" fmla="*/ 6858000 h 6858000"/>
              <a:gd name="connsiteX353" fmla="*/ 3303688 w 7467600"/>
              <a:gd name="connsiteY353" fmla="*/ 6858000 h 6858000"/>
              <a:gd name="connsiteX354" fmla="*/ 3391774 w 7467600"/>
              <a:gd name="connsiteY354" fmla="*/ 6697181 h 6858000"/>
              <a:gd name="connsiteX355" fmla="*/ 3735540 w 7467600"/>
              <a:gd name="connsiteY355" fmla="*/ 5546923 h 6858000"/>
              <a:gd name="connsiteX356" fmla="*/ 3729438 w 7467600"/>
              <a:gd name="connsiteY356" fmla="*/ 5569058 h 6858000"/>
              <a:gd name="connsiteX357" fmla="*/ 3707782 w 7467600"/>
              <a:gd name="connsiteY357" fmla="*/ 5644908 h 6858000"/>
              <a:gd name="connsiteX358" fmla="*/ 3583827 w 7467600"/>
              <a:gd name="connsiteY358" fmla="*/ 6039215 h 6858000"/>
              <a:gd name="connsiteX359" fmla="*/ 3547861 w 7467600"/>
              <a:gd name="connsiteY359" fmla="*/ 6129609 h 6858000"/>
              <a:gd name="connsiteX360" fmla="*/ 3490905 w 7467600"/>
              <a:gd name="connsiteY360" fmla="*/ 6277660 h 6858000"/>
              <a:gd name="connsiteX361" fmla="*/ 3455859 w 7467600"/>
              <a:gd name="connsiteY361" fmla="*/ 6391301 h 6858000"/>
              <a:gd name="connsiteX362" fmla="*/ 3429112 w 7467600"/>
              <a:gd name="connsiteY362" fmla="*/ 6479469 h 6858000"/>
              <a:gd name="connsiteX363" fmla="*/ 3304862 w 7467600"/>
              <a:gd name="connsiteY363" fmla="*/ 6796476 h 6858000"/>
              <a:gd name="connsiteX364" fmla="*/ 3276071 w 7467600"/>
              <a:gd name="connsiteY364" fmla="*/ 6858000 h 6858000"/>
              <a:gd name="connsiteX365" fmla="*/ 3240805 w 7467600"/>
              <a:gd name="connsiteY365" fmla="*/ 6858000 h 6858000"/>
              <a:gd name="connsiteX366" fmla="*/ 3275917 w 7467600"/>
              <a:gd name="connsiteY366" fmla="*/ 6783192 h 6858000"/>
              <a:gd name="connsiteX367" fmla="*/ 3399358 w 7467600"/>
              <a:gd name="connsiteY367" fmla="*/ 6469011 h 6858000"/>
              <a:gd name="connsiteX368" fmla="*/ 3425650 w 7467600"/>
              <a:gd name="connsiteY368" fmla="*/ 6381333 h 6858000"/>
              <a:gd name="connsiteX369" fmla="*/ 3460661 w 7467600"/>
              <a:gd name="connsiteY369" fmla="*/ 6266763 h 6858000"/>
              <a:gd name="connsiteX370" fmla="*/ 3518021 w 7467600"/>
              <a:gd name="connsiteY370" fmla="*/ 6117298 h 6858000"/>
              <a:gd name="connsiteX371" fmla="*/ 3554035 w 7467600"/>
              <a:gd name="connsiteY371" fmla="*/ 6027832 h 6858000"/>
              <a:gd name="connsiteX372" fmla="*/ 3677174 w 7467600"/>
              <a:gd name="connsiteY372" fmla="*/ 5636351 h 6858000"/>
              <a:gd name="connsiteX373" fmla="*/ 3698819 w 7467600"/>
              <a:gd name="connsiteY373" fmla="*/ 5560503 h 6858000"/>
              <a:gd name="connsiteX374" fmla="*/ 3702094 w 7467600"/>
              <a:gd name="connsiteY374" fmla="*/ 5549194 h 6858000"/>
              <a:gd name="connsiteX375" fmla="*/ 3398355 w 7467600"/>
              <a:gd name="connsiteY375" fmla="*/ 6094603 h 6858000"/>
              <a:gd name="connsiteX376" fmla="*/ 3193941 w 7467600"/>
              <a:gd name="connsiteY376" fmla="*/ 6798775 h 6858000"/>
              <a:gd name="connsiteX377" fmla="*/ 3184140 w 7467600"/>
              <a:gd name="connsiteY377" fmla="*/ 6858000 h 6858000"/>
              <a:gd name="connsiteX378" fmla="*/ 3099978 w 7467600"/>
              <a:gd name="connsiteY378" fmla="*/ 6858000 h 6858000"/>
              <a:gd name="connsiteX379" fmla="*/ 3101556 w 7467600"/>
              <a:gd name="connsiteY379" fmla="*/ 6843337 h 6858000"/>
              <a:gd name="connsiteX380" fmla="*/ 3370162 w 7467600"/>
              <a:gd name="connsiteY380" fmla="*/ 5785550 h 6858000"/>
              <a:gd name="connsiteX381" fmla="*/ 3746477 w 7467600"/>
              <a:gd name="connsiteY381" fmla="*/ 5377889 h 6858000"/>
              <a:gd name="connsiteX382" fmla="*/ 3863399 w 7467600"/>
              <a:gd name="connsiteY382" fmla="*/ 5087257 h 6858000"/>
              <a:gd name="connsiteX383" fmla="*/ 3968712 w 7467600"/>
              <a:gd name="connsiteY383" fmla="*/ 4913989 h 6858000"/>
              <a:gd name="connsiteX384" fmla="*/ 2792390 w 7467600"/>
              <a:gd name="connsiteY384" fmla="*/ 5382974 h 6858000"/>
              <a:gd name="connsiteX385" fmla="*/ 2714982 w 7467600"/>
              <a:gd name="connsiteY385" fmla="*/ 5427051 h 6858000"/>
              <a:gd name="connsiteX386" fmla="*/ 2813361 w 7467600"/>
              <a:gd name="connsiteY386" fmla="*/ 6023912 h 6858000"/>
              <a:gd name="connsiteX387" fmla="*/ 2688430 w 7467600"/>
              <a:gd name="connsiteY387" fmla="*/ 6801564 h 6858000"/>
              <a:gd name="connsiteX388" fmla="*/ 2629626 w 7467600"/>
              <a:gd name="connsiteY388" fmla="*/ 6763394 h 6858000"/>
              <a:gd name="connsiteX389" fmla="*/ 2565328 w 7467600"/>
              <a:gd name="connsiteY389" fmla="*/ 5516399 h 6858000"/>
              <a:gd name="connsiteX390" fmla="*/ 1922999 w 7467600"/>
              <a:gd name="connsiteY390" fmla="*/ 5980343 h 6858000"/>
              <a:gd name="connsiteX391" fmla="*/ 1950261 w 7467600"/>
              <a:gd name="connsiteY391" fmla="*/ 6405858 h 6858000"/>
              <a:gd name="connsiteX392" fmla="*/ 2365554 w 7467600"/>
              <a:gd name="connsiteY392" fmla="*/ 6759107 h 6858000"/>
              <a:gd name="connsiteX393" fmla="*/ 2424142 w 7467600"/>
              <a:gd name="connsiteY393" fmla="*/ 6858000 h 6858000"/>
              <a:gd name="connsiteX394" fmla="*/ 2395994 w 7467600"/>
              <a:gd name="connsiteY394" fmla="*/ 6858000 h 6858000"/>
              <a:gd name="connsiteX395" fmla="*/ 2392863 w 7467600"/>
              <a:gd name="connsiteY395" fmla="*/ 6852964 h 6858000"/>
              <a:gd name="connsiteX396" fmla="*/ 2017589 w 7467600"/>
              <a:gd name="connsiteY396" fmla="*/ 6493982 h 6858000"/>
              <a:gd name="connsiteX397" fmla="*/ 2147336 w 7467600"/>
              <a:gd name="connsiteY397" fmla="*/ 6594052 h 6858000"/>
              <a:gd name="connsiteX398" fmla="*/ 2207047 w 7467600"/>
              <a:gd name="connsiteY398" fmla="*/ 6654540 h 6858000"/>
              <a:gd name="connsiteX399" fmla="*/ 2299106 w 7467600"/>
              <a:gd name="connsiteY399" fmla="*/ 6778931 h 6858000"/>
              <a:gd name="connsiteX400" fmla="*/ 2314430 w 7467600"/>
              <a:gd name="connsiteY400" fmla="*/ 6801144 h 6858000"/>
              <a:gd name="connsiteX401" fmla="*/ 2352406 w 7467600"/>
              <a:gd name="connsiteY401" fmla="*/ 6858000 h 6858000"/>
              <a:gd name="connsiteX402" fmla="*/ 2314492 w 7467600"/>
              <a:gd name="connsiteY402" fmla="*/ 6858000 h 6858000"/>
              <a:gd name="connsiteX403" fmla="*/ 2288095 w 7467600"/>
              <a:gd name="connsiteY403" fmla="*/ 6818030 h 6858000"/>
              <a:gd name="connsiteX404" fmla="*/ 2272768 w 7467600"/>
              <a:gd name="connsiteY404" fmla="*/ 6795822 h 6858000"/>
              <a:gd name="connsiteX405" fmla="*/ 2182715 w 7467600"/>
              <a:gd name="connsiteY405" fmla="*/ 6675071 h 6858000"/>
              <a:gd name="connsiteX406" fmla="*/ 2032061 w 7467600"/>
              <a:gd name="connsiteY406" fmla="*/ 6541380 h 6858000"/>
              <a:gd name="connsiteX407" fmla="*/ 2257220 w 7467600"/>
              <a:gd name="connsiteY407" fmla="*/ 6826257 h 6858000"/>
              <a:gd name="connsiteX408" fmla="*/ 2281324 w 7467600"/>
              <a:gd name="connsiteY408" fmla="*/ 6858000 h 6858000"/>
              <a:gd name="connsiteX409" fmla="*/ 2242860 w 7467600"/>
              <a:gd name="connsiteY409" fmla="*/ 6858000 h 6858000"/>
              <a:gd name="connsiteX410" fmla="*/ 2232818 w 7467600"/>
              <a:gd name="connsiteY410" fmla="*/ 6844926 h 6858000"/>
              <a:gd name="connsiteX411" fmla="*/ 1990172 w 7467600"/>
              <a:gd name="connsiteY411" fmla="*/ 6542121 h 6858000"/>
              <a:gd name="connsiteX412" fmla="*/ 2124090 w 7467600"/>
              <a:gd name="connsiteY412" fmla="*/ 6761017 h 6858000"/>
              <a:gd name="connsiteX413" fmla="*/ 2200380 w 7467600"/>
              <a:gd name="connsiteY413" fmla="*/ 6858000 h 6858000"/>
              <a:gd name="connsiteX414" fmla="*/ 2147507 w 7467600"/>
              <a:gd name="connsiteY414" fmla="*/ 6858000 h 6858000"/>
              <a:gd name="connsiteX415" fmla="*/ 2070668 w 7467600"/>
              <a:gd name="connsiteY415" fmla="*/ 6761520 h 6858000"/>
              <a:gd name="connsiteX416" fmla="*/ 1975142 w 7467600"/>
              <a:gd name="connsiteY416" fmla="*/ 6585570 h 6858000"/>
              <a:gd name="connsiteX417" fmla="*/ 2050035 w 7467600"/>
              <a:gd name="connsiteY417" fmla="*/ 6813345 h 6858000"/>
              <a:gd name="connsiteX418" fmla="*/ 2063025 w 7467600"/>
              <a:gd name="connsiteY418" fmla="*/ 6858000 h 6858000"/>
              <a:gd name="connsiteX419" fmla="*/ 2021675 w 7467600"/>
              <a:gd name="connsiteY419" fmla="*/ 6858000 h 6858000"/>
              <a:gd name="connsiteX420" fmla="*/ 2019308 w 7467600"/>
              <a:gd name="connsiteY420" fmla="*/ 6847118 h 6858000"/>
              <a:gd name="connsiteX421" fmla="*/ 1938835 w 7467600"/>
              <a:gd name="connsiteY421" fmla="*/ 6551160 h 6858000"/>
              <a:gd name="connsiteX422" fmla="*/ 1953230 w 7467600"/>
              <a:gd name="connsiteY422" fmla="*/ 6759699 h 6858000"/>
              <a:gd name="connsiteX423" fmla="*/ 1956763 w 7467600"/>
              <a:gd name="connsiteY423" fmla="*/ 6778191 h 6858000"/>
              <a:gd name="connsiteX424" fmla="*/ 1967925 w 7467600"/>
              <a:gd name="connsiteY424" fmla="*/ 6858000 h 6858000"/>
              <a:gd name="connsiteX425" fmla="*/ 1936622 w 7467600"/>
              <a:gd name="connsiteY425" fmla="*/ 6858000 h 6858000"/>
              <a:gd name="connsiteX426" fmla="*/ 1926261 w 7467600"/>
              <a:gd name="connsiteY426" fmla="*/ 6784064 h 6858000"/>
              <a:gd name="connsiteX427" fmla="*/ 1922724 w 7467600"/>
              <a:gd name="connsiteY427" fmla="*/ 6765577 h 6858000"/>
              <a:gd name="connsiteX428" fmla="*/ 1904650 w 7467600"/>
              <a:gd name="connsiteY428" fmla="*/ 6639616 h 6858000"/>
              <a:gd name="connsiteX429" fmla="*/ 1885273 w 7467600"/>
              <a:gd name="connsiteY429" fmla="*/ 6858000 h 6858000"/>
              <a:gd name="connsiteX430" fmla="*/ 1854363 w 7467600"/>
              <a:gd name="connsiteY430" fmla="*/ 6858000 h 6858000"/>
              <a:gd name="connsiteX431" fmla="*/ 1880391 w 7467600"/>
              <a:gd name="connsiteY431" fmla="*/ 6603796 h 6858000"/>
              <a:gd name="connsiteX432" fmla="*/ 1818273 w 7467600"/>
              <a:gd name="connsiteY432" fmla="*/ 6715729 h 6858000"/>
              <a:gd name="connsiteX433" fmla="*/ 1794691 w 7467600"/>
              <a:gd name="connsiteY433" fmla="*/ 6843239 h 6858000"/>
              <a:gd name="connsiteX434" fmla="*/ 1794914 w 7467600"/>
              <a:gd name="connsiteY434" fmla="*/ 6858000 h 6858000"/>
              <a:gd name="connsiteX435" fmla="*/ 1746128 w 7467600"/>
              <a:gd name="connsiteY435" fmla="*/ 6858000 h 6858000"/>
              <a:gd name="connsiteX436" fmla="*/ 1753934 w 7467600"/>
              <a:gd name="connsiteY436" fmla="*/ 6724796 h 6858000"/>
              <a:gd name="connsiteX437" fmla="*/ 1792053 w 7467600"/>
              <a:gd name="connsiteY437" fmla="*/ 6572396 h 6858000"/>
              <a:gd name="connsiteX438" fmla="*/ 1862248 w 7467600"/>
              <a:gd name="connsiteY438" fmla="*/ 6266397 h 6858000"/>
              <a:gd name="connsiteX439" fmla="*/ 1862250 w 7467600"/>
              <a:gd name="connsiteY439" fmla="*/ 6033531 h 6858000"/>
              <a:gd name="connsiteX440" fmla="*/ 1211999 w 7467600"/>
              <a:gd name="connsiteY440" fmla="*/ 6683610 h 6858000"/>
              <a:gd name="connsiteX441" fmla="*/ 1213266 w 7467600"/>
              <a:gd name="connsiteY441" fmla="*/ 6691947 h 6858000"/>
              <a:gd name="connsiteX442" fmla="*/ 1203370 w 7467600"/>
              <a:gd name="connsiteY442" fmla="*/ 6850676 h 6858000"/>
              <a:gd name="connsiteX443" fmla="*/ 1203671 w 7467600"/>
              <a:gd name="connsiteY443" fmla="*/ 6858000 h 6858000"/>
              <a:gd name="connsiteX444" fmla="*/ 1143180 w 7467600"/>
              <a:gd name="connsiteY444" fmla="*/ 6858000 h 6858000"/>
              <a:gd name="connsiteX445" fmla="*/ 1142176 w 7467600"/>
              <a:gd name="connsiteY445" fmla="*/ 6766045 h 6858000"/>
              <a:gd name="connsiteX446" fmla="*/ 1067484 w 7467600"/>
              <a:gd name="connsiteY446" fmla="*/ 6858000 h 6858000"/>
              <a:gd name="connsiteX447" fmla="*/ 953928 w 7467600"/>
              <a:gd name="connsiteY447" fmla="*/ 6858000 h 6858000"/>
              <a:gd name="connsiteX448" fmla="*/ 959715 w 7467600"/>
              <a:gd name="connsiteY448" fmla="*/ 6850185 h 6858000"/>
              <a:gd name="connsiteX449" fmla="*/ 1483788 w 7467600"/>
              <a:gd name="connsiteY449" fmla="*/ 6259174 h 6858000"/>
              <a:gd name="connsiteX450" fmla="*/ 1100671 w 7467600"/>
              <a:gd name="connsiteY450" fmla="*/ 6252137 h 6858000"/>
              <a:gd name="connsiteX451" fmla="*/ 1090144 w 7467600"/>
              <a:gd name="connsiteY451" fmla="*/ 6256748 h 6858000"/>
              <a:gd name="connsiteX452" fmla="*/ 1095872 w 7467600"/>
              <a:gd name="connsiteY452" fmla="*/ 6271892 h 6858000"/>
              <a:gd name="connsiteX453" fmla="*/ 262785 w 7467600"/>
              <a:gd name="connsiteY453" fmla="*/ 6845450 h 6858000"/>
              <a:gd name="connsiteX454" fmla="*/ 209968 w 7467600"/>
              <a:gd name="connsiteY454" fmla="*/ 6770713 h 6858000"/>
              <a:gd name="connsiteX455" fmla="*/ 873460 w 7467600"/>
              <a:gd name="connsiteY455" fmla="*/ 6253768 h 6858000"/>
              <a:gd name="connsiteX456" fmla="*/ 192686 w 7467600"/>
              <a:gd name="connsiteY456" fmla="*/ 5849257 h 6858000"/>
              <a:gd name="connsiteX457" fmla="*/ 4696 w 7467600"/>
              <a:gd name="connsiteY457" fmla="*/ 5697668 h 6858000"/>
              <a:gd name="connsiteX458" fmla="*/ 0 w 7467600"/>
              <a:gd name="connsiteY458" fmla="*/ 5689984 h 6858000"/>
              <a:gd name="connsiteX459" fmla="*/ 0 w 7467600"/>
              <a:gd name="connsiteY459" fmla="*/ 5513472 h 6858000"/>
              <a:gd name="connsiteX460" fmla="*/ 174101 w 7467600"/>
              <a:gd name="connsiteY460" fmla="*/ 5620277 h 6858000"/>
              <a:gd name="connsiteX461" fmla="*/ 891800 w 7467600"/>
              <a:gd name="connsiteY461" fmla="*/ 6036935 h 6858000"/>
              <a:gd name="connsiteX462" fmla="*/ 1072219 w 7467600"/>
              <a:gd name="connsiteY462" fmla="*/ 6169443 h 6858000"/>
              <a:gd name="connsiteX463" fmla="*/ 1074117 w 7467600"/>
              <a:gd name="connsiteY463" fmla="*/ 6170301 h 6858000"/>
              <a:gd name="connsiteX464" fmla="*/ 1083114 w 7467600"/>
              <a:gd name="connsiteY464" fmla="*/ 6174131 h 6858000"/>
              <a:gd name="connsiteX465" fmla="*/ 1543010 w 7467600"/>
              <a:gd name="connsiteY465" fmla="*/ 6191140 h 6858000"/>
              <a:gd name="connsiteX466" fmla="*/ 1551080 w 7467600"/>
              <a:gd name="connsiteY466" fmla="*/ 6195006 h 6858000"/>
              <a:gd name="connsiteX467" fmla="*/ 2345443 w 7467600"/>
              <a:gd name="connsiteY467" fmla="*/ 5549882 h 6858000"/>
              <a:gd name="connsiteX468" fmla="*/ 1721499 w 7467600"/>
              <a:gd name="connsiteY468" fmla="*/ 5599969 h 6858000"/>
              <a:gd name="connsiteX469" fmla="*/ 767716 w 7467600"/>
              <a:gd name="connsiteY469" fmla="*/ 5472768 h 6858000"/>
              <a:gd name="connsiteX470" fmla="*/ 722147 w 7467600"/>
              <a:gd name="connsiteY470" fmla="*/ 5393091 h 6858000"/>
              <a:gd name="connsiteX471" fmla="*/ 1485552 w 7467600"/>
              <a:gd name="connsiteY471" fmla="*/ 5313202 h 6858000"/>
              <a:gd name="connsiteX472" fmla="*/ 2143004 w 7467600"/>
              <a:gd name="connsiteY472" fmla="*/ 5402420 h 6858000"/>
              <a:gd name="connsiteX473" fmla="*/ 1933391 w 7467600"/>
              <a:gd name="connsiteY473" fmla="*/ 5156971 h 6858000"/>
              <a:gd name="connsiteX474" fmla="*/ 1827118 w 7467600"/>
              <a:gd name="connsiteY474" fmla="*/ 4968410 h 6858000"/>
              <a:gd name="connsiteX475" fmla="*/ 1837349 w 7467600"/>
              <a:gd name="connsiteY475" fmla="*/ 4956357 h 6858000"/>
              <a:gd name="connsiteX476" fmla="*/ 2162835 w 7467600"/>
              <a:gd name="connsiteY476" fmla="*/ 5187853 h 6858000"/>
              <a:gd name="connsiteX477" fmla="*/ 2257167 w 7467600"/>
              <a:gd name="connsiteY477" fmla="*/ 5462123 h 6858000"/>
              <a:gd name="connsiteX478" fmla="*/ 2261598 w 7467600"/>
              <a:gd name="connsiteY478" fmla="*/ 5467998 h 6858000"/>
              <a:gd name="connsiteX479" fmla="*/ 2437177 w 7467600"/>
              <a:gd name="connsiteY479" fmla="*/ 5479608 h 6858000"/>
              <a:gd name="connsiteX480" fmla="*/ 2445247 w 7467600"/>
              <a:gd name="connsiteY480" fmla="*/ 5483476 h 6858000"/>
              <a:gd name="connsiteX481" fmla="*/ 2743626 w 7467600"/>
              <a:gd name="connsiteY481" fmla="*/ 5304819 h 6858000"/>
              <a:gd name="connsiteX482" fmla="*/ 3048102 w 7467600"/>
              <a:gd name="connsiteY482" fmla="*/ 5150595 h 6858000"/>
              <a:gd name="connsiteX483" fmla="*/ 1799414 w 7467600"/>
              <a:gd name="connsiteY483" fmla="*/ 4694732 h 6858000"/>
              <a:gd name="connsiteX484" fmla="*/ 1771735 w 7467600"/>
              <a:gd name="connsiteY484" fmla="*/ 4619929 h 6858000"/>
              <a:gd name="connsiteX485" fmla="*/ 3104273 w 7467600"/>
              <a:gd name="connsiteY485" fmla="*/ 5076159 h 6858000"/>
              <a:gd name="connsiteX486" fmla="*/ 3113245 w 7467600"/>
              <a:gd name="connsiteY486" fmla="*/ 5090705 h 6858000"/>
              <a:gd name="connsiteX487" fmla="*/ 3126294 w 7467600"/>
              <a:gd name="connsiteY487" fmla="*/ 5114400 h 6858000"/>
              <a:gd name="connsiteX488" fmla="*/ 3937433 w 7467600"/>
              <a:gd name="connsiteY488" fmla="*/ 4830473 h 6858000"/>
              <a:gd name="connsiteX489" fmla="*/ 3590475 w 7467600"/>
              <a:gd name="connsiteY489" fmla="*/ 4597974 h 6858000"/>
              <a:gd name="connsiteX490" fmla="*/ 3100264 w 7467600"/>
              <a:gd name="connsiteY490" fmla="*/ 4579845 h 6858000"/>
              <a:gd name="connsiteX491" fmla="*/ 2183576 w 7467600"/>
              <a:gd name="connsiteY491" fmla="*/ 4227150 h 6858000"/>
              <a:gd name="connsiteX492" fmla="*/ 2151029 w 7467600"/>
              <a:gd name="connsiteY492" fmla="*/ 4146947 h 6858000"/>
              <a:gd name="connsiteX493" fmla="*/ 3563434 w 7467600"/>
              <a:gd name="connsiteY493" fmla="*/ 4469115 h 6858000"/>
              <a:gd name="connsiteX494" fmla="*/ 3177952 w 7467600"/>
              <a:gd name="connsiteY494" fmla="*/ 3657386 h 6858000"/>
              <a:gd name="connsiteX495" fmla="*/ 3189263 w 7467600"/>
              <a:gd name="connsiteY495" fmla="*/ 3625726 h 6858000"/>
              <a:gd name="connsiteX496" fmla="*/ 3560912 w 7467600"/>
              <a:gd name="connsiteY496" fmla="*/ 4079863 h 6858000"/>
              <a:gd name="connsiteX497" fmla="*/ 3626636 w 7467600"/>
              <a:gd name="connsiteY497" fmla="*/ 4512230 h 6858000"/>
              <a:gd name="connsiteX498" fmla="*/ 3653088 w 7467600"/>
              <a:gd name="connsiteY498" fmla="*/ 4521417 h 6858000"/>
              <a:gd name="connsiteX499" fmla="*/ 3988128 w 7467600"/>
              <a:gd name="connsiteY499" fmla="*/ 4817267 h 6858000"/>
              <a:gd name="connsiteX500" fmla="*/ 4830582 w 7467600"/>
              <a:gd name="connsiteY500" fmla="*/ 4676000 h 6858000"/>
              <a:gd name="connsiteX501" fmla="*/ 4830100 w 7467600"/>
              <a:gd name="connsiteY501" fmla="*/ 4675554 h 6858000"/>
              <a:gd name="connsiteX502" fmla="*/ 4036318 w 7467600"/>
              <a:gd name="connsiteY502" fmla="*/ 4147013 h 6858000"/>
              <a:gd name="connsiteX503" fmla="*/ 3432098 w 7467600"/>
              <a:gd name="connsiteY503" fmla="*/ 3537312 h 6858000"/>
              <a:gd name="connsiteX504" fmla="*/ 3446761 w 7467600"/>
              <a:gd name="connsiteY504" fmla="*/ 3461278 h 6858000"/>
              <a:gd name="connsiteX505" fmla="*/ 4419733 w 7467600"/>
              <a:gd name="connsiteY505" fmla="*/ 3963555 h 6858000"/>
              <a:gd name="connsiteX506" fmla="*/ 4781371 w 7467600"/>
              <a:gd name="connsiteY506" fmla="*/ 4458604 h 6858000"/>
              <a:gd name="connsiteX507" fmla="*/ 4780440 w 7467600"/>
              <a:gd name="connsiteY507" fmla="*/ 4470290 h 6858000"/>
              <a:gd name="connsiteX508" fmla="*/ 4898954 w 7467600"/>
              <a:gd name="connsiteY508" fmla="*/ 4662092 h 6858000"/>
              <a:gd name="connsiteX509" fmla="*/ 4900699 w 7467600"/>
              <a:gd name="connsiteY509" fmla="*/ 4670867 h 6858000"/>
              <a:gd name="connsiteX510" fmla="*/ 5714511 w 7467600"/>
              <a:gd name="connsiteY510" fmla="*/ 4663483 h 6858000"/>
              <a:gd name="connsiteX511" fmla="*/ 5464793 w 7467600"/>
              <a:gd name="connsiteY511" fmla="*/ 4393556 h 6858000"/>
              <a:gd name="connsiteX512" fmla="*/ 5461897 w 7467600"/>
              <a:gd name="connsiteY512" fmla="*/ 4390879 h 6858000"/>
              <a:gd name="connsiteX513" fmla="*/ 4294126 w 7467600"/>
              <a:gd name="connsiteY513" fmla="*/ 3303048 h 6858000"/>
              <a:gd name="connsiteX514" fmla="*/ 4305321 w 7467600"/>
              <a:gd name="connsiteY514" fmla="*/ 3256953 h 6858000"/>
              <a:gd name="connsiteX515" fmla="*/ 4949299 w 7467600"/>
              <a:gd name="connsiteY515" fmla="*/ 3766336 h 6858000"/>
              <a:gd name="connsiteX516" fmla="*/ 5291452 w 7467600"/>
              <a:gd name="connsiteY516" fmla="*/ 4076801 h 6858000"/>
              <a:gd name="connsiteX517" fmla="*/ 5434998 w 7467600"/>
              <a:gd name="connsiteY517" fmla="*/ 4254100 h 6858000"/>
              <a:gd name="connsiteX518" fmla="*/ 5351015 w 7467600"/>
              <a:gd name="connsiteY518" fmla="*/ 3760989 h 6858000"/>
              <a:gd name="connsiteX519" fmla="*/ 5413780 w 7467600"/>
              <a:gd name="connsiteY519" fmla="*/ 2966265 h 6858000"/>
              <a:gd name="connsiteX520" fmla="*/ 5425627 w 7467600"/>
              <a:gd name="connsiteY520" fmla="*/ 2954192 h 6858000"/>
              <a:gd name="connsiteX521" fmla="*/ 6604735 w 7467600"/>
              <a:gd name="connsiteY521" fmla="*/ 2041381 h 6858000"/>
              <a:gd name="connsiteX522" fmla="*/ 7204487 w 7467600"/>
              <a:gd name="connsiteY522" fmla="*/ 2742112 h 6858000"/>
              <a:gd name="connsiteX523" fmla="*/ 7131592 w 7467600"/>
              <a:gd name="connsiteY523" fmla="*/ 2672096 h 6858000"/>
              <a:gd name="connsiteX524" fmla="*/ 6996344 w 7467600"/>
              <a:gd name="connsiteY524" fmla="*/ 2518310 h 6858000"/>
              <a:gd name="connsiteX525" fmla="*/ 6735495 w 7467600"/>
              <a:gd name="connsiteY525" fmla="*/ 2196890 h 6858000"/>
              <a:gd name="connsiteX526" fmla="*/ 6721901 w 7467600"/>
              <a:gd name="connsiteY526" fmla="*/ 2179274 h 6858000"/>
              <a:gd name="connsiteX527" fmla="*/ 6604735 w 7467600"/>
              <a:gd name="connsiteY527" fmla="*/ 2041381 h 6858000"/>
              <a:gd name="connsiteX528" fmla="*/ 6591670 w 7467600"/>
              <a:gd name="connsiteY528" fmla="*/ 1988277 h 6858000"/>
              <a:gd name="connsiteX529" fmla="*/ 6747349 w 7467600"/>
              <a:gd name="connsiteY529" fmla="*/ 2160069 h 6858000"/>
              <a:gd name="connsiteX530" fmla="*/ 6760943 w 7467600"/>
              <a:gd name="connsiteY530" fmla="*/ 2177686 h 6858000"/>
              <a:gd name="connsiteX531" fmla="*/ 7021065 w 7467600"/>
              <a:gd name="connsiteY531" fmla="*/ 2498102 h 6858000"/>
              <a:gd name="connsiteX532" fmla="*/ 7155223 w 7467600"/>
              <a:gd name="connsiteY532" fmla="*/ 2650386 h 6858000"/>
              <a:gd name="connsiteX533" fmla="*/ 7203167 w 7467600"/>
              <a:gd name="connsiteY533" fmla="*/ 2697288 h 6858000"/>
              <a:gd name="connsiteX534" fmla="*/ 6937703 w 7467600"/>
              <a:gd name="connsiteY534" fmla="*/ 2321981 h 6858000"/>
              <a:gd name="connsiteX535" fmla="*/ 6591670 w 7467600"/>
              <a:gd name="connsiteY535" fmla="*/ 1988277 h 6858000"/>
              <a:gd name="connsiteX536" fmla="*/ 5798671 w 7467600"/>
              <a:gd name="connsiteY536" fmla="*/ 1981601 h 6858000"/>
              <a:gd name="connsiteX537" fmla="*/ 5754709 w 7467600"/>
              <a:gd name="connsiteY537" fmla="*/ 2071454 h 6858000"/>
              <a:gd name="connsiteX538" fmla="*/ 5763044 w 7467600"/>
              <a:gd name="connsiteY538" fmla="*/ 2842206 h 6858000"/>
              <a:gd name="connsiteX539" fmla="*/ 5764974 w 7467600"/>
              <a:gd name="connsiteY539" fmla="*/ 2799609 h 6858000"/>
              <a:gd name="connsiteX540" fmla="*/ 5767665 w 7467600"/>
              <a:gd name="connsiteY540" fmla="*/ 2666409 h 6858000"/>
              <a:gd name="connsiteX541" fmla="*/ 5763055 w 7467600"/>
              <a:gd name="connsiteY541" fmla="*/ 2579705 h 6858000"/>
              <a:gd name="connsiteX542" fmla="*/ 5758079 w 7467600"/>
              <a:gd name="connsiteY542" fmla="*/ 2492508 h 6858000"/>
              <a:gd name="connsiteX543" fmla="*/ 5779325 w 7467600"/>
              <a:gd name="connsiteY543" fmla="*/ 2197069 h 6858000"/>
              <a:gd name="connsiteX544" fmla="*/ 5798671 w 7467600"/>
              <a:gd name="connsiteY544" fmla="*/ 1981601 h 6858000"/>
              <a:gd name="connsiteX545" fmla="*/ 5829202 w 7467600"/>
              <a:gd name="connsiteY545" fmla="*/ 1971679 h 6858000"/>
              <a:gd name="connsiteX546" fmla="*/ 5809558 w 7467600"/>
              <a:gd name="connsiteY546" fmla="*/ 2198043 h 6858000"/>
              <a:gd name="connsiteX547" fmla="*/ 5788653 w 7467600"/>
              <a:gd name="connsiteY547" fmla="*/ 2489430 h 6858000"/>
              <a:gd name="connsiteX548" fmla="*/ 5793439 w 7467600"/>
              <a:gd name="connsiteY548" fmla="*/ 2575235 h 6858000"/>
              <a:gd name="connsiteX549" fmla="*/ 5796837 w 7467600"/>
              <a:gd name="connsiteY549" fmla="*/ 2637633 h 6858000"/>
              <a:gd name="connsiteX550" fmla="*/ 5818614 w 7467600"/>
              <a:gd name="connsiteY550" fmla="*/ 2473055 h 6858000"/>
              <a:gd name="connsiteX551" fmla="*/ 5829202 w 7467600"/>
              <a:gd name="connsiteY551" fmla="*/ 1971679 h 6858000"/>
              <a:gd name="connsiteX552" fmla="*/ 5911389 w 7467600"/>
              <a:gd name="connsiteY552" fmla="*/ 1898371 h 6858000"/>
              <a:gd name="connsiteX553" fmla="*/ 6237627 w 7467600"/>
              <a:gd name="connsiteY553" fmla="*/ 2231921 h 6858000"/>
              <a:gd name="connsiteX554" fmla="*/ 5911389 w 7467600"/>
              <a:gd name="connsiteY554" fmla="*/ 1898371 h 6858000"/>
              <a:gd name="connsiteX555" fmla="*/ 6944437 w 7467600"/>
              <a:gd name="connsiteY555" fmla="*/ 1575402 h 6858000"/>
              <a:gd name="connsiteX556" fmla="*/ 6304730 w 7467600"/>
              <a:gd name="connsiteY556" fmla="*/ 1766654 h 6858000"/>
              <a:gd name="connsiteX557" fmla="*/ 6944437 w 7467600"/>
              <a:gd name="connsiteY557" fmla="*/ 1575402 h 6858000"/>
              <a:gd name="connsiteX558" fmla="*/ 7019523 w 7467600"/>
              <a:gd name="connsiteY558" fmla="*/ 1519450 h 6858000"/>
              <a:gd name="connsiteX559" fmla="*/ 6298091 w 7467600"/>
              <a:gd name="connsiteY559" fmla="*/ 1737122 h 6858000"/>
              <a:gd name="connsiteX560" fmla="*/ 7019523 w 7467600"/>
              <a:gd name="connsiteY560" fmla="*/ 1519450 h 6858000"/>
              <a:gd name="connsiteX561" fmla="*/ 2399523 w 7467600"/>
              <a:gd name="connsiteY561" fmla="*/ 1428234 h 6858000"/>
              <a:gd name="connsiteX562" fmla="*/ 2224982 w 7467600"/>
              <a:gd name="connsiteY562" fmla="*/ 1826201 h 6858000"/>
              <a:gd name="connsiteX563" fmla="*/ 2096099 w 7467600"/>
              <a:gd name="connsiteY563" fmla="*/ 2345900 h 6858000"/>
              <a:gd name="connsiteX564" fmla="*/ 2283317 w 7467600"/>
              <a:gd name="connsiteY564" fmla="*/ 1796925 h 6858000"/>
              <a:gd name="connsiteX565" fmla="*/ 2399523 w 7467600"/>
              <a:gd name="connsiteY565" fmla="*/ 1428234 h 6858000"/>
              <a:gd name="connsiteX566" fmla="*/ 2448558 w 7467600"/>
              <a:gd name="connsiteY566" fmla="*/ 1373435 h 6858000"/>
              <a:gd name="connsiteX567" fmla="*/ 2312521 w 7467600"/>
              <a:gd name="connsiteY567" fmla="*/ 1806140 h 6858000"/>
              <a:gd name="connsiteX568" fmla="*/ 2127533 w 7467600"/>
              <a:gd name="connsiteY568" fmla="*/ 2348380 h 6858000"/>
              <a:gd name="connsiteX569" fmla="*/ 2358080 w 7467600"/>
              <a:gd name="connsiteY569" fmla="*/ 1866134 h 6858000"/>
              <a:gd name="connsiteX570" fmla="*/ 2407436 w 7467600"/>
              <a:gd name="connsiteY570" fmla="*/ 1651070 h 6858000"/>
              <a:gd name="connsiteX571" fmla="*/ 2448558 w 7467600"/>
              <a:gd name="connsiteY571" fmla="*/ 1373435 h 6858000"/>
              <a:gd name="connsiteX572" fmla="*/ 278707 w 7467600"/>
              <a:gd name="connsiteY572" fmla="*/ 1352270 h 6858000"/>
              <a:gd name="connsiteX573" fmla="*/ 321570 w 7467600"/>
              <a:gd name="connsiteY573" fmla="*/ 1861610 h 6858000"/>
              <a:gd name="connsiteX574" fmla="*/ 294281 w 7467600"/>
              <a:gd name="connsiteY574" fmla="*/ 1440658 h 6858000"/>
              <a:gd name="connsiteX575" fmla="*/ 278707 w 7467600"/>
              <a:gd name="connsiteY575" fmla="*/ 1352270 h 6858000"/>
              <a:gd name="connsiteX576" fmla="*/ 1423821 w 7467600"/>
              <a:gd name="connsiteY576" fmla="*/ 1351958 h 6858000"/>
              <a:gd name="connsiteX577" fmla="*/ 1638521 w 7467600"/>
              <a:gd name="connsiteY577" fmla="*/ 1908470 h 6858000"/>
              <a:gd name="connsiteX578" fmla="*/ 1754199 w 7467600"/>
              <a:gd name="connsiteY578" fmla="*/ 2149284 h 6858000"/>
              <a:gd name="connsiteX579" fmla="*/ 1908359 w 7467600"/>
              <a:gd name="connsiteY579" fmla="*/ 2364988 h 6858000"/>
              <a:gd name="connsiteX580" fmla="*/ 1647661 w 7467600"/>
              <a:gd name="connsiteY580" fmla="*/ 1825945 h 6858000"/>
              <a:gd name="connsiteX581" fmla="*/ 1423821 w 7467600"/>
              <a:gd name="connsiteY581" fmla="*/ 1351958 h 6858000"/>
              <a:gd name="connsiteX582" fmla="*/ 1431890 w 7467600"/>
              <a:gd name="connsiteY582" fmla="*/ 1306475 h 6858000"/>
              <a:gd name="connsiteX583" fmla="*/ 1507597 w 7467600"/>
              <a:gd name="connsiteY583" fmla="*/ 1446132 h 6858000"/>
              <a:gd name="connsiteX584" fmla="*/ 1674586 w 7467600"/>
              <a:gd name="connsiteY584" fmla="*/ 1813832 h 6858000"/>
              <a:gd name="connsiteX585" fmla="*/ 1815950 w 7467600"/>
              <a:gd name="connsiteY585" fmla="*/ 2128564 h 6858000"/>
              <a:gd name="connsiteX586" fmla="*/ 1984242 w 7467600"/>
              <a:gd name="connsiteY586" fmla="*/ 2430829 h 6858000"/>
              <a:gd name="connsiteX587" fmla="*/ 2014023 w 7467600"/>
              <a:gd name="connsiteY587" fmla="*/ 2450995 h 6858000"/>
              <a:gd name="connsiteX588" fmla="*/ 1747337 w 7467600"/>
              <a:gd name="connsiteY588" fmla="*/ 1855264 h 6858000"/>
              <a:gd name="connsiteX589" fmla="*/ 1533749 w 7467600"/>
              <a:gd name="connsiteY589" fmla="*/ 1478656 h 6858000"/>
              <a:gd name="connsiteX590" fmla="*/ 1431890 w 7467600"/>
              <a:gd name="connsiteY590" fmla="*/ 1306475 h 6858000"/>
              <a:gd name="connsiteX591" fmla="*/ 5052692 w 7467600"/>
              <a:gd name="connsiteY591" fmla="*/ 1292994 h 6858000"/>
              <a:gd name="connsiteX592" fmla="*/ 5200661 w 7467600"/>
              <a:gd name="connsiteY592" fmla="*/ 1635186 h 6858000"/>
              <a:gd name="connsiteX593" fmla="*/ 5297138 w 7467600"/>
              <a:gd name="connsiteY593" fmla="*/ 1906351 h 6858000"/>
              <a:gd name="connsiteX594" fmla="*/ 5052692 w 7467600"/>
              <a:gd name="connsiteY594" fmla="*/ 1292994 h 6858000"/>
              <a:gd name="connsiteX595" fmla="*/ 5009948 w 7467600"/>
              <a:gd name="connsiteY595" fmla="*/ 1273619 h 6858000"/>
              <a:gd name="connsiteX596" fmla="*/ 5121777 w 7467600"/>
              <a:gd name="connsiteY596" fmla="*/ 1654213 h 6858000"/>
              <a:gd name="connsiteX597" fmla="*/ 5293545 w 7467600"/>
              <a:gd name="connsiteY597" fmla="*/ 2072247 h 6858000"/>
              <a:gd name="connsiteX598" fmla="*/ 5294042 w 7467600"/>
              <a:gd name="connsiteY598" fmla="*/ 2065019 h 6858000"/>
              <a:gd name="connsiteX599" fmla="*/ 5171936 w 7467600"/>
              <a:gd name="connsiteY599" fmla="*/ 1647613 h 6858000"/>
              <a:gd name="connsiteX600" fmla="*/ 5009948 w 7467600"/>
              <a:gd name="connsiteY600" fmla="*/ 1273619 h 6858000"/>
              <a:gd name="connsiteX601" fmla="*/ 655236 w 7467600"/>
              <a:gd name="connsiteY601" fmla="*/ 1268632 h 6858000"/>
              <a:gd name="connsiteX602" fmla="*/ 839521 w 7467600"/>
              <a:gd name="connsiteY602" fmla="*/ 1685315 h 6858000"/>
              <a:gd name="connsiteX603" fmla="*/ 1109416 w 7467600"/>
              <a:gd name="connsiteY603" fmla="*/ 2061663 h 6858000"/>
              <a:gd name="connsiteX604" fmla="*/ 1298300 w 7467600"/>
              <a:gd name="connsiteY604" fmla="*/ 2247742 h 6858000"/>
              <a:gd name="connsiteX605" fmla="*/ 1125871 w 7467600"/>
              <a:gd name="connsiteY605" fmla="*/ 1989513 h 6858000"/>
              <a:gd name="connsiteX606" fmla="*/ 981574 w 7467600"/>
              <a:gd name="connsiteY606" fmla="*/ 1783157 h 6858000"/>
              <a:gd name="connsiteX607" fmla="*/ 922198 w 7467600"/>
              <a:gd name="connsiteY607" fmla="*/ 1677437 h 6858000"/>
              <a:gd name="connsiteX608" fmla="*/ 869293 w 7467600"/>
              <a:gd name="connsiteY608" fmla="*/ 1583214 h 6858000"/>
              <a:gd name="connsiteX609" fmla="*/ 751431 w 7467600"/>
              <a:gd name="connsiteY609" fmla="*/ 1405731 h 6858000"/>
              <a:gd name="connsiteX610" fmla="*/ 655236 w 7467600"/>
              <a:gd name="connsiteY610" fmla="*/ 1268632 h 6858000"/>
              <a:gd name="connsiteX611" fmla="*/ 6516292 w 7467600"/>
              <a:gd name="connsiteY611" fmla="*/ 1263064 h 6858000"/>
              <a:gd name="connsiteX612" fmla="*/ 5736320 w 7467600"/>
              <a:gd name="connsiteY612" fmla="*/ 1501803 h 6858000"/>
              <a:gd name="connsiteX613" fmla="*/ 6516292 w 7467600"/>
              <a:gd name="connsiteY613" fmla="*/ 1263064 h 6858000"/>
              <a:gd name="connsiteX614" fmla="*/ 291466 w 7467600"/>
              <a:gd name="connsiteY614" fmla="*/ 1250369 h 6858000"/>
              <a:gd name="connsiteX615" fmla="*/ 323180 w 7467600"/>
              <a:gd name="connsiteY615" fmla="*/ 1435283 h 6858000"/>
              <a:gd name="connsiteX616" fmla="*/ 349381 w 7467600"/>
              <a:gd name="connsiteY616" fmla="*/ 1875041 h 6858000"/>
              <a:gd name="connsiteX617" fmla="*/ 374363 w 7467600"/>
              <a:gd name="connsiteY617" fmla="*/ 1506494 h 6858000"/>
              <a:gd name="connsiteX618" fmla="*/ 302168 w 7467600"/>
              <a:gd name="connsiteY618" fmla="*/ 1274495 h 6858000"/>
              <a:gd name="connsiteX619" fmla="*/ 291466 w 7467600"/>
              <a:gd name="connsiteY619" fmla="*/ 1250369 h 6858000"/>
              <a:gd name="connsiteX620" fmla="*/ 678222 w 7467600"/>
              <a:gd name="connsiteY620" fmla="*/ 1248670 h 6858000"/>
              <a:gd name="connsiteX621" fmla="*/ 775536 w 7467600"/>
              <a:gd name="connsiteY621" fmla="*/ 1388015 h 6858000"/>
              <a:gd name="connsiteX622" fmla="*/ 894529 w 7467600"/>
              <a:gd name="connsiteY622" fmla="*/ 1567739 h 6858000"/>
              <a:gd name="connsiteX623" fmla="*/ 948000 w 7467600"/>
              <a:gd name="connsiteY623" fmla="*/ 1663088 h 6858000"/>
              <a:gd name="connsiteX624" fmla="*/ 1006812 w 7467600"/>
              <a:gd name="connsiteY624" fmla="*/ 1767683 h 6858000"/>
              <a:gd name="connsiteX625" fmla="*/ 1149133 w 7467600"/>
              <a:gd name="connsiteY625" fmla="*/ 1971513 h 6858000"/>
              <a:gd name="connsiteX626" fmla="*/ 1333952 w 7467600"/>
              <a:gd name="connsiteY626" fmla="*/ 2251620 h 6858000"/>
              <a:gd name="connsiteX627" fmla="*/ 1337329 w 7467600"/>
              <a:gd name="connsiteY627" fmla="*/ 2258350 h 6858000"/>
              <a:gd name="connsiteX628" fmla="*/ 1014726 w 7467600"/>
              <a:gd name="connsiteY628" fmla="*/ 1615556 h 6858000"/>
              <a:gd name="connsiteX629" fmla="*/ 678222 w 7467600"/>
              <a:gd name="connsiteY629" fmla="*/ 1248670 h 6858000"/>
              <a:gd name="connsiteX630" fmla="*/ 6691602 w 7467600"/>
              <a:gd name="connsiteY630" fmla="*/ 1140573 h 6858000"/>
              <a:gd name="connsiteX631" fmla="*/ 6571100 w 7467600"/>
              <a:gd name="connsiteY631" fmla="*/ 1183662 h 6858000"/>
              <a:gd name="connsiteX632" fmla="*/ 6241687 w 7467600"/>
              <a:gd name="connsiteY632" fmla="*/ 1257600 h 6858000"/>
              <a:gd name="connsiteX633" fmla="*/ 5693009 w 7467600"/>
              <a:gd name="connsiteY633" fmla="*/ 1478256 h 6858000"/>
              <a:gd name="connsiteX634" fmla="*/ 6548420 w 7467600"/>
              <a:gd name="connsiteY634" fmla="*/ 1214599 h 6858000"/>
              <a:gd name="connsiteX635" fmla="*/ 6605473 w 7467600"/>
              <a:gd name="connsiteY635" fmla="*/ 1184686 h 6858000"/>
              <a:gd name="connsiteX636" fmla="*/ 6691602 w 7467600"/>
              <a:gd name="connsiteY636" fmla="*/ 1140573 h 6858000"/>
              <a:gd name="connsiteX637" fmla="*/ 4002475 w 7467600"/>
              <a:gd name="connsiteY637" fmla="*/ 1037802 h 6858000"/>
              <a:gd name="connsiteX638" fmla="*/ 4000324 w 7467600"/>
              <a:gd name="connsiteY638" fmla="*/ 1039362 h 6858000"/>
              <a:gd name="connsiteX639" fmla="*/ 4002862 w 7467600"/>
              <a:gd name="connsiteY639" fmla="*/ 1042866 h 6858000"/>
              <a:gd name="connsiteX640" fmla="*/ 4002475 w 7467600"/>
              <a:gd name="connsiteY640" fmla="*/ 1037802 h 6858000"/>
              <a:gd name="connsiteX641" fmla="*/ 506322 w 7467600"/>
              <a:gd name="connsiteY641" fmla="*/ 1020997 h 6858000"/>
              <a:gd name="connsiteX642" fmla="*/ 533068 w 7467600"/>
              <a:gd name="connsiteY642" fmla="*/ 1029409 h 6858000"/>
              <a:gd name="connsiteX643" fmla="*/ 1232525 w 7467600"/>
              <a:gd name="connsiteY643" fmla="*/ 1804675 h 6858000"/>
              <a:gd name="connsiteX644" fmla="*/ 1388858 w 7467600"/>
              <a:gd name="connsiteY644" fmla="*/ 2368011 h 6858000"/>
              <a:gd name="connsiteX645" fmla="*/ 1384098 w 7467600"/>
              <a:gd name="connsiteY645" fmla="*/ 2378125 h 6858000"/>
              <a:gd name="connsiteX646" fmla="*/ 1425393 w 7467600"/>
              <a:gd name="connsiteY646" fmla="*/ 2589124 h 6858000"/>
              <a:gd name="connsiteX647" fmla="*/ 1424001 w 7467600"/>
              <a:gd name="connsiteY647" fmla="*/ 2597541 h 6858000"/>
              <a:gd name="connsiteX648" fmla="*/ 2152729 w 7467600"/>
              <a:gd name="connsiteY648" fmla="*/ 2864487 h 6858000"/>
              <a:gd name="connsiteX649" fmla="*/ 2020609 w 7467600"/>
              <a:gd name="connsiteY649" fmla="*/ 2539671 h 6858000"/>
              <a:gd name="connsiteX650" fmla="*/ 2018920 w 7467600"/>
              <a:gd name="connsiteY650" fmla="*/ 2536309 h 6858000"/>
              <a:gd name="connsiteX651" fmla="*/ 1342441 w 7467600"/>
              <a:gd name="connsiteY651" fmla="*/ 1173017 h 6858000"/>
              <a:gd name="connsiteX652" fmla="*/ 1367925 w 7467600"/>
              <a:gd name="connsiteY652" fmla="*/ 1135648 h 6858000"/>
              <a:gd name="connsiteX653" fmla="*/ 1771401 w 7467600"/>
              <a:gd name="connsiteY653" fmla="*/ 1806673 h 6858000"/>
              <a:gd name="connsiteX654" fmla="*/ 1972385 w 7467600"/>
              <a:gd name="connsiteY654" fmla="*/ 2198735 h 6858000"/>
              <a:gd name="connsiteX655" fmla="*/ 2040892 w 7467600"/>
              <a:gd name="connsiteY655" fmla="*/ 2405205 h 6858000"/>
              <a:gd name="connsiteX656" fmla="*/ 2131689 w 7467600"/>
              <a:gd name="connsiteY656" fmla="*/ 1936926 h 6858000"/>
              <a:gd name="connsiteX657" fmla="*/ 2454820 w 7467600"/>
              <a:gd name="connsiteY657" fmla="*/ 1248808 h 6858000"/>
              <a:gd name="connsiteX658" fmla="*/ 2492512 w 7467600"/>
              <a:gd name="connsiteY658" fmla="*/ 1302920 h 6858000"/>
              <a:gd name="connsiteX659" fmla="*/ 2081216 w 7467600"/>
              <a:gd name="connsiteY659" fmla="*/ 2527513 h 6858000"/>
              <a:gd name="connsiteX660" fmla="*/ 2081211 w 7467600"/>
              <a:gd name="connsiteY660" fmla="*/ 2528916 h 6858000"/>
              <a:gd name="connsiteX661" fmla="*/ 2199067 w 7467600"/>
              <a:gd name="connsiteY661" fmla="*/ 2884061 h 6858000"/>
              <a:gd name="connsiteX662" fmla="*/ 3192586 w 7467600"/>
              <a:gd name="connsiteY662" fmla="*/ 3411496 h 6858000"/>
              <a:gd name="connsiteX663" fmla="*/ 3182620 w 7467600"/>
              <a:gd name="connsiteY663" fmla="*/ 3483279 h 6858000"/>
              <a:gd name="connsiteX664" fmla="*/ 2435119 w 7467600"/>
              <a:gd name="connsiteY664" fmla="*/ 3080173 h 6858000"/>
              <a:gd name="connsiteX665" fmla="*/ 2410152 w 7467600"/>
              <a:gd name="connsiteY665" fmla="*/ 3063751 h 6858000"/>
              <a:gd name="connsiteX666" fmla="*/ 2408099 w 7467600"/>
              <a:gd name="connsiteY666" fmla="*/ 3064403 h 6858000"/>
              <a:gd name="connsiteX667" fmla="*/ 2407218 w 7467600"/>
              <a:gd name="connsiteY667" fmla="*/ 3070324 h 6858000"/>
              <a:gd name="connsiteX668" fmla="*/ 2380138 w 7467600"/>
              <a:gd name="connsiteY668" fmla="*/ 3099341 h 6858000"/>
              <a:gd name="connsiteX669" fmla="*/ 1765923 w 7467600"/>
              <a:gd name="connsiteY669" fmla="*/ 3581043 h 6858000"/>
              <a:gd name="connsiteX670" fmla="*/ 1702258 w 7467600"/>
              <a:gd name="connsiteY670" fmla="*/ 3612286 h 6858000"/>
              <a:gd name="connsiteX671" fmla="*/ 1538370 w 7467600"/>
              <a:gd name="connsiteY671" fmla="*/ 3811804 h 6858000"/>
              <a:gd name="connsiteX672" fmla="*/ 542867 w 7467600"/>
              <a:gd name="connsiteY672" fmla="*/ 4944092 h 6858000"/>
              <a:gd name="connsiteX673" fmla="*/ 515800 w 7467600"/>
              <a:gd name="connsiteY673" fmla="*/ 4862180 h 6858000"/>
              <a:gd name="connsiteX674" fmla="*/ 909145 w 7467600"/>
              <a:gd name="connsiteY674" fmla="*/ 4199225 h 6858000"/>
              <a:gd name="connsiteX675" fmla="*/ 1214067 w 7467600"/>
              <a:gd name="connsiteY675" fmla="*/ 3908561 h 6858000"/>
              <a:gd name="connsiteX676" fmla="*/ 640967 w 7467600"/>
              <a:gd name="connsiteY676" fmla="*/ 4105601 h 6858000"/>
              <a:gd name="connsiteX677" fmla="*/ 112563 w 7467600"/>
              <a:gd name="connsiteY677" fmla="*/ 4396952 h 6858000"/>
              <a:gd name="connsiteX678" fmla="*/ 0 w 7467600"/>
              <a:gd name="connsiteY678" fmla="*/ 4466006 h 6858000"/>
              <a:gd name="connsiteX679" fmla="*/ 0 w 7467600"/>
              <a:gd name="connsiteY679" fmla="*/ 4233763 h 6858000"/>
              <a:gd name="connsiteX680" fmla="*/ 36881 w 7467600"/>
              <a:gd name="connsiteY680" fmla="*/ 4200118 h 6858000"/>
              <a:gd name="connsiteX681" fmla="*/ 910534 w 7467600"/>
              <a:gd name="connsiteY681" fmla="*/ 3629753 h 6858000"/>
              <a:gd name="connsiteX682" fmla="*/ 1578717 w 7467600"/>
              <a:gd name="connsiteY682" fmla="*/ 3575982 h 6858000"/>
              <a:gd name="connsiteX683" fmla="*/ 2338780 w 7467600"/>
              <a:gd name="connsiteY683" fmla="*/ 3033725 h 6858000"/>
              <a:gd name="connsiteX684" fmla="*/ 1807991 w 7467600"/>
              <a:gd name="connsiteY684" fmla="*/ 2807184 h 6858000"/>
              <a:gd name="connsiteX685" fmla="*/ 1416358 w 7467600"/>
              <a:gd name="connsiteY685" fmla="*/ 3112571 h 6858000"/>
              <a:gd name="connsiteX686" fmla="*/ 939066 w 7467600"/>
              <a:gd name="connsiteY686" fmla="*/ 3378798 h 6858000"/>
              <a:gd name="connsiteX687" fmla="*/ 115099 w 7467600"/>
              <a:gd name="connsiteY687" fmla="*/ 3607650 h 6858000"/>
              <a:gd name="connsiteX688" fmla="*/ 97284 w 7467600"/>
              <a:gd name="connsiteY688" fmla="*/ 3520393 h 6858000"/>
              <a:gd name="connsiteX689" fmla="*/ 922050 w 7467600"/>
              <a:gd name="connsiteY689" fmla="*/ 3074867 h 6858000"/>
              <a:gd name="connsiteX690" fmla="*/ 1405265 w 7467600"/>
              <a:gd name="connsiteY690" fmla="*/ 3016319 h 6858000"/>
              <a:gd name="connsiteX691" fmla="*/ 1407512 w 7467600"/>
              <a:gd name="connsiteY691" fmla="*/ 3018001 h 6858000"/>
              <a:gd name="connsiteX692" fmla="*/ 1726266 w 7467600"/>
              <a:gd name="connsiteY692" fmla="*/ 2777274 h 6858000"/>
              <a:gd name="connsiteX693" fmla="*/ 625390 w 7467600"/>
              <a:gd name="connsiteY693" fmla="*/ 2514541 h 6858000"/>
              <a:gd name="connsiteX694" fmla="*/ 619799 w 7467600"/>
              <a:gd name="connsiteY694" fmla="*/ 2527180 h 6858000"/>
              <a:gd name="connsiteX695" fmla="*/ 310030 w 7467600"/>
              <a:gd name="connsiteY695" fmla="*/ 2771818 h 6858000"/>
              <a:gd name="connsiteX696" fmla="*/ 173877 w 7467600"/>
              <a:gd name="connsiteY696" fmla="*/ 2937056 h 6858000"/>
              <a:gd name="connsiteX697" fmla="*/ 77889 w 7467600"/>
              <a:gd name="connsiteY697" fmla="*/ 3138440 h 6858000"/>
              <a:gd name="connsiteX698" fmla="*/ 0 w 7467600"/>
              <a:gd name="connsiteY698" fmla="*/ 3271395 h 6858000"/>
              <a:gd name="connsiteX699" fmla="*/ 0 w 7467600"/>
              <a:gd name="connsiteY699" fmla="*/ 3153002 h 6858000"/>
              <a:gd name="connsiteX700" fmla="*/ 2386 w 7467600"/>
              <a:gd name="connsiteY700" fmla="*/ 3149203 h 6858000"/>
              <a:gd name="connsiteX701" fmla="*/ 89753 w 7467600"/>
              <a:gd name="connsiteY701" fmla="*/ 2987702 h 6858000"/>
              <a:gd name="connsiteX702" fmla="*/ 76869 w 7467600"/>
              <a:gd name="connsiteY702" fmla="*/ 3005404 h 6858000"/>
              <a:gd name="connsiteX703" fmla="*/ 32049 w 7467600"/>
              <a:gd name="connsiteY703" fmla="*/ 3065814 h 6858000"/>
              <a:gd name="connsiteX704" fmla="*/ 0 w 7467600"/>
              <a:gd name="connsiteY704" fmla="*/ 3108744 h 6858000"/>
              <a:gd name="connsiteX705" fmla="*/ 0 w 7467600"/>
              <a:gd name="connsiteY705" fmla="*/ 3058059 h 6858000"/>
              <a:gd name="connsiteX706" fmla="*/ 7610 w 7467600"/>
              <a:gd name="connsiteY706" fmla="*/ 3047889 h 6858000"/>
              <a:gd name="connsiteX707" fmla="*/ 52419 w 7467600"/>
              <a:gd name="connsiteY707" fmla="*/ 2987479 h 6858000"/>
              <a:gd name="connsiteX708" fmla="*/ 59142 w 7467600"/>
              <a:gd name="connsiteY708" fmla="*/ 2978488 h 6858000"/>
              <a:gd name="connsiteX709" fmla="*/ 0 w 7467600"/>
              <a:gd name="connsiteY709" fmla="*/ 3015334 h 6858000"/>
              <a:gd name="connsiteX710" fmla="*/ 0 w 7467600"/>
              <a:gd name="connsiteY710" fmla="*/ 2914286 h 6858000"/>
              <a:gd name="connsiteX711" fmla="*/ 36383 w 7467600"/>
              <a:gd name="connsiteY711" fmla="*/ 2901128 h 6858000"/>
              <a:gd name="connsiteX712" fmla="*/ 156329 w 7467600"/>
              <a:gd name="connsiteY712" fmla="*/ 2840533 h 6858000"/>
              <a:gd name="connsiteX713" fmla="*/ 358355 w 7467600"/>
              <a:gd name="connsiteY713" fmla="*/ 2620471 h 6858000"/>
              <a:gd name="connsiteX714" fmla="*/ 510577 w 7467600"/>
              <a:gd name="connsiteY714" fmla="*/ 2501244 h 6858000"/>
              <a:gd name="connsiteX715" fmla="*/ 211967 w 7467600"/>
              <a:gd name="connsiteY715" fmla="*/ 2479171 h 6858000"/>
              <a:gd name="connsiteX716" fmla="*/ 0 w 7467600"/>
              <a:gd name="connsiteY716" fmla="*/ 2476398 h 6858000"/>
              <a:gd name="connsiteX717" fmla="*/ 0 w 7467600"/>
              <a:gd name="connsiteY717" fmla="*/ 2389189 h 6858000"/>
              <a:gd name="connsiteX718" fmla="*/ 103062 w 7467600"/>
              <a:gd name="connsiteY718" fmla="*/ 2389518 h 6858000"/>
              <a:gd name="connsiteX719" fmla="*/ 510734 w 7467600"/>
              <a:gd name="connsiteY719" fmla="*/ 2416201 h 6858000"/>
              <a:gd name="connsiteX720" fmla="*/ 279257 w 7467600"/>
              <a:gd name="connsiteY720" fmla="*/ 2092102 h 6858000"/>
              <a:gd name="connsiteX721" fmla="*/ 65265 w 7467600"/>
              <a:gd name="connsiteY721" fmla="*/ 2006049 h 6858000"/>
              <a:gd name="connsiteX722" fmla="*/ 0 w 7467600"/>
              <a:gd name="connsiteY722" fmla="*/ 1982532 h 6858000"/>
              <a:gd name="connsiteX723" fmla="*/ 0 w 7467600"/>
              <a:gd name="connsiteY723" fmla="*/ 1912789 h 6858000"/>
              <a:gd name="connsiteX724" fmla="*/ 97460 w 7467600"/>
              <a:gd name="connsiteY724" fmla="*/ 1953725 h 6858000"/>
              <a:gd name="connsiteX725" fmla="*/ 221272 w 7467600"/>
              <a:gd name="connsiteY725" fmla="*/ 1980766 h 6858000"/>
              <a:gd name="connsiteX726" fmla="*/ 116765 w 7467600"/>
              <a:gd name="connsiteY726" fmla="*/ 1911033 h 6858000"/>
              <a:gd name="connsiteX727" fmla="*/ 16405 w 7467600"/>
              <a:gd name="connsiteY727" fmla="*/ 1803412 h 6858000"/>
              <a:gd name="connsiteX728" fmla="*/ 0 w 7467600"/>
              <a:gd name="connsiteY728" fmla="*/ 1784777 h 6858000"/>
              <a:gd name="connsiteX729" fmla="*/ 0 w 7467600"/>
              <a:gd name="connsiteY729" fmla="*/ 1740082 h 6858000"/>
              <a:gd name="connsiteX730" fmla="*/ 39394 w 7467600"/>
              <a:gd name="connsiteY730" fmla="*/ 1784856 h 6858000"/>
              <a:gd name="connsiteX731" fmla="*/ 135813 w 7467600"/>
              <a:gd name="connsiteY731" fmla="*/ 1888838 h 6858000"/>
              <a:gd name="connsiteX732" fmla="*/ 242575 w 7467600"/>
              <a:gd name="connsiteY732" fmla="*/ 1958841 h 6858000"/>
              <a:gd name="connsiteX733" fmla="*/ 82197 w 7467600"/>
              <a:gd name="connsiteY733" fmla="*/ 1754826 h 6858000"/>
              <a:gd name="connsiteX734" fmla="*/ 0 w 7467600"/>
              <a:gd name="connsiteY734" fmla="*/ 1679650 h 6858000"/>
              <a:gd name="connsiteX735" fmla="*/ 0 w 7467600"/>
              <a:gd name="connsiteY735" fmla="*/ 1602463 h 6858000"/>
              <a:gd name="connsiteX736" fmla="*/ 84689 w 7467600"/>
              <a:gd name="connsiteY736" fmla="*/ 1677442 h 6858000"/>
              <a:gd name="connsiteX737" fmla="*/ 298437 w 7467600"/>
              <a:gd name="connsiteY737" fmla="*/ 1968019 h 6858000"/>
              <a:gd name="connsiteX738" fmla="*/ 227269 w 7467600"/>
              <a:gd name="connsiteY738" fmla="*/ 1114064 h 6858000"/>
              <a:gd name="connsiteX739" fmla="*/ 248003 w 7467600"/>
              <a:gd name="connsiteY739" fmla="*/ 1089613 h 6858000"/>
              <a:gd name="connsiteX740" fmla="*/ 427020 w 7467600"/>
              <a:gd name="connsiteY740" fmla="*/ 1619803 h 6858000"/>
              <a:gd name="connsiteX741" fmla="*/ 340345 w 7467600"/>
              <a:gd name="connsiteY741" fmla="*/ 2027739 h 6858000"/>
              <a:gd name="connsiteX742" fmla="*/ 360865 w 7467600"/>
              <a:gd name="connsiteY742" fmla="*/ 2044827 h 6858000"/>
              <a:gd name="connsiteX743" fmla="*/ 560414 w 7467600"/>
              <a:gd name="connsiteY743" fmla="*/ 2421457 h 6858000"/>
              <a:gd name="connsiteX744" fmla="*/ 1359703 w 7467600"/>
              <a:gd name="connsiteY744" fmla="*/ 2578554 h 6858000"/>
              <a:gd name="connsiteX745" fmla="*/ 1359422 w 7467600"/>
              <a:gd name="connsiteY745" fmla="*/ 2577994 h 6858000"/>
              <a:gd name="connsiteX746" fmla="*/ 828701 w 7467600"/>
              <a:gd name="connsiteY746" fmla="*/ 1839520 h 6858000"/>
              <a:gd name="connsiteX747" fmla="*/ 494427 w 7467600"/>
              <a:gd name="connsiteY747" fmla="*/ 1092333 h 6858000"/>
              <a:gd name="connsiteX748" fmla="*/ 506322 w 7467600"/>
              <a:gd name="connsiteY748" fmla="*/ 1020997 h 6858000"/>
              <a:gd name="connsiteX749" fmla="*/ 4570198 w 7467600"/>
              <a:gd name="connsiteY749" fmla="*/ 978081 h 6858000"/>
              <a:gd name="connsiteX750" fmla="*/ 4523691 w 7467600"/>
              <a:gd name="connsiteY750" fmla="*/ 1127776 h 6858000"/>
              <a:gd name="connsiteX751" fmla="*/ 4509875 w 7467600"/>
              <a:gd name="connsiteY751" fmla="*/ 1167552 h 6858000"/>
              <a:gd name="connsiteX752" fmla="*/ 4478168 w 7467600"/>
              <a:gd name="connsiteY752" fmla="*/ 1260735 h 6858000"/>
              <a:gd name="connsiteX753" fmla="*/ 4409309 w 7467600"/>
              <a:gd name="connsiteY753" fmla="*/ 1666996 h 6858000"/>
              <a:gd name="connsiteX754" fmla="*/ 4370031 w 7467600"/>
              <a:gd name="connsiteY754" fmla="*/ 1955666 h 6858000"/>
              <a:gd name="connsiteX755" fmla="*/ 4570198 w 7467600"/>
              <a:gd name="connsiteY755" fmla="*/ 978081 h 6858000"/>
              <a:gd name="connsiteX756" fmla="*/ 4557898 w 7467600"/>
              <a:gd name="connsiteY756" fmla="*/ 900011 h 6858000"/>
              <a:gd name="connsiteX757" fmla="*/ 4344840 w 7467600"/>
              <a:gd name="connsiteY757" fmla="*/ 1922038 h 6858000"/>
              <a:gd name="connsiteX758" fmla="*/ 4378710 w 7467600"/>
              <a:gd name="connsiteY758" fmla="*/ 1665516 h 6858000"/>
              <a:gd name="connsiteX759" fmla="*/ 4448798 w 7467600"/>
              <a:gd name="connsiteY759" fmla="*/ 1253024 h 6858000"/>
              <a:gd name="connsiteX760" fmla="*/ 4480315 w 7467600"/>
              <a:gd name="connsiteY760" fmla="*/ 1158454 h 6858000"/>
              <a:gd name="connsiteX761" fmla="*/ 4494133 w 7467600"/>
              <a:gd name="connsiteY761" fmla="*/ 1118676 h 6858000"/>
              <a:gd name="connsiteX762" fmla="*/ 4557898 w 7467600"/>
              <a:gd name="connsiteY762" fmla="*/ 900011 h 6858000"/>
              <a:gd name="connsiteX763" fmla="*/ 5870151 w 7467600"/>
              <a:gd name="connsiteY763" fmla="*/ 898890 h 6858000"/>
              <a:gd name="connsiteX764" fmla="*/ 5861335 w 7467600"/>
              <a:gd name="connsiteY764" fmla="*/ 899177 h 6858000"/>
              <a:gd name="connsiteX765" fmla="*/ 5843702 w 7467600"/>
              <a:gd name="connsiteY765" fmla="*/ 899748 h 6858000"/>
              <a:gd name="connsiteX766" fmla="*/ 5651107 w 7467600"/>
              <a:gd name="connsiteY766" fmla="*/ 920306 h 6858000"/>
              <a:gd name="connsiteX767" fmla="*/ 5459407 w 7467600"/>
              <a:gd name="connsiteY767" fmla="*/ 940975 h 6858000"/>
              <a:gd name="connsiteX768" fmla="*/ 5374846 w 7467600"/>
              <a:gd name="connsiteY768" fmla="*/ 941988 h 6858000"/>
              <a:gd name="connsiteX769" fmla="*/ 5256105 w 7467600"/>
              <a:gd name="connsiteY769" fmla="*/ 945632 h 6858000"/>
              <a:gd name="connsiteX770" fmla="*/ 5107071 w 7467600"/>
              <a:gd name="connsiteY770" fmla="*/ 969720 h 6858000"/>
              <a:gd name="connsiteX771" fmla="*/ 4998681 w 7467600"/>
              <a:gd name="connsiteY771" fmla="*/ 988771 h 6858000"/>
              <a:gd name="connsiteX772" fmla="*/ 5870151 w 7467600"/>
              <a:gd name="connsiteY772" fmla="*/ 898890 h 6858000"/>
              <a:gd name="connsiteX773" fmla="*/ 5504425 w 7467600"/>
              <a:gd name="connsiteY773" fmla="*/ 848067 h 6858000"/>
              <a:gd name="connsiteX774" fmla="*/ 4968849 w 7467600"/>
              <a:gd name="connsiteY774" fmla="*/ 962318 h 6858000"/>
              <a:gd name="connsiteX775" fmla="*/ 5104039 w 7467600"/>
              <a:gd name="connsiteY775" fmla="*/ 940634 h 6858000"/>
              <a:gd name="connsiteX776" fmla="*/ 5256311 w 7467600"/>
              <a:gd name="connsiteY776" fmla="*/ 916490 h 6858000"/>
              <a:gd name="connsiteX777" fmla="*/ 5377381 w 7467600"/>
              <a:gd name="connsiteY777" fmla="*/ 912671 h 6858000"/>
              <a:gd name="connsiteX778" fmla="*/ 5460148 w 7467600"/>
              <a:gd name="connsiteY778" fmla="*/ 911442 h 6858000"/>
              <a:gd name="connsiteX779" fmla="*/ 5648971 w 7467600"/>
              <a:gd name="connsiteY779" fmla="*/ 891331 h 6858000"/>
              <a:gd name="connsiteX780" fmla="*/ 5844807 w 7467600"/>
              <a:gd name="connsiteY780" fmla="*/ 870718 h 6858000"/>
              <a:gd name="connsiteX781" fmla="*/ 5862975 w 7467600"/>
              <a:gd name="connsiteY781" fmla="*/ 869756 h 6858000"/>
              <a:gd name="connsiteX782" fmla="*/ 5920887 w 7467600"/>
              <a:gd name="connsiteY782" fmla="*/ 865929 h 6858000"/>
              <a:gd name="connsiteX783" fmla="*/ 5504425 w 7467600"/>
              <a:gd name="connsiteY783" fmla="*/ 848067 h 6858000"/>
              <a:gd name="connsiteX784" fmla="*/ 3607114 w 7467600"/>
              <a:gd name="connsiteY784" fmla="*/ 467441 h 6858000"/>
              <a:gd name="connsiteX785" fmla="*/ 3296242 w 7467600"/>
              <a:gd name="connsiteY785" fmla="*/ 807991 h 6858000"/>
              <a:gd name="connsiteX786" fmla="*/ 3174674 w 7467600"/>
              <a:gd name="connsiteY786" fmla="*/ 919759 h 6858000"/>
              <a:gd name="connsiteX787" fmla="*/ 3042978 w 7467600"/>
              <a:gd name="connsiteY787" fmla="*/ 1054894 h 6858000"/>
              <a:gd name="connsiteX788" fmla="*/ 2968914 w 7467600"/>
              <a:gd name="connsiteY788" fmla="*/ 1133756 h 6858000"/>
              <a:gd name="connsiteX789" fmla="*/ 3103823 w 7467600"/>
              <a:gd name="connsiteY789" fmla="*/ 1026814 h 6858000"/>
              <a:gd name="connsiteX790" fmla="*/ 3607114 w 7467600"/>
              <a:gd name="connsiteY790" fmla="*/ 467441 h 6858000"/>
              <a:gd name="connsiteX791" fmla="*/ 3744487 w 7467600"/>
              <a:gd name="connsiteY791" fmla="*/ 383136 h 6858000"/>
              <a:gd name="connsiteX792" fmla="*/ 3970213 w 7467600"/>
              <a:gd name="connsiteY792" fmla="*/ 995559 h 6858000"/>
              <a:gd name="connsiteX793" fmla="*/ 3744487 w 7467600"/>
              <a:gd name="connsiteY793" fmla="*/ 383136 h 6858000"/>
              <a:gd name="connsiteX794" fmla="*/ 3624562 w 7467600"/>
              <a:gd name="connsiteY794" fmla="*/ 367041 h 6858000"/>
              <a:gd name="connsiteX795" fmla="*/ 3489712 w 7467600"/>
              <a:gd name="connsiteY795" fmla="*/ 485386 h 6858000"/>
              <a:gd name="connsiteX796" fmla="*/ 3182994 w 7467600"/>
              <a:gd name="connsiteY796" fmla="*/ 828265 h 6858000"/>
              <a:gd name="connsiteX797" fmla="*/ 2892114 w 7467600"/>
              <a:gd name="connsiteY797" fmla="*/ 1172635 h 6858000"/>
              <a:gd name="connsiteX798" fmla="*/ 3021459 w 7467600"/>
              <a:gd name="connsiteY798" fmla="*/ 1035385 h 6858000"/>
              <a:gd name="connsiteX799" fmla="*/ 3153873 w 7467600"/>
              <a:gd name="connsiteY799" fmla="*/ 898971 h 6858000"/>
              <a:gd name="connsiteX800" fmla="*/ 3276511 w 7467600"/>
              <a:gd name="connsiteY800" fmla="*/ 786423 h 6858000"/>
              <a:gd name="connsiteX801" fmla="*/ 3584154 w 7467600"/>
              <a:gd name="connsiteY801" fmla="*/ 448218 h 6858000"/>
              <a:gd name="connsiteX802" fmla="*/ 3624562 w 7467600"/>
              <a:gd name="connsiteY802" fmla="*/ 367041 h 6858000"/>
              <a:gd name="connsiteX803" fmla="*/ 3766672 w 7467600"/>
              <a:gd name="connsiteY803" fmla="*/ 359429 h 6858000"/>
              <a:gd name="connsiteX804" fmla="*/ 3996338 w 7467600"/>
              <a:gd name="connsiteY804" fmla="*/ 968237 h 6858000"/>
              <a:gd name="connsiteX805" fmla="*/ 3766672 w 7467600"/>
              <a:gd name="connsiteY805" fmla="*/ 359429 h 6858000"/>
              <a:gd name="connsiteX806" fmla="*/ 5805386 w 7467600"/>
              <a:gd name="connsiteY806" fmla="*/ 239240 h 6858000"/>
              <a:gd name="connsiteX807" fmla="*/ 5736947 w 7467600"/>
              <a:gd name="connsiteY807" fmla="*/ 261367 h 6858000"/>
              <a:gd name="connsiteX808" fmla="*/ 5427012 w 7467600"/>
              <a:gd name="connsiteY808" fmla="*/ 311272 h 6858000"/>
              <a:gd name="connsiteX809" fmla="*/ 5147818 w 7467600"/>
              <a:gd name="connsiteY809" fmla="*/ 322112 h 6858000"/>
              <a:gd name="connsiteX810" fmla="*/ 5060854 w 7467600"/>
              <a:gd name="connsiteY810" fmla="*/ 311882 h 6858000"/>
              <a:gd name="connsiteX811" fmla="*/ 4945989 w 7467600"/>
              <a:gd name="connsiteY811" fmla="*/ 300516 h 6858000"/>
              <a:gd name="connsiteX812" fmla="*/ 5410479 w 7467600"/>
              <a:gd name="connsiteY812" fmla="*/ 348434 h 6858000"/>
              <a:gd name="connsiteX813" fmla="*/ 5805386 w 7467600"/>
              <a:gd name="connsiteY813" fmla="*/ 239240 h 6858000"/>
              <a:gd name="connsiteX814" fmla="*/ 5905192 w 7467600"/>
              <a:gd name="connsiteY814" fmla="*/ 163079 h 6858000"/>
              <a:gd name="connsiteX815" fmla="*/ 5865655 w 7467600"/>
              <a:gd name="connsiteY815" fmla="*/ 171901 h 6858000"/>
              <a:gd name="connsiteX816" fmla="*/ 5259740 w 7467600"/>
              <a:gd name="connsiteY816" fmla="*/ 257013 h 6858000"/>
              <a:gd name="connsiteX817" fmla="*/ 5208466 w 7467600"/>
              <a:gd name="connsiteY817" fmla="*/ 257550 h 6858000"/>
              <a:gd name="connsiteX818" fmla="*/ 4980204 w 7467600"/>
              <a:gd name="connsiteY818" fmla="*/ 271903 h 6858000"/>
              <a:gd name="connsiteX819" fmla="*/ 5068068 w 7467600"/>
              <a:gd name="connsiteY819" fmla="*/ 282244 h 6858000"/>
              <a:gd name="connsiteX820" fmla="*/ 5153231 w 7467600"/>
              <a:gd name="connsiteY820" fmla="*/ 292240 h 6858000"/>
              <a:gd name="connsiteX821" fmla="*/ 5426491 w 7467600"/>
              <a:gd name="connsiteY821" fmla="*/ 281128 h 6858000"/>
              <a:gd name="connsiteX822" fmla="*/ 5731212 w 7467600"/>
              <a:gd name="connsiteY822" fmla="*/ 231951 h 6858000"/>
              <a:gd name="connsiteX823" fmla="*/ 5905192 w 7467600"/>
              <a:gd name="connsiteY823" fmla="*/ 163079 h 6858000"/>
              <a:gd name="connsiteX824" fmla="*/ 5944437 w 7467600"/>
              <a:gd name="connsiteY824" fmla="*/ 113829 h 6858000"/>
              <a:gd name="connsiteX825" fmla="*/ 5825032 w 7467600"/>
              <a:gd name="connsiteY825" fmla="*/ 146405 h 6858000"/>
              <a:gd name="connsiteX826" fmla="*/ 4955599 w 7467600"/>
              <a:gd name="connsiteY826" fmla="*/ 247008 h 6858000"/>
              <a:gd name="connsiteX827" fmla="*/ 5210104 w 7467600"/>
              <a:gd name="connsiteY827" fmla="*/ 228123 h 6858000"/>
              <a:gd name="connsiteX828" fmla="*/ 5261015 w 7467600"/>
              <a:gd name="connsiteY828" fmla="*/ 227087 h 6858000"/>
              <a:gd name="connsiteX829" fmla="*/ 5861181 w 7467600"/>
              <a:gd name="connsiteY829" fmla="*/ 143093 h 6858000"/>
              <a:gd name="connsiteX830" fmla="*/ 5961252 w 7467600"/>
              <a:gd name="connsiteY830" fmla="*/ 114820 h 6858000"/>
              <a:gd name="connsiteX831" fmla="*/ 5944437 w 7467600"/>
              <a:gd name="connsiteY831" fmla="*/ 113829 h 6858000"/>
              <a:gd name="connsiteX832" fmla="*/ 3882765 w 7467600"/>
              <a:gd name="connsiteY832" fmla="*/ 0 h 6858000"/>
              <a:gd name="connsiteX833" fmla="*/ 3995099 w 7467600"/>
              <a:gd name="connsiteY833" fmla="*/ 0 h 6858000"/>
              <a:gd name="connsiteX834" fmla="*/ 4163818 w 7467600"/>
              <a:gd name="connsiteY834" fmla="*/ 234104 h 6858000"/>
              <a:gd name="connsiteX835" fmla="*/ 4172099 w 7467600"/>
              <a:gd name="connsiteY835" fmla="*/ 234207 h 6858000"/>
              <a:gd name="connsiteX836" fmla="*/ 4784282 w 7467600"/>
              <a:gd name="connsiteY836" fmla="*/ 276561 h 6858000"/>
              <a:gd name="connsiteX837" fmla="*/ 4801687 w 7467600"/>
              <a:gd name="connsiteY837" fmla="*/ 267764 h 6858000"/>
              <a:gd name="connsiteX838" fmla="*/ 6082788 w 7467600"/>
              <a:gd name="connsiteY838" fmla="*/ 64119 h 6858000"/>
              <a:gd name="connsiteX839" fmla="*/ 6099442 w 7467600"/>
              <a:gd name="connsiteY839" fmla="*/ 82568 h 6858000"/>
              <a:gd name="connsiteX840" fmla="*/ 4804137 w 7467600"/>
              <a:gd name="connsiteY840" fmla="*/ 320931 h 6858000"/>
              <a:gd name="connsiteX841" fmla="*/ 4227047 w 7467600"/>
              <a:gd name="connsiteY841" fmla="*/ 313415 h 6858000"/>
              <a:gd name="connsiteX842" fmla="*/ 4346041 w 7467600"/>
              <a:gd name="connsiteY842" fmla="*/ 456086 h 6858000"/>
              <a:gd name="connsiteX843" fmla="*/ 4870967 w 7467600"/>
              <a:gd name="connsiteY843" fmla="*/ 963061 h 6858000"/>
              <a:gd name="connsiteX844" fmla="*/ 4889647 w 7467600"/>
              <a:gd name="connsiteY844" fmla="*/ 957147 h 6858000"/>
              <a:gd name="connsiteX845" fmla="*/ 5422504 w 7467600"/>
              <a:gd name="connsiteY845" fmla="*/ 805191 h 6858000"/>
              <a:gd name="connsiteX846" fmla="*/ 6087656 w 7467600"/>
              <a:gd name="connsiteY846" fmla="*/ 826703 h 6858000"/>
              <a:gd name="connsiteX847" fmla="*/ 6058717 w 7467600"/>
              <a:gd name="connsiteY847" fmla="*/ 865992 h 6858000"/>
              <a:gd name="connsiteX848" fmla="*/ 4974153 w 7467600"/>
              <a:gd name="connsiteY848" fmla="*/ 1045456 h 6858000"/>
              <a:gd name="connsiteX849" fmla="*/ 5627835 w 7467600"/>
              <a:gd name="connsiteY849" fmla="*/ 1472077 h 6858000"/>
              <a:gd name="connsiteX850" fmla="*/ 5629817 w 7467600"/>
              <a:gd name="connsiteY850" fmla="*/ 1471412 h 6858000"/>
              <a:gd name="connsiteX851" fmla="*/ 5634124 w 7467600"/>
              <a:gd name="connsiteY851" fmla="*/ 1470572 h 6858000"/>
              <a:gd name="connsiteX852" fmla="*/ 5755832 w 7467600"/>
              <a:gd name="connsiteY852" fmla="*/ 1383886 h 6858000"/>
              <a:gd name="connsiteX853" fmla="*/ 6014186 w 7467600"/>
              <a:gd name="connsiteY853" fmla="*/ 1279799 h 6858000"/>
              <a:gd name="connsiteX854" fmla="*/ 6901619 w 7467600"/>
              <a:gd name="connsiteY854" fmla="*/ 1047874 h 6858000"/>
              <a:gd name="connsiteX855" fmla="*/ 6931566 w 7467600"/>
              <a:gd name="connsiteY855" fmla="*/ 1062034 h 6858000"/>
              <a:gd name="connsiteX856" fmla="*/ 5790982 w 7467600"/>
              <a:gd name="connsiteY856" fmla="*/ 1561380 h 6858000"/>
              <a:gd name="connsiteX857" fmla="*/ 6188971 w 7467600"/>
              <a:gd name="connsiteY857" fmla="*/ 1755168 h 6858000"/>
              <a:gd name="connsiteX858" fmla="*/ 6202446 w 7467600"/>
              <a:gd name="connsiteY858" fmla="*/ 1752268 h 6858000"/>
              <a:gd name="connsiteX859" fmla="*/ 7179560 w 7467600"/>
              <a:gd name="connsiteY859" fmla="*/ 1467551 h 6858000"/>
              <a:gd name="connsiteX860" fmla="*/ 7158730 w 7467600"/>
              <a:gd name="connsiteY860" fmla="*/ 1507835 h 6858000"/>
              <a:gd name="connsiteX861" fmla="*/ 6326959 w 7467600"/>
              <a:gd name="connsiteY861" fmla="*/ 1817686 h 6858000"/>
              <a:gd name="connsiteX862" fmla="*/ 6537433 w 7467600"/>
              <a:gd name="connsiteY862" fmla="*/ 1907790 h 6858000"/>
              <a:gd name="connsiteX863" fmla="*/ 6550221 w 7467600"/>
              <a:gd name="connsiteY863" fmla="*/ 1910729 h 6858000"/>
              <a:gd name="connsiteX864" fmla="*/ 6964438 w 7467600"/>
              <a:gd name="connsiteY864" fmla="*/ 2209505 h 6858000"/>
              <a:gd name="connsiteX865" fmla="*/ 7367862 w 7467600"/>
              <a:gd name="connsiteY865" fmla="*/ 2806833 h 6858000"/>
              <a:gd name="connsiteX866" fmla="*/ 7364329 w 7467600"/>
              <a:gd name="connsiteY866" fmla="*/ 2826907 h 6858000"/>
              <a:gd name="connsiteX867" fmla="*/ 7290545 w 7467600"/>
              <a:gd name="connsiteY867" fmla="*/ 2850663 h 6858000"/>
              <a:gd name="connsiteX868" fmla="*/ 6472036 w 7467600"/>
              <a:gd name="connsiteY868" fmla="*/ 1959003 h 6858000"/>
              <a:gd name="connsiteX869" fmla="*/ 5792897 w 7467600"/>
              <a:gd name="connsiteY869" fmla="*/ 1647747 h 6858000"/>
              <a:gd name="connsiteX870" fmla="*/ 5842751 w 7467600"/>
              <a:gd name="connsiteY870" fmla="*/ 1816112 h 6858000"/>
              <a:gd name="connsiteX871" fmla="*/ 5847424 w 7467600"/>
              <a:gd name="connsiteY871" fmla="*/ 1815776 h 6858000"/>
              <a:gd name="connsiteX872" fmla="*/ 6399821 w 7467600"/>
              <a:gd name="connsiteY872" fmla="*/ 2344799 h 6858000"/>
              <a:gd name="connsiteX873" fmla="*/ 6323232 w 7467600"/>
              <a:gd name="connsiteY873" fmla="*/ 2389634 h 6858000"/>
              <a:gd name="connsiteX874" fmla="*/ 5942958 w 7467600"/>
              <a:gd name="connsiteY874" fmla="*/ 2077708 h 6858000"/>
              <a:gd name="connsiteX875" fmla="*/ 5921559 w 7467600"/>
              <a:gd name="connsiteY875" fmla="*/ 2378596 h 6858000"/>
              <a:gd name="connsiteX876" fmla="*/ 5817651 w 7467600"/>
              <a:gd name="connsiteY876" fmla="*/ 3023919 h 6858000"/>
              <a:gd name="connsiteX877" fmla="*/ 5729634 w 7467600"/>
              <a:gd name="connsiteY877" fmla="*/ 3051849 h 6858000"/>
              <a:gd name="connsiteX878" fmla="*/ 5611018 w 7467600"/>
              <a:gd name="connsiteY878" fmla="*/ 2316769 h 6858000"/>
              <a:gd name="connsiteX879" fmla="*/ 5687608 w 7467600"/>
              <a:gd name="connsiteY879" fmla="*/ 2039972 h 6858000"/>
              <a:gd name="connsiteX880" fmla="*/ 5657554 w 7467600"/>
              <a:gd name="connsiteY880" fmla="*/ 1576445 h 6858000"/>
              <a:gd name="connsiteX881" fmla="*/ 5150475 w 7467600"/>
              <a:gd name="connsiteY881" fmla="*/ 1274012 h 6858000"/>
              <a:gd name="connsiteX882" fmla="*/ 5349142 w 7467600"/>
              <a:gd name="connsiteY882" fmla="*/ 2204405 h 6858000"/>
              <a:gd name="connsiteX883" fmla="*/ 5262214 w 7467600"/>
              <a:gd name="connsiteY883" fmla="*/ 2233836 h 6858000"/>
              <a:gd name="connsiteX884" fmla="*/ 4981539 w 7467600"/>
              <a:gd name="connsiteY884" fmla="*/ 1542201 h 6858000"/>
              <a:gd name="connsiteX885" fmla="*/ 4958461 w 7467600"/>
              <a:gd name="connsiteY885" fmla="*/ 1136957 h 6858000"/>
              <a:gd name="connsiteX886" fmla="*/ 4655015 w 7467600"/>
              <a:gd name="connsiteY886" fmla="*/ 891426 h 6858000"/>
              <a:gd name="connsiteX887" fmla="*/ 4348002 w 7467600"/>
              <a:gd name="connsiteY887" fmla="*/ 2205895 h 6858000"/>
              <a:gd name="connsiteX888" fmla="*/ 4262250 w 7467600"/>
              <a:gd name="connsiteY888" fmla="*/ 2219972 h 6858000"/>
              <a:gd name="connsiteX889" fmla="*/ 4550611 w 7467600"/>
              <a:gd name="connsiteY889" fmla="*/ 817540 h 6858000"/>
              <a:gd name="connsiteX890" fmla="*/ 4564418 w 7467600"/>
              <a:gd name="connsiteY890" fmla="*/ 808293 h 6858000"/>
              <a:gd name="connsiteX891" fmla="*/ 4266388 w 7467600"/>
              <a:gd name="connsiteY891" fmla="*/ 500083 h 6858000"/>
              <a:gd name="connsiteX892" fmla="*/ 4032842 w 7467600"/>
              <a:gd name="connsiteY892" fmla="*/ 211809 h 6858000"/>
              <a:gd name="connsiteX893" fmla="*/ 3882765 w 7467600"/>
              <a:gd name="connsiteY893" fmla="*/ 0 h 6858000"/>
              <a:gd name="connsiteX894" fmla="*/ 3721337 w 7467600"/>
              <a:gd name="connsiteY894" fmla="*/ 0 h 6858000"/>
              <a:gd name="connsiteX895" fmla="*/ 3797544 w 7467600"/>
              <a:gd name="connsiteY895" fmla="*/ 0 h 6858000"/>
              <a:gd name="connsiteX896" fmla="*/ 3775734 w 7467600"/>
              <a:gd name="connsiteY896" fmla="*/ 95131 h 6858000"/>
              <a:gd name="connsiteX897" fmla="*/ 3724807 w 7467600"/>
              <a:gd name="connsiteY897" fmla="*/ 272257 h 6858000"/>
              <a:gd name="connsiteX898" fmla="*/ 3726844 w 7467600"/>
              <a:gd name="connsiteY898" fmla="*/ 282988 h 6858000"/>
              <a:gd name="connsiteX899" fmla="*/ 3742664 w 7467600"/>
              <a:gd name="connsiteY899" fmla="*/ 279918 h 6858000"/>
              <a:gd name="connsiteX900" fmla="*/ 4103910 w 7467600"/>
              <a:gd name="connsiteY900" fmla="*/ 1161917 h 6858000"/>
              <a:gd name="connsiteX901" fmla="*/ 4020269 w 7467600"/>
              <a:gd name="connsiteY901" fmla="*/ 1200406 h 6858000"/>
              <a:gd name="connsiteX902" fmla="*/ 3674882 w 7467600"/>
              <a:gd name="connsiteY902" fmla="*/ 488524 h 6858000"/>
              <a:gd name="connsiteX903" fmla="*/ 3132682 w 7467600"/>
              <a:gd name="connsiteY903" fmla="*/ 1072284 h 6858000"/>
              <a:gd name="connsiteX904" fmla="*/ 2716346 w 7467600"/>
              <a:gd name="connsiteY904" fmla="*/ 1276376 h 6858000"/>
              <a:gd name="connsiteX905" fmla="*/ 2716772 w 7467600"/>
              <a:gd name="connsiteY905" fmla="*/ 1255462 h 6858000"/>
              <a:gd name="connsiteX906" fmla="*/ 3471096 w 7467600"/>
              <a:gd name="connsiteY906" fmla="*/ 437072 h 6858000"/>
              <a:gd name="connsiteX907" fmla="*/ 3639057 w 7467600"/>
              <a:gd name="connsiteY907" fmla="*/ 286334 h 6858000"/>
              <a:gd name="connsiteX908" fmla="*/ 3640309 w 7467600"/>
              <a:gd name="connsiteY908" fmla="*/ 284664 h 6858000"/>
              <a:gd name="connsiteX909" fmla="*/ 3646022 w 7467600"/>
              <a:gd name="connsiteY909" fmla="*/ 276711 h 6858000"/>
              <a:gd name="connsiteX910" fmla="*/ 3707943 w 7467600"/>
              <a:gd name="connsiteY910" fmla="*/ 65958 h 6858000"/>
              <a:gd name="connsiteX911" fmla="*/ 3721337 w 7467600"/>
              <a:gd name="connsiteY911" fmla="*/ 0 h 6858000"/>
              <a:gd name="connsiteX912" fmla="*/ 2867960 w 7467600"/>
              <a:gd name="connsiteY912" fmla="*/ 0 h 6858000"/>
              <a:gd name="connsiteX913" fmla="*/ 2926351 w 7467600"/>
              <a:gd name="connsiteY913" fmla="*/ 0 h 6858000"/>
              <a:gd name="connsiteX914" fmla="*/ 2902823 w 7467600"/>
              <a:gd name="connsiteY914" fmla="*/ 262929 h 6858000"/>
              <a:gd name="connsiteX915" fmla="*/ 2940663 w 7467600"/>
              <a:gd name="connsiteY915" fmla="*/ 140884 h 6858000"/>
              <a:gd name="connsiteX916" fmla="*/ 2947039 w 7467600"/>
              <a:gd name="connsiteY916" fmla="*/ 122524 h 6858000"/>
              <a:gd name="connsiteX917" fmla="*/ 2984316 w 7467600"/>
              <a:gd name="connsiteY917" fmla="*/ 0 h 6858000"/>
              <a:gd name="connsiteX918" fmla="*/ 3016114 w 7467600"/>
              <a:gd name="connsiteY918" fmla="*/ 0 h 6858000"/>
              <a:gd name="connsiteX919" fmla="*/ 2979949 w 7467600"/>
              <a:gd name="connsiteY919" fmla="*/ 119274 h 6858000"/>
              <a:gd name="connsiteX920" fmla="*/ 3023879 w 7467600"/>
              <a:gd name="connsiteY920" fmla="*/ 0 h 6858000"/>
              <a:gd name="connsiteX921" fmla="*/ 3105400 w 7467600"/>
              <a:gd name="connsiteY921" fmla="*/ 0 h 6858000"/>
              <a:gd name="connsiteX922" fmla="*/ 3094669 w 7467600"/>
              <a:gd name="connsiteY922" fmla="*/ 30308 h 6858000"/>
              <a:gd name="connsiteX923" fmla="*/ 2901945 w 7467600"/>
              <a:gd name="connsiteY923" fmla="*/ 466538 h 6858000"/>
              <a:gd name="connsiteX924" fmla="*/ 2815209 w 7467600"/>
              <a:gd name="connsiteY924" fmla="*/ 497361 h 6858000"/>
              <a:gd name="connsiteX925" fmla="*/ 2844845 w 7467600"/>
              <a:gd name="connsiteY925" fmla="*/ 127638 h 6858000"/>
              <a:gd name="connsiteX926" fmla="*/ 2867960 w 7467600"/>
              <a:gd name="connsiteY926" fmla="*/ 0 h 6858000"/>
              <a:gd name="connsiteX927" fmla="*/ 1057230 w 7467600"/>
              <a:gd name="connsiteY927" fmla="*/ 0 h 6858000"/>
              <a:gd name="connsiteX928" fmla="*/ 1111003 w 7467600"/>
              <a:gd name="connsiteY928" fmla="*/ 0 h 6858000"/>
              <a:gd name="connsiteX929" fmla="*/ 1125553 w 7467600"/>
              <a:gd name="connsiteY929" fmla="*/ 52588 h 6858000"/>
              <a:gd name="connsiteX930" fmla="*/ 1304276 w 7467600"/>
              <a:gd name="connsiteY930" fmla="*/ 476275 h 6858000"/>
              <a:gd name="connsiteX931" fmla="*/ 1492066 w 7467600"/>
              <a:gd name="connsiteY931" fmla="*/ 886333 h 6858000"/>
              <a:gd name="connsiteX932" fmla="*/ 1423698 w 7467600"/>
              <a:gd name="connsiteY932" fmla="*/ 710817 h 6858000"/>
              <a:gd name="connsiteX933" fmla="*/ 1357609 w 7467600"/>
              <a:gd name="connsiteY933" fmla="*/ 532892 h 6858000"/>
              <a:gd name="connsiteX934" fmla="*/ 1309550 w 7467600"/>
              <a:gd name="connsiteY934" fmla="*/ 374031 h 6858000"/>
              <a:gd name="connsiteX935" fmla="*/ 1193673 w 7467600"/>
              <a:gd name="connsiteY935" fmla="*/ 49533 h 6858000"/>
              <a:gd name="connsiteX936" fmla="*/ 1164391 w 7467600"/>
              <a:gd name="connsiteY936" fmla="*/ 0 h 6858000"/>
              <a:gd name="connsiteX937" fmla="*/ 1200666 w 7467600"/>
              <a:gd name="connsiteY937" fmla="*/ 0 h 6858000"/>
              <a:gd name="connsiteX938" fmla="*/ 1223408 w 7467600"/>
              <a:gd name="connsiteY938" fmla="*/ 38996 h 6858000"/>
              <a:gd name="connsiteX939" fmla="*/ 1339635 w 7467600"/>
              <a:gd name="connsiteY939" fmla="*/ 365517 h 6858000"/>
              <a:gd name="connsiteX940" fmla="*/ 1387469 w 7467600"/>
              <a:gd name="connsiteY940" fmla="*/ 523079 h 6858000"/>
              <a:gd name="connsiteX941" fmla="*/ 1452685 w 7467600"/>
              <a:gd name="connsiteY941" fmla="*/ 699806 h 6858000"/>
              <a:gd name="connsiteX942" fmla="*/ 1492092 w 7467600"/>
              <a:gd name="connsiteY942" fmla="*/ 800424 h 6858000"/>
              <a:gd name="connsiteX943" fmla="*/ 1455302 w 7467600"/>
              <a:gd name="connsiteY943" fmla="*/ 632913 h 6858000"/>
              <a:gd name="connsiteX944" fmla="*/ 1222336 w 7467600"/>
              <a:gd name="connsiteY944" fmla="*/ 9480 h 6858000"/>
              <a:gd name="connsiteX945" fmla="*/ 1214634 w 7467600"/>
              <a:gd name="connsiteY945" fmla="*/ 0 h 6858000"/>
              <a:gd name="connsiteX946" fmla="*/ 1289827 w 7467600"/>
              <a:gd name="connsiteY946" fmla="*/ 0 h 6858000"/>
              <a:gd name="connsiteX947" fmla="*/ 1321076 w 7467600"/>
              <a:gd name="connsiteY947" fmla="*/ 59722 h 6858000"/>
              <a:gd name="connsiteX948" fmla="*/ 1512579 w 7467600"/>
              <a:gd name="connsiteY948" fmla="*/ 626441 h 6858000"/>
              <a:gd name="connsiteX949" fmla="*/ 1506076 w 7467600"/>
              <a:gd name="connsiteY949" fmla="*/ 1089289 h 6858000"/>
              <a:gd name="connsiteX950" fmla="*/ 1486346 w 7467600"/>
              <a:gd name="connsiteY950" fmla="*/ 1079919 h 6858000"/>
              <a:gd name="connsiteX951" fmla="*/ 1070511 w 7467600"/>
              <a:gd name="connsiteY951" fmla="*/ 48609 h 6858000"/>
              <a:gd name="connsiteX952" fmla="*/ 1057230 w 7467600"/>
              <a:gd name="connsiteY952" fmla="*/ 0 h 6858000"/>
              <a:gd name="connsiteX953" fmla="*/ 43151 w 7467600"/>
              <a:gd name="connsiteY953" fmla="*/ 0 h 6858000"/>
              <a:gd name="connsiteX954" fmla="*/ 95283 w 7467600"/>
              <a:gd name="connsiteY954" fmla="*/ 0 h 6858000"/>
              <a:gd name="connsiteX955" fmla="*/ 300708 w 7467600"/>
              <a:gd name="connsiteY955" fmla="*/ 154571 h 6858000"/>
              <a:gd name="connsiteX956" fmla="*/ 530414 w 7467600"/>
              <a:gd name="connsiteY956" fmla="*/ 354673 h 6858000"/>
              <a:gd name="connsiteX957" fmla="*/ 333785 w 7467600"/>
              <a:gd name="connsiteY957" fmla="*/ 161564 h 6858000"/>
              <a:gd name="connsiteX958" fmla="*/ 147005 w 7467600"/>
              <a:gd name="connsiteY958" fmla="*/ 0 h 6858000"/>
              <a:gd name="connsiteX959" fmla="*/ 272509 w 7467600"/>
              <a:gd name="connsiteY959" fmla="*/ 0 h 6858000"/>
              <a:gd name="connsiteX960" fmla="*/ 326276 w 7467600"/>
              <a:gd name="connsiteY960" fmla="*/ 45847 h 6858000"/>
              <a:gd name="connsiteX961" fmla="*/ 823759 w 7467600"/>
              <a:gd name="connsiteY961" fmla="*/ 574145 h 6858000"/>
              <a:gd name="connsiteX962" fmla="*/ 811254 w 7467600"/>
              <a:gd name="connsiteY962" fmla="*/ 665546 h 6858000"/>
              <a:gd name="connsiteX963" fmla="*/ 154042 w 7467600"/>
              <a:gd name="connsiteY963" fmla="*/ 261522 h 6858000"/>
              <a:gd name="connsiteX964" fmla="*/ 13550 w 7467600"/>
              <a:gd name="connsiteY964" fmla="*/ 158423 h 6858000"/>
              <a:gd name="connsiteX965" fmla="*/ 0 w 7467600"/>
              <a:gd name="connsiteY965" fmla="*/ 146618 h 6858000"/>
              <a:gd name="connsiteX966" fmla="*/ 0 w 7467600"/>
              <a:gd name="connsiteY966" fmla="*/ 59161 h 6858000"/>
              <a:gd name="connsiteX967" fmla="*/ 45427 w 7467600"/>
              <a:gd name="connsiteY967" fmla="*/ 101078 h 6858000"/>
              <a:gd name="connsiteX968" fmla="*/ 630103 w 7467600"/>
              <a:gd name="connsiteY968" fmla="*/ 485885 h 6858000"/>
              <a:gd name="connsiteX969" fmla="*/ 532040 w 7467600"/>
              <a:gd name="connsiteY969" fmla="*/ 399359 h 6858000"/>
              <a:gd name="connsiteX970" fmla="*/ 517618 w 7467600"/>
              <a:gd name="connsiteY970" fmla="*/ 385726 h 6858000"/>
              <a:gd name="connsiteX971" fmla="*/ 285074 w 7467600"/>
              <a:gd name="connsiteY971" fmla="*/ 182755 h 6858000"/>
              <a:gd name="connsiteX972" fmla="*/ 43151 w 7467600"/>
              <a:gd name="connsiteY972"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88673 w 7467600"/>
              <a:gd name="connsiteY4" fmla="*/ 6610396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392158 w 7467600"/>
              <a:gd name="connsiteY16" fmla="*/ 6771365 h 6858000"/>
              <a:gd name="connsiteX17" fmla="*/ 7467600 w 7467600"/>
              <a:gd name="connsiteY17" fmla="*/ 6805948 h 6858000"/>
              <a:gd name="connsiteX18" fmla="*/ 7467600 w 7467600"/>
              <a:gd name="connsiteY18" fmla="*/ 6831490 h 6858000"/>
              <a:gd name="connsiteX19" fmla="*/ 7410696 w 7467600"/>
              <a:gd name="connsiteY19" fmla="*/ 6803861 h 6858000"/>
              <a:gd name="connsiteX20" fmla="*/ 7088673 w 7467600"/>
              <a:gd name="connsiteY20" fmla="*/ 6610396 h 6858000"/>
              <a:gd name="connsiteX21" fmla="*/ 1019354 w 7467600"/>
              <a:gd name="connsiteY21" fmla="*/ 6315006 h 6858000"/>
              <a:gd name="connsiteX22" fmla="*/ 441046 w 7467600"/>
              <a:gd name="connsiteY22" fmla="*/ 6691153 h 6858000"/>
              <a:gd name="connsiteX23" fmla="*/ 1019354 w 7467600"/>
              <a:gd name="connsiteY23" fmla="*/ 6315006 h 6858000"/>
              <a:gd name="connsiteX24" fmla="*/ 991680 w 7467600"/>
              <a:gd name="connsiteY24" fmla="*/ 6298413 h 6858000"/>
              <a:gd name="connsiteX25" fmla="*/ 409060 w 7467600"/>
              <a:gd name="connsiteY25" fmla="*/ 6671470 h 6858000"/>
              <a:gd name="connsiteX26" fmla="*/ 991680 w 7467600"/>
              <a:gd name="connsiteY26" fmla="*/ 6298413 h 6858000"/>
              <a:gd name="connsiteX27" fmla="*/ 103333 w 7467600"/>
              <a:gd name="connsiteY27" fmla="*/ 5699602 h 6858000"/>
              <a:gd name="connsiteX28" fmla="*/ 233938 w 7467600"/>
              <a:gd name="connsiteY28" fmla="*/ 5809416 h 6858000"/>
              <a:gd name="connsiteX29" fmla="*/ 883580 w 7467600"/>
              <a:gd name="connsiteY29" fmla="*/ 6180710 h 6858000"/>
              <a:gd name="connsiteX30" fmla="*/ 487337 w 7467600"/>
              <a:gd name="connsiteY30" fmla="*/ 5950182 h 6858000"/>
              <a:gd name="connsiteX31" fmla="*/ 354051 w 7467600"/>
              <a:gd name="connsiteY31" fmla="*/ 5854912 h 6858000"/>
              <a:gd name="connsiteX32" fmla="*/ 195436 w 7467600"/>
              <a:gd name="connsiteY32" fmla="*/ 5755068 h 6858000"/>
              <a:gd name="connsiteX33" fmla="*/ 103333 w 7467600"/>
              <a:gd name="connsiteY33" fmla="*/ 5699602 h 6858000"/>
              <a:gd name="connsiteX34" fmla="*/ 5539432 w 7467600"/>
              <a:gd name="connsiteY34" fmla="*/ 5642928 h 6858000"/>
              <a:gd name="connsiteX35" fmla="*/ 5555462 w 7467600"/>
              <a:gd name="connsiteY35" fmla="*/ 5694454 h 6858000"/>
              <a:gd name="connsiteX36" fmla="*/ 5828270 w 7467600"/>
              <a:gd name="connsiteY36" fmla="*/ 6320663 h 6858000"/>
              <a:gd name="connsiteX37" fmla="*/ 5947416 w 7467600"/>
              <a:gd name="connsiteY37" fmla="*/ 6574846 h 6858000"/>
              <a:gd name="connsiteX38" fmla="*/ 5539432 w 7467600"/>
              <a:gd name="connsiteY38" fmla="*/ 5642928 h 6858000"/>
              <a:gd name="connsiteX39" fmla="*/ 51253 w 7467600"/>
              <a:gd name="connsiteY39" fmla="*/ 5631825 h 6858000"/>
              <a:gd name="connsiteX40" fmla="*/ 211622 w 7467600"/>
              <a:gd name="connsiteY40" fmla="*/ 5728803 h 6858000"/>
              <a:gd name="connsiteX41" fmla="*/ 371652 w 7467600"/>
              <a:gd name="connsiteY41" fmla="*/ 5829062 h 6858000"/>
              <a:gd name="connsiteX42" fmla="*/ 505903 w 7467600"/>
              <a:gd name="connsiteY42" fmla="*/ 5925221 h 6858000"/>
              <a:gd name="connsiteX43" fmla="*/ 899240 w 7467600"/>
              <a:gd name="connsiteY43" fmla="*/ 6153068 h 6858000"/>
              <a:gd name="connsiteX44" fmla="*/ 988114 w 7467600"/>
              <a:gd name="connsiteY44" fmla="*/ 6174204 h 6858000"/>
              <a:gd name="connsiteX45" fmla="*/ 845971 w 7467600"/>
              <a:gd name="connsiteY45" fmla="*/ 6067177 h 6858000"/>
              <a:gd name="connsiteX46" fmla="*/ 448057 w 7467600"/>
              <a:gd name="connsiteY46" fmla="*/ 5841376 h 6858000"/>
              <a:gd name="connsiteX47" fmla="*/ 51253 w 7467600"/>
              <a:gd name="connsiteY47" fmla="*/ 5631825 h 6858000"/>
              <a:gd name="connsiteX48" fmla="*/ 2606687 w 7467600"/>
              <a:gd name="connsiteY48" fmla="*/ 5630718 h 6858000"/>
              <a:gd name="connsiteX49" fmla="*/ 2645658 w 7467600"/>
              <a:gd name="connsiteY49" fmla="*/ 6640259 h 6858000"/>
              <a:gd name="connsiteX50" fmla="*/ 2606687 w 7467600"/>
              <a:gd name="connsiteY50" fmla="*/ 5630718 h 6858000"/>
              <a:gd name="connsiteX51" fmla="*/ 3642057 w 7467600"/>
              <a:gd name="connsiteY51" fmla="*/ 5573487 h 6858000"/>
              <a:gd name="connsiteX52" fmla="*/ 3632981 w 7467600"/>
              <a:gd name="connsiteY52" fmla="*/ 5579437 h 6858000"/>
              <a:gd name="connsiteX53" fmla="*/ 3382436 w 7467600"/>
              <a:gd name="connsiteY53" fmla="*/ 5952726 h 6858000"/>
              <a:gd name="connsiteX54" fmla="*/ 3191929 w 7467600"/>
              <a:gd name="connsiteY54" fmla="*/ 6662669 h 6858000"/>
              <a:gd name="connsiteX55" fmla="*/ 3369898 w 7467600"/>
              <a:gd name="connsiteY55" fmla="*/ 6081771 h 6858000"/>
              <a:gd name="connsiteX56" fmla="*/ 3642057 w 7467600"/>
              <a:gd name="connsiteY56" fmla="*/ 5573487 h 6858000"/>
              <a:gd name="connsiteX57" fmla="*/ 2650666 w 7467600"/>
              <a:gd name="connsiteY57" fmla="*/ 5530686 h 6858000"/>
              <a:gd name="connsiteX58" fmla="*/ 2650249 w 7467600"/>
              <a:gd name="connsiteY58" fmla="*/ 5532101 h 6858000"/>
              <a:gd name="connsiteX59" fmla="*/ 2663808 w 7467600"/>
              <a:gd name="connsiteY59" fmla="*/ 6535215 h 6858000"/>
              <a:gd name="connsiteX60" fmla="*/ 2665418 w 7467600"/>
              <a:gd name="connsiteY60" fmla="*/ 6132756 h 6858000"/>
              <a:gd name="connsiteX61" fmla="*/ 2650666 w 7467600"/>
              <a:gd name="connsiteY61" fmla="*/ 5530686 h 6858000"/>
              <a:gd name="connsiteX62" fmla="*/ 2680277 w 7467600"/>
              <a:gd name="connsiteY62" fmla="*/ 5479204 h 6858000"/>
              <a:gd name="connsiteX63" fmla="*/ 2678972 w 7467600"/>
              <a:gd name="connsiteY63" fmla="*/ 5481582 h 6858000"/>
              <a:gd name="connsiteX64" fmla="*/ 2696666 w 7467600"/>
              <a:gd name="connsiteY64" fmla="*/ 6133836 h 6858000"/>
              <a:gd name="connsiteX65" fmla="*/ 2695769 w 7467600"/>
              <a:gd name="connsiteY65" fmla="*/ 6390955 h 6858000"/>
              <a:gd name="connsiteX66" fmla="*/ 2739893 w 7467600"/>
              <a:gd name="connsiteY66" fmla="*/ 6108357 h 6858000"/>
              <a:gd name="connsiteX67" fmla="*/ 2680277 w 7467600"/>
              <a:gd name="connsiteY67" fmla="*/ 5479204 h 6858000"/>
              <a:gd name="connsiteX68" fmla="*/ 1132195 w 7467600"/>
              <a:gd name="connsiteY68" fmla="*/ 5467980 h 6858000"/>
              <a:gd name="connsiteX69" fmla="*/ 1679056 w 7467600"/>
              <a:gd name="connsiteY69" fmla="*/ 5516907 h 6858000"/>
              <a:gd name="connsiteX70" fmla="*/ 2128648 w 7467600"/>
              <a:gd name="connsiteY70" fmla="*/ 5474249 h 6858000"/>
              <a:gd name="connsiteX71" fmla="*/ 1825619 w 7467600"/>
              <a:gd name="connsiteY71" fmla="*/ 5478447 h 6858000"/>
              <a:gd name="connsiteX72" fmla="*/ 1737798 w 7467600"/>
              <a:gd name="connsiteY72" fmla="*/ 5483353 h 6858000"/>
              <a:gd name="connsiteX73" fmla="*/ 1132195 w 7467600"/>
              <a:gd name="connsiteY73" fmla="*/ 5467980 h 6858000"/>
              <a:gd name="connsiteX74" fmla="*/ 7042773 w 7467600"/>
              <a:gd name="connsiteY74" fmla="*/ 5734011 h 6858000"/>
              <a:gd name="connsiteX75" fmla="*/ 7379510 w 7467600"/>
              <a:gd name="connsiteY75" fmla="*/ 5755454 h 6858000"/>
              <a:gd name="connsiteX76" fmla="*/ 7467600 w 7467600"/>
              <a:gd name="connsiteY76" fmla="*/ 5845526 h 6858000"/>
              <a:gd name="connsiteX77" fmla="*/ 7271900 w 7467600"/>
              <a:gd name="connsiteY77" fmla="*/ 5734551 h 6858000"/>
              <a:gd name="connsiteX78" fmla="*/ 7015907 w 7467600"/>
              <a:gd name="connsiteY78" fmla="*/ 5541548 h 6858000"/>
              <a:gd name="connsiteX79" fmla="*/ 7259646 w 7467600"/>
              <a:gd name="connsiteY79" fmla="*/ 5765985 h 6858000"/>
              <a:gd name="connsiteX80" fmla="*/ 7467600 w 7467600"/>
              <a:gd name="connsiteY80" fmla="*/ 6012219 h 6858000"/>
              <a:gd name="connsiteX81" fmla="*/ 7105827 w 7467600"/>
              <a:gd name="connsiteY81" fmla="*/ 5718700 h 6858000"/>
              <a:gd name="connsiteX82" fmla="*/ 7356878 w 7467600"/>
              <a:gd name="connsiteY82" fmla="*/ 5981332 h 6858000"/>
              <a:gd name="connsiteX83" fmla="*/ 7467600 w 7467600"/>
              <a:gd name="connsiteY83" fmla="*/ 6117703 h 6858000"/>
              <a:gd name="connsiteX84" fmla="*/ 7467600 w 7467600"/>
              <a:gd name="connsiteY84" fmla="*/ 6163634 h 6858000"/>
              <a:gd name="connsiteX85" fmla="*/ 7403637 w 7467600"/>
              <a:gd name="connsiteY85" fmla="*/ 6083957 h 6858000"/>
              <a:gd name="connsiteX86" fmla="*/ 7254615 w 7467600"/>
              <a:gd name="connsiteY86" fmla="*/ 5911918 h 6858000"/>
              <a:gd name="connsiteX87" fmla="*/ 7312589 w 7467600"/>
              <a:gd name="connsiteY87" fmla="*/ 5982309 h 6858000"/>
              <a:gd name="connsiteX88" fmla="*/ 7448321 w 7467600"/>
              <a:gd name="connsiteY88" fmla="*/ 6190991 h 6858000"/>
              <a:gd name="connsiteX89" fmla="*/ 7467600 w 7467600"/>
              <a:gd name="connsiteY89" fmla="*/ 6221686 h 6858000"/>
              <a:gd name="connsiteX90" fmla="*/ 7467600 w 7467600"/>
              <a:gd name="connsiteY90" fmla="*/ 6334256 h 6858000"/>
              <a:gd name="connsiteX91" fmla="*/ 7454976 w 7467600"/>
              <a:gd name="connsiteY91" fmla="*/ 6318297 h 6858000"/>
              <a:gd name="connsiteX92" fmla="*/ 7042773 w 7467600"/>
              <a:gd name="connsiteY92" fmla="*/ 5734011 h 6858000"/>
              <a:gd name="connsiteX93" fmla="*/ 1456157 w 7467600"/>
              <a:gd name="connsiteY93" fmla="*/ 5371404 h 6858000"/>
              <a:gd name="connsiteX94" fmla="*/ 1244432 w 7467600"/>
              <a:gd name="connsiteY94" fmla="*/ 5385601 h 6858000"/>
              <a:gd name="connsiteX95" fmla="*/ 973990 w 7467600"/>
              <a:gd name="connsiteY95" fmla="*/ 5424940 h 6858000"/>
              <a:gd name="connsiteX96" fmla="*/ 1103809 w 7467600"/>
              <a:gd name="connsiteY96" fmla="*/ 5433720 h 6858000"/>
              <a:gd name="connsiteX97" fmla="*/ 1123454 w 7467600"/>
              <a:gd name="connsiteY97" fmla="*/ 5435727 h 6858000"/>
              <a:gd name="connsiteX98" fmla="*/ 1737017 w 7467600"/>
              <a:gd name="connsiteY98" fmla="*/ 5452183 h 6858000"/>
              <a:gd name="connsiteX99" fmla="*/ 1824397 w 7467600"/>
              <a:gd name="connsiteY99" fmla="*/ 5447757 h 6858000"/>
              <a:gd name="connsiteX100" fmla="*/ 2070059 w 7467600"/>
              <a:gd name="connsiteY100" fmla="*/ 5441660 h 6858000"/>
              <a:gd name="connsiteX101" fmla="*/ 1456157 w 7467600"/>
              <a:gd name="connsiteY101" fmla="*/ 5371404 h 6858000"/>
              <a:gd name="connsiteX102" fmla="*/ 4988186 w 7467600"/>
              <a:gd name="connsiteY102" fmla="*/ 5216467 h 6858000"/>
              <a:gd name="connsiteX103" fmla="*/ 4777334 w 7467600"/>
              <a:gd name="connsiteY103" fmla="*/ 5406072 h 6858000"/>
              <a:gd name="connsiteX104" fmla="*/ 4718341 w 7467600"/>
              <a:gd name="connsiteY104" fmla="*/ 5468043 h 6858000"/>
              <a:gd name="connsiteX105" fmla="*/ 4604655 w 7467600"/>
              <a:gd name="connsiteY105" fmla="*/ 5583434 h 6858000"/>
              <a:gd name="connsiteX106" fmla="*/ 4565074 w 7467600"/>
              <a:gd name="connsiteY106" fmla="*/ 5618550 h 6858000"/>
              <a:gd name="connsiteX107" fmla="*/ 4988186 w 7467600"/>
              <a:gd name="connsiteY107" fmla="*/ 5216467 h 6858000"/>
              <a:gd name="connsiteX108" fmla="*/ 4978032 w 7467600"/>
              <a:gd name="connsiteY108" fmla="*/ 5183809 h 6858000"/>
              <a:gd name="connsiteX109" fmla="*/ 4463413 w 7467600"/>
              <a:gd name="connsiteY109" fmla="*/ 5615162 h 6858000"/>
              <a:gd name="connsiteX110" fmla="*/ 4358134 w 7467600"/>
              <a:gd name="connsiteY110" fmla="*/ 5742791 h 6858000"/>
              <a:gd name="connsiteX111" fmla="*/ 4376219 w 7467600"/>
              <a:gd name="connsiteY111" fmla="*/ 5729027 h 6858000"/>
              <a:gd name="connsiteX112" fmla="*/ 4582340 w 7467600"/>
              <a:gd name="connsiteY112" fmla="*/ 5561037 h 6858000"/>
              <a:gd name="connsiteX113" fmla="*/ 4694684 w 7467600"/>
              <a:gd name="connsiteY113" fmla="*/ 5447098 h 6858000"/>
              <a:gd name="connsiteX114" fmla="*/ 4754123 w 7467600"/>
              <a:gd name="connsiteY114" fmla="*/ 5384643 h 6858000"/>
              <a:gd name="connsiteX115" fmla="*/ 4978032 w 7467600"/>
              <a:gd name="connsiteY115" fmla="*/ 5183809 h 6858000"/>
              <a:gd name="connsiteX116" fmla="*/ 1903353 w 7467600"/>
              <a:gd name="connsiteY116" fmla="*/ 5044827 h 6858000"/>
              <a:gd name="connsiteX117" fmla="*/ 1936931 w 7467600"/>
              <a:gd name="connsiteY117" fmla="*/ 5093954 h 6858000"/>
              <a:gd name="connsiteX118" fmla="*/ 2195868 w 7467600"/>
              <a:gd name="connsiteY118" fmla="*/ 5396574 h 6858000"/>
              <a:gd name="connsiteX119" fmla="*/ 2088852 w 7467600"/>
              <a:gd name="connsiteY119" fmla="*/ 5166123 h 6858000"/>
              <a:gd name="connsiteX120" fmla="*/ 1958241 w 7467600"/>
              <a:gd name="connsiteY120" fmla="*/ 5067955 h 6858000"/>
              <a:gd name="connsiteX121" fmla="*/ 1903353 w 7467600"/>
              <a:gd name="connsiteY121" fmla="*/ 5044827 h 6858000"/>
              <a:gd name="connsiteX122" fmla="*/ 1979378 w 7467600"/>
              <a:gd name="connsiteY122" fmla="*/ 4769504 h 6858000"/>
              <a:gd name="connsiteX123" fmla="*/ 2882120 w 7467600"/>
              <a:gd name="connsiteY123" fmla="*/ 5064547 h 6858000"/>
              <a:gd name="connsiteX124" fmla="*/ 2793103 w 7467600"/>
              <a:gd name="connsiteY124" fmla="*/ 5039699 h 6858000"/>
              <a:gd name="connsiteX125" fmla="*/ 2770041 w 7467600"/>
              <a:gd name="connsiteY125" fmla="*/ 5033634 h 6858000"/>
              <a:gd name="connsiteX126" fmla="*/ 1979378 w 7467600"/>
              <a:gd name="connsiteY126" fmla="*/ 4769504 h 6858000"/>
              <a:gd name="connsiteX127" fmla="*/ 1927410 w 7467600"/>
              <a:gd name="connsiteY127" fmla="*/ 4716164 h 6858000"/>
              <a:gd name="connsiteX128" fmla="*/ 1959587 w 7467600"/>
              <a:gd name="connsiteY128" fmla="*/ 4728849 h 6858000"/>
              <a:gd name="connsiteX129" fmla="*/ 2777707 w 7467600"/>
              <a:gd name="connsiteY129" fmla="*/ 5003991 h 6858000"/>
              <a:gd name="connsiteX130" fmla="*/ 2800768 w 7467600"/>
              <a:gd name="connsiteY130" fmla="*/ 5010056 h 6858000"/>
              <a:gd name="connsiteX131" fmla="*/ 2879408 w 7467600"/>
              <a:gd name="connsiteY131" fmla="*/ 5031590 h 6858000"/>
              <a:gd name="connsiteX132" fmla="*/ 2862295 w 7467600"/>
              <a:gd name="connsiteY132" fmla="*/ 5022958 h 6858000"/>
              <a:gd name="connsiteX133" fmla="*/ 2813343 w 7467600"/>
              <a:gd name="connsiteY133" fmla="*/ 4998369 h 6858000"/>
              <a:gd name="connsiteX134" fmla="*/ 2646245 w 7467600"/>
              <a:gd name="connsiteY134" fmla="*/ 4930999 h 6858000"/>
              <a:gd name="connsiteX135" fmla="*/ 1999243 w 7467600"/>
              <a:gd name="connsiteY135" fmla="*/ 4730524 h 6858000"/>
              <a:gd name="connsiteX136" fmla="*/ 1979527 w 7467600"/>
              <a:gd name="connsiteY136" fmla="*/ 4726651 h 6858000"/>
              <a:gd name="connsiteX137" fmla="*/ 1927410 w 7467600"/>
              <a:gd name="connsiteY137" fmla="*/ 4716164 h 6858000"/>
              <a:gd name="connsiteX138" fmla="*/ 1997014 w 7467600"/>
              <a:gd name="connsiteY138" fmla="*/ 4698007 h 6858000"/>
              <a:gd name="connsiteX139" fmla="*/ 2005458 w 7467600"/>
              <a:gd name="connsiteY139" fmla="*/ 4699540 h 6858000"/>
              <a:gd name="connsiteX140" fmla="*/ 2657186 w 7467600"/>
              <a:gd name="connsiteY140" fmla="*/ 4901687 h 6858000"/>
              <a:gd name="connsiteX141" fmla="*/ 2826662 w 7467600"/>
              <a:gd name="connsiteY141" fmla="*/ 4970362 h 6858000"/>
              <a:gd name="connsiteX142" fmla="*/ 2876100 w 7467600"/>
              <a:gd name="connsiteY142" fmla="*/ 4995397 h 6858000"/>
              <a:gd name="connsiteX143" fmla="*/ 3042600 w 7467600"/>
              <a:gd name="connsiteY143" fmla="*/ 5059532 h 6858000"/>
              <a:gd name="connsiteX144" fmla="*/ 1997014 w 7467600"/>
              <a:gd name="connsiteY144" fmla="*/ 4698007 h 6858000"/>
              <a:gd name="connsiteX145" fmla="*/ 2305292 w 7467600"/>
              <a:gd name="connsiteY145" fmla="*/ 4219492 h 6858000"/>
              <a:gd name="connsiteX146" fmla="*/ 3360922 w 7467600"/>
              <a:gd name="connsiteY146" fmla="*/ 4529373 h 6858000"/>
              <a:gd name="connsiteX147" fmla="*/ 3492420 w 7467600"/>
              <a:gd name="connsiteY147" fmla="*/ 4510145 h 6858000"/>
              <a:gd name="connsiteX148" fmla="*/ 3364086 w 7467600"/>
              <a:gd name="connsiteY148" fmla="*/ 4480340 h 6858000"/>
              <a:gd name="connsiteX149" fmla="*/ 3225818 w 7467600"/>
              <a:gd name="connsiteY149" fmla="*/ 4411822 h 6858000"/>
              <a:gd name="connsiteX150" fmla="*/ 3129696 w 7467600"/>
              <a:gd name="connsiteY150" fmla="*/ 4360704 h 6858000"/>
              <a:gd name="connsiteX151" fmla="*/ 2814545 w 7467600"/>
              <a:gd name="connsiteY151" fmla="*/ 4282955 h 6858000"/>
              <a:gd name="connsiteX152" fmla="*/ 2305292 w 7467600"/>
              <a:gd name="connsiteY152" fmla="*/ 4219492 h 6858000"/>
              <a:gd name="connsiteX153" fmla="*/ 2626982 w 7467600"/>
              <a:gd name="connsiteY153" fmla="*/ 4206450 h 6858000"/>
              <a:gd name="connsiteX154" fmla="*/ 2490617 w 7467600"/>
              <a:gd name="connsiteY154" fmla="*/ 4206951 h 6858000"/>
              <a:gd name="connsiteX155" fmla="*/ 2819869 w 7467600"/>
              <a:gd name="connsiteY155" fmla="*/ 4252936 h 6858000"/>
              <a:gd name="connsiteX156" fmla="*/ 3143018 w 7467600"/>
              <a:gd name="connsiteY156" fmla="*/ 4332698 h 6858000"/>
              <a:gd name="connsiteX157" fmla="*/ 3241520 w 7467600"/>
              <a:gd name="connsiteY157" fmla="*/ 4385112 h 6858000"/>
              <a:gd name="connsiteX158" fmla="*/ 3374575 w 7467600"/>
              <a:gd name="connsiteY158" fmla="*/ 4451517 h 6858000"/>
              <a:gd name="connsiteX159" fmla="*/ 3505221 w 7467600"/>
              <a:gd name="connsiteY159" fmla="*/ 4480757 h 6858000"/>
              <a:gd name="connsiteX160" fmla="*/ 2626982 w 7467600"/>
              <a:gd name="connsiteY160" fmla="*/ 4206450 h 6858000"/>
              <a:gd name="connsiteX161" fmla="*/ 1310106 w 7467600"/>
              <a:gd name="connsiteY161" fmla="*/ 3943217 h 6858000"/>
              <a:gd name="connsiteX162" fmla="*/ 854994 w 7467600"/>
              <a:gd name="connsiteY162" fmla="*/ 4399136 h 6858000"/>
              <a:gd name="connsiteX163" fmla="*/ 742462 w 7467600"/>
              <a:gd name="connsiteY163" fmla="*/ 4594648 h 6858000"/>
              <a:gd name="connsiteX164" fmla="*/ 820602 w 7467600"/>
              <a:gd name="connsiteY164" fmla="*/ 4485915 h 6858000"/>
              <a:gd name="connsiteX165" fmla="*/ 878295 w 7467600"/>
              <a:gd name="connsiteY165" fmla="*/ 4403594 h 6858000"/>
              <a:gd name="connsiteX166" fmla="*/ 1240607 w 7467600"/>
              <a:gd name="connsiteY166" fmla="*/ 4010401 h 6858000"/>
              <a:gd name="connsiteX167" fmla="*/ 1310106 w 7467600"/>
              <a:gd name="connsiteY167" fmla="*/ 3943217 h 6858000"/>
              <a:gd name="connsiteX168" fmla="*/ 1423113 w 7467600"/>
              <a:gd name="connsiteY168" fmla="*/ 3874565 h 6858000"/>
              <a:gd name="connsiteX169" fmla="*/ 1260565 w 7467600"/>
              <a:gd name="connsiteY169" fmla="*/ 4031982 h 6858000"/>
              <a:gd name="connsiteX170" fmla="*/ 901900 w 7467600"/>
              <a:gd name="connsiteY170" fmla="*/ 4421236 h 6858000"/>
              <a:gd name="connsiteX171" fmla="*/ 845044 w 7467600"/>
              <a:gd name="connsiteY171" fmla="*/ 4502436 h 6858000"/>
              <a:gd name="connsiteX172" fmla="*/ 685926 w 7467600"/>
              <a:gd name="connsiteY172" fmla="*/ 4703069 h 6858000"/>
              <a:gd name="connsiteX173" fmla="*/ 684248 w 7467600"/>
              <a:gd name="connsiteY173" fmla="*/ 4706721 h 6858000"/>
              <a:gd name="connsiteX174" fmla="*/ 1423113 w 7467600"/>
              <a:gd name="connsiteY174" fmla="*/ 3874565 h 6858000"/>
              <a:gd name="connsiteX175" fmla="*/ 3316479 w 7467600"/>
              <a:gd name="connsiteY175" fmla="*/ 3872136 h 6858000"/>
              <a:gd name="connsiteX176" fmla="*/ 3546806 w 7467600"/>
              <a:gd name="connsiteY176" fmla="*/ 4356139 h 6858000"/>
              <a:gd name="connsiteX177" fmla="*/ 3364433 w 7467600"/>
              <a:gd name="connsiteY177" fmla="*/ 3953121 h 6858000"/>
              <a:gd name="connsiteX178" fmla="*/ 3316479 w 7467600"/>
              <a:gd name="connsiteY178" fmla="*/ 3872136 h 6858000"/>
              <a:gd name="connsiteX179" fmla="*/ 3291335 w 7467600"/>
              <a:gd name="connsiteY179" fmla="*/ 3767420 h 6858000"/>
              <a:gd name="connsiteX180" fmla="*/ 3390805 w 7467600"/>
              <a:gd name="connsiteY180" fmla="*/ 3937163 h 6858000"/>
              <a:gd name="connsiteX181" fmla="*/ 3579062 w 7467600"/>
              <a:gd name="connsiteY181" fmla="*/ 4359040 h 6858000"/>
              <a:gd name="connsiteX182" fmla="*/ 3467355 w 7467600"/>
              <a:gd name="connsiteY182" fmla="*/ 3988130 h 6858000"/>
              <a:gd name="connsiteX183" fmla="*/ 3310753 w 7467600"/>
              <a:gd name="connsiteY183" fmla="*/ 3787140 h 6858000"/>
              <a:gd name="connsiteX184" fmla="*/ 3291335 w 7467600"/>
              <a:gd name="connsiteY184" fmla="*/ 3767420 h 6858000"/>
              <a:gd name="connsiteX185" fmla="*/ 1635889 w 7467600"/>
              <a:gd name="connsiteY185" fmla="*/ 3709494 h 6858000"/>
              <a:gd name="connsiteX186" fmla="*/ 1634800 w 7467600"/>
              <a:gd name="connsiteY186" fmla="*/ 3731111 h 6858000"/>
              <a:gd name="connsiteX187" fmla="*/ 1635889 w 7467600"/>
              <a:gd name="connsiteY187" fmla="*/ 3709494 h 6858000"/>
              <a:gd name="connsiteX188" fmla="*/ 1510397 w 7467600"/>
              <a:gd name="connsiteY188" fmla="*/ 3684705 h 6858000"/>
              <a:gd name="connsiteX189" fmla="*/ 1146550 w 7467600"/>
              <a:gd name="connsiteY189" fmla="*/ 3802012 h 6858000"/>
              <a:gd name="connsiteX190" fmla="*/ 698834 w 7467600"/>
              <a:gd name="connsiteY190" fmla="*/ 3952272 h 6858000"/>
              <a:gd name="connsiteX191" fmla="*/ 34256 w 7467600"/>
              <a:gd name="connsiteY191" fmla="*/ 4347603 h 6858000"/>
              <a:gd name="connsiteX192" fmla="*/ 527241 w 7467600"/>
              <a:gd name="connsiteY192" fmla="*/ 4065078 h 6858000"/>
              <a:gd name="connsiteX193" fmla="*/ 1510397 w 7467600"/>
              <a:gd name="connsiteY193" fmla="*/ 3684705 h 6858000"/>
              <a:gd name="connsiteX194" fmla="*/ 1313114 w 7467600"/>
              <a:gd name="connsiteY194" fmla="*/ 3655216 h 6858000"/>
              <a:gd name="connsiteX195" fmla="*/ 1109304 w 7467600"/>
              <a:gd name="connsiteY195" fmla="*/ 3669030 h 6858000"/>
              <a:gd name="connsiteX196" fmla="*/ 8129 w 7467600"/>
              <a:gd name="connsiteY196" fmla="*/ 4330519 h 6858000"/>
              <a:gd name="connsiteX197" fmla="*/ 687572 w 7467600"/>
              <a:gd name="connsiteY197" fmla="*/ 3925629 h 6858000"/>
              <a:gd name="connsiteX198" fmla="*/ 1138365 w 7467600"/>
              <a:gd name="connsiteY198" fmla="*/ 3774515 h 6858000"/>
              <a:gd name="connsiteX199" fmla="*/ 1505579 w 7467600"/>
              <a:gd name="connsiteY199" fmla="*/ 3655526 h 6858000"/>
              <a:gd name="connsiteX200" fmla="*/ 1313114 w 7467600"/>
              <a:gd name="connsiteY200" fmla="*/ 3655216 h 6858000"/>
              <a:gd name="connsiteX201" fmla="*/ 3655073 w 7467600"/>
              <a:gd name="connsiteY201" fmla="*/ 3650884 h 6858000"/>
              <a:gd name="connsiteX202" fmla="*/ 3989938 w 7467600"/>
              <a:gd name="connsiteY202" fmla="*/ 3991685 h 6858000"/>
              <a:gd name="connsiteX203" fmla="*/ 4393907 w 7467600"/>
              <a:gd name="connsiteY203" fmla="*/ 4261258 h 6858000"/>
              <a:gd name="connsiteX204" fmla="*/ 4648051 w 7467600"/>
              <a:gd name="connsiteY204" fmla="*/ 4374051 h 6858000"/>
              <a:gd name="connsiteX205" fmla="*/ 4383389 w 7467600"/>
              <a:gd name="connsiteY205" fmla="*/ 4184369 h 6858000"/>
              <a:gd name="connsiteX206" fmla="*/ 4165508 w 7467600"/>
              <a:gd name="connsiteY206" fmla="*/ 4035196 h 6858000"/>
              <a:gd name="connsiteX207" fmla="*/ 4068162 w 7467600"/>
              <a:gd name="connsiteY207" fmla="*/ 3953394 h 6858000"/>
              <a:gd name="connsiteX208" fmla="*/ 3981416 w 7467600"/>
              <a:gd name="connsiteY208" fmla="*/ 3880482 h 6858000"/>
              <a:gd name="connsiteX209" fmla="*/ 3800147 w 7467600"/>
              <a:gd name="connsiteY209" fmla="*/ 3749872 h 6858000"/>
              <a:gd name="connsiteX210" fmla="*/ 3655073 w 7467600"/>
              <a:gd name="connsiteY210" fmla="*/ 3650884 h 6858000"/>
              <a:gd name="connsiteX211" fmla="*/ 3670252 w 7467600"/>
              <a:gd name="connsiteY211" fmla="*/ 3622798 h 6858000"/>
              <a:gd name="connsiteX212" fmla="*/ 3817258 w 7467600"/>
              <a:gd name="connsiteY212" fmla="*/ 3723577 h 6858000"/>
              <a:gd name="connsiteX213" fmla="*/ 4000461 w 7467600"/>
              <a:gd name="connsiteY213" fmla="*/ 3855966 h 6858000"/>
              <a:gd name="connsiteX214" fmla="*/ 4088180 w 7467600"/>
              <a:gd name="connsiteY214" fmla="*/ 3929774 h 6858000"/>
              <a:gd name="connsiteX215" fmla="*/ 4184555 w 7467600"/>
              <a:gd name="connsiteY215" fmla="*/ 4010683 h 6858000"/>
              <a:gd name="connsiteX216" fmla="*/ 4399563 w 7467600"/>
              <a:gd name="connsiteY216" fmla="*/ 4158106 h 6858000"/>
              <a:gd name="connsiteX217" fmla="*/ 4684469 w 7467600"/>
              <a:gd name="connsiteY217" fmla="*/ 4364680 h 6858000"/>
              <a:gd name="connsiteX218" fmla="*/ 4690271 w 7467600"/>
              <a:gd name="connsiteY218" fmla="*/ 4370034 h 6858000"/>
              <a:gd name="connsiteX219" fmla="*/ 4136093 w 7467600"/>
              <a:gd name="connsiteY219" fmla="*/ 3858466 h 6858000"/>
              <a:gd name="connsiteX220" fmla="*/ 3670252 w 7467600"/>
              <a:gd name="connsiteY220" fmla="*/ 3622798 h 6858000"/>
              <a:gd name="connsiteX221" fmla="*/ 4440129 w 7467600"/>
              <a:gd name="connsiteY221" fmla="*/ 3448571 h 6858000"/>
              <a:gd name="connsiteX222" fmla="*/ 4856525 w 7467600"/>
              <a:gd name="connsiteY222" fmla="*/ 3915351 h 6858000"/>
              <a:gd name="connsiteX223" fmla="*/ 5059055 w 7467600"/>
              <a:gd name="connsiteY223" fmla="*/ 4108918 h 6858000"/>
              <a:gd name="connsiteX224" fmla="*/ 5290070 w 7467600"/>
              <a:gd name="connsiteY224" fmla="*/ 4263619 h 6858000"/>
              <a:gd name="connsiteX225" fmla="*/ 4834991 w 7467600"/>
              <a:gd name="connsiteY225" fmla="*/ 3830985 h 6858000"/>
              <a:gd name="connsiteX226" fmla="*/ 4440129 w 7467600"/>
              <a:gd name="connsiteY226" fmla="*/ 3448571 h 6858000"/>
              <a:gd name="connsiteX227" fmla="*/ 4441737 w 7467600"/>
              <a:gd name="connsiteY227" fmla="*/ 3399734 h 6858000"/>
              <a:gd name="connsiteX228" fmla="*/ 4431236 w 7467600"/>
              <a:gd name="connsiteY228" fmla="*/ 3400954 h 6858000"/>
              <a:gd name="connsiteX229" fmla="*/ 4557150 w 7467600"/>
              <a:gd name="connsiteY229" fmla="*/ 3510023 h 6858000"/>
              <a:gd name="connsiteX230" fmla="*/ 4856936 w 7467600"/>
              <a:gd name="connsiteY230" fmla="*/ 3809146 h 6858000"/>
              <a:gd name="connsiteX231" fmla="*/ 5111996 w 7467600"/>
              <a:gd name="connsiteY231" fmla="*/ 4065759 h 6858000"/>
              <a:gd name="connsiteX232" fmla="*/ 5388878 w 7467600"/>
              <a:gd name="connsiteY232" fmla="*/ 4300185 h 6858000"/>
              <a:gd name="connsiteX233" fmla="*/ 5425556 w 7467600"/>
              <a:gd name="connsiteY233" fmla="*/ 4308967 h 6858000"/>
              <a:gd name="connsiteX234" fmla="*/ 4943646 w 7467600"/>
              <a:gd name="connsiteY234" fmla="*/ 3822916 h 6858000"/>
              <a:gd name="connsiteX235" fmla="*/ 4594837 w 7467600"/>
              <a:gd name="connsiteY235" fmla="*/ 3532274 h 6858000"/>
              <a:gd name="connsiteX236" fmla="*/ 4441737 w 7467600"/>
              <a:gd name="connsiteY236" fmla="*/ 3399734 h 6858000"/>
              <a:gd name="connsiteX237" fmla="*/ 5425834 w 7467600"/>
              <a:gd name="connsiteY237" fmla="*/ 3162785 h 6858000"/>
              <a:gd name="connsiteX238" fmla="*/ 5401644 w 7467600"/>
              <a:gd name="connsiteY238" fmla="*/ 3617847 h 6858000"/>
              <a:gd name="connsiteX239" fmla="*/ 5467256 w 7467600"/>
              <a:gd name="connsiteY239" fmla="*/ 4175494 h 6858000"/>
              <a:gd name="connsiteX240" fmla="*/ 5448069 w 7467600"/>
              <a:gd name="connsiteY240" fmla="*/ 3567554 h 6858000"/>
              <a:gd name="connsiteX241" fmla="*/ 5425834 w 7467600"/>
              <a:gd name="connsiteY241" fmla="*/ 3162785 h 6858000"/>
              <a:gd name="connsiteX242" fmla="*/ 1318687 w 7467600"/>
              <a:gd name="connsiteY242" fmla="*/ 3113840 h 6858000"/>
              <a:gd name="connsiteX243" fmla="*/ 1066793 w 7467600"/>
              <a:gd name="connsiteY243" fmla="*/ 3212171 h 6858000"/>
              <a:gd name="connsiteX244" fmla="*/ 993319 w 7467600"/>
              <a:gd name="connsiteY244" fmla="*/ 3247648 h 6858000"/>
              <a:gd name="connsiteX245" fmla="*/ 853081 w 7467600"/>
              <a:gd name="connsiteY245" fmla="*/ 3312410 h 6858000"/>
              <a:gd name="connsiteX246" fmla="*/ 805957 w 7467600"/>
              <a:gd name="connsiteY246" fmla="*/ 3330443 h 6858000"/>
              <a:gd name="connsiteX247" fmla="*/ 1318687 w 7467600"/>
              <a:gd name="connsiteY247" fmla="*/ 3113840 h 6858000"/>
              <a:gd name="connsiteX248" fmla="*/ 5453702 w 7467600"/>
              <a:gd name="connsiteY248" fmla="*/ 3090882 h 6858000"/>
              <a:gd name="connsiteX249" fmla="*/ 5480135 w 7467600"/>
              <a:gd name="connsiteY249" fmla="*/ 3565802 h 6858000"/>
              <a:gd name="connsiteX250" fmla="*/ 5499023 w 7467600"/>
              <a:gd name="connsiteY250" fmla="*/ 4166310 h 6858000"/>
              <a:gd name="connsiteX251" fmla="*/ 5547022 w 7467600"/>
              <a:gd name="connsiteY251" fmla="*/ 3607838 h 6858000"/>
              <a:gd name="connsiteX252" fmla="*/ 5515964 w 7467600"/>
              <a:gd name="connsiteY252" fmla="*/ 3378541 h 6858000"/>
              <a:gd name="connsiteX253" fmla="*/ 5453702 w 7467600"/>
              <a:gd name="connsiteY253" fmla="*/ 3090882 h 6858000"/>
              <a:gd name="connsiteX254" fmla="*/ 1238695 w 7467600"/>
              <a:gd name="connsiteY254" fmla="*/ 3076820 h 6858000"/>
              <a:gd name="connsiteX255" fmla="*/ 716371 w 7467600"/>
              <a:gd name="connsiteY255" fmla="*/ 3293249 h 6858000"/>
              <a:gd name="connsiteX256" fmla="*/ 579522 w 7467600"/>
              <a:gd name="connsiteY256" fmla="*/ 3371759 h 6858000"/>
              <a:gd name="connsiteX257" fmla="*/ 600288 w 7467600"/>
              <a:gd name="connsiteY257" fmla="*/ 3365555 h 6858000"/>
              <a:gd name="connsiteX258" fmla="*/ 840692 w 7467600"/>
              <a:gd name="connsiteY258" fmla="*/ 3284921 h 6858000"/>
              <a:gd name="connsiteX259" fmla="*/ 979248 w 7467600"/>
              <a:gd name="connsiteY259" fmla="*/ 3221003 h 6858000"/>
              <a:gd name="connsiteX260" fmla="*/ 1053282 w 7467600"/>
              <a:gd name="connsiteY260" fmla="*/ 3185247 h 6858000"/>
              <a:gd name="connsiteX261" fmla="*/ 1320603 w 7467600"/>
              <a:gd name="connsiteY261" fmla="*/ 3081281 h 6858000"/>
              <a:gd name="connsiteX262" fmla="*/ 1238695 w 7467600"/>
              <a:gd name="connsiteY262" fmla="*/ 3076820 h 6858000"/>
              <a:gd name="connsiteX263" fmla="*/ 5425627 w 7467600"/>
              <a:gd name="connsiteY263" fmla="*/ 2954192 h 6858000"/>
              <a:gd name="connsiteX264" fmla="*/ 5470770 w 7467600"/>
              <a:gd name="connsiteY264" fmla="*/ 3005435 h 6858000"/>
              <a:gd name="connsiteX265" fmla="*/ 5519779 w 7467600"/>
              <a:gd name="connsiteY265" fmla="*/ 4359223 h 6858000"/>
              <a:gd name="connsiteX266" fmla="*/ 5520293 w 7467600"/>
              <a:gd name="connsiteY266" fmla="*/ 4360602 h 6858000"/>
              <a:gd name="connsiteX267" fmla="*/ 5767221 w 7467600"/>
              <a:gd name="connsiteY267" fmla="*/ 4665564 h 6858000"/>
              <a:gd name="connsiteX268" fmla="*/ 6937169 w 7467600"/>
              <a:gd name="connsiteY268" fmla="*/ 4815941 h 6858000"/>
              <a:gd name="connsiteX269" fmla="*/ 6953922 w 7467600"/>
              <a:gd name="connsiteY269" fmla="*/ 4890068 h 6858000"/>
              <a:gd name="connsiteX270" fmla="*/ 6071359 w 7467600"/>
              <a:gd name="connsiteY270" fmla="*/ 4770770 h 6858000"/>
              <a:gd name="connsiteX271" fmla="*/ 6038839 w 7467600"/>
              <a:gd name="connsiteY271" fmla="*/ 4764474 h 6858000"/>
              <a:gd name="connsiteX272" fmla="*/ 6038706 w 7467600"/>
              <a:gd name="connsiteY272" fmla="*/ 4763847 h 6858000"/>
              <a:gd name="connsiteX273" fmla="*/ 6037784 w 7467600"/>
              <a:gd name="connsiteY273" fmla="*/ 4764270 h 6858000"/>
              <a:gd name="connsiteX274" fmla="*/ 6038839 w 7467600"/>
              <a:gd name="connsiteY274" fmla="*/ 4764474 h 6858000"/>
              <a:gd name="connsiteX275" fmla="*/ 6040338 w 7467600"/>
              <a:gd name="connsiteY275" fmla="*/ 4771418 h 6858000"/>
              <a:gd name="connsiteX276" fmla="*/ 6024488 w 7467600"/>
              <a:gd name="connsiteY276" fmla="*/ 4809903 h 6858000"/>
              <a:gd name="connsiteX277" fmla="*/ 5599771 w 7467600"/>
              <a:gd name="connsiteY277" fmla="*/ 5509652 h 6858000"/>
              <a:gd name="connsiteX278" fmla="*/ 5548843 w 7467600"/>
              <a:gd name="connsiteY278" fmla="*/ 5563845 h 6858000"/>
              <a:gd name="connsiteX279" fmla="*/ 5940952 w 7467600"/>
              <a:gd name="connsiteY279" fmla="*/ 6250028 h 6858000"/>
              <a:gd name="connsiteX280" fmla="*/ 6043441 w 7467600"/>
              <a:gd name="connsiteY280" fmla="*/ 6665847 h 6858000"/>
              <a:gd name="connsiteX281" fmla="*/ 6093432 w 7467600"/>
              <a:gd name="connsiteY281" fmla="*/ 6858000 h 6858000"/>
              <a:gd name="connsiteX282" fmla="*/ 6034344 w 7467600"/>
              <a:gd name="connsiteY282" fmla="*/ 6858000 h 6858000"/>
              <a:gd name="connsiteX283" fmla="*/ 6026679 w 7467600"/>
              <a:gd name="connsiteY283" fmla="*/ 6836959 h 6858000"/>
              <a:gd name="connsiteX284" fmla="*/ 5800441 w 7467600"/>
              <a:gd name="connsiteY284" fmla="*/ 6335286 h 6858000"/>
              <a:gd name="connsiteX285" fmla="*/ 5526562 w 7467600"/>
              <a:gd name="connsiteY285" fmla="*/ 5705388 h 6858000"/>
              <a:gd name="connsiteX286" fmla="*/ 5519640 w 7467600"/>
              <a:gd name="connsiteY286" fmla="*/ 5683774 h 6858000"/>
              <a:gd name="connsiteX287" fmla="*/ 5844559 w 7467600"/>
              <a:gd name="connsiteY287" fmla="*/ 6553349 h 6858000"/>
              <a:gd name="connsiteX288" fmla="*/ 5975994 w 7467600"/>
              <a:gd name="connsiteY288" fmla="*/ 6858000 h 6858000"/>
              <a:gd name="connsiteX289" fmla="*/ 5898547 w 7467600"/>
              <a:gd name="connsiteY289" fmla="*/ 6858000 h 6858000"/>
              <a:gd name="connsiteX290" fmla="*/ 5682041 w 7467600"/>
              <a:gd name="connsiteY290" fmla="*/ 6355860 h 6858000"/>
              <a:gd name="connsiteX291" fmla="*/ 5461758 w 7467600"/>
              <a:gd name="connsiteY291" fmla="*/ 5820220 h 6858000"/>
              <a:gd name="connsiteX292" fmla="*/ 5237282 w 7467600"/>
              <a:gd name="connsiteY292" fmla="*/ 6579086 h 6858000"/>
              <a:gd name="connsiteX293" fmla="*/ 5115009 w 7467600"/>
              <a:gd name="connsiteY293" fmla="*/ 6858000 h 6858000"/>
              <a:gd name="connsiteX294" fmla="*/ 5028074 w 7467600"/>
              <a:gd name="connsiteY294" fmla="*/ 6858000 h 6858000"/>
              <a:gd name="connsiteX295" fmla="*/ 5079508 w 7467600"/>
              <a:gd name="connsiteY295" fmla="*/ 6749074 h 6858000"/>
              <a:gd name="connsiteX296" fmla="*/ 5371846 w 7467600"/>
              <a:gd name="connsiteY296" fmla="*/ 5924413 h 6858000"/>
              <a:gd name="connsiteX297" fmla="*/ 5270512 w 7467600"/>
              <a:gd name="connsiteY297" fmla="*/ 6138975 h 6858000"/>
              <a:gd name="connsiteX298" fmla="*/ 5062409 w 7467600"/>
              <a:gd name="connsiteY298" fmla="*/ 6653544 h 6858000"/>
              <a:gd name="connsiteX299" fmla="*/ 5036628 w 7467600"/>
              <a:gd name="connsiteY299" fmla="*/ 6754247 h 6858000"/>
              <a:gd name="connsiteX300" fmla="*/ 5009112 w 7467600"/>
              <a:gd name="connsiteY300" fmla="*/ 6858000 h 6858000"/>
              <a:gd name="connsiteX301" fmla="*/ 4976679 w 7467600"/>
              <a:gd name="connsiteY301" fmla="*/ 6858000 h 6858000"/>
              <a:gd name="connsiteX302" fmla="*/ 5006537 w 7467600"/>
              <a:gd name="connsiteY302" fmla="*/ 6747068 h 6858000"/>
              <a:gd name="connsiteX303" fmla="*/ 5032723 w 7467600"/>
              <a:gd name="connsiteY303" fmla="*/ 6644957 h 6858000"/>
              <a:gd name="connsiteX304" fmla="*/ 5242949 w 7467600"/>
              <a:gd name="connsiteY304" fmla="*/ 6125175 h 6858000"/>
              <a:gd name="connsiteX305" fmla="*/ 5286321 w 7467600"/>
              <a:gd name="connsiteY305" fmla="*/ 6033555 h 6858000"/>
              <a:gd name="connsiteX306" fmla="*/ 5008210 w 7467600"/>
              <a:gd name="connsiteY306" fmla="*/ 6649194 h 6858000"/>
              <a:gd name="connsiteX307" fmla="*/ 4986321 w 7467600"/>
              <a:gd name="connsiteY307" fmla="*/ 6765687 h 6858000"/>
              <a:gd name="connsiteX308" fmla="*/ 4973474 w 7467600"/>
              <a:gd name="connsiteY308" fmla="*/ 6858000 h 6858000"/>
              <a:gd name="connsiteX309" fmla="*/ 4907178 w 7467600"/>
              <a:gd name="connsiteY309" fmla="*/ 6858000 h 6858000"/>
              <a:gd name="connsiteX310" fmla="*/ 4910810 w 7467600"/>
              <a:gd name="connsiteY310" fmla="*/ 6829660 h 6858000"/>
              <a:gd name="connsiteX311" fmla="*/ 4987461 w 7467600"/>
              <a:gd name="connsiteY311" fmla="*/ 6432994 h 6858000"/>
              <a:gd name="connsiteX312" fmla="*/ 5179262 w 7467600"/>
              <a:gd name="connsiteY312" fmla="*/ 6035044 h 6858000"/>
              <a:gd name="connsiteX313" fmla="*/ 4689678 w 7467600"/>
              <a:gd name="connsiteY313" fmla="*/ 6440241 h 6858000"/>
              <a:gd name="connsiteX314" fmla="*/ 4477543 w 7467600"/>
              <a:gd name="connsiteY314" fmla="*/ 6674836 h 6858000"/>
              <a:gd name="connsiteX315" fmla="*/ 4329957 w 7467600"/>
              <a:gd name="connsiteY315" fmla="*/ 6858000 h 6858000"/>
              <a:gd name="connsiteX316" fmla="*/ 4218595 w 7467600"/>
              <a:gd name="connsiteY316" fmla="*/ 6858000 h 6858000"/>
              <a:gd name="connsiteX317" fmla="*/ 4368888 w 7467600"/>
              <a:gd name="connsiteY317" fmla="*/ 6668412 h 6858000"/>
              <a:gd name="connsiteX318" fmla="*/ 4563091 w 7467600"/>
              <a:gd name="connsiteY318" fmla="*/ 6442508 h 6858000"/>
              <a:gd name="connsiteX319" fmla="*/ 5387324 w 7467600"/>
              <a:gd name="connsiteY319" fmla="*/ 5705830 h 6858000"/>
              <a:gd name="connsiteX320" fmla="*/ 5073620 w 7467600"/>
              <a:gd name="connsiteY320" fmla="*/ 5955437 h 6858000"/>
              <a:gd name="connsiteX321" fmla="*/ 4689789 w 7467600"/>
              <a:gd name="connsiteY321" fmla="*/ 6268382 h 6858000"/>
              <a:gd name="connsiteX322" fmla="*/ 4418722 w 7467600"/>
              <a:gd name="connsiteY322" fmla="*/ 6570886 h 6858000"/>
              <a:gd name="connsiteX323" fmla="*/ 4214944 w 7467600"/>
              <a:gd name="connsiteY323" fmla="*/ 6858000 h 6858000"/>
              <a:gd name="connsiteX324" fmla="*/ 4177898 w 7467600"/>
              <a:gd name="connsiteY324" fmla="*/ 6858000 h 6858000"/>
              <a:gd name="connsiteX325" fmla="*/ 4391597 w 7467600"/>
              <a:gd name="connsiteY325" fmla="*/ 6556370 h 6858000"/>
              <a:gd name="connsiteX326" fmla="*/ 4668889 w 7467600"/>
              <a:gd name="connsiteY326" fmla="*/ 6246399 h 6858000"/>
              <a:gd name="connsiteX327" fmla="*/ 5055427 w 7467600"/>
              <a:gd name="connsiteY327" fmla="*/ 5931476 h 6858000"/>
              <a:gd name="connsiteX328" fmla="*/ 5371814 w 7467600"/>
              <a:gd name="connsiteY328" fmla="*/ 5678975 h 6858000"/>
              <a:gd name="connsiteX329" fmla="*/ 4987918 w 7467600"/>
              <a:gd name="connsiteY329" fmla="*/ 5838701 h 6858000"/>
              <a:gd name="connsiteX330" fmla="*/ 4317146 w 7467600"/>
              <a:gd name="connsiteY330" fmla="*/ 6587716 h 6858000"/>
              <a:gd name="connsiteX331" fmla="*/ 4171627 w 7467600"/>
              <a:gd name="connsiteY331" fmla="*/ 6858000 h 6858000"/>
              <a:gd name="connsiteX332" fmla="*/ 4081585 w 7467600"/>
              <a:gd name="connsiteY332" fmla="*/ 6858000 h 6858000"/>
              <a:gd name="connsiteX333" fmla="*/ 4238603 w 7467600"/>
              <a:gd name="connsiteY333" fmla="*/ 6559341 h 6858000"/>
              <a:gd name="connsiteX334" fmla="*/ 4778333 w 7467600"/>
              <a:gd name="connsiteY334" fmla="*/ 5873626 h 6858000"/>
              <a:gd name="connsiteX335" fmla="*/ 5414185 w 7467600"/>
              <a:gd name="connsiteY335" fmla="*/ 5573882 h 6858000"/>
              <a:gd name="connsiteX336" fmla="*/ 5959648 w 7467600"/>
              <a:gd name="connsiteY336" fmla="*/ 4760797 h 6858000"/>
              <a:gd name="connsiteX337" fmla="*/ 5355019 w 7467600"/>
              <a:gd name="connsiteY337" fmla="*/ 4734672 h 6858000"/>
              <a:gd name="connsiteX338" fmla="*/ 5083565 w 7467600"/>
              <a:gd name="connsiteY338" fmla="*/ 5179121 h 6858000"/>
              <a:gd name="connsiteX339" fmla="*/ 4713577 w 7467600"/>
              <a:gd name="connsiteY339" fmla="*/ 5616803 h 6858000"/>
              <a:gd name="connsiteX340" fmla="*/ 3989559 w 7467600"/>
              <a:gd name="connsiteY340" fmla="*/ 6145945 h 6858000"/>
              <a:gd name="connsiteX341" fmla="*/ 3939824 w 7467600"/>
              <a:gd name="connsiteY341" fmla="*/ 6066900 h 6858000"/>
              <a:gd name="connsiteX342" fmla="*/ 4584537 w 7467600"/>
              <a:gd name="connsiteY342" fmla="*/ 5324826 h 6858000"/>
              <a:gd name="connsiteX343" fmla="*/ 5037105 w 7467600"/>
              <a:gd name="connsiteY343" fmla="*/ 5088765 h 6858000"/>
              <a:gd name="connsiteX344" fmla="*/ 5039930 w 7467600"/>
              <a:gd name="connsiteY344" fmla="*/ 5089585 h 6858000"/>
              <a:gd name="connsiteX345" fmla="*/ 5263764 w 7467600"/>
              <a:gd name="connsiteY345" fmla="*/ 4735525 h 6858000"/>
              <a:gd name="connsiteX346" fmla="*/ 4086300 w 7467600"/>
              <a:gd name="connsiteY346" fmla="*/ 4884599 h 6858000"/>
              <a:gd name="connsiteX347" fmla="*/ 4085485 w 7467600"/>
              <a:gd name="connsiteY347" fmla="*/ 4899070 h 6858000"/>
              <a:gd name="connsiteX348" fmla="*/ 3871915 w 7467600"/>
              <a:gd name="connsiteY348" fmla="*/ 5253645 h 6858000"/>
              <a:gd name="connsiteX349" fmla="*/ 3799374 w 7467600"/>
              <a:gd name="connsiteY349" fmla="*/ 5466127 h 6858000"/>
              <a:gd name="connsiteX350" fmla="*/ 3498850 w 7467600"/>
              <a:gd name="connsiteY350" fmla="*/ 6661888 h 6858000"/>
              <a:gd name="connsiteX351" fmla="*/ 3399216 w 7467600"/>
              <a:gd name="connsiteY351" fmla="*/ 6858000 h 6858000"/>
              <a:gd name="connsiteX352" fmla="*/ 3303688 w 7467600"/>
              <a:gd name="connsiteY352" fmla="*/ 6858000 h 6858000"/>
              <a:gd name="connsiteX353" fmla="*/ 3391774 w 7467600"/>
              <a:gd name="connsiteY353" fmla="*/ 6697181 h 6858000"/>
              <a:gd name="connsiteX354" fmla="*/ 3735540 w 7467600"/>
              <a:gd name="connsiteY354" fmla="*/ 5546923 h 6858000"/>
              <a:gd name="connsiteX355" fmla="*/ 3729438 w 7467600"/>
              <a:gd name="connsiteY355" fmla="*/ 5569058 h 6858000"/>
              <a:gd name="connsiteX356" fmla="*/ 3707782 w 7467600"/>
              <a:gd name="connsiteY356" fmla="*/ 5644908 h 6858000"/>
              <a:gd name="connsiteX357" fmla="*/ 3583827 w 7467600"/>
              <a:gd name="connsiteY357" fmla="*/ 6039215 h 6858000"/>
              <a:gd name="connsiteX358" fmla="*/ 3547861 w 7467600"/>
              <a:gd name="connsiteY358" fmla="*/ 6129609 h 6858000"/>
              <a:gd name="connsiteX359" fmla="*/ 3490905 w 7467600"/>
              <a:gd name="connsiteY359" fmla="*/ 6277660 h 6858000"/>
              <a:gd name="connsiteX360" fmla="*/ 3455859 w 7467600"/>
              <a:gd name="connsiteY360" fmla="*/ 6391301 h 6858000"/>
              <a:gd name="connsiteX361" fmla="*/ 3429112 w 7467600"/>
              <a:gd name="connsiteY361" fmla="*/ 6479469 h 6858000"/>
              <a:gd name="connsiteX362" fmla="*/ 3304862 w 7467600"/>
              <a:gd name="connsiteY362" fmla="*/ 6796476 h 6858000"/>
              <a:gd name="connsiteX363" fmla="*/ 3276071 w 7467600"/>
              <a:gd name="connsiteY363" fmla="*/ 6858000 h 6858000"/>
              <a:gd name="connsiteX364" fmla="*/ 3240805 w 7467600"/>
              <a:gd name="connsiteY364" fmla="*/ 6858000 h 6858000"/>
              <a:gd name="connsiteX365" fmla="*/ 3275917 w 7467600"/>
              <a:gd name="connsiteY365" fmla="*/ 6783192 h 6858000"/>
              <a:gd name="connsiteX366" fmla="*/ 3399358 w 7467600"/>
              <a:gd name="connsiteY366" fmla="*/ 6469011 h 6858000"/>
              <a:gd name="connsiteX367" fmla="*/ 3425650 w 7467600"/>
              <a:gd name="connsiteY367" fmla="*/ 6381333 h 6858000"/>
              <a:gd name="connsiteX368" fmla="*/ 3460661 w 7467600"/>
              <a:gd name="connsiteY368" fmla="*/ 6266763 h 6858000"/>
              <a:gd name="connsiteX369" fmla="*/ 3518021 w 7467600"/>
              <a:gd name="connsiteY369" fmla="*/ 6117298 h 6858000"/>
              <a:gd name="connsiteX370" fmla="*/ 3554035 w 7467600"/>
              <a:gd name="connsiteY370" fmla="*/ 6027832 h 6858000"/>
              <a:gd name="connsiteX371" fmla="*/ 3677174 w 7467600"/>
              <a:gd name="connsiteY371" fmla="*/ 5636351 h 6858000"/>
              <a:gd name="connsiteX372" fmla="*/ 3698819 w 7467600"/>
              <a:gd name="connsiteY372" fmla="*/ 5560503 h 6858000"/>
              <a:gd name="connsiteX373" fmla="*/ 3702094 w 7467600"/>
              <a:gd name="connsiteY373" fmla="*/ 5549194 h 6858000"/>
              <a:gd name="connsiteX374" fmla="*/ 3398355 w 7467600"/>
              <a:gd name="connsiteY374" fmla="*/ 6094603 h 6858000"/>
              <a:gd name="connsiteX375" fmla="*/ 3193941 w 7467600"/>
              <a:gd name="connsiteY375" fmla="*/ 6798775 h 6858000"/>
              <a:gd name="connsiteX376" fmla="*/ 3184140 w 7467600"/>
              <a:gd name="connsiteY376" fmla="*/ 6858000 h 6858000"/>
              <a:gd name="connsiteX377" fmla="*/ 3099978 w 7467600"/>
              <a:gd name="connsiteY377" fmla="*/ 6858000 h 6858000"/>
              <a:gd name="connsiteX378" fmla="*/ 3101556 w 7467600"/>
              <a:gd name="connsiteY378" fmla="*/ 6843337 h 6858000"/>
              <a:gd name="connsiteX379" fmla="*/ 3370162 w 7467600"/>
              <a:gd name="connsiteY379" fmla="*/ 5785550 h 6858000"/>
              <a:gd name="connsiteX380" fmla="*/ 3746477 w 7467600"/>
              <a:gd name="connsiteY380" fmla="*/ 5377889 h 6858000"/>
              <a:gd name="connsiteX381" fmla="*/ 3863399 w 7467600"/>
              <a:gd name="connsiteY381" fmla="*/ 5087257 h 6858000"/>
              <a:gd name="connsiteX382" fmla="*/ 3968712 w 7467600"/>
              <a:gd name="connsiteY382" fmla="*/ 4913989 h 6858000"/>
              <a:gd name="connsiteX383" fmla="*/ 2792390 w 7467600"/>
              <a:gd name="connsiteY383" fmla="*/ 5382974 h 6858000"/>
              <a:gd name="connsiteX384" fmla="*/ 2714982 w 7467600"/>
              <a:gd name="connsiteY384" fmla="*/ 5427051 h 6858000"/>
              <a:gd name="connsiteX385" fmla="*/ 2813361 w 7467600"/>
              <a:gd name="connsiteY385" fmla="*/ 6023912 h 6858000"/>
              <a:gd name="connsiteX386" fmla="*/ 2688430 w 7467600"/>
              <a:gd name="connsiteY386" fmla="*/ 6801564 h 6858000"/>
              <a:gd name="connsiteX387" fmla="*/ 2629626 w 7467600"/>
              <a:gd name="connsiteY387" fmla="*/ 6763394 h 6858000"/>
              <a:gd name="connsiteX388" fmla="*/ 2565328 w 7467600"/>
              <a:gd name="connsiteY388" fmla="*/ 5516399 h 6858000"/>
              <a:gd name="connsiteX389" fmla="*/ 1922999 w 7467600"/>
              <a:gd name="connsiteY389" fmla="*/ 5980343 h 6858000"/>
              <a:gd name="connsiteX390" fmla="*/ 1950261 w 7467600"/>
              <a:gd name="connsiteY390" fmla="*/ 6405858 h 6858000"/>
              <a:gd name="connsiteX391" fmla="*/ 2365554 w 7467600"/>
              <a:gd name="connsiteY391" fmla="*/ 6759107 h 6858000"/>
              <a:gd name="connsiteX392" fmla="*/ 2424142 w 7467600"/>
              <a:gd name="connsiteY392" fmla="*/ 6858000 h 6858000"/>
              <a:gd name="connsiteX393" fmla="*/ 2395994 w 7467600"/>
              <a:gd name="connsiteY393" fmla="*/ 6858000 h 6858000"/>
              <a:gd name="connsiteX394" fmla="*/ 2392863 w 7467600"/>
              <a:gd name="connsiteY394" fmla="*/ 6852964 h 6858000"/>
              <a:gd name="connsiteX395" fmla="*/ 2017589 w 7467600"/>
              <a:gd name="connsiteY395" fmla="*/ 6493982 h 6858000"/>
              <a:gd name="connsiteX396" fmla="*/ 2147336 w 7467600"/>
              <a:gd name="connsiteY396" fmla="*/ 6594052 h 6858000"/>
              <a:gd name="connsiteX397" fmla="*/ 2207047 w 7467600"/>
              <a:gd name="connsiteY397" fmla="*/ 6654540 h 6858000"/>
              <a:gd name="connsiteX398" fmla="*/ 2299106 w 7467600"/>
              <a:gd name="connsiteY398" fmla="*/ 6778931 h 6858000"/>
              <a:gd name="connsiteX399" fmla="*/ 2314430 w 7467600"/>
              <a:gd name="connsiteY399" fmla="*/ 6801144 h 6858000"/>
              <a:gd name="connsiteX400" fmla="*/ 2352406 w 7467600"/>
              <a:gd name="connsiteY400" fmla="*/ 6858000 h 6858000"/>
              <a:gd name="connsiteX401" fmla="*/ 2314492 w 7467600"/>
              <a:gd name="connsiteY401" fmla="*/ 6858000 h 6858000"/>
              <a:gd name="connsiteX402" fmla="*/ 2288095 w 7467600"/>
              <a:gd name="connsiteY402" fmla="*/ 6818030 h 6858000"/>
              <a:gd name="connsiteX403" fmla="*/ 2272768 w 7467600"/>
              <a:gd name="connsiteY403" fmla="*/ 6795822 h 6858000"/>
              <a:gd name="connsiteX404" fmla="*/ 2182715 w 7467600"/>
              <a:gd name="connsiteY404" fmla="*/ 6675071 h 6858000"/>
              <a:gd name="connsiteX405" fmla="*/ 2032061 w 7467600"/>
              <a:gd name="connsiteY405" fmla="*/ 6541380 h 6858000"/>
              <a:gd name="connsiteX406" fmla="*/ 2257220 w 7467600"/>
              <a:gd name="connsiteY406" fmla="*/ 6826257 h 6858000"/>
              <a:gd name="connsiteX407" fmla="*/ 2281324 w 7467600"/>
              <a:gd name="connsiteY407" fmla="*/ 6858000 h 6858000"/>
              <a:gd name="connsiteX408" fmla="*/ 2242860 w 7467600"/>
              <a:gd name="connsiteY408" fmla="*/ 6858000 h 6858000"/>
              <a:gd name="connsiteX409" fmla="*/ 2232818 w 7467600"/>
              <a:gd name="connsiteY409" fmla="*/ 6844926 h 6858000"/>
              <a:gd name="connsiteX410" fmla="*/ 1990172 w 7467600"/>
              <a:gd name="connsiteY410" fmla="*/ 6542121 h 6858000"/>
              <a:gd name="connsiteX411" fmla="*/ 2124090 w 7467600"/>
              <a:gd name="connsiteY411" fmla="*/ 6761017 h 6858000"/>
              <a:gd name="connsiteX412" fmla="*/ 2200380 w 7467600"/>
              <a:gd name="connsiteY412" fmla="*/ 6858000 h 6858000"/>
              <a:gd name="connsiteX413" fmla="*/ 2147507 w 7467600"/>
              <a:gd name="connsiteY413" fmla="*/ 6858000 h 6858000"/>
              <a:gd name="connsiteX414" fmla="*/ 2070668 w 7467600"/>
              <a:gd name="connsiteY414" fmla="*/ 6761520 h 6858000"/>
              <a:gd name="connsiteX415" fmla="*/ 1975142 w 7467600"/>
              <a:gd name="connsiteY415" fmla="*/ 6585570 h 6858000"/>
              <a:gd name="connsiteX416" fmla="*/ 2050035 w 7467600"/>
              <a:gd name="connsiteY416" fmla="*/ 6813345 h 6858000"/>
              <a:gd name="connsiteX417" fmla="*/ 2063025 w 7467600"/>
              <a:gd name="connsiteY417" fmla="*/ 6858000 h 6858000"/>
              <a:gd name="connsiteX418" fmla="*/ 2021675 w 7467600"/>
              <a:gd name="connsiteY418" fmla="*/ 6858000 h 6858000"/>
              <a:gd name="connsiteX419" fmla="*/ 2019308 w 7467600"/>
              <a:gd name="connsiteY419" fmla="*/ 6847118 h 6858000"/>
              <a:gd name="connsiteX420" fmla="*/ 1938835 w 7467600"/>
              <a:gd name="connsiteY420" fmla="*/ 6551160 h 6858000"/>
              <a:gd name="connsiteX421" fmla="*/ 1953230 w 7467600"/>
              <a:gd name="connsiteY421" fmla="*/ 6759699 h 6858000"/>
              <a:gd name="connsiteX422" fmla="*/ 1956763 w 7467600"/>
              <a:gd name="connsiteY422" fmla="*/ 6778191 h 6858000"/>
              <a:gd name="connsiteX423" fmla="*/ 1967925 w 7467600"/>
              <a:gd name="connsiteY423" fmla="*/ 6858000 h 6858000"/>
              <a:gd name="connsiteX424" fmla="*/ 1936622 w 7467600"/>
              <a:gd name="connsiteY424" fmla="*/ 6858000 h 6858000"/>
              <a:gd name="connsiteX425" fmla="*/ 1926261 w 7467600"/>
              <a:gd name="connsiteY425" fmla="*/ 6784064 h 6858000"/>
              <a:gd name="connsiteX426" fmla="*/ 1922724 w 7467600"/>
              <a:gd name="connsiteY426" fmla="*/ 6765577 h 6858000"/>
              <a:gd name="connsiteX427" fmla="*/ 1904650 w 7467600"/>
              <a:gd name="connsiteY427" fmla="*/ 6639616 h 6858000"/>
              <a:gd name="connsiteX428" fmla="*/ 1885273 w 7467600"/>
              <a:gd name="connsiteY428" fmla="*/ 6858000 h 6858000"/>
              <a:gd name="connsiteX429" fmla="*/ 1854363 w 7467600"/>
              <a:gd name="connsiteY429" fmla="*/ 6858000 h 6858000"/>
              <a:gd name="connsiteX430" fmla="*/ 1880391 w 7467600"/>
              <a:gd name="connsiteY430" fmla="*/ 6603796 h 6858000"/>
              <a:gd name="connsiteX431" fmla="*/ 1818273 w 7467600"/>
              <a:gd name="connsiteY431" fmla="*/ 6715729 h 6858000"/>
              <a:gd name="connsiteX432" fmla="*/ 1794691 w 7467600"/>
              <a:gd name="connsiteY432" fmla="*/ 6843239 h 6858000"/>
              <a:gd name="connsiteX433" fmla="*/ 1794914 w 7467600"/>
              <a:gd name="connsiteY433" fmla="*/ 6858000 h 6858000"/>
              <a:gd name="connsiteX434" fmla="*/ 1746128 w 7467600"/>
              <a:gd name="connsiteY434" fmla="*/ 6858000 h 6858000"/>
              <a:gd name="connsiteX435" fmla="*/ 1753934 w 7467600"/>
              <a:gd name="connsiteY435" fmla="*/ 6724796 h 6858000"/>
              <a:gd name="connsiteX436" fmla="*/ 1792053 w 7467600"/>
              <a:gd name="connsiteY436" fmla="*/ 6572396 h 6858000"/>
              <a:gd name="connsiteX437" fmla="*/ 1862248 w 7467600"/>
              <a:gd name="connsiteY437" fmla="*/ 6266397 h 6858000"/>
              <a:gd name="connsiteX438" fmla="*/ 1862250 w 7467600"/>
              <a:gd name="connsiteY438" fmla="*/ 6033531 h 6858000"/>
              <a:gd name="connsiteX439" fmla="*/ 1211999 w 7467600"/>
              <a:gd name="connsiteY439" fmla="*/ 6683610 h 6858000"/>
              <a:gd name="connsiteX440" fmla="*/ 1213266 w 7467600"/>
              <a:gd name="connsiteY440" fmla="*/ 6691947 h 6858000"/>
              <a:gd name="connsiteX441" fmla="*/ 1203370 w 7467600"/>
              <a:gd name="connsiteY441" fmla="*/ 6850676 h 6858000"/>
              <a:gd name="connsiteX442" fmla="*/ 1203671 w 7467600"/>
              <a:gd name="connsiteY442" fmla="*/ 6858000 h 6858000"/>
              <a:gd name="connsiteX443" fmla="*/ 1143180 w 7467600"/>
              <a:gd name="connsiteY443" fmla="*/ 6858000 h 6858000"/>
              <a:gd name="connsiteX444" fmla="*/ 1142176 w 7467600"/>
              <a:gd name="connsiteY444" fmla="*/ 6766045 h 6858000"/>
              <a:gd name="connsiteX445" fmla="*/ 1067484 w 7467600"/>
              <a:gd name="connsiteY445" fmla="*/ 6858000 h 6858000"/>
              <a:gd name="connsiteX446" fmla="*/ 953928 w 7467600"/>
              <a:gd name="connsiteY446" fmla="*/ 6858000 h 6858000"/>
              <a:gd name="connsiteX447" fmla="*/ 959715 w 7467600"/>
              <a:gd name="connsiteY447" fmla="*/ 6850185 h 6858000"/>
              <a:gd name="connsiteX448" fmla="*/ 1483788 w 7467600"/>
              <a:gd name="connsiteY448" fmla="*/ 6259174 h 6858000"/>
              <a:gd name="connsiteX449" fmla="*/ 1100671 w 7467600"/>
              <a:gd name="connsiteY449" fmla="*/ 6252137 h 6858000"/>
              <a:gd name="connsiteX450" fmla="*/ 1090144 w 7467600"/>
              <a:gd name="connsiteY450" fmla="*/ 6256748 h 6858000"/>
              <a:gd name="connsiteX451" fmla="*/ 1095872 w 7467600"/>
              <a:gd name="connsiteY451" fmla="*/ 6271892 h 6858000"/>
              <a:gd name="connsiteX452" fmla="*/ 262785 w 7467600"/>
              <a:gd name="connsiteY452" fmla="*/ 6845450 h 6858000"/>
              <a:gd name="connsiteX453" fmla="*/ 209968 w 7467600"/>
              <a:gd name="connsiteY453" fmla="*/ 6770713 h 6858000"/>
              <a:gd name="connsiteX454" fmla="*/ 873460 w 7467600"/>
              <a:gd name="connsiteY454" fmla="*/ 6253768 h 6858000"/>
              <a:gd name="connsiteX455" fmla="*/ 192686 w 7467600"/>
              <a:gd name="connsiteY455" fmla="*/ 5849257 h 6858000"/>
              <a:gd name="connsiteX456" fmla="*/ 4696 w 7467600"/>
              <a:gd name="connsiteY456" fmla="*/ 5697668 h 6858000"/>
              <a:gd name="connsiteX457" fmla="*/ 0 w 7467600"/>
              <a:gd name="connsiteY457" fmla="*/ 5689984 h 6858000"/>
              <a:gd name="connsiteX458" fmla="*/ 0 w 7467600"/>
              <a:gd name="connsiteY458" fmla="*/ 5513472 h 6858000"/>
              <a:gd name="connsiteX459" fmla="*/ 174101 w 7467600"/>
              <a:gd name="connsiteY459" fmla="*/ 5620277 h 6858000"/>
              <a:gd name="connsiteX460" fmla="*/ 891800 w 7467600"/>
              <a:gd name="connsiteY460" fmla="*/ 6036935 h 6858000"/>
              <a:gd name="connsiteX461" fmla="*/ 1072219 w 7467600"/>
              <a:gd name="connsiteY461" fmla="*/ 6169443 h 6858000"/>
              <a:gd name="connsiteX462" fmla="*/ 1074117 w 7467600"/>
              <a:gd name="connsiteY462" fmla="*/ 6170301 h 6858000"/>
              <a:gd name="connsiteX463" fmla="*/ 1083114 w 7467600"/>
              <a:gd name="connsiteY463" fmla="*/ 6174131 h 6858000"/>
              <a:gd name="connsiteX464" fmla="*/ 1543010 w 7467600"/>
              <a:gd name="connsiteY464" fmla="*/ 6191140 h 6858000"/>
              <a:gd name="connsiteX465" fmla="*/ 1551080 w 7467600"/>
              <a:gd name="connsiteY465" fmla="*/ 6195006 h 6858000"/>
              <a:gd name="connsiteX466" fmla="*/ 2345443 w 7467600"/>
              <a:gd name="connsiteY466" fmla="*/ 5549882 h 6858000"/>
              <a:gd name="connsiteX467" fmla="*/ 1721499 w 7467600"/>
              <a:gd name="connsiteY467" fmla="*/ 5599969 h 6858000"/>
              <a:gd name="connsiteX468" fmla="*/ 767716 w 7467600"/>
              <a:gd name="connsiteY468" fmla="*/ 5472768 h 6858000"/>
              <a:gd name="connsiteX469" fmla="*/ 722147 w 7467600"/>
              <a:gd name="connsiteY469" fmla="*/ 5393091 h 6858000"/>
              <a:gd name="connsiteX470" fmla="*/ 1485552 w 7467600"/>
              <a:gd name="connsiteY470" fmla="*/ 5313202 h 6858000"/>
              <a:gd name="connsiteX471" fmla="*/ 2143004 w 7467600"/>
              <a:gd name="connsiteY471" fmla="*/ 5402420 h 6858000"/>
              <a:gd name="connsiteX472" fmla="*/ 1933391 w 7467600"/>
              <a:gd name="connsiteY472" fmla="*/ 5156971 h 6858000"/>
              <a:gd name="connsiteX473" fmla="*/ 1827118 w 7467600"/>
              <a:gd name="connsiteY473" fmla="*/ 4968410 h 6858000"/>
              <a:gd name="connsiteX474" fmla="*/ 1837349 w 7467600"/>
              <a:gd name="connsiteY474" fmla="*/ 4956357 h 6858000"/>
              <a:gd name="connsiteX475" fmla="*/ 2162835 w 7467600"/>
              <a:gd name="connsiteY475" fmla="*/ 5187853 h 6858000"/>
              <a:gd name="connsiteX476" fmla="*/ 2257167 w 7467600"/>
              <a:gd name="connsiteY476" fmla="*/ 5462123 h 6858000"/>
              <a:gd name="connsiteX477" fmla="*/ 2261598 w 7467600"/>
              <a:gd name="connsiteY477" fmla="*/ 5467998 h 6858000"/>
              <a:gd name="connsiteX478" fmla="*/ 2437177 w 7467600"/>
              <a:gd name="connsiteY478" fmla="*/ 5479608 h 6858000"/>
              <a:gd name="connsiteX479" fmla="*/ 2445247 w 7467600"/>
              <a:gd name="connsiteY479" fmla="*/ 5483476 h 6858000"/>
              <a:gd name="connsiteX480" fmla="*/ 2743626 w 7467600"/>
              <a:gd name="connsiteY480" fmla="*/ 5304819 h 6858000"/>
              <a:gd name="connsiteX481" fmla="*/ 3048102 w 7467600"/>
              <a:gd name="connsiteY481" fmla="*/ 5150595 h 6858000"/>
              <a:gd name="connsiteX482" fmla="*/ 1799414 w 7467600"/>
              <a:gd name="connsiteY482" fmla="*/ 4694732 h 6858000"/>
              <a:gd name="connsiteX483" fmla="*/ 1771735 w 7467600"/>
              <a:gd name="connsiteY483" fmla="*/ 4619929 h 6858000"/>
              <a:gd name="connsiteX484" fmla="*/ 3104273 w 7467600"/>
              <a:gd name="connsiteY484" fmla="*/ 5076159 h 6858000"/>
              <a:gd name="connsiteX485" fmla="*/ 3113245 w 7467600"/>
              <a:gd name="connsiteY485" fmla="*/ 5090705 h 6858000"/>
              <a:gd name="connsiteX486" fmla="*/ 3126294 w 7467600"/>
              <a:gd name="connsiteY486" fmla="*/ 5114400 h 6858000"/>
              <a:gd name="connsiteX487" fmla="*/ 3937433 w 7467600"/>
              <a:gd name="connsiteY487" fmla="*/ 4830473 h 6858000"/>
              <a:gd name="connsiteX488" fmla="*/ 3590475 w 7467600"/>
              <a:gd name="connsiteY488" fmla="*/ 4597974 h 6858000"/>
              <a:gd name="connsiteX489" fmla="*/ 3100264 w 7467600"/>
              <a:gd name="connsiteY489" fmla="*/ 4579845 h 6858000"/>
              <a:gd name="connsiteX490" fmla="*/ 2183576 w 7467600"/>
              <a:gd name="connsiteY490" fmla="*/ 4227150 h 6858000"/>
              <a:gd name="connsiteX491" fmla="*/ 2151029 w 7467600"/>
              <a:gd name="connsiteY491" fmla="*/ 4146947 h 6858000"/>
              <a:gd name="connsiteX492" fmla="*/ 3563434 w 7467600"/>
              <a:gd name="connsiteY492" fmla="*/ 4469115 h 6858000"/>
              <a:gd name="connsiteX493" fmla="*/ 3177952 w 7467600"/>
              <a:gd name="connsiteY493" fmla="*/ 3657386 h 6858000"/>
              <a:gd name="connsiteX494" fmla="*/ 3189263 w 7467600"/>
              <a:gd name="connsiteY494" fmla="*/ 3625726 h 6858000"/>
              <a:gd name="connsiteX495" fmla="*/ 3560912 w 7467600"/>
              <a:gd name="connsiteY495" fmla="*/ 4079863 h 6858000"/>
              <a:gd name="connsiteX496" fmla="*/ 3626636 w 7467600"/>
              <a:gd name="connsiteY496" fmla="*/ 4512230 h 6858000"/>
              <a:gd name="connsiteX497" fmla="*/ 3653088 w 7467600"/>
              <a:gd name="connsiteY497" fmla="*/ 4521417 h 6858000"/>
              <a:gd name="connsiteX498" fmla="*/ 3988128 w 7467600"/>
              <a:gd name="connsiteY498" fmla="*/ 4817267 h 6858000"/>
              <a:gd name="connsiteX499" fmla="*/ 4830582 w 7467600"/>
              <a:gd name="connsiteY499" fmla="*/ 4676000 h 6858000"/>
              <a:gd name="connsiteX500" fmla="*/ 4830100 w 7467600"/>
              <a:gd name="connsiteY500" fmla="*/ 4675554 h 6858000"/>
              <a:gd name="connsiteX501" fmla="*/ 4036318 w 7467600"/>
              <a:gd name="connsiteY501" fmla="*/ 4147013 h 6858000"/>
              <a:gd name="connsiteX502" fmla="*/ 3432098 w 7467600"/>
              <a:gd name="connsiteY502" fmla="*/ 3537312 h 6858000"/>
              <a:gd name="connsiteX503" fmla="*/ 3446761 w 7467600"/>
              <a:gd name="connsiteY503" fmla="*/ 3461278 h 6858000"/>
              <a:gd name="connsiteX504" fmla="*/ 4419733 w 7467600"/>
              <a:gd name="connsiteY504" fmla="*/ 3963555 h 6858000"/>
              <a:gd name="connsiteX505" fmla="*/ 4781371 w 7467600"/>
              <a:gd name="connsiteY505" fmla="*/ 4458604 h 6858000"/>
              <a:gd name="connsiteX506" fmla="*/ 4780440 w 7467600"/>
              <a:gd name="connsiteY506" fmla="*/ 4470290 h 6858000"/>
              <a:gd name="connsiteX507" fmla="*/ 4898954 w 7467600"/>
              <a:gd name="connsiteY507" fmla="*/ 4662092 h 6858000"/>
              <a:gd name="connsiteX508" fmla="*/ 4900699 w 7467600"/>
              <a:gd name="connsiteY508" fmla="*/ 4670867 h 6858000"/>
              <a:gd name="connsiteX509" fmla="*/ 5714511 w 7467600"/>
              <a:gd name="connsiteY509" fmla="*/ 4663483 h 6858000"/>
              <a:gd name="connsiteX510" fmla="*/ 5464793 w 7467600"/>
              <a:gd name="connsiteY510" fmla="*/ 4393556 h 6858000"/>
              <a:gd name="connsiteX511" fmla="*/ 5461897 w 7467600"/>
              <a:gd name="connsiteY511" fmla="*/ 4390879 h 6858000"/>
              <a:gd name="connsiteX512" fmla="*/ 4294126 w 7467600"/>
              <a:gd name="connsiteY512" fmla="*/ 3303048 h 6858000"/>
              <a:gd name="connsiteX513" fmla="*/ 4305321 w 7467600"/>
              <a:gd name="connsiteY513" fmla="*/ 3256953 h 6858000"/>
              <a:gd name="connsiteX514" fmla="*/ 4949299 w 7467600"/>
              <a:gd name="connsiteY514" fmla="*/ 3766336 h 6858000"/>
              <a:gd name="connsiteX515" fmla="*/ 5291452 w 7467600"/>
              <a:gd name="connsiteY515" fmla="*/ 4076801 h 6858000"/>
              <a:gd name="connsiteX516" fmla="*/ 5434998 w 7467600"/>
              <a:gd name="connsiteY516" fmla="*/ 4254100 h 6858000"/>
              <a:gd name="connsiteX517" fmla="*/ 5351015 w 7467600"/>
              <a:gd name="connsiteY517" fmla="*/ 3760989 h 6858000"/>
              <a:gd name="connsiteX518" fmla="*/ 5413780 w 7467600"/>
              <a:gd name="connsiteY518" fmla="*/ 2966265 h 6858000"/>
              <a:gd name="connsiteX519" fmla="*/ 5425627 w 7467600"/>
              <a:gd name="connsiteY519" fmla="*/ 2954192 h 6858000"/>
              <a:gd name="connsiteX520" fmla="*/ 6604735 w 7467600"/>
              <a:gd name="connsiteY520" fmla="*/ 2041381 h 6858000"/>
              <a:gd name="connsiteX521" fmla="*/ 7204487 w 7467600"/>
              <a:gd name="connsiteY521" fmla="*/ 2742112 h 6858000"/>
              <a:gd name="connsiteX522" fmla="*/ 7131592 w 7467600"/>
              <a:gd name="connsiteY522" fmla="*/ 2672096 h 6858000"/>
              <a:gd name="connsiteX523" fmla="*/ 6996344 w 7467600"/>
              <a:gd name="connsiteY523" fmla="*/ 2518310 h 6858000"/>
              <a:gd name="connsiteX524" fmla="*/ 6735495 w 7467600"/>
              <a:gd name="connsiteY524" fmla="*/ 2196890 h 6858000"/>
              <a:gd name="connsiteX525" fmla="*/ 6721901 w 7467600"/>
              <a:gd name="connsiteY525" fmla="*/ 2179274 h 6858000"/>
              <a:gd name="connsiteX526" fmla="*/ 6604735 w 7467600"/>
              <a:gd name="connsiteY526" fmla="*/ 2041381 h 6858000"/>
              <a:gd name="connsiteX527" fmla="*/ 6591670 w 7467600"/>
              <a:gd name="connsiteY527" fmla="*/ 1988277 h 6858000"/>
              <a:gd name="connsiteX528" fmla="*/ 6747349 w 7467600"/>
              <a:gd name="connsiteY528" fmla="*/ 2160069 h 6858000"/>
              <a:gd name="connsiteX529" fmla="*/ 6760943 w 7467600"/>
              <a:gd name="connsiteY529" fmla="*/ 2177686 h 6858000"/>
              <a:gd name="connsiteX530" fmla="*/ 7021065 w 7467600"/>
              <a:gd name="connsiteY530" fmla="*/ 2498102 h 6858000"/>
              <a:gd name="connsiteX531" fmla="*/ 7155223 w 7467600"/>
              <a:gd name="connsiteY531" fmla="*/ 2650386 h 6858000"/>
              <a:gd name="connsiteX532" fmla="*/ 7203167 w 7467600"/>
              <a:gd name="connsiteY532" fmla="*/ 2697288 h 6858000"/>
              <a:gd name="connsiteX533" fmla="*/ 6937703 w 7467600"/>
              <a:gd name="connsiteY533" fmla="*/ 2321981 h 6858000"/>
              <a:gd name="connsiteX534" fmla="*/ 6591670 w 7467600"/>
              <a:gd name="connsiteY534" fmla="*/ 1988277 h 6858000"/>
              <a:gd name="connsiteX535" fmla="*/ 5798671 w 7467600"/>
              <a:gd name="connsiteY535" fmla="*/ 1981601 h 6858000"/>
              <a:gd name="connsiteX536" fmla="*/ 5754709 w 7467600"/>
              <a:gd name="connsiteY536" fmla="*/ 2071454 h 6858000"/>
              <a:gd name="connsiteX537" fmla="*/ 5763044 w 7467600"/>
              <a:gd name="connsiteY537" fmla="*/ 2842206 h 6858000"/>
              <a:gd name="connsiteX538" fmla="*/ 5764974 w 7467600"/>
              <a:gd name="connsiteY538" fmla="*/ 2799609 h 6858000"/>
              <a:gd name="connsiteX539" fmla="*/ 5767665 w 7467600"/>
              <a:gd name="connsiteY539" fmla="*/ 2666409 h 6858000"/>
              <a:gd name="connsiteX540" fmla="*/ 5763055 w 7467600"/>
              <a:gd name="connsiteY540" fmla="*/ 2579705 h 6858000"/>
              <a:gd name="connsiteX541" fmla="*/ 5758079 w 7467600"/>
              <a:gd name="connsiteY541" fmla="*/ 2492508 h 6858000"/>
              <a:gd name="connsiteX542" fmla="*/ 5779325 w 7467600"/>
              <a:gd name="connsiteY542" fmla="*/ 2197069 h 6858000"/>
              <a:gd name="connsiteX543" fmla="*/ 5798671 w 7467600"/>
              <a:gd name="connsiteY543" fmla="*/ 1981601 h 6858000"/>
              <a:gd name="connsiteX544" fmla="*/ 5829202 w 7467600"/>
              <a:gd name="connsiteY544" fmla="*/ 1971679 h 6858000"/>
              <a:gd name="connsiteX545" fmla="*/ 5809558 w 7467600"/>
              <a:gd name="connsiteY545" fmla="*/ 2198043 h 6858000"/>
              <a:gd name="connsiteX546" fmla="*/ 5788653 w 7467600"/>
              <a:gd name="connsiteY546" fmla="*/ 2489430 h 6858000"/>
              <a:gd name="connsiteX547" fmla="*/ 5793439 w 7467600"/>
              <a:gd name="connsiteY547" fmla="*/ 2575235 h 6858000"/>
              <a:gd name="connsiteX548" fmla="*/ 5796837 w 7467600"/>
              <a:gd name="connsiteY548" fmla="*/ 2637633 h 6858000"/>
              <a:gd name="connsiteX549" fmla="*/ 5818614 w 7467600"/>
              <a:gd name="connsiteY549" fmla="*/ 2473055 h 6858000"/>
              <a:gd name="connsiteX550" fmla="*/ 5829202 w 7467600"/>
              <a:gd name="connsiteY550" fmla="*/ 1971679 h 6858000"/>
              <a:gd name="connsiteX551" fmla="*/ 5911389 w 7467600"/>
              <a:gd name="connsiteY551" fmla="*/ 1898371 h 6858000"/>
              <a:gd name="connsiteX552" fmla="*/ 6237627 w 7467600"/>
              <a:gd name="connsiteY552" fmla="*/ 2231921 h 6858000"/>
              <a:gd name="connsiteX553" fmla="*/ 5911389 w 7467600"/>
              <a:gd name="connsiteY553" fmla="*/ 1898371 h 6858000"/>
              <a:gd name="connsiteX554" fmla="*/ 6944437 w 7467600"/>
              <a:gd name="connsiteY554" fmla="*/ 1575402 h 6858000"/>
              <a:gd name="connsiteX555" fmla="*/ 6304730 w 7467600"/>
              <a:gd name="connsiteY555" fmla="*/ 1766654 h 6858000"/>
              <a:gd name="connsiteX556" fmla="*/ 6944437 w 7467600"/>
              <a:gd name="connsiteY556" fmla="*/ 1575402 h 6858000"/>
              <a:gd name="connsiteX557" fmla="*/ 7019523 w 7467600"/>
              <a:gd name="connsiteY557" fmla="*/ 1519450 h 6858000"/>
              <a:gd name="connsiteX558" fmla="*/ 6298091 w 7467600"/>
              <a:gd name="connsiteY558" fmla="*/ 1737122 h 6858000"/>
              <a:gd name="connsiteX559" fmla="*/ 7019523 w 7467600"/>
              <a:gd name="connsiteY559" fmla="*/ 1519450 h 6858000"/>
              <a:gd name="connsiteX560" fmla="*/ 2399523 w 7467600"/>
              <a:gd name="connsiteY560" fmla="*/ 1428234 h 6858000"/>
              <a:gd name="connsiteX561" fmla="*/ 2224982 w 7467600"/>
              <a:gd name="connsiteY561" fmla="*/ 1826201 h 6858000"/>
              <a:gd name="connsiteX562" fmla="*/ 2096099 w 7467600"/>
              <a:gd name="connsiteY562" fmla="*/ 2345900 h 6858000"/>
              <a:gd name="connsiteX563" fmla="*/ 2283317 w 7467600"/>
              <a:gd name="connsiteY563" fmla="*/ 1796925 h 6858000"/>
              <a:gd name="connsiteX564" fmla="*/ 2399523 w 7467600"/>
              <a:gd name="connsiteY564" fmla="*/ 1428234 h 6858000"/>
              <a:gd name="connsiteX565" fmla="*/ 2448558 w 7467600"/>
              <a:gd name="connsiteY565" fmla="*/ 1373435 h 6858000"/>
              <a:gd name="connsiteX566" fmla="*/ 2312521 w 7467600"/>
              <a:gd name="connsiteY566" fmla="*/ 1806140 h 6858000"/>
              <a:gd name="connsiteX567" fmla="*/ 2127533 w 7467600"/>
              <a:gd name="connsiteY567" fmla="*/ 2348380 h 6858000"/>
              <a:gd name="connsiteX568" fmla="*/ 2358080 w 7467600"/>
              <a:gd name="connsiteY568" fmla="*/ 1866134 h 6858000"/>
              <a:gd name="connsiteX569" fmla="*/ 2407436 w 7467600"/>
              <a:gd name="connsiteY569" fmla="*/ 1651070 h 6858000"/>
              <a:gd name="connsiteX570" fmla="*/ 2448558 w 7467600"/>
              <a:gd name="connsiteY570" fmla="*/ 1373435 h 6858000"/>
              <a:gd name="connsiteX571" fmla="*/ 278707 w 7467600"/>
              <a:gd name="connsiteY571" fmla="*/ 1352270 h 6858000"/>
              <a:gd name="connsiteX572" fmla="*/ 321570 w 7467600"/>
              <a:gd name="connsiteY572" fmla="*/ 1861610 h 6858000"/>
              <a:gd name="connsiteX573" fmla="*/ 294281 w 7467600"/>
              <a:gd name="connsiteY573" fmla="*/ 1440658 h 6858000"/>
              <a:gd name="connsiteX574" fmla="*/ 278707 w 7467600"/>
              <a:gd name="connsiteY574" fmla="*/ 1352270 h 6858000"/>
              <a:gd name="connsiteX575" fmla="*/ 1423821 w 7467600"/>
              <a:gd name="connsiteY575" fmla="*/ 1351958 h 6858000"/>
              <a:gd name="connsiteX576" fmla="*/ 1638521 w 7467600"/>
              <a:gd name="connsiteY576" fmla="*/ 1908470 h 6858000"/>
              <a:gd name="connsiteX577" fmla="*/ 1754199 w 7467600"/>
              <a:gd name="connsiteY577" fmla="*/ 2149284 h 6858000"/>
              <a:gd name="connsiteX578" fmla="*/ 1908359 w 7467600"/>
              <a:gd name="connsiteY578" fmla="*/ 2364988 h 6858000"/>
              <a:gd name="connsiteX579" fmla="*/ 1647661 w 7467600"/>
              <a:gd name="connsiteY579" fmla="*/ 1825945 h 6858000"/>
              <a:gd name="connsiteX580" fmla="*/ 1423821 w 7467600"/>
              <a:gd name="connsiteY580" fmla="*/ 1351958 h 6858000"/>
              <a:gd name="connsiteX581" fmla="*/ 1431890 w 7467600"/>
              <a:gd name="connsiteY581" fmla="*/ 1306475 h 6858000"/>
              <a:gd name="connsiteX582" fmla="*/ 1507597 w 7467600"/>
              <a:gd name="connsiteY582" fmla="*/ 1446132 h 6858000"/>
              <a:gd name="connsiteX583" fmla="*/ 1674586 w 7467600"/>
              <a:gd name="connsiteY583" fmla="*/ 1813832 h 6858000"/>
              <a:gd name="connsiteX584" fmla="*/ 1815950 w 7467600"/>
              <a:gd name="connsiteY584" fmla="*/ 2128564 h 6858000"/>
              <a:gd name="connsiteX585" fmla="*/ 1984242 w 7467600"/>
              <a:gd name="connsiteY585" fmla="*/ 2430829 h 6858000"/>
              <a:gd name="connsiteX586" fmla="*/ 2014023 w 7467600"/>
              <a:gd name="connsiteY586" fmla="*/ 2450995 h 6858000"/>
              <a:gd name="connsiteX587" fmla="*/ 1747337 w 7467600"/>
              <a:gd name="connsiteY587" fmla="*/ 1855264 h 6858000"/>
              <a:gd name="connsiteX588" fmla="*/ 1533749 w 7467600"/>
              <a:gd name="connsiteY588" fmla="*/ 1478656 h 6858000"/>
              <a:gd name="connsiteX589" fmla="*/ 1431890 w 7467600"/>
              <a:gd name="connsiteY589" fmla="*/ 1306475 h 6858000"/>
              <a:gd name="connsiteX590" fmla="*/ 5052692 w 7467600"/>
              <a:gd name="connsiteY590" fmla="*/ 1292994 h 6858000"/>
              <a:gd name="connsiteX591" fmla="*/ 5200661 w 7467600"/>
              <a:gd name="connsiteY591" fmla="*/ 1635186 h 6858000"/>
              <a:gd name="connsiteX592" fmla="*/ 5297138 w 7467600"/>
              <a:gd name="connsiteY592" fmla="*/ 1906351 h 6858000"/>
              <a:gd name="connsiteX593" fmla="*/ 5052692 w 7467600"/>
              <a:gd name="connsiteY593" fmla="*/ 1292994 h 6858000"/>
              <a:gd name="connsiteX594" fmla="*/ 5009948 w 7467600"/>
              <a:gd name="connsiteY594" fmla="*/ 1273619 h 6858000"/>
              <a:gd name="connsiteX595" fmla="*/ 5121777 w 7467600"/>
              <a:gd name="connsiteY595" fmla="*/ 1654213 h 6858000"/>
              <a:gd name="connsiteX596" fmla="*/ 5293545 w 7467600"/>
              <a:gd name="connsiteY596" fmla="*/ 2072247 h 6858000"/>
              <a:gd name="connsiteX597" fmla="*/ 5294042 w 7467600"/>
              <a:gd name="connsiteY597" fmla="*/ 2065019 h 6858000"/>
              <a:gd name="connsiteX598" fmla="*/ 5171936 w 7467600"/>
              <a:gd name="connsiteY598" fmla="*/ 1647613 h 6858000"/>
              <a:gd name="connsiteX599" fmla="*/ 5009948 w 7467600"/>
              <a:gd name="connsiteY599" fmla="*/ 1273619 h 6858000"/>
              <a:gd name="connsiteX600" fmla="*/ 655236 w 7467600"/>
              <a:gd name="connsiteY600" fmla="*/ 1268632 h 6858000"/>
              <a:gd name="connsiteX601" fmla="*/ 839521 w 7467600"/>
              <a:gd name="connsiteY601" fmla="*/ 1685315 h 6858000"/>
              <a:gd name="connsiteX602" fmla="*/ 1109416 w 7467600"/>
              <a:gd name="connsiteY602" fmla="*/ 2061663 h 6858000"/>
              <a:gd name="connsiteX603" fmla="*/ 1298300 w 7467600"/>
              <a:gd name="connsiteY603" fmla="*/ 2247742 h 6858000"/>
              <a:gd name="connsiteX604" fmla="*/ 1125871 w 7467600"/>
              <a:gd name="connsiteY604" fmla="*/ 1989513 h 6858000"/>
              <a:gd name="connsiteX605" fmla="*/ 981574 w 7467600"/>
              <a:gd name="connsiteY605" fmla="*/ 1783157 h 6858000"/>
              <a:gd name="connsiteX606" fmla="*/ 922198 w 7467600"/>
              <a:gd name="connsiteY606" fmla="*/ 1677437 h 6858000"/>
              <a:gd name="connsiteX607" fmla="*/ 869293 w 7467600"/>
              <a:gd name="connsiteY607" fmla="*/ 1583214 h 6858000"/>
              <a:gd name="connsiteX608" fmla="*/ 751431 w 7467600"/>
              <a:gd name="connsiteY608" fmla="*/ 1405731 h 6858000"/>
              <a:gd name="connsiteX609" fmla="*/ 655236 w 7467600"/>
              <a:gd name="connsiteY609" fmla="*/ 1268632 h 6858000"/>
              <a:gd name="connsiteX610" fmla="*/ 6516292 w 7467600"/>
              <a:gd name="connsiteY610" fmla="*/ 1263064 h 6858000"/>
              <a:gd name="connsiteX611" fmla="*/ 5736320 w 7467600"/>
              <a:gd name="connsiteY611" fmla="*/ 1501803 h 6858000"/>
              <a:gd name="connsiteX612" fmla="*/ 6516292 w 7467600"/>
              <a:gd name="connsiteY612" fmla="*/ 1263064 h 6858000"/>
              <a:gd name="connsiteX613" fmla="*/ 291466 w 7467600"/>
              <a:gd name="connsiteY613" fmla="*/ 1250369 h 6858000"/>
              <a:gd name="connsiteX614" fmla="*/ 323180 w 7467600"/>
              <a:gd name="connsiteY614" fmla="*/ 1435283 h 6858000"/>
              <a:gd name="connsiteX615" fmla="*/ 349381 w 7467600"/>
              <a:gd name="connsiteY615" fmla="*/ 1875041 h 6858000"/>
              <a:gd name="connsiteX616" fmla="*/ 374363 w 7467600"/>
              <a:gd name="connsiteY616" fmla="*/ 1506494 h 6858000"/>
              <a:gd name="connsiteX617" fmla="*/ 302168 w 7467600"/>
              <a:gd name="connsiteY617" fmla="*/ 1274495 h 6858000"/>
              <a:gd name="connsiteX618" fmla="*/ 291466 w 7467600"/>
              <a:gd name="connsiteY618" fmla="*/ 1250369 h 6858000"/>
              <a:gd name="connsiteX619" fmla="*/ 678222 w 7467600"/>
              <a:gd name="connsiteY619" fmla="*/ 1248670 h 6858000"/>
              <a:gd name="connsiteX620" fmla="*/ 775536 w 7467600"/>
              <a:gd name="connsiteY620" fmla="*/ 1388015 h 6858000"/>
              <a:gd name="connsiteX621" fmla="*/ 894529 w 7467600"/>
              <a:gd name="connsiteY621" fmla="*/ 1567739 h 6858000"/>
              <a:gd name="connsiteX622" fmla="*/ 948000 w 7467600"/>
              <a:gd name="connsiteY622" fmla="*/ 1663088 h 6858000"/>
              <a:gd name="connsiteX623" fmla="*/ 1006812 w 7467600"/>
              <a:gd name="connsiteY623" fmla="*/ 1767683 h 6858000"/>
              <a:gd name="connsiteX624" fmla="*/ 1149133 w 7467600"/>
              <a:gd name="connsiteY624" fmla="*/ 1971513 h 6858000"/>
              <a:gd name="connsiteX625" fmla="*/ 1333952 w 7467600"/>
              <a:gd name="connsiteY625" fmla="*/ 2251620 h 6858000"/>
              <a:gd name="connsiteX626" fmla="*/ 1337329 w 7467600"/>
              <a:gd name="connsiteY626" fmla="*/ 2258350 h 6858000"/>
              <a:gd name="connsiteX627" fmla="*/ 1014726 w 7467600"/>
              <a:gd name="connsiteY627" fmla="*/ 1615556 h 6858000"/>
              <a:gd name="connsiteX628" fmla="*/ 678222 w 7467600"/>
              <a:gd name="connsiteY628" fmla="*/ 1248670 h 6858000"/>
              <a:gd name="connsiteX629" fmla="*/ 6691602 w 7467600"/>
              <a:gd name="connsiteY629" fmla="*/ 1140573 h 6858000"/>
              <a:gd name="connsiteX630" fmla="*/ 6571100 w 7467600"/>
              <a:gd name="connsiteY630" fmla="*/ 1183662 h 6858000"/>
              <a:gd name="connsiteX631" fmla="*/ 6241687 w 7467600"/>
              <a:gd name="connsiteY631" fmla="*/ 1257600 h 6858000"/>
              <a:gd name="connsiteX632" fmla="*/ 5693009 w 7467600"/>
              <a:gd name="connsiteY632" fmla="*/ 1478256 h 6858000"/>
              <a:gd name="connsiteX633" fmla="*/ 6548420 w 7467600"/>
              <a:gd name="connsiteY633" fmla="*/ 1214599 h 6858000"/>
              <a:gd name="connsiteX634" fmla="*/ 6605473 w 7467600"/>
              <a:gd name="connsiteY634" fmla="*/ 1184686 h 6858000"/>
              <a:gd name="connsiteX635" fmla="*/ 6691602 w 7467600"/>
              <a:gd name="connsiteY635" fmla="*/ 1140573 h 6858000"/>
              <a:gd name="connsiteX636" fmla="*/ 4002475 w 7467600"/>
              <a:gd name="connsiteY636" fmla="*/ 1037802 h 6858000"/>
              <a:gd name="connsiteX637" fmla="*/ 4000324 w 7467600"/>
              <a:gd name="connsiteY637" fmla="*/ 1039362 h 6858000"/>
              <a:gd name="connsiteX638" fmla="*/ 4002862 w 7467600"/>
              <a:gd name="connsiteY638" fmla="*/ 1042866 h 6858000"/>
              <a:gd name="connsiteX639" fmla="*/ 4002475 w 7467600"/>
              <a:gd name="connsiteY639" fmla="*/ 1037802 h 6858000"/>
              <a:gd name="connsiteX640" fmla="*/ 506322 w 7467600"/>
              <a:gd name="connsiteY640" fmla="*/ 1020997 h 6858000"/>
              <a:gd name="connsiteX641" fmla="*/ 533068 w 7467600"/>
              <a:gd name="connsiteY641" fmla="*/ 1029409 h 6858000"/>
              <a:gd name="connsiteX642" fmla="*/ 1232525 w 7467600"/>
              <a:gd name="connsiteY642" fmla="*/ 1804675 h 6858000"/>
              <a:gd name="connsiteX643" fmla="*/ 1388858 w 7467600"/>
              <a:gd name="connsiteY643" fmla="*/ 2368011 h 6858000"/>
              <a:gd name="connsiteX644" fmla="*/ 1384098 w 7467600"/>
              <a:gd name="connsiteY644" fmla="*/ 2378125 h 6858000"/>
              <a:gd name="connsiteX645" fmla="*/ 1425393 w 7467600"/>
              <a:gd name="connsiteY645" fmla="*/ 2589124 h 6858000"/>
              <a:gd name="connsiteX646" fmla="*/ 1424001 w 7467600"/>
              <a:gd name="connsiteY646" fmla="*/ 2597541 h 6858000"/>
              <a:gd name="connsiteX647" fmla="*/ 2152729 w 7467600"/>
              <a:gd name="connsiteY647" fmla="*/ 2864487 h 6858000"/>
              <a:gd name="connsiteX648" fmla="*/ 2020609 w 7467600"/>
              <a:gd name="connsiteY648" fmla="*/ 2539671 h 6858000"/>
              <a:gd name="connsiteX649" fmla="*/ 2018920 w 7467600"/>
              <a:gd name="connsiteY649" fmla="*/ 2536309 h 6858000"/>
              <a:gd name="connsiteX650" fmla="*/ 1342441 w 7467600"/>
              <a:gd name="connsiteY650" fmla="*/ 1173017 h 6858000"/>
              <a:gd name="connsiteX651" fmla="*/ 1367925 w 7467600"/>
              <a:gd name="connsiteY651" fmla="*/ 1135648 h 6858000"/>
              <a:gd name="connsiteX652" fmla="*/ 1771401 w 7467600"/>
              <a:gd name="connsiteY652" fmla="*/ 1806673 h 6858000"/>
              <a:gd name="connsiteX653" fmla="*/ 1972385 w 7467600"/>
              <a:gd name="connsiteY653" fmla="*/ 2198735 h 6858000"/>
              <a:gd name="connsiteX654" fmla="*/ 2040892 w 7467600"/>
              <a:gd name="connsiteY654" fmla="*/ 2405205 h 6858000"/>
              <a:gd name="connsiteX655" fmla="*/ 2131689 w 7467600"/>
              <a:gd name="connsiteY655" fmla="*/ 1936926 h 6858000"/>
              <a:gd name="connsiteX656" fmla="*/ 2454820 w 7467600"/>
              <a:gd name="connsiteY656" fmla="*/ 1248808 h 6858000"/>
              <a:gd name="connsiteX657" fmla="*/ 2492512 w 7467600"/>
              <a:gd name="connsiteY657" fmla="*/ 1302920 h 6858000"/>
              <a:gd name="connsiteX658" fmla="*/ 2081216 w 7467600"/>
              <a:gd name="connsiteY658" fmla="*/ 2527513 h 6858000"/>
              <a:gd name="connsiteX659" fmla="*/ 2081211 w 7467600"/>
              <a:gd name="connsiteY659" fmla="*/ 2528916 h 6858000"/>
              <a:gd name="connsiteX660" fmla="*/ 2199067 w 7467600"/>
              <a:gd name="connsiteY660" fmla="*/ 2884061 h 6858000"/>
              <a:gd name="connsiteX661" fmla="*/ 3192586 w 7467600"/>
              <a:gd name="connsiteY661" fmla="*/ 3411496 h 6858000"/>
              <a:gd name="connsiteX662" fmla="*/ 3182620 w 7467600"/>
              <a:gd name="connsiteY662" fmla="*/ 3483279 h 6858000"/>
              <a:gd name="connsiteX663" fmla="*/ 2435119 w 7467600"/>
              <a:gd name="connsiteY663" fmla="*/ 3080173 h 6858000"/>
              <a:gd name="connsiteX664" fmla="*/ 2410152 w 7467600"/>
              <a:gd name="connsiteY664" fmla="*/ 3063751 h 6858000"/>
              <a:gd name="connsiteX665" fmla="*/ 2408099 w 7467600"/>
              <a:gd name="connsiteY665" fmla="*/ 3064403 h 6858000"/>
              <a:gd name="connsiteX666" fmla="*/ 2407218 w 7467600"/>
              <a:gd name="connsiteY666" fmla="*/ 3070324 h 6858000"/>
              <a:gd name="connsiteX667" fmla="*/ 2380138 w 7467600"/>
              <a:gd name="connsiteY667" fmla="*/ 3099341 h 6858000"/>
              <a:gd name="connsiteX668" fmla="*/ 1765923 w 7467600"/>
              <a:gd name="connsiteY668" fmla="*/ 3581043 h 6858000"/>
              <a:gd name="connsiteX669" fmla="*/ 1702258 w 7467600"/>
              <a:gd name="connsiteY669" fmla="*/ 3612286 h 6858000"/>
              <a:gd name="connsiteX670" fmla="*/ 1538370 w 7467600"/>
              <a:gd name="connsiteY670" fmla="*/ 3811804 h 6858000"/>
              <a:gd name="connsiteX671" fmla="*/ 542867 w 7467600"/>
              <a:gd name="connsiteY671" fmla="*/ 4944092 h 6858000"/>
              <a:gd name="connsiteX672" fmla="*/ 515800 w 7467600"/>
              <a:gd name="connsiteY672" fmla="*/ 4862180 h 6858000"/>
              <a:gd name="connsiteX673" fmla="*/ 909145 w 7467600"/>
              <a:gd name="connsiteY673" fmla="*/ 4199225 h 6858000"/>
              <a:gd name="connsiteX674" fmla="*/ 1214067 w 7467600"/>
              <a:gd name="connsiteY674" fmla="*/ 3908561 h 6858000"/>
              <a:gd name="connsiteX675" fmla="*/ 640967 w 7467600"/>
              <a:gd name="connsiteY675" fmla="*/ 4105601 h 6858000"/>
              <a:gd name="connsiteX676" fmla="*/ 112563 w 7467600"/>
              <a:gd name="connsiteY676" fmla="*/ 4396952 h 6858000"/>
              <a:gd name="connsiteX677" fmla="*/ 0 w 7467600"/>
              <a:gd name="connsiteY677" fmla="*/ 4466006 h 6858000"/>
              <a:gd name="connsiteX678" fmla="*/ 0 w 7467600"/>
              <a:gd name="connsiteY678" fmla="*/ 4233763 h 6858000"/>
              <a:gd name="connsiteX679" fmla="*/ 36881 w 7467600"/>
              <a:gd name="connsiteY679" fmla="*/ 4200118 h 6858000"/>
              <a:gd name="connsiteX680" fmla="*/ 910534 w 7467600"/>
              <a:gd name="connsiteY680" fmla="*/ 3629753 h 6858000"/>
              <a:gd name="connsiteX681" fmla="*/ 1578717 w 7467600"/>
              <a:gd name="connsiteY681" fmla="*/ 3575982 h 6858000"/>
              <a:gd name="connsiteX682" fmla="*/ 2338780 w 7467600"/>
              <a:gd name="connsiteY682" fmla="*/ 3033725 h 6858000"/>
              <a:gd name="connsiteX683" fmla="*/ 1807991 w 7467600"/>
              <a:gd name="connsiteY683" fmla="*/ 2807184 h 6858000"/>
              <a:gd name="connsiteX684" fmla="*/ 1416358 w 7467600"/>
              <a:gd name="connsiteY684" fmla="*/ 3112571 h 6858000"/>
              <a:gd name="connsiteX685" fmla="*/ 939066 w 7467600"/>
              <a:gd name="connsiteY685" fmla="*/ 3378798 h 6858000"/>
              <a:gd name="connsiteX686" fmla="*/ 115099 w 7467600"/>
              <a:gd name="connsiteY686" fmla="*/ 3607650 h 6858000"/>
              <a:gd name="connsiteX687" fmla="*/ 97284 w 7467600"/>
              <a:gd name="connsiteY687" fmla="*/ 3520393 h 6858000"/>
              <a:gd name="connsiteX688" fmla="*/ 922050 w 7467600"/>
              <a:gd name="connsiteY688" fmla="*/ 3074867 h 6858000"/>
              <a:gd name="connsiteX689" fmla="*/ 1405265 w 7467600"/>
              <a:gd name="connsiteY689" fmla="*/ 3016319 h 6858000"/>
              <a:gd name="connsiteX690" fmla="*/ 1407512 w 7467600"/>
              <a:gd name="connsiteY690" fmla="*/ 3018001 h 6858000"/>
              <a:gd name="connsiteX691" fmla="*/ 1726266 w 7467600"/>
              <a:gd name="connsiteY691" fmla="*/ 2777274 h 6858000"/>
              <a:gd name="connsiteX692" fmla="*/ 625390 w 7467600"/>
              <a:gd name="connsiteY692" fmla="*/ 2514541 h 6858000"/>
              <a:gd name="connsiteX693" fmla="*/ 619799 w 7467600"/>
              <a:gd name="connsiteY693" fmla="*/ 2527180 h 6858000"/>
              <a:gd name="connsiteX694" fmla="*/ 310030 w 7467600"/>
              <a:gd name="connsiteY694" fmla="*/ 2771818 h 6858000"/>
              <a:gd name="connsiteX695" fmla="*/ 173877 w 7467600"/>
              <a:gd name="connsiteY695" fmla="*/ 2937056 h 6858000"/>
              <a:gd name="connsiteX696" fmla="*/ 77889 w 7467600"/>
              <a:gd name="connsiteY696" fmla="*/ 3138440 h 6858000"/>
              <a:gd name="connsiteX697" fmla="*/ 0 w 7467600"/>
              <a:gd name="connsiteY697" fmla="*/ 3271395 h 6858000"/>
              <a:gd name="connsiteX698" fmla="*/ 0 w 7467600"/>
              <a:gd name="connsiteY698" fmla="*/ 3153002 h 6858000"/>
              <a:gd name="connsiteX699" fmla="*/ 2386 w 7467600"/>
              <a:gd name="connsiteY699" fmla="*/ 3149203 h 6858000"/>
              <a:gd name="connsiteX700" fmla="*/ 89753 w 7467600"/>
              <a:gd name="connsiteY700" fmla="*/ 2987702 h 6858000"/>
              <a:gd name="connsiteX701" fmla="*/ 76869 w 7467600"/>
              <a:gd name="connsiteY701" fmla="*/ 3005404 h 6858000"/>
              <a:gd name="connsiteX702" fmla="*/ 32049 w 7467600"/>
              <a:gd name="connsiteY702" fmla="*/ 3065814 h 6858000"/>
              <a:gd name="connsiteX703" fmla="*/ 0 w 7467600"/>
              <a:gd name="connsiteY703" fmla="*/ 3108744 h 6858000"/>
              <a:gd name="connsiteX704" fmla="*/ 0 w 7467600"/>
              <a:gd name="connsiteY704" fmla="*/ 3058059 h 6858000"/>
              <a:gd name="connsiteX705" fmla="*/ 7610 w 7467600"/>
              <a:gd name="connsiteY705" fmla="*/ 3047889 h 6858000"/>
              <a:gd name="connsiteX706" fmla="*/ 52419 w 7467600"/>
              <a:gd name="connsiteY706" fmla="*/ 2987479 h 6858000"/>
              <a:gd name="connsiteX707" fmla="*/ 59142 w 7467600"/>
              <a:gd name="connsiteY707" fmla="*/ 2978488 h 6858000"/>
              <a:gd name="connsiteX708" fmla="*/ 0 w 7467600"/>
              <a:gd name="connsiteY708" fmla="*/ 3015334 h 6858000"/>
              <a:gd name="connsiteX709" fmla="*/ 0 w 7467600"/>
              <a:gd name="connsiteY709" fmla="*/ 2914286 h 6858000"/>
              <a:gd name="connsiteX710" fmla="*/ 36383 w 7467600"/>
              <a:gd name="connsiteY710" fmla="*/ 2901128 h 6858000"/>
              <a:gd name="connsiteX711" fmla="*/ 156329 w 7467600"/>
              <a:gd name="connsiteY711" fmla="*/ 2840533 h 6858000"/>
              <a:gd name="connsiteX712" fmla="*/ 358355 w 7467600"/>
              <a:gd name="connsiteY712" fmla="*/ 2620471 h 6858000"/>
              <a:gd name="connsiteX713" fmla="*/ 510577 w 7467600"/>
              <a:gd name="connsiteY713" fmla="*/ 2501244 h 6858000"/>
              <a:gd name="connsiteX714" fmla="*/ 211967 w 7467600"/>
              <a:gd name="connsiteY714" fmla="*/ 2479171 h 6858000"/>
              <a:gd name="connsiteX715" fmla="*/ 0 w 7467600"/>
              <a:gd name="connsiteY715" fmla="*/ 2476398 h 6858000"/>
              <a:gd name="connsiteX716" fmla="*/ 0 w 7467600"/>
              <a:gd name="connsiteY716" fmla="*/ 2389189 h 6858000"/>
              <a:gd name="connsiteX717" fmla="*/ 103062 w 7467600"/>
              <a:gd name="connsiteY717" fmla="*/ 2389518 h 6858000"/>
              <a:gd name="connsiteX718" fmla="*/ 510734 w 7467600"/>
              <a:gd name="connsiteY718" fmla="*/ 2416201 h 6858000"/>
              <a:gd name="connsiteX719" fmla="*/ 279257 w 7467600"/>
              <a:gd name="connsiteY719" fmla="*/ 2092102 h 6858000"/>
              <a:gd name="connsiteX720" fmla="*/ 65265 w 7467600"/>
              <a:gd name="connsiteY720" fmla="*/ 2006049 h 6858000"/>
              <a:gd name="connsiteX721" fmla="*/ 0 w 7467600"/>
              <a:gd name="connsiteY721" fmla="*/ 1982532 h 6858000"/>
              <a:gd name="connsiteX722" fmla="*/ 0 w 7467600"/>
              <a:gd name="connsiteY722" fmla="*/ 1912789 h 6858000"/>
              <a:gd name="connsiteX723" fmla="*/ 97460 w 7467600"/>
              <a:gd name="connsiteY723" fmla="*/ 1953725 h 6858000"/>
              <a:gd name="connsiteX724" fmla="*/ 221272 w 7467600"/>
              <a:gd name="connsiteY724" fmla="*/ 1980766 h 6858000"/>
              <a:gd name="connsiteX725" fmla="*/ 116765 w 7467600"/>
              <a:gd name="connsiteY725" fmla="*/ 1911033 h 6858000"/>
              <a:gd name="connsiteX726" fmla="*/ 16405 w 7467600"/>
              <a:gd name="connsiteY726" fmla="*/ 1803412 h 6858000"/>
              <a:gd name="connsiteX727" fmla="*/ 0 w 7467600"/>
              <a:gd name="connsiteY727" fmla="*/ 1784777 h 6858000"/>
              <a:gd name="connsiteX728" fmla="*/ 0 w 7467600"/>
              <a:gd name="connsiteY728" fmla="*/ 1740082 h 6858000"/>
              <a:gd name="connsiteX729" fmla="*/ 39394 w 7467600"/>
              <a:gd name="connsiteY729" fmla="*/ 1784856 h 6858000"/>
              <a:gd name="connsiteX730" fmla="*/ 135813 w 7467600"/>
              <a:gd name="connsiteY730" fmla="*/ 1888838 h 6858000"/>
              <a:gd name="connsiteX731" fmla="*/ 242575 w 7467600"/>
              <a:gd name="connsiteY731" fmla="*/ 1958841 h 6858000"/>
              <a:gd name="connsiteX732" fmla="*/ 82197 w 7467600"/>
              <a:gd name="connsiteY732" fmla="*/ 1754826 h 6858000"/>
              <a:gd name="connsiteX733" fmla="*/ 0 w 7467600"/>
              <a:gd name="connsiteY733" fmla="*/ 1679650 h 6858000"/>
              <a:gd name="connsiteX734" fmla="*/ 0 w 7467600"/>
              <a:gd name="connsiteY734" fmla="*/ 1602463 h 6858000"/>
              <a:gd name="connsiteX735" fmla="*/ 84689 w 7467600"/>
              <a:gd name="connsiteY735" fmla="*/ 1677442 h 6858000"/>
              <a:gd name="connsiteX736" fmla="*/ 298437 w 7467600"/>
              <a:gd name="connsiteY736" fmla="*/ 1968019 h 6858000"/>
              <a:gd name="connsiteX737" fmla="*/ 227269 w 7467600"/>
              <a:gd name="connsiteY737" fmla="*/ 1114064 h 6858000"/>
              <a:gd name="connsiteX738" fmla="*/ 248003 w 7467600"/>
              <a:gd name="connsiteY738" fmla="*/ 1089613 h 6858000"/>
              <a:gd name="connsiteX739" fmla="*/ 427020 w 7467600"/>
              <a:gd name="connsiteY739" fmla="*/ 1619803 h 6858000"/>
              <a:gd name="connsiteX740" fmla="*/ 340345 w 7467600"/>
              <a:gd name="connsiteY740" fmla="*/ 2027739 h 6858000"/>
              <a:gd name="connsiteX741" fmla="*/ 360865 w 7467600"/>
              <a:gd name="connsiteY741" fmla="*/ 2044827 h 6858000"/>
              <a:gd name="connsiteX742" fmla="*/ 560414 w 7467600"/>
              <a:gd name="connsiteY742" fmla="*/ 2421457 h 6858000"/>
              <a:gd name="connsiteX743" fmla="*/ 1359703 w 7467600"/>
              <a:gd name="connsiteY743" fmla="*/ 2578554 h 6858000"/>
              <a:gd name="connsiteX744" fmla="*/ 1359422 w 7467600"/>
              <a:gd name="connsiteY744" fmla="*/ 2577994 h 6858000"/>
              <a:gd name="connsiteX745" fmla="*/ 828701 w 7467600"/>
              <a:gd name="connsiteY745" fmla="*/ 1839520 h 6858000"/>
              <a:gd name="connsiteX746" fmla="*/ 494427 w 7467600"/>
              <a:gd name="connsiteY746" fmla="*/ 1092333 h 6858000"/>
              <a:gd name="connsiteX747" fmla="*/ 506322 w 7467600"/>
              <a:gd name="connsiteY747" fmla="*/ 1020997 h 6858000"/>
              <a:gd name="connsiteX748" fmla="*/ 4570198 w 7467600"/>
              <a:gd name="connsiteY748" fmla="*/ 978081 h 6858000"/>
              <a:gd name="connsiteX749" fmla="*/ 4523691 w 7467600"/>
              <a:gd name="connsiteY749" fmla="*/ 1127776 h 6858000"/>
              <a:gd name="connsiteX750" fmla="*/ 4509875 w 7467600"/>
              <a:gd name="connsiteY750" fmla="*/ 1167552 h 6858000"/>
              <a:gd name="connsiteX751" fmla="*/ 4478168 w 7467600"/>
              <a:gd name="connsiteY751" fmla="*/ 1260735 h 6858000"/>
              <a:gd name="connsiteX752" fmla="*/ 4409309 w 7467600"/>
              <a:gd name="connsiteY752" fmla="*/ 1666996 h 6858000"/>
              <a:gd name="connsiteX753" fmla="*/ 4370031 w 7467600"/>
              <a:gd name="connsiteY753" fmla="*/ 1955666 h 6858000"/>
              <a:gd name="connsiteX754" fmla="*/ 4570198 w 7467600"/>
              <a:gd name="connsiteY754" fmla="*/ 978081 h 6858000"/>
              <a:gd name="connsiteX755" fmla="*/ 4557898 w 7467600"/>
              <a:gd name="connsiteY755" fmla="*/ 900011 h 6858000"/>
              <a:gd name="connsiteX756" fmla="*/ 4344840 w 7467600"/>
              <a:gd name="connsiteY756" fmla="*/ 1922038 h 6858000"/>
              <a:gd name="connsiteX757" fmla="*/ 4378710 w 7467600"/>
              <a:gd name="connsiteY757" fmla="*/ 1665516 h 6858000"/>
              <a:gd name="connsiteX758" fmla="*/ 4448798 w 7467600"/>
              <a:gd name="connsiteY758" fmla="*/ 1253024 h 6858000"/>
              <a:gd name="connsiteX759" fmla="*/ 4480315 w 7467600"/>
              <a:gd name="connsiteY759" fmla="*/ 1158454 h 6858000"/>
              <a:gd name="connsiteX760" fmla="*/ 4494133 w 7467600"/>
              <a:gd name="connsiteY760" fmla="*/ 1118676 h 6858000"/>
              <a:gd name="connsiteX761" fmla="*/ 4557898 w 7467600"/>
              <a:gd name="connsiteY761" fmla="*/ 900011 h 6858000"/>
              <a:gd name="connsiteX762" fmla="*/ 5870151 w 7467600"/>
              <a:gd name="connsiteY762" fmla="*/ 898890 h 6858000"/>
              <a:gd name="connsiteX763" fmla="*/ 5861335 w 7467600"/>
              <a:gd name="connsiteY763" fmla="*/ 899177 h 6858000"/>
              <a:gd name="connsiteX764" fmla="*/ 5843702 w 7467600"/>
              <a:gd name="connsiteY764" fmla="*/ 899748 h 6858000"/>
              <a:gd name="connsiteX765" fmla="*/ 5651107 w 7467600"/>
              <a:gd name="connsiteY765" fmla="*/ 920306 h 6858000"/>
              <a:gd name="connsiteX766" fmla="*/ 5459407 w 7467600"/>
              <a:gd name="connsiteY766" fmla="*/ 940975 h 6858000"/>
              <a:gd name="connsiteX767" fmla="*/ 5374846 w 7467600"/>
              <a:gd name="connsiteY767" fmla="*/ 941988 h 6858000"/>
              <a:gd name="connsiteX768" fmla="*/ 5256105 w 7467600"/>
              <a:gd name="connsiteY768" fmla="*/ 945632 h 6858000"/>
              <a:gd name="connsiteX769" fmla="*/ 5107071 w 7467600"/>
              <a:gd name="connsiteY769" fmla="*/ 969720 h 6858000"/>
              <a:gd name="connsiteX770" fmla="*/ 4998681 w 7467600"/>
              <a:gd name="connsiteY770" fmla="*/ 988771 h 6858000"/>
              <a:gd name="connsiteX771" fmla="*/ 5870151 w 7467600"/>
              <a:gd name="connsiteY771" fmla="*/ 898890 h 6858000"/>
              <a:gd name="connsiteX772" fmla="*/ 5504425 w 7467600"/>
              <a:gd name="connsiteY772" fmla="*/ 848067 h 6858000"/>
              <a:gd name="connsiteX773" fmla="*/ 4968849 w 7467600"/>
              <a:gd name="connsiteY773" fmla="*/ 962318 h 6858000"/>
              <a:gd name="connsiteX774" fmla="*/ 5104039 w 7467600"/>
              <a:gd name="connsiteY774" fmla="*/ 940634 h 6858000"/>
              <a:gd name="connsiteX775" fmla="*/ 5256311 w 7467600"/>
              <a:gd name="connsiteY775" fmla="*/ 916490 h 6858000"/>
              <a:gd name="connsiteX776" fmla="*/ 5377381 w 7467600"/>
              <a:gd name="connsiteY776" fmla="*/ 912671 h 6858000"/>
              <a:gd name="connsiteX777" fmla="*/ 5460148 w 7467600"/>
              <a:gd name="connsiteY777" fmla="*/ 911442 h 6858000"/>
              <a:gd name="connsiteX778" fmla="*/ 5648971 w 7467600"/>
              <a:gd name="connsiteY778" fmla="*/ 891331 h 6858000"/>
              <a:gd name="connsiteX779" fmla="*/ 5844807 w 7467600"/>
              <a:gd name="connsiteY779" fmla="*/ 870718 h 6858000"/>
              <a:gd name="connsiteX780" fmla="*/ 5862975 w 7467600"/>
              <a:gd name="connsiteY780" fmla="*/ 869756 h 6858000"/>
              <a:gd name="connsiteX781" fmla="*/ 5920887 w 7467600"/>
              <a:gd name="connsiteY781" fmla="*/ 865929 h 6858000"/>
              <a:gd name="connsiteX782" fmla="*/ 5504425 w 7467600"/>
              <a:gd name="connsiteY782" fmla="*/ 848067 h 6858000"/>
              <a:gd name="connsiteX783" fmla="*/ 3607114 w 7467600"/>
              <a:gd name="connsiteY783" fmla="*/ 467441 h 6858000"/>
              <a:gd name="connsiteX784" fmla="*/ 3296242 w 7467600"/>
              <a:gd name="connsiteY784" fmla="*/ 807991 h 6858000"/>
              <a:gd name="connsiteX785" fmla="*/ 3174674 w 7467600"/>
              <a:gd name="connsiteY785" fmla="*/ 919759 h 6858000"/>
              <a:gd name="connsiteX786" fmla="*/ 3042978 w 7467600"/>
              <a:gd name="connsiteY786" fmla="*/ 1054894 h 6858000"/>
              <a:gd name="connsiteX787" fmla="*/ 2968914 w 7467600"/>
              <a:gd name="connsiteY787" fmla="*/ 1133756 h 6858000"/>
              <a:gd name="connsiteX788" fmla="*/ 3103823 w 7467600"/>
              <a:gd name="connsiteY788" fmla="*/ 1026814 h 6858000"/>
              <a:gd name="connsiteX789" fmla="*/ 3607114 w 7467600"/>
              <a:gd name="connsiteY789" fmla="*/ 467441 h 6858000"/>
              <a:gd name="connsiteX790" fmla="*/ 3744487 w 7467600"/>
              <a:gd name="connsiteY790" fmla="*/ 383136 h 6858000"/>
              <a:gd name="connsiteX791" fmla="*/ 3970213 w 7467600"/>
              <a:gd name="connsiteY791" fmla="*/ 995559 h 6858000"/>
              <a:gd name="connsiteX792" fmla="*/ 3744487 w 7467600"/>
              <a:gd name="connsiteY792" fmla="*/ 383136 h 6858000"/>
              <a:gd name="connsiteX793" fmla="*/ 3624562 w 7467600"/>
              <a:gd name="connsiteY793" fmla="*/ 367041 h 6858000"/>
              <a:gd name="connsiteX794" fmla="*/ 3489712 w 7467600"/>
              <a:gd name="connsiteY794" fmla="*/ 485386 h 6858000"/>
              <a:gd name="connsiteX795" fmla="*/ 3182994 w 7467600"/>
              <a:gd name="connsiteY795" fmla="*/ 828265 h 6858000"/>
              <a:gd name="connsiteX796" fmla="*/ 2892114 w 7467600"/>
              <a:gd name="connsiteY796" fmla="*/ 1172635 h 6858000"/>
              <a:gd name="connsiteX797" fmla="*/ 3021459 w 7467600"/>
              <a:gd name="connsiteY797" fmla="*/ 1035385 h 6858000"/>
              <a:gd name="connsiteX798" fmla="*/ 3153873 w 7467600"/>
              <a:gd name="connsiteY798" fmla="*/ 898971 h 6858000"/>
              <a:gd name="connsiteX799" fmla="*/ 3276511 w 7467600"/>
              <a:gd name="connsiteY799" fmla="*/ 786423 h 6858000"/>
              <a:gd name="connsiteX800" fmla="*/ 3584154 w 7467600"/>
              <a:gd name="connsiteY800" fmla="*/ 448218 h 6858000"/>
              <a:gd name="connsiteX801" fmla="*/ 3624562 w 7467600"/>
              <a:gd name="connsiteY801" fmla="*/ 367041 h 6858000"/>
              <a:gd name="connsiteX802" fmla="*/ 3766672 w 7467600"/>
              <a:gd name="connsiteY802" fmla="*/ 359429 h 6858000"/>
              <a:gd name="connsiteX803" fmla="*/ 3996338 w 7467600"/>
              <a:gd name="connsiteY803" fmla="*/ 968237 h 6858000"/>
              <a:gd name="connsiteX804" fmla="*/ 3766672 w 7467600"/>
              <a:gd name="connsiteY804" fmla="*/ 359429 h 6858000"/>
              <a:gd name="connsiteX805" fmla="*/ 5805386 w 7467600"/>
              <a:gd name="connsiteY805" fmla="*/ 239240 h 6858000"/>
              <a:gd name="connsiteX806" fmla="*/ 5736947 w 7467600"/>
              <a:gd name="connsiteY806" fmla="*/ 261367 h 6858000"/>
              <a:gd name="connsiteX807" fmla="*/ 5427012 w 7467600"/>
              <a:gd name="connsiteY807" fmla="*/ 311272 h 6858000"/>
              <a:gd name="connsiteX808" fmla="*/ 5147818 w 7467600"/>
              <a:gd name="connsiteY808" fmla="*/ 322112 h 6858000"/>
              <a:gd name="connsiteX809" fmla="*/ 5060854 w 7467600"/>
              <a:gd name="connsiteY809" fmla="*/ 311882 h 6858000"/>
              <a:gd name="connsiteX810" fmla="*/ 4945989 w 7467600"/>
              <a:gd name="connsiteY810" fmla="*/ 300516 h 6858000"/>
              <a:gd name="connsiteX811" fmla="*/ 5410479 w 7467600"/>
              <a:gd name="connsiteY811" fmla="*/ 348434 h 6858000"/>
              <a:gd name="connsiteX812" fmla="*/ 5805386 w 7467600"/>
              <a:gd name="connsiteY812" fmla="*/ 239240 h 6858000"/>
              <a:gd name="connsiteX813" fmla="*/ 5905192 w 7467600"/>
              <a:gd name="connsiteY813" fmla="*/ 163079 h 6858000"/>
              <a:gd name="connsiteX814" fmla="*/ 5865655 w 7467600"/>
              <a:gd name="connsiteY814" fmla="*/ 171901 h 6858000"/>
              <a:gd name="connsiteX815" fmla="*/ 5259740 w 7467600"/>
              <a:gd name="connsiteY815" fmla="*/ 257013 h 6858000"/>
              <a:gd name="connsiteX816" fmla="*/ 5208466 w 7467600"/>
              <a:gd name="connsiteY816" fmla="*/ 257550 h 6858000"/>
              <a:gd name="connsiteX817" fmla="*/ 4980204 w 7467600"/>
              <a:gd name="connsiteY817" fmla="*/ 271903 h 6858000"/>
              <a:gd name="connsiteX818" fmla="*/ 5068068 w 7467600"/>
              <a:gd name="connsiteY818" fmla="*/ 282244 h 6858000"/>
              <a:gd name="connsiteX819" fmla="*/ 5153231 w 7467600"/>
              <a:gd name="connsiteY819" fmla="*/ 292240 h 6858000"/>
              <a:gd name="connsiteX820" fmla="*/ 5426491 w 7467600"/>
              <a:gd name="connsiteY820" fmla="*/ 281128 h 6858000"/>
              <a:gd name="connsiteX821" fmla="*/ 5731212 w 7467600"/>
              <a:gd name="connsiteY821" fmla="*/ 231951 h 6858000"/>
              <a:gd name="connsiteX822" fmla="*/ 5905192 w 7467600"/>
              <a:gd name="connsiteY822" fmla="*/ 163079 h 6858000"/>
              <a:gd name="connsiteX823" fmla="*/ 5944437 w 7467600"/>
              <a:gd name="connsiteY823" fmla="*/ 113829 h 6858000"/>
              <a:gd name="connsiteX824" fmla="*/ 5825032 w 7467600"/>
              <a:gd name="connsiteY824" fmla="*/ 146405 h 6858000"/>
              <a:gd name="connsiteX825" fmla="*/ 4955599 w 7467600"/>
              <a:gd name="connsiteY825" fmla="*/ 247008 h 6858000"/>
              <a:gd name="connsiteX826" fmla="*/ 5210104 w 7467600"/>
              <a:gd name="connsiteY826" fmla="*/ 228123 h 6858000"/>
              <a:gd name="connsiteX827" fmla="*/ 5261015 w 7467600"/>
              <a:gd name="connsiteY827" fmla="*/ 227087 h 6858000"/>
              <a:gd name="connsiteX828" fmla="*/ 5861181 w 7467600"/>
              <a:gd name="connsiteY828" fmla="*/ 143093 h 6858000"/>
              <a:gd name="connsiteX829" fmla="*/ 5961252 w 7467600"/>
              <a:gd name="connsiteY829" fmla="*/ 114820 h 6858000"/>
              <a:gd name="connsiteX830" fmla="*/ 5944437 w 7467600"/>
              <a:gd name="connsiteY830" fmla="*/ 113829 h 6858000"/>
              <a:gd name="connsiteX831" fmla="*/ 3882765 w 7467600"/>
              <a:gd name="connsiteY831" fmla="*/ 0 h 6858000"/>
              <a:gd name="connsiteX832" fmla="*/ 3995099 w 7467600"/>
              <a:gd name="connsiteY832" fmla="*/ 0 h 6858000"/>
              <a:gd name="connsiteX833" fmla="*/ 4163818 w 7467600"/>
              <a:gd name="connsiteY833" fmla="*/ 234104 h 6858000"/>
              <a:gd name="connsiteX834" fmla="*/ 4172099 w 7467600"/>
              <a:gd name="connsiteY834" fmla="*/ 234207 h 6858000"/>
              <a:gd name="connsiteX835" fmla="*/ 4784282 w 7467600"/>
              <a:gd name="connsiteY835" fmla="*/ 276561 h 6858000"/>
              <a:gd name="connsiteX836" fmla="*/ 4801687 w 7467600"/>
              <a:gd name="connsiteY836" fmla="*/ 267764 h 6858000"/>
              <a:gd name="connsiteX837" fmla="*/ 6082788 w 7467600"/>
              <a:gd name="connsiteY837" fmla="*/ 64119 h 6858000"/>
              <a:gd name="connsiteX838" fmla="*/ 6099442 w 7467600"/>
              <a:gd name="connsiteY838" fmla="*/ 82568 h 6858000"/>
              <a:gd name="connsiteX839" fmla="*/ 4804137 w 7467600"/>
              <a:gd name="connsiteY839" fmla="*/ 320931 h 6858000"/>
              <a:gd name="connsiteX840" fmla="*/ 4227047 w 7467600"/>
              <a:gd name="connsiteY840" fmla="*/ 313415 h 6858000"/>
              <a:gd name="connsiteX841" fmla="*/ 4346041 w 7467600"/>
              <a:gd name="connsiteY841" fmla="*/ 456086 h 6858000"/>
              <a:gd name="connsiteX842" fmla="*/ 4870967 w 7467600"/>
              <a:gd name="connsiteY842" fmla="*/ 963061 h 6858000"/>
              <a:gd name="connsiteX843" fmla="*/ 4889647 w 7467600"/>
              <a:gd name="connsiteY843" fmla="*/ 957147 h 6858000"/>
              <a:gd name="connsiteX844" fmla="*/ 5422504 w 7467600"/>
              <a:gd name="connsiteY844" fmla="*/ 805191 h 6858000"/>
              <a:gd name="connsiteX845" fmla="*/ 6087656 w 7467600"/>
              <a:gd name="connsiteY845" fmla="*/ 826703 h 6858000"/>
              <a:gd name="connsiteX846" fmla="*/ 6058717 w 7467600"/>
              <a:gd name="connsiteY846" fmla="*/ 865992 h 6858000"/>
              <a:gd name="connsiteX847" fmla="*/ 4974153 w 7467600"/>
              <a:gd name="connsiteY847" fmla="*/ 1045456 h 6858000"/>
              <a:gd name="connsiteX848" fmla="*/ 5627835 w 7467600"/>
              <a:gd name="connsiteY848" fmla="*/ 1472077 h 6858000"/>
              <a:gd name="connsiteX849" fmla="*/ 5629817 w 7467600"/>
              <a:gd name="connsiteY849" fmla="*/ 1471412 h 6858000"/>
              <a:gd name="connsiteX850" fmla="*/ 5634124 w 7467600"/>
              <a:gd name="connsiteY850" fmla="*/ 1470572 h 6858000"/>
              <a:gd name="connsiteX851" fmla="*/ 5755832 w 7467600"/>
              <a:gd name="connsiteY851" fmla="*/ 1383886 h 6858000"/>
              <a:gd name="connsiteX852" fmla="*/ 6014186 w 7467600"/>
              <a:gd name="connsiteY852" fmla="*/ 1279799 h 6858000"/>
              <a:gd name="connsiteX853" fmla="*/ 6901619 w 7467600"/>
              <a:gd name="connsiteY853" fmla="*/ 1047874 h 6858000"/>
              <a:gd name="connsiteX854" fmla="*/ 6931566 w 7467600"/>
              <a:gd name="connsiteY854" fmla="*/ 1062034 h 6858000"/>
              <a:gd name="connsiteX855" fmla="*/ 5790982 w 7467600"/>
              <a:gd name="connsiteY855" fmla="*/ 1561380 h 6858000"/>
              <a:gd name="connsiteX856" fmla="*/ 6188971 w 7467600"/>
              <a:gd name="connsiteY856" fmla="*/ 1755168 h 6858000"/>
              <a:gd name="connsiteX857" fmla="*/ 6202446 w 7467600"/>
              <a:gd name="connsiteY857" fmla="*/ 1752268 h 6858000"/>
              <a:gd name="connsiteX858" fmla="*/ 7179560 w 7467600"/>
              <a:gd name="connsiteY858" fmla="*/ 1467551 h 6858000"/>
              <a:gd name="connsiteX859" fmla="*/ 7158730 w 7467600"/>
              <a:gd name="connsiteY859" fmla="*/ 1507835 h 6858000"/>
              <a:gd name="connsiteX860" fmla="*/ 6326959 w 7467600"/>
              <a:gd name="connsiteY860" fmla="*/ 1817686 h 6858000"/>
              <a:gd name="connsiteX861" fmla="*/ 6537433 w 7467600"/>
              <a:gd name="connsiteY861" fmla="*/ 1907790 h 6858000"/>
              <a:gd name="connsiteX862" fmla="*/ 6550221 w 7467600"/>
              <a:gd name="connsiteY862" fmla="*/ 1910729 h 6858000"/>
              <a:gd name="connsiteX863" fmla="*/ 6964438 w 7467600"/>
              <a:gd name="connsiteY863" fmla="*/ 2209505 h 6858000"/>
              <a:gd name="connsiteX864" fmla="*/ 7367862 w 7467600"/>
              <a:gd name="connsiteY864" fmla="*/ 2806833 h 6858000"/>
              <a:gd name="connsiteX865" fmla="*/ 7364329 w 7467600"/>
              <a:gd name="connsiteY865" fmla="*/ 2826907 h 6858000"/>
              <a:gd name="connsiteX866" fmla="*/ 7290545 w 7467600"/>
              <a:gd name="connsiteY866" fmla="*/ 2850663 h 6858000"/>
              <a:gd name="connsiteX867" fmla="*/ 6472036 w 7467600"/>
              <a:gd name="connsiteY867" fmla="*/ 1959003 h 6858000"/>
              <a:gd name="connsiteX868" fmla="*/ 5792897 w 7467600"/>
              <a:gd name="connsiteY868" fmla="*/ 1647747 h 6858000"/>
              <a:gd name="connsiteX869" fmla="*/ 5842751 w 7467600"/>
              <a:gd name="connsiteY869" fmla="*/ 1816112 h 6858000"/>
              <a:gd name="connsiteX870" fmla="*/ 5847424 w 7467600"/>
              <a:gd name="connsiteY870" fmla="*/ 1815776 h 6858000"/>
              <a:gd name="connsiteX871" fmla="*/ 6399821 w 7467600"/>
              <a:gd name="connsiteY871" fmla="*/ 2344799 h 6858000"/>
              <a:gd name="connsiteX872" fmla="*/ 6323232 w 7467600"/>
              <a:gd name="connsiteY872" fmla="*/ 2389634 h 6858000"/>
              <a:gd name="connsiteX873" fmla="*/ 5942958 w 7467600"/>
              <a:gd name="connsiteY873" fmla="*/ 2077708 h 6858000"/>
              <a:gd name="connsiteX874" fmla="*/ 5921559 w 7467600"/>
              <a:gd name="connsiteY874" fmla="*/ 2378596 h 6858000"/>
              <a:gd name="connsiteX875" fmla="*/ 5817651 w 7467600"/>
              <a:gd name="connsiteY875" fmla="*/ 3023919 h 6858000"/>
              <a:gd name="connsiteX876" fmla="*/ 5729634 w 7467600"/>
              <a:gd name="connsiteY876" fmla="*/ 3051849 h 6858000"/>
              <a:gd name="connsiteX877" fmla="*/ 5611018 w 7467600"/>
              <a:gd name="connsiteY877" fmla="*/ 2316769 h 6858000"/>
              <a:gd name="connsiteX878" fmla="*/ 5687608 w 7467600"/>
              <a:gd name="connsiteY878" fmla="*/ 2039972 h 6858000"/>
              <a:gd name="connsiteX879" fmla="*/ 5657554 w 7467600"/>
              <a:gd name="connsiteY879" fmla="*/ 1576445 h 6858000"/>
              <a:gd name="connsiteX880" fmla="*/ 5150475 w 7467600"/>
              <a:gd name="connsiteY880" fmla="*/ 1274012 h 6858000"/>
              <a:gd name="connsiteX881" fmla="*/ 5349142 w 7467600"/>
              <a:gd name="connsiteY881" fmla="*/ 2204405 h 6858000"/>
              <a:gd name="connsiteX882" fmla="*/ 5262214 w 7467600"/>
              <a:gd name="connsiteY882" fmla="*/ 2233836 h 6858000"/>
              <a:gd name="connsiteX883" fmla="*/ 4981539 w 7467600"/>
              <a:gd name="connsiteY883" fmla="*/ 1542201 h 6858000"/>
              <a:gd name="connsiteX884" fmla="*/ 4958461 w 7467600"/>
              <a:gd name="connsiteY884" fmla="*/ 1136957 h 6858000"/>
              <a:gd name="connsiteX885" fmla="*/ 4655015 w 7467600"/>
              <a:gd name="connsiteY885" fmla="*/ 891426 h 6858000"/>
              <a:gd name="connsiteX886" fmla="*/ 4348002 w 7467600"/>
              <a:gd name="connsiteY886" fmla="*/ 2205895 h 6858000"/>
              <a:gd name="connsiteX887" fmla="*/ 4262250 w 7467600"/>
              <a:gd name="connsiteY887" fmla="*/ 2219972 h 6858000"/>
              <a:gd name="connsiteX888" fmla="*/ 4550611 w 7467600"/>
              <a:gd name="connsiteY888" fmla="*/ 817540 h 6858000"/>
              <a:gd name="connsiteX889" fmla="*/ 4564418 w 7467600"/>
              <a:gd name="connsiteY889" fmla="*/ 808293 h 6858000"/>
              <a:gd name="connsiteX890" fmla="*/ 4266388 w 7467600"/>
              <a:gd name="connsiteY890" fmla="*/ 500083 h 6858000"/>
              <a:gd name="connsiteX891" fmla="*/ 4032842 w 7467600"/>
              <a:gd name="connsiteY891" fmla="*/ 211809 h 6858000"/>
              <a:gd name="connsiteX892" fmla="*/ 3882765 w 7467600"/>
              <a:gd name="connsiteY892" fmla="*/ 0 h 6858000"/>
              <a:gd name="connsiteX893" fmla="*/ 3721337 w 7467600"/>
              <a:gd name="connsiteY893" fmla="*/ 0 h 6858000"/>
              <a:gd name="connsiteX894" fmla="*/ 3797544 w 7467600"/>
              <a:gd name="connsiteY894" fmla="*/ 0 h 6858000"/>
              <a:gd name="connsiteX895" fmla="*/ 3775734 w 7467600"/>
              <a:gd name="connsiteY895" fmla="*/ 95131 h 6858000"/>
              <a:gd name="connsiteX896" fmla="*/ 3724807 w 7467600"/>
              <a:gd name="connsiteY896" fmla="*/ 272257 h 6858000"/>
              <a:gd name="connsiteX897" fmla="*/ 3726844 w 7467600"/>
              <a:gd name="connsiteY897" fmla="*/ 282988 h 6858000"/>
              <a:gd name="connsiteX898" fmla="*/ 3742664 w 7467600"/>
              <a:gd name="connsiteY898" fmla="*/ 279918 h 6858000"/>
              <a:gd name="connsiteX899" fmla="*/ 4103910 w 7467600"/>
              <a:gd name="connsiteY899" fmla="*/ 1161917 h 6858000"/>
              <a:gd name="connsiteX900" fmla="*/ 4020269 w 7467600"/>
              <a:gd name="connsiteY900" fmla="*/ 1200406 h 6858000"/>
              <a:gd name="connsiteX901" fmla="*/ 3674882 w 7467600"/>
              <a:gd name="connsiteY901" fmla="*/ 488524 h 6858000"/>
              <a:gd name="connsiteX902" fmla="*/ 3132682 w 7467600"/>
              <a:gd name="connsiteY902" fmla="*/ 1072284 h 6858000"/>
              <a:gd name="connsiteX903" fmla="*/ 2716346 w 7467600"/>
              <a:gd name="connsiteY903" fmla="*/ 1276376 h 6858000"/>
              <a:gd name="connsiteX904" fmla="*/ 2716772 w 7467600"/>
              <a:gd name="connsiteY904" fmla="*/ 1255462 h 6858000"/>
              <a:gd name="connsiteX905" fmla="*/ 3471096 w 7467600"/>
              <a:gd name="connsiteY905" fmla="*/ 437072 h 6858000"/>
              <a:gd name="connsiteX906" fmla="*/ 3639057 w 7467600"/>
              <a:gd name="connsiteY906" fmla="*/ 286334 h 6858000"/>
              <a:gd name="connsiteX907" fmla="*/ 3640309 w 7467600"/>
              <a:gd name="connsiteY907" fmla="*/ 284664 h 6858000"/>
              <a:gd name="connsiteX908" fmla="*/ 3646022 w 7467600"/>
              <a:gd name="connsiteY908" fmla="*/ 276711 h 6858000"/>
              <a:gd name="connsiteX909" fmla="*/ 3707943 w 7467600"/>
              <a:gd name="connsiteY909" fmla="*/ 65958 h 6858000"/>
              <a:gd name="connsiteX910" fmla="*/ 3721337 w 7467600"/>
              <a:gd name="connsiteY910" fmla="*/ 0 h 6858000"/>
              <a:gd name="connsiteX911" fmla="*/ 2867960 w 7467600"/>
              <a:gd name="connsiteY911" fmla="*/ 0 h 6858000"/>
              <a:gd name="connsiteX912" fmla="*/ 2926351 w 7467600"/>
              <a:gd name="connsiteY912" fmla="*/ 0 h 6858000"/>
              <a:gd name="connsiteX913" fmla="*/ 2902823 w 7467600"/>
              <a:gd name="connsiteY913" fmla="*/ 262929 h 6858000"/>
              <a:gd name="connsiteX914" fmla="*/ 2940663 w 7467600"/>
              <a:gd name="connsiteY914" fmla="*/ 140884 h 6858000"/>
              <a:gd name="connsiteX915" fmla="*/ 2947039 w 7467600"/>
              <a:gd name="connsiteY915" fmla="*/ 122524 h 6858000"/>
              <a:gd name="connsiteX916" fmla="*/ 2984316 w 7467600"/>
              <a:gd name="connsiteY916" fmla="*/ 0 h 6858000"/>
              <a:gd name="connsiteX917" fmla="*/ 3016114 w 7467600"/>
              <a:gd name="connsiteY917" fmla="*/ 0 h 6858000"/>
              <a:gd name="connsiteX918" fmla="*/ 2979949 w 7467600"/>
              <a:gd name="connsiteY918" fmla="*/ 119274 h 6858000"/>
              <a:gd name="connsiteX919" fmla="*/ 3023879 w 7467600"/>
              <a:gd name="connsiteY919" fmla="*/ 0 h 6858000"/>
              <a:gd name="connsiteX920" fmla="*/ 3105400 w 7467600"/>
              <a:gd name="connsiteY920" fmla="*/ 0 h 6858000"/>
              <a:gd name="connsiteX921" fmla="*/ 3094669 w 7467600"/>
              <a:gd name="connsiteY921" fmla="*/ 30308 h 6858000"/>
              <a:gd name="connsiteX922" fmla="*/ 2901945 w 7467600"/>
              <a:gd name="connsiteY922" fmla="*/ 466538 h 6858000"/>
              <a:gd name="connsiteX923" fmla="*/ 2815209 w 7467600"/>
              <a:gd name="connsiteY923" fmla="*/ 497361 h 6858000"/>
              <a:gd name="connsiteX924" fmla="*/ 2844845 w 7467600"/>
              <a:gd name="connsiteY924" fmla="*/ 127638 h 6858000"/>
              <a:gd name="connsiteX925" fmla="*/ 2867960 w 7467600"/>
              <a:gd name="connsiteY925" fmla="*/ 0 h 6858000"/>
              <a:gd name="connsiteX926" fmla="*/ 1057230 w 7467600"/>
              <a:gd name="connsiteY926" fmla="*/ 0 h 6858000"/>
              <a:gd name="connsiteX927" fmla="*/ 1111003 w 7467600"/>
              <a:gd name="connsiteY927" fmla="*/ 0 h 6858000"/>
              <a:gd name="connsiteX928" fmla="*/ 1125553 w 7467600"/>
              <a:gd name="connsiteY928" fmla="*/ 52588 h 6858000"/>
              <a:gd name="connsiteX929" fmla="*/ 1304276 w 7467600"/>
              <a:gd name="connsiteY929" fmla="*/ 476275 h 6858000"/>
              <a:gd name="connsiteX930" fmla="*/ 1492066 w 7467600"/>
              <a:gd name="connsiteY930" fmla="*/ 886333 h 6858000"/>
              <a:gd name="connsiteX931" fmla="*/ 1423698 w 7467600"/>
              <a:gd name="connsiteY931" fmla="*/ 710817 h 6858000"/>
              <a:gd name="connsiteX932" fmla="*/ 1357609 w 7467600"/>
              <a:gd name="connsiteY932" fmla="*/ 532892 h 6858000"/>
              <a:gd name="connsiteX933" fmla="*/ 1309550 w 7467600"/>
              <a:gd name="connsiteY933" fmla="*/ 374031 h 6858000"/>
              <a:gd name="connsiteX934" fmla="*/ 1193673 w 7467600"/>
              <a:gd name="connsiteY934" fmla="*/ 49533 h 6858000"/>
              <a:gd name="connsiteX935" fmla="*/ 1164391 w 7467600"/>
              <a:gd name="connsiteY935" fmla="*/ 0 h 6858000"/>
              <a:gd name="connsiteX936" fmla="*/ 1200666 w 7467600"/>
              <a:gd name="connsiteY936" fmla="*/ 0 h 6858000"/>
              <a:gd name="connsiteX937" fmla="*/ 1223408 w 7467600"/>
              <a:gd name="connsiteY937" fmla="*/ 38996 h 6858000"/>
              <a:gd name="connsiteX938" fmla="*/ 1339635 w 7467600"/>
              <a:gd name="connsiteY938" fmla="*/ 365517 h 6858000"/>
              <a:gd name="connsiteX939" fmla="*/ 1387469 w 7467600"/>
              <a:gd name="connsiteY939" fmla="*/ 523079 h 6858000"/>
              <a:gd name="connsiteX940" fmla="*/ 1452685 w 7467600"/>
              <a:gd name="connsiteY940" fmla="*/ 699806 h 6858000"/>
              <a:gd name="connsiteX941" fmla="*/ 1492092 w 7467600"/>
              <a:gd name="connsiteY941" fmla="*/ 800424 h 6858000"/>
              <a:gd name="connsiteX942" fmla="*/ 1455302 w 7467600"/>
              <a:gd name="connsiteY942" fmla="*/ 632913 h 6858000"/>
              <a:gd name="connsiteX943" fmla="*/ 1222336 w 7467600"/>
              <a:gd name="connsiteY943" fmla="*/ 9480 h 6858000"/>
              <a:gd name="connsiteX944" fmla="*/ 1214634 w 7467600"/>
              <a:gd name="connsiteY944" fmla="*/ 0 h 6858000"/>
              <a:gd name="connsiteX945" fmla="*/ 1289827 w 7467600"/>
              <a:gd name="connsiteY945" fmla="*/ 0 h 6858000"/>
              <a:gd name="connsiteX946" fmla="*/ 1321076 w 7467600"/>
              <a:gd name="connsiteY946" fmla="*/ 59722 h 6858000"/>
              <a:gd name="connsiteX947" fmla="*/ 1512579 w 7467600"/>
              <a:gd name="connsiteY947" fmla="*/ 626441 h 6858000"/>
              <a:gd name="connsiteX948" fmla="*/ 1506076 w 7467600"/>
              <a:gd name="connsiteY948" fmla="*/ 1089289 h 6858000"/>
              <a:gd name="connsiteX949" fmla="*/ 1486346 w 7467600"/>
              <a:gd name="connsiteY949" fmla="*/ 1079919 h 6858000"/>
              <a:gd name="connsiteX950" fmla="*/ 1070511 w 7467600"/>
              <a:gd name="connsiteY950" fmla="*/ 48609 h 6858000"/>
              <a:gd name="connsiteX951" fmla="*/ 1057230 w 7467600"/>
              <a:gd name="connsiteY951" fmla="*/ 0 h 6858000"/>
              <a:gd name="connsiteX952" fmla="*/ 43151 w 7467600"/>
              <a:gd name="connsiteY952" fmla="*/ 0 h 6858000"/>
              <a:gd name="connsiteX953" fmla="*/ 95283 w 7467600"/>
              <a:gd name="connsiteY953" fmla="*/ 0 h 6858000"/>
              <a:gd name="connsiteX954" fmla="*/ 300708 w 7467600"/>
              <a:gd name="connsiteY954" fmla="*/ 154571 h 6858000"/>
              <a:gd name="connsiteX955" fmla="*/ 530414 w 7467600"/>
              <a:gd name="connsiteY955" fmla="*/ 354673 h 6858000"/>
              <a:gd name="connsiteX956" fmla="*/ 333785 w 7467600"/>
              <a:gd name="connsiteY956" fmla="*/ 161564 h 6858000"/>
              <a:gd name="connsiteX957" fmla="*/ 147005 w 7467600"/>
              <a:gd name="connsiteY957" fmla="*/ 0 h 6858000"/>
              <a:gd name="connsiteX958" fmla="*/ 272509 w 7467600"/>
              <a:gd name="connsiteY958" fmla="*/ 0 h 6858000"/>
              <a:gd name="connsiteX959" fmla="*/ 326276 w 7467600"/>
              <a:gd name="connsiteY959" fmla="*/ 45847 h 6858000"/>
              <a:gd name="connsiteX960" fmla="*/ 823759 w 7467600"/>
              <a:gd name="connsiteY960" fmla="*/ 574145 h 6858000"/>
              <a:gd name="connsiteX961" fmla="*/ 811254 w 7467600"/>
              <a:gd name="connsiteY961" fmla="*/ 665546 h 6858000"/>
              <a:gd name="connsiteX962" fmla="*/ 154042 w 7467600"/>
              <a:gd name="connsiteY962" fmla="*/ 261522 h 6858000"/>
              <a:gd name="connsiteX963" fmla="*/ 13550 w 7467600"/>
              <a:gd name="connsiteY963" fmla="*/ 158423 h 6858000"/>
              <a:gd name="connsiteX964" fmla="*/ 0 w 7467600"/>
              <a:gd name="connsiteY964" fmla="*/ 146618 h 6858000"/>
              <a:gd name="connsiteX965" fmla="*/ 0 w 7467600"/>
              <a:gd name="connsiteY965" fmla="*/ 59161 h 6858000"/>
              <a:gd name="connsiteX966" fmla="*/ 45427 w 7467600"/>
              <a:gd name="connsiteY966" fmla="*/ 101078 h 6858000"/>
              <a:gd name="connsiteX967" fmla="*/ 630103 w 7467600"/>
              <a:gd name="connsiteY967" fmla="*/ 485885 h 6858000"/>
              <a:gd name="connsiteX968" fmla="*/ 532040 w 7467600"/>
              <a:gd name="connsiteY968" fmla="*/ 399359 h 6858000"/>
              <a:gd name="connsiteX969" fmla="*/ 517618 w 7467600"/>
              <a:gd name="connsiteY969" fmla="*/ 385726 h 6858000"/>
              <a:gd name="connsiteX970" fmla="*/ 285074 w 7467600"/>
              <a:gd name="connsiteY970" fmla="*/ 182755 h 6858000"/>
              <a:gd name="connsiteX971" fmla="*/ 43151 w 7467600"/>
              <a:gd name="connsiteY971"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88673 w 7467600"/>
              <a:gd name="connsiteY4" fmla="*/ 6610396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392158 w 7467600"/>
              <a:gd name="connsiteY16" fmla="*/ 6771365 h 6858000"/>
              <a:gd name="connsiteX17" fmla="*/ 7467600 w 7467600"/>
              <a:gd name="connsiteY17" fmla="*/ 6805948 h 6858000"/>
              <a:gd name="connsiteX18" fmla="*/ 7467600 w 7467600"/>
              <a:gd name="connsiteY18" fmla="*/ 6831490 h 6858000"/>
              <a:gd name="connsiteX19" fmla="*/ 7410696 w 7467600"/>
              <a:gd name="connsiteY19" fmla="*/ 6803861 h 6858000"/>
              <a:gd name="connsiteX20" fmla="*/ 7088673 w 7467600"/>
              <a:gd name="connsiteY20" fmla="*/ 6610396 h 6858000"/>
              <a:gd name="connsiteX21" fmla="*/ 1019354 w 7467600"/>
              <a:gd name="connsiteY21" fmla="*/ 6315006 h 6858000"/>
              <a:gd name="connsiteX22" fmla="*/ 441046 w 7467600"/>
              <a:gd name="connsiteY22" fmla="*/ 6691153 h 6858000"/>
              <a:gd name="connsiteX23" fmla="*/ 1019354 w 7467600"/>
              <a:gd name="connsiteY23" fmla="*/ 6315006 h 6858000"/>
              <a:gd name="connsiteX24" fmla="*/ 991680 w 7467600"/>
              <a:gd name="connsiteY24" fmla="*/ 6298413 h 6858000"/>
              <a:gd name="connsiteX25" fmla="*/ 409060 w 7467600"/>
              <a:gd name="connsiteY25" fmla="*/ 6671470 h 6858000"/>
              <a:gd name="connsiteX26" fmla="*/ 991680 w 7467600"/>
              <a:gd name="connsiteY26" fmla="*/ 6298413 h 6858000"/>
              <a:gd name="connsiteX27" fmla="*/ 103333 w 7467600"/>
              <a:gd name="connsiteY27" fmla="*/ 5699602 h 6858000"/>
              <a:gd name="connsiteX28" fmla="*/ 233938 w 7467600"/>
              <a:gd name="connsiteY28" fmla="*/ 5809416 h 6858000"/>
              <a:gd name="connsiteX29" fmla="*/ 883580 w 7467600"/>
              <a:gd name="connsiteY29" fmla="*/ 6180710 h 6858000"/>
              <a:gd name="connsiteX30" fmla="*/ 487337 w 7467600"/>
              <a:gd name="connsiteY30" fmla="*/ 5950182 h 6858000"/>
              <a:gd name="connsiteX31" fmla="*/ 354051 w 7467600"/>
              <a:gd name="connsiteY31" fmla="*/ 5854912 h 6858000"/>
              <a:gd name="connsiteX32" fmla="*/ 195436 w 7467600"/>
              <a:gd name="connsiteY32" fmla="*/ 5755068 h 6858000"/>
              <a:gd name="connsiteX33" fmla="*/ 103333 w 7467600"/>
              <a:gd name="connsiteY33" fmla="*/ 5699602 h 6858000"/>
              <a:gd name="connsiteX34" fmla="*/ 5539432 w 7467600"/>
              <a:gd name="connsiteY34" fmla="*/ 5642928 h 6858000"/>
              <a:gd name="connsiteX35" fmla="*/ 5555462 w 7467600"/>
              <a:gd name="connsiteY35" fmla="*/ 5694454 h 6858000"/>
              <a:gd name="connsiteX36" fmla="*/ 5828270 w 7467600"/>
              <a:gd name="connsiteY36" fmla="*/ 6320663 h 6858000"/>
              <a:gd name="connsiteX37" fmla="*/ 5947416 w 7467600"/>
              <a:gd name="connsiteY37" fmla="*/ 6574846 h 6858000"/>
              <a:gd name="connsiteX38" fmla="*/ 5539432 w 7467600"/>
              <a:gd name="connsiteY38" fmla="*/ 5642928 h 6858000"/>
              <a:gd name="connsiteX39" fmla="*/ 51253 w 7467600"/>
              <a:gd name="connsiteY39" fmla="*/ 5631825 h 6858000"/>
              <a:gd name="connsiteX40" fmla="*/ 211622 w 7467600"/>
              <a:gd name="connsiteY40" fmla="*/ 5728803 h 6858000"/>
              <a:gd name="connsiteX41" fmla="*/ 371652 w 7467600"/>
              <a:gd name="connsiteY41" fmla="*/ 5829062 h 6858000"/>
              <a:gd name="connsiteX42" fmla="*/ 505903 w 7467600"/>
              <a:gd name="connsiteY42" fmla="*/ 5925221 h 6858000"/>
              <a:gd name="connsiteX43" fmla="*/ 899240 w 7467600"/>
              <a:gd name="connsiteY43" fmla="*/ 6153068 h 6858000"/>
              <a:gd name="connsiteX44" fmla="*/ 988114 w 7467600"/>
              <a:gd name="connsiteY44" fmla="*/ 6174204 h 6858000"/>
              <a:gd name="connsiteX45" fmla="*/ 845971 w 7467600"/>
              <a:gd name="connsiteY45" fmla="*/ 6067177 h 6858000"/>
              <a:gd name="connsiteX46" fmla="*/ 448057 w 7467600"/>
              <a:gd name="connsiteY46" fmla="*/ 5841376 h 6858000"/>
              <a:gd name="connsiteX47" fmla="*/ 51253 w 7467600"/>
              <a:gd name="connsiteY47" fmla="*/ 5631825 h 6858000"/>
              <a:gd name="connsiteX48" fmla="*/ 2606687 w 7467600"/>
              <a:gd name="connsiteY48" fmla="*/ 5630718 h 6858000"/>
              <a:gd name="connsiteX49" fmla="*/ 2645658 w 7467600"/>
              <a:gd name="connsiteY49" fmla="*/ 6640259 h 6858000"/>
              <a:gd name="connsiteX50" fmla="*/ 2606687 w 7467600"/>
              <a:gd name="connsiteY50" fmla="*/ 5630718 h 6858000"/>
              <a:gd name="connsiteX51" fmla="*/ 3642057 w 7467600"/>
              <a:gd name="connsiteY51" fmla="*/ 5573487 h 6858000"/>
              <a:gd name="connsiteX52" fmla="*/ 3632981 w 7467600"/>
              <a:gd name="connsiteY52" fmla="*/ 5579437 h 6858000"/>
              <a:gd name="connsiteX53" fmla="*/ 3382436 w 7467600"/>
              <a:gd name="connsiteY53" fmla="*/ 5952726 h 6858000"/>
              <a:gd name="connsiteX54" fmla="*/ 3191929 w 7467600"/>
              <a:gd name="connsiteY54" fmla="*/ 6662669 h 6858000"/>
              <a:gd name="connsiteX55" fmla="*/ 3369898 w 7467600"/>
              <a:gd name="connsiteY55" fmla="*/ 6081771 h 6858000"/>
              <a:gd name="connsiteX56" fmla="*/ 3642057 w 7467600"/>
              <a:gd name="connsiteY56" fmla="*/ 5573487 h 6858000"/>
              <a:gd name="connsiteX57" fmla="*/ 2650666 w 7467600"/>
              <a:gd name="connsiteY57" fmla="*/ 5530686 h 6858000"/>
              <a:gd name="connsiteX58" fmla="*/ 2650249 w 7467600"/>
              <a:gd name="connsiteY58" fmla="*/ 5532101 h 6858000"/>
              <a:gd name="connsiteX59" fmla="*/ 2663808 w 7467600"/>
              <a:gd name="connsiteY59" fmla="*/ 6535215 h 6858000"/>
              <a:gd name="connsiteX60" fmla="*/ 2665418 w 7467600"/>
              <a:gd name="connsiteY60" fmla="*/ 6132756 h 6858000"/>
              <a:gd name="connsiteX61" fmla="*/ 2650666 w 7467600"/>
              <a:gd name="connsiteY61" fmla="*/ 5530686 h 6858000"/>
              <a:gd name="connsiteX62" fmla="*/ 2680277 w 7467600"/>
              <a:gd name="connsiteY62" fmla="*/ 5479204 h 6858000"/>
              <a:gd name="connsiteX63" fmla="*/ 2678972 w 7467600"/>
              <a:gd name="connsiteY63" fmla="*/ 5481582 h 6858000"/>
              <a:gd name="connsiteX64" fmla="*/ 2696666 w 7467600"/>
              <a:gd name="connsiteY64" fmla="*/ 6133836 h 6858000"/>
              <a:gd name="connsiteX65" fmla="*/ 2695769 w 7467600"/>
              <a:gd name="connsiteY65" fmla="*/ 6390955 h 6858000"/>
              <a:gd name="connsiteX66" fmla="*/ 2739893 w 7467600"/>
              <a:gd name="connsiteY66" fmla="*/ 6108357 h 6858000"/>
              <a:gd name="connsiteX67" fmla="*/ 2680277 w 7467600"/>
              <a:gd name="connsiteY67" fmla="*/ 5479204 h 6858000"/>
              <a:gd name="connsiteX68" fmla="*/ 1132195 w 7467600"/>
              <a:gd name="connsiteY68" fmla="*/ 5467980 h 6858000"/>
              <a:gd name="connsiteX69" fmla="*/ 1679056 w 7467600"/>
              <a:gd name="connsiteY69" fmla="*/ 5516907 h 6858000"/>
              <a:gd name="connsiteX70" fmla="*/ 2128648 w 7467600"/>
              <a:gd name="connsiteY70" fmla="*/ 5474249 h 6858000"/>
              <a:gd name="connsiteX71" fmla="*/ 1825619 w 7467600"/>
              <a:gd name="connsiteY71" fmla="*/ 5478447 h 6858000"/>
              <a:gd name="connsiteX72" fmla="*/ 1737798 w 7467600"/>
              <a:gd name="connsiteY72" fmla="*/ 5483353 h 6858000"/>
              <a:gd name="connsiteX73" fmla="*/ 1132195 w 7467600"/>
              <a:gd name="connsiteY73" fmla="*/ 5467980 h 6858000"/>
              <a:gd name="connsiteX74" fmla="*/ 7042773 w 7467600"/>
              <a:gd name="connsiteY74" fmla="*/ 5734011 h 6858000"/>
              <a:gd name="connsiteX75" fmla="*/ 7379510 w 7467600"/>
              <a:gd name="connsiteY75" fmla="*/ 5755454 h 6858000"/>
              <a:gd name="connsiteX76" fmla="*/ 7467600 w 7467600"/>
              <a:gd name="connsiteY76" fmla="*/ 5845526 h 6858000"/>
              <a:gd name="connsiteX77" fmla="*/ 7271900 w 7467600"/>
              <a:gd name="connsiteY77" fmla="*/ 5734551 h 6858000"/>
              <a:gd name="connsiteX78" fmla="*/ 7259646 w 7467600"/>
              <a:gd name="connsiteY78" fmla="*/ 5765985 h 6858000"/>
              <a:gd name="connsiteX79" fmla="*/ 7467600 w 7467600"/>
              <a:gd name="connsiteY79" fmla="*/ 6012219 h 6858000"/>
              <a:gd name="connsiteX80" fmla="*/ 7105827 w 7467600"/>
              <a:gd name="connsiteY80" fmla="*/ 5718700 h 6858000"/>
              <a:gd name="connsiteX81" fmla="*/ 7356878 w 7467600"/>
              <a:gd name="connsiteY81" fmla="*/ 5981332 h 6858000"/>
              <a:gd name="connsiteX82" fmla="*/ 7467600 w 7467600"/>
              <a:gd name="connsiteY82" fmla="*/ 6117703 h 6858000"/>
              <a:gd name="connsiteX83" fmla="*/ 7467600 w 7467600"/>
              <a:gd name="connsiteY83" fmla="*/ 6163634 h 6858000"/>
              <a:gd name="connsiteX84" fmla="*/ 7403637 w 7467600"/>
              <a:gd name="connsiteY84" fmla="*/ 6083957 h 6858000"/>
              <a:gd name="connsiteX85" fmla="*/ 7254615 w 7467600"/>
              <a:gd name="connsiteY85" fmla="*/ 5911918 h 6858000"/>
              <a:gd name="connsiteX86" fmla="*/ 7312589 w 7467600"/>
              <a:gd name="connsiteY86" fmla="*/ 5982309 h 6858000"/>
              <a:gd name="connsiteX87" fmla="*/ 7448321 w 7467600"/>
              <a:gd name="connsiteY87" fmla="*/ 6190991 h 6858000"/>
              <a:gd name="connsiteX88" fmla="*/ 7467600 w 7467600"/>
              <a:gd name="connsiteY88" fmla="*/ 6221686 h 6858000"/>
              <a:gd name="connsiteX89" fmla="*/ 7467600 w 7467600"/>
              <a:gd name="connsiteY89" fmla="*/ 6334256 h 6858000"/>
              <a:gd name="connsiteX90" fmla="*/ 7454976 w 7467600"/>
              <a:gd name="connsiteY90" fmla="*/ 6318297 h 6858000"/>
              <a:gd name="connsiteX91" fmla="*/ 7042773 w 7467600"/>
              <a:gd name="connsiteY91" fmla="*/ 5734011 h 6858000"/>
              <a:gd name="connsiteX92" fmla="*/ 1456157 w 7467600"/>
              <a:gd name="connsiteY92" fmla="*/ 5371404 h 6858000"/>
              <a:gd name="connsiteX93" fmla="*/ 1244432 w 7467600"/>
              <a:gd name="connsiteY93" fmla="*/ 5385601 h 6858000"/>
              <a:gd name="connsiteX94" fmla="*/ 973990 w 7467600"/>
              <a:gd name="connsiteY94" fmla="*/ 5424940 h 6858000"/>
              <a:gd name="connsiteX95" fmla="*/ 1103809 w 7467600"/>
              <a:gd name="connsiteY95" fmla="*/ 5433720 h 6858000"/>
              <a:gd name="connsiteX96" fmla="*/ 1123454 w 7467600"/>
              <a:gd name="connsiteY96" fmla="*/ 5435727 h 6858000"/>
              <a:gd name="connsiteX97" fmla="*/ 1737017 w 7467600"/>
              <a:gd name="connsiteY97" fmla="*/ 5452183 h 6858000"/>
              <a:gd name="connsiteX98" fmla="*/ 1824397 w 7467600"/>
              <a:gd name="connsiteY98" fmla="*/ 5447757 h 6858000"/>
              <a:gd name="connsiteX99" fmla="*/ 2070059 w 7467600"/>
              <a:gd name="connsiteY99" fmla="*/ 5441660 h 6858000"/>
              <a:gd name="connsiteX100" fmla="*/ 1456157 w 7467600"/>
              <a:gd name="connsiteY100" fmla="*/ 5371404 h 6858000"/>
              <a:gd name="connsiteX101" fmla="*/ 4988186 w 7467600"/>
              <a:gd name="connsiteY101" fmla="*/ 5216467 h 6858000"/>
              <a:gd name="connsiteX102" fmla="*/ 4777334 w 7467600"/>
              <a:gd name="connsiteY102" fmla="*/ 5406072 h 6858000"/>
              <a:gd name="connsiteX103" fmla="*/ 4718341 w 7467600"/>
              <a:gd name="connsiteY103" fmla="*/ 5468043 h 6858000"/>
              <a:gd name="connsiteX104" fmla="*/ 4604655 w 7467600"/>
              <a:gd name="connsiteY104" fmla="*/ 5583434 h 6858000"/>
              <a:gd name="connsiteX105" fmla="*/ 4565074 w 7467600"/>
              <a:gd name="connsiteY105" fmla="*/ 5618550 h 6858000"/>
              <a:gd name="connsiteX106" fmla="*/ 4988186 w 7467600"/>
              <a:gd name="connsiteY106" fmla="*/ 5216467 h 6858000"/>
              <a:gd name="connsiteX107" fmla="*/ 4978032 w 7467600"/>
              <a:gd name="connsiteY107" fmla="*/ 5183809 h 6858000"/>
              <a:gd name="connsiteX108" fmla="*/ 4463413 w 7467600"/>
              <a:gd name="connsiteY108" fmla="*/ 5615162 h 6858000"/>
              <a:gd name="connsiteX109" fmla="*/ 4358134 w 7467600"/>
              <a:gd name="connsiteY109" fmla="*/ 5742791 h 6858000"/>
              <a:gd name="connsiteX110" fmla="*/ 4376219 w 7467600"/>
              <a:gd name="connsiteY110" fmla="*/ 5729027 h 6858000"/>
              <a:gd name="connsiteX111" fmla="*/ 4582340 w 7467600"/>
              <a:gd name="connsiteY111" fmla="*/ 5561037 h 6858000"/>
              <a:gd name="connsiteX112" fmla="*/ 4694684 w 7467600"/>
              <a:gd name="connsiteY112" fmla="*/ 5447098 h 6858000"/>
              <a:gd name="connsiteX113" fmla="*/ 4754123 w 7467600"/>
              <a:gd name="connsiteY113" fmla="*/ 5384643 h 6858000"/>
              <a:gd name="connsiteX114" fmla="*/ 4978032 w 7467600"/>
              <a:gd name="connsiteY114" fmla="*/ 5183809 h 6858000"/>
              <a:gd name="connsiteX115" fmla="*/ 1903353 w 7467600"/>
              <a:gd name="connsiteY115" fmla="*/ 5044827 h 6858000"/>
              <a:gd name="connsiteX116" fmla="*/ 1936931 w 7467600"/>
              <a:gd name="connsiteY116" fmla="*/ 5093954 h 6858000"/>
              <a:gd name="connsiteX117" fmla="*/ 2195868 w 7467600"/>
              <a:gd name="connsiteY117" fmla="*/ 5396574 h 6858000"/>
              <a:gd name="connsiteX118" fmla="*/ 2088852 w 7467600"/>
              <a:gd name="connsiteY118" fmla="*/ 5166123 h 6858000"/>
              <a:gd name="connsiteX119" fmla="*/ 1958241 w 7467600"/>
              <a:gd name="connsiteY119" fmla="*/ 5067955 h 6858000"/>
              <a:gd name="connsiteX120" fmla="*/ 1903353 w 7467600"/>
              <a:gd name="connsiteY120" fmla="*/ 5044827 h 6858000"/>
              <a:gd name="connsiteX121" fmla="*/ 1979378 w 7467600"/>
              <a:gd name="connsiteY121" fmla="*/ 4769504 h 6858000"/>
              <a:gd name="connsiteX122" fmla="*/ 2882120 w 7467600"/>
              <a:gd name="connsiteY122" fmla="*/ 5064547 h 6858000"/>
              <a:gd name="connsiteX123" fmla="*/ 2793103 w 7467600"/>
              <a:gd name="connsiteY123" fmla="*/ 5039699 h 6858000"/>
              <a:gd name="connsiteX124" fmla="*/ 2770041 w 7467600"/>
              <a:gd name="connsiteY124" fmla="*/ 5033634 h 6858000"/>
              <a:gd name="connsiteX125" fmla="*/ 1979378 w 7467600"/>
              <a:gd name="connsiteY125" fmla="*/ 4769504 h 6858000"/>
              <a:gd name="connsiteX126" fmla="*/ 1927410 w 7467600"/>
              <a:gd name="connsiteY126" fmla="*/ 4716164 h 6858000"/>
              <a:gd name="connsiteX127" fmla="*/ 1959587 w 7467600"/>
              <a:gd name="connsiteY127" fmla="*/ 4728849 h 6858000"/>
              <a:gd name="connsiteX128" fmla="*/ 2777707 w 7467600"/>
              <a:gd name="connsiteY128" fmla="*/ 5003991 h 6858000"/>
              <a:gd name="connsiteX129" fmla="*/ 2800768 w 7467600"/>
              <a:gd name="connsiteY129" fmla="*/ 5010056 h 6858000"/>
              <a:gd name="connsiteX130" fmla="*/ 2879408 w 7467600"/>
              <a:gd name="connsiteY130" fmla="*/ 5031590 h 6858000"/>
              <a:gd name="connsiteX131" fmla="*/ 2862295 w 7467600"/>
              <a:gd name="connsiteY131" fmla="*/ 5022958 h 6858000"/>
              <a:gd name="connsiteX132" fmla="*/ 2813343 w 7467600"/>
              <a:gd name="connsiteY132" fmla="*/ 4998369 h 6858000"/>
              <a:gd name="connsiteX133" fmla="*/ 2646245 w 7467600"/>
              <a:gd name="connsiteY133" fmla="*/ 4930999 h 6858000"/>
              <a:gd name="connsiteX134" fmla="*/ 1999243 w 7467600"/>
              <a:gd name="connsiteY134" fmla="*/ 4730524 h 6858000"/>
              <a:gd name="connsiteX135" fmla="*/ 1979527 w 7467600"/>
              <a:gd name="connsiteY135" fmla="*/ 4726651 h 6858000"/>
              <a:gd name="connsiteX136" fmla="*/ 1927410 w 7467600"/>
              <a:gd name="connsiteY136" fmla="*/ 4716164 h 6858000"/>
              <a:gd name="connsiteX137" fmla="*/ 1997014 w 7467600"/>
              <a:gd name="connsiteY137" fmla="*/ 4698007 h 6858000"/>
              <a:gd name="connsiteX138" fmla="*/ 2005458 w 7467600"/>
              <a:gd name="connsiteY138" fmla="*/ 4699540 h 6858000"/>
              <a:gd name="connsiteX139" fmla="*/ 2657186 w 7467600"/>
              <a:gd name="connsiteY139" fmla="*/ 4901687 h 6858000"/>
              <a:gd name="connsiteX140" fmla="*/ 2826662 w 7467600"/>
              <a:gd name="connsiteY140" fmla="*/ 4970362 h 6858000"/>
              <a:gd name="connsiteX141" fmla="*/ 2876100 w 7467600"/>
              <a:gd name="connsiteY141" fmla="*/ 4995397 h 6858000"/>
              <a:gd name="connsiteX142" fmla="*/ 3042600 w 7467600"/>
              <a:gd name="connsiteY142" fmla="*/ 5059532 h 6858000"/>
              <a:gd name="connsiteX143" fmla="*/ 1997014 w 7467600"/>
              <a:gd name="connsiteY143" fmla="*/ 4698007 h 6858000"/>
              <a:gd name="connsiteX144" fmla="*/ 2305292 w 7467600"/>
              <a:gd name="connsiteY144" fmla="*/ 4219492 h 6858000"/>
              <a:gd name="connsiteX145" fmla="*/ 3360922 w 7467600"/>
              <a:gd name="connsiteY145" fmla="*/ 4529373 h 6858000"/>
              <a:gd name="connsiteX146" fmla="*/ 3492420 w 7467600"/>
              <a:gd name="connsiteY146" fmla="*/ 4510145 h 6858000"/>
              <a:gd name="connsiteX147" fmla="*/ 3364086 w 7467600"/>
              <a:gd name="connsiteY147" fmla="*/ 4480340 h 6858000"/>
              <a:gd name="connsiteX148" fmla="*/ 3225818 w 7467600"/>
              <a:gd name="connsiteY148" fmla="*/ 4411822 h 6858000"/>
              <a:gd name="connsiteX149" fmla="*/ 3129696 w 7467600"/>
              <a:gd name="connsiteY149" fmla="*/ 4360704 h 6858000"/>
              <a:gd name="connsiteX150" fmla="*/ 2814545 w 7467600"/>
              <a:gd name="connsiteY150" fmla="*/ 4282955 h 6858000"/>
              <a:gd name="connsiteX151" fmla="*/ 2305292 w 7467600"/>
              <a:gd name="connsiteY151" fmla="*/ 4219492 h 6858000"/>
              <a:gd name="connsiteX152" fmla="*/ 2626982 w 7467600"/>
              <a:gd name="connsiteY152" fmla="*/ 4206450 h 6858000"/>
              <a:gd name="connsiteX153" fmla="*/ 2490617 w 7467600"/>
              <a:gd name="connsiteY153" fmla="*/ 4206951 h 6858000"/>
              <a:gd name="connsiteX154" fmla="*/ 2819869 w 7467600"/>
              <a:gd name="connsiteY154" fmla="*/ 4252936 h 6858000"/>
              <a:gd name="connsiteX155" fmla="*/ 3143018 w 7467600"/>
              <a:gd name="connsiteY155" fmla="*/ 4332698 h 6858000"/>
              <a:gd name="connsiteX156" fmla="*/ 3241520 w 7467600"/>
              <a:gd name="connsiteY156" fmla="*/ 4385112 h 6858000"/>
              <a:gd name="connsiteX157" fmla="*/ 3374575 w 7467600"/>
              <a:gd name="connsiteY157" fmla="*/ 4451517 h 6858000"/>
              <a:gd name="connsiteX158" fmla="*/ 3505221 w 7467600"/>
              <a:gd name="connsiteY158" fmla="*/ 4480757 h 6858000"/>
              <a:gd name="connsiteX159" fmla="*/ 2626982 w 7467600"/>
              <a:gd name="connsiteY159" fmla="*/ 4206450 h 6858000"/>
              <a:gd name="connsiteX160" fmla="*/ 1310106 w 7467600"/>
              <a:gd name="connsiteY160" fmla="*/ 3943217 h 6858000"/>
              <a:gd name="connsiteX161" fmla="*/ 854994 w 7467600"/>
              <a:gd name="connsiteY161" fmla="*/ 4399136 h 6858000"/>
              <a:gd name="connsiteX162" fmla="*/ 742462 w 7467600"/>
              <a:gd name="connsiteY162" fmla="*/ 4594648 h 6858000"/>
              <a:gd name="connsiteX163" fmla="*/ 820602 w 7467600"/>
              <a:gd name="connsiteY163" fmla="*/ 4485915 h 6858000"/>
              <a:gd name="connsiteX164" fmla="*/ 878295 w 7467600"/>
              <a:gd name="connsiteY164" fmla="*/ 4403594 h 6858000"/>
              <a:gd name="connsiteX165" fmla="*/ 1240607 w 7467600"/>
              <a:gd name="connsiteY165" fmla="*/ 4010401 h 6858000"/>
              <a:gd name="connsiteX166" fmla="*/ 1310106 w 7467600"/>
              <a:gd name="connsiteY166" fmla="*/ 3943217 h 6858000"/>
              <a:gd name="connsiteX167" fmla="*/ 1423113 w 7467600"/>
              <a:gd name="connsiteY167" fmla="*/ 3874565 h 6858000"/>
              <a:gd name="connsiteX168" fmla="*/ 1260565 w 7467600"/>
              <a:gd name="connsiteY168" fmla="*/ 4031982 h 6858000"/>
              <a:gd name="connsiteX169" fmla="*/ 901900 w 7467600"/>
              <a:gd name="connsiteY169" fmla="*/ 4421236 h 6858000"/>
              <a:gd name="connsiteX170" fmla="*/ 845044 w 7467600"/>
              <a:gd name="connsiteY170" fmla="*/ 4502436 h 6858000"/>
              <a:gd name="connsiteX171" fmla="*/ 685926 w 7467600"/>
              <a:gd name="connsiteY171" fmla="*/ 4703069 h 6858000"/>
              <a:gd name="connsiteX172" fmla="*/ 684248 w 7467600"/>
              <a:gd name="connsiteY172" fmla="*/ 4706721 h 6858000"/>
              <a:gd name="connsiteX173" fmla="*/ 1423113 w 7467600"/>
              <a:gd name="connsiteY173" fmla="*/ 3874565 h 6858000"/>
              <a:gd name="connsiteX174" fmla="*/ 3316479 w 7467600"/>
              <a:gd name="connsiteY174" fmla="*/ 3872136 h 6858000"/>
              <a:gd name="connsiteX175" fmla="*/ 3546806 w 7467600"/>
              <a:gd name="connsiteY175" fmla="*/ 4356139 h 6858000"/>
              <a:gd name="connsiteX176" fmla="*/ 3364433 w 7467600"/>
              <a:gd name="connsiteY176" fmla="*/ 3953121 h 6858000"/>
              <a:gd name="connsiteX177" fmla="*/ 3316479 w 7467600"/>
              <a:gd name="connsiteY177" fmla="*/ 3872136 h 6858000"/>
              <a:gd name="connsiteX178" fmla="*/ 3291335 w 7467600"/>
              <a:gd name="connsiteY178" fmla="*/ 3767420 h 6858000"/>
              <a:gd name="connsiteX179" fmla="*/ 3390805 w 7467600"/>
              <a:gd name="connsiteY179" fmla="*/ 3937163 h 6858000"/>
              <a:gd name="connsiteX180" fmla="*/ 3579062 w 7467600"/>
              <a:gd name="connsiteY180" fmla="*/ 4359040 h 6858000"/>
              <a:gd name="connsiteX181" fmla="*/ 3467355 w 7467600"/>
              <a:gd name="connsiteY181" fmla="*/ 3988130 h 6858000"/>
              <a:gd name="connsiteX182" fmla="*/ 3310753 w 7467600"/>
              <a:gd name="connsiteY182" fmla="*/ 3787140 h 6858000"/>
              <a:gd name="connsiteX183" fmla="*/ 3291335 w 7467600"/>
              <a:gd name="connsiteY183" fmla="*/ 3767420 h 6858000"/>
              <a:gd name="connsiteX184" fmla="*/ 1635889 w 7467600"/>
              <a:gd name="connsiteY184" fmla="*/ 3709494 h 6858000"/>
              <a:gd name="connsiteX185" fmla="*/ 1634800 w 7467600"/>
              <a:gd name="connsiteY185" fmla="*/ 3731111 h 6858000"/>
              <a:gd name="connsiteX186" fmla="*/ 1635889 w 7467600"/>
              <a:gd name="connsiteY186" fmla="*/ 3709494 h 6858000"/>
              <a:gd name="connsiteX187" fmla="*/ 1510397 w 7467600"/>
              <a:gd name="connsiteY187" fmla="*/ 3684705 h 6858000"/>
              <a:gd name="connsiteX188" fmla="*/ 1146550 w 7467600"/>
              <a:gd name="connsiteY188" fmla="*/ 3802012 h 6858000"/>
              <a:gd name="connsiteX189" fmla="*/ 698834 w 7467600"/>
              <a:gd name="connsiteY189" fmla="*/ 3952272 h 6858000"/>
              <a:gd name="connsiteX190" fmla="*/ 34256 w 7467600"/>
              <a:gd name="connsiteY190" fmla="*/ 4347603 h 6858000"/>
              <a:gd name="connsiteX191" fmla="*/ 527241 w 7467600"/>
              <a:gd name="connsiteY191" fmla="*/ 4065078 h 6858000"/>
              <a:gd name="connsiteX192" fmla="*/ 1510397 w 7467600"/>
              <a:gd name="connsiteY192" fmla="*/ 3684705 h 6858000"/>
              <a:gd name="connsiteX193" fmla="*/ 1313114 w 7467600"/>
              <a:gd name="connsiteY193" fmla="*/ 3655216 h 6858000"/>
              <a:gd name="connsiteX194" fmla="*/ 1109304 w 7467600"/>
              <a:gd name="connsiteY194" fmla="*/ 3669030 h 6858000"/>
              <a:gd name="connsiteX195" fmla="*/ 8129 w 7467600"/>
              <a:gd name="connsiteY195" fmla="*/ 4330519 h 6858000"/>
              <a:gd name="connsiteX196" fmla="*/ 687572 w 7467600"/>
              <a:gd name="connsiteY196" fmla="*/ 3925629 h 6858000"/>
              <a:gd name="connsiteX197" fmla="*/ 1138365 w 7467600"/>
              <a:gd name="connsiteY197" fmla="*/ 3774515 h 6858000"/>
              <a:gd name="connsiteX198" fmla="*/ 1505579 w 7467600"/>
              <a:gd name="connsiteY198" fmla="*/ 3655526 h 6858000"/>
              <a:gd name="connsiteX199" fmla="*/ 1313114 w 7467600"/>
              <a:gd name="connsiteY199" fmla="*/ 3655216 h 6858000"/>
              <a:gd name="connsiteX200" fmla="*/ 3655073 w 7467600"/>
              <a:gd name="connsiteY200" fmla="*/ 3650884 h 6858000"/>
              <a:gd name="connsiteX201" fmla="*/ 3989938 w 7467600"/>
              <a:gd name="connsiteY201" fmla="*/ 3991685 h 6858000"/>
              <a:gd name="connsiteX202" fmla="*/ 4393907 w 7467600"/>
              <a:gd name="connsiteY202" fmla="*/ 4261258 h 6858000"/>
              <a:gd name="connsiteX203" fmla="*/ 4648051 w 7467600"/>
              <a:gd name="connsiteY203" fmla="*/ 4374051 h 6858000"/>
              <a:gd name="connsiteX204" fmla="*/ 4383389 w 7467600"/>
              <a:gd name="connsiteY204" fmla="*/ 4184369 h 6858000"/>
              <a:gd name="connsiteX205" fmla="*/ 4165508 w 7467600"/>
              <a:gd name="connsiteY205" fmla="*/ 4035196 h 6858000"/>
              <a:gd name="connsiteX206" fmla="*/ 4068162 w 7467600"/>
              <a:gd name="connsiteY206" fmla="*/ 3953394 h 6858000"/>
              <a:gd name="connsiteX207" fmla="*/ 3981416 w 7467600"/>
              <a:gd name="connsiteY207" fmla="*/ 3880482 h 6858000"/>
              <a:gd name="connsiteX208" fmla="*/ 3800147 w 7467600"/>
              <a:gd name="connsiteY208" fmla="*/ 3749872 h 6858000"/>
              <a:gd name="connsiteX209" fmla="*/ 3655073 w 7467600"/>
              <a:gd name="connsiteY209" fmla="*/ 3650884 h 6858000"/>
              <a:gd name="connsiteX210" fmla="*/ 3670252 w 7467600"/>
              <a:gd name="connsiteY210" fmla="*/ 3622798 h 6858000"/>
              <a:gd name="connsiteX211" fmla="*/ 3817258 w 7467600"/>
              <a:gd name="connsiteY211" fmla="*/ 3723577 h 6858000"/>
              <a:gd name="connsiteX212" fmla="*/ 4000461 w 7467600"/>
              <a:gd name="connsiteY212" fmla="*/ 3855966 h 6858000"/>
              <a:gd name="connsiteX213" fmla="*/ 4088180 w 7467600"/>
              <a:gd name="connsiteY213" fmla="*/ 3929774 h 6858000"/>
              <a:gd name="connsiteX214" fmla="*/ 4184555 w 7467600"/>
              <a:gd name="connsiteY214" fmla="*/ 4010683 h 6858000"/>
              <a:gd name="connsiteX215" fmla="*/ 4399563 w 7467600"/>
              <a:gd name="connsiteY215" fmla="*/ 4158106 h 6858000"/>
              <a:gd name="connsiteX216" fmla="*/ 4684469 w 7467600"/>
              <a:gd name="connsiteY216" fmla="*/ 4364680 h 6858000"/>
              <a:gd name="connsiteX217" fmla="*/ 4690271 w 7467600"/>
              <a:gd name="connsiteY217" fmla="*/ 4370034 h 6858000"/>
              <a:gd name="connsiteX218" fmla="*/ 4136093 w 7467600"/>
              <a:gd name="connsiteY218" fmla="*/ 3858466 h 6858000"/>
              <a:gd name="connsiteX219" fmla="*/ 3670252 w 7467600"/>
              <a:gd name="connsiteY219" fmla="*/ 3622798 h 6858000"/>
              <a:gd name="connsiteX220" fmla="*/ 4440129 w 7467600"/>
              <a:gd name="connsiteY220" fmla="*/ 3448571 h 6858000"/>
              <a:gd name="connsiteX221" fmla="*/ 4856525 w 7467600"/>
              <a:gd name="connsiteY221" fmla="*/ 3915351 h 6858000"/>
              <a:gd name="connsiteX222" fmla="*/ 5059055 w 7467600"/>
              <a:gd name="connsiteY222" fmla="*/ 4108918 h 6858000"/>
              <a:gd name="connsiteX223" fmla="*/ 5290070 w 7467600"/>
              <a:gd name="connsiteY223" fmla="*/ 4263619 h 6858000"/>
              <a:gd name="connsiteX224" fmla="*/ 4834991 w 7467600"/>
              <a:gd name="connsiteY224" fmla="*/ 3830985 h 6858000"/>
              <a:gd name="connsiteX225" fmla="*/ 4440129 w 7467600"/>
              <a:gd name="connsiteY225" fmla="*/ 3448571 h 6858000"/>
              <a:gd name="connsiteX226" fmla="*/ 4441737 w 7467600"/>
              <a:gd name="connsiteY226" fmla="*/ 3399734 h 6858000"/>
              <a:gd name="connsiteX227" fmla="*/ 4431236 w 7467600"/>
              <a:gd name="connsiteY227" fmla="*/ 3400954 h 6858000"/>
              <a:gd name="connsiteX228" fmla="*/ 4557150 w 7467600"/>
              <a:gd name="connsiteY228" fmla="*/ 3510023 h 6858000"/>
              <a:gd name="connsiteX229" fmla="*/ 4856936 w 7467600"/>
              <a:gd name="connsiteY229" fmla="*/ 3809146 h 6858000"/>
              <a:gd name="connsiteX230" fmla="*/ 5111996 w 7467600"/>
              <a:gd name="connsiteY230" fmla="*/ 4065759 h 6858000"/>
              <a:gd name="connsiteX231" fmla="*/ 5388878 w 7467600"/>
              <a:gd name="connsiteY231" fmla="*/ 4300185 h 6858000"/>
              <a:gd name="connsiteX232" fmla="*/ 5425556 w 7467600"/>
              <a:gd name="connsiteY232" fmla="*/ 4308967 h 6858000"/>
              <a:gd name="connsiteX233" fmla="*/ 4943646 w 7467600"/>
              <a:gd name="connsiteY233" fmla="*/ 3822916 h 6858000"/>
              <a:gd name="connsiteX234" fmla="*/ 4594837 w 7467600"/>
              <a:gd name="connsiteY234" fmla="*/ 3532274 h 6858000"/>
              <a:gd name="connsiteX235" fmla="*/ 4441737 w 7467600"/>
              <a:gd name="connsiteY235" fmla="*/ 3399734 h 6858000"/>
              <a:gd name="connsiteX236" fmla="*/ 5425834 w 7467600"/>
              <a:gd name="connsiteY236" fmla="*/ 3162785 h 6858000"/>
              <a:gd name="connsiteX237" fmla="*/ 5401644 w 7467600"/>
              <a:gd name="connsiteY237" fmla="*/ 3617847 h 6858000"/>
              <a:gd name="connsiteX238" fmla="*/ 5467256 w 7467600"/>
              <a:gd name="connsiteY238" fmla="*/ 4175494 h 6858000"/>
              <a:gd name="connsiteX239" fmla="*/ 5448069 w 7467600"/>
              <a:gd name="connsiteY239" fmla="*/ 3567554 h 6858000"/>
              <a:gd name="connsiteX240" fmla="*/ 5425834 w 7467600"/>
              <a:gd name="connsiteY240" fmla="*/ 3162785 h 6858000"/>
              <a:gd name="connsiteX241" fmla="*/ 1318687 w 7467600"/>
              <a:gd name="connsiteY241" fmla="*/ 3113840 h 6858000"/>
              <a:gd name="connsiteX242" fmla="*/ 1066793 w 7467600"/>
              <a:gd name="connsiteY242" fmla="*/ 3212171 h 6858000"/>
              <a:gd name="connsiteX243" fmla="*/ 993319 w 7467600"/>
              <a:gd name="connsiteY243" fmla="*/ 3247648 h 6858000"/>
              <a:gd name="connsiteX244" fmla="*/ 853081 w 7467600"/>
              <a:gd name="connsiteY244" fmla="*/ 3312410 h 6858000"/>
              <a:gd name="connsiteX245" fmla="*/ 805957 w 7467600"/>
              <a:gd name="connsiteY245" fmla="*/ 3330443 h 6858000"/>
              <a:gd name="connsiteX246" fmla="*/ 1318687 w 7467600"/>
              <a:gd name="connsiteY246" fmla="*/ 3113840 h 6858000"/>
              <a:gd name="connsiteX247" fmla="*/ 5453702 w 7467600"/>
              <a:gd name="connsiteY247" fmla="*/ 3090882 h 6858000"/>
              <a:gd name="connsiteX248" fmla="*/ 5480135 w 7467600"/>
              <a:gd name="connsiteY248" fmla="*/ 3565802 h 6858000"/>
              <a:gd name="connsiteX249" fmla="*/ 5499023 w 7467600"/>
              <a:gd name="connsiteY249" fmla="*/ 4166310 h 6858000"/>
              <a:gd name="connsiteX250" fmla="*/ 5547022 w 7467600"/>
              <a:gd name="connsiteY250" fmla="*/ 3607838 h 6858000"/>
              <a:gd name="connsiteX251" fmla="*/ 5515964 w 7467600"/>
              <a:gd name="connsiteY251" fmla="*/ 3378541 h 6858000"/>
              <a:gd name="connsiteX252" fmla="*/ 5453702 w 7467600"/>
              <a:gd name="connsiteY252" fmla="*/ 3090882 h 6858000"/>
              <a:gd name="connsiteX253" fmla="*/ 1238695 w 7467600"/>
              <a:gd name="connsiteY253" fmla="*/ 3076820 h 6858000"/>
              <a:gd name="connsiteX254" fmla="*/ 716371 w 7467600"/>
              <a:gd name="connsiteY254" fmla="*/ 3293249 h 6858000"/>
              <a:gd name="connsiteX255" fmla="*/ 579522 w 7467600"/>
              <a:gd name="connsiteY255" fmla="*/ 3371759 h 6858000"/>
              <a:gd name="connsiteX256" fmla="*/ 600288 w 7467600"/>
              <a:gd name="connsiteY256" fmla="*/ 3365555 h 6858000"/>
              <a:gd name="connsiteX257" fmla="*/ 840692 w 7467600"/>
              <a:gd name="connsiteY257" fmla="*/ 3284921 h 6858000"/>
              <a:gd name="connsiteX258" fmla="*/ 979248 w 7467600"/>
              <a:gd name="connsiteY258" fmla="*/ 3221003 h 6858000"/>
              <a:gd name="connsiteX259" fmla="*/ 1053282 w 7467600"/>
              <a:gd name="connsiteY259" fmla="*/ 3185247 h 6858000"/>
              <a:gd name="connsiteX260" fmla="*/ 1320603 w 7467600"/>
              <a:gd name="connsiteY260" fmla="*/ 3081281 h 6858000"/>
              <a:gd name="connsiteX261" fmla="*/ 1238695 w 7467600"/>
              <a:gd name="connsiteY261" fmla="*/ 3076820 h 6858000"/>
              <a:gd name="connsiteX262" fmla="*/ 5425627 w 7467600"/>
              <a:gd name="connsiteY262" fmla="*/ 2954192 h 6858000"/>
              <a:gd name="connsiteX263" fmla="*/ 5470770 w 7467600"/>
              <a:gd name="connsiteY263" fmla="*/ 3005435 h 6858000"/>
              <a:gd name="connsiteX264" fmla="*/ 5519779 w 7467600"/>
              <a:gd name="connsiteY264" fmla="*/ 4359223 h 6858000"/>
              <a:gd name="connsiteX265" fmla="*/ 5520293 w 7467600"/>
              <a:gd name="connsiteY265" fmla="*/ 4360602 h 6858000"/>
              <a:gd name="connsiteX266" fmla="*/ 5767221 w 7467600"/>
              <a:gd name="connsiteY266" fmla="*/ 4665564 h 6858000"/>
              <a:gd name="connsiteX267" fmla="*/ 6937169 w 7467600"/>
              <a:gd name="connsiteY267" fmla="*/ 4815941 h 6858000"/>
              <a:gd name="connsiteX268" fmla="*/ 6953922 w 7467600"/>
              <a:gd name="connsiteY268" fmla="*/ 4890068 h 6858000"/>
              <a:gd name="connsiteX269" fmla="*/ 6071359 w 7467600"/>
              <a:gd name="connsiteY269" fmla="*/ 4770770 h 6858000"/>
              <a:gd name="connsiteX270" fmla="*/ 6038839 w 7467600"/>
              <a:gd name="connsiteY270" fmla="*/ 4764474 h 6858000"/>
              <a:gd name="connsiteX271" fmla="*/ 6038706 w 7467600"/>
              <a:gd name="connsiteY271" fmla="*/ 4763847 h 6858000"/>
              <a:gd name="connsiteX272" fmla="*/ 6037784 w 7467600"/>
              <a:gd name="connsiteY272" fmla="*/ 4764270 h 6858000"/>
              <a:gd name="connsiteX273" fmla="*/ 6038839 w 7467600"/>
              <a:gd name="connsiteY273" fmla="*/ 4764474 h 6858000"/>
              <a:gd name="connsiteX274" fmla="*/ 6040338 w 7467600"/>
              <a:gd name="connsiteY274" fmla="*/ 4771418 h 6858000"/>
              <a:gd name="connsiteX275" fmla="*/ 6024488 w 7467600"/>
              <a:gd name="connsiteY275" fmla="*/ 4809903 h 6858000"/>
              <a:gd name="connsiteX276" fmla="*/ 5599771 w 7467600"/>
              <a:gd name="connsiteY276" fmla="*/ 5509652 h 6858000"/>
              <a:gd name="connsiteX277" fmla="*/ 5548843 w 7467600"/>
              <a:gd name="connsiteY277" fmla="*/ 5563845 h 6858000"/>
              <a:gd name="connsiteX278" fmla="*/ 5940952 w 7467600"/>
              <a:gd name="connsiteY278" fmla="*/ 6250028 h 6858000"/>
              <a:gd name="connsiteX279" fmla="*/ 6043441 w 7467600"/>
              <a:gd name="connsiteY279" fmla="*/ 6665847 h 6858000"/>
              <a:gd name="connsiteX280" fmla="*/ 6093432 w 7467600"/>
              <a:gd name="connsiteY280" fmla="*/ 6858000 h 6858000"/>
              <a:gd name="connsiteX281" fmla="*/ 6034344 w 7467600"/>
              <a:gd name="connsiteY281" fmla="*/ 6858000 h 6858000"/>
              <a:gd name="connsiteX282" fmla="*/ 6026679 w 7467600"/>
              <a:gd name="connsiteY282" fmla="*/ 6836959 h 6858000"/>
              <a:gd name="connsiteX283" fmla="*/ 5800441 w 7467600"/>
              <a:gd name="connsiteY283" fmla="*/ 6335286 h 6858000"/>
              <a:gd name="connsiteX284" fmla="*/ 5526562 w 7467600"/>
              <a:gd name="connsiteY284" fmla="*/ 5705388 h 6858000"/>
              <a:gd name="connsiteX285" fmla="*/ 5519640 w 7467600"/>
              <a:gd name="connsiteY285" fmla="*/ 5683774 h 6858000"/>
              <a:gd name="connsiteX286" fmla="*/ 5844559 w 7467600"/>
              <a:gd name="connsiteY286" fmla="*/ 6553349 h 6858000"/>
              <a:gd name="connsiteX287" fmla="*/ 5975994 w 7467600"/>
              <a:gd name="connsiteY287" fmla="*/ 6858000 h 6858000"/>
              <a:gd name="connsiteX288" fmla="*/ 5898547 w 7467600"/>
              <a:gd name="connsiteY288" fmla="*/ 6858000 h 6858000"/>
              <a:gd name="connsiteX289" fmla="*/ 5682041 w 7467600"/>
              <a:gd name="connsiteY289" fmla="*/ 6355860 h 6858000"/>
              <a:gd name="connsiteX290" fmla="*/ 5461758 w 7467600"/>
              <a:gd name="connsiteY290" fmla="*/ 5820220 h 6858000"/>
              <a:gd name="connsiteX291" fmla="*/ 5237282 w 7467600"/>
              <a:gd name="connsiteY291" fmla="*/ 6579086 h 6858000"/>
              <a:gd name="connsiteX292" fmla="*/ 5115009 w 7467600"/>
              <a:gd name="connsiteY292" fmla="*/ 6858000 h 6858000"/>
              <a:gd name="connsiteX293" fmla="*/ 5028074 w 7467600"/>
              <a:gd name="connsiteY293" fmla="*/ 6858000 h 6858000"/>
              <a:gd name="connsiteX294" fmla="*/ 5079508 w 7467600"/>
              <a:gd name="connsiteY294" fmla="*/ 6749074 h 6858000"/>
              <a:gd name="connsiteX295" fmla="*/ 5371846 w 7467600"/>
              <a:gd name="connsiteY295" fmla="*/ 5924413 h 6858000"/>
              <a:gd name="connsiteX296" fmla="*/ 5270512 w 7467600"/>
              <a:gd name="connsiteY296" fmla="*/ 6138975 h 6858000"/>
              <a:gd name="connsiteX297" fmla="*/ 5062409 w 7467600"/>
              <a:gd name="connsiteY297" fmla="*/ 6653544 h 6858000"/>
              <a:gd name="connsiteX298" fmla="*/ 5036628 w 7467600"/>
              <a:gd name="connsiteY298" fmla="*/ 6754247 h 6858000"/>
              <a:gd name="connsiteX299" fmla="*/ 5009112 w 7467600"/>
              <a:gd name="connsiteY299" fmla="*/ 6858000 h 6858000"/>
              <a:gd name="connsiteX300" fmla="*/ 4976679 w 7467600"/>
              <a:gd name="connsiteY300" fmla="*/ 6858000 h 6858000"/>
              <a:gd name="connsiteX301" fmla="*/ 5006537 w 7467600"/>
              <a:gd name="connsiteY301" fmla="*/ 6747068 h 6858000"/>
              <a:gd name="connsiteX302" fmla="*/ 5032723 w 7467600"/>
              <a:gd name="connsiteY302" fmla="*/ 6644957 h 6858000"/>
              <a:gd name="connsiteX303" fmla="*/ 5242949 w 7467600"/>
              <a:gd name="connsiteY303" fmla="*/ 6125175 h 6858000"/>
              <a:gd name="connsiteX304" fmla="*/ 5286321 w 7467600"/>
              <a:gd name="connsiteY304" fmla="*/ 6033555 h 6858000"/>
              <a:gd name="connsiteX305" fmla="*/ 5008210 w 7467600"/>
              <a:gd name="connsiteY305" fmla="*/ 6649194 h 6858000"/>
              <a:gd name="connsiteX306" fmla="*/ 4986321 w 7467600"/>
              <a:gd name="connsiteY306" fmla="*/ 6765687 h 6858000"/>
              <a:gd name="connsiteX307" fmla="*/ 4973474 w 7467600"/>
              <a:gd name="connsiteY307" fmla="*/ 6858000 h 6858000"/>
              <a:gd name="connsiteX308" fmla="*/ 4907178 w 7467600"/>
              <a:gd name="connsiteY308" fmla="*/ 6858000 h 6858000"/>
              <a:gd name="connsiteX309" fmla="*/ 4910810 w 7467600"/>
              <a:gd name="connsiteY309" fmla="*/ 6829660 h 6858000"/>
              <a:gd name="connsiteX310" fmla="*/ 4987461 w 7467600"/>
              <a:gd name="connsiteY310" fmla="*/ 6432994 h 6858000"/>
              <a:gd name="connsiteX311" fmla="*/ 5179262 w 7467600"/>
              <a:gd name="connsiteY311" fmla="*/ 6035044 h 6858000"/>
              <a:gd name="connsiteX312" fmla="*/ 4689678 w 7467600"/>
              <a:gd name="connsiteY312" fmla="*/ 6440241 h 6858000"/>
              <a:gd name="connsiteX313" fmla="*/ 4477543 w 7467600"/>
              <a:gd name="connsiteY313" fmla="*/ 6674836 h 6858000"/>
              <a:gd name="connsiteX314" fmla="*/ 4329957 w 7467600"/>
              <a:gd name="connsiteY314" fmla="*/ 6858000 h 6858000"/>
              <a:gd name="connsiteX315" fmla="*/ 4218595 w 7467600"/>
              <a:gd name="connsiteY315" fmla="*/ 6858000 h 6858000"/>
              <a:gd name="connsiteX316" fmla="*/ 4368888 w 7467600"/>
              <a:gd name="connsiteY316" fmla="*/ 6668412 h 6858000"/>
              <a:gd name="connsiteX317" fmla="*/ 4563091 w 7467600"/>
              <a:gd name="connsiteY317" fmla="*/ 6442508 h 6858000"/>
              <a:gd name="connsiteX318" fmla="*/ 5387324 w 7467600"/>
              <a:gd name="connsiteY318" fmla="*/ 5705830 h 6858000"/>
              <a:gd name="connsiteX319" fmla="*/ 5073620 w 7467600"/>
              <a:gd name="connsiteY319" fmla="*/ 5955437 h 6858000"/>
              <a:gd name="connsiteX320" fmla="*/ 4689789 w 7467600"/>
              <a:gd name="connsiteY320" fmla="*/ 6268382 h 6858000"/>
              <a:gd name="connsiteX321" fmla="*/ 4418722 w 7467600"/>
              <a:gd name="connsiteY321" fmla="*/ 6570886 h 6858000"/>
              <a:gd name="connsiteX322" fmla="*/ 4214944 w 7467600"/>
              <a:gd name="connsiteY322" fmla="*/ 6858000 h 6858000"/>
              <a:gd name="connsiteX323" fmla="*/ 4177898 w 7467600"/>
              <a:gd name="connsiteY323" fmla="*/ 6858000 h 6858000"/>
              <a:gd name="connsiteX324" fmla="*/ 4391597 w 7467600"/>
              <a:gd name="connsiteY324" fmla="*/ 6556370 h 6858000"/>
              <a:gd name="connsiteX325" fmla="*/ 4668889 w 7467600"/>
              <a:gd name="connsiteY325" fmla="*/ 6246399 h 6858000"/>
              <a:gd name="connsiteX326" fmla="*/ 5055427 w 7467600"/>
              <a:gd name="connsiteY326" fmla="*/ 5931476 h 6858000"/>
              <a:gd name="connsiteX327" fmla="*/ 5371814 w 7467600"/>
              <a:gd name="connsiteY327" fmla="*/ 5678975 h 6858000"/>
              <a:gd name="connsiteX328" fmla="*/ 4987918 w 7467600"/>
              <a:gd name="connsiteY328" fmla="*/ 5838701 h 6858000"/>
              <a:gd name="connsiteX329" fmla="*/ 4317146 w 7467600"/>
              <a:gd name="connsiteY329" fmla="*/ 6587716 h 6858000"/>
              <a:gd name="connsiteX330" fmla="*/ 4171627 w 7467600"/>
              <a:gd name="connsiteY330" fmla="*/ 6858000 h 6858000"/>
              <a:gd name="connsiteX331" fmla="*/ 4081585 w 7467600"/>
              <a:gd name="connsiteY331" fmla="*/ 6858000 h 6858000"/>
              <a:gd name="connsiteX332" fmla="*/ 4238603 w 7467600"/>
              <a:gd name="connsiteY332" fmla="*/ 6559341 h 6858000"/>
              <a:gd name="connsiteX333" fmla="*/ 4778333 w 7467600"/>
              <a:gd name="connsiteY333" fmla="*/ 5873626 h 6858000"/>
              <a:gd name="connsiteX334" fmla="*/ 5414185 w 7467600"/>
              <a:gd name="connsiteY334" fmla="*/ 5573882 h 6858000"/>
              <a:gd name="connsiteX335" fmla="*/ 5959648 w 7467600"/>
              <a:gd name="connsiteY335" fmla="*/ 4760797 h 6858000"/>
              <a:gd name="connsiteX336" fmla="*/ 5355019 w 7467600"/>
              <a:gd name="connsiteY336" fmla="*/ 4734672 h 6858000"/>
              <a:gd name="connsiteX337" fmla="*/ 5083565 w 7467600"/>
              <a:gd name="connsiteY337" fmla="*/ 5179121 h 6858000"/>
              <a:gd name="connsiteX338" fmla="*/ 4713577 w 7467600"/>
              <a:gd name="connsiteY338" fmla="*/ 5616803 h 6858000"/>
              <a:gd name="connsiteX339" fmla="*/ 3989559 w 7467600"/>
              <a:gd name="connsiteY339" fmla="*/ 6145945 h 6858000"/>
              <a:gd name="connsiteX340" fmla="*/ 3939824 w 7467600"/>
              <a:gd name="connsiteY340" fmla="*/ 6066900 h 6858000"/>
              <a:gd name="connsiteX341" fmla="*/ 4584537 w 7467600"/>
              <a:gd name="connsiteY341" fmla="*/ 5324826 h 6858000"/>
              <a:gd name="connsiteX342" fmla="*/ 5037105 w 7467600"/>
              <a:gd name="connsiteY342" fmla="*/ 5088765 h 6858000"/>
              <a:gd name="connsiteX343" fmla="*/ 5039930 w 7467600"/>
              <a:gd name="connsiteY343" fmla="*/ 5089585 h 6858000"/>
              <a:gd name="connsiteX344" fmla="*/ 5263764 w 7467600"/>
              <a:gd name="connsiteY344" fmla="*/ 4735525 h 6858000"/>
              <a:gd name="connsiteX345" fmla="*/ 4086300 w 7467600"/>
              <a:gd name="connsiteY345" fmla="*/ 4884599 h 6858000"/>
              <a:gd name="connsiteX346" fmla="*/ 4085485 w 7467600"/>
              <a:gd name="connsiteY346" fmla="*/ 4899070 h 6858000"/>
              <a:gd name="connsiteX347" fmla="*/ 3871915 w 7467600"/>
              <a:gd name="connsiteY347" fmla="*/ 5253645 h 6858000"/>
              <a:gd name="connsiteX348" fmla="*/ 3799374 w 7467600"/>
              <a:gd name="connsiteY348" fmla="*/ 5466127 h 6858000"/>
              <a:gd name="connsiteX349" fmla="*/ 3498850 w 7467600"/>
              <a:gd name="connsiteY349" fmla="*/ 6661888 h 6858000"/>
              <a:gd name="connsiteX350" fmla="*/ 3399216 w 7467600"/>
              <a:gd name="connsiteY350" fmla="*/ 6858000 h 6858000"/>
              <a:gd name="connsiteX351" fmla="*/ 3303688 w 7467600"/>
              <a:gd name="connsiteY351" fmla="*/ 6858000 h 6858000"/>
              <a:gd name="connsiteX352" fmla="*/ 3391774 w 7467600"/>
              <a:gd name="connsiteY352" fmla="*/ 6697181 h 6858000"/>
              <a:gd name="connsiteX353" fmla="*/ 3735540 w 7467600"/>
              <a:gd name="connsiteY353" fmla="*/ 5546923 h 6858000"/>
              <a:gd name="connsiteX354" fmla="*/ 3729438 w 7467600"/>
              <a:gd name="connsiteY354" fmla="*/ 5569058 h 6858000"/>
              <a:gd name="connsiteX355" fmla="*/ 3707782 w 7467600"/>
              <a:gd name="connsiteY355" fmla="*/ 5644908 h 6858000"/>
              <a:gd name="connsiteX356" fmla="*/ 3583827 w 7467600"/>
              <a:gd name="connsiteY356" fmla="*/ 6039215 h 6858000"/>
              <a:gd name="connsiteX357" fmla="*/ 3547861 w 7467600"/>
              <a:gd name="connsiteY357" fmla="*/ 6129609 h 6858000"/>
              <a:gd name="connsiteX358" fmla="*/ 3490905 w 7467600"/>
              <a:gd name="connsiteY358" fmla="*/ 6277660 h 6858000"/>
              <a:gd name="connsiteX359" fmla="*/ 3455859 w 7467600"/>
              <a:gd name="connsiteY359" fmla="*/ 6391301 h 6858000"/>
              <a:gd name="connsiteX360" fmla="*/ 3429112 w 7467600"/>
              <a:gd name="connsiteY360" fmla="*/ 6479469 h 6858000"/>
              <a:gd name="connsiteX361" fmla="*/ 3304862 w 7467600"/>
              <a:gd name="connsiteY361" fmla="*/ 6796476 h 6858000"/>
              <a:gd name="connsiteX362" fmla="*/ 3276071 w 7467600"/>
              <a:gd name="connsiteY362" fmla="*/ 6858000 h 6858000"/>
              <a:gd name="connsiteX363" fmla="*/ 3240805 w 7467600"/>
              <a:gd name="connsiteY363" fmla="*/ 6858000 h 6858000"/>
              <a:gd name="connsiteX364" fmla="*/ 3275917 w 7467600"/>
              <a:gd name="connsiteY364" fmla="*/ 6783192 h 6858000"/>
              <a:gd name="connsiteX365" fmla="*/ 3399358 w 7467600"/>
              <a:gd name="connsiteY365" fmla="*/ 6469011 h 6858000"/>
              <a:gd name="connsiteX366" fmla="*/ 3425650 w 7467600"/>
              <a:gd name="connsiteY366" fmla="*/ 6381333 h 6858000"/>
              <a:gd name="connsiteX367" fmla="*/ 3460661 w 7467600"/>
              <a:gd name="connsiteY367" fmla="*/ 6266763 h 6858000"/>
              <a:gd name="connsiteX368" fmla="*/ 3518021 w 7467600"/>
              <a:gd name="connsiteY368" fmla="*/ 6117298 h 6858000"/>
              <a:gd name="connsiteX369" fmla="*/ 3554035 w 7467600"/>
              <a:gd name="connsiteY369" fmla="*/ 6027832 h 6858000"/>
              <a:gd name="connsiteX370" fmla="*/ 3677174 w 7467600"/>
              <a:gd name="connsiteY370" fmla="*/ 5636351 h 6858000"/>
              <a:gd name="connsiteX371" fmla="*/ 3698819 w 7467600"/>
              <a:gd name="connsiteY371" fmla="*/ 5560503 h 6858000"/>
              <a:gd name="connsiteX372" fmla="*/ 3702094 w 7467600"/>
              <a:gd name="connsiteY372" fmla="*/ 5549194 h 6858000"/>
              <a:gd name="connsiteX373" fmla="*/ 3398355 w 7467600"/>
              <a:gd name="connsiteY373" fmla="*/ 6094603 h 6858000"/>
              <a:gd name="connsiteX374" fmla="*/ 3193941 w 7467600"/>
              <a:gd name="connsiteY374" fmla="*/ 6798775 h 6858000"/>
              <a:gd name="connsiteX375" fmla="*/ 3184140 w 7467600"/>
              <a:gd name="connsiteY375" fmla="*/ 6858000 h 6858000"/>
              <a:gd name="connsiteX376" fmla="*/ 3099978 w 7467600"/>
              <a:gd name="connsiteY376" fmla="*/ 6858000 h 6858000"/>
              <a:gd name="connsiteX377" fmla="*/ 3101556 w 7467600"/>
              <a:gd name="connsiteY377" fmla="*/ 6843337 h 6858000"/>
              <a:gd name="connsiteX378" fmla="*/ 3370162 w 7467600"/>
              <a:gd name="connsiteY378" fmla="*/ 5785550 h 6858000"/>
              <a:gd name="connsiteX379" fmla="*/ 3746477 w 7467600"/>
              <a:gd name="connsiteY379" fmla="*/ 5377889 h 6858000"/>
              <a:gd name="connsiteX380" fmla="*/ 3863399 w 7467600"/>
              <a:gd name="connsiteY380" fmla="*/ 5087257 h 6858000"/>
              <a:gd name="connsiteX381" fmla="*/ 3968712 w 7467600"/>
              <a:gd name="connsiteY381" fmla="*/ 4913989 h 6858000"/>
              <a:gd name="connsiteX382" fmla="*/ 2792390 w 7467600"/>
              <a:gd name="connsiteY382" fmla="*/ 5382974 h 6858000"/>
              <a:gd name="connsiteX383" fmla="*/ 2714982 w 7467600"/>
              <a:gd name="connsiteY383" fmla="*/ 5427051 h 6858000"/>
              <a:gd name="connsiteX384" fmla="*/ 2813361 w 7467600"/>
              <a:gd name="connsiteY384" fmla="*/ 6023912 h 6858000"/>
              <a:gd name="connsiteX385" fmla="*/ 2688430 w 7467600"/>
              <a:gd name="connsiteY385" fmla="*/ 6801564 h 6858000"/>
              <a:gd name="connsiteX386" fmla="*/ 2629626 w 7467600"/>
              <a:gd name="connsiteY386" fmla="*/ 6763394 h 6858000"/>
              <a:gd name="connsiteX387" fmla="*/ 2565328 w 7467600"/>
              <a:gd name="connsiteY387" fmla="*/ 5516399 h 6858000"/>
              <a:gd name="connsiteX388" fmla="*/ 1922999 w 7467600"/>
              <a:gd name="connsiteY388" fmla="*/ 5980343 h 6858000"/>
              <a:gd name="connsiteX389" fmla="*/ 1950261 w 7467600"/>
              <a:gd name="connsiteY389" fmla="*/ 6405858 h 6858000"/>
              <a:gd name="connsiteX390" fmla="*/ 2365554 w 7467600"/>
              <a:gd name="connsiteY390" fmla="*/ 6759107 h 6858000"/>
              <a:gd name="connsiteX391" fmla="*/ 2424142 w 7467600"/>
              <a:gd name="connsiteY391" fmla="*/ 6858000 h 6858000"/>
              <a:gd name="connsiteX392" fmla="*/ 2395994 w 7467600"/>
              <a:gd name="connsiteY392" fmla="*/ 6858000 h 6858000"/>
              <a:gd name="connsiteX393" fmla="*/ 2392863 w 7467600"/>
              <a:gd name="connsiteY393" fmla="*/ 6852964 h 6858000"/>
              <a:gd name="connsiteX394" fmla="*/ 2017589 w 7467600"/>
              <a:gd name="connsiteY394" fmla="*/ 6493982 h 6858000"/>
              <a:gd name="connsiteX395" fmla="*/ 2147336 w 7467600"/>
              <a:gd name="connsiteY395" fmla="*/ 6594052 h 6858000"/>
              <a:gd name="connsiteX396" fmla="*/ 2207047 w 7467600"/>
              <a:gd name="connsiteY396" fmla="*/ 6654540 h 6858000"/>
              <a:gd name="connsiteX397" fmla="*/ 2299106 w 7467600"/>
              <a:gd name="connsiteY397" fmla="*/ 6778931 h 6858000"/>
              <a:gd name="connsiteX398" fmla="*/ 2314430 w 7467600"/>
              <a:gd name="connsiteY398" fmla="*/ 6801144 h 6858000"/>
              <a:gd name="connsiteX399" fmla="*/ 2352406 w 7467600"/>
              <a:gd name="connsiteY399" fmla="*/ 6858000 h 6858000"/>
              <a:gd name="connsiteX400" fmla="*/ 2314492 w 7467600"/>
              <a:gd name="connsiteY400" fmla="*/ 6858000 h 6858000"/>
              <a:gd name="connsiteX401" fmla="*/ 2288095 w 7467600"/>
              <a:gd name="connsiteY401" fmla="*/ 6818030 h 6858000"/>
              <a:gd name="connsiteX402" fmla="*/ 2272768 w 7467600"/>
              <a:gd name="connsiteY402" fmla="*/ 6795822 h 6858000"/>
              <a:gd name="connsiteX403" fmla="*/ 2182715 w 7467600"/>
              <a:gd name="connsiteY403" fmla="*/ 6675071 h 6858000"/>
              <a:gd name="connsiteX404" fmla="*/ 2032061 w 7467600"/>
              <a:gd name="connsiteY404" fmla="*/ 6541380 h 6858000"/>
              <a:gd name="connsiteX405" fmla="*/ 2257220 w 7467600"/>
              <a:gd name="connsiteY405" fmla="*/ 6826257 h 6858000"/>
              <a:gd name="connsiteX406" fmla="*/ 2281324 w 7467600"/>
              <a:gd name="connsiteY406" fmla="*/ 6858000 h 6858000"/>
              <a:gd name="connsiteX407" fmla="*/ 2242860 w 7467600"/>
              <a:gd name="connsiteY407" fmla="*/ 6858000 h 6858000"/>
              <a:gd name="connsiteX408" fmla="*/ 2232818 w 7467600"/>
              <a:gd name="connsiteY408" fmla="*/ 6844926 h 6858000"/>
              <a:gd name="connsiteX409" fmla="*/ 1990172 w 7467600"/>
              <a:gd name="connsiteY409" fmla="*/ 6542121 h 6858000"/>
              <a:gd name="connsiteX410" fmla="*/ 2124090 w 7467600"/>
              <a:gd name="connsiteY410" fmla="*/ 6761017 h 6858000"/>
              <a:gd name="connsiteX411" fmla="*/ 2200380 w 7467600"/>
              <a:gd name="connsiteY411" fmla="*/ 6858000 h 6858000"/>
              <a:gd name="connsiteX412" fmla="*/ 2147507 w 7467600"/>
              <a:gd name="connsiteY412" fmla="*/ 6858000 h 6858000"/>
              <a:gd name="connsiteX413" fmla="*/ 2070668 w 7467600"/>
              <a:gd name="connsiteY413" fmla="*/ 6761520 h 6858000"/>
              <a:gd name="connsiteX414" fmla="*/ 1975142 w 7467600"/>
              <a:gd name="connsiteY414" fmla="*/ 6585570 h 6858000"/>
              <a:gd name="connsiteX415" fmla="*/ 2050035 w 7467600"/>
              <a:gd name="connsiteY415" fmla="*/ 6813345 h 6858000"/>
              <a:gd name="connsiteX416" fmla="*/ 2063025 w 7467600"/>
              <a:gd name="connsiteY416" fmla="*/ 6858000 h 6858000"/>
              <a:gd name="connsiteX417" fmla="*/ 2021675 w 7467600"/>
              <a:gd name="connsiteY417" fmla="*/ 6858000 h 6858000"/>
              <a:gd name="connsiteX418" fmla="*/ 2019308 w 7467600"/>
              <a:gd name="connsiteY418" fmla="*/ 6847118 h 6858000"/>
              <a:gd name="connsiteX419" fmla="*/ 1938835 w 7467600"/>
              <a:gd name="connsiteY419" fmla="*/ 6551160 h 6858000"/>
              <a:gd name="connsiteX420" fmla="*/ 1953230 w 7467600"/>
              <a:gd name="connsiteY420" fmla="*/ 6759699 h 6858000"/>
              <a:gd name="connsiteX421" fmla="*/ 1956763 w 7467600"/>
              <a:gd name="connsiteY421" fmla="*/ 6778191 h 6858000"/>
              <a:gd name="connsiteX422" fmla="*/ 1967925 w 7467600"/>
              <a:gd name="connsiteY422" fmla="*/ 6858000 h 6858000"/>
              <a:gd name="connsiteX423" fmla="*/ 1936622 w 7467600"/>
              <a:gd name="connsiteY423" fmla="*/ 6858000 h 6858000"/>
              <a:gd name="connsiteX424" fmla="*/ 1926261 w 7467600"/>
              <a:gd name="connsiteY424" fmla="*/ 6784064 h 6858000"/>
              <a:gd name="connsiteX425" fmla="*/ 1922724 w 7467600"/>
              <a:gd name="connsiteY425" fmla="*/ 6765577 h 6858000"/>
              <a:gd name="connsiteX426" fmla="*/ 1904650 w 7467600"/>
              <a:gd name="connsiteY426" fmla="*/ 6639616 h 6858000"/>
              <a:gd name="connsiteX427" fmla="*/ 1885273 w 7467600"/>
              <a:gd name="connsiteY427" fmla="*/ 6858000 h 6858000"/>
              <a:gd name="connsiteX428" fmla="*/ 1854363 w 7467600"/>
              <a:gd name="connsiteY428" fmla="*/ 6858000 h 6858000"/>
              <a:gd name="connsiteX429" fmla="*/ 1880391 w 7467600"/>
              <a:gd name="connsiteY429" fmla="*/ 6603796 h 6858000"/>
              <a:gd name="connsiteX430" fmla="*/ 1818273 w 7467600"/>
              <a:gd name="connsiteY430" fmla="*/ 6715729 h 6858000"/>
              <a:gd name="connsiteX431" fmla="*/ 1794691 w 7467600"/>
              <a:gd name="connsiteY431" fmla="*/ 6843239 h 6858000"/>
              <a:gd name="connsiteX432" fmla="*/ 1794914 w 7467600"/>
              <a:gd name="connsiteY432" fmla="*/ 6858000 h 6858000"/>
              <a:gd name="connsiteX433" fmla="*/ 1746128 w 7467600"/>
              <a:gd name="connsiteY433" fmla="*/ 6858000 h 6858000"/>
              <a:gd name="connsiteX434" fmla="*/ 1753934 w 7467600"/>
              <a:gd name="connsiteY434" fmla="*/ 6724796 h 6858000"/>
              <a:gd name="connsiteX435" fmla="*/ 1792053 w 7467600"/>
              <a:gd name="connsiteY435" fmla="*/ 6572396 h 6858000"/>
              <a:gd name="connsiteX436" fmla="*/ 1862248 w 7467600"/>
              <a:gd name="connsiteY436" fmla="*/ 6266397 h 6858000"/>
              <a:gd name="connsiteX437" fmla="*/ 1862250 w 7467600"/>
              <a:gd name="connsiteY437" fmla="*/ 6033531 h 6858000"/>
              <a:gd name="connsiteX438" fmla="*/ 1211999 w 7467600"/>
              <a:gd name="connsiteY438" fmla="*/ 6683610 h 6858000"/>
              <a:gd name="connsiteX439" fmla="*/ 1213266 w 7467600"/>
              <a:gd name="connsiteY439" fmla="*/ 6691947 h 6858000"/>
              <a:gd name="connsiteX440" fmla="*/ 1203370 w 7467600"/>
              <a:gd name="connsiteY440" fmla="*/ 6850676 h 6858000"/>
              <a:gd name="connsiteX441" fmla="*/ 1203671 w 7467600"/>
              <a:gd name="connsiteY441" fmla="*/ 6858000 h 6858000"/>
              <a:gd name="connsiteX442" fmla="*/ 1143180 w 7467600"/>
              <a:gd name="connsiteY442" fmla="*/ 6858000 h 6858000"/>
              <a:gd name="connsiteX443" fmla="*/ 1142176 w 7467600"/>
              <a:gd name="connsiteY443" fmla="*/ 6766045 h 6858000"/>
              <a:gd name="connsiteX444" fmla="*/ 1067484 w 7467600"/>
              <a:gd name="connsiteY444" fmla="*/ 6858000 h 6858000"/>
              <a:gd name="connsiteX445" fmla="*/ 953928 w 7467600"/>
              <a:gd name="connsiteY445" fmla="*/ 6858000 h 6858000"/>
              <a:gd name="connsiteX446" fmla="*/ 959715 w 7467600"/>
              <a:gd name="connsiteY446" fmla="*/ 6850185 h 6858000"/>
              <a:gd name="connsiteX447" fmla="*/ 1483788 w 7467600"/>
              <a:gd name="connsiteY447" fmla="*/ 6259174 h 6858000"/>
              <a:gd name="connsiteX448" fmla="*/ 1100671 w 7467600"/>
              <a:gd name="connsiteY448" fmla="*/ 6252137 h 6858000"/>
              <a:gd name="connsiteX449" fmla="*/ 1090144 w 7467600"/>
              <a:gd name="connsiteY449" fmla="*/ 6256748 h 6858000"/>
              <a:gd name="connsiteX450" fmla="*/ 1095872 w 7467600"/>
              <a:gd name="connsiteY450" fmla="*/ 6271892 h 6858000"/>
              <a:gd name="connsiteX451" fmla="*/ 262785 w 7467600"/>
              <a:gd name="connsiteY451" fmla="*/ 6845450 h 6858000"/>
              <a:gd name="connsiteX452" fmla="*/ 209968 w 7467600"/>
              <a:gd name="connsiteY452" fmla="*/ 6770713 h 6858000"/>
              <a:gd name="connsiteX453" fmla="*/ 873460 w 7467600"/>
              <a:gd name="connsiteY453" fmla="*/ 6253768 h 6858000"/>
              <a:gd name="connsiteX454" fmla="*/ 192686 w 7467600"/>
              <a:gd name="connsiteY454" fmla="*/ 5849257 h 6858000"/>
              <a:gd name="connsiteX455" fmla="*/ 4696 w 7467600"/>
              <a:gd name="connsiteY455" fmla="*/ 5697668 h 6858000"/>
              <a:gd name="connsiteX456" fmla="*/ 0 w 7467600"/>
              <a:gd name="connsiteY456" fmla="*/ 5689984 h 6858000"/>
              <a:gd name="connsiteX457" fmla="*/ 0 w 7467600"/>
              <a:gd name="connsiteY457" fmla="*/ 5513472 h 6858000"/>
              <a:gd name="connsiteX458" fmla="*/ 174101 w 7467600"/>
              <a:gd name="connsiteY458" fmla="*/ 5620277 h 6858000"/>
              <a:gd name="connsiteX459" fmla="*/ 891800 w 7467600"/>
              <a:gd name="connsiteY459" fmla="*/ 6036935 h 6858000"/>
              <a:gd name="connsiteX460" fmla="*/ 1072219 w 7467600"/>
              <a:gd name="connsiteY460" fmla="*/ 6169443 h 6858000"/>
              <a:gd name="connsiteX461" fmla="*/ 1074117 w 7467600"/>
              <a:gd name="connsiteY461" fmla="*/ 6170301 h 6858000"/>
              <a:gd name="connsiteX462" fmla="*/ 1083114 w 7467600"/>
              <a:gd name="connsiteY462" fmla="*/ 6174131 h 6858000"/>
              <a:gd name="connsiteX463" fmla="*/ 1543010 w 7467600"/>
              <a:gd name="connsiteY463" fmla="*/ 6191140 h 6858000"/>
              <a:gd name="connsiteX464" fmla="*/ 1551080 w 7467600"/>
              <a:gd name="connsiteY464" fmla="*/ 6195006 h 6858000"/>
              <a:gd name="connsiteX465" fmla="*/ 2345443 w 7467600"/>
              <a:gd name="connsiteY465" fmla="*/ 5549882 h 6858000"/>
              <a:gd name="connsiteX466" fmla="*/ 1721499 w 7467600"/>
              <a:gd name="connsiteY466" fmla="*/ 5599969 h 6858000"/>
              <a:gd name="connsiteX467" fmla="*/ 767716 w 7467600"/>
              <a:gd name="connsiteY467" fmla="*/ 5472768 h 6858000"/>
              <a:gd name="connsiteX468" fmla="*/ 722147 w 7467600"/>
              <a:gd name="connsiteY468" fmla="*/ 5393091 h 6858000"/>
              <a:gd name="connsiteX469" fmla="*/ 1485552 w 7467600"/>
              <a:gd name="connsiteY469" fmla="*/ 5313202 h 6858000"/>
              <a:gd name="connsiteX470" fmla="*/ 2143004 w 7467600"/>
              <a:gd name="connsiteY470" fmla="*/ 5402420 h 6858000"/>
              <a:gd name="connsiteX471" fmla="*/ 1933391 w 7467600"/>
              <a:gd name="connsiteY471" fmla="*/ 5156971 h 6858000"/>
              <a:gd name="connsiteX472" fmla="*/ 1827118 w 7467600"/>
              <a:gd name="connsiteY472" fmla="*/ 4968410 h 6858000"/>
              <a:gd name="connsiteX473" fmla="*/ 1837349 w 7467600"/>
              <a:gd name="connsiteY473" fmla="*/ 4956357 h 6858000"/>
              <a:gd name="connsiteX474" fmla="*/ 2162835 w 7467600"/>
              <a:gd name="connsiteY474" fmla="*/ 5187853 h 6858000"/>
              <a:gd name="connsiteX475" fmla="*/ 2257167 w 7467600"/>
              <a:gd name="connsiteY475" fmla="*/ 5462123 h 6858000"/>
              <a:gd name="connsiteX476" fmla="*/ 2261598 w 7467600"/>
              <a:gd name="connsiteY476" fmla="*/ 5467998 h 6858000"/>
              <a:gd name="connsiteX477" fmla="*/ 2437177 w 7467600"/>
              <a:gd name="connsiteY477" fmla="*/ 5479608 h 6858000"/>
              <a:gd name="connsiteX478" fmla="*/ 2445247 w 7467600"/>
              <a:gd name="connsiteY478" fmla="*/ 5483476 h 6858000"/>
              <a:gd name="connsiteX479" fmla="*/ 2743626 w 7467600"/>
              <a:gd name="connsiteY479" fmla="*/ 5304819 h 6858000"/>
              <a:gd name="connsiteX480" fmla="*/ 3048102 w 7467600"/>
              <a:gd name="connsiteY480" fmla="*/ 5150595 h 6858000"/>
              <a:gd name="connsiteX481" fmla="*/ 1799414 w 7467600"/>
              <a:gd name="connsiteY481" fmla="*/ 4694732 h 6858000"/>
              <a:gd name="connsiteX482" fmla="*/ 1771735 w 7467600"/>
              <a:gd name="connsiteY482" fmla="*/ 4619929 h 6858000"/>
              <a:gd name="connsiteX483" fmla="*/ 3104273 w 7467600"/>
              <a:gd name="connsiteY483" fmla="*/ 5076159 h 6858000"/>
              <a:gd name="connsiteX484" fmla="*/ 3113245 w 7467600"/>
              <a:gd name="connsiteY484" fmla="*/ 5090705 h 6858000"/>
              <a:gd name="connsiteX485" fmla="*/ 3126294 w 7467600"/>
              <a:gd name="connsiteY485" fmla="*/ 5114400 h 6858000"/>
              <a:gd name="connsiteX486" fmla="*/ 3937433 w 7467600"/>
              <a:gd name="connsiteY486" fmla="*/ 4830473 h 6858000"/>
              <a:gd name="connsiteX487" fmla="*/ 3590475 w 7467600"/>
              <a:gd name="connsiteY487" fmla="*/ 4597974 h 6858000"/>
              <a:gd name="connsiteX488" fmla="*/ 3100264 w 7467600"/>
              <a:gd name="connsiteY488" fmla="*/ 4579845 h 6858000"/>
              <a:gd name="connsiteX489" fmla="*/ 2183576 w 7467600"/>
              <a:gd name="connsiteY489" fmla="*/ 4227150 h 6858000"/>
              <a:gd name="connsiteX490" fmla="*/ 2151029 w 7467600"/>
              <a:gd name="connsiteY490" fmla="*/ 4146947 h 6858000"/>
              <a:gd name="connsiteX491" fmla="*/ 3563434 w 7467600"/>
              <a:gd name="connsiteY491" fmla="*/ 4469115 h 6858000"/>
              <a:gd name="connsiteX492" fmla="*/ 3177952 w 7467600"/>
              <a:gd name="connsiteY492" fmla="*/ 3657386 h 6858000"/>
              <a:gd name="connsiteX493" fmla="*/ 3189263 w 7467600"/>
              <a:gd name="connsiteY493" fmla="*/ 3625726 h 6858000"/>
              <a:gd name="connsiteX494" fmla="*/ 3560912 w 7467600"/>
              <a:gd name="connsiteY494" fmla="*/ 4079863 h 6858000"/>
              <a:gd name="connsiteX495" fmla="*/ 3626636 w 7467600"/>
              <a:gd name="connsiteY495" fmla="*/ 4512230 h 6858000"/>
              <a:gd name="connsiteX496" fmla="*/ 3653088 w 7467600"/>
              <a:gd name="connsiteY496" fmla="*/ 4521417 h 6858000"/>
              <a:gd name="connsiteX497" fmla="*/ 3988128 w 7467600"/>
              <a:gd name="connsiteY497" fmla="*/ 4817267 h 6858000"/>
              <a:gd name="connsiteX498" fmla="*/ 4830582 w 7467600"/>
              <a:gd name="connsiteY498" fmla="*/ 4676000 h 6858000"/>
              <a:gd name="connsiteX499" fmla="*/ 4830100 w 7467600"/>
              <a:gd name="connsiteY499" fmla="*/ 4675554 h 6858000"/>
              <a:gd name="connsiteX500" fmla="*/ 4036318 w 7467600"/>
              <a:gd name="connsiteY500" fmla="*/ 4147013 h 6858000"/>
              <a:gd name="connsiteX501" fmla="*/ 3432098 w 7467600"/>
              <a:gd name="connsiteY501" fmla="*/ 3537312 h 6858000"/>
              <a:gd name="connsiteX502" fmla="*/ 3446761 w 7467600"/>
              <a:gd name="connsiteY502" fmla="*/ 3461278 h 6858000"/>
              <a:gd name="connsiteX503" fmla="*/ 4419733 w 7467600"/>
              <a:gd name="connsiteY503" fmla="*/ 3963555 h 6858000"/>
              <a:gd name="connsiteX504" fmla="*/ 4781371 w 7467600"/>
              <a:gd name="connsiteY504" fmla="*/ 4458604 h 6858000"/>
              <a:gd name="connsiteX505" fmla="*/ 4780440 w 7467600"/>
              <a:gd name="connsiteY505" fmla="*/ 4470290 h 6858000"/>
              <a:gd name="connsiteX506" fmla="*/ 4898954 w 7467600"/>
              <a:gd name="connsiteY506" fmla="*/ 4662092 h 6858000"/>
              <a:gd name="connsiteX507" fmla="*/ 4900699 w 7467600"/>
              <a:gd name="connsiteY507" fmla="*/ 4670867 h 6858000"/>
              <a:gd name="connsiteX508" fmla="*/ 5714511 w 7467600"/>
              <a:gd name="connsiteY508" fmla="*/ 4663483 h 6858000"/>
              <a:gd name="connsiteX509" fmla="*/ 5464793 w 7467600"/>
              <a:gd name="connsiteY509" fmla="*/ 4393556 h 6858000"/>
              <a:gd name="connsiteX510" fmla="*/ 5461897 w 7467600"/>
              <a:gd name="connsiteY510" fmla="*/ 4390879 h 6858000"/>
              <a:gd name="connsiteX511" fmla="*/ 4294126 w 7467600"/>
              <a:gd name="connsiteY511" fmla="*/ 3303048 h 6858000"/>
              <a:gd name="connsiteX512" fmla="*/ 4305321 w 7467600"/>
              <a:gd name="connsiteY512" fmla="*/ 3256953 h 6858000"/>
              <a:gd name="connsiteX513" fmla="*/ 4949299 w 7467600"/>
              <a:gd name="connsiteY513" fmla="*/ 3766336 h 6858000"/>
              <a:gd name="connsiteX514" fmla="*/ 5291452 w 7467600"/>
              <a:gd name="connsiteY514" fmla="*/ 4076801 h 6858000"/>
              <a:gd name="connsiteX515" fmla="*/ 5434998 w 7467600"/>
              <a:gd name="connsiteY515" fmla="*/ 4254100 h 6858000"/>
              <a:gd name="connsiteX516" fmla="*/ 5351015 w 7467600"/>
              <a:gd name="connsiteY516" fmla="*/ 3760989 h 6858000"/>
              <a:gd name="connsiteX517" fmla="*/ 5413780 w 7467600"/>
              <a:gd name="connsiteY517" fmla="*/ 2966265 h 6858000"/>
              <a:gd name="connsiteX518" fmla="*/ 5425627 w 7467600"/>
              <a:gd name="connsiteY518" fmla="*/ 2954192 h 6858000"/>
              <a:gd name="connsiteX519" fmla="*/ 6604735 w 7467600"/>
              <a:gd name="connsiteY519" fmla="*/ 2041381 h 6858000"/>
              <a:gd name="connsiteX520" fmla="*/ 7204487 w 7467600"/>
              <a:gd name="connsiteY520" fmla="*/ 2742112 h 6858000"/>
              <a:gd name="connsiteX521" fmla="*/ 7131592 w 7467600"/>
              <a:gd name="connsiteY521" fmla="*/ 2672096 h 6858000"/>
              <a:gd name="connsiteX522" fmla="*/ 6996344 w 7467600"/>
              <a:gd name="connsiteY522" fmla="*/ 2518310 h 6858000"/>
              <a:gd name="connsiteX523" fmla="*/ 6735495 w 7467600"/>
              <a:gd name="connsiteY523" fmla="*/ 2196890 h 6858000"/>
              <a:gd name="connsiteX524" fmla="*/ 6721901 w 7467600"/>
              <a:gd name="connsiteY524" fmla="*/ 2179274 h 6858000"/>
              <a:gd name="connsiteX525" fmla="*/ 6604735 w 7467600"/>
              <a:gd name="connsiteY525" fmla="*/ 2041381 h 6858000"/>
              <a:gd name="connsiteX526" fmla="*/ 6591670 w 7467600"/>
              <a:gd name="connsiteY526" fmla="*/ 1988277 h 6858000"/>
              <a:gd name="connsiteX527" fmla="*/ 6747349 w 7467600"/>
              <a:gd name="connsiteY527" fmla="*/ 2160069 h 6858000"/>
              <a:gd name="connsiteX528" fmla="*/ 6760943 w 7467600"/>
              <a:gd name="connsiteY528" fmla="*/ 2177686 h 6858000"/>
              <a:gd name="connsiteX529" fmla="*/ 7021065 w 7467600"/>
              <a:gd name="connsiteY529" fmla="*/ 2498102 h 6858000"/>
              <a:gd name="connsiteX530" fmla="*/ 7155223 w 7467600"/>
              <a:gd name="connsiteY530" fmla="*/ 2650386 h 6858000"/>
              <a:gd name="connsiteX531" fmla="*/ 7203167 w 7467600"/>
              <a:gd name="connsiteY531" fmla="*/ 2697288 h 6858000"/>
              <a:gd name="connsiteX532" fmla="*/ 6937703 w 7467600"/>
              <a:gd name="connsiteY532" fmla="*/ 2321981 h 6858000"/>
              <a:gd name="connsiteX533" fmla="*/ 6591670 w 7467600"/>
              <a:gd name="connsiteY533" fmla="*/ 1988277 h 6858000"/>
              <a:gd name="connsiteX534" fmla="*/ 5798671 w 7467600"/>
              <a:gd name="connsiteY534" fmla="*/ 1981601 h 6858000"/>
              <a:gd name="connsiteX535" fmla="*/ 5754709 w 7467600"/>
              <a:gd name="connsiteY535" fmla="*/ 2071454 h 6858000"/>
              <a:gd name="connsiteX536" fmla="*/ 5763044 w 7467600"/>
              <a:gd name="connsiteY536" fmla="*/ 2842206 h 6858000"/>
              <a:gd name="connsiteX537" fmla="*/ 5764974 w 7467600"/>
              <a:gd name="connsiteY537" fmla="*/ 2799609 h 6858000"/>
              <a:gd name="connsiteX538" fmla="*/ 5767665 w 7467600"/>
              <a:gd name="connsiteY538" fmla="*/ 2666409 h 6858000"/>
              <a:gd name="connsiteX539" fmla="*/ 5763055 w 7467600"/>
              <a:gd name="connsiteY539" fmla="*/ 2579705 h 6858000"/>
              <a:gd name="connsiteX540" fmla="*/ 5758079 w 7467600"/>
              <a:gd name="connsiteY540" fmla="*/ 2492508 h 6858000"/>
              <a:gd name="connsiteX541" fmla="*/ 5779325 w 7467600"/>
              <a:gd name="connsiteY541" fmla="*/ 2197069 h 6858000"/>
              <a:gd name="connsiteX542" fmla="*/ 5798671 w 7467600"/>
              <a:gd name="connsiteY542" fmla="*/ 1981601 h 6858000"/>
              <a:gd name="connsiteX543" fmla="*/ 5829202 w 7467600"/>
              <a:gd name="connsiteY543" fmla="*/ 1971679 h 6858000"/>
              <a:gd name="connsiteX544" fmla="*/ 5809558 w 7467600"/>
              <a:gd name="connsiteY544" fmla="*/ 2198043 h 6858000"/>
              <a:gd name="connsiteX545" fmla="*/ 5788653 w 7467600"/>
              <a:gd name="connsiteY545" fmla="*/ 2489430 h 6858000"/>
              <a:gd name="connsiteX546" fmla="*/ 5793439 w 7467600"/>
              <a:gd name="connsiteY546" fmla="*/ 2575235 h 6858000"/>
              <a:gd name="connsiteX547" fmla="*/ 5796837 w 7467600"/>
              <a:gd name="connsiteY547" fmla="*/ 2637633 h 6858000"/>
              <a:gd name="connsiteX548" fmla="*/ 5818614 w 7467600"/>
              <a:gd name="connsiteY548" fmla="*/ 2473055 h 6858000"/>
              <a:gd name="connsiteX549" fmla="*/ 5829202 w 7467600"/>
              <a:gd name="connsiteY549" fmla="*/ 1971679 h 6858000"/>
              <a:gd name="connsiteX550" fmla="*/ 5911389 w 7467600"/>
              <a:gd name="connsiteY550" fmla="*/ 1898371 h 6858000"/>
              <a:gd name="connsiteX551" fmla="*/ 6237627 w 7467600"/>
              <a:gd name="connsiteY551" fmla="*/ 2231921 h 6858000"/>
              <a:gd name="connsiteX552" fmla="*/ 5911389 w 7467600"/>
              <a:gd name="connsiteY552" fmla="*/ 1898371 h 6858000"/>
              <a:gd name="connsiteX553" fmla="*/ 6944437 w 7467600"/>
              <a:gd name="connsiteY553" fmla="*/ 1575402 h 6858000"/>
              <a:gd name="connsiteX554" fmla="*/ 6304730 w 7467600"/>
              <a:gd name="connsiteY554" fmla="*/ 1766654 h 6858000"/>
              <a:gd name="connsiteX555" fmla="*/ 6944437 w 7467600"/>
              <a:gd name="connsiteY555" fmla="*/ 1575402 h 6858000"/>
              <a:gd name="connsiteX556" fmla="*/ 7019523 w 7467600"/>
              <a:gd name="connsiteY556" fmla="*/ 1519450 h 6858000"/>
              <a:gd name="connsiteX557" fmla="*/ 6298091 w 7467600"/>
              <a:gd name="connsiteY557" fmla="*/ 1737122 h 6858000"/>
              <a:gd name="connsiteX558" fmla="*/ 7019523 w 7467600"/>
              <a:gd name="connsiteY558" fmla="*/ 1519450 h 6858000"/>
              <a:gd name="connsiteX559" fmla="*/ 2399523 w 7467600"/>
              <a:gd name="connsiteY559" fmla="*/ 1428234 h 6858000"/>
              <a:gd name="connsiteX560" fmla="*/ 2224982 w 7467600"/>
              <a:gd name="connsiteY560" fmla="*/ 1826201 h 6858000"/>
              <a:gd name="connsiteX561" fmla="*/ 2096099 w 7467600"/>
              <a:gd name="connsiteY561" fmla="*/ 2345900 h 6858000"/>
              <a:gd name="connsiteX562" fmla="*/ 2283317 w 7467600"/>
              <a:gd name="connsiteY562" fmla="*/ 1796925 h 6858000"/>
              <a:gd name="connsiteX563" fmla="*/ 2399523 w 7467600"/>
              <a:gd name="connsiteY563" fmla="*/ 1428234 h 6858000"/>
              <a:gd name="connsiteX564" fmla="*/ 2448558 w 7467600"/>
              <a:gd name="connsiteY564" fmla="*/ 1373435 h 6858000"/>
              <a:gd name="connsiteX565" fmla="*/ 2312521 w 7467600"/>
              <a:gd name="connsiteY565" fmla="*/ 1806140 h 6858000"/>
              <a:gd name="connsiteX566" fmla="*/ 2127533 w 7467600"/>
              <a:gd name="connsiteY566" fmla="*/ 2348380 h 6858000"/>
              <a:gd name="connsiteX567" fmla="*/ 2358080 w 7467600"/>
              <a:gd name="connsiteY567" fmla="*/ 1866134 h 6858000"/>
              <a:gd name="connsiteX568" fmla="*/ 2407436 w 7467600"/>
              <a:gd name="connsiteY568" fmla="*/ 1651070 h 6858000"/>
              <a:gd name="connsiteX569" fmla="*/ 2448558 w 7467600"/>
              <a:gd name="connsiteY569" fmla="*/ 1373435 h 6858000"/>
              <a:gd name="connsiteX570" fmla="*/ 278707 w 7467600"/>
              <a:gd name="connsiteY570" fmla="*/ 1352270 h 6858000"/>
              <a:gd name="connsiteX571" fmla="*/ 321570 w 7467600"/>
              <a:gd name="connsiteY571" fmla="*/ 1861610 h 6858000"/>
              <a:gd name="connsiteX572" fmla="*/ 294281 w 7467600"/>
              <a:gd name="connsiteY572" fmla="*/ 1440658 h 6858000"/>
              <a:gd name="connsiteX573" fmla="*/ 278707 w 7467600"/>
              <a:gd name="connsiteY573" fmla="*/ 1352270 h 6858000"/>
              <a:gd name="connsiteX574" fmla="*/ 1423821 w 7467600"/>
              <a:gd name="connsiteY574" fmla="*/ 1351958 h 6858000"/>
              <a:gd name="connsiteX575" fmla="*/ 1638521 w 7467600"/>
              <a:gd name="connsiteY575" fmla="*/ 1908470 h 6858000"/>
              <a:gd name="connsiteX576" fmla="*/ 1754199 w 7467600"/>
              <a:gd name="connsiteY576" fmla="*/ 2149284 h 6858000"/>
              <a:gd name="connsiteX577" fmla="*/ 1908359 w 7467600"/>
              <a:gd name="connsiteY577" fmla="*/ 2364988 h 6858000"/>
              <a:gd name="connsiteX578" fmla="*/ 1647661 w 7467600"/>
              <a:gd name="connsiteY578" fmla="*/ 1825945 h 6858000"/>
              <a:gd name="connsiteX579" fmla="*/ 1423821 w 7467600"/>
              <a:gd name="connsiteY579" fmla="*/ 1351958 h 6858000"/>
              <a:gd name="connsiteX580" fmla="*/ 1431890 w 7467600"/>
              <a:gd name="connsiteY580" fmla="*/ 1306475 h 6858000"/>
              <a:gd name="connsiteX581" fmla="*/ 1507597 w 7467600"/>
              <a:gd name="connsiteY581" fmla="*/ 1446132 h 6858000"/>
              <a:gd name="connsiteX582" fmla="*/ 1674586 w 7467600"/>
              <a:gd name="connsiteY582" fmla="*/ 1813832 h 6858000"/>
              <a:gd name="connsiteX583" fmla="*/ 1815950 w 7467600"/>
              <a:gd name="connsiteY583" fmla="*/ 2128564 h 6858000"/>
              <a:gd name="connsiteX584" fmla="*/ 1984242 w 7467600"/>
              <a:gd name="connsiteY584" fmla="*/ 2430829 h 6858000"/>
              <a:gd name="connsiteX585" fmla="*/ 2014023 w 7467600"/>
              <a:gd name="connsiteY585" fmla="*/ 2450995 h 6858000"/>
              <a:gd name="connsiteX586" fmla="*/ 1747337 w 7467600"/>
              <a:gd name="connsiteY586" fmla="*/ 1855264 h 6858000"/>
              <a:gd name="connsiteX587" fmla="*/ 1533749 w 7467600"/>
              <a:gd name="connsiteY587" fmla="*/ 1478656 h 6858000"/>
              <a:gd name="connsiteX588" fmla="*/ 1431890 w 7467600"/>
              <a:gd name="connsiteY588" fmla="*/ 1306475 h 6858000"/>
              <a:gd name="connsiteX589" fmla="*/ 5052692 w 7467600"/>
              <a:gd name="connsiteY589" fmla="*/ 1292994 h 6858000"/>
              <a:gd name="connsiteX590" fmla="*/ 5200661 w 7467600"/>
              <a:gd name="connsiteY590" fmla="*/ 1635186 h 6858000"/>
              <a:gd name="connsiteX591" fmla="*/ 5297138 w 7467600"/>
              <a:gd name="connsiteY591" fmla="*/ 1906351 h 6858000"/>
              <a:gd name="connsiteX592" fmla="*/ 5052692 w 7467600"/>
              <a:gd name="connsiteY592" fmla="*/ 1292994 h 6858000"/>
              <a:gd name="connsiteX593" fmla="*/ 5009948 w 7467600"/>
              <a:gd name="connsiteY593" fmla="*/ 1273619 h 6858000"/>
              <a:gd name="connsiteX594" fmla="*/ 5121777 w 7467600"/>
              <a:gd name="connsiteY594" fmla="*/ 1654213 h 6858000"/>
              <a:gd name="connsiteX595" fmla="*/ 5293545 w 7467600"/>
              <a:gd name="connsiteY595" fmla="*/ 2072247 h 6858000"/>
              <a:gd name="connsiteX596" fmla="*/ 5294042 w 7467600"/>
              <a:gd name="connsiteY596" fmla="*/ 2065019 h 6858000"/>
              <a:gd name="connsiteX597" fmla="*/ 5171936 w 7467600"/>
              <a:gd name="connsiteY597" fmla="*/ 1647613 h 6858000"/>
              <a:gd name="connsiteX598" fmla="*/ 5009948 w 7467600"/>
              <a:gd name="connsiteY598" fmla="*/ 1273619 h 6858000"/>
              <a:gd name="connsiteX599" fmla="*/ 655236 w 7467600"/>
              <a:gd name="connsiteY599" fmla="*/ 1268632 h 6858000"/>
              <a:gd name="connsiteX600" fmla="*/ 839521 w 7467600"/>
              <a:gd name="connsiteY600" fmla="*/ 1685315 h 6858000"/>
              <a:gd name="connsiteX601" fmla="*/ 1109416 w 7467600"/>
              <a:gd name="connsiteY601" fmla="*/ 2061663 h 6858000"/>
              <a:gd name="connsiteX602" fmla="*/ 1298300 w 7467600"/>
              <a:gd name="connsiteY602" fmla="*/ 2247742 h 6858000"/>
              <a:gd name="connsiteX603" fmla="*/ 1125871 w 7467600"/>
              <a:gd name="connsiteY603" fmla="*/ 1989513 h 6858000"/>
              <a:gd name="connsiteX604" fmla="*/ 981574 w 7467600"/>
              <a:gd name="connsiteY604" fmla="*/ 1783157 h 6858000"/>
              <a:gd name="connsiteX605" fmla="*/ 922198 w 7467600"/>
              <a:gd name="connsiteY605" fmla="*/ 1677437 h 6858000"/>
              <a:gd name="connsiteX606" fmla="*/ 869293 w 7467600"/>
              <a:gd name="connsiteY606" fmla="*/ 1583214 h 6858000"/>
              <a:gd name="connsiteX607" fmla="*/ 751431 w 7467600"/>
              <a:gd name="connsiteY607" fmla="*/ 1405731 h 6858000"/>
              <a:gd name="connsiteX608" fmla="*/ 655236 w 7467600"/>
              <a:gd name="connsiteY608" fmla="*/ 1268632 h 6858000"/>
              <a:gd name="connsiteX609" fmla="*/ 6516292 w 7467600"/>
              <a:gd name="connsiteY609" fmla="*/ 1263064 h 6858000"/>
              <a:gd name="connsiteX610" fmla="*/ 5736320 w 7467600"/>
              <a:gd name="connsiteY610" fmla="*/ 1501803 h 6858000"/>
              <a:gd name="connsiteX611" fmla="*/ 6516292 w 7467600"/>
              <a:gd name="connsiteY611" fmla="*/ 1263064 h 6858000"/>
              <a:gd name="connsiteX612" fmla="*/ 291466 w 7467600"/>
              <a:gd name="connsiteY612" fmla="*/ 1250369 h 6858000"/>
              <a:gd name="connsiteX613" fmla="*/ 323180 w 7467600"/>
              <a:gd name="connsiteY613" fmla="*/ 1435283 h 6858000"/>
              <a:gd name="connsiteX614" fmla="*/ 349381 w 7467600"/>
              <a:gd name="connsiteY614" fmla="*/ 1875041 h 6858000"/>
              <a:gd name="connsiteX615" fmla="*/ 374363 w 7467600"/>
              <a:gd name="connsiteY615" fmla="*/ 1506494 h 6858000"/>
              <a:gd name="connsiteX616" fmla="*/ 302168 w 7467600"/>
              <a:gd name="connsiteY616" fmla="*/ 1274495 h 6858000"/>
              <a:gd name="connsiteX617" fmla="*/ 291466 w 7467600"/>
              <a:gd name="connsiteY617" fmla="*/ 1250369 h 6858000"/>
              <a:gd name="connsiteX618" fmla="*/ 678222 w 7467600"/>
              <a:gd name="connsiteY618" fmla="*/ 1248670 h 6858000"/>
              <a:gd name="connsiteX619" fmla="*/ 775536 w 7467600"/>
              <a:gd name="connsiteY619" fmla="*/ 1388015 h 6858000"/>
              <a:gd name="connsiteX620" fmla="*/ 894529 w 7467600"/>
              <a:gd name="connsiteY620" fmla="*/ 1567739 h 6858000"/>
              <a:gd name="connsiteX621" fmla="*/ 948000 w 7467600"/>
              <a:gd name="connsiteY621" fmla="*/ 1663088 h 6858000"/>
              <a:gd name="connsiteX622" fmla="*/ 1006812 w 7467600"/>
              <a:gd name="connsiteY622" fmla="*/ 1767683 h 6858000"/>
              <a:gd name="connsiteX623" fmla="*/ 1149133 w 7467600"/>
              <a:gd name="connsiteY623" fmla="*/ 1971513 h 6858000"/>
              <a:gd name="connsiteX624" fmla="*/ 1333952 w 7467600"/>
              <a:gd name="connsiteY624" fmla="*/ 2251620 h 6858000"/>
              <a:gd name="connsiteX625" fmla="*/ 1337329 w 7467600"/>
              <a:gd name="connsiteY625" fmla="*/ 2258350 h 6858000"/>
              <a:gd name="connsiteX626" fmla="*/ 1014726 w 7467600"/>
              <a:gd name="connsiteY626" fmla="*/ 1615556 h 6858000"/>
              <a:gd name="connsiteX627" fmla="*/ 678222 w 7467600"/>
              <a:gd name="connsiteY627" fmla="*/ 1248670 h 6858000"/>
              <a:gd name="connsiteX628" fmla="*/ 6691602 w 7467600"/>
              <a:gd name="connsiteY628" fmla="*/ 1140573 h 6858000"/>
              <a:gd name="connsiteX629" fmla="*/ 6571100 w 7467600"/>
              <a:gd name="connsiteY629" fmla="*/ 1183662 h 6858000"/>
              <a:gd name="connsiteX630" fmla="*/ 6241687 w 7467600"/>
              <a:gd name="connsiteY630" fmla="*/ 1257600 h 6858000"/>
              <a:gd name="connsiteX631" fmla="*/ 5693009 w 7467600"/>
              <a:gd name="connsiteY631" fmla="*/ 1478256 h 6858000"/>
              <a:gd name="connsiteX632" fmla="*/ 6548420 w 7467600"/>
              <a:gd name="connsiteY632" fmla="*/ 1214599 h 6858000"/>
              <a:gd name="connsiteX633" fmla="*/ 6605473 w 7467600"/>
              <a:gd name="connsiteY633" fmla="*/ 1184686 h 6858000"/>
              <a:gd name="connsiteX634" fmla="*/ 6691602 w 7467600"/>
              <a:gd name="connsiteY634" fmla="*/ 1140573 h 6858000"/>
              <a:gd name="connsiteX635" fmla="*/ 4002475 w 7467600"/>
              <a:gd name="connsiteY635" fmla="*/ 1037802 h 6858000"/>
              <a:gd name="connsiteX636" fmla="*/ 4000324 w 7467600"/>
              <a:gd name="connsiteY636" fmla="*/ 1039362 h 6858000"/>
              <a:gd name="connsiteX637" fmla="*/ 4002862 w 7467600"/>
              <a:gd name="connsiteY637" fmla="*/ 1042866 h 6858000"/>
              <a:gd name="connsiteX638" fmla="*/ 4002475 w 7467600"/>
              <a:gd name="connsiteY638" fmla="*/ 1037802 h 6858000"/>
              <a:gd name="connsiteX639" fmla="*/ 506322 w 7467600"/>
              <a:gd name="connsiteY639" fmla="*/ 1020997 h 6858000"/>
              <a:gd name="connsiteX640" fmla="*/ 533068 w 7467600"/>
              <a:gd name="connsiteY640" fmla="*/ 1029409 h 6858000"/>
              <a:gd name="connsiteX641" fmla="*/ 1232525 w 7467600"/>
              <a:gd name="connsiteY641" fmla="*/ 1804675 h 6858000"/>
              <a:gd name="connsiteX642" fmla="*/ 1388858 w 7467600"/>
              <a:gd name="connsiteY642" fmla="*/ 2368011 h 6858000"/>
              <a:gd name="connsiteX643" fmla="*/ 1384098 w 7467600"/>
              <a:gd name="connsiteY643" fmla="*/ 2378125 h 6858000"/>
              <a:gd name="connsiteX644" fmla="*/ 1425393 w 7467600"/>
              <a:gd name="connsiteY644" fmla="*/ 2589124 h 6858000"/>
              <a:gd name="connsiteX645" fmla="*/ 1424001 w 7467600"/>
              <a:gd name="connsiteY645" fmla="*/ 2597541 h 6858000"/>
              <a:gd name="connsiteX646" fmla="*/ 2152729 w 7467600"/>
              <a:gd name="connsiteY646" fmla="*/ 2864487 h 6858000"/>
              <a:gd name="connsiteX647" fmla="*/ 2020609 w 7467600"/>
              <a:gd name="connsiteY647" fmla="*/ 2539671 h 6858000"/>
              <a:gd name="connsiteX648" fmla="*/ 2018920 w 7467600"/>
              <a:gd name="connsiteY648" fmla="*/ 2536309 h 6858000"/>
              <a:gd name="connsiteX649" fmla="*/ 1342441 w 7467600"/>
              <a:gd name="connsiteY649" fmla="*/ 1173017 h 6858000"/>
              <a:gd name="connsiteX650" fmla="*/ 1367925 w 7467600"/>
              <a:gd name="connsiteY650" fmla="*/ 1135648 h 6858000"/>
              <a:gd name="connsiteX651" fmla="*/ 1771401 w 7467600"/>
              <a:gd name="connsiteY651" fmla="*/ 1806673 h 6858000"/>
              <a:gd name="connsiteX652" fmla="*/ 1972385 w 7467600"/>
              <a:gd name="connsiteY652" fmla="*/ 2198735 h 6858000"/>
              <a:gd name="connsiteX653" fmla="*/ 2040892 w 7467600"/>
              <a:gd name="connsiteY653" fmla="*/ 2405205 h 6858000"/>
              <a:gd name="connsiteX654" fmla="*/ 2131689 w 7467600"/>
              <a:gd name="connsiteY654" fmla="*/ 1936926 h 6858000"/>
              <a:gd name="connsiteX655" fmla="*/ 2454820 w 7467600"/>
              <a:gd name="connsiteY655" fmla="*/ 1248808 h 6858000"/>
              <a:gd name="connsiteX656" fmla="*/ 2492512 w 7467600"/>
              <a:gd name="connsiteY656" fmla="*/ 1302920 h 6858000"/>
              <a:gd name="connsiteX657" fmla="*/ 2081216 w 7467600"/>
              <a:gd name="connsiteY657" fmla="*/ 2527513 h 6858000"/>
              <a:gd name="connsiteX658" fmla="*/ 2081211 w 7467600"/>
              <a:gd name="connsiteY658" fmla="*/ 2528916 h 6858000"/>
              <a:gd name="connsiteX659" fmla="*/ 2199067 w 7467600"/>
              <a:gd name="connsiteY659" fmla="*/ 2884061 h 6858000"/>
              <a:gd name="connsiteX660" fmla="*/ 3192586 w 7467600"/>
              <a:gd name="connsiteY660" fmla="*/ 3411496 h 6858000"/>
              <a:gd name="connsiteX661" fmla="*/ 3182620 w 7467600"/>
              <a:gd name="connsiteY661" fmla="*/ 3483279 h 6858000"/>
              <a:gd name="connsiteX662" fmla="*/ 2435119 w 7467600"/>
              <a:gd name="connsiteY662" fmla="*/ 3080173 h 6858000"/>
              <a:gd name="connsiteX663" fmla="*/ 2410152 w 7467600"/>
              <a:gd name="connsiteY663" fmla="*/ 3063751 h 6858000"/>
              <a:gd name="connsiteX664" fmla="*/ 2408099 w 7467600"/>
              <a:gd name="connsiteY664" fmla="*/ 3064403 h 6858000"/>
              <a:gd name="connsiteX665" fmla="*/ 2407218 w 7467600"/>
              <a:gd name="connsiteY665" fmla="*/ 3070324 h 6858000"/>
              <a:gd name="connsiteX666" fmla="*/ 2380138 w 7467600"/>
              <a:gd name="connsiteY666" fmla="*/ 3099341 h 6858000"/>
              <a:gd name="connsiteX667" fmla="*/ 1765923 w 7467600"/>
              <a:gd name="connsiteY667" fmla="*/ 3581043 h 6858000"/>
              <a:gd name="connsiteX668" fmla="*/ 1702258 w 7467600"/>
              <a:gd name="connsiteY668" fmla="*/ 3612286 h 6858000"/>
              <a:gd name="connsiteX669" fmla="*/ 1538370 w 7467600"/>
              <a:gd name="connsiteY669" fmla="*/ 3811804 h 6858000"/>
              <a:gd name="connsiteX670" fmla="*/ 542867 w 7467600"/>
              <a:gd name="connsiteY670" fmla="*/ 4944092 h 6858000"/>
              <a:gd name="connsiteX671" fmla="*/ 515800 w 7467600"/>
              <a:gd name="connsiteY671" fmla="*/ 4862180 h 6858000"/>
              <a:gd name="connsiteX672" fmla="*/ 909145 w 7467600"/>
              <a:gd name="connsiteY672" fmla="*/ 4199225 h 6858000"/>
              <a:gd name="connsiteX673" fmla="*/ 1214067 w 7467600"/>
              <a:gd name="connsiteY673" fmla="*/ 3908561 h 6858000"/>
              <a:gd name="connsiteX674" fmla="*/ 640967 w 7467600"/>
              <a:gd name="connsiteY674" fmla="*/ 4105601 h 6858000"/>
              <a:gd name="connsiteX675" fmla="*/ 112563 w 7467600"/>
              <a:gd name="connsiteY675" fmla="*/ 4396952 h 6858000"/>
              <a:gd name="connsiteX676" fmla="*/ 0 w 7467600"/>
              <a:gd name="connsiteY676" fmla="*/ 4466006 h 6858000"/>
              <a:gd name="connsiteX677" fmla="*/ 0 w 7467600"/>
              <a:gd name="connsiteY677" fmla="*/ 4233763 h 6858000"/>
              <a:gd name="connsiteX678" fmla="*/ 36881 w 7467600"/>
              <a:gd name="connsiteY678" fmla="*/ 4200118 h 6858000"/>
              <a:gd name="connsiteX679" fmla="*/ 910534 w 7467600"/>
              <a:gd name="connsiteY679" fmla="*/ 3629753 h 6858000"/>
              <a:gd name="connsiteX680" fmla="*/ 1578717 w 7467600"/>
              <a:gd name="connsiteY680" fmla="*/ 3575982 h 6858000"/>
              <a:gd name="connsiteX681" fmla="*/ 2338780 w 7467600"/>
              <a:gd name="connsiteY681" fmla="*/ 3033725 h 6858000"/>
              <a:gd name="connsiteX682" fmla="*/ 1807991 w 7467600"/>
              <a:gd name="connsiteY682" fmla="*/ 2807184 h 6858000"/>
              <a:gd name="connsiteX683" fmla="*/ 1416358 w 7467600"/>
              <a:gd name="connsiteY683" fmla="*/ 3112571 h 6858000"/>
              <a:gd name="connsiteX684" fmla="*/ 939066 w 7467600"/>
              <a:gd name="connsiteY684" fmla="*/ 3378798 h 6858000"/>
              <a:gd name="connsiteX685" fmla="*/ 115099 w 7467600"/>
              <a:gd name="connsiteY685" fmla="*/ 3607650 h 6858000"/>
              <a:gd name="connsiteX686" fmla="*/ 97284 w 7467600"/>
              <a:gd name="connsiteY686" fmla="*/ 3520393 h 6858000"/>
              <a:gd name="connsiteX687" fmla="*/ 922050 w 7467600"/>
              <a:gd name="connsiteY687" fmla="*/ 3074867 h 6858000"/>
              <a:gd name="connsiteX688" fmla="*/ 1405265 w 7467600"/>
              <a:gd name="connsiteY688" fmla="*/ 3016319 h 6858000"/>
              <a:gd name="connsiteX689" fmla="*/ 1407512 w 7467600"/>
              <a:gd name="connsiteY689" fmla="*/ 3018001 h 6858000"/>
              <a:gd name="connsiteX690" fmla="*/ 1726266 w 7467600"/>
              <a:gd name="connsiteY690" fmla="*/ 2777274 h 6858000"/>
              <a:gd name="connsiteX691" fmla="*/ 625390 w 7467600"/>
              <a:gd name="connsiteY691" fmla="*/ 2514541 h 6858000"/>
              <a:gd name="connsiteX692" fmla="*/ 619799 w 7467600"/>
              <a:gd name="connsiteY692" fmla="*/ 2527180 h 6858000"/>
              <a:gd name="connsiteX693" fmla="*/ 310030 w 7467600"/>
              <a:gd name="connsiteY693" fmla="*/ 2771818 h 6858000"/>
              <a:gd name="connsiteX694" fmla="*/ 173877 w 7467600"/>
              <a:gd name="connsiteY694" fmla="*/ 2937056 h 6858000"/>
              <a:gd name="connsiteX695" fmla="*/ 77889 w 7467600"/>
              <a:gd name="connsiteY695" fmla="*/ 3138440 h 6858000"/>
              <a:gd name="connsiteX696" fmla="*/ 0 w 7467600"/>
              <a:gd name="connsiteY696" fmla="*/ 3271395 h 6858000"/>
              <a:gd name="connsiteX697" fmla="*/ 0 w 7467600"/>
              <a:gd name="connsiteY697" fmla="*/ 3153002 h 6858000"/>
              <a:gd name="connsiteX698" fmla="*/ 2386 w 7467600"/>
              <a:gd name="connsiteY698" fmla="*/ 3149203 h 6858000"/>
              <a:gd name="connsiteX699" fmla="*/ 89753 w 7467600"/>
              <a:gd name="connsiteY699" fmla="*/ 2987702 h 6858000"/>
              <a:gd name="connsiteX700" fmla="*/ 76869 w 7467600"/>
              <a:gd name="connsiteY700" fmla="*/ 3005404 h 6858000"/>
              <a:gd name="connsiteX701" fmla="*/ 32049 w 7467600"/>
              <a:gd name="connsiteY701" fmla="*/ 3065814 h 6858000"/>
              <a:gd name="connsiteX702" fmla="*/ 0 w 7467600"/>
              <a:gd name="connsiteY702" fmla="*/ 3108744 h 6858000"/>
              <a:gd name="connsiteX703" fmla="*/ 0 w 7467600"/>
              <a:gd name="connsiteY703" fmla="*/ 3058059 h 6858000"/>
              <a:gd name="connsiteX704" fmla="*/ 7610 w 7467600"/>
              <a:gd name="connsiteY704" fmla="*/ 3047889 h 6858000"/>
              <a:gd name="connsiteX705" fmla="*/ 52419 w 7467600"/>
              <a:gd name="connsiteY705" fmla="*/ 2987479 h 6858000"/>
              <a:gd name="connsiteX706" fmla="*/ 59142 w 7467600"/>
              <a:gd name="connsiteY706" fmla="*/ 2978488 h 6858000"/>
              <a:gd name="connsiteX707" fmla="*/ 0 w 7467600"/>
              <a:gd name="connsiteY707" fmla="*/ 3015334 h 6858000"/>
              <a:gd name="connsiteX708" fmla="*/ 0 w 7467600"/>
              <a:gd name="connsiteY708" fmla="*/ 2914286 h 6858000"/>
              <a:gd name="connsiteX709" fmla="*/ 36383 w 7467600"/>
              <a:gd name="connsiteY709" fmla="*/ 2901128 h 6858000"/>
              <a:gd name="connsiteX710" fmla="*/ 156329 w 7467600"/>
              <a:gd name="connsiteY710" fmla="*/ 2840533 h 6858000"/>
              <a:gd name="connsiteX711" fmla="*/ 358355 w 7467600"/>
              <a:gd name="connsiteY711" fmla="*/ 2620471 h 6858000"/>
              <a:gd name="connsiteX712" fmla="*/ 510577 w 7467600"/>
              <a:gd name="connsiteY712" fmla="*/ 2501244 h 6858000"/>
              <a:gd name="connsiteX713" fmla="*/ 211967 w 7467600"/>
              <a:gd name="connsiteY713" fmla="*/ 2479171 h 6858000"/>
              <a:gd name="connsiteX714" fmla="*/ 0 w 7467600"/>
              <a:gd name="connsiteY714" fmla="*/ 2476398 h 6858000"/>
              <a:gd name="connsiteX715" fmla="*/ 0 w 7467600"/>
              <a:gd name="connsiteY715" fmla="*/ 2389189 h 6858000"/>
              <a:gd name="connsiteX716" fmla="*/ 103062 w 7467600"/>
              <a:gd name="connsiteY716" fmla="*/ 2389518 h 6858000"/>
              <a:gd name="connsiteX717" fmla="*/ 510734 w 7467600"/>
              <a:gd name="connsiteY717" fmla="*/ 2416201 h 6858000"/>
              <a:gd name="connsiteX718" fmla="*/ 279257 w 7467600"/>
              <a:gd name="connsiteY718" fmla="*/ 2092102 h 6858000"/>
              <a:gd name="connsiteX719" fmla="*/ 65265 w 7467600"/>
              <a:gd name="connsiteY719" fmla="*/ 2006049 h 6858000"/>
              <a:gd name="connsiteX720" fmla="*/ 0 w 7467600"/>
              <a:gd name="connsiteY720" fmla="*/ 1982532 h 6858000"/>
              <a:gd name="connsiteX721" fmla="*/ 0 w 7467600"/>
              <a:gd name="connsiteY721" fmla="*/ 1912789 h 6858000"/>
              <a:gd name="connsiteX722" fmla="*/ 97460 w 7467600"/>
              <a:gd name="connsiteY722" fmla="*/ 1953725 h 6858000"/>
              <a:gd name="connsiteX723" fmla="*/ 221272 w 7467600"/>
              <a:gd name="connsiteY723" fmla="*/ 1980766 h 6858000"/>
              <a:gd name="connsiteX724" fmla="*/ 116765 w 7467600"/>
              <a:gd name="connsiteY724" fmla="*/ 1911033 h 6858000"/>
              <a:gd name="connsiteX725" fmla="*/ 16405 w 7467600"/>
              <a:gd name="connsiteY725" fmla="*/ 1803412 h 6858000"/>
              <a:gd name="connsiteX726" fmla="*/ 0 w 7467600"/>
              <a:gd name="connsiteY726" fmla="*/ 1784777 h 6858000"/>
              <a:gd name="connsiteX727" fmla="*/ 0 w 7467600"/>
              <a:gd name="connsiteY727" fmla="*/ 1740082 h 6858000"/>
              <a:gd name="connsiteX728" fmla="*/ 39394 w 7467600"/>
              <a:gd name="connsiteY728" fmla="*/ 1784856 h 6858000"/>
              <a:gd name="connsiteX729" fmla="*/ 135813 w 7467600"/>
              <a:gd name="connsiteY729" fmla="*/ 1888838 h 6858000"/>
              <a:gd name="connsiteX730" fmla="*/ 242575 w 7467600"/>
              <a:gd name="connsiteY730" fmla="*/ 1958841 h 6858000"/>
              <a:gd name="connsiteX731" fmla="*/ 82197 w 7467600"/>
              <a:gd name="connsiteY731" fmla="*/ 1754826 h 6858000"/>
              <a:gd name="connsiteX732" fmla="*/ 0 w 7467600"/>
              <a:gd name="connsiteY732" fmla="*/ 1679650 h 6858000"/>
              <a:gd name="connsiteX733" fmla="*/ 0 w 7467600"/>
              <a:gd name="connsiteY733" fmla="*/ 1602463 h 6858000"/>
              <a:gd name="connsiteX734" fmla="*/ 84689 w 7467600"/>
              <a:gd name="connsiteY734" fmla="*/ 1677442 h 6858000"/>
              <a:gd name="connsiteX735" fmla="*/ 298437 w 7467600"/>
              <a:gd name="connsiteY735" fmla="*/ 1968019 h 6858000"/>
              <a:gd name="connsiteX736" fmla="*/ 227269 w 7467600"/>
              <a:gd name="connsiteY736" fmla="*/ 1114064 h 6858000"/>
              <a:gd name="connsiteX737" fmla="*/ 248003 w 7467600"/>
              <a:gd name="connsiteY737" fmla="*/ 1089613 h 6858000"/>
              <a:gd name="connsiteX738" fmla="*/ 427020 w 7467600"/>
              <a:gd name="connsiteY738" fmla="*/ 1619803 h 6858000"/>
              <a:gd name="connsiteX739" fmla="*/ 340345 w 7467600"/>
              <a:gd name="connsiteY739" fmla="*/ 2027739 h 6858000"/>
              <a:gd name="connsiteX740" fmla="*/ 360865 w 7467600"/>
              <a:gd name="connsiteY740" fmla="*/ 2044827 h 6858000"/>
              <a:gd name="connsiteX741" fmla="*/ 560414 w 7467600"/>
              <a:gd name="connsiteY741" fmla="*/ 2421457 h 6858000"/>
              <a:gd name="connsiteX742" fmla="*/ 1359703 w 7467600"/>
              <a:gd name="connsiteY742" fmla="*/ 2578554 h 6858000"/>
              <a:gd name="connsiteX743" fmla="*/ 1359422 w 7467600"/>
              <a:gd name="connsiteY743" fmla="*/ 2577994 h 6858000"/>
              <a:gd name="connsiteX744" fmla="*/ 828701 w 7467600"/>
              <a:gd name="connsiteY744" fmla="*/ 1839520 h 6858000"/>
              <a:gd name="connsiteX745" fmla="*/ 494427 w 7467600"/>
              <a:gd name="connsiteY745" fmla="*/ 1092333 h 6858000"/>
              <a:gd name="connsiteX746" fmla="*/ 506322 w 7467600"/>
              <a:gd name="connsiteY746" fmla="*/ 1020997 h 6858000"/>
              <a:gd name="connsiteX747" fmla="*/ 4570198 w 7467600"/>
              <a:gd name="connsiteY747" fmla="*/ 978081 h 6858000"/>
              <a:gd name="connsiteX748" fmla="*/ 4523691 w 7467600"/>
              <a:gd name="connsiteY748" fmla="*/ 1127776 h 6858000"/>
              <a:gd name="connsiteX749" fmla="*/ 4509875 w 7467600"/>
              <a:gd name="connsiteY749" fmla="*/ 1167552 h 6858000"/>
              <a:gd name="connsiteX750" fmla="*/ 4478168 w 7467600"/>
              <a:gd name="connsiteY750" fmla="*/ 1260735 h 6858000"/>
              <a:gd name="connsiteX751" fmla="*/ 4409309 w 7467600"/>
              <a:gd name="connsiteY751" fmla="*/ 1666996 h 6858000"/>
              <a:gd name="connsiteX752" fmla="*/ 4370031 w 7467600"/>
              <a:gd name="connsiteY752" fmla="*/ 1955666 h 6858000"/>
              <a:gd name="connsiteX753" fmla="*/ 4570198 w 7467600"/>
              <a:gd name="connsiteY753" fmla="*/ 978081 h 6858000"/>
              <a:gd name="connsiteX754" fmla="*/ 4557898 w 7467600"/>
              <a:gd name="connsiteY754" fmla="*/ 900011 h 6858000"/>
              <a:gd name="connsiteX755" fmla="*/ 4344840 w 7467600"/>
              <a:gd name="connsiteY755" fmla="*/ 1922038 h 6858000"/>
              <a:gd name="connsiteX756" fmla="*/ 4378710 w 7467600"/>
              <a:gd name="connsiteY756" fmla="*/ 1665516 h 6858000"/>
              <a:gd name="connsiteX757" fmla="*/ 4448798 w 7467600"/>
              <a:gd name="connsiteY757" fmla="*/ 1253024 h 6858000"/>
              <a:gd name="connsiteX758" fmla="*/ 4480315 w 7467600"/>
              <a:gd name="connsiteY758" fmla="*/ 1158454 h 6858000"/>
              <a:gd name="connsiteX759" fmla="*/ 4494133 w 7467600"/>
              <a:gd name="connsiteY759" fmla="*/ 1118676 h 6858000"/>
              <a:gd name="connsiteX760" fmla="*/ 4557898 w 7467600"/>
              <a:gd name="connsiteY760" fmla="*/ 900011 h 6858000"/>
              <a:gd name="connsiteX761" fmla="*/ 5870151 w 7467600"/>
              <a:gd name="connsiteY761" fmla="*/ 898890 h 6858000"/>
              <a:gd name="connsiteX762" fmla="*/ 5861335 w 7467600"/>
              <a:gd name="connsiteY762" fmla="*/ 899177 h 6858000"/>
              <a:gd name="connsiteX763" fmla="*/ 5843702 w 7467600"/>
              <a:gd name="connsiteY763" fmla="*/ 899748 h 6858000"/>
              <a:gd name="connsiteX764" fmla="*/ 5651107 w 7467600"/>
              <a:gd name="connsiteY764" fmla="*/ 920306 h 6858000"/>
              <a:gd name="connsiteX765" fmla="*/ 5459407 w 7467600"/>
              <a:gd name="connsiteY765" fmla="*/ 940975 h 6858000"/>
              <a:gd name="connsiteX766" fmla="*/ 5374846 w 7467600"/>
              <a:gd name="connsiteY766" fmla="*/ 941988 h 6858000"/>
              <a:gd name="connsiteX767" fmla="*/ 5256105 w 7467600"/>
              <a:gd name="connsiteY767" fmla="*/ 945632 h 6858000"/>
              <a:gd name="connsiteX768" fmla="*/ 5107071 w 7467600"/>
              <a:gd name="connsiteY768" fmla="*/ 969720 h 6858000"/>
              <a:gd name="connsiteX769" fmla="*/ 4998681 w 7467600"/>
              <a:gd name="connsiteY769" fmla="*/ 988771 h 6858000"/>
              <a:gd name="connsiteX770" fmla="*/ 5870151 w 7467600"/>
              <a:gd name="connsiteY770" fmla="*/ 898890 h 6858000"/>
              <a:gd name="connsiteX771" fmla="*/ 5504425 w 7467600"/>
              <a:gd name="connsiteY771" fmla="*/ 848067 h 6858000"/>
              <a:gd name="connsiteX772" fmla="*/ 4968849 w 7467600"/>
              <a:gd name="connsiteY772" fmla="*/ 962318 h 6858000"/>
              <a:gd name="connsiteX773" fmla="*/ 5104039 w 7467600"/>
              <a:gd name="connsiteY773" fmla="*/ 940634 h 6858000"/>
              <a:gd name="connsiteX774" fmla="*/ 5256311 w 7467600"/>
              <a:gd name="connsiteY774" fmla="*/ 916490 h 6858000"/>
              <a:gd name="connsiteX775" fmla="*/ 5377381 w 7467600"/>
              <a:gd name="connsiteY775" fmla="*/ 912671 h 6858000"/>
              <a:gd name="connsiteX776" fmla="*/ 5460148 w 7467600"/>
              <a:gd name="connsiteY776" fmla="*/ 911442 h 6858000"/>
              <a:gd name="connsiteX777" fmla="*/ 5648971 w 7467600"/>
              <a:gd name="connsiteY777" fmla="*/ 891331 h 6858000"/>
              <a:gd name="connsiteX778" fmla="*/ 5844807 w 7467600"/>
              <a:gd name="connsiteY778" fmla="*/ 870718 h 6858000"/>
              <a:gd name="connsiteX779" fmla="*/ 5862975 w 7467600"/>
              <a:gd name="connsiteY779" fmla="*/ 869756 h 6858000"/>
              <a:gd name="connsiteX780" fmla="*/ 5920887 w 7467600"/>
              <a:gd name="connsiteY780" fmla="*/ 865929 h 6858000"/>
              <a:gd name="connsiteX781" fmla="*/ 5504425 w 7467600"/>
              <a:gd name="connsiteY781" fmla="*/ 848067 h 6858000"/>
              <a:gd name="connsiteX782" fmla="*/ 3607114 w 7467600"/>
              <a:gd name="connsiteY782" fmla="*/ 467441 h 6858000"/>
              <a:gd name="connsiteX783" fmla="*/ 3296242 w 7467600"/>
              <a:gd name="connsiteY783" fmla="*/ 807991 h 6858000"/>
              <a:gd name="connsiteX784" fmla="*/ 3174674 w 7467600"/>
              <a:gd name="connsiteY784" fmla="*/ 919759 h 6858000"/>
              <a:gd name="connsiteX785" fmla="*/ 3042978 w 7467600"/>
              <a:gd name="connsiteY785" fmla="*/ 1054894 h 6858000"/>
              <a:gd name="connsiteX786" fmla="*/ 2968914 w 7467600"/>
              <a:gd name="connsiteY786" fmla="*/ 1133756 h 6858000"/>
              <a:gd name="connsiteX787" fmla="*/ 3103823 w 7467600"/>
              <a:gd name="connsiteY787" fmla="*/ 1026814 h 6858000"/>
              <a:gd name="connsiteX788" fmla="*/ 3607114 w 7467600"/>
              <a:gd name="connsiteY788" fmla="*/ 467441 h 6858000"/>
              <a:gd name="connsiteX789" fmla="*/ 3744487 w 7467600"/>
              <a:gd name="connsiteY789" fmla="*/ 383136 h 6858000"/>
              <a:gd name="connsiteX790" fmla="*/ 3970213 w 7467600"/>
              <a:gd name="connsiteY790" fmla="*/ 995559 h 6858000"/>
              <a:gd name="connsiteX791" fmla="*/ 3744487 w 7467600"/>
              <a:gd name="connsiteY791" fmla="*/ 383136 h 6858000"/>
              <a:gd name="connsiteX792" fmla="*/ 3624562 w 7467600"/>
              <a:gd name="connsiteY792" fmla="*/ 367041 h 6858000"/>
              <a:gd name="connsiteX793" fmla="*/ 3489712 w 7467600"/>
              <a:gd name="connsiteY793" fmla="*/ 485386 h 6858000"/>
              <a:gd name="connsiteX794" fmla="*/ 3182994 w 7467600"/>
              <a:gd name="connsiteY794" fmla="*/ 828265 h 6858000"/>
              <a:gd name="connsiteX795" fmla="*/ 2892114 w 7467600"/>
              <a:gd name="connsiteY795" fmla="*/ 1172635 h 6858000"/>
              <a:gd name="connsiteX796" fmla="*/ 3021459 w 7467600"/>
              <a:gd name="connsiteY796" fmla="*/ 1035385 h 6858000"/>
              <a:gd name="connsiteX797" fmla="*/ 3153873 w 7467600"/>
              <a:gd name="connsiteY797" fmla="*/ 898971 h 6858000"/>
              <a:gd name="connsiteX798" fmla="*/ 3276511 w 7467600"/>
              <a:gd name="connsiteY798" fmla="*/ 786423 h 6858000"/>
              <a:gd name="connsiteX799" fmla="*/ 3584154 w 7467600"/>
              <a:gd name="connsiteY799" fmla="*/ 448218 h 6858000"/>
              <a:gd name="connsiteX800" fmla="*/ 3624562 w 7467600"/>
              <a:gd name="connsiteY800" fmla="*/ 367041 h 6858000"/>
              <a:gd name="connsiteX801" fmla="*/ 3766672 w 7467600"/>
              <a:gd name="connsiteY801" fmla="*/ 359429 h 6858000"/>
              <a:gd name="connsiteX802" fmla="*/ 3996338 w 7467600"/>
              <a:gd name="connsiteY802" fmla="*/ 968237 h 6858000"/>
              <a:gd name="connsiteX803" fmla="*/ 3766672 w 7467600"/>
              <a:gd name="connsiteY803" fmla="*/ 359429 h 6858000"/>
              <a:gd name="connsiteX804" fmla="*/ 5805386 w 7467600"/>
              <a:gd name="connsiteY804" fmla="*/ 239240 h 6858000"/>
              <a:gd name="connsiteX805" fmla="*/ 5736947 w 7467600"/>
              <a:gd name="connsiteY805" fmla="*/ 261367 h 6858000"/>
              <a:gd name="connsiteX806" fmla="*/ 5427012 w 7467600"/>
              <a:gd name="connsiteY806" fmla="*/ 311272 h 6858000"/>
              <a:gd name="connsiteX807" fmla="*/ 5147818 w 7467600"/>
              <a:gd name="connsiteY807" fmla="*/ 322112 h 6858000"/>
              <a:gd name="connsiteX808" fmla="*/ 5060854 w 7467600"/>
              <a:gd name="connsiteY808" fmla="*/ 311882 h 6858000"/>
              <a:gd name="connsiteX809" fmla="*/ 4945989 w 7467600"/>
              <a:gd name="connsiteY809" fmla="*/ 300516 h 6858000"/>
              <a:gd name="connsiteX810" fmla="*/ 5410479 w 7467600"/>
              <a:gd name="connsiteY810" fmla="*/ 348434 h 6858000"/>
              <a:gd name="connsiteX811" fmla="*/ 5805386 w 7467600"/>
              <a:gd name="connsiteY811" fmla="*/ 239240 h 6858000"/>
              <a:gd name="connsiteX812" fmla="*/ 5905192 w 7467600"/>
              <a:gd name="connsiteY812" fmla="*/ 163079 h 6858000"/>
              <a:gd name="connsiteX813" fmla="*/ 5865655 w 7467600"/>
              <a:gd name="connsiteY813" fmla="*/ 171901 h 6858000"/>
              <a:gd name="connsiteX814" fmla="*/ 5259740 w 7467600"/>
              <a:gd name="connsiteY814" fmla="*/ 257013 h 6858000"/>
              <a:gd name="connsiteX815" fmla="*/ 5208466 w 7467600"/>
              <a:gd name="connsiteY815" fmla="*/ 257550 h 6858000"/>
              <a:gd name="connsiteX816" fmla="*/ 4980204 w 7467600"/>
              <a:gd name="connsiteY816" fmla="*/ 271903 h 6858000"/>
              <a:gd name="connsiteX817" fmla="*/ 5068068 w 7467600"/>
              <a:gd name="connsiteY817" fmla="*/ 282244 h 6858000"/>
              <a:gd name="connsiteX818" fmla="*/ 5153231 w 7467600"/>
              <a:gd name="connsiteY818" fmla="*/ 292240 h 6858000"/>
              <a:gd name="connsiteX819" fmla="*/ 5426491 w 7467600"/>
              <a:gd name="connsiteY819" fmla="*/ 281128 h 6858000"/>
              <a:gd name="connsiteX820" fmla="*/ 5731212 w 7467600"/>
              <a:gd name="connsiteY820" fmla="*/ 231951 h 6858000"/>
              <a:gd name="connsiteX821" fmla="*/ 5905192 w 7467600"/>
              <a:gd name="connsiteY821" fmla="*/ 163079 h 6858000"/>
              <a:gd name="connsiteX822" fmla="*/ 5944437 w 7467600"/>
              <a:gd name="connsiteY822" fmla="*/ 113829 h 6858000"/>
              <a:gd name="connsiteX823" fmla="*/ 5825032 w 7467600"/>
              <a:gd name="connsiteY823" fmla="*/ 146405 h 6858000"/>
              <a:gd name="connsiteX824" fmla="*/ 4955599 w 7467600"/>
              <a:gd name="connsiteY824" fmla="*/ 247008 h 6858000"/>
              <a:gd name="connsiteX825" fmla="*/ 5210104 w 7467600"/>
              <a:gd name="connsiteY825" fmla="*/ 228123 h 6858000"/>
              <a:gd name="connsiteX826" fmla="*/ 5261015 w 7467600"/>
              <a:gd name="connsiteY826" fmla="*/ 227087 h 6858000"/>
              <a:gd name="connsiteX827" fmla="*/ 5861181 w 7467600"/>
              <a:gd name="connsiteY827" fmla="*/ 143093 h 6858000"/>
              <a:gd name="connsiteX828" fmla="*/ 5961252 w 7467600"/>
              <a:gd name="connsiteY828" fmla="*/ 114820 h 6858000"/>
              <a:gd name="connsiteX829" fmla="*/ 5944437 w 7467600"/>
              <a:gd name="connsiteY829" fmla="*/ 113829 h 6858000"/>
              <a:gd name="connsiteX830" fmla="*/ 3882765 w 7467600"/>
              <a:gd name="connsiteY830" fmla="*/ 0 h 6858000"/>
              <a:gd name="connsiteX831" fmla="*/ 3995099 w 7467600"/>
              <a:gd name="connsiteY831" fmla="*/ 0 h 6858000"/>
              <a:gd name="connsiteX832" fmla="*/ 4163818 w 7467600"/>
              <a:gd name="connsiteY832" fmla="*/ 234104 h 6858000"/>
              <a:gd name="connsiteX833" fmla="*/ 4172099 w 7467600"/>
              <a:gd name="connsiteY833" fmla="*/ 234207 h 6858000"/>
              <a:gd name="connsiteX834" fmla="*/ 4784282 w 7467600"/>
              <a:gd name="connsiteY834" fmla="*/ 276561 h 6858000"/>
              <a:gd name="connsiteX835" fmla="*/ 4801687 w 7467600"/>
              <a:gd name="connsiteY835" fmla="*/ 267764 h 6858000"/>
              <a:gd name="connsiteX836" fmla="*/ 6082788 w 7467600"/>
              <a:gd name="connsiteY836" fmla="*/ 64119 h 6858000"/>
              <a:gd name="connsiteX837" fmla="*/ 6099442 w 7467600"/>
              <a:gd name="connsiteY837" fmla="*/ 82568 h 6858000"/>
              <a:gd name="connsiteX838" fmla="*/ 4804137 w 7467600"/>
              <a:gd name="connsiteY838" fmla="*/ 320931 h 6858000"/>
              <a:gd name="connsiteX839" fmla="*/ 4227047 w 7467600"/>
              <a:gd name="connsiteY839" fmla="*/ 313415 h 6858000"/>
              <a:gd name="connsiteX840" fmla="*/ 4346041 w 7467600"/>
              <a:gd name="connsiteY840" fmla="*/ 456086 h 6858000"/>
              <a:gd name="connsiteX841" fmla="*/ 4870967 w 7467600"/>
              <a:gd name="connsiteY841" fmla="*/ 963061 h 6858000"/>
              <a:gd name="connsiteX842" fmla="*/ 4889647 w 7467600"/>
              <a:gd name="connsiteY842" fmla="*/ 957147 h 6858000"/>
              <a:gd name="connsiteX843" fmla="*/ 5422504 w 7467600"/>
              <a:gd name="connsiteY843" fmla="*/ 805191 h 6858000"/>
              <a:gd name="connsiteX844" fmla="*/ 6087656 w 7467600"/>
              <a:gd name="connsiteY844" fmla="*/ 826703 h 6858000"/>
              <a:gd name="connsiteX845" fmla="*/ 6058717 w 7467600"/>
              <a:gd name="connsiteY845" fmla="*/ 865992 h 6858000"/>
              <a:gd name="connsiteX846" fmla="*/ 4974153 w 7467600"/>
              <a:gd name="connsiteY846" fmla="*/ 1045456 h 6858000"/>
              <a:gd name="connsiteX847" fmla="*/ 5627835 w 7467600"/>
              <a:gd name="connsiteY847" fmla="*/ 1472077 h 6858000"/>
              <a:gd name="connsiteX848" fmla="*/ 5629817 w 7467600"/>
              <a:gd name="connsiteY848" fmla="*/ 1471412 h 6858000"/>
              <a:gd name="connsiteX849" fmla="*/ 5634124 w 7467600"/>
              <a:gd name="connsiteY849" fmla="*/ 1470572 h 6858000"/>
              <a:gd name="connsiteX850" fmla="*/ 5755832 w 7467600"/>
              <a:gd name="connsiteY850" fmla="*/ 1383886 h 6858000"/>
              <a:gd name="connsiteX851" fmla="*/ 6014186 w 7467600"/>
              <a:gd name="connsiteY851" fmla="*/ 1279799 h 6858000"/>
              <a:gd name="connsiteX852" fmla="*/ 6901619 w 7467600"/>
              <a:gd name="connsiteY852" fmla="*/ 1047874 h 6858000"/>
              <a:gd name="connsiteX853" fmla="*/ 6931566 w 7467600"/>
              <a:gd name="connsiteY853" fmla="*/ 1062034 h 6858000"/>
              <a:gd name="connsiteX854" fmla="*/ 5790982 w 7467600"/>
              <a:gd name="connsiteY854" fmla="*/ 1561380 h 6858000"/>
              <a:gd name="connsiteX855" fmla="*/ 6188971 w 7467600"/>
              <a:gd name="connsiteY855" fmla="*/ 1755168 h 6858000"/>
              <a:gd name="connsiteX856" fmla="*/ 6202446 w 7467600"/>
              <a:gd name="connsiteY856" fmla="*/ 1752268 h 6858000"/>
              <a:gd name="connsiteX857" fmla="*/ 7179560 w 7467600"/>
              <a:gd name="connsiteY857" fmla="*/ 1467551 h 6858000"/>
              <a:gd name="connsiteX858" fmla="*/ 7158730 w 7467600"/>
              <a:gd name="connsiteY858" fmla="*/ 1507835 h 6858000"/>
              <a:gd name="connsiteX859" fmla="*/ 6326959 w 7467600"/>
              <a:gd name="connsiteY859" fmla="*/ 1817686 h 6858000"/>
              <a:gd name="connsiteX860" fmla="*/ 6537433 w 7467600"/>
              <a:gd name="connsiteY860" fmla="*/ 1907790 h 6858000"/>
              <a:gd name="connsiteX861" fmla="*/ 6550221 w 7467600"/>
              <a:gd name="connsiteY861" fmla="*/ 1910729 h 6858000"/>
              <a:gd name="connsiteX862" fmla="*/ 6964438 w 7467600"/>
              <a:gd name="connsiteY862" fmla="*/ 2209505 h 6858000"/>
              <a:gd name="connsiteX863" fmla="*/ 7367862 w 7467600"/>
              <a:gd name="connsiteY863" fmla="*/ 2806833 h 6858000"/>
              <a:gd name="connsiteX864" fmla="*/ 7364329 w 7467600"/>
              <a:gd name="connsiteY864" fmla="*/ 2826907 h 6858000"/>
              <a:gd name="connsiteX865" fmla="*/ 7290545 w 7467600"/>
              <a:gd name="connsiteY865" fmla="*/ 2850663 h 6858000"/>
              <a:gd name="connsiteX866" fmla="*/ 6472036 w 7467600"/>
              <a:gd name="connsiteY866" fmla="*/ 1959003 h 6858000"/>
              <a:gd name="connsiteX867" fmla="*/ 5792897 w 7467600"/>
              <a:gd name="connsiteY867" fmla="*/ 1647747 h 6858000"/>
              <a:gd name="connsiteX868" fmla="*/ 5842751 w 7467600"/>
              <a:gd name="connsiteY868" fmla="*/ 1816112 h 6858000"/>
              <a:gd name="connsiteX869" fmla="*/ 5847424 w 7467600"/>
              <a:gd name="connsiteY869" fmla="*/ 1815776 h 6858000"/>
              <a:gd name="connsiteX870" fmla="*/ 6399821 w 7467600"/>
              <a:gd name="connsiteY870" fmla="*/ 2344799 h 6858000"/>
              <a:gd name="connsiteX871" fmla="*/ 6323232 w 7467600"/>
              <a:gd name="connsiteY871" fmla="*/ 2389634 h 6858000"/>
              <a:gd name="connsiteX872" fmla="*/ 5942958 w 7467600"/>
              <a:gd name="connsiteY872" fmla="*/ 2077708 h 6858000"/>
              <a:gd name="connsiteX873" fmla="*/ 5921559 w 7467600"/>
              <a:gd name="connsiteY873" fmla="*/ 2378596 h 6858000"/>
              <a:gd name="connsiteX874" fmla="*/ 5817651 w 7467600"/>
              <a:gd name="connsiteY874" fmla="*/ 3023919 h 6858000"/>
              <a:gd name="connsiteX875" fmla="*/ 5729634 w 7467600"/>
              <a:gd name="connsiteY875" fmla="*/ 3051849 h 6858000"/>
              <a:gd name="connsiteX876" fmla="*/ 5611018 w 7467600"/>
              <a:gd name="connsiteY876" fmla="*/ 2316769 h 6858000"/>
              <a:gd name="connsiteX877" fmla="*/ 5687608 w 7467600"/>
              <a:gd name="connsiteY877" fmla="*/ 2039972 h 6858000"/>
              <a:gd name="connsiteX878" fmla="*/ 5657554 w 7467600"/>
              <a:gd name="connsiteY878" fmla="*/ 1576445 h 6858000"/>
              <a:gd name="connsiteX879" fmla="*/ 5150475 w 7467600"/>
              <a:gd name="connsiteY879" fmla="*/ 1274012 h 6858000"/>
              <a:gd name="connsiteX880" fmla="*/ 5349142 w 7467600"/>
              <a:gd name="connsiteY880" fmla="*/ 2204405 h 6858000"/>
              <a:gd name="connsiteX881" fmla="*/ 5262214 w 7467600"/>
              <a:gd name="connsiteY881" fmla="*/ 2233836 h 6858000"/>
              <a:gd name="connsiteX882" fmla="*/ 4981539 w 7467600"/>
              <a:gd name="connsiteY882" fmla="*/ 1542201 h 6858000"/>
              <a:gd name="connsiteX883" fmla="*/ 4958461 w 7467600"/>
              <a:gd name="connsiteY883" fmla="*/ 1136957 h 6858000"/>
              <a:gd name="connsiteX884" fmla="*/ 4655015 w 7467600"/>
              <a:gd name="connsiteY884" fmla="*/ 891426 h 6858000"/>
              <a:gd name="connsiteX885" fmla="*/ 4348002 w 7467600"/>
              <a:gd name="connsiteY885" fmla="*/ 2205895 h 6858000"/>
              <a:gd name="connsiteX886" fmla="*/ 4262250 w 7467600"/>
              <a:gd name="connsiteY886" fmla="*/ 2219972 h 6858000"/>
              <a:gd name="connsiteX887" fmla="*/ 4550611 w 7467600"/>
              <a:gd name="connsiteY887" fmla="*/ 817540 h 6858000"/>
              <a:gd name="connsiteX888" fmla="*/ 4564418 w 7467600"/>
              <a:gd name="connsiteY888" fmla="*/ 808293 h 6858000"/>
              <a:gd name="connsiteX889" fmla="*/ 4266388 w 7467600"/>
              <a:gd name="connsiteY889" fmla="*/ 500083 h 6858000"/>
              <a:gd name="connsiteX890" fmla="*/ 4032842 w 7467600"/>
              <a:gd name="connsiteY890" fmla="*/ 211809 h 6858000"/>
              <a:gd name="connsiteX891" fmla="*/ 3882765 w 7467600"/>
              <a:gd name="connsiteY891" fmla="*/ 0 h 6858000"/>
              <a:gd name="connsiteX892" fmla="*/ 3721337 w 7467600"/>
              <a:gd name="connsiteY892" fmla="*/ 0 h 6858000"/>
              <a:gd name="connsiteX893" fmla="*/ 3797544 w 7467600"/>
              <a:gd name="connsiteY893" fmla="*/ 0 h 6858000"/>
              <a:gd name="connsiteX894" fmla="*/ 3775734 w 7467600"/>
              <a:gd name="connsiteY894" fmla="*/ 95131 h 6858000"/>
              <a:gd name="connsiteX895" fmla="*/ 3724807 w 7467600"/>
              <a:gd name="connsiteY895" fmla="*/ 272257 h 6858000"/>
              <a:gd name="connsiteX896" fmla="*/ 3726844 w 7467600"/>
              <a:gd name="connsiteY896" fmla="*/ 282988 h 6858000"/>
              <a:gd name="connsiteX897" fmla="*/ 3742664 w 7467600"/>
              <a:gd name="connsiteY897" fmla="*/ 279918 h 6858000"/>
              <a:gd name="connsiteX898" fmla="*/ 4103910 w 7467600"/>
              <a:gd name="connsiteY898" fmla="*/ 1161917 h 6858000"/>
              <a:gd name="connsiteX899" fmla="*/ 4020269 w 7467600"/>
              <a:gd name="connsiteY899" fmla="*/ 1200406 h 6858000"/>
              <a:gd name="connsiteX900" fmla="*/ 3674882 w 7467600"/>
              <a:gd name="connsiteY900" fmla="*/ 488524 h 6858000"/>
              <a:gd name="connsiteX901" fmla="*/ 3132682 w 7467600"/>
              <a:gd name="connsiteY901" fmla="*/ 1072284 h 6858000"/>
              <a:gd name="connsiteX902" fmla="*/ 2716346 w 7467600"/>
              <a:gd name="connsiteY902" fmla="*/ 1276376 h 6858000"/>
              <a:gd name="connsiteX903" fmla="*/ 2716772 w 7467600"/>
              <a:gd name="connsiteY903" fmla="*/ 1255462 h 6858000"/>
              <a:gd name="connsiteX904" fmla="*/ 3471096 w 7467600"/>
              <a:gd name="connsiteY904" fmla="*/ 437072 h 6858000"/>
              <a:gd name="connsiteX905" fmla="*/ 3639057 w 7467600"/>
              <a:gd name="connsiteY905" fmla="*/ 286334 h 6858000"/>
              <a:gd name="connsiteX906" fmla="*/ 3640309 w 7467600"/>
              <a:gd name="connsiteY906" fmla="*/ 284664 h 6858000"/>
              <a:gd name="connsiteX907" fmla="*/ 3646022 w 7467600"/>
              <a:gd name="connsiteY907" fmla="*/ 276711 h 6858000"/>
              <a:gd name="connsiteX908" fmla="*/ 3707943 w 7467600"/>
              <a:gd name="connsiteY908" fmla="*/ 65958 h 6858000"/>
              <a:gd name="connsiteX909" fmla="*/ 3721337 w 7467600"/>
              <a:gd name="connsiteY909" fmla="*/ 0 h 6858000"/>
              <a:gd name="connsiteX910" fmla="*/ 2867960 w 7467600"/>
              <a:gd name="connsiteY910" fmla="*/ 0 h 6858000"/>
              <a:gd name="connsiteX911" fmla="*/ 2926351 w 7467600"/>
              <a:gd name="connsiteY911" fmla="*/ 0 h 6858000"/>
              <a:gd name="connsiteX912" fmla="*/ 2902823 w 7467600"/>
              <a:gd name="connsiteY912" fmla="*/ 262929 h 6858000"/>
              <a:gd name="connsiteX913" fmla="*/ 2940663 w 7467600"/>
              <a:gd name="connsiteY913" fmla="*/ 140884 h 6858000"/>
              <a:gd name="connsiteX914" fmla="*/ 2947039 w 7467600"/>
              <a:gd name="connsiteY914" fmla="*/ 122524 h 6858000"/>
              <a:gd name="connsiteX915" fmla="*/ 2984316 w 7467600"/>
              <a:gd name="connsiteY915" fmla="*/ 0 h 6858000"/>
              <a:gd name="connsiteX916" fmla="*/ 3016114 w 7467600"/>
              <a:gd name="connsiteY916" fmla="*/ 0 h 6858000"/>
              <a:gd name="connsiteX917" fmla="*/ 2979949 w 7467600"/>
              <a:gd name="connsiteY917" fmla="*/ 119274 h 6858000"/>
              <a:gd name="connsiteX918" fmla="*/ 3023879 w 7467600"/>
              <a:gd name="connsiteY918" fmla="*/ 0 h 6858000"/>
              <a:gd name="connsiteX919" fmla="*/ 3105400 w 7467600"/>
              <a:gd name="connsiteY919" fmla="*/ 0 h 6858000"/>
              <a:gd name="connsiteX920" fmla="*/ 3094669 w 7467600"/>
              <a:gd name="connsiteY920" fmla="*/ 30308 h 6858000"/>
              <a:gd name="connsiteX921" fmla="*/ 2901945 w 7467600"/>
              <a:gd name="connsiteY921" fmla="*/ 466538 h 6858000"/>
              <a:gd name="connsiteX922" fmla="*/ 2815209 w 7467600"/>
              <a:gd name="connsiteY922" fmla="*/ 497361 h 6858000"/>
              <a:gd name="connsiteX923" fmla="*/ 2844845 w 7467600"/>
              <a:gd name="connsiteY923" fmla="*/ 127638 h 6858000"/>
              <a:gd name="connsiteX924" fmla="*/ 2867960 w 7467600"/>
              <a:gd name="connsiteY924" fmla="*/ 0 h 6858000"/>
              <a:gd name="connsiteX925" fmla="*/ 1057230 w 7467600"/>
              <a:gd name="connsiteY925" fmla="*/ 0 h 6858000"/>
              <a:gd name="connsiteX926" fmla="*/ 1111003 w 7467600"/>
              <a:gd name="connsiteY926" fmla="*/ 0 h 6858000"/>
              <a:gd name="connsiteX927" fmla="*/ 1125553 w 7467600"/>
              <a:gd name="connsiteY927" fmla="*/ 52588 h 6858000"/>
              <a:gd name="connsiteX928" fmla="*/ 1304276 w 7467600"/>
              <a:gd name="connsiteY928" fmla="*/ 476275 h 6858000"/>
              <a:gd name="connsiteX929" fmla="*/ 1492066 w 7467600"/>
              <a:gd name="connsiteY929" fmla="*/ 886333 h 6858000"/>
              <a:gd name="connsiteX930" fmla="*/ 1423698 w 7467600"/>
              <a:gd name="connsiteY930" fmla="*/ 710817 h 6858000"/>
              <a:gd name="connsiteX931" fmla="*/ 1357609 w 7467600"/>
              <a:gd name="connsiteY931" fmla="*/ 532892 h 6858000"/>
              <a:gd name="connsiteX932" fmla="*/ 1309550 w 7467600"/>
              <a:gd name="connsiteY932" fmla="*/ 374031 h 6858000"/>
              <a:gd name="connsiteX933" fmla="*/ 1193673 w 7467600"/>
              <a:gd name="connsiteY933" fmla="*/ 49533 h 6858000"/>
              <a:gd name="connsiteX934" fmla="*/ 1164391 w 7467600"/>
              <a:gd name="connsiteY934" fmla="*/ 0 h 6858000"/>
              <a:gd name="connsiteX935" fmla="*/ 1200666 w 7467600"/>
              <a:gd name="connsiteY935" fmla="*/ 0 h 6858000"/>
              <a:gd name="connsiteX936" fmla="*/ 1223408 w 7467600"/>
              <a:gd name="connsiteY936" fmla="*/ 38996 h 6858000"/>
              <a:gd name="connsiteX937" fmla="*/ 1339635 w 7467600"/>
              <a:gd name="connsiteY937" fmla="*/ 365517 h 6858000"/>
              <a:gd name="connsiteX938" fmla="*/ 1387469 w 7467600"/>
              <a:gd name="connsiteY938" fmla="*/ 523079 h 6858000"/>
              <a:gd name="connsiteX939" fmla="*/ 1452685 w 7467600"/>
              <a:gd name="connsiteY939" fmla="*/ 699806 h 6858000"/>
              <a:gd name="connsiteX940" fmla="*/ 1492092 w 7467600"/>
              <a:gd name="connsiteY940" fmla="*/ 800424 h 6858000"/>
              <a:gd name="connsiteX941" fmla="*/ 1455302 w 7467600"/>
              <a:gd name="connsiteY941" fmla="*/ 632913 h 6858000"/>
              <a:gd name="connsiteX942" fmla="*/ 1222336 w 7467600"/>
              <a:gd name="connsiteY942" fmla="*/ 9480 h 6858000"/>
              <a:gd name="connsiteX943" fmla="*/ 1214634 w 7467600"/>
              <a:gd name="connsiteY943" fmla="*/ 0 h 6858000"/>
              <a:gd name="connsiteX944" fmla="*/ 1289827 w 7467600"/>
              <a:gd name="connsiteY944" fmla="*/ 0 h 6858000"/>
              <a:gd name="connsiteX945" fmla="*/ 1321076 w 7467600"/>
              <a:gd name="connsiteY945" fmla="*/ 59722 h 6858000"/>
              <a:gd name="connsiteX946" fmla="*/ 1512579 w 7467600"/>
              <a:gd name="connsiteY946" fmla="*/ 626441 h 6858000"/>
              <a:gd name="connsiteX947" fmla="*/ 1506076 w 7467600"/>
              <a:gd name="connsiteY947" fmla="*/ 1089289 h 6858000"/>
              <a:gd name="connsiteX948" fmla="*/ 1486346 w 7467600"/>
              <a:gd name="connsiteY948" fmla="*/ 1079919 h 6858000"/>
              <a:gd name="connsiteX949" fmla="*/ 1070511 w 7467600"/>
              <a:gd name="connsiteY949" fmla="*/ 48609 h 6858000"/>
              <a:gd name="connsiteX950" fmla="*/ 1057230 w 7467600"/>
              <a:gd name="connsiteY950" fmla="*/ 0 h 6858000"/>
              <a:gd name="connsiteX951" fmla="*/ 43151 w 7467600"/>
              <a:gd name="connsiteY951" fmla="*/ 0 h 6858000"/>
              <a:gd name="connsiteX952" fmla="*/ 95283 w 7467600"/>
              <a:gd name="connsiteY952" fmla="*/ 0 h 6858000"/>
              <a:gd name="connsiteX953" fmla="*/ 300708 w 7467600"/>
              <a:gd name="connsiteY953" fmla="*/ 154571 h 6858000"/>
              <a:gd name="connsiteX954" fmla="*/ 530414 w 7467600"/>
              <a:gd name="connsiteY954" fmla="*/ 354673 h 6858000"/>
              <a:gd name="connsiteX955" fmla="*/ 333785 w 7467600"/>
              <a:gd name="connsiteY955" fmla="*/ 161564 h 6858000"/>
              <a:gd name="connsiteX956" fmla="*/ 147005 w 7467600"/>
              <a:gd name="connsiteY956" fmla="*/ 0 h 6858000"/>
              <a:gd name="connsiteX957" fmla="*/ 272509 w 7467600"/>
              <a:gd name="connsiteY957" fmla="*/ 0 h 6858000"/>
              <a:gd name="connsiteX958" fmla="*/ 326276 w 7467600"/>
              <a:gd name="connsiteY958" fmla="*/ 45847 h 6858000"/>
              <a:gd name="connsiteX959" fmla="*/ 823759 w 7467600"/>
              <a:gd name="connsiteY959" fmla="*/ 574145 h 6858000"/>
              <a:gd name="connsiteX960" fmla="*/ 811254 w 7467600"/>
              <a:gd name="connsiteY960" fmla="*/ 665546 h 6858000"/>
              <a:gd name="connsiteX961" fmla="*/ 154042 w 7467600"/>
              <a:gd name="connsiteY961" fmla="*/ 261522 h 6858000"/>
              <a:gd name="connsiteX962" fmla="*/ 13550 w 7467600"/>
              <a:gd name="connsiteY962" fmla="*/ 158423 h 6858000"/>
              <a:gd name="connsiteX963" fmla="*/ 0 w 7467600"/>
              <a:gd name="connsiteY963" fmla="*/ 146618 h 6858000"/>
              <a:gd name="connsiteX964" fmla="*/ 0 w 7467600"/>
              <a:gd name="connsiteY964" fmla="*/ 59161 h 6858000"/>
              <a:gd name="connsiteX965" fmla="*/ 45427 w 7467600"/>
              <a:gd name="connsiteY965" fmla="*/ 101078 h 6858000"/>
              <a:gd name="connsiteX966" fmla="*/ 630103 w 7467600"/>
              <a:gd name="connsiteY966" fmla="*/ 485885 h 6858000"/>
              <a:gd name="connsiteX967" fmla="*/ 532040 w 7467600"/>
              <a:gd name="connsiteY967" fmla="*/ 399359 h 6858000"/>
              <a:gd name="connsiteX968" fmla="*/ 517618 w 7467600"/>
              <a:gd name="connsiteY968" fmla="*/ 385726 h 6858000"/>
              <a:gd name="connsiteX969" fmla="*/ 285074 w 7467600"/>
              <a:gd name="connsiteY969" fmla="*/ 182755 h 6858000"/>
              <a:gd name="connsiteX970" fmla="*/ 43151 w 7467600"/>
              <a:gd name="connsiteY970"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88673 w 7467600"/>
              <a:gd name="connsiteY4" fmla="*/ 6610396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392158 w 7467600"/>
              <a:gd name="connsiteY16" fmla="*/ 6771365 h 6858000"/>
              <a:gd name="connsiteX17" fmla="*/ 7467600 w 7467600"/>
              <a:gd name="connsiteY17" fmla="*/ 6805948 h 6858000"/>
              <a:gd name="connsiteX18" fmla="*/ 7467600 w 7467600"/>
              <a:gd name="connsiteY18" fmla="*/ 6831490 h 6858000"/>
              <a:gd name="connsiteX19" fmla="*/ 7410696 w 7467600"/>
              <a:gd name="connsiteY19" fmla="*/ 6803861 h 6858000"/>
              <a:gd name="connsiteX20" fmla="*/ 7088673 w 7467600"/>
              <a:gd name="connsiteY20" fmla="*/ 6610396 h 6858000"/>
              <a:gd name="connsiteX21" fmla="*/ 1019354 w 7467600"/>
              <a:gd name="connsiteY21" fmla="*/ 6315006 h 6858000"/>
              <a:gd name="connsiteX22" fmla="*/ 441046 w 7467600"/>
              <a:gd name="connsiteY22" fmla="*/ 6691153 h 6858000"/>
              <a:gd name="connsiteX23" fmla="*/ 1019354 w 7467600"/>
              <a:gd name="connsiteY23" fmla="*/ 6315006 h 6858000"/>
              <a:gd name="connsiteX24" fmla="*/ 991680 w 7467600"/>
              <a:gd name="connsiteY24" fmla="*/ 6298413 h 6858000"/>
              <a:gd name="connsiteX25" fmla="*/ 409060 w 7467600"/>
              <a:gd name="connsiteY25" fmla="*/ 6671470 h 6858000"/>
              <a:gd name="connsiteX26" fmla="*/ 991680 w 7467600"/>
              <a:gd name="connsiteY26" fmla="*/ 6298413 h 6858000"/>
              <a:gd name="connsiteX27" fmla="*/ 103333 w 7467600"/>
              <a:gd name="connsiteY27" fmla="*/ 5699602 h 6858000"/>
              <a:gd name="connsiteX28" fmla="*/ 233938 w 7467600"/>
              <a:gd name="connsiteY28" fmla="*/ 5809416 h 6858000"/>
              <a:gd name="connsiteX29" fmla="*/ 883580 w 7467600"/>
              <a:gd name="connsiteY29" fmla="*/ 6180710 h 6858000"/>
              <a:gd name="connsiteX30" fmla="*/ 487337 w 7467600"/>
              <a:gd name="connsiteY30" fmla="*/ 5950182 h 6858000"/>
              <a:gd name="connsiteX31" fmla="*/ 354051 w 7467600"/>
              <a:gd name="connsiteY31" fmla="*/ 5854912 h 6858000"/>
              <a:gd name="connsiteX32" fmla="*/ 195436 w 7467600"/>
              <a:gd name="connsiteY32" fmla="*/ 5755068 h 6858000"/>
              <a:gd name="connsiteX33" fmla="*/ 103333 w 7467600"/>
              <a:gd name="connsiteY33" fmla="*/ 5699602 h 6858000"/>
              <a:gd name="connsiteX34" fmla="*/ 5539432 w 7467600"/>
              <a:gd name="connsiteY34" fmla="*/ 5642928 h 6858000"/>
              <a:gd name="connsiteX35" fmla="*/ 5555462 w 7467600"/>
              <a:gd name="connsiteY35" fmla="*/ 5694454 h 6858000"/>
              <a:gd name="connsiteX36" fmla="*/ 5828270 w 7467600"/>
              <a:gd name="connsiteY36" fmla="*/ 6320663 h 6858000"/>
              <a:gd name="connsiteX37" fmla="*/ 5947416 w 7467600"/>
              <a:gd name="connsiteY37" fmla="*/ 6574846 h 6858000"/>
              <a:gd name="connsiteX38" fmla="*/ 5539432 w 7467600"/>
              <a:gd name="connsiteY38" fmla="*/ 5642928 h 6858000"/>
              <a:gd name="connsiteX39" fmla="*/ 51253 w 7467600"/>
              <a:gd name="connsiteY39" fmla="*/ 5631825 h 6858000"/>
              <a:gd name="connsiteX40" fmla="*/ 211622 w 7467600"/>
              <a:gd name="connsiteY40" fmla="*/ 5728803 h 6858000"/>
              <a:gd name="connsiteX41" fmla="*/ 371652 w 7467600"/>
              <a:gd name="connsiteY41" fmla="*/ 5829062 h 6858000"/>
              <a:gd name="connsiteX42" fmla="*/ 505903 w 7467600"/>
              <a:gd name="connsiteY42" fmla="*/ 5925221 h 6858000"/>
              <a:gd name="connsiteX43" fmla="*/ 899240 w 7467600"/>
              <a:gd name="connsiteY43" fmla="*/ 6153068 h 6858000"/>
              <a:gd name="connsiteX44" fmla="*/ 988114 w 7467600"/>
              <a:gd name="connsiteY44" fmla="*/ 6174204 h 6858000"/>
              <a:gd name="connsiteX45" fmla="*/ 845971 w 7467600"/>
              <a:gd name="connsiteY45" fmla="*/ 6067177 h 6858000"/>
              <a:gd name="connsiteX46" fmla="*/ 448057 w 7467600"/>
              <a:gd name="connsiteY46" fmla="*/ 5841376 h 6858000"/>
              <a:gd name="connsiteX47" fmla="*/ 51253 w 7467600"/>
              <a:gd name="connsiteY47" fmla="*/ 5631825 h 6858000"/>
              <a:gd name="connsiteX48" fmla="*/ 2606687 w 7467600"/>
              <a:gd name="connsiteY48" fmla="*/ 5630718 h 6858000"/>
              <a:gd name="connsiteX49" fmla="*/ 2645658 w 7467600"/>
              <a:gd name="connsiteY49" fmla="*/ 6640259 h 6858000"/>
              <a:gd name="connsiteX50" fmla="*/ 2606687 w 7467600"/>
              <a:gd name="connsiteY50" fmla="*/ 5630718 h 6858000"/>
              <a:gd name="connsiteX51" fmla="*/ 3642057 w 7467600"/>
              <a:gd name="connsiteY51" fmla="*/ 5573487 h 6858000"/>
              <a:gd name="connsiteX52" fmla="*/ 3632981 w 7467600"/>
              <a:gd name="connsiteY52" fmla="*/ 5579437 h 6858000"/>
              <a:gd name="connsiteX53" fmla="*/ 3382436 w 7467600"/>
              <a:gd name="connsiteY53" fmla="*/ 5952726 h 6858000"/>
              <a:gd name="connsiteX54" fmla="*/ 3191929 w 7467600"/>
              <a:gd name="connsiteY54" fmla="*/ 6662669 h 6858000"/>
              <a:gd name="connsiteX55" fmla="*/ 3369898 w 7467600"/>
              <a:gd name="connsiteY55" fmla="*/ 6081771 h 6858000"/>
              <a:gd name="connsiteX56" fmla="*/ 3642057 w 7467600"/>
              <a:gd name="connsiteY56" fmla="*/ 5573487 h 6858000"/>
              <a:gd name="connsiteX57" fmla="*/ 2650666 w 7467600"/>
              <a:gd name="connsiteY57" fmla="*/ 5530686 h 6858000"/>
              <a:gd name="connsiteX58" fmla="*/ 2650249 w 7467600"/>
              <a:gd name="connsiteY58" fmla="*/ 5532101 h 6858000"/>
              <a:gd name="connsiteX59" fmla="*/ 2663808 w 7467600"/>
              <a:gd name="connsiteY59" fmla="*/ 6535215 h 6858000"/>
              <a:gd name="connsiteX60" fmla="*/ 2665418 w 7467600"/>
              <a:gd name="connsiteY60" fmla="*/ 6132756 h 6858000"/>
              <a:gd name="connsiteX61" fmla="*/ 2650666 w 7467600"/>
              <a:gd name="connsiteY61" fmla="*/ 5530686 h 6858000"/>
              <a:gd name="connsiteX62" fmla="*/ 2680277 w 7467600"/>
              <a:gd name="connsiteY62" fmla="*/ 5479204 h 6858000"/>
              <a:gd name="connsiteX63" fmla="*/ 2678972 w 7467600"/>
              <a:gd name="connsiteY63" fmla="*/ 5481582 h 6858000"/>
              <a:gd name="connsiteX64" fmla="*/ 2696666 w 7467600"/>
              <a:gd name="connsiteY64" fmla="*/ 6133836 h 6858000"/>
              <a:gd name="connsiteX65" fmla="*/ 2695769 w 7467600"/>
              <a:gd name="connsiteY65" fmla="*/ 6390955 h 6858000"/>
              <a:gd name="connsiteX66" fmla="*/ 2739893 w 7467600"/>
              <a:gd name="connsiteY66" fmla="*/ 6108357 h 6858000"/>
              <a:gd name="connsiteX67" fmla="*/ 2680277 w 7467600"/>
              <a:gd name="connsiteY67" fmla="*/ 5479204 h 6858000"/>
              <a:gd name="connsiteX68" fmla="*/ 1132195 w 7467600"/>
              <a:gd name="connsiteY68" fmla="*/ 5467980 h 6858000"/>
              <a:gd name="connsiteX69" fmla="*/ 1679056 w 7467600"/>
              <a:gd name="connsiteY69" fmla="*/ 5516907 h 6858000"/>
              <a:gd name="connsiteX70" fmla="*/ 2128648 w 7467600"/>
              <a:gd name="connsiteY70" fmla="*/ 5474249 h 6858000"/>
              <a:gd name="connsiteX71" fmla="*/ 1825619 w 7467600"/>
              <a:gd name="connsiteY71" fmla="*/ 5478447 h 6858000"/>
              <a:gd name="connsiteX72" fmla="*/ 1737798 w 7467600"/>
              <a:gd name="connsiteY72" fmla="*/ 5483353 h 6858000"/>
              <a:gd name="connsiteX73" fmla="*/ 1132195 w 7467600"/>
              <a:gd name="connsiteY73" fmla="*/ 5467980 h 6858000"/>
              <a:gd name="connsiteX74" fmla="*/ 7454976 w 7467600"/>
              <a:gd name="connsiteY74" fmla="*/ 6318297 h 6858000"/>
              <a:gd name="connsiteX75" fmla="*/ 7379510 w 7467600"/>
              <a:gd name="connsiteY75" fmla="*/ 5755454 h 6858000"/>
              <a:gd name="connsiteX76" fmla="*/ 7467600 w 7467600"/>
              <a:gd name="connsiteY76" fmla="*/ 5845526 h 6858000"/>
              <a:gd name="connsiteX77" fmla="*/ 7271900 w 7467600"/>
              <a:gd name="connsiteY77" fmla="*/ 5734551 h 6858000"/>
              <a:gd name="connsiteX78" fmla="*/ 7259646 w 7467600"/>
              <a:gd name="connsiteY78" fmla="*/ 5765985 h 6858000"/>
              <a:gd name="connsiteX79" fmla="*/ 7467600 w 7467600"/>
              <a:gd name="connsiteY79" fmla="*/ 6012219 h 6858000"/>
              <a:gd name="connsiteX80" fmla="*/ 7105827 w 7467600"/>
              <a:gd name="connsiteY80" fmla="*/ 5718700 h 6858000"/>
              <a:gd name="connsiteX81" fmla="*/ 7356878 w 7467600"/>
              <a:gd name="connsiteY81" fmla="*/ 5981332 h 6858000"/>
              <a:gd name="connsiteX82" fmla="*/ 7467600 w 7467600"/>
              <a:gd name="connsiteY82" fmla="*/ 6117703 h 6858000"/>
              <a:gd name="connsiteX83" fmla="*/ 7467600 w 7467600"/>
              <a:gd name="connsiteY83" fmla="*/ 6163634 h 6858000"/>
              <a:gd name="connsiteX84" fmla="*/ 7403637 w 7467600"/>
              <a:gd name="connsiteY84" fmla="*/ 6083957 h 6858000"/>
              <a:gd name="connsiteX85" fmla="*/ 7254615 w 7467600"/>
              <a:gd name="connsiteY85" fmla="*/ 5911918 h 6858000"/>
              <a:gd name="connsiteX86" fmla="*/ 7312589 w 7467600"/>
              <a:gd name="connsiteY86" fmla="*/ 5982309 h 6858000"/>
              <a:gd name="connsiteX87" fmla="*/ 7448321 w 7467600"/>
              <a:gd name="connsiteY87" fmla="*/ 6190991 h 6858000"/>
              <a:gd name="connsiteX88" fmla="*/ 7467600 w 7467600"/>
              <a:gd name="connsiteY88" fmla="*/ 6221686 h 6858000"/>
              <a:gd name="connsiteX89" fmla="*/ 7467600 w 7467600"/>
              <a:gd name="connsiteY89" fmla="*/ 6334256 h 6858000"/>
              <a:gd name="connsiteX90" fmla="*/ 7454976 w 7467600"/>
              <a:gd name="connsiteY90" fmla="*/ 6318297 h 6858000"/>
              <a:gd name="connsiteX91" fmla="*/ 1456157 w 7467600"/>
              <a:gd name="connsiteY91" fmla="*/ 5371404 h 6858000"/>
              <a:gd name="connsiteX92" fmla="*/ 1244432 w 7467600"/>
              <a:gd name="connsiteY92" fmla="*/ 5385601 h 6858000"/>
              <a:gd name="connsiteX93" fmla="*/ 973990 w 7467600"/>
              <a:gd name="connsiteY93" fmla="*/ 5424940 h 6858000"/>
              <a:gd name="connsiteX94" fmla="*/ 1103809 w 7467600"/>
              <a:gd name="connsiteY94" fmla="*/ 5433720 h 6858000"/>
              <a:gd name="connsiteX95" fmla="*/ 1123454 w 7467600"/>
              <a:gd name="connsiteY95" fmla="*/ 5435727 h 6858000"/>
              <a:gd name="connsiteX96" fmla="*/ 1737017 w 7467600"/>
              <a:gd name="connsiteY96" fmla="*/ 5452183 h 6858000"/>
              <a:gd name="connsiteX97" fmla="*/ 1824397 w 7467600"/>
              <a:gd name="connsiteY97" fmla="*/ 5447757 h 6858000"/>
              <a:gd name="connsiteX98" fmla="*/ 2070059 w 7467600"/>
              <a:gd name="connsiteY98" fmla="*/ 5441660 h 6858000"/>
              <a:gd name="connsiteX99" fmla="*/ 1456157 w 7467600"/>
              <a:gd name="connsiteY99" fmla="*/ 5371404 h 6858000"/>
              <a:gd name="connsiteX100" fmla="*/ 4988186 w 7467600"/>
              <a:gd name="connsiteY100" fmla="*/ 5216467 h 6858000"/>
              <a:gd name="connsiteX101" fmla="*/ 4777334 w 7467600"/>
              <a:gd name="connsiteY101" fmla="*/ 5406072 h 6858000"/>
              <a:gd name="connsiteX102" fmla="*/ 4718341 w 7467600"/>
              <a:gd name="connsiteY102" fmla="*/ 5468043 h 6858000"/>
              <a:gd name="connsiteX103" fmla="*/ 4604655 w 7467600"/>
              <a:gd name="connsiteY103" fmla="*/ 5583434 h 6858000"/>
              <a:gd name="connsiteX104" fmla="*/ 4565074 w 7467600"/>
              <a:gd name="connsiteY104" fmla="*/ 5618550 h 6858000"/>
              <a:gd name="connsiteX105" fmla="*/ 4988186 w 7467600"/>
              <a:gd name="connsiteY105" fmla="*/ 5216467 h 6858000"/>
              <a:gd name="connsiteX106" fmla="*/ 4978032 w 7467600"/>
              <a:gd name="connsiteY106" fmla="*/ 5183809 h 6858000"/>
              <a:gd name="connsiteX107" fmla="*/ 4463413 w 7467600"/>
              <a:gd name="connsiteY107" fmla="*/ 5615162 h 6858000"/>
              <a:gd name="connsiteX108" fmla="*/ 4358134 w 7467600"/>
              <a:gd name="connsiteY108" fmla="*/ 5742791 h 6858000"/>
              <a:gd name="connsiteX109" fmla="*/ 4376219 w 7467600"/>
              <a:gd name="connsiteY109" fmla="*/ 5729027 h 6858000"/>
              <a:gd name="connsiteX110" fmla="*/ 4582340 w 7467600"/>
              <a:gd name="connsiteY110" fmla="*/ 5561037 h 6858000"/>
              <a:gd name="connsiteX111" fmla="*/ 4694684 w 7467600"/>
              <a:gd name="connsiteY111" fmla="*/ 5447098 h 6858000"/>
              <a:gd name="connsiteX112" fmla="*/ 4754123 w 7467600"/>
              <a:gd name="connsiteY112" fmla="*/ 5384643 h 6858000"/>
              <a:gd name="connsiteX113" fmla="*/ 4978032 w 7467600"/>
              <a:gd name="connsiteY113" fmla="*/ 5183809 h 6858000"/>
              <a:gd name="connsiteX114" fmla="*/ 1903353 w 7467600"/>
              <a:gd name="connsiteY114" fmla="*/ 5044827 h 6858000"/>
              <a:gd name="connsiteX115" fmla="*/ 1936931 w 7467600"/>
              <a:gd name="connsiteY115" fmla="*/ 5093954 h 6858000"/>
              <a:gd name="connsiteX116" fmla="*/ 2195868 w 7467600"/>
              <a:gd name="connsiteY116" fmla="*/ 5396574 h 6858000"/>
              <a:gd name="connsiteX117" fmla="*/ 2088852 w 7467600"/>
              <a:gd name="connsiteY117" fmla="*/ 5166123 h 6858000"/>
              <a:gd name="connsiteX118" fmla="*/ 1958241 w 7467600"/>
              <a:gd name="connsiteY118" fmla="*/ 5067955 h 6858000"/>
              <a:gd name="connsiteX119" fmla="*/ 1903353 w 7467600"/>
              <a:gd name="connsiteY119" fmla="*/ 5044827 h 6858000"/>
              <a:gd name="connsiteX120" fmla="*/ 1979378 w 7467600"/>
              <a:gd name="connsiteY120" fmla="*/ 4769504 h 6858000"/>
              <a:gd name="connsiteX121" fmla="*/ 2882120 w 7467600"/>
              <a:gd name="connsiteY121" fmla="*/ 5064547 h 6858000"/>
              <a:gd name="connsiteX122" fmla="*/ 2793103 w 7467600"/>
              <a:gd name="connsiteY122" fmla="*/ 5039699 h 6858000"/>
              <a:gd name="connsiteX123" fmla="*/ 2770041 w 7467600"/>
              <a:gd name="connsiteY123" fmla="*/ 5033634 h 6858000"/>
              <a:gd name="connsiteX124" fmla="*/ 1979378 w 7467600"/>
              <a:gd name="connsiteY124" fmla="*/ 4769504 h 6858000"/>
              <a:gd name="connsiteX125" fmla="*/ 1927410 w 7467600"/>
              <a:gd name="connsiteY125" fmla="*/ 4716164 h 6858000"/>
              <a:gd name="connsiteX126" fmla="*/ 1959587 w 7467600"/>
              <a:gd name="connsiteY126" fmla="*/ 4728849 h 6858000"/>
              <a:gd name="connsiteX127" fmla="*/ 2777707 w 7467600"/>
              <a:gd name="connsiteY127" fmla="*/ 5003991 h 6858000"/>
              <a:gd name="connsiteX128" fmla="*/ 2800768 w 7467600"/>
              <a:gd name="connsiteY128" fmla="*/ 5010056 h 6858000"/>
              <a:gd name="connsiteX129" fmla="*/ 2879408 w 7467600"/>
              <a:gd name="connsiteY129" fmla="*/ 5031590 h 6858000"/>
              <a:gd name="connsiteX130" fmla="*/ 2862295 w 7467600"/>
              <a:gd name="connsiteY130" fmla="*/ 5022958 h 6858000"/>
              <a:gd name="connsiteX131" fmla="*/ 2813343 w 7467600"/>
              <a:gd name="connsiteY131" fmla="*/ 4998369 h 6858000"/>
              <a:gd name="connsiteX132" fmla="*/ 2646245 w 7467600"/>
              <a:gd name="connsiteY132" fmla="*/ 4930999 h 6858000"/>
              <a:gd name="connsiteX133" fmla="*/ 1999243 w 7467600"/>
              <a:gd name="connsiteY133" fmla="*/ 4730524 h 6858000"/>
              <a:gd name="connsiteX134" fmla="*/ 1979527 w 7467600"/>
              <a:gd name="connsiteY134" fmla="*/ 4726651 h 6858000"/>
              <a:gd name="connsiteX135" fmla="*/ 1927410 w 7467600"/>
              <a:gd name="connsiteY135" fmla="*/ 4716164 h 6858000"/>
              <a:gd name="connsiteX136" fmla="*/ 1997014 w 7467600"/>
              <a:gd name="connsiteY136" fmla="*/ 4698007 h 6858000"/>
              <a:gd name="connsiteX137" fmla="*/ 2005458 w 7467600"/>
              <a:gd name="connsiteY137" fmla="*/ 4699540 h 6858000"/>
              <a:gd name="connsiteX138" fmla="*/ 2657186 w 7467600"/>
              <a:gd name="connsiteY138" fmla="*/ 4901687 h 6858000"/>
              <a:gd name="connsiteX139" fmla="*/ 2826662 w 7467600"/>
              <a:gd name="connsiteY139" fmla="*/ 4970362 h 6858000"/>
              <a:gd name="connsiteX140" fmla="*/ 2876100 w 7467600"/>
              <a:gd name="connsiteY140" fmla="*/ 4995397 h 6858000"/>
              <a:gd name="connsiteX141" fmla="*/ 3042600 w 7467600"/>
              <a:gd name="connsiteY141" fmla="*/ 5059532 h 6858000"/>
              <a:gd name="connsiteX142" fmla="*/ 1997014 w 7467600"/>
              <a:gd name="connsiteY142" fmla="*/ 4698007 h 6858000"/>
              <a:gd name="connsiteX143" fmla="*/ 2305292 w 7467600"/>
              <a:gd name="connsiteY143" fmla="*/ 4219492 h 6858000"/>
              <a:gd name="connsiteX144" fmla="*/ 3360922 w 7467600"/>
              <a:gd name="connsiteY144" fmla="*/ 4529373 h 6858000"/>
              <a:gd name="connsiteX145" fmla="*/ 3492420 w 7467600"/>
              <a:gd name="connsiteY145" fmla="*/ 4510145 h 6858000"/>
              <a:gd name="connsiteX146" fmla="*/ 3364086 w 7467600"/>
              <a:gd name="connsiteY146" fmla="*/ 4480340 h 6858000"/>
              <a:gd name="connsiteX147" fmla="*/ 3225818 w 7467600"/>
              <a:gd name="connsiteY147" fmla="*/ 4411822 h 6858000"/>
              <a:gd name="connsiteX148" fmla="*/ 3129696 w 7467600"/>
              <a:gd name="connsiteY148" fmla="*/ 4360704 h 6858000"/>
              <a:gd name="connsiteX149" fmla="*/ 2814545 w 7467600"/>
              <a:gd name="connsiteY149" fmla="*/ 4282955 h 6858000"/>
              <a:gd name="connsiteX150" fmla="*/ 2305292 w 7467600"/>
              <a:gd name="connsiteY150" fmla="*/ 4219492 h 6858000"/>
              <a:gd name="connsiteX151" fmla="*/ 2626982 w 7467600"/>
              <a:gd name="connsiteY151" fmla="*/ 4206450 h 6858000"/>
              <a:gd name="connsiteX152" fmla="*/ 2490617 w 7467600"/>
              <a:gd name="connsiteY152" fmla="*/ 4206951 h 6858000"/>
              <a:gd name="connsiteX153" fmla="*/ 2819869 w 7467600"/>
              <a:gd name="connsiteY153" fmla="*/ 4252936 h 6858000"/>
              <a:gd name="connsiteX154" fmla="*/ 3143018 w 7467600"/>
              <a:gd name="connsiteY154" fmla="*/ 4332698 h 6858000"/>
              <a:gd name="connsiteX155" fmla="*/ 3241520 w 7467600"/>
              <a:gd name="connsiteY155" fmla="*/ 4385112 h 6858000"/>
              <a:gd name="connsiteX156" fmla="*/ 3374575 w 7467600"/>
              <a:gd name="connsiteY156" fmla="*/ 4451517 h 6858000"/>
              <a:gd name="connsiteX157" fmla="*/ 3505221 w 7467600"/>
              <a:gd name="connsiteY157" fmla="*/ 4480757 h 6858000"/>
              <a:gd name="connsiteX158" fmla="*/ 2626982 w 7467600"/>
              <a:gd name="connsiteY158" fmla="*/ 4206450 h 6858000"/>
              <a:gd name="connsiteX159" fmla="*/ 1310106 w 7467600"/>
              <a:gd name="connsiteY159" fmla="*/ 3943217 h 6858000"/>
              <a:gd name="connsiteX160" fmla="*/ 854994 w 7467600"/>
              <a:gd name="connsiteY160" fmla="*/ 4399136 h 6858000"/>
              <a:gd name="connsiteX161" fmla="*/ 742462 w 7467600"/>
              <a:gd name="connsiteY161" fmla="*/ 4594648 h 6858000"/>
              <a:gd name="connsiteX162" fmla="*/ 820602 w 7467600"/>
              <a:gd name="connsiteY162" fmla="*/ 4485915 h 6858000"/>
              <a:gd name="connsiteX163" fmla="*/ 878295 w 7467600"/>
              <a:gd name="connsiteY163" fmla="*/ 4403594 h 6858000"/>
              <a:gd name="connsiteX164" fmla="*/ 1240607 w 7467600"/>
              <a:gd name="connsiteY164" fmla="*/ 4010401 h 6858000"/>
              <a:gd name="connsiteX165" fmla="*/ 1310106 w 7467600"/>
              <a:gd name="connsiteY165" fmla="*/ 3943217 h 6858000"/>
              <a:gd name="connsiteX166" fmla="*/ 1423113 w 7467600"/>
              <a:gd name="connsiteY166" fmla="*/ 3874565 h 6858000"/>
              <a:gd name="connsiteX167" fmla="*/ 1260565 w 7467600"/>
              <a:gd name="connsiteY167" fmla="*/ 4031982 h 6858000"/>
              <a:gd name="connsiteX168" fmla="*/ 901900 w 7467600"/>
              <a:gd name="connsiteY168" fmla="*/ 4421236 h 6858000"/>
              <a:gd name="connsiteX169" fmla="*/ 845044 w 7467600"/>
              <a:gd name="connsiteY169" fmla="*/ 4502436 h 6858000"/>
              <a:gd name="connsiteX170" fmla="*/ 685926 w 7467600"/>
              <a:gd name="connsiteY170" fmla="*/ 4703069 h 6858000"/>
              <a:gd name="connsiteX171" fmla="*/ 684248 w 7467600"/>
              <a:gd name="connsiteY171" fmla="*/ 4706721 h 6858000"/>
              <a:gd name="connsiteX172" fmla="*/ 1423113 w 7467600"/>
              <a:gd name="connsiteY172" fmla="*/ 3874565 h 6858000"/>
              <a:gd name="connsiteX173" fmla="*/ 3316479 w 7467600"/>
              <a:gd name="connsiteY173" fmla="*/ 3872136 h 6858000"/>
              <a:gd name="connsiteX174" fmla="*/ 3546806 w 7467600"/>
              <a:gd name="connsiteY174" fmla="*/ 4356139 h 6858000"/>
              <a:gd name="connsiteX175" fmla="*/ 3364433 w 7467600"/>
              <a:gd name="connsiteY175" fmla="*/ 3953121 h 6858000"/>
              <a:gd name="connsiteX176" fmla="*/ 3316479 w 7467600"/>
              <a:gd name="connsiteY176" fmla="*/ 3872136 h 6858000"/>
              <a:gd name="connsiteX177" fmla="*/ 3291335 w 7467600"/>
              <a:gd name="connsiteY177" fmla="*/ 3767420 h 6858000"/>
              <a:gd name="connsiteX178" fmla="*/ 3390805 w 7467600"/>
              <a:gd name="connsiteY178" fmla="*/ 3937163 h 6858000"/>
              <a:gd name="connsiteX179" fmla="*/ 3579062 w 7467600"/>
              <a:gd name="connsiteY179" fmla="*/ 4359040 h 6858000"/>
              <a:gd name="connsiteX180" fmla="*/ 3467355 w 7467600"/>
              <a:gd name="connsiteY180" fmla="*/ 3988130 h 6858000"/>
              <a:gd name="connsiteX181" fmla="*/ 3310753 w 7467600"/>
              <a:gd name="connsiteY181" fmla="*/ 3787140 h 6858000"/>
              <a:gd name="connsiteX182" fmla="*/ 3291335 w 7467600"/>
              <a:gd name="connsiteY182" fmla="*/ 3767420 h 6858000"/>
              <a:gd name="connsiteX183" fmla="*/ 1635889 w 7467600"/>
              <a:gd name="connsiteY183" fmla="*/ 3709494 h 6858000"/>
              <a:gd name="connsiteX184" fmla="*/ 1634800 w 7467600"/>
              <a:gd name="connsiteY184" fmla="*/ 3731111 h 6858000"/>
              <a:gd name="connsiteX185" fmla="*/ 1635889 w 7467600"/>
              <a:gd name="connsiteY185" fmla="*/ 3709494 h 6858000"/>
              <a:gd name="connsiteX186" fmla="*/ 1510397 w 7467600"/>
              <a:gd name="connsiteY186" fmla="*/ 3684705 h 6858000"/>
              <a:gd name="connsiteX187" fmla="*/ 1146550 w 7467600"/>
              <a:gd name="connsiteY187" fmla="*/ 3802012 h 6858000"/>
              <a:gd name="connsiteX188" fmla="*/ 698834 w 7467600"/>
              <a:gd name="connsiteY188" fmla="*/ 3952272 h 6858000"/>
              <a:gd name="connsiteX189" fmla="*/ 34256 w 7467600"/>
              <a:gd name="connsiteY189" fmla="*/ 4347603 h 6858000"/>
              <a:gd name="connsiteX190" fmla="*/ 527241 w 7467600"/>
              <a:gd name="connsiteY190" fmla="*/ 4065078 h 6858000"/>
              <a:gd name="connsiteX191" fmla="*/ 1510397 w 7467600"/>
              <a:gd name="connsiteY191" fmla="*/ 3684705 h 6858000"/>
              <a:gd name="connsiteX192" fmla="*/ 1313114 w 7467600"/>
              <a:gd name="connsiteY192" fmla="*/ 3655216 h 6858000"/>
              <a:gd name="connsiteX193" fmla="*/ 1109304 w 7467600"/>
              <a:gd name="connsiteY193" fmla="*/ 3669030 h 6858000"/>
              <a:gd name="connsiteX194" fmla="*/ 8129 w 7467600"/>
              <a:gd name="connsiteY194" fmla="*/ 4330519 h 6858000"/>
              <a:gd name="connsiteX195" fmla="*/ 687572 w 7467600"/>
              <a:gd name="connsiteY195" fmla="*/ 3925629 h 6858000"/>
              <a:gd name="connsiteX196" fmla="*/ 1138365 w 7467600"/>
              <a:gd name="connsiteY196" fmla="*/ 3774515 h 6858000"/>
              <a:gd name="connsiteX197" fmla="*/ 1505579 w 7467600"/>
              <a:gd name="connsiteY197" fmla="*/ 3655526 h 6858000"/>
              <a:gd name="connsiteX198" fmla="*/ 1313114 w 7467600"/>
              <a:gd name="connsiteY198" fmla="*/ 3655216 h 6858000"/>
              <a:gd name="connsiteX199" fmla="*/ 3655073 w 7467600"/>
              <a:gd name="connsiteY199" fmla="*/ 3650884 h 6858000"/>
              <a:gd name="connsiteX200" fmla="*/ 3989938 w 7467600"/>
              <a:gd name="connsiteY200" fmla="*/ 3991685 h 6858000"/>
              <a:gd name="connsiteX201" fmla="*/ 4393907 w 7467600"/>
              <a:gd name="connsiteY201" fmla="*/ 4261258 h 6858000"/>
              <a:gd name="connsiteX202" fmla="*/ 4648051 w 7467600"/>
              <a:gd name="connsiteY202" fmla="*/ 4374051 h 6858000"/>
              <a:gd name="connsiteX203" fmla="*/ 4383389 w 7467600"/>
              <a:gd name="connsiteY203" fmla="*/ 4184369 h 6858000"/>
              <a:gd name="connsiteX204" fmla="*/ 4165508 w 7467600"/>
              <a:gd name="connsiteY204" fmla="*/ 4035196 h 6858000"/>
              <a:gd name="connsiteX205" fmla="*/ 4068162 w 7467600"/>
              <a:gd name="connsiteY205" fmla="*/ 3953394 h 6858000"/>
              <a:gd name="connsiteX206" fmla="*/ 3981416 w 7467600"/>
              <a:gd name="connsiteY206" fmla="*/ 3880482 h 6858000"/>
              <a:gd name="connsiteX207" fmla="*/ 3800147 w 7467600"/>
              <a:gd name="connsiteY207" fmla="*/ 3749872 h 6858000"/>
              <a:gd name="connsiteX208" fmla="*/ 3655073 w 7467600"/>
              <a:gd name="connsiteY208" fmla="*/ 3650884 h 6858000"/>
              <a:gd name="connsiteX209" fmla="*/ 3670252 w 7467600"/>
              <a:gd name="connsiteY209" fmla="*/ 3622798 h 6858000"/>
              <a:gd name="connsiteX210" fmla="*/ 3817258 w 7467600"/>
              <a:gd name="connsiteY210" fmla="*/ 3723577 h 6858000"/>
              <a:gd name="connsiteX211" fmla="*/ 4000461 w 7467600"/>
              <a:gd name="connsiteY211" fmla="*/ 3855966 h 6858000"/>
              <a:gd name="connsiteX212" fmla="*/ 4088180 w 7467600"/>
              <a:gd name="connsiteY212" fmla="*/ 3929774 h 6858000"/>
              <a:gd name="connsiteX213" fmla="*/ 4184555 w 7467600"/>
              <a:gd name="connsiteY213" fmla="*/ 4010683 h 6858000"/>
              <a:gd name="connsiteX214" fmla="*/ 4399563 w 7467600"/>
              <a:gd name="connsiteY214" fmla="*/ 4158106 h 6858000"/>
              <a:gd name="connsiteX215" fmla="*/ 4684469 w 7467600"/>
              <a:gd name="connsiteY215" fmla="*/ 4364680 h 6858000"/>
              <a:gd name="connsiteX216" fmla="*/ 4690271 w 7467600"/>
              <a:gd name="connsiteY216" fmla="*/ 4370034 h 6858000"/>
              <a:gd name="connsiteX217" fmla="*/ 4136093 w 7467600"/>
              <a:gd name="connsiteY217" fmla="*/ 3858466 h 6858000"/>
              <a:gd name="connsiteX218" fmla="*/ 3670252 w 7467600"/>
              <a:gd name="connsiteY218" fmla="*/ 3622798 h 6858000"/>
              <a:gd name="connsiteX219" fmla="*/ 4440129 w 7467600"/>
              <a:gd name="connsiteY219" fmla="*/ 3448571 h 6858000"/>
              <a:gd name="connsiteX220" fmla="*/ 4856525 w 7467600"/>
              <a:gd name="connsiteY220" fmla="*/ 3915351 h 6858000"/>
              <a:gd name="connsiteX221" fmla="*/ 5059055 w 7467600"/>
              <a:gd name="connsiteY221" fmla="*/ 4108918 h 6858000"/>
              <a:gd name="connsiteX222" fmla="*/ 5290070 w 7467600"/>
              <a:gd name="connsiteY222" fmla="*/ 4263619 h 6858000"/>
              <a:gd name="connsiteX223" fmla="*/ 4834991 w 7467600"/>
              <a:gd name="connsiteY223" fmla="*/ 3830985 h 6858000"/>
              <a:gd name="connsiteX224" fmla="*/ 4440129 w 7467600"/>
              <a:gd name="connsiteY224" fmla="*/ 3448571 h 6858000"/>
              <a:gd name="connsiteX225" fmla="*/ 4441737 w 7467600"/>
              <a:gd name="connsiteY225" fmla="*/ 3399734 h 6858000"/>
              <a:gd name="connsiteX226" fmla="*/ 4431236 w 7467600"/>
              <a:gd name="connsiteY226" fmla="*/ 3400954 h 6858000"/>
              <a:gd name="connsiteX227" fmla="*/ 4557150 w 7467600"/>
              <a:gd name="connsiteY227" fmla="*/ 3510023 h 6858000"/>
              <a:gd name="connsiteX228" fmla="*/ 4856936 w 7467600"/>
              <a:gd name="connsiteY228" fmla="*/ 3809146 h 6858000"/>
              <a:gd name="connsiteX229" fmla="*/ 5111996 w 7467600"/>
              <a:gd name="connsiteY229" fmla="*/ 4065759 h 6858000"/>
              <a:gd name="connsiteX230" fmla="*/ 5388878 w 7467600"/>
              <a:gd name="connsiteY230" fmla="*/ 4300185 h 6858000"/>
              <a:gd name="connsiteX231" fmla="*/ 5425556 w 7467600"/>
              <a:gd name="connsiteY231" fmla="*/ 4308967 h 6858000"/>
              <a:gd name="connsiteX232" fmla="*/ 4943646 w 7467600"/>
              <a:gd name="connsiteY232" fmla="*/ 3822916 h 6858000"/>
              <a:gd name="connsiteX233" fmla="*/ 4594837 w 7467600"/>
              <a:gd name="connsiteY233" fmla="*/ 3532274 h 6858000"/>
              <a:gd name="connsiteX234" fmla="*/ 4441737 w 7467600"/>
              <a:gd name="connsiteY234" fmla="*/ 3399734 h 6858000"/>
              <a:gd name="connsiteX235" fmla="*/ 5425834 w 7467600"/>
              <a:gd name="connsiteY235" fmla="*/ 3162785 h 6858000"/>
              <a:gd name="connsiteX236" fmla="*/ 5401644 w 7467600"/>
              <a:gd name="connsiteY236" fmla="*/ 3617847 h 6858000"/>
              <a:gd name="connsiteX237" fmla="*/ 5467256 w 7467600"/>
              <a:gd name="connsiteY237" fmla="*/ 4175494 h 6858000"/>
              <a:gd name="connsiteX238" fmla="*/ 5448069 w 7467600"/>
              <a:gd name="connsiteY238" fmla="*/ 3567554 h 6858000"/>
              <a:gd name="connsiteX239" fmla="*/ 5425834 w 7467600"/>
              <a:gd name="connsiteY239" fmla="*/ 3162785 h 6858000"/>
              <a:gd name="connsiteX240" fmla="*/ 1318687 w 7467600"/>
              <a:gd name="connsiteY240" fmla="*/ 3113840 h 6858000"/>
              <a:gd name="connsiteX241" fmla="*/ 1066793 w 7467600"/>
              <a:gd name="connsiteY241" fmla="*/ 3212171 h 6858000"/>
              <a:gd name="connsiteX242" fmla="*/ 993319 w 7467600"/>
              <a:gd name="connsiteY242" fmla="*/ 3247648 h 6858000"/>
              <a:gd name="connsiteX243" fmla="*/ 853081 w 7467600"/>
              <a:gd name="connsiteY243" fmla="*/ 3312410 h 6858000"/>
              <a:gd name="connsiteX244" fmla="*/ 805957 w 7467600"/>
              <a:gd name="connsiteY244" fmla="*/ 3330443 h 6858000"/>
              <a:gd name="connsiteX245" fmla="*/ 1318687 w 7467600"/>
              <a:gd name="connsiteY245" fmla="*/ 3113840 h 6858000"/>
              <a:gd name="connsiteX246" fmla="*/ 5453702 w 7467600"/>
              <a:gd name="connsiteY246" fmla="*/ 3090882 h 6858000"/>
              <a:gd name="connsiteX247" fmla="*/ 5480135 w 7467600"/>
              <a:gd name="connsiteY247" fmla="*/ 3565802 h 6858000"/>
              <a:gd name="connsiteX248" fmla="*/ 5499023 w 7467600"/>
              <a:gd name="connsiteY248" fmla="*/ 4166310 h 6858000"/>
              <a:gd name="connsiteX249" fmla="*/ 5547022 w 7467600"/>
              <a:gd name="connsiteY249" fmla="*/ 3607838 h 6858000"/>
              <a:gd name="connsiteX250" fmla="*/ 5515964 w 7467600"/>
              <a:gd name="connsiteY250" fmla="*/ 3378541 h 6858000"/>
              <a:gd name="connsiteX251" fmla="*/ 5453702 w 7467600"/>
              <a:gd name="connsiteY251" fmla="*/ 3090882 h 6858000"/>
              <a:gd name="connsiteX252" fmla="*/ 1238695 w 7467600"/>
              <a:gd name="connsiteY252" fmla="*/ 3076820 h 6858000"/>
              <a:gd name="connsiteX253" fmla="*/ 716371 w 7467600"/>
              <a:gd name="connsiteY253" fmla="*/ 3293249 h 6858000"/>
              <a:gd name="connsiteX254" fmla="*/ 579522 w 7467600"/>
              <a:gd name="connsiteY254" fmla="*/ 3371759 h 6858000"/>
              <a:gd name="connsiteX255" fmla="*/ 600288 w 7467600"/>
              <a:gd name="connsiteY255" fmla="*/ 3365555 h 6858000"/>
              <a:gd name="connsiteX256" fmla="*/ 840692 w 7467600"/>
              <a:gd name="connsiteY256" fmla="*/ 3284921 h 6858000"/>
              <a:gd name="connsiteX257" fmla="*/ 979248 w 7467600"/>
              <a:gd name="connsiteY257" fmla="*/ 3221003 h 6858000"/>
              <a:gd name="connsiteX258" fmla="*/ 1053282 w 7467600"/>
              <a:gd name="connsiteY258" fmla="*/ 3185247 h 6858000"/>
              <a:gd name="connsiteX259" fmla="*/ 1320603 w 7467600"/>
              <a:gd name="connsiteY259" fmla="*/ 3081281 h 6858000"/>
              <a:gd name="connsiteX260" fmla="*/ 1238695 w 7467600"/>
              <a:gd name="connsiteY260" fmla="*/ 3076820 h 6858000"/>
              <a:gd name="connsiteX261" fmla="*/ 5425627 w 7467600"/>
              <a:gd name="connsiteY261" fmla="*/ 2954192 h 6858000"/>
              <a:gd name="connsiteX262" fmla="*/ 5470770 w 7467600"/>
              <a:gd name="connsiteY262" fmla="*/ 3005435 h 6858000"/>
              <a:gd name="connsiteX263" fmla="*/ 5519779 w 7467600"/>
              <a:gd name="connsiteY263" fmla="*/ 4359223 h 6858000"/>
              <a:gd name="connsiteX264" fmla="*/ 5520293 w 7467600"/>
              <a:gd name="connsiteY264" fmla="*/ 4360602 h 6858000"/>
              <a:gd name="connsiteX265" fmla="*/ 5767221 w 7467600"/>
              <a:gd name="connsiteY265" fmla="*/ 4665564 h 6858000"/>
              <a:gd name="connsiteX266" fmla="*/ 6937169 w 7467600"/>
              <a:gd name="connsiteY266" fmla="*/ 4815941 h 6858000"/>
              <a:gd name="connsiteX267" fmla="*/ 6953922 w 7467600"/>
              <a:gd name="connsiteY267" fmla="*/ 4890068 h 6858000"/>
              <a:gd name="connsiteX268" fmla="*/ 6071359 w 7467600"/>
              <a:gd name="connsiteY268" fmla="*/ 4770770 h 6858000"/>
              <a:gd name="connsiteX269" fmla="*/ 6038839 w 7467600"/>
              <a:gd name="connsiteY269" fmla="*/ 4764474 h 6858000"/>
              <a:gd name="connsiteX270" fmla="*/ 6038706 w 7467600"/>
              <a:gd name="connsiteY270" fmla="*/ 4763847 h 6858000"/>
              <a:gd name="connsiteX271" fmla="*/ 6037784 w 7467600"/>
              <a:gd name="connsiteY271" fmla="*/ 4764270 h 6858000"/>
              <a:gd name="connsiteX272" fmla="*/ 6038839 w 7467600"/>
              <a:gd name="connsiteY272" fmla="*/ 4764474 h 6858000"/>
              <a:gd name="connsiteX273" fmla="*/ 6040338 w 7467600"/>
              <a:gd name="connsiteY273" fmla="*/ 4771418 h 6858000"/>
              <a:gd name="connsiteX274" fmla="*/ 6024488 w 7467600"/>
              <a:gd name="connsiteY274" fmla="*/ 4809903 h 6858000"/>
              <a:gd name="connsiteX275" fmla="*/ 5599771 w 7467600"/>
              <a:gd name="connsiteY275" fmla="*/ 5509652 h 6858000"/>
              <a:gd name="connsiteX276" fmla="*/ 5548843 w 7467600"/>
              <a:gd name="connsiteY276" fmla="*/ 5563845 h 6858000"/>
              <a:gd name="connsiteX277" fmla="*/ 5940952 w 7467600"/>
              <a:gd name="connsiteY277" fmla="*/ 6250028 h 6858000"/>
              <a:gd name="connsiteX278" fmla="*/ 6043441 w 7467600"/>
              <a:gd name="connsiteY278" fmla="*/ 6665847 h 6858000"/>
              <a:gd name="connsiteX279" fmla="*/ 6093432 w 7467600"/>
              <a:gd name="connsiteY279" fmla="*/ 6858000 h 6858000"/>
              <a:gd name="connsiteX280" fmla="*/ 6034344 w 7467600"/>
              <a:gd name="connsiteY280" fmla="*/ 6858000 h 6858000"/>
              <a:gd name="connsiteX281" fmla="*/ 6026679 w 7467600"/>
              <a:gd name="connsiteY281" fmla="*/ 6836959 h 6858000"/>
              <a:gd name="connsiteX282" fmla="*/ 5800441 w 7467600"/>
              <a:gd name="connsiteY282" fmla="*/ 6335286 h 6858000"/>
              <a:gd name="connsiteX283" fmla="*/ 5526562 w 7467600"/>
              <a:gd name="connsiteY283" fmla="*/ 5705388 h 6858000"/>
              <a:gd name="connsiteX284" fmla="*/ 5519640 w 7467600"/>
              <a:gd name="connsiteY284" fmla="*/ 5683774 h 6858000"/>
              <a:gd name="connsiteX285" fmla="*/ 5844559 w 7467600"/>
              <a:gd name="connsiteY285" fmla="*/ 6553349 h 6858000"/>
              <a:gd name="connsiteX286" fmla="*/ 5975994 w 7467600"/>
              <a:gd name="connsiteY286" fmla="*/ 6858000 h 6858000"/>
              <a:gd name="connsiteX287" fmla="*/ 5898547 w 7467600"/>
              <a:gd name="connsiteY287" fmla="*/ 6858000 h 6858000"/>
              <a:gd name="connsiteX288" fmla="*/ 5682041 w 7467600"/>
              <a:gd name="connsiteY288" fmla="*/ 6355860 h 6858000"/>
              <a:gd name="connsiteX289" fmla="*/ 5461758 w 7467600"/>
              <a:gd name="connsiteY289" fmla="*/ 5820220 h 6858000"/>
              <a:gd name="connsiteX290" fmla="*/ 5237282 w 7467600"/>
              <a:gd name="connsiteY290" fmla="*/ 6579086 h 6858000"/>
              <a:gd name="connsiteX291" fmla="*/ 5115009 w 7467600"/>
              <a:gd name="connsiteY291" fmla="*/ 6858000 h 6858000"/>
              <a:gd name="connsiteX292" fmla="*/ 5028074 w 7467600"/>
              <a:gd name="connsiteY292" fmla="*/ 6858000 h 6858000"/>
              <a:gd name="connsiteX293" fmla="*/ 5079508 w 7467600"/>
              <a:gd name="connsiteY293" fmla="*/ 6749074 h 6858000"/>
              <a:gd name="connsiteX294" fmla="*/ 5371846 w 7467600"/>
              <a:gd name="connsiteY294" fmla="*/ 5924413 h 6858000"/>
              <a:gd name="connsiteX295" fmla="*/ 5270512 w 7467600"/>
              <a:gd name="connsiteY295" fmla="*/ 6138975 h 6858000"/>
              <a:gd name="connsiteX296" fmla="*/ 5062409 w 7467600"/>
              <a:gd name="connsiteY296" fmla="*/ 6653544 h 6858000"/>
              <a:gd name="connsiteX297" fmla="*/ 5036628 w 7467600"/>
              <a:gd name="connsiteY297" fmla="*/ 6754247 h 6858000"/>
              <a:gd name="connsiteX298" fmla="*/ 5009112 w 7467600"/>
              <a:gd name="connsiteY298" fmla="*/ 6858000 h 6858000"/>
              <a:gd name="connsiteX299" fmla="*/ 4976679 w 7467600"/>
              <a:gd name="connsiteY299" fmla="*/ 6858000 h 6858000"/>
              <a:gd name="connsiteX300" fmla="*/ 5006537 w 7467600"/>
              <a:gd name="connsiteY300" fmla="*/ 6747068 h 6858000"/>
              <a:gd name="connsiteX301" fmla="*/ 5032723 w 7467600"/>
              <a:gd name="connsiteY301" fmla="*/ 6644957 h 6858000"/>
              <a:gd name="connsiteX302" fmla="*/ 5242949 w 7467600"/>
              <a:gd name="connsiteY302" fmla="*/ 6125175 h 6858000"/>
              <a:gd name="connsiteX303" fmla="*/ 5286321 w 7467600"/>
              <a:gd name="connsiteY303" fmla="*/ 6033555 h 6858000"/>
              <a:gd name="connsiteX304" fmla="*/ 5008210 w 7467600"/>
              <a:gd name="connsiteY304" fmla="*/ 6649194 h 6858000"/>
              <a:gd name="connsiteX305" fmla="*/ 4986321 w 7467600"/>
              <a:gd name="connsiteY305" fmla="*/ 6765687 h 6858000"/>
              <a:gd name="connsiteX306" fmla="*/ 4973474 w 7467600"/>
              <a:gd name="connsiteY306" fmla="*/ 6858000 h 6858000"/>
              <a:gd name="connsiteX307" fmla="*/ 4907178 w 7467600"/>
              <a:gd name="connsiteY307" fmla="*/ 6858000 h 6858000"/>
              <a:gd name="connsiteX308" fmla="*/ 4910810 w 7467600"/>
              <a:gd name="connsiteY308" fmla="*/ 6829660 h 6858000"/>
              <a:gd name="connsiteX309" fmla="*/ 4987461 w 7467600"/>
              <a:gd name="connsiteY309" fmla="*/ 6432994 h 6858000"/>
              <a:gd name="connsiteX310" fmla="*/ 5179262 w 7467600"/>
              <a:gd name="connsiteY310" fmla="*/ 6035044 h 6858000"/>
              <a:gd name="connsiteX311" fmla="*/ 4689678 w 7467600"/>
              <a:gd name="connsiteY311" fmla="*/ 6440241 h 6858000"/>
              <a:gd name="connsiteX312" fmla="*/ 4477543 w 7467600"/>
              <a:gd name="connsiteY312" fmla="*/ 6674836 h 6858000"/>
              <a:gd name="connsiteX313" fmla="*/ 4329957 w 7467600"/>
              <a:gd name="connsiteY313" fmla="*/ 6858000 h 6858000"/>
              <a:gd name="connsiteX314" fmla="*/ 4218595 w 7467600"/>
              <a:gd name="connsiteY314" fmla="*/ 6858000 h 6858000"/>
              <a:gd name="connsiteX315" fmla="*/ 4368888 w 7467600"/>
              <a:gd name="connsiteY315" fmla="*/ 6668412 h 6858000"/>
              <a:gd name="connsiteX316" fmla="*/ 4563091 w 7467600"/>
              <a:gd name="connsiteY316" fmla="*/ 6442508 h 6858000"/>
              <a:gd name="connsiteX317" fmla="*/ 5387324 w 7467600"/>
              <a:gd name="connsiteY317" fmla="*/ 5705830 h 6858000"/>
              <a:gd name="connsiteX318" fmla="*/ 5073620 w 7467600"/>
              <a:gd name="connsiteY318" fmla="*/ 5955437 h 6858000"/>
              <a:gd name="connsiteX319" fmla="*/ 4689789 w 7467600"/>
              <a:gd name="connsiteY319" fmla="*/ 6268382 h 6858000"/>
              <a:gd name="connsiteX320" fmla="*/ 4418722 w 7467600"/>
              <a:gd name="connsiteY320" fmla="*/ 6570886 h 6858000"/>
              <a:gd name="connsiteX321" fmla="*/ 4214944 w 7467600"/>
              <a:gd name="connsiteY321" fmla="*/ 6858000 h 6858000"/>
              <a:gd name="connsiteX322" fmla="*/ 4177898 w 7467600"/>
              <a:gd name="connsiteY322" fmla="*/ 6858000 h 6858000"/>
              <a:gd name="connsiteX323" fmla="*/ 4391597 w 7467600"/>
              <a:gd name="connsiteY323" fmla="*/ 6556370 h 6858000"/>
              <a:gd name="connsiteX324" fmla="*/ 4668889 w 7467600"/>
              <a:gd name="connsiteY324" fmla="*/ 6246399 h 6858000"/>
              <a:gd name="connsiteX325" fmla="*/ 5055427 w 7467600"/>
              <a:gd name="connsiteY325" fmla="*/ 5931476 h 6858000"/>
              <a:gd name="connsiteX326" fmla="*/ 5371814 w 7467600"/>
              <a:gd name="connsiteY326" fmla="*/ 5678975 h 6858000"/>
              <a:gd name="connsiteX327" fmla="*/ 4987918 w 7467600"/>
              <a:gd name="connsiteY327" fmla="*/ 5838701 h 6858000"/>
              <a:gd name="connsiteX328" fmla="*/ 4317146 w 7467600"/>
              <a:gd name="connsiteY328" fmla="*/ 6587716 h 6858000"/>
              <a:gd name="connsiteX329" fmla="*/ 4171627 w 7467600"/>
              <a:gd name="connsiteY329" fmla="*/ 6858000 h 6858000"/>
              <a:gd name="connsiteX330" fmla="*/ 4081585 w 7467600"/>
              <a:gd name="connsiteY330" fmla="*/ 6858000 h 6858000"/>
              <a:gd name="connsiteX331" fmla="*/ 4238603 w 7467600"/>
              <a:gd name="connsiteY331" fmla="*/ 6559341 h 6858000"/>
              <a:gd name="connsiteX332" fmla="*/ 4778333 w 7467600"/>
              <a:gd name="connsiteY332" fmla="*/ 5873626 h 6858000"/>
              <a:gd name="connsiteX333" fmla="*/ 5414185 w 7467600"/>
              <a:gd name="connsiteY333" fmla="*/ 5573882 h 6858000"/>
              <a:gd name="connsiteX334" fmla="*/ 5959648 w 7467600"/>
              <a:gd name="connsiteY334" fmla="*/ 4760797 h 6858000"/>
              <a:gd name="connsiteX335" fmla="*/ 5355019 w 7467600"/>
              <a:gd name="connsiteY335" fmla="*/ 4734672 h 6858000"/>
              <a:gd name="connsiteX336" fmla="*/ 5083565 w 7467600"/>
              <a:gd name="connsiteY336" fmla="*/ 5179121 h 6858000"/>
              <a:gd name="connsiteX337" fmla="*/ 4713577 w 7467600"/>
              <a:gd name="connsiteY337" fmla="*/ 5616803 h 6858000"/>
              <a:gd name="connsiteX338" fmla="*/ 3989559 w 7467600"/>
              <a:gd name="connsiteY338" fmla="*/ 6145945 h 6858000"/>
              <a:gd name="connsiteX339" fmla="*/ 3939824 w 7467600"/>
              <a:gd name="connsiteY339" fmla="*/ 6066900 h 6858000"/>
              <a:gd name="connsiteX340" fmla="*/ 4584537 w 7467600"/>
              <a:gd name="connsiteY340" fmla="*/ 5324826 h 6858000"/>
              <a:gd name="connsiteX341" fmla="*/ 5037105 w 7467600"/>
              <a:gd name="connsiteY341" fmla="*/ 5088765 h 6858000"/>
              <a:gd name="connsiteX342" fmla="*/ 5039930 w 7467600"/>
              <a:gd name="connsiteY342" fmla="*/ 5089585 h 6858000"/>
              <a:gd name="connsiteX343" fmla="*/ 5263764 w 7467600"/>
              <a:gd name="connsiteY343" fmla="*/ 4735525 h 6858000"/>
              <a:gd name="connsiteX344" fmla="*/ 4086300 w 7467600"/>
              <a:gd name="connsiteY344" fmla="*/ 4884599 h 6858000"/>
              <a:gd name="connsiteX345" fmla="*/ 4085485 w 7467600"/>
              <a:gd name="connsiteY345" fmla="*/ 4899070 h 6858000"/>
              <a:gd name="connsiteX346" fmla="*/ 3871915 w 7467600"/>
              <a:gd name="connsiteY346" fmla="*/ 5253645 h 6858000"/>
              <a:gd name="connsiteX347" fmla="*/ 3799374 w 7467600"/>
              <a:gd name="connsiteY347" fmla="*/ 5466127 h 6858000"/>
              <a:gd name="connsiteX348" fmla="*/ 3498850 w 7467600"/>
              <a:gd name="connsiteY348" fmla="*/ 6661888 h 6858000"/>
              <a:gd name="connsiteX349" fmla="*/ 3399216 w 7467600"/>
              <a:gd name="connsiteY349" fmla="*/ 6858000 h 6858000"/>
              <a:gd name="connsiteX350" fmla="*/ 3303688 w 7467600"/>
              <a:gd name="connsiteY350" fmla="*/ 6858000 h 6858000"/>
              <a:gd name="connsiteX351" fmla="*/ 3391774 w 7467600"/>
              <a:gd name="connsiteY351" fmla="*/ 6697181 h 6858000"/>
              <a:gd name="connsiteX352" fmla="*/ 3735540 w 7467600"/>
              <a:gd name="connsiteY352" fmla="*/ 5546923 h 6858000"/>
              <a:gd name="connsiteX353" fmla="*/ 3729438 w 7467600"/>
              <a:gd name="connsiteY353" fmla="*/ 5569058 h 6858000"/>
              <a:gd name="connsiteX354" fmla="*/ 3707782 w 7467600"/>
              <a:gd name="connsiteY354" fmla="*/ 5644908 h 6858000"/>
              <a:gd name="connsiteX355" fmla="*/ 3583827 w 7467600"/>
              <a:gd name="connsiteY355" fmla="*/ 6039215 h 6858000"/>
              <a:gd name="connsiteX356" fmla="*/ 3547861 w 7467600"/>
              <a:gd name="connsiteY356" fmla="*/ 6129609 h 6858000"/>
              <a:gd name="connsiteX357" fmla="*/ 3490905 w 7467600"/>
              <a:gd name="connsiteY357" fmla="*/ 6277660 h 6858000"/>
              <a:gd name="connsiteX358" fmla="*/ 3455859 w 7467600"/>
              <a:gd name="connsiteY358" fmla="*/ 6391301 h 6858000"/>
              <a:gd name="connsiteX359" fmla="*/ 3429112 w 7467600"/>
              <a:gd name="connsiteY359" fmla="*/ 6479469 h 6858000"/>
              <a:gd name="connsiteX360" fmla="*/ 3304862 w 7467600"/>
              <a:gd name="connsiteY360" fmla="*/ 6796476 h 6858000"/>
              <a:gd name="connsiteX361" fmla="*/ 3276071 w 7467600"/>
              <a:gd name="connsiteY361" fmla="*/ 6858000 h 6858000"/>
              <a:gd name="connsiteX362" fmla="*/ 3240805 w 7467600"/>
              <a:gd name="connsiteY362" fmla="*/ 6858000 h 6858000"/>
              <a:gd name="connsiteX363" fmla="*/ 3275917 w 7467600"/>
              <a:gd name="connsiteY363" fmla="*/ 6783192 h 6858000"/>
              <a:gd name="connsiteX364" fmla="*/ 3399358 w 7467600"/>
              <a:gd name="connsiteY364" fmla="*/ 6469011 h 6858000"/>
              <a:gd name="connsiteX365" fmla="*/ 3425650 w 7467600"/>
              <a:gd name="connsiteY365" fmla="*/ 6381333 h 6858000"/>
              <a:gd name="connsiteX366" fmla="*/ 3460661 w 7467600"/>
              <a:gd name="connsiteY366" fmla="*/ 6266763 h 6858000"/>
              <a:gd name="connsiteX367" fmla="*/ 3518021 w 7467600"/>
              <a:gd name="connsiteY367" fmla="*/ 6117298 h 6858000"/>
              <a:gd name="connsiteX368" fmla="*/ 3554035 w 7467600"/>
              <a:gd name="connsiteY368" fmla="*/ 6027832 h 6858000"/>
              <a:gd name="connsiteX369" fmla="*/ 3677174 w 7467600"/>
              <a:gd name="connsiteY369" fmla="*/ 5636351 h 6858000"/>
              <a:gd name="connsiteX370" fmla="*/ 3698819 w 7467600"/>
              <a:gd name="connsiteY370" fmla="*/ 5560503 h 6858000"/>
              <a:gd name="connsiteX371" fmla="*/ 3702094 w 7467600"/>
              <a:gd name="connsiteY371" fmla="*/ 5549194 h 6858000"/>
              <a:gd name="connsiteX372" fmla="*/ 3398355 w 7467600"/>
              <a:gd name="connsiteY372" fmla="*/ 6094603 h 6858000"/>
              <a:gd name="connsiteX373" fmla="*/ 3193941 w 7467600"/>
              <a:gd name="connsiteY373" fmla="*/ 6798775 h 6858000"/>
              <a:gd name="connsiteX374" fmla="*/ 3184140 w 7467600"/>
              <a:gd name="connsiteY374" fmla="*/ 6858000 h 6858000"/>
              <a:gd name="connsiteX375" fmla="*/ 3099978 w 7467600"/>
              <a:gd name="connsiteY375" fmla="*/ 6858000 h 6858000"/>
              <a:gd name="connsiteX376" fmla="*/ 3101556 w 7467600"/>
              <a:gd name="connsiteY376" fmla="*/ 6843337 h 6858000"/>
              <a:gd name="connsiteX377" fmla="*/ 3370162 w 7467600"/>
              <a:gd name="connsiteY377" fmla="*/ 5785550 h 6858000"/>
              <a:gd name="connsiteX378" fmla="*/ 3746477 w 7467600"/>
              <a:gd name="connsiteY378" fmla="*/ 5377889 h 6858000"/>
              <a:gd name="connsiteX379" fmla="*/ 3863399 w 7467600"/>
              <a:gd name="connsiteY379" fmla="*/ 5087257 h 6858000"/>
              <a:gd name="connsiteX380" fmla="*/ 3968712 w 7467600"/>
              <a:gd name="connsiteY380" fmla="*/ 4913989 h 6858000"/>
              <a:gd name="connsiteX381" fmla="*/ 2792390 w 7467600"/>
              <a:gd name="connsiteY381" fmla="*/ 5382974 h 6858000"/>
              <a:gd name="connsiteX382" fmla="*/ 2714982 w 7467600"/>
              <a:gd name="connsiteY382" fmla="*/ 5427051 h 6858000"/>
              <a:gd name="connsiteX383" fmla="*/ 2813361 w 7467600"/>
              <a:gd name="connsiteY383" fmla="*/ 6023912 h 6858000"/>
              <a:gd name="connsiteX384" fmla="*/ 2688430 w 7467600"/>
              <a:gd name="connsiteY384" fmla="*/ 6801564 h 6858000"/>
              <a:gd name="connsiteX385" fmla="*/ 2629626 w 7467600"/>
              <a:gd name="connsiteY385" fmla="*/ 6763394 h 6858000"/>
              <a:gd name="connsiteX386" fmla="*/ 2565328 w 7467600"/>
              <a:gd name="connsiteY386" fmla="*/ 5516399 h 6858000"/>
              <a:gd name="connsiteX387" fmla="*/ 1922999 w 7467600"/>
              <a:gd name="connsiteY387" fmla="*/ 5980343 h 6858000"/>
              <a:gd name="connsiteX388" fmla="*/ 1950261 w 7467600"/>
              <a:gd name="connsiteY388" fmla="*/ 6405858 h 6858000"/>
              <a:gd name="connsiteX389" fmla="*/ 2365554 w 7467600"/>
              <a:gd name="connsiteY389" fmla="*/ 6759107 h 6858000"/>
              <a:gd name="connsiteX390" fmla="*/ 2424142 w 7467600"/>
              <a:gd name="connsiteY390" fmla="*/ 6858000 h 6858000"/>
              <a:gd name="connsiteX391" fmla="*/ 2395994 w 7467600"/>
              <a:gd name="connsiteY391" fmla="*/ 6858000 h 6858000"/>
              <a:gd name="connsiteX392" fmla="*/ 2392863 w 7467600"/>
              <a:gd name="connsiteY392" fmla="*/ 6852964 h 6858000"/>
              <a:gd name="connsiteX393" fmla="*/ 2017589 w 7467600"/>
              <a:gd name="connsiteY393" fmla="*/ 6493982 h 6858000"/>
              <a:gd name="connsiteX394" fmla="*/ 2147336 w 7467600"/>
              <a:gd name="connsiteY394" fmla="*/ 6594052 h 6858000"/>
              <a:gd name="connsiteX395" fmla="*/ 2207047 w 7467600"/>
              <a:gd name="connsiteY395" fmla="*/ 6654540 h 6858000"/>
              <a:gd name="connsiteX396" fmla="*/ 2299106 w 7467600"/>
              <a:gd name="connsiteY396" fmla="*/ 6778931 h 6858000"/>
              <a:gd name="connsiteX397" fmla="*/ 2314430 w 7467600"/>
              <a:gd name="connsiteY397" fmla="*/ 6801144 h 6858000"/>
              <a:gd name="connsiteX398" fmla="*/ 2352406 w 7467600"/>
              <a:gd name="connsiteY398" fmla="*/ 6858000 h 6858000"/>
              <a:gd name="connsiteX399" fmla="*/ 2314492 w 7467600"/>
              <a:gd name="connsiteY399" fmla="*/ 6858000 h 6858000"/>
              <a:gd name="connsiteX400" fmla="*/ 2288095 w 7467600"/>
              <a:gd name="connsiteY400" fmla="*/ 6818030 h 6858000"/>
              <a:gd name="connsiteX401" fmla="*/ 2272768 w 7467600"/>
              <a:gd name="connsiteY401" fmla="*/ 6795822 h 6858000"/>
              <a:gd name="connsiteX402" fmla="*/ 2182715 w 7467600"/>
              <a:gd name="connsiteY402" fmla="*/ 6675071 h 6858000"/>
              <a:gd name="connsiteX403" fmla="*/ 2032061 w 7467600"/>
              <a:gd name="connsiteY403" fmla="*/ 6541380 h 6858000"/>
              <a:gd name="connsiteX404" fmla="*/ 2257220 w 7467600"/>
              <a:gd name="connsiteY404" fmla="*/ 6826257 h 6858000"/>
              <a:gd name="connsiteX405" fmla="*/ 2281324 w 7467600"/>
              <a:gd name="connsiteY405" fmla="*/ 6858000 h 6858000"/>
              <a:gd name="connsiteX406" fmla="*/ 2242860 w 7467600"/>
              <a:gd name="connsiteY406" fmla="*/ 6858000 h 6858000"/>
              <a:gd name="connsiteX407" fmla="*/ 2232818 w 7467600"/>
              <a:gd name="connsiteY407" fmla="*/ 6844926 h 6858000"/>
              <a:gd name="connsiteX408" fmla="*/ 1990172 w 7467600"/>
              <a:gd name="connsiteY408" fmla="*/ 6542121 h 6858000"/>
              <a:gd name="connsiteX409" fmla="*/ 2124090 w 7467600"/>
              <a:gd name="connsiteY409" fmla="*/ 6761017 h 6858000"/>
              <a:gd name="connsiteX410" fmla="*/ 2200380 w 7467600"/>
              <a:gd name="connsiteY410" fmla="*/ 6858000 h 6858000"/>
              <a:gd name="connsiteX411" fmla="*/ 2147507 w 7467600"/>
              <a:gd name="connsiteY411" fmla="*/ 6858000 h 6858000"/>
              <a:gd name="connsiteX412" fmla="*/ 2070668 w 7467600"/>
              <a:gd name="connsiteY412" fmla="*/ 6761520 h 6858000"/>
              <a:gd name="connsiteX413" fmla="*/ 1975142 w 7467600"/>
              <a:gd name="connsiteY413" fmla="*/ 6585570 h 6858000"/>
              <a:gd name="connsiteX414" fmla="*/ 2050035 w 7467600"/>
              <a:gd name="connsiteY414" fmla="*/ 6813345 h 6858000"/>
              <a:gd name="connsiteX415" fmla="*/ 2063025 w 7467600"/>
              <a:gd name="connsiteY415" fmla="*/ 6858000 h 6858000"/>
              <a:gd name="connsiteX416" fmla="*/ 2021675 w 7467600"/>
              <a:gd name="connsiteY416" fmla="*/ 6858000 h 6858000"/>
              <a:gd name="connsiteX417" fmla="*/ 2019308 w 7467600"/>
              <a:gd name="connsiteY417" fmla="*/ 6847118 h 6858000"/>
              <a:gd name="connsiteX418" fmla="*/ 1938835 w 7467600"/>
              <a:gd name="connsiteY418" fmla="*/ 6551160 h 6858000"/>
              <a:gd name="connsiteX419" fmla="*/ 1953230 w 7467600"/>
              <a:gd name="connsiteY419" fmla="*/ 6759699 h 6858000"/>
              <a:gd name="connsiteX420" fmla="*/ 1956763 w 7467600"/>
              <a:gd name="connsiteY420" fmla="*/ 6778191 h 6858000"/>
              <a:gd name="connsiteX421" fmla="*/ 1967925 w 7467600"/>
              <a:gd name="connsiteY421" fmla="*/ 6858000 h 6858000"/>
              <a:gd name="connsiteX422" fmla="*/ 1936622 w 7467600"/>
              <a:gd name="connsiteY422" fmla="*/ 6858000 h 6858000"/>
              <a:gd name="connsiteX423" fmla="*/ 1926261 w 7467600"/>
              <a:gd name="connsiteY423" fmla="*/ 6784064 h 6858000"/>
              <a:gd name="connsiteX424" fmla="*/ 1922724 w 7467600"/>
              <a:gd name="connsiteY424" fmla="*/ 6765577 h 6858000"/>
              <a:gd name="connsiteX425" fmla="*/ 1904650 w 7467600"/>
              <a:gd name="connsiteY425" fmla="*/ 6639616 h 6858000"/>
              <a:gd name="connsiteX426" fmla="*/ 1885273 w 7467600"/>
              <a:gd name="connsiteY426" fmla="*/ 6858000 h 6858000"/>
              <a:gd name="connsiteX427" fmla="*/ 1854363 w 7467600"/>
              <a:gd name="connsiteY427" fmla="*/ 6858000 h 6858000"/>
              <a:gd name="connsiteX428" fmla="*/ 1880391 w 7467600"/>
              <a:gd name="connsiteY428" fmla="*/ 6603796 h 6858000"/>
              <a:gd name="connsiteX429" fmla="*/ 1818273 w 7467600"/>
              <a:gd name="connsiteY429" fmla="*/ 6715729 h 6858000"/>
              <a:gd name="connsiteX430" fmla="*/ 1794691 w 7467600"/>
              <a:gd name="connsiteY430" fmla="*/ 6843239 h 6858000"/>
              <a:gd name="connsiteX431" fmla="*/ 1794914 w 7467600"/>
              <a:gd name="connsiteY431" fmla="*/ 6858000 h 6858000"/>
              <a:gd name="connsiteX432" fmla="*/ 1746128 w 7467600"/>
              <a:gd name="connsiteY432" fmla="*/ 6858000 h 6858000"/>
              <a:gd name="connsiteX433" fmla="*/ 1753934 w 7467600"/>
              <a:gd name="connsiteY433" fmla="*/ 6724796 h 6858000"/>
              <a:gd name="connsiteX434" fmla="*/ 1792053 w 7467600"/>
              <a:gd name="connsiteY434" fmla="*/ 6572396 h 6858000"/>
              <a:gd name="connsiteX435" fmla="*/ 1862248 w 7467600"/>
              <a:gd name="connsiteY435" fmla="*/ 6266397 h 6858000"/>
              <a:gd name="connsiteX436" fmla="*/ 1862250 w 7467600"/>
              <a:gd name="connsiteY436" fmla="*/ 6033531 h 6858000"/>
              <a:gd name="connsiteX437" fmla="*/ 1211999 w 7467600"/>
              <a:gd name="connsiteY437" fmla="*/ 6683610 h 6858000"/>
              <a:gd name="connsiteX438" fmla="*/ 1213266 w 7467600"/>
              <a:gd name="connsiteY438" fmla="*/ 6691947 h 6858000"/>
              <a:gd name="connsiteX439" fmla="*/ 1203370 w 7467600"/>
              <a:gd name="connsiteY439" fmla="*/ 6850676 h 6858000"/>
              <a:gd name="connsiteX440" fmla="*/ 1203671 w 7467600"/>
              <a:gd name="connsiteY440" fmla="*/ 6858000 h 6858000"/>
              <a:gd name="connsiteX441" fmla="*/ 1143180 w 7467600"/>
              <a:gd name="connsiteY441" fmla="*/ 6858000 h 6858000"/>
              <a:gd name="connsiteX442" fmla="*/ 1142176 w 7467600"/>
              <a:gd name="connsiteY442" fmla="*/ 6766045 h 6858000"/>
              <a:gd name="connsiteX443" fmla="*/ 1067484 w 7467600"/>
              <a:gd name="connsiteY443" fmla="*/ 6858000 h 6858000"/>
              <a:gd name="connsiteX444" fmla="*/ 953928 w 7467600"/>
              <a:gd name="connsiteY444" fmla="*/ 6858000 h 6858000"/>
              <a:gd name="connsiteX445" fmla="*/ 959715 w 7467600"/>
              <a:gd name="connsiteY445" fmla="*/ 6850185 h 6858000"/>
              <a:gd name="connsiteX446" fmla="*/ 1483788 w 7467600"/>
              <a:gd name="connsiteY446" fmla="*/ 6259174 h 6858000"/>
              <a:gd name="connsiteX447" fmla="*/ 1100671 w 7467600"/>
              <a:gd name="connsiteY447" fmla="*/ 6252137 h 6858000"/>
              <a:gd name="connsiteX448" fmla="*/ 1090144 w 7467600"/>
              <a:gd name="connsiteY448" fmla="*/ 6256748 h 6858000"/>
              <a:gd name="connsiteX449" fmla="*/ 1095872 w 7467600"/>
              <a:gd name="connsiteY449" fmla="*/ 6271892 h 6858000"/>
              <a:gd name="connsiteX450" fmla="*/ 262785 w 7467600"/>
              <a:gd name="connsiteY450" fmla="*/ 6845450 h 6858000"/>
              <a:gd name="connsiteX451" fmla="*/ 209968 w 7467600"/>
              <a:gd name="connsiteY451" fmla="*/ 6770713 h 6858000"/>
              <a:gd name="connsiteX452" fmla="*/ 873460 w 7467600"/>
              <a:gd name="connsiteY452" fmla="*/ 6253768 h 6858000"/>
              <a:gd name="connsiteX453" fmla="*/ 192686 w 7467600"/>
              <a:gd name="connsiteY453" fmla="*/ 5849257 h 6858000"/>
              <a:gd name="connsiteX454" fmla="*/ 4696 w 7467600"/>
              <a:gd name="connsiteY454" fmla="*/ 5697668 h 6858000"/>
              <a:gd name="connsiteX455" fmla="*/ 0 w 7467600"/>
              <a:gd name="connsiteY455" fmla="*/ 5689984 h 6858000"/>
              <a:gd name="connsiteX456" fmla="*/ 0 w 7467600"/>
              <a:gd name="connsiteY456" fmla="*/ 5513472 h 6858000"/>
              <a:gd name="connsiteX457" fmla="*/ 174101 w 7467600"/>
              <a:gd name="connsiteY457" fmla="*/ 5620277 h 6858000"/>
              <a:gd name="connsiteX458" fmla="*/ 891800 w 7467600"/>
              <a:gd name="connsiteY458" fmla="*/ 6036935 h 6858000"/>
              <a:gd name="connsiteX459" fmla="*/ 1072219 w 7467600"/>
              <a:gd name="connsiteY459" fmla="*/ 6169443 h 6858000"/>
              <a:gd name="connsiteX460" fmla="*/ 1074117 w 7467600"/>
              <a:gd name="connsiteY460" fmla="*/ 6170301 h 6858000"/>
              <a:gd name="connsiteX461" fmla="*/ 1083114 w 7467600"/>
              <a:gd name="connsiteY461" fmla="*/ 6174131 h 6858000"/>
              <a:gd name="connsiteX462" fmla="*/ 1543010 w 7467600"/>
              <a:gd name="connsiteY462" fmla="*/ 6191140 h 6858000"/>
              <a:gd name="connsiteX463" fmla="*/ 1551080 w 7467600"/>
              <a:gd name="connsiteY463" fmla="*/ 6195006 h 6858000"/>
              <a:gd name="connsiteX464" fmla="*/ 2345443 w 7467600"/>
              <a:gd name="connsiteY464" fmla="*/ 5549882 h 6858000"/>
              <a:gd name="connsiteX465" fmla="*/ 1721499 w 7467600"/>
              <a:gd name="connsiteY465" fmla="*/ 5599969 h 6858000"/>
              <a:gd name="connsiteX466" fmla="*/ 767716 w 7467600"/>
              <a:gd name="connsiteY466" fmla="*/ 5472768 h 6858000"/>
              <a:gd name="connsiteX467" fmla="*/ 722147 w 7467600"/>
              <a:gd name="connsiteY467" fmla="*/ 5393091 h 6858000"/>
              <a:gd name="connsiteX468" fmla="*/ 1485552 w 7467600"/>
              <a:gd name="connsiteY468" fmla="*/ 5313202 h 6858000"/>
              <a:gd name="connsiteX469" fmla="*/ 2143004 w 7467600"/>
              <a:gd name="connsiteY469" fmla="*/ 5402420 h 6858000"/>
              <a:gd name="connsiteX470" fmla="*/ 1933391 w 7467600"/>
              <a:gd name="connsiteY470" fmla="*/ 5156971 h 6858000"/>
              <a:gd name="connsiteX471" fmla="*/ 1827118 w 7467600"/>
              <a:gd name="connsiteY471" fmla="*/ 4968410 h 6858000"/>
              <a:gd name="connsiteX472" fmla="*/ 1837349 w 7467600"/>
              <a:gd name="connsiteY472" fmla="*/ 4956357 h 6858000"/>
              <a:gd name="connsiteX473" fmla="*/ 2162835 w 7467600"/>
              <a:gd name="connsiteY473" fmla="*/ 5187853 h 6858000"/>
              <a:gd name="connsiteX474" fmla="*/ 2257167 w 7467600"/>
              <a:gd name="connsiteY474" fmla="*/ 5462123 h 6858000"/>
              <a:gd name="connsiteX475" fmla="*/ 2261598 w 7467600"/>
              <a:gd name="connsiteY475" fmla="*/ 5467998 h 6858000"/>
              <a:gd name="connsiteX476" fmla="*/ 2437177 w 7467600"/>
              <a:gd name="connsiteY476" fmla="*/ 5479608 h 6858000"/>
              <a:gd name="connsiteX477" fmla="*/ 2445247 w 7467600"/>
              <a:gd name="connsiteY477" fmla="*/ 5483476 h 6858000"/>
              <a:gd name="connsiteX478" fmla="*/ 2743626 w 7467600"/>
              <a:gd name="connsiteY478" fmla="*/ 5304819 h 6858000"/>
              <a:gd name="connsiteX479" fmla="*/ 3048102 w 7467600"/>
              <a:gd name="connsiteY479" fmla="*/ 5150595 h 6858000"/>
              <a:gd name="connsiteX480" fmla="*/ 1799414 w 7467600"/>
              <a:gd name="connsiteY480" fmla="*/ 4694732 h 6858000"/>
              <a:gd name="connsiteX481" fmla="*/ 1771735 w 7467600"/>
              <a:gd name="connsiteY481" fmla="*/ 4619929 h 6858000"/>
              <a:gd name="connsiteX482" fmla="*/ 3104273 w 7467600"/>
              <a:gd name="connsiteY482" fmla="*/ 5076159 h 6858000"/>
              <a:gd name="connsiteX483" fmla="*/ 3113245 w 7467600"/>
              <a:gd name="connsiteY483" fmla="*/ 5090705 h 6858000"/>
              <a:gd name="connsiteX484" fmla="*/ 3126294 w 7467600"/>
              <a:gd name="connsiteY484" fmla="*/ 5114400 h 6858000"/>
              <a:gd name="connsiteX485" fmla="*/ 3937433 w 7467600"/>
              <a:gd name="connsiteY485" fmla="*/ 4830473 h 6858000"/>
              <a:gd name="connsiteX486" fmla="*/ 3590475 w 7467600"/>
              <a:gd name="connsiteY486" fmla="*/ 4597974 h 6858000"/>
              <a:gd name="connsiteX487" fmla="*/ 3100264 w 7467600"/>
              <a:gd name="connsiteY487" fmla="*/ 4579845 h 6858000"/>
              <a:gd name="connsiteX488" fmla="*/ 2183576 w 7467600"/>
              <a:gd name="connsiteY488" fmla="*/ 4227150 h 6858000"/>
              <a:gd name="connsiteX489" fmla="*/ 2151029 w 7467600"/>
              <a:gd name="connsiteY489" fmla="*/ 4146947 h 6858000"/>
              <a:gd name="connsiteX490" fmla="*/ 3563434 w 7467600"/>
              <a:gd name="connsiteY490" fmla="*/ 4469115 h 6858000"/>
              <a:gd name="connsiteX491" fmla="*/ 3177952 w 7467600"/>
              <a:gd name="connsiteY491" fmla="*/ 3657386 h 6858000"/>
              <a:gd name="connsiteX492" fmla="*/ 3189263 w 7467600"/>
              <a:gd name="connsiteY492" fmla="*/ 3625726 h 6858000"/>
              <a:gd name="connsiteX493" fmla="*/ 3560912 w 7467600"/>
              <a:gd name="connsiteY493" fmla="*/ 4079863 h 6858000"/>
              <a:gd name="connsiteX494" fmla="*/ 3626636 w 7467600"/>
              <a:gd name="connsiteY494" fmla="*/ 4512230 h 6858000"/>
              <a:gd name="connsiteX495" fmla="*/ 3653088 w 7467600"/>
              <a:gd name="connsiteY495" fmla="*/ 4521417 h 6858000"/>
              <a:gd name="connsiteX496" fmla="*/ 3988128 w 7467600"/>
              <a:gd name="connsiteY496" fmla="*/ 4817267 h 6858000"/>
              <a:gd name="connsiteX497" fmla="*/ 4830582 w 7467600"/>
              <a:gd name="connsiteY497" fmla="*/ 4676000 h 6858000"/>
              <a:gd name="connsiteX498" fmla="*/ 4830100 w 7467600"/>
              <a:gd name="connsiteY498" fmla="*/ 4675554 h 6858000"/>
              <a:gd name="connsiteX499" fmla="*/ 4036318 w 7467600"/>
              <a:gd name="connsiteY499" fmla="*/ 4147013 h 6858000"/>
              <a:gd name="connsiteX500" fmla="*/ 3432098 w 7467600"/>
              <a:gd name="connsiteY500" fmla="*/ 3537312 h 6858000"/>
              <a:gd name="connsiteX501" fmla="*/ 3446761 w 7467600"/>
              <a:gd name="connsiteY501" fmla="*/ 3461278 h 6858000"/>
              <a:gd name="connsiteX502" fmla="*/ 4419733 w 7467600"/>
              <a:gd name="connsiteY502" fmla="*/ 3963555 h 6858000"/>
              <a:gd name="connsiteX503" fmla="*/ 4781371 w 7467600"/>
              <a:gd name="connsiteY503" fmla="*/ 4458604 h 6858000"/>
              <a:gd name="connsiteX504" fmla="*/ 4780440 w 7467600"/>
              <a:gd name="connsiteY504" fmla="*/ 4470290 h 6858000"/>
              <a:gd name="connsiteX505" fmla="*/ 4898954 w 7467600"/>
              <a:gd name="connsiteY505" fmla="*/ 4662092 h 6858000"/>
              <a:gd name="connsiteX506" fmla="*/ 4900699 w 7467600"/>
              <a:gd name="connsiteY506" fmla="*/ 4670867 h 6858000"/>
              <a:gd name="connsiteX507" fmla="*/ 5714511 w 7467600"/>
              <a:gd name="connsiteY507" fmla="*/ 4663483 h 6858000"/>
              <a:gd name="connsiteX508" fmla="*/ 5464793 w 7467600"/>
              <a:gd name="connsiteY508" fmla="*/ 4393556 h 6858000"/>
              <a:gd name="connsiteX509" fmla="*/ 5461897 w 7467600"/>
              <a:gd name="connsiteY509" fmla="*/ 4390879 h 6858000"/>
              <a:gd name="connsiteX510" fmla="*/ 4294126 w 7467600"/>
              <a:gd name="connsiteY510" fmla="*/ 3303048 h 6858000"/>
              <a:gd name="connsiteX511" fmla="*/ 4305321 w 7467600"/>
              <a:gd name="connsiteY511" fmla="*/ 3256953 h 6858000"/>
              <a:gd name="connsiteX512" fmla="*/ 4949299 w 7467600"/>
              <a:gd name="connsiteY512" fmla="*/ 3766336 h 6858000"/>
              <a:gd name="connsiteX513" fmla="*/ 5291452 w 7467600"/>
              <a:gd name="connsiteY513" fmla="*/ 4076801 h 6858000"/>
              <a:gd name="connsiteX514" fmla="*/ 5434998 w 7467600"/>
              <a:gd name="connsiteY514" fmla="*/ 4254100 h 6858000"/>
              <a:gd name="connsiteX515" fmla="*/ 5351015 w 7467600"/>
              <a:gd name="connsiteY515" fmla="*/ 3760989 h 6858000"/>
              <a:gd name="connsiteX516" fmla="*/ 5413780 w 7467600"/>
              <a:gd name="connsiteY516" fmla="*/ 2966265 h 6858000"/>
              <a:gd name="connsiteX517" fmla="*/ 5425627 w 7467600"/>
              <a:gd name="connsiteY517" fmla="*/ 2954192 h 6858000"/>
              <a:gd name="connsiteX518" fmla="*/ 6604735 w 7467600"/>
              <a:gd name="connsiteY518" fmla="*/ 2041381 h 6858000"/>
              <a:gd name="connsiteX519" fmla="*/ 7204487 w 7467600"/>
              <a:gd name="connsiteY519" fmla="*/ 2742112 h 6858000"/>
              <a:gd name="connsiteX520" fmla="*/ 7131592 w 7467600"/>
              <a:gd name="connsiteY520" fmla="*/ 2672096 h 6858000"/>
              <a:gd name="connsiteX521" fmla="*/ 6996344 w 7467600"/>
              <a:gd name="connsiteY521" fmla="*/ 2518310 h 6858000"/>
              <a:gd name="connsiteX522" fmla="*/ 6735495 w 7467600"/>
              <a:gd name="connsiteY522" fmla="*/ 2196890 h 6858000"/>
              <a:gd name="connsiteX523" fmla="*/ 6721901 w 7467600"/>
              <a:gd name="connsiteY523" fmla="*/ 2179274 h 6858000"/>
              <a:gd name="connsiteX524" fmla="*/ 6604735 w 7467600"/>
              <a:gd name="connsiteY524" fmla="*/ 2041381 h 6858000"/>
              <a:gd name="connsiteX525" fmla="*/ 6591670 w 7467600"/>
              <a:gd name="connsiteY525" fmla="*/ 1988277 h 6858000"/>
              <a:gd name="connsiteX526" fmla="*/ 6747349 w 7467600"/>
              <a:gd name="connsiteY526" fmla="*/ 2160069 h 6858000"/>
              <a:gd name="connsiteX527" fmla="*/ 6760943 w 7467600"/>
              <a:gd name="connsiteY527" fmla="*/ 2177686 h 6858000"/>
              <a:gd name="connsiteX528" fmla="*/ 7021065 w 7467600"/>
              <a:gd name="connsiteY528" fmla="*/ 2498102 h 6858000"/>
              <a:gd name="connsiteX529" fmla="*/ 7155223 w 7467600"/>
              <a:gd name="connsiteY529" fmla="*/ 2650386 h 6858000"/>
              <a:gd name="connsiteX530" fmla="*/ 7203167 w 7467600"/>
              <a:gd name="connsiteY530" fmla="*/ 2697288 h 6858000"/>
              <a:gd name="connsiteX531" fmla="*/ 6937703 w 7467600"/>
              <a:gd name="connsiteY531" fmla="*/ 2321981 h 6858000"/>
              <a:gd name="connsiteX532" fmla="*/ 6591670 w 7467600"/>
              <a:gd name="connsiteY532" fmla="*/ 1988277 h 6858000"/>
              <a:gd name="connsiteX533" fmla="*/ 5798671 w 7467600"/>
              <a:gd name="connsiteY533" fmla="*/ 1981601 h 6858000"/>
              <a:gd name="connsiteX534" fmla="*/ 5754709 w 7467600"/>
              <a:gd name="connsiteY534" fmla="*/ 2071454 h 6858000"/>
              <a:gd name="connsiteX535" fmla="*/ 5763044 w 7467600"/>
              <a:gd name="connsiteY535" fmla="*/ 2842206 h 6858000"/>
              <a:gd name="connsiteX536" fmla="*/ 5764974 w 7467600"/>
              <a:gd name="connsiteY536" fmla="*/ 2799609 h 6858000"/>
              <a:gd name="connsiteX537" fmla="*/ 5767665 w 7467600"/>
              <a:gd name="connsiteY537" fmla="*/ 2666409 h 6858000"/>
              <a:gd name="connsiteX538" fmla="*/ 5763055 w 7467600"/>
              <a:gd name="connsiteY538" fmla="*/ 2579705 h 6858000"/>
              <a:gd name="connsiteX539" fmla="*/ 5758079 w 7467600"/>
              <a:gd name="connsiteY539" fmla="*/ 2492508 h 6858000"/>
              <a:gd name="connsiteX540" fmla="*/ 5779325 w 7467600"/>
              <a:gd name="connsiteY540" fmla="*/ 2197069 h 6858000"/>
              <a:gd name="connsiteX541" fmla="*/ 5798671 w 7467600"/>
              <a:gd name="connsiteY541" fmla="*/ 1981601 h 6858000"/>
              <a:gd name="connsiteX542" fmla="*/ 5829202 w 7467600"/>
              <a:gd name="connsiteY542" fmla="*/ 1971679 h 6858000"/>
              <a:gd name="connsiteX543" fmla="*/ 5809558 w 7467600"/>
              <a:gd name="connsiteY543" fmla="*/ 2198043 h 6858000"/>
              <a:gd name="connsiteX544" fmla="*/ 5788653 w 7467600"/>
              <a:gd name="connsiteY544" fmla="*/ 2489430 h 6858000"/>
              <a:gd name="connsiteX545" fmla="*/ 5793439 w 7467600"/>
              <a:gd name="connsiteY545" fmla="*/ 2575235 h 6858000"/>
              <a:gd name="connsiteX546" fmla="*/ 5796837 w 7467600"/>
              <a:gd name="connsiteY546" fmla="*/ 2637633 h 6858000"/>
              <a:gd name="connsiteX547" fmla="*/ 5818614 w 7467600"/>
              <a:gd name="connsiteY547" fmla="*/ 2473055 h 6858000"/>
              <a:gd name="connsiteX548" fmla="*/ 5829202 w 7467600"/>
              <a:gd name="connsiteY548" fmla="*/ 1971679 h 6858000"/>
              <a:gd name="connsiteX549" fmla="*/ 5911389 w 7467600"/>
              <a:gd name="connsiteY549" fmla="*/ 1898371 h 6858000"/>
              <a:gd name="connsiteX550" fmla="*/ 6237627 w 7467600"/>
              <a:gd name="connsiteY550" fmla="*/ 2231921 h 6858000"/>
              <a:gd name="connsiteX551" fmla="*/ 5911389 w 7467600"/>
              <a:gd name="connsiteY551" fmla="*/ 1898371 h 6858000"/>
              <a:gd name="connsiteX552" fmla="*/ 6944437 w 7467600"/>
              <a:gd name="connsiteY552" fmla="*/ 1575402 h 6858000"/>
              <a:gd name="connsiteX553" fmla="*/ 6304730 w 7467600"/>
              <a:gd name="connsiteY553" fmla="*/ 1766654 h 6858000"/>
              <a:gd name="connsiteX554" fmla="*/ 6944437 w 7467600"/>
              <a:gd name="connsiteY554" fmla="*/ 1575402 h 6858000"/>
              <a:gd name="connsiteX555" fmla="*/ 7019523 w 7467600"/>
              <a:gd name="connsiteY555" fmla="*/ 1519450 h 6858000"/>
              <a:gd name="connsiteX556" fmla="*/ 6298091 w 7467600"/>
              <a:gd name="connsiteY556" fmla="*/ 1737122 h 6858000"/>
              <a:gd name="connsiteX557" fmla="*/ 7019523 w 7467600"/>
              <a:gd name="connsiteY557" fmla="*/ 1519450 h 6858000"/>
              <a:gd name="connsiteX558" fmla="*/ 2399523 w 7467600"/>
              <a:gd name="connsiteY558" fmla="*/ 1428234 h 6858000"/>
              <a:gd name="connsiteX559" fmla="*/ 2224982 w 7467600"/>
              <a:gd name="connsiteY559" fmla="*/ 1826201 h 6858000"/>
              <a:gd name="connsiteX560" fmla="*/ 2096099 w 7467600"/>
              <a:gd name="connsiteY560" fmla="*/ 2345900 h 6858000"/>
              <a:gd name="connsiteX561" fmla="*/ 2283317 w 7467600"/>
              <a:gd name="connsiteY561" fmla="*/ 1796925 h 6858000"/>
              <a:gd name="connsiteX562" fmla="*/ 2399523 w 7467600"/>
              <a:gd name="connsiteY562" fmla="*/ 1428234 h 6858000"/>
              <a:gd name="connsiteX563" fmla="*/ 2448558 w 7467600"/>
              <a:gd name="connsiteY563" fmla="*/ 1373435 h 6858000"/>
              <a:gd name="connsiteX564" fmla="*/ 2312521 w 7467600"/>
              <a:gd name="connsiteY564" fmla="*/ 1806140 h 6858000"/>
              <a:gd name="connsiteX565" fmla="*/ 2127533 w 7467600"/>
              <a:gd name="connsiteY565" fmla="*/ 2348380 h 6858000"/>
              <a:gd name="connsiteX566" fmla="*/ 2358080 w 7467600"/>
              <a:gd name="connsiteY566" fmla="*/ 1866134 h 6858000"/>
              <a:gd name="connsiteX567" fmla="*/ 2407436 w 7467600"/>
              <a:gd name="connsiteY567" fmla="*/ 1651070 h 6858000"/>
              <a:gd name="connsiteX568" fmla="*/ 2448558 w 7467600"/>
              <a:gd name="connsiteY568" fmla="*/ 1373435 h 6858000"/>
              <a:gd name="connsiteX569" fmla="*/ 278707 w 7467600"/>
              <a:gd name="connsiteY569" fmla="*/ 1352270 h 6858000"/>
              <a:gd name="connsiteX570" fmla="*/ 321570 w 7467600"/>
              <a:gd name="connsiteY570" fmla="*/ 1861610 h 6858000"/>
              <a:gd name="connsiteX571" fmla="*/ 294281 w 7467600"/>
              <a:gd name="connsiteY571" fmla="*/ 1440658 h 6858000"/>
              <a:gd name="connsiteX572" fmla="*/ 278707 w 7467600"/>
              <a:gd name="connsiteY572" fmla="*/ 1352270 h 6858000"/>
              <a:gd name="connsiteX573" fmla="*/ 1423821 w 7467600"/>
              <a:gd name="connsiteY573" fmla="*/ 1351958 h 6858000"/>
              <a:gd name="connsiteX574" fmla="*/ 1638521 w 7467600"/>
              <a:gd name="connsiteY574" fmla="*/ 1908470 h 6858000"/>
              <a:gd name="connsiteX575" fmla="*/ 1754199 w 7467600"/>
              <a:gd name="connsiteY575" fmla="*/ 2149284 h 6858000"/>
              <a:gd name="connsiteX576" fmla="*/ 1908359 w 7467600"/>
              <a:gd name="connsiteY576" fmla="*/ 2364988 h 6858000"/>
              <a:gd name="connsiteX577" fmla="*/ 1647661 w 7467600"/>
              <a:gd name="connsiteY577" fmla="*/ 1825945 h 6858000"/>
              <a:gd name="connsiteX578" fmla="*/ 1423821 w 7467600"/>
              <a:gd name="connsiteY578" fmla="*/ 1351958 h 6858000"/>
              <a:gd name="connsiteX579" fmla="*/ 1431890 w 7467600"/>
              <a:gd name="connsiteY579" fmla="*/ 1306475 h 6858000"/>
              <a:gd name="connsiteX580" fmla="*/ 1507597 w 7467600"/>
              <a:gd name="connsiteY580" fmla="*/ 1446132 h 6858000"/>
              <a:gd name="connsiteX581" fmla="*/ 1674586 w 7467600"/>
              <a:gd name="connsiteY581" fmla="*/ 1813832 h 6858000"/>
              <a:gd name="connsiteX582" fmla="*/ 1815950 w 7467600"/>
              <a:gd name="connsiteY582" fmla="*/ 2128564 h 6858000"/>
              <a:gd name="connsiteX583" fmla="*/ 1984242 w 7467600"/>
              <a:gd name="connsiteY583" fmla="*/ 2430829 h 6858000"/>
              <a:gd name="connsiteX584" fmla="*/ 2014023 w 7467600"/>
              <a:gd name="connsiteY584" fmla="*/ 2450995 h 6858000"/>
              <a:gd name="connsiteX585" fmla="*/ 1747337 w 7467600"/>
              <a:gd name="connsiteY585" fmla="*/ 1855264 h 6858000"/>
              <a:gd name="connsiteX586" fmla="*/ 1533749 w 7467600"/>
              <a:gd name="connsiteY586" fmla="*/ 1478656 h 6858000"/>
              <a:gd name="connsiteX587" fmla="*/ 1431890 w 7467600"/>
              <a:gd name="connsiteY587" fmla="*/ 1306475 h 6858000"/>
              <a:gd name="connsiteX588" fmla="*/ 5052692 w 7467600"/>
              <a:gd name="connsiteY588" fmla="*/ 1292994 h 6858000"/>
              <a:gd name="connsiteX589" fmla="*/ 5200661 w 7467600"/>
              <a:gd name="connsiteY589" fmla="*/ 1635186 h 6858000"/>
              <a:gd name="connsiteX590" fmla="*/ 5297138 w 7467600"/>
              <a:gd name="connsiteY590" fmla="*/ 1906351 h 6858000"/>
              <a:gd name="connsiteX591" fmla="*/ 5052692 w 7467600"/>
              <a:gd name="connsiteY591" fmla="*/ 1292994 h 6858000"/>
              <a:gd name="connsiteX592" fmla="*/ 5009948 w 7467600"/>
              <a:gd name="connsiteY592" fmla="*/ 1273619 h 6858000"/>
              <a:gd name="connsiteX593" fmla="*/ 5121777 w 7467600"/>
              <a:gd name="connsiteY593" fmla="*/ 1654213 h 6858000"/>
              <a:gd name="connsiteX594" fmla="*/ 5293545 w 7467600"/>
              <a:gd name="connsiteY594" fmla="*/ 2072247 h 6858000"/>
              <a:gd name="connsiteX595" fmla="*/ 5294042 w 7467600"/>
              <a:gd name="connsiteY595" fmla="*/ 2065019 h 6858000"/>
              <a:gd name="connsiteX596" fmla="*/ 5171936 w 7467600"/>
              <a:gd name="connsiteY596" fmla="*/ 1647613 h 6858000"/>
              <a:gd name="connsiteX597" fmla="*/ 5009948 w 7467600"/>
              <a:gd name="connsiteY597" fmla="*/ 1273619 h 6858000"/>
              <a:gd name="connsiteX598" fmla="*/ 655236 w 7467600"/>
              <a:gd name="connsiteY598" fmla="*/ 1268632 h 6858000"/>
              <a:gd name="connsiteX599" fmla="*/ 839521 w 7467600"/>
              <a:gd name="connsiteY599" fmla="*/ 1685315 h 6858000"/>
              <a:gd name="connsiteX600" fmla="*/ 1109416 w 7467600"/>
              <a:gd name="connsiteY600" fmla="*/ 2061663 h 6858000"/>
              <a:gd name="connsiteX601" fmla="*/ 1298300 w 7467600"/>
              <a:gd name="connsiteY601" fmla="*/ 2247742 h 6858000"/>
              <a:gd name="connsiteX602" fmla="*/ 1125871 w 7467600"/>
              <a:gd name="connsiteY602" fmla="*/ 1989513 h 6858000"/>
              <a:gd name="connsiteX603" fmla="*/ 981574 w 7467600"/>
              <a:gd name="connsiteY603" fmla="*/ 1783157 h 6858000"/>
              <a:gd name="connsiteX604" fmla="*/ 922198 w 7467600"/>
              <a:gd name="connsiteY604" fmla="*/ 1677437 h 6858000"/>
              <a:gd name="connsiteX605" fmla="*/ 869293 w 7467600"/>
              <a:gd name="connsiteY605" fmla="*/ 1583214 h 6858000"/>
              <a:gd name="connsiteX606" fmla="*/ 751431 w 7467600"/>
              <a:gd name="connsiteY606" fmla="*/ 1405731 h 6858000"/>
              <a:gd name="connsiteX607" fmla="*/ 655236 w 7467600"/>
              <a:gd name="connsiteY607" fmla="*/ 1268632 h 6858000"/>
              <a:gd name="connsiteX608" fmla="*/ 6516292 w 7467600"/>
              <a:gd name="connsiteY608" fmla="*/ 1263064 h 6858000"/>
              <a:gd name="connsiteX609" fmla="*/ 5736320 w 7467600"/>
              <a:gd name="connsiteY609" fmla="*/ 1501803 h 6858000"/>
              <a:gd name="connsiteX610" fmla="*/ 6516292 w 7467600"/>
              <a:gd name="connsiteY610" fmla="*/ 1263064 h 6858000"/>
              <a:gd name="connsiteX611" fmla="*/ 291466 w 7467600"/>
              <a:gd name="connsiteY611" fmla="*/ 1250369 h 6858000"/>
              <a:gd name="connsiteX612" fmla="*/ 323180 w 7467600"/>
              <a:gd name="connsiteY612" fmla="*/ 1435283 h 6858000"/>
              <a:gd name="connsiteX613" fmla="*/ 349381 w 7467600"/>
              <a:gd name="connsiteY613" fmla="*/ 1875041 h 6858000"/>
              <a:gd name="connsiteX614" fmla="*/ 374363 w 7467600"/>
              <a:gd name="connsiteY614" fmla="*/ 1506494 h 6858000"/>
              <a:gd name="connsiteX615" fmla="*/ 302168 w 7467600"/>
              <a:gd name="connsiteY615" fmla="*/ 1274495 h 6858000"/>
              <a:gd name="connsiteX616" fmla="*/ 291466 w 7467600"/>
              <a:gd name="connsiteY616" fmla="*/ 1250369 h 6858000"/>
              <a:gd name="connsiteX617" fmla="*/ 678222 w 7467600"/>
              <a:gd name="connsiteY617" fmla="*/ 1248670 h 6858000"/>
              <a:gd name="connsiteX618" fmla="*/ 775536 w 7467600"/>
              <a:gd name="connsiteY618" fmla="*/ 1388015 h 6858000"/>
              <a:gd name="connsiteX619" fmla="*/ 894529 w 7467600"/>
              <a:gd name="connsiteY619" fmla="*/ 1567739 h 6858000"/>
              <a:gd name="connsiteX620" fmla="*/ 948000 w 7467600"/>
              <a:gd name="connsiteY620" fmla="*/ 1663088 h 6858000"/>
              <a:gd name="connsiteX621" fmla="*/ 1006812 w 7467600"/>
              <a:gd name="connsiteY621" fmla="*/ 1767683 h 6858000"/>
              <a:gd name="connsiteX622" fmla="*/ 1149133 w 7467600"/>
              <a:gd name="connsiteY622" fmla="*/ 1971513 h 6858000"/>
              <a:gd name="connsiteX623" fmla="*/ 1333952 w 7467600"/>
              <a:gd name="connsiteY623" fmla="*/ 2251620 h 6858000"/>
              <a:gd name="connsiteX624" fmla="*/ 1337329 w 7467600"/>
              <a:gd name="connsiteY624" fmla="*/ 2258350 h 6858000"/>
              <a:gd name="connsiteX625" fmla="*/ 1014726 w 7467600"/>
              <a:gd name="connsiteY625" fmla="*/ 1615556 h 6858000"/>
              <a:gd name="connsiteX626" fmla="*/ 678222 w 7467600"/>
              <a:gd name="connsiteY626" fmla="*/ 1248670 h 6858000"/>
              <a:gd name="connsiteX627" fmla="*/ 6691602 w 7467600"/>
              <a:gd name="connsiteY627" fmla="*/ 1140573 h 6858000"/>
              <a:gd name="connsiteX628" fmla="*/ 6571100 w 7467600"/>
              <a:gd name="connsiteY628" fmla="*/ 1183662 h 6858000"/>
              <a:gd name="connsiteX629" fmla="*/ 6241687 w 7467600"/>
              <a:gd name="connsiteY629" fmla="*/ 1257600 h 6858000"/>
              <a:gd name="connsiteX630" fmla="*/ 5693009 w 7467600"/>
              <a:gd name="connsiteY630" fmla="*/ 1478256 h 6858000"/>
              <a:gd name="connsiteX631" fmla="*/ 6548420 w 7467600"/>
              <a:gd name="connsiteY631" fmla="*/ 1214599 h 6858000"/>
              <a:gd name="connsiteX632" fmla="*/ 6605473 w 7467600"/>
              <a:gd name="connsiteY632" fmla="*/ 1184686 h 6858000"/>
              <a:gd name="connsiteX633" fmla="*/ 6691602 w 7467600"/>
              <a:gd name="connsiteY633" fmla="*/ 1140573 h 6858000"/>
              <a:gd name="connsiteX634" fmla="*/ 4002475 w 7467600"/>
              <a:gd name="connsiteY634" fmla="*/ 1037802 h 6858000"/>
              <a:gd name="connsiteX635" fmla="*/ 4000324 w 7467600"/>
              <a:gd name="connsiteY635" fmla="*/ 1039362 h 6858000"/>
              <a:gd name="connsiteX636" fmla="*/ 4002862 w 7467600"/>
              <a:gd name="connsiteY636" fmla="*/ 1042866 h 6858000"/>
              <a:gd name="connsiteX637" fmla="*/ 4002475 w 7467600"/>
              <a:gd name="connsiteY637" fmla="*/ 1037802 h 6858000"/>
              <a:gd name="connsiteX638" fmla="*/ 506322 w 7467600"/>
              <a:gd name="connsiteY638" fmla="*/ 1020997 h 6858000"/>
              <a:gd name="connsiteX639" fmla="*/ 533068 w 7467600"/>
              <a:gd name="connsiteY639" fmla="*/ 1029409 h 6858000"/>
              <a:gd name="connsiteX640" fmla="*/ 1232525 w 7467600"/>
              <a:gd name="connsiteY640" fmla="*/ 1804675 h 6858000"/>
              <a:gd name="connsiteX641" fmla="*/ 1388858 w 7467600"/>
              <a:gd name="connsiteY641" fmla="*/ 2368011 h 6858000"/>
              <a:gd name="connsiteX642" fmla="*/ 1384098 w 7467600"/>
              <a:gd name="connsiteY642" fmla="*/ 2378125 h 6858000"/>
              <a:gd name="connsiteX643" fmla="*/ 1425393 w 7467600"/>
              <a:gd name="connsiteY643" fmla="*/ 2589124 h 6858000"/>
              <a:gd name="connsiteX644" fmla="*/ 1424001 w 7467600"/>
              <a:gd name="connsiteY644" fmla="*/ 2597541 h 6858000"/>
              <a:gd name="connsiteX645" fmla="*/ 2152729 w 7467600"/>
              <a:gd name="connsiteY645" fmla="*/ 2864487 h 6858000"/>
              <a:gd name="connsiteX646" fmla="*/ 2020609 w 7467600"/>
              <a:gd name="connsiteY646" fmla="*/ 2539671 h 6858000"/>
              <a:gd name="connsiteX647" fmla="*/ 2018920 w 7467600"/>
              <a:gd name="connsiteY647" fmla="*/ 2536309 h 6858000"/>
              <a:gd name="connsiteX648" fmla="*/ 1342441 w 7467600"/>
              <a:gd name="connsiteY648" fmla="*/ 1173017 h 6858000"/>
              <a:gd name="connsiteX649" fmla="*/ 1367925 w 7467600"/>
              <a:gd name="connsiteY649" fmla="*/ 1135648 h 6858000"/>
              <a:gd name="connsiteX650" fmla="*/ 1771401 w 7467600"/>
              <a:gd name="connsiteY650" fmla="*/ 1806673 h 6858000"/>
              <a:gd name="connsiteX651" fmla="*/ 1972385 w 7467600"/>
              <a:gd name="connsiteY651" fmla="*/ 2198735 h 6858000"/>
              <a:gd name="connsiteX652" fmla="*/ 2040892 w 7467600"/>
              <a:gd name="connsiteY652" fmla="*/ 2405205 h 6858000"/>
              <a:gd name="connsiteX653" fmla="*/ 2131689 w 7467600"/>
              <a:gd name="connsiteY653" fmla="*/ 1936926 h 6858000"/>
              <a:gd name="connsiteX654" fmla="*/ 2454820 w 7467600"/>
              <a:gd name="connsiteY654" fmla="*/ 1248808 h 6858000"/>
              <a:gd name="connsiteX655" fmla="*/ 2492512 w 7467600"/>
              <a:gd name="connsiteY655" fmla="*/ 1302920 h 6858000"/>
              <a:gd name="connsiteX656" fmla="*/ 2081216 w 7467600"/>
              <a:gd name="connsiteY656" fmla="*/ 2527513 h 6858000"/>
              <a:gd name="connsiteX657" fmla="*/ 2081211 w 7467600"/>
              <a:gd name="connsiteY657" fmla="*/ 2528916 h 6858000"/>
              <a:gd name="connsiteX658" fmla="*/ 2199067 w 7467600"/>
              <a:gd name="connsiteY658" fmla="*/ 2884061 h 6858000"/>
              <a:gd name="connsiteX659" fmla="*/ 3192586 w 7467600"/>
              <a:gd name="connsiteY659" fmla="*/ 3411496 h 6858000"/>
              <a:gd name="connsiteX660" fmla="*/ 3182620 w 7467600"/>
              <a:gd name="connsiteY660" fmla="*/ 3483279 h 6858000"/>
              <a:gd name="connsiteX661" fmla="*/ 2435119 w 7467600"/>
              <a:gd name="connsiteY661" fmla="*/ 3080173 h 6858000"/>
              <a:gd name="connsiteX662" fmla="*/ 2410152 w 7467600"/>
              <a:gd name="connsiteY662" fmla="*/ 3063751 h 6858000"/>
              <a:gd name="connsiteX663" fmla="*/ 2408099 w 7467600"/>
              <a:gd name="connsiteY663" fmla="*/ 3064403 h 6858000"/>
              <a:gd name="connsiteX664" fmla="*/ 2407218 w 7467600"/>
              <a:gd name="connsiteY664" fmla="*/ 3070324 h 6858000"/>
              <a:gd name="connsiteX665" fmla="*/ 2380138 w 7467600"/>
              <a:gd name="connsiteY665" fmla="*/ 3099341 h 6858000"/>
              <a:gd name="connsiteX666" fmla="*/ 1765923 w 7467600"/>
              <a:gd name="connsiteY666" fmla="*/ 3581043 h 6858000"/>
              <a:gd name="connsiteX667" fmla="*/ 1702258 w 7467600"/>
              <a:gd name="connsiteY667" fmla="*/ 3612286 h 6858000"/>
              <a:gd name="connsiteX668" fmla="*/ 1538370 w 7467600"/>
              <a:gd name="connsiteY668" fmla="*/ 3811804 h 6858000"/>
              <a:gd name="connsiteX669" fmla="*/ 542867 w 7467600"/>
              <a:gd name="connsiteY669" fmla="*/ 4944092 h 6858000"/>
              <a:gd name="connsiteX670" fmla="*/ 515800 w 7467600"/>
              <a:gd name="connsiteY670" fmla="*/ 4862180 h 6858000"/>
              <a:gd name="connsiteX671" fmla="*/ 909145 w 7467600"/>
              <a:gd name="connsiteY671" fmla="*/ 4199225 h 6858000"/>
              <a:gd name="connsiteX672" fmla="*/ 1214067 w 7467600"/>
              <a:gd name="connsiteY672" fmla="*/ 3908561 h 6858000"/>
              <a:gd name="connsiteX673" fmla="*/ 640967 w 7467600"/>
              <a:gd name="connsiteY673" fmla="*/ 4105601 h 6858000"/>
              <a:gd name="connsiteX674" fmla="*/ 112563 w 7467600"/>
              <a:gd name="connsiteY674" fmla="*/ 4396952 h 6858000"/>
              <a:gd name="connsiteX675" fmla="*/ 0 w 7467600"/>
              <a:gd name="connsiteY675" fmla="*/ 4466006 h 6858000"/>
              <a:gd name="connsiteX676" fmla="*/ 0 w 7467600"/>
              <a:gd name="connsiteY676" fmla="*/ 4233763 h 6858000"/>
              <a:gd name="connsiteX677" fmla="*/ 36881 w 7467600"/>
              <a:gd name="connsiteY677" fmla="*/ 4200118 h 6858000"/>
              <a:gd name="connsiteX678" fmla="*/ 910534 w 7467600"/>
              <a:gd name="connsiteY678" fmla="*/ 3629753 h 6858000"/>
              <a:gd name="connsiteX679" fmla="*/ 1578717 w 7467600"/>
              <a:gd name="connsiteY679" fmla="*/ 3575982 h 6858000"/>
              <a:gd name="connsiteX680" fmla="*/ 2338780 w 7467600"/>
              <a:gd name="connsiteY680" fmla="*/ 3033725 h 6858000"/>
              <a:gd name="connsiteX681" fmla="*/ 1807991 w 7467600"/>
              <a:gd name="connsiteY681" fmla="*/ 2807184 h 6858000"/>
              <a:gd name="connsiteX682" fmla="*/ 1416358 w 7467600"/>
              <a:gd name="connsiteY682" fmla="*/ 3112571 h 6858000"/>
              <a:gd name="connsiteX683" fmla="*/ 939066 w 7467600"/>
              <a:gd name="connsiteY683" fmla="*/ 3378798 h 6858000"/>
              <a:gd name="connsiteX684" fmla="*/ 115099 w 7467600"/>
              <a:gd name="connsiteY684" fmla="*/ 3607650 h 6858000"/>
              <a:gd name="connsiteX685" fmla="*/ 97284 w 7467600"/>
              <a:gd name="connsiteY685" fmla="*/ 3520393 h 6858000"/>
              <a:gd name="connsiteX686" fmla="*/ 922050 w 7467600"/>
              <a:gd name="connsiteY686" fmla="*/ 3074867 h 6858000"/>
              <a:gd name="connsiteX687" fmla="*/ 1405265 w 7467600"/>
              <a:gd name="connsiteY687" fmla="*/ 3016319 h 6858000"/>
              <a:gd name="connsiteX688" fmla="*/ 1407512 w 7467600"/>
              <a:gd name="connsiteY688" fmla="*/ 3018001 h 6858000"/>
              <a:gd name="connsiteX689" fmla="*/ 1726266 w 7467600"/>
              <a:gd name="connsiteY689" fmla="*/ 2777274 h 6858000"/>
              <a:gd name="connsiteX690" fmla="*/ 625390 w 7467600"/>
              <a:gd name="connsiteY690" fmla="*/ 2514541 h 6858000"/>
              <a:gd name="connsiteX691" fmla="*/ 619799 w 7467600"/>
              <a:gd name="connsiteY691" fmla="*/ 2527180 h 6858000"/>
              <a:gd name="connsiteX692" fmla="*/ 310030 w 7467600"/>
              <a:gd name="connsiteY692" fmla="*/ 2771818 h 6858000"/>
              <a:gd name="connsiteX693" fmla="*/ 173877 w 7467600"/>
              <a:gd name="connsiteY693" fmla="*/ 2937056 h 6858000"/>
              <a:gd name="connsiteX694" fmla="*/ 77889 w 7467600"/>
              <a:gd name="connsiteY694" fmla="*/ 3138440 h 6858000"/>
              <a:gd name="connsiteX695" fmla="*/ 0 w 7467600"/>
              <a:gd name="connsiteY695" fmla="*/ 3271395 h 6858000"/>
              <a:gd name="connsiteX696" fmla="*/ 0 w 7467600"/>
              <a:gd name="connsiteY696" fmla="*/ 3153002 h 6858000"/>
              <a:gd name="connsiteX697" fmla="*/ 2386 w 7467600"/>
              <a:gd name="connsiteY697" fmla="*/ 3149203 h 6858000"/>
              <a:gd name="connsiteX698" fmla="*/ 89753 w 7467600"/>
              <a:gd name="connsiteY698" fmla="*/ 2987702 h 6858000"/>
              <a:gd name="connsiteX699" fmla="*/ 76869 w 7467600"/>
              <a:gd name="connsiteY699" fmla="*/ 3005404 h 6858000"/>
              <a:gd name="connsiteX700" fmla="*/ 32049 w 7467600"/>
              <a:gd name="connsiteY700" fmla="*/ 3065814 h 6858000"/>
              <a:gd name="connsiteX701" fmla="*/ 0 w 7467600"/>
              <a:gd name="connsiteY701" fmla="*/ 3108744 h 6858000"/>
              <a:gd name="connsiteX702" fmla="*/ 0 w 7467600"/>
              <a:gd name="connsiteY702" fmla="*/ 3058059 h 6858000"/>
              <a:gd name="connsiteX703" fmla="*/ 7610 w 7467600"/>
              <a:gd name="connsiteY703" fmla="*/ 3047889 h 6858000"/>
              <a:gd name="connsiteX704" fmla="*/ 52419 w 7467600"/>
              <a:gd name="connsiteY704" fmla="*/ 2987479 h 6858000"/>
              <a:gd name="connsiteX705" fmla="*/ 59142 w 7467600"/>
              <a:gd name="connsiteY705" fmla="*/ 2978488 h 6858000"/>
              <a:gd name="connsiteX706" fmla="*/ 0 w 7467600"/>
              <a:gd name="connsiteY706" fmla="*/ 3015334 h 6858000"/>
              <a:gd name="connsiteX707" fmla="*/ 0 w 7467600"/>
              <a:gd name="connsiteY707" fmla="*/ 2914286 h 6858000"/>
              <a:gd name="connsiteX708" fmla="*/ 36383 w 7467600"/>
              <a:gd name="connsiteY708" fmla="*/ 2901128 h 6858000"/>
              <a:gd name="connsiteX709" fmla="*/ 156329 w 7467600"/>
              <a:gd name="connsiteY709" fmla="*/ 2840533 h 6858000"/>
              <a:gd name="connsiteX710" fmla="*/ 358355 w 7467600"/>
              <a:gd name="connsiteY710" fmla="*/ 2620471 h 6858000"/>
              <a:gd name="connsiteX711" fmla="*/ 510577 w 7467600"/>
              <a:gd name="connsiteY711" fmla="*/ 2501244 h 6858000"/>
              <a:gd name="connsiteX712" fmla="*/ 211967 w 7467600"/>
              <a:gd name="connsiteY712" fmla="*/ 2479171 h 6858000"/>
              <a:gd name="connsiteX713" fmla="*/ 0 w 7467600"/>
              <a:gd name="connsiteY713" fmla="*/ 2476398 h 6858000"/>
              <a:gd name="connsiteX714" fmla="*/ 0 w 7467600"/>
              <a:gd name="connsiteY714" fmla="*/ 2389189 h 6858000"/>
              <a:gd name="connsiteX715" fmla="*/ 103062 w 7467600"/>
              <a:gd name="connsiteY715" fmla="*/ 2389518 h 6858000"/>
              <a:gd name="connsiteX716" fmla="*/ 510734 w 7467600"/>
              <a:gd name="connsiteY716" fmla="*/ 2416201 h 6858000"/>
              <a:gd name="connsiteX717" fmla="*/ 279257 w 7467600"/>
              <a:gd name="connsiteY717" fmla="*/ 2092102 h 6858000"/>
              <a:gd name="connsiteX718" fmla="*/ 65265 w 7467600"/>
              <a:gd name="connsiteY718" fmla="*/ 2006049 h 6858000"/>
              <a:gd name="connsiteX719" fmla="*/ 0 w 7467600"/>
              <a:gd name="connsiteY719" fmla="*/ 1982532 h 6858000"/>
              <a:gd name="connsiteX720" fmla="*/ 0 w 7467600"/>
              <a:gd name="connsiteY720" fmla="*/ 1912789 h 6858000"/>
              <a:gd name="connsiteX721" fmla="*/ 97460 w 7467600"/>
              <a:gd name="connsiteY721" fmla="*/ 1953725 h 6858000"/>
              <a:gd name="connsiteX722" fmla="*/ 221272 w 7467600"/>
              <a:gd name="connsiteY722" fmla="*/ 1980766 h 6858000"/>
              <a:gd name="connsiteX723" fmla="*/ 116765 w 7467600"/>
              <a:gd name="connsiteY723" fmla="*/ 1911033 h 6858000"/>
              <a:gd name="connsiteX724" fmla="*/ 16405 w 7467600"/>
              <a:gd name="connsiteY724" fmla="*/ 1803412 h 6858000"/>
              <a:gd name="connsiteX725" fmla="*/ 0 w 7467600"/>
              <a:gd name="connsiteY725" fmla="*/ 1784777 h 6858000"/>
              <a:gd name="connsiteX726" fmla="*/ 0 w 7467600"/>
              <a:gd name="connsiteY726" fmla="*/ 1740082 h 6858000"/>
              <a:gd name="connsiteX727" fmla="*/ 39394 w 7467600"/>
              <a:gd name="connsiteY727" fmla="*/ 1784856 h 6858000"/>
              <a:gd name="connsiteX728" fmla="*/ 135813 w 7467600"/>
              <a:gd name="connsiteY728" fmla="*/ 1888838 h 6858000"/>
              <a:gd name="connsiteX729" fmla="*/ 242575 w 7467600"/>
              <a:gd name="connsiteY729" fmla="*/ 1958841 h 6858000"/>
              <a:gd name="connsiteX730" fmla="*/ 82197 w 7467600"/>
              <a:gd name="connsiteY730" fmla="*/ 1754826 h 6858000"/>
              <a:gd name="connsiteX731" fmla="*/ 0 w 7467600"/>
              <a:gd name="connsiteY731" fmla="*/ 1679650 h 6858000"/>
              <a:gd name="connsiteX732" fmla="*/ 0 w 7467600"/>
              <a:gd name="connsiteY732" fmla="*/ 1602463 h 6858000"/>
              <a:gd name="connsiteX733" fmla="*/ 84689 w 7467600"/>
              <a:gd name="connsiteY733" fmla="*/ 1677442 h 6858000"/>
              <a:gd name="connsiteX734" fmla="*/ 298437 w 7467600"/>
              <a:gd name="connsiteY734" fmla="*/ 1968019 h 6858000"/>
              <a:gd name="connsiteX735" fmla="*/ 227269 w 7467600"/>
              <a:gd name="connsiteY735" fmla="*/ 1114064 h 6858000"/>
              <a:gd name="connsiteX736" fmla="*/ 248003 w 7467600"/>
              <a:gd name="connsiteY736" fmla="*/ 1089613 h 6858000"/>
              <a:gd name="connsiteX737" fmla="*/ 427020 w 7467600"/>
              <a:gd name="connsiteY737" fmla="*/ 1619803 h 6858000"/>
              <a:gd name="connsiteX738" fmla="*/ 340345 w 7467600"/>
              <a:gd name="connsiteY738" fmla="*/ 2027739 h 6858000"/>
              <a:gd name="connsiteX739" fmla="*/ 360865 w 7467600"/>
              <a:gd name="connsiteY739" fmla="*/ 2044827 h 6858000"/>
              <a:gd name="connsiteX740" fmla="*/ 560414 w 7467600"/>
              <a:gd name="connsiteY740" fmla="*/ 2421457 h 6858000"/>
              <a:gd name="connsiteX741" fmla="*/ 1359703 w 7467600"/>
              <a:gd name="connsiteY741" fmla="*/ 2578554 h 6858000"/>
              <a:gd name="connsiteX742" fmla="*/ 1359422 w 7467600"/>
              <a:gd name="connsiteY742" fmla="*/ 2577994 h 6858000"/>
              <a:gd name="connsiteX743" fmla="*/ 828701 w 7467600"/>
              <a:gd name="connsiteY743" fmla="*/ 1839520 h 6858000"/>
              <a:gd name="connsiteX744" fmla="*/ 494427 w 7467600"/>
              <a:gd name="connsiteY744" fmla="*/ 1092333 h 6858000"/>
              <a:gd name="connsiteX745" fmla="*/ 506322 w 7467600"/>
              <a:gd name="connsiteY745" fmla="*/ 1020997 h 6858000"/>
              <a:gd name="connsiteX746" fmla="*/ 4570198 w 7467600"/>
              <a:gd name="connsiteY746" fmla="*/ 978081 h 6858000"/>
              <a:gd name="connsiteX747" fmla="*/ 4523691 w 7467600"/>
              <a:gd name="connsiteY747" fmla="*/ 1127776 h 6858000"/>
              <a:gd name="connsiteX748" fmla="*/ 4509875 w 7467600"/>
              <a:gd name="connsiteY748" fmla="*/ 1167552 h 6858000"/>
              <a:gd name="connsiteX749" fmla="*/ 4478168 w 7467600"/>
              <a:gd name="connsiteY749" fmla="*/ 1260735 h 6858000"/>
              <a:gd name="connsiteX750" fmla="*/ 4409309 w 7467600"/>
              <a:gd name="connsiteY750" fmla="*/ 1666996 h 6858000"/>
              <a:gd name="connsiteX751" fmla="*/ 4370031 w 7467600"/>
              <a:gd name="connsiteY751" fmla="*/ 1955666 h 6858000"/>
              <a:gd name="connsiteX752" fmla="*/ 4570198 w 7467600"/>
              <a:gd name="connsiteY752" fmla="*/ 978081 h 6858000"/>
              <a:gd name="connsiteX753" fmla="*/ 4557898 w 7467600"/>
              <a:gd name="connsiteY753" fmla="*/ 900011 h 6858000"/>
              <a:gd name="connsiteX754" fmla="*/ 4344840 w 7467600"/>
              <a:gd name="connsiteY754" fmla="*/ 1922038 h 6858000"/>
              <a:gd name="connsiteX755" fmla="*/ 4378710 w 7467600"/>
              <a:gd name="connsiteY755" fmla="*/ 1665516 h 6858000"/>
              <a:gd name="connsiteX756" fmla="*/ 4448798 w 7467600"/>
              <a:gd name="connsiteY756" fmla="*/ 1253024 h 6858000"/>
              <a:gd name="connsiteX757" fmla="*/ 4480315 w 7467600"/>
              <a:gd name="connsiteY757" fmla="*/ 1158454 h 6858000"/>
              <a:gd name="connsiteX758" fmla="*/ 4494133 w 7467600"/>
              <a:gd name="connsiteY758" fmla="*/ 1118676 h 6858000"/>
              <a:gd name="connsiteX759" fmla="*/ 4557898 w 7467600"/>
              <a:gd name="connsiteY759" fmla="*/ 900011 h 6858000"/>
              <a:gd name="connsiteX760" fmla="*/ 5870151 w 7467600"/>
              <a:gd name="connsiteY760" fmla="*/ 898890 h 6858000"/>
              <a:gd name="connsiteX761" fmla="*/ 5861335 w 7467600"/>
              <a:gd name="connsiteY761" fmla="*/ 899177 h 6858000"/>
              <a:gd name="connsiteX762" fmla="*/ 5843702 w 7467600"/>
              <a:gd name="connsiteY762" fmla="*/ 899748 h 6858000"/>
              <a:gd name="connsiteX763" fmla="*/ 5651107 w 7467600"/>
              <a:gd name="connsiteY763" fmla="*/ 920306 h 6858000"/>
              <a:gd name="connsiteX764" fmla="*/ 5459407 w 7467600"/>
              <a:gd name="connsiteY764" fmla="*/ 940975 h 6858000"/>
              <a:gd name="connsiteX765" fmla="*/ 5374846 w 7467600"/>
              <a:gd name="connsiteY765" fmla="*/ 941988 h 6858000"/>
              <a:gd name="connsiteX766" fmla="*/ 5256105 w 7467600"/>
              <a:gd name="connsiteY766" fmla="*/ 945632 h 6858000"/>
              <a:gd name="connsiteX767" fmla="*/ 5107071 w 7467600"/>
              <a:gd name="connsiteY767" fmla="*/ 969720 h 6858000"/>
              <a:gd name="connsiteX768" fmla="*/ 4998681 w 7467600"/>
              <a:gd name="connsiteY768" fmla="*/ 988771 h 6858000"/>
              <a:gd name="connsiteX769" fmla="*/ 5870151 w 7467600"/>
              <a:gd name="connsiteY769" fmla="*/ 898890 h 6858000"/>
              <a:gd name="connsiteX770" fmla="*/ 5504425 w 7467600"/>
              <a:gd name="connsiteY770" fmla="*/ 848067 h 6858000"/>
              <a:gd name="connsiteX771" fmla="*/ 4968849 w 7467600"/>
              <a:gd name="connsiteY771" fmla="*/ 962318 h 6858000"/>
              <a:gd name="connsiteX772" fmla="*/ 5104039 w 7467600"/>
              <a:gd name="connsiteY772" fmla="*/ 940634 h 6858000"/>
              <a:gd name="connsiteX773" fmla="*/ 5256311 w 7467600"/>
              <a:gd name="connsiteY773" fmla="*/ 916490 h 6858000"/>
              <a:gd name="connsiteX774" fmla="*/ 5377381 w 7467600"/>
              <a:gd name="connsiteY774" fmla="*/ 912671 h 6858000"/>
              <a:gd name="connsiteX775" fmla="*/ 5460148 w 7467600"/>
              <a:gd name="connsiteY775" fmla="*/ 911442 h 6858000"/>
              <a:gd name="connsiteX776" fmla="*/ 5648971 w 7467600"/>
              <a:gd name="connsiteY776" fmla="*/ 891331 h 6858000"/>
              <a:gd name="connsiteX777" fmla="*/ 5844807 w 7467600"/>
              <a:gd name="connsiteY777" fmla="*/ 870718 h 6858000"/>
              <a:gd name="connsiteX778" fmla="*/ 5862975 w 7467600"/>
              <a:gd name="connsiteY778" fmla="*/ 869756 h 6858000"/>
              <a:gd name="connsiteX779" fmla="*/ 5920887 w 7467600"/>
              <a:gd name="connsiteY779" fmla="*/ 865929 h 6858000"/>
              <a:gd name="connsiteX780" fmla="*/ 5504425 w 7467600"/>
              <a:gd name="connsiteY780" fmla="*/ 848067 h 6858000"/>
              <a:gd name="connsiteX781" fmla="*/ 3607114 w 7467600"/>
              <a:gd name="connsiteY781" fmla="*/ 467441 h 6858000"/>
              <a:gd name="connsiteX782" fmla="*/ 3296242 w 7467600"/>
              <a:gd name="connsiteY782" fmla="*/ 807991 h 6858000"/>
              <a:gd name="connsiteX783" fmla="*/ 3174674 w 7467600"/>
              <a:gd name="connsiteY783" fmla="*/ 919759 h 6858000"/>
              <a:gd name="connsiteX784" fmla="*/ 3042978 w 7467600"/>
              <a:gd name="connsiteY784" fmla="*/ 1054894 h 6858000"/>
              <a:gd name="connsiteX785" fmla="*/ 2968914 w 7467600"/>
              <a:gd name="connsiteY785" fmla="*/ 1133756 h 6858000"/>
              <a:gd name="connsiteX786" fmla="*/ 3103823 w 7467600"/>
              <a:gd name="connsiteY786" fmla="*/ 1026814 h 6858000"/>
              <a:gd name="connsiteX787" fmla="*/ 3607114 w 7467600"/>
              <a:gd name="connsiteY787" fmla="*/ 467441 h 6858000"/>
              <a:gd name="connsiteX788" fmla="*/ 3744487 w 7467600"/>
              <a:gd name="connsiteY788" fmla="*/ 383136 h 6858000"/>
              <a:gd name="connsiteX789" fmla="*/ 3970213 w 7467600"/>
              <a:gd name="connsiteY789" fmla="*/ 995559 h 6858000"/>
              <a:gd name="connsiteX790" fmla="*/ 3744487 w 7467600"/>
              <a:gd name="connsiteY790" fmla="*/ 383136 h 6858000"/>
              <a:gd name="connsiteX791" fmla="*/ 3624562 w 7467600"/>
              <a:gd name="connsiteY791" fmla="*/ 367041 h 6858000"/>
              <a:gd name="connsiteX792" fmla="*/ 3489712 w 7467600"/>
              <a:gd name="connsiteY792" fmla="*/ 485386 h 6858000"/>
              <a:gd name="connsiteX793" fmla="*/ 3182994 w 7467600"/>
              <a:gd name="connsiteY793" fmla="*/ 828265 h 6858000"/>
              <a:gd name="connsiteX794" fmla="*/ 2892114 w 7467600"/>
              <a:gd name="connsiteY794" fmla="*/ 1172635 h 6858000"/>
              <a:gd name="connsiteX795" fmla="*/ 3021459 w 7467600"/>
              <a:gd name="connsiteY795" fmla="*/ 1035385 h 6858000"/>
              <a:gd name="connsiteX796" fmla="*/ 3153873 w 7467600"/>
              <a:gd name="connsiteY796" fmla="*/ 898971 h 6858000"/>
              <a:gd name="connsiteX797" fmla="*/ 3276511 w 7467600"/>
              <a:gd name="connsiteY797" fmla="*/ 786423 h 6858000"/>
              <a:gd name="connsiteX798" fmla="*/ 3584154 w 7467600"/>
              <a:gd name="connsiteY798" fmla="*/ 448218 h 6858000"/>
              <a:gd name="connsiteX799" fmla="*/ 3624562 w 7467600"/>
              <a:gd name="connsiteY799" fmla="*/ 367041 h 6858000"/>
              <a:gd name="connsiteX800" fmla="*/ 3766672 w 7467600"/>
              <a:gd name="connsiteY800" fmla="*/ 359429 h 6858000"/>
              <a:gd name="connsiteX801" fmla="*/ 3996338 w 7467600"/>
              <a:gd name="connsiteY801" fmla="*/ 968237 h 6858000"/>
              <a:gd name="connsiteX802" fmla="*/ 3766672 w 7467600"/>
              <a:gd name="connsiteY802" fmla="*/ 359429 h 6858000"/>
              <a:gd name="connsiteX803" fmla="*/ 5805386 w 7467600"/>
              <a:gd name="connsiteY803" fmla="*/ 239240 h 6858000"/>
              <a:gd name="connsiteX804" fmla="*/ 5736947 w 7467600"/>
              <a:gd name="connsiteY804" fmla="*/ 261367 h 6858000"/>
              <a:gd name="connsiteX805" fmla="*/ 5427012 w 7467600"/>
              <a:gd name="connsiteY805" fmla="*/ 311272 h 6858000"/>
              <a:gd name="connsiteX806" fmla="*/ 5147818 w 7467600"/>
              <a:gd name="connsiteY806" fmla="*/ 322112 h 6858000"/>
              <a:gd name="connsiteX807" fmla="*/ 5060854 w 7467600"/>
              <a:gd name="connsiteY807" fmla="*/ 311882 h 6858000"/>
              <a:gd name="connsiteX808" fmla="*/ 4945989 w 7467600"/>
              <a:gd name="connsiteY808" fmla="*/ 300516 h 6858000"/>
              <a:gd name="connsiteX809" fmla="*/ 5410479 w 7467600"/>
              <a:gd name="connsiteY809" fmla="*/ 348434 h 6858000"/>
              <a:gd name="connsiteX810" fmla="*/ 5805386 w 7467600"/>
              <a:gd name="connsiteY810" fmla="*/ 239240 h 6858000"/>
              <a:gd name="connsiteX811" fmla="*/ 5905192 w 7467600"/>
              <a:gd name="connsiteY811" fmla="*/ 163079 h 6858000"/>
              <a:gd name="connsiteX812" fmla="*/ 5865655 w 7467600"/>
              <a:gd name="connsiteY812" fmla="*/ 171901 h 6858000"/>
              <a:gd name="connsiteX813" fmla="*/ 5259740 w 7467600"/>
              <a:gd name="connsiteY813" fmla="*/ 257013 h 6858000"/>
              <a:gd name="connsiteX814" fmla="*/ 5208466 w 7467600"/>
              <a:gd name="connsiteY814" fmla="*/ 257550 h 6858000"/>
              <a:gd name="connsiteX815" fmla="*/ 4980204 w 7467600"/>
              <a:gd name="connsiteY815" fmla="*/ 271903 h 6858000"/>
              <a:gd name="connsiteX816" fmla="*/ 5068068 w 7467600"/>
              <a:gd name="connsiteY816" fmla="*/ 282244 h 6858000"/>
              <a:gd name="connsiteX817" fmla="*/ 5153231 w 7467600"/>
              <a:gd name="connsiteY817" fmla="*/ 292240 h 6858000"/>
              <a:gd name="connsiteX818" fmla="*/ 5426491 w 7467600"/>
              <a:gd name="connsiteY818" fmla="*/ 281128 h 6858000"/>
              <a:gd name="connsiteX819" fmla="*/ 5731212 w 7467600"/>
              <a:gd name="connsiteY819" fmla="*/ 231951 h 6858000"/>
              <a:gd name="connsiteX820" fmla="*/ 5905192 w 7467600"/>
              <a:gd name="connsiteY820" fmla="*/ 163079 h 6858000"/>
              <a:gd name="connsiteX821" fmla="*/ 5944437 w 7467600"/>
              <a:gd name="connsiteY821" fmla="*/ 113829 h 6858000"/>
              <a:gd name="connsiteX822" fmla="*/ 5825032 w 7467600"/>
              <a:gd name="connsiteY822" fmla="*/ 146405 h 6858000"/>
              <a:gd name="connsiteX823" fmla="*/ 4955599 w 7467600"/>
              <a:gd name="connsiteY823" fmla="*/ 247008 h 6858000"/>
              <a:gd name="connsiteX824" fmla="*/ 5210104 w 7467600"/>
              <a:gd name="connsiteY824" fmla="*/ 228123 h 6858000"/>
              <a:gd name="connsiteX825" fmla="*/ 5261015 w 7467600"/>
              <a:gd name="connsiteY825" fmla="*/ 227087 h 6858000"/>
              <a:gd name="connsiteX826" fmla="*/ 5861181 w 7467600"/>
              <a:gd name="connsiteY826" fmla="*/ 143093 h 6858000"/>
              <a:gd name="connsiteX827" fmla="*/ 5961252 w 7467600"/>
              <a:gd name="connsiteY827" fmla="*/ 114820 h 6858000"/>
              <a:gd name="connsiteX828" fmla="*/ 5944437 w 7467600"/>
              <a:gd name="connsiteY828" fmla="*/ 113829 h 6858000"/>
              <a:gd name="connsiteX829" fmla="*/ 3882765 w 7467600"/>
              <a:gd name="connsiteY829" fmla="*/ 0 h 6858000"/>
              <a:gd name="connsiteX830" fmla="*/ 3995099 w 7467600"/>
              <a:gd name="connsiteY830" fmla="*/ 0 h 6858000"/>
              <a:gd name="connsiteX831" fmla="*/ 4163818 w 7467600"/>
              <a:gd name="connsiteY831" fmla="*/ 234104 h 6858000"/>
              <a:gd name="connsiteX832" fmla="*/ 4172099 w 7467600"/>
              <a:gd name="connsiteY832" fmla="*/ 234207 h 6858000"/>
              <a:gd name="connsiteX833" fmla="*/ 4784282 w 7467600"/>
              <a:gd name="connsiteY833" fmla="*/ 276561 h 6858000"/>
              <a:gd name="connsiteX834" fmla="*/ 4801687 w 7467600"/>
              <a:gd name="connsiteY834" fmla="*/ 267764 h 6858000"/>
              <a:gd name="connsiteX835" fmla="*/ 6082788 w 7467600"/>
              <a:gd name="connsiteY835" fmla="*/ 64119 h 6858000"/>
              <a:gd name="connsiteX836" fmla="*/ 6099442 w 7467600"/>
              <a:gd name="connsiteY836" fmla="*/ 82568 h 6858000"/>
              <a:gd name="connsiteX837" fmla="*/ 4804137 w 7467600"/>
              <a:gd name="connsiteY837" fmla="*/ 320931 h 6858000"/>
              <a:gd name="connsiteX838" fmla="*/ 4227047 w 7467600"/>
              <a:gd name="connsiteY838" fmla="*/ 313415 h 6858000"/>
              <a:gd name="connsiteX839" fmla="*/ 4346041 w 7467600"/>
              <a:gd name="connsiteY839" fmla="*/ 456086 h 6858000"/>
              <a:gd name="connsiteX840" fmla="*/ 4870967 w 7467600"/>
              <a:gd name="connsiteY840" fmla="*/ 963061 h 6858000"/>
              <a:gd name="connsiteX841" fmla="*/ 4889647 w 7467600"/>
              <a:gd name="connsiteY841" fmla="*/ 957147 h 6858000"/>
              <a:gd name="connsiteX842" fmla="*/ 5422504 w 7467600"/>
              <a:gd name="connsiteY842" fmla="*/ 805191 h 6858000"/>
              <a:gd name="connsiteX843" fmla="*/ 6087656 w 7467600"/>
              <a:gd name="connsiteY843" fmla="*/ 826703 h 6858000"/>
              <a:gd name="connsiteX844" fmla="*/ 6058717 w 7467600"/>
              <a:gd name="connsiteY844" fmla="*/ 865992 h 6858000"/>
              <a:gd name="connsiteX845" fmla="*/ 4974153 w 7467600"/>
              <a:gd name="connsiteY845" fmla="*/ 1045456 h 6858000"/>
              <a:gd name="connsiteX846" fmla="*/ 5627835 w 7467600"/>
              <a:gd name="connsiteY846" fmla="*/ 1472077 h 6858000"/>
              <a:gd name="connsiteX847" fmla="*/ 5629817 w 7467600"/>
              <a:gd name="connsiteY847" fmla="*/ 1471412 h 6858000"/>
              <a:gd name="connsiteX848" fmla="*/ 5634124 w 7467600"/>
              <a:gd name="connsiteY848" fmla="*/ 1470572 h 6858000"/>
              <a:gd name="connsiteX849" fmla="*/ 5755832 w 7467600"/>
              <a:gd name="connsiteY849" fmla="*/ 1383886 h 6858000"/>
              <a:gd name="connsiteX850" fmla="*/ 6014186 w 7467600"/>
              <a:gd name="connsiteY850" fmla="*/ 1279799 h 6858000"/>
              <a:gd name="connsiteX851" fmla="*/ 6901619 w 7467600"/>
              <a:gd name="connsiteY851" fmla="*/ 1047874 h 6858000"/>
              <a:gd name="connsiteX852" fmla="*/ 6931566 w 7467600"/>
              <a:gd name="connsiteY852" fmla="*/ 1062034 h 6858000"/>
              <a:gd name="connsiteX853" fmla="*/ 5790982 w 7467600"/>
              <a:gd name="connsiteY853" fmla="*/ 1561380 h 6858000"/>
              <a:gd name="connsiteX854" fmla="*/ 6188971 w 7467600"/>
              <a:gd name="connsiteY854" fmla="*/ 1755168 h 6858000"/>
              <a:gd name="connsiteX855" fmla="*/ 6202446 w 7467600"/>
              <a:gd name="connsiteY855" fmla="*/ 1752268 h 6858000"/>
              <a:gd name="connsiteX856" fmla="*/ 7179560 w 7467600"/>
              <a:gd name="connsiteY856" fmla="*/ 1467551 h 6858000"/>
              <a:gd name="connsiteX857" fmla="*/ 7158730 w 7467600"/>
              <a:gd name="connsiteY857" fmla="*/ 1507835 h 6858000"/>
              <a:gd name="connsiteX858" fmla="*/ 6326959 w 7467600"/>
              <a:gd name="connsiteY858" fmla="*/ 1817686 h 6858000"/>
              <a:gd name="connsiteX859" fmla="*/ 6537433 w 7467600"/>
              <a:gd name="connsiteY859" fmla="*/ 1907790 h 6858000"/>
              <a:gd name="connsiteX860" fmla="*/ 6550221 w 7467600"/>
              <a:gd name="connsiteY860" fmla="*/ 1910729 h 6858000"/>
              <a:gd name="connsiteX861" fmla="*/ 6964438 w 7467600"/>
              <a:gd name="connsiteY861" fmla="*/ 2209505 h 6858000"/>
              <a:gd name="connsiteX862" fmla="*/ 7367862 w 7467600"/>
              <a:gd name="connsiteY862" fmla="*/ 2806833 h 6858000"/>
              <a:gd name="connsiteX863" fmla="*/ 7364329 w 7467600"/>
              <a:gd name="connsiteY863" fmla="*/ 2826907 h 6858000"/>
              <a:gd name="connsiteX864" fmla="*/ 7290545 w 7467600"/>
              <a:gd name="connsiteY864" fmla="*/ 2850663 h 6858000"/>
              <a:gd name="connsiteX865" fmla="*/ 6472036 w 7467600"/>
              <a:gd name="connsiteY865" fmla="*/ 1959003 h 6858000"/>
              <a:gd name="connsiteX866" fmla="*/ 5792897 w 7467600"/>
              <a:gd name="connsiteY866" fmla="*/ 1647747 h 6858000"/>
              <a:gd name="connsiteX867" fmla="*/ 5842751 w 7467600"/>
              <a:gd name="connsiteY867" fmla="*/ 1816112 h 6858000"/>
              <a:gd name="connsiteX868" fmla="*/ 5847424 w 7467600"/>
              <a:gd name="connsiteY868" fmla="*/ 1815776 h 6858000"/>
              <a:gd name="connsiteX869" fmla="*/ 6399821 w 7467600"/>
              <a:gd name="connsiteY869" fmla="*/ 2344799 h 6858000"/>
              <a:gd name="connsiteX870" fmla="*/ 6323232 w 7467600"/>
              <a:gd name="connsiteY870" fmla="*/ 2389634 h 6858000"/>
              <a:gd name="connsiteX871" fmla="*/ 5942958 w 7467600"/>
              <a:gd name="connsiteY871" fmla="*/ 2077708 h 6858000"/>
              <a:gd name="connsiteX872" fmla="*/ 5921559 w 7467600"/>
              <a:gd name="connsiteY872" fmla="*/ 2378596 h 6858000"/>
              <a:gd name="connsiteX873" fmla="*/ 5817651 w 7467600"/>
              <a:gd name="connsiteY873" fmla="*/ 3023919 h 6858000"/>
              <a:gd name="connsiteX874" fmla="*/ 5729634 w 7467600"/>
              <a:gd name="connsiteY874" fmla="*/ 3051849 h 6858000"/>
              <a:gd name="connsiteX875" fmla="*/ 5611018 w 7467600"/>
              <a:gd name="connsiteY875" fmla="*/ 2316769 h 6858000"/>
              <a:gd name="connsiteX876" fmla="*/ 5687608 w 7467600"/>
              <a:gd name="connsiteY876" fmla="*/ 2039972 h 6858000"/>
              <a:gd name="connsiteX877" fmla="*/ 5657554 w 7467600"/>
              <a:gd name="connsiteY877" fmla="*/ 1576445 h 6858000"/>
              <a:gd name="connsiteX878" fmla="*/ 5150475 w 7467600"/>
              <a:gd name="connsiteY878" fmla="*/ 1274012 h 6858000"/>
              <a:gd name="connsiteX879" fmla="*/ 5349142 w 7467600"/>
              <a:gd name="connsiteY879" fmla="*/ 2204405 h 6858000"/>
              <a:gd name="connsiteX880" fmla="*/ 5262214 w 7467600"/>
              <a:gd name="connsiteY880" fmla="*/ 2233836 h 6858000"/>
              <a:gd name="connsiteX881" fmla="*/ 4981539 w 7467600"/>
              <a:gd name="connsiteY881" fmla="*/ 1542201 h 6858000"/>
              <a:gd name="connsiteX882" fmla="*/ 4958461 w 7467600"/>
              <a:gd name="connsiteY882" fmla="*/ 1136957 h 6858000"/>
              <a:gd name="connsiteX883" fmla="*/ 4655015 w 7467600"/>
              <a:gd name="connsiteY883" fmla="*/ 891426 h 6858000"/>
              <a:gd name="connsiteX884" fmla="*/ 4348002 w 7467600"/>
              <a:gd name="connsiteY884" fmla="*/ 2205895 h 6858000"/>
              <a:gd name="connsiteX885" fmla="*/ 4262250 w 7467600"/>
              <a:gd name="connsiteY885" fmla="*/ 2219972 h 6858000"/>
              <a:gd name="connsiteX886" fmla="*/ 4550611 w 7467600"/>
              <a:gd name="connsiteY886" fmla="*/ 817540 h 6858000"/>
              <a:gd name="connsiteX887" fmla="*/ 4564418 w 7467600"/>
              <a:gd name="connsiteY887" fmla="*/ 808293 h 6858000"/>
              <a:gd name="connsiteX888" fmla="*/ 4266388 w 7467600"/>
              <a:gd name="connsiteY888" fmla="*/ 500083 h 6858000"/>
              <a:gd name="connsiteX889" fmla="*/ 4032842 w 7467600"/>
              <a:gd name="connsiteY889" fmla="*/ 211809 h 6858000"/>
              <a:gd name="connsiteX890" fmla="*/ 3882765 w 7467600"/>
              <a:gd name="connsiteY890" fmla="*/ 0 h 6858000"/>
              <a:gd name="connsiteX891" fmla="*/ 3721337 w 7467600"/>
              <a:gd name="connsiteY891" fmla="*/ 0 h 6858000"/>
              <a:gd name="connsiteX892" fmla="*/ 3797544 w 7467600"/>
              <a:gd name="connsiteY892" fmla="*/ 0 h 6858000"/>
              <a:gd name="connsiteX893" fmla="*/ 3775734 w 7467600"/>
              <a:gd name="connsiteY893" fmla="*/ 95131 h 6858000"/>
              <a:gd name="connsiteX894" fmla="*/ 3724807 w 7467600"/>
              <a:gd name="connsiteY894" fmla="*/ 272257 h 6858000"/>
              <a:gd name="connsiteX895" fmla="*/ 3726844 w 7467600"/>
              <a:gd name="connsiteY895" fmla="*/ 282988 h 6858000"/>
              <a:gd name="connsiteX896" fmla="*/ 3742664 w 7467600"/>
              <a:gd name="connsiteY896" fmla="*/ 279918 h 6858000"/>
              <a:gd name="connsiteX897" fmla="*/ 4103910 w 7467600"/>
              <a:gd name="connsiteY897" fmla="*/ 1161917 h 6858000"/>
              <a:gd name="connsiteX898" fmla="*/ 4020269 w 7467600"/>
              <a:gd name="connsiteY898" fmla="*/ 1200406 h 6858000"/>
              <a:gd name="connsiteX899" fmla="*/ 3674882 w 7467600"/>
              <a:gd name="connsiteY899" fmla="*/ 488524 h 6858000"/>
              <a:gd name="connsiteX900" fmla="*/ 3132682 w 7467600"/>
              <a:gd name="connsiteY900" fmla="*/ 1072284 h 6858000"/>
              <a:gd name="connsiteX901" fmla="*/ 2716346 w 7467600"/>
              <a:gd name="connsiteY901" fmla="*/ 1276376 h 6858000"/>
              <a:gd name="connsiteX902" fmla="*/ 2716772 w 7467600"/>
              <a:gd name="connsiteY902" fmla="*/ 1255462 h 6858000"/>
              <a:gd name="connsiteX903" fmla="*/ 3471096 w 7467600"/>
              <a:gd name="connsiteY903" fmla="*/ 437072 h 6858000"/>
              <a:gd name="connsiteX904" fmla="*/ 3639057 w 7467600"/>
              <a:gd name="connsiteY904" fmla="*/ 286334 h 6858000"/>
              <a:gd name="connsiteX905" fmla="*/ 3640309 w 7467600"/>
              <a:gd name="connsiteY905" fmla="*/ 284664 h 6858000"/>
              <a:gd name="connsiteX906" fmla="*/ 3646022 w 7467600"/>
              <a:gd name="connsiteY906" fmla="*/ 276711 h 6858000"/>
              <a:gd name="connsiteX907" fmla="*/ 3707943 w 7467600"/>
              <a:gd name="connsiteY907" fmla="*/ 65958 h 6858000"/>
              <a:gd name="connsiteX908" fmla="*/ 3721337 w 7467600"/>
              <a:gd name="connsiteY908" fmla="*/ 0 h 6858000"/>
              <a:gd name="connsiteX909" fmla="*/ 2867960 w 7467600"/>
              <a:gd name="connsiteY909" fmla="*/ 0 h 6858000"/>
              <a:gd name="connsiteX910" fmla="*/ 2926351 w 7467600"/>
              <a:gd name="connsiteY910" fmla="*/ 0 h 6858000"/>
              <a:gd name="connsiteX911" fmla="*/ 2902823 w 7467600"/>
              <a:gd name="connsiteY911" fmla="*/ 262929 h 6858000"/>
              <a:gd name="connsiteX912" fmla="*/ 2940663 w 7467600"/>
              <a:gd name="connsiteY912" fmla="*/ 140884 h 6858000"/>
              <a:gd name="connsiteX913" fmla="*/ 2947039 w 7467600"/>
              <a:gd name="connsiteY913" fmla="*/ 122524 h 6858000"/>
              <a:gd name="connsiteX914" fmla="*/ 2984316 w 7467600"/>
              <a:gd name="connsiteY914" fmla="*/ 0 h 6858000"/>
              <a:gd name="connsiteX915" fmla="*/ 3016114 w 7467600"/>
              <a:gd name="connsiteY915" fmla="*/ 0 h 6858000"/>
              <a:gd name="connsiteX916" fmla="*/ 2979949 w 7467600"/>
              <a:gd name="connsiteY916" fmla="*/ 119274 h 6858000"/>
              <a:gd name="connsiteX917" fmla="*/ 3023879 w 7467600"/>
              <a:gd name="connsiteY917" fmla="*/ 0 h 6858000"/>
              <a:gd name="connsiteX918" fmla="*/ 3105400 w 7467600"/>
              <a:gd name="connsiteY918" fmla="*/ 0 h 6858000"/>
              <a:gd name="connsiteX919" fmla="*/ 3094669 w 7467600"/>
              <a:gd name="connsiteY919" fmla="*/ 30308 h 6858000"/>
              <a:gd name="connsiteX920" fmla="*/ 2901945 w 7467600"/>
              <a:gd name="connsiteY920" fmla="*/ 466538 h 6858000"/>
              <a:gd name="connsiteX921" fmla="*/ 2815209 w 7467600"/>
              <a:gd name="connsiteY921" fmla="*/ 497361 h 6858000"/>
              <a:gd name="connsiteX922" fmla="*/ 2844845 w 7467600"/>
              <a:gd name="connsiteY922" fmla="*/ 127638 h 6858000"/>
              <a:gd name="connsiteX923" fmla="*/ 2867960 w 7467600"/>
              <a:gd name="connsiteY923" fmla="*/ 0 h 6858000"/>
              <a:gd name="connsiteX924" fmla="*/ 1057230 w 7467600"/>
              <a:gd name="connsiteY924" fmla="*/ 0 h 6858000"/>
              <a:gd name="connsiteX925" fmla="*/ 1111003 w 7467600"/>
              <a:gd name="connsiteY925" fmla="*/ 0 h 6858000"/>
              <a:gd name="connsiteX926" fmla="*/ 1125553 w 7467600"/>
              <a:gd name="connsiteY926" fmla="*/ 52588 h 6858000"/>
              <a:gd name="connsiteX927" fmla="*/ 1304276 w 7467600"/>
              <a:gd name="connsiteY927" fmla="*/ 476275 h 6858000"/>
              <a:gd name="connsiteX928" fmla="*/ 1492066 w 7467600"/>
              <a:gd name="connsiteY928" fmla="*/ 886333 h 6858000"/>
              <a:gd name="connsiteX929" fmla="*/ 1423698 w 7467600"/>
              <a:gd name="connsiteY929" fmla="*/ 710817 h 6858000"/>
              <a:gd name="connsiteX930" fmla="*/ 1357609 w 7467600"/>
              <a:gd name="connsiteY930" fmla="*/ 532892 h 6858000"/>
              <a:gd name="connsiteX931" fmla="*/ 1309550 w 7467600"/>
              <a:gd name="connsiteY931" fmla="*/ 374031 h 6858000"/>
              <a:gd name="connsiteX932" fmla="*/ 1193673 w 7467600"/>
              <a:gd name="connsiteY932" fmla="*/ 49533 h 6858000"/>
              <a:gd name="connsiteX933" fmla="*/ 1164391 w 7467600"/>
              <a:gd name="connsiteY933" fmla="*/ 0 h 6858000"/>
              <a:gd name="connsiteX934" fmla="*/ 1200666 w 7467600"/>
              <a:gd name="connsiteY934" fmla="*/ 0 h 6858000"/>
              <a:gd name="connsiteX935" fmla="*/ 1223408 w 7467600"/>
              <a:gd name="connsiteY935" fmla="*/ 38996 h 6858000"/>
              <a:gd name="connsiteX936" fmla="*/ 1339635 w 7467600"/>
              <a:gd name="connsiteY936" fmla="*/ 365517 h 6858000"/>
              <a:gd name="connsiteX937" fmla="*/ 1387469 w 7467600"/>
              <a:gd name="connsiteY937" fmla="*/ 523079 h 6858000"/>
              <a:gd name="connsiteX938" fmla="*/ 1452685 w 7467600"/>
              <a:gd name="connsiteY938" fmla="*/ 699806 h 6858000"/>
              <a:gd name="connsiteX939" fmla="*/ 1492092 w 7467600"/>
              <a:gd name="connsiteY939" fmla="*/ 800424 h 6858000"/>
              <a:gd name="connsiteX940" fmla="*/ 1455302 w 7467600"/>
              <a:gd name="connsiteY940" fmla="*/ 632913 h 6858000"/>
              <a:gd name="connsiteX941" fmla="*/ 1222336 w 7467600"/>
              <a:gd name="connsiteY941" fmla="*/ 9480 h 6858000"/>
              <a:gd name="connsiteX942" fmla="*/ 1214634 w 7467600"/>
              <a:gd name="connsiteY942" fmla="*/ 0 h 6858000"/>
              <a:gd name="connsiteX943" fmla="*/ 1289827 w 7467600"/>
              <a:gd name="connsiteY943" fmla="*/ 0 h 6858000"/>
              <a:gd name="connsiteX944" fmla="*/ 1321076 w 7467600"/>
              <a:gd name="connsiteY944" fmla="*/ 59722 h 6858000"/>
              <a:gd name="connsiteX945" fmla="*/ 1512579 w 7467600"/>
              <a:gd name="connsiteY945" fmla="*/ 626441 h 6858000"/>
              <a:gd name="connsiteX946" fmla="*/ 1506076 w 7467600"/>
              <a:gd name="connsiteY946" fmla="*/ 1089289 h 6858000"/>
              <a:gd name="connsiteX947" fmla="*/ 1486346 w 7467600"/>
              <a:gd name="connsiteY947" fmla="*/ 1079919 h 6858000"/>
              <a:gd name="connsiteX948" fmla="*/ 1070511 w 7467600"/>
              <a:gd name="connsiteY948" fmla="*/ 48609 h 6858000"/>
              <a:gd name="connsiteX949" fmla="*/ 1057230 w 7467600"/>
              <a:gd name="connsiteY949" fmla="*/ 0 h 6858000"/>
              <a:gd name="connsiteX950" fmla="*/ 43151 w 7467600"/>
              <a:gd name="connsiteY950" fmla="*/ 0 h 6858000"/>
              <a:gd name="connsiteX951" fmla="*/ 95283 w 7467600"/>
              <a:gd name="connsiteY951" fmla="*/ 0 h 6858000"/>
              <a:gd name="connsiteX952" fmla="*/ 300708 w 7467600"/>
              <a:gd name="connsiteY952" fmla="*/ 154571 h 6858000"/>
              <a:gd name="connsiteX953" fmla="*/ 530414 w 7467600"/>
              <a:gd name="connsiteY953" fmla="*/ 354673 h 6858000"/>
              <a:gd name="connsiteX954" fmla="*/ 333785 w 7467600"/>
              <a:gd name="connsiteY954" fmla="*/ 161564 h 6858000"/>
              <a:gd name="connsiteX955" fmla="*/ 147005 w 7467600"/>
              <a:gd name="connsiteY955" fmla="*/ 0 h 6858000"/>
              <a:gd name="connsiteX956" fmla="*/ 272509 w 7467600"/>
              <a:gd name="connsiteY956" fmla="*/ 0 h 6858000"/>
              <a:gd name="connsiteX957" fmla="*/ 326276 w 7467600"/>
              <a:gd name="connsiteY957" fmla="*/ 45847 h 6858000"/>
              <a:gd name="connsiteX958" fmla="*/ 823759 w 7467600"/>
              <a:gd name="connsiteY958" fmla="*/ 574145 h 6858000"/>
              <a:gd name="connsiteX959" fmla="*/ 811254 w 7467600"/>
              <a:gd name="connsiteY959" fmla="*/ 665546 h 6858000"/>
              <a:gd name="connsiteX960" fmla="*/ 154042 w 7467600"/>
              <a:gd name="connsiteY960" fmla="*/ 261522 h 6858000"/>
              <a:gd name="connsiteX961" fmla="*/ 13550 w 7467600"/>
              <a:gd name="connsiteY961" fmla="*/ 158423 h 6858000"/>
              <a:gd name="connsiteX962" fmla="*/ 0 w 7467600"/>
              <a:gd name="connsiteY962" fmla="*/ 146618 h 6858000"/>
              <a:gd name="connsiteX963" fmla="*/ 0 w 7467600"/>
              <a:gd name="connsiteY963" fmla="*/ 59161 h 6858000"/>
              <a:gd name="connsiteX964" fmla="*/ 45427 w 7467600"/>
              <a:gd name="connsiteY964" fmla="*/ 101078 h 6858000"/>
              <a:gd name="connsiteX965" fmla="*/ 630103 w 7467600"/>
              <a:gd name="connsiteY965" fmla="*/ 485885 h 6858000"/>
              <a:gd name="connsiteX966" fmla="*/ 532040 w 7467600"/>
              <a:gd name="connsiteY966" fmla="*/ 399359 h 6858000"/>
              <a:gd name="connsiteX967" fmla="*/ 517618 w 7467600"/>
              <a:gd name="connsiteY967" fmla="*/ 385726 h 6858000"/>
              <a:gd name="connsiteX968" fmla="*/ 285074 w 7467600"/>
              <a:gd name="connsiteY968" fmla="*/ 182755 h 6858000"/>
              <a:gd name="connsiteX969" fmla="*/ 43151 w 7467600"/>
              <a:gd name="connsiteY969"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88673 w 7467600"/>
              <a:gd name="connsiteY4" fmla="*/ 6610396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392158 w 7467600"/>
              <a:gd name="connsiteY16" fmla="*/ 6771365 h 6858000"/>
              <a:gd name="connsiteX17" fmla="*/ 7467600 w 7467600"/>
              <a:gd name="connsiteY17" fmla="*/ 6805948 h 6858000"/>
              <a:gd name="connsiteX18" fmla="*/ 7467600 w 7467600"/>
              <a:gd name="connsiteY18" fmla="*/ 6831490 h 6858000"/>
              <a:gd name="connsiteX19" fmla="*/ 7410696 w 7467600"/>
              <a:gd name="connsiteY19" fmla="*/ 6803861 h 6858000"/>
              <a:gd name="connsiteX20" fmla="*/ 7088673 w 7467600"/>
              <a:gd name="connsiteY20" fmla="*/ 6610396 h 6858000"/>
              <a:gd name="connsiteX21" fmla="*/ 1019354 w 7467600"/>
              <a:gd name="connsiteY21" fmla="*/ 6315006 h 6858000"/>
              <a:gd name="connsiteX22" fmla="*/ 441046 w 7467600"/>
              <a:gd name="connsiteY22" fmla="*/ 6691153 h 6858000"/>
              <a:gd name="connsiteX23" fmla="*/ 1019354 w 7467600"/>
              <a:gd name="connsiteY23" fmla="*/ 6315006 h 6858000"/>
              <a:gd name="connsiteX24" fmla="*/ 991680 w 7467600"/>
              <a:gd name="connsiteY24" fmla="*/ 6298413 h 6858000"/>
              <a:gd name="connsiteX25" fmla="*/ 409060 w 7467600"/>
              <a:gd name="connsiteY25" fmla="*/ 6671470 h 6858000"/>
              <a:gd name="connsiteX26" fmla="*/ 991680 w 7467600"/>
              <a:gd name="connsiteY26" fmla="*/ 6298413 h 6858000"/>
              <a:gd name="connsiteX27" fmla="*/ 103333 w 7467600"/>
              <a:gd name="connsiteY27" fmla="*/ 5699602 h 6858000"/>
              <a:gd name="connsiteX28" fmla="*/ 233938 w 7467600"/>
              <a:gd name="connsiteY28" fmla="*/ 5809416 h 6858000"/>
              <a:gd name="connsiteX29" fmla="*/ 883580 w 7467600"/>
              <a:gd name="connsiteY29" fmla="*/ 6180710 h 6858000"/>
              <a:gd name="connsiteX30" fmla="*/ 487337 w 7467600"/>
              <a:gd name="connsiteY30" fmla="*/ 5950182 h 6858000"/>
              <a:gd name="connsiteX31" fmla="*/ 354051 w 7467600"/>
              <a:gd name="connsiteY31" fmla="*/ 5854912 h 6858000"/>
              <a:gd name="connsiteX32" fmla="*/ 195436 w 7467600"/>
              <a:gd name="connsiteY32" fmla="*/ 5755068 h 6858000"/>
              <a:gd name="connsiteX33" fmla="*/ 103333 w 7467600"/>
              <a:gd name="connsiteY33" fmla="*/ 5699602 h 6858000"/>
              <a:gd name="connsiteX34" fmla="*/ 5539432 w 7467600"/>
              <a:gd name="connsiteY34" fmla="*/ 5642928 h 6858000"/>
              <a:gd name="connsiteX35" fmla="*/ 5555462 w 7467600"/>
              <a:gd name="connsiteY35" fmla="*/ 5694454 h 6858000"/>
              <a:gd name="connsiteX36" fmla="*/ 5828270 w 7467600"/>
              <a:gd name="connsiteY36" fmla="*/ 6320663 h 6858000"/>
              <a:gd name="connsiteX37" fmla="*/ 5947416 w 7467600"/>
              <a:gd name="connsiteY37" fmla="*/ 6574846 h 6858000"/>
              <a:gd name="connsiteX38" fmla="*/ 5539432 w 7467600"/>
              <a:gd name="connsiteY38" fmla="*/ 5642928 h 6858000"/>
              <a:gd name="connsiteX39" fmla="*/ 51253 w 7467600"/>
              <a:gd name="connsiteY39" fmla="*/ 5631825 h 6858000"/>
              <a:gd name="connsiteX40" fmla="*/ 211622 w 7467600"/>
              <a:gd name="connsiteY40" fmla="*/ 5728803 h 6858000"/>
              <a:gd name="connsiteX41" fmla="*/ 371652 w 7467600"/>
              <a:gd name="connsiteY41" fmla="*/ 5829062 h 6858000"/>
              <a:gd name="connsiteX42" fmla="*/ 505903 w 7467600"/>
              <a:gd name="connsiteY42" fmla="*/ 5925221 h 6858000"/>
              <a:gd name="connsiteX43" fmla="*/ 899240 w 7467600"/>
              <a:gd name="connsiteY43" fmla="*/ 6153068 h 6858000"/>
              <a:gd name="connsiteX44" fmla="*/ 988114 w 7467600"/>
              <a:gd name="connsiteY44" fmla="*/ 6174204 h 6858000"/>
              <a:gd name="connsiteX45" fmla="*/ 845971 w 7467600"/>
              <a:gd name="connsiteY45" fmla="*/ 6067177 h 6858000"/>
              <a:gd name="connsiteX46" fmla="*/ 448057 w 7467600"/>
              <a:gd name="connsiteY46" fmla="*/ 5841376 h 6858000"/>
              <a:gd name="connsiteX47" fmla="*/ 51253 w 7467600"/>
              <a:gd name="connsiteY47" fmla="*/ 5631825 h 6858000"/>
              <a:gd name="connsiteX48" fmla="*/ 2606687 w 7467600"/>
              <a:gd name="connsiteY48" fmla="*/ 5630718 h 6858000"/>
              <a:gd name="connsiteX49" fmla="*/ 2645658 w 7467600"/>
              <a:gd name="connsiteY49" fmla="*/ 6640259 h 6858000"/>
              <a:gd name="connsiteX50" fmla="*/ 2606687 w 7467600"/>
              <a:gd name="connsiteY50" fmla="*/ 5630718 h 6858000"/>
              <a:gd name="connsiteX51" fmla="*/ 3642057 w 7467600"/>
              <a:gd name="connsiteY51" fmla="*/ 5573487 h 6858000"/>
              <a:gd name="connsiteX52" fmla="*/ 3632981 w 7467600"/>
              <a:gd name="connsiteY52" fmla="*/ 5579437 h 6858000"/>
              <a:gd name="connsiteX53" fmla="*/ 3382436 w 7467600"/>
              <a:gd name="connsiteY53" fmla="*/ 5952726 h 6858000"/>
              <a:gd name="connsiteX54" fmla="*/ 3191929 w 7467600"/>
              <a:gd name="connsiteY54" fmla="*/ 6662669 h 6858000"/>
              <a:gd name="connsiteX55" fmla="*/ 3369898 w 7467600"/>
              <a:gd name="connsiteY55" fmla="*/ 6081771 h 6858000"/>
              <a:gd name="connsiteX56" fmla="*/ 3642057 w 7467600"/>
              <a:gd name="connsiteY56" fmla="*/ 5573487 h 6858000"/>
              <a:gd name="connsiteX57" fmla="*/ 2650666 w 7467600"/>
              <a:gd name="connsiteY57" fmla="*/ 5530686 h 6858000"/>
              <a:gd name="connsiteX58" fmla="*/ 2650249 w 7467600"/>
              <a:gd name="connsiteY58" fmla="*/ 5532101 h 6858000"/>
              <a:gd name="connsiteX59" fmla="*/ 2663808 w 7467600"/>
              <a:gd name="connsiteY59" fmla="*/ 6535215 h 6858000"/>
              <a:gd name="connsiteX60" fmla="*/ 2665418 w 7467600"/>
              <a:gd name="connsiteY60" fmla="*/ 6132756 h 6858000"/>
              <a:gd name="connsiteX61" fmla="*/ 2650666 w 7467600"/>
              <a:gd name="connsiteY61" fmla="*/ 5530686 h 6858000"/>
              <a:gd name="connsiteX62" fmla="*/ 2680277 w 7467600"/>
              <a:gd name="connsiteY62" fmla="*/ 5479204 h 6858000"/>
              <a:gd name="connsiteX63" fmla="*/ 2678972 w 7467600"/>
              <a:gd name="connsiteY63" fmla="*/ 5481582 h 6858000"/>
              <a:gd name="connsiteX64" fmla="*/ 2696666 w 7467600"/>
              <a:gd name="connsiteY64" fmla="*/ 6133836 h 6858000"/>
              <a:gd name="connsiteX65" fmla="*/ 2695769 w 7467600"/>
              <a:gd name="connsiteY65" fmla="*/ 6390955 h 6858000"/>
              <a:gd name="connsiteX66" fmla="*/ 2739893 w 7467600"/>
              <a:gd name="connsiteY66" fmla="*/ 6108357 h 6858000"/>
              <a:gd name="connsiteX67" fmla="*/ 2680277 w 7467600"/>
              <a:gd name="connsiteY67" fmla="*/ 5479204 h 6858000"/>
              <a:gd name="connsiteX68" fmla="*/ 1132195 w 7467600"/>
              <a:gd name="connsiteY68" fmla="*/ 5467980 h 6858000"/>
              <a:gd name="connsiteX69" fmla="*/ 1679056 w 7467600"/>
              <a:gd name="connsiteY69" fmla="*/ 5516907 h 6858000"/>
              <a:gd name="connsiteX70" fmla="*/ 2128648 w 7467600"/>
              <a:gd name="connsiteY70" fmla="*/ 5474249 h 6858000"/>
              <a:gd name="connsiteX71" fmla="*/ 1825619 w 7467600"/>
              <a:gd name="connsiteY71" fmla="*/ 5478447 h 6858000"/>
              <a:gd name="connsiteX72" fmla="*/ 1737798 w 7467600"/>
              <a:gd name="connsiteY72" fmla="*/ 5483353 h 6858000"/>
              <a:gd name="connsiteX73" fmla="*/ 1132195 w 7467600"/>
              <a:gd name="connsiteY73" fmla="*/ 5467980 h 6858000"/>
              <a:gd name="connsiteX74" fmla="*/ 7454976 w 7467600"/>
              <a:gd name="connsiteY74" fmla="*/ 6318297 h 6858000"/>
              <a:gd name="connsiteX75" fmla="*/ 7379510 w 7467600"/>
              <a:gd name="connsiteY75" fmla="*/ 5755454 h 6858000"/>
              <a:gd name="connsiteX76" fmla="*/ 7467600 w 7467600"/>
              <a:gd name="connsiteY76" fmla="*/ 5845526 h 6858000"/>
              <a:gd name="connsiteX77" fmla="*/ 7271900 w 7467600"/>
              <a:gd name="connsiteY77" fmla="*/ 5734551 h 6858000"/>
              <a:gd name="connsiteX78" fmla="*/ 7259646 w 7467600"/>
              <a:gd name="connsiteY78" fmla="*/ 5765985 h 6858000"/>
              <a:gd name="connsiteX79" fmla="*/ 7467600 w 7467600"/>
              <a:gd name="connsiteY79" fmla="*/ 6012219 h 6858000"/>
              <a:gd name="connsiteX80" fmla="*/ 7356878 w 7467600"/>
              <a:gd name="connsiteY80" fmla="*/ 5981332 h 6858000"/>
              <a:gd name="connsiteX81" fmla="*/ 7467600 w 7467600"/>
              <a:gd name="connsiteY81" fmla="*/ 6117703 h 6858000"/>
              <a:gd name="connsiteX82" fmla="*/ 7467600 w 7467600"/>
              <a:gd name="connsiteY82" fmla="*/ 6163634 h 6858000"/>
              <a:gd name="connsiteX83" fmla="*/ 7403637 w 7467600"/>
              <a:gd name="connsiteY83" fmla="*/ 6083957 h 6858000"/>
              <a:gd name="connsiteX84" fmla="*/ 7254615 w 7467600"/>
              <a:gd name="connsiteY84" fmla="*/ 5911918 h 6858000"/>
              <a:gd name="connsiteX85" fmla="*/ 7312589 w 7467600"/>
              <a:gd name="connsiteY85" fmla="*/ 5982309 h 6858000"/>
              <a:gd name="connsiteX86" fmla="*/ 7448321 w 7467600"/>
              <a:gd name="connsiteY86" fmla="*/ 6190991 h 6858000"/>
              <a:gd name="connsiteX87" fmla="*/ 7467600 w 7467600"/>
              <a:gd name="connsiteY87" fmla="*/ 6221686 h 6858000"/>
              <a:gd name="connsiteX88" fmla="*/ 7467600 w 7467600"/>
              <a:gd name="connsiteY88" fmla="*/ 6334256 h 6858000"/>
              <a:gd name="connsiteX89" fmla="*/ 7454976 w 7467600"/>
              <a:gd name="connsiteY89" fmla="*/ 6318297 h 6858000"/>
              <a:gd name="connsiteX90" fmla="*/ 1456157 w 7467600"/>
              <a:gd name="connsiteY90" fmla="*/ 5371404 h 6858000"/>
              <a:gd name="connsiteX91" fmla="*/ 1244432 w 7467600"/>
              <a:gd name="connsiteY91" fmla="*/ 5385601 h 6858000"/>
              <a:gd name="connsiteX92" fmla="*/ 973990 w 7467600"/>
              <a:gd name="connsiteY92" fmla="*/ 5424940 h 6858000"/>
              <a:gd name="connsiteX93" fmla="*/ 1103809 w 7467600"/>
              <a:gd name="connsiteY93" fmla="*/ 5433720 h 6858000"/>
              <a:gd name="connsiteX94" fmla="*/ 1123454 w 7467600"/>
              <a:gd name="connsiteY94" fmla="*/ 5435727 h 6858000"/>
              <a:gd name="connsiteX95" fmla="*/ 1737017 w 7467600"/>
              <a:gd name="connsiteY95" fmla="*/ 5452183 h 6858000"/>
              <a:gd name="connsiteX96" fmla="*/ 1824397 w 7467600"/>
              <a:gd name="connsiteY96" fmla="*/ 5447757 h 6858000"/>
              <a:gd name="connsiteX97" fmla="*/ 2070059 w 7467600"/>
              <a:gd name="connsiteY97" fmla="*/ 5441660 h 6858000"/>
              <a:gd name="connsiteX98" fmla="*/ 1456157 w 7467600"/>
              <a:gd name="connsiteY98" fmla="*/ 5371404 h 6858000"/>
              <a:gd name="connsiteX99" fmla="*/ 4988186 w 7467600"/>
              <a:gd name="connsiteY99" fmla="*/ 5216467 h 6858000"/>
              <a:gd name="connsiteX100" fmla="*/ 4777334 w 7467600"/>
              <a:gd name="connsiteY100" fmla="*/ 5406072 h 6858000"/>
              <a:gd name="connsiteX101" fmla="*/ 4718341 w 7467600"/>
              <a:gd name="connsiteY101" fmla="*/ 5468043 h 6858000"/>
              <a:gd name="connsiteX102" fmla="*/ 4604655 w 7467600"/>
              <a:gd name="connsiteY102" fmla="*/ 5583434 h 6858000"/>
              <a:gd name="connsiteX103" fmla="*/ 4565074 w 7467600"/>
              <a:gd name="connsiteY103" fmla="*/ 5618550 h 6858000"/>
              <a:gd name="connsiteX104" fmla="*/ 4988186 w 7467600"/>
              <a:gd name="connsiteY104" fmla="*/ 5216467 h 6858000"/>
              <a:gd name="connsiteX105" fmla="*/ 4978032 w 7467600"/>
              <a:gd name="connsiteY105" fmla="*/ 5183809 h 6858000"/>
              <a:gd name="connsiteX106" fmla="*/ 4463413 w 7467600"/>
              <a:gd name="connsiteY106" fmla="*/ 5615162 h 6858000"/>
              <a:gd name="connsiteX107" fmla="*/ 4358134 w 7467600"/>
              <a:gd name="connsiteY107" fmla="*/ 5742791 h 6858000"/>
              <a:gd name="connsiteX108" fmla="*/ 4376219 w 7467600"/>
              <a:gd name="connsiteY108" fmla="*/ 5729027 h 6858000"/>
              <a:gd name="connsiteX109" fmla="*/ 4582340 w 7467600"/>
              <a:gd name="connsiteY109" fmla="*/ 5561037 h 6858000"/>
              <a:gd name="connsiteX110" fmla="*/ 4694684 w 7467600"/>
              <a:gd name="connsiteY110" fmla="*/ 5447098 h 6858000"/>
              <a:gd name="connsiteX111" fmla="*/ 4754123 w 7467600"/>
              <a:gd name="connsiteY111" fmla="*/ 5384643 h 6858000"/>
              <a:gd name="connsiteX112" fmla="*/ 4978032 w 7467600"/>
              <a:gd name="connsiteY112" fmla="*/ 5183809 h 6858000"/>
              <a:gd name="connsiteX113" fmla="*/ 1903353 w 7467600"/>
              <a:gd name="connsiteY113" fmla="*/ 5044827 h 6858000"/>
              <a:gd name="connsiteX114" fmla="*/ 1936931 w 7467600"/>
              <a:gd name="connsiteY114" fmla="*/ 5093954 h 6858000"/>
              <a:gd name="connsiteX115" fmla="*/ 2195868 w 7467600"/>
              <a:gd name="connsiteY115" fmla="*/ 5396574 h 6858000"/>
              <a:gd name="connsiteX116" fmla="*/ 2088852 w 7467600"/>
              <a:gd name="connsiteY116" fmla="*/ 5166123 h 6858000"/>
              <a:gd name="connsiteX117" fmla="*/ 1958241 w 7467600"/>
              <a:gd name="connsiteY117" fmla="*/ 5067955 h 6858000"/>
              <a:gd name="connsiteX118" fmla="*/ 1903353 w 7467600"/>
              <a:gd name="connsiteY118" fmla="*/ 5044827 h 6858000"/>
              <a:gd name="connsiteX119" fmla="*/ 1979378 w 7467600"/>
              <a:gd name="connsiteY119" fmla="*/ 4769504 h 6858000"/>
              <a:gd name="connsiteX120" fmla="*/ 2882120 w 7467600"/>
              <a:gd name="connsiteY120" fmla="*/ 5064547 h 6858000"/>
              <a:gd name="connsiteX121" fmla="*/ 2793103 w 7467600"/>
              <a:gd name="connsiteY121" fmla="*/ 5039699 h 6858000"/>
              <a:gd name="connsiteX122" fmla="*/ 2770041 w 7467600"/>
              <a:gd name="connsiteY122" fmla="*/ 5033634 h 6858000"/>
              <a:gd name="connsiteX123" fmla="*/ 1979378 w 7467600"/>
              <a:gd name="connsiteY123" fmla="*/ 4769504 h 6858000"/>
              <a:gd name="connsiteX124" fmla="*/ 1927410 w 7467600"/>
              <a:gd name="connsiteY124" fmla="*/ 4716164 h 6858000"/>
              <a:gd name="connsiteX125" fmla="*/ 1959587 w 7467600"/>
              <a:gd name="connsiteY125" fmla="*/ 4728849 h 6858000"/>
              <a:gd name="connsiteX126" fmla="*/ 2777707 w 7467600"/>
              <a:gd name="connsiteY126" fmla="*/ 5003991 h 6858000"/>
              <a:gd name="connsiteX127" fmla="*/ 2800768 w 7467600"/>
              <a:gd name="connsiteY127" fmla="*/ 5010056 h 6858000"/>
              <a:gd name="connsiteX128" fmla="*/ 2879408 w 7467600"/>
              <a:gd name="connsiteY128" fmla="*/ 5031590 h 6858000"/>
              <a:gd name="connsiteX129" fmla="*/ 2862295 w 7467600"/>
              <a:gd name="connsiteY129" fmla="*/ 5022958 h 6858000"/>
              <a:gd name="connsiteX130" fmla="*/ 2813343 w 7467600"/>
              <a:gd name="connsiteY130" fmla="*/ 4998369 h 6858000"/>
              <a:gd name="connsiteX131" fmla="*/ 2646245 w 7467600"/>
              <a:gd name="connsiteY131" fmla="*/ 4930999 h 6858000"/>
              <a:gd name="connsiteX132" fmla="*/ 1999243 w 7467600"/>
              <a:gd name="connsiteY132" fmla="*/ 4730524 h 6858000"/>
              <a:gd name="connsiteX133" fmla="*/ 1979527 w 7467600"/>
              <a:gd name="connsiteY133" fmla="*/ 4726651 h 6858000"/>
              <a:gd name="connsiteX134" fmla="*/ 1927410 w 7467600"/>
              <a:gd name="connsiteY134" fmla="*/ 4716164 h 6858000"/>
              <a:gd name="connsiteX135" fmla="*/ 1997014 w 7467600"/>
              <a:gd name="connsiteY135" fmla="*/ 4698007 h 6858000"/>
              <a:gd name="connsiteX136" fmla="*/ 2005458 w 7467600"/>
              <a:gd name="connsiteY136" fmla="*/ 4699540 h 6858000"/>
              <a:gd name="connsiteX137" fmla="*/ 2657186 w 7467600"/>
              <a:gd name="connsiteY137" fmla="*/ 4901687 h 6858000"/>
              <a:gd name="connsiteX138" fmla="*/ 2826662 w 7467600"/>
              <a:gd name="connsiteY138" fmla="*/ 4970362 h 6858000"/>
              <a:gd name="connsiteX139" fmla="*/ 2876100 w 7467600"/>
              <a:gd name="connsiteY139" fmla="*/ 4995397 h 6858000"/>
              <a:gd name="connsiteX140" fmla="*/ 3042600 w 7467600"/>
              <a:gd name="connsiteY140" fmla="*/ 5059532 h 6858000"/>
              <a:gd name="connsiteX141" fmla="*/ 1997014 w 7467600"/>
              <a:gd name="connsiteY141" fmla="*/ 4698007 h 6858000"/>
              <a:gd name="connsiteX142" fmla="*/ 2305292 w 7467600"/>
              <a:gd name="connsiteY142" fmla="*/ 4219492 h 6858000"/>
              <a:gd name="connsiteX143" fmla="*/ 3360922 w 7467600"/>
              <a:gd name="connsiteY143" fmla="*/ 4529373 h 6858000"/>
              <a:gd name="connsiteX144" fmla="*/ 3492420 w 7467600"/>
              <a:gd name="connsiteY144" fmla="*/ 4510145 h 6858000"/>
              <a:gd name="connsiteX145" fmla="*/ 3364086 w 7467600"/>
              <a:gd name="connsiteY145" fmla="*/ 4480340 h 6858000"/>
              <a:gd name="connsiteX146" fmla="*/ 3225818 w 7467600"/>
              <a:gd name="connsiteY146" fmla="*/ 4411822 h 6858000"/>
              <a:gd name="connsiteX147" fmla="*/ 3129696 w 7467600"/>
              <a:gd name="connsiteY147" fmla="*/ 4360704 h 6858000"/>
              <a:gd name="connsiteX148" fmla="*/ 2814545 w 7467600"/>
              <a:gd name="connsiteY148" fmla="*/ 4282955 h 6858000"/>
              <a:gd name="connsiteX149" fmla="*/ 2305292 w 7467600"/>
              <a:gd name="connsiteY149" fmla="*/ 4219492 h 6858000"/>
              <a:gd name="connsiteX150" fmla="*/ 2626982 w 7467600"/>
              <a:gd name="connsiteY150" fmla="*/ 4206450 h 6858000"/>
              <a:gd name="connsiteX151" fmla="*/ 2490617 w 7467600"/>
              <a:gd name="connsiteY151" fmla="*/ 4206951 h 6858000"/>
              <a:gd name="connsiteX152" fmla="*/ 2819869 w 7467600"/>
              <a:gd name="connsiteY152" fmla="*/ 4252936 h 6858000"/>
              <a:gd name="connsiteX153" fmla="*/ 3143018 w 7467600"/>
              <a:gd name="connsiteY153" fmla="*/ 4332698 h 6858000"/>
              <a:gd name="connsiteX154" fmla="*/ 3241520 w 7467600"/>
              <a:gd name="connsiteY154" fmla="*/ 4385112 h 6858000"/>
              <a:gd name="connsiteX155" fmla="*/ 3374575 w 7467600"/>
              <a:gd name="connsiteY155" fmla="*/ 4451517 h 6858000"/>
              <a:gd name="connsiteX156" fmla="*/ 3505221 w 7467600"/>
              <a:gd name="connsiteY156" fmla="*/ 4480757 h 6858000"/>
              <a:gd name="connsiteX157" fmla="*/ 2626982 w 7467600"/>
              <a:gd name="connsiteY157" fmla="*/ 4206450 h 6858000"/>
              <a:gd name="connsiteX158" fmla="*/ 1310106 w 7467600"/>
              <a:gd name="connsiteY158" fmla="*/ 3943217 h 6858000"/>
              <a:gd name="connsiteX159" fmla="*/ 854994 w 7467600"/>
              <a:gd name="connsiteY159" fmla="*/ 4399136 h 6858000"/>
              <a:gd name="connsiteX160" fmla="*/ 742462 w 7467600"/>
              <a:gd name="connsiteY160" fmla="*/ 4594648 h 6858000"/>
              <a:gd name="connsiteX161" fmla="*/ 820602 w 7467600"/>
              <a:gd name="connsiteY161" fmla="*/ 4485915 h 6858000"/>
              <a:gd name="connsiteX162" fmla="*/ 878295 w 7467600"/>
              <a:gd name="connsiteY162" fmla="*/ 4403594 h 6858000"/>
              <a:gd name="connsiteX163" fmla="*/ 1240607 w 7467600"/>
              <a:gd name="connsiteY163" fmla="*/ 4010401 h 6858000"/>
              <a:gd name="connsiteX164" fmla="*/ 1310106 w 7467600"/>
              <a:gd name="connsiteY164" fmla="*/ 3943217 h 6858000"/>
              <a:gd name="connsiteX165" fmla="*/ 1423113 w 7467600"/>
              <a:gd name="connsiteY165" fmla="*/ 3874565 h 6858000"/>
              <a:gd name="connsiteX166" fmla="*/ 1260565 w 7467600"/>
              <a:gd name="connsiteY166" fmla="*/ 4031982 h 6858000"/>
              <a:gd name="connsiteX167" fmla="*/ 901900 w 7467600"/>
              <a:gd name="connsiteY167" fmla="*/ 4421236 h 6858000"/>
              <a:gd name="connsiteX168" fmla="*/ 845044 w 7467600"/>
              <a:gd name="connsiteY168" fmla="*/ 4502436 h 6858000"/>
              <a:gd name="connsiteX169" fmla="*/ 685926 w 7467600"/>
              <a:gd name="connsiteY169" fmla="*/ 4703069 h 6858000"/>
              <a:gd name="connsiteX170" fmla="*/ 684248 w 7467600"/>
              <a:gd name="connsiteY170" fmla="*/ 4706721 h 6858000"/>
              <a:gd name="connsiteX171" fmla="*/ 1423113 w 7467600"/>
              <a:gd name="connsiteY171" fmla="*/ 3874565 h 6858000"/>
              <a:gd name="connsiteX172" fmla="*/ 3316479 w 7467600"/>
              <a:gd name="connsiteY172" fmla="*/ 3872136 h 6858000"/>
              <a:gd name="connsiteX173" fmla="*/ 3546806 w 7467600"/>
              <a:gd name="connsiteY173" fmla="*/ 4356139 h 6858000"/>
              <a:gd name="connsiteX174" fmla="*/ 3364433 w 7467600"/>
              <a:gd name="connsiteY174" fmla="*/ 3953121 h 6858000"/>
              <a:gd name="connsiteX175" fmla="*/ 3316479 w 7467600"/>
              <a:gd name="connsiteY175" fmla="*/ 3872136 h 6858000"/>
              <a:gd name="connsiteX176" fmla="*/ 3291335 w 7467600"/>
              <a:gd name="connsiteY176" fmla="*/ 3767420 h 6858000"/>
              <a:gd name="connsiteX177" fmla="*/ 3390805 w 7467600"/>
              <a:gd name="connsiteY177" fmla="*/ 3937163 h 6858000"/>
              <a:gd name="connsiteX178" fmla="*/ 3579062 w 7467600"/>
              <a:gd name="connsiteY178" fmla="*/ 4359040 h 6858000"/>
              <a:gd name="connsiteX179" fmla="*/ 3467355 w 7467600"/>
              <a:gd name="connsiteY179" fmla="*/ 3988130 h 6858000"/>
              <a:gd name="connsiteX180" fmla="*/ 3310753 w 7467600"/>
              <a:gd name="connsiteY180" fmla="*/ 3787140 h 6858000"/>
              <a:gd name="connsiteX181" fmla="*/ 3291335 w 7467600"/>
              <a:gd name="connsiteY181" fmla="*/ 3767420 h 6858000"/>
              <a:gd name="connsiteX182" fmla="*/ 1635889 w 7467600"/>
              <a:gd name="connsiteY182" fmla="*/ 3709494 h 6858000"/>
              <a:gd name="connsiteX183" fmla="*/ 1634800 w 7467600"/>
              <a:gd name="connsiteY183" fmla="*/ 3731111 h 6858000"/>
              <a:gd name="connsiteX184" fmla="*/ 1635889 w 7467600"/>
              <a:gd name="connsiteY184" fmla="*/ 3709494 h 6858000"/>
              <a:gd name="connsiteX185" fmla="*/ 1510397 w 7467600"/>
              <a:gd name="connsiteY185" fmla="*/ 3684705 h 6858000"/>
              <a:gd name="connsiteX186" fmla="*/ 1146550 w 7467600"/>
              <a:gd name="connsiteY186" fmla="*/ 3802012 h 6858000"/>
              <a:gd name="connsiteX187" fmla="*/ 698834 w 7467600"/>
              <a:gd name="connsiteY187" fmla="*/ 3952272 h 6858000"/>
              <a:gd name="connsiteX188" fmla="*/ 34256 w 7467600"/>
              <a:gd name="connsiteY188" fmla="*/ 4347603 h 6858000"/>
              <a:gd name="connsiteX189" fmla="*/ 527241 w 7467600"/>
              <a:gd name="connsiteY189" fmla="*/ 4065078 h 6858000"/>
              <a:gd name="connsiteX190" fmla="*/ 1510397 w 7467600"/>
              <a:gd name="connsiteY190" fmla="*/ 3684705 h 6858000"/>
              <a:gd name="connsiteX191" fmla="*/ 1313114 w 7467600"/>
              <a:gd name="connsiteY191" fmla="*/ 3655216 h 6858000"/>
              <a:gd name="connsiteX192" fmla="*/ 1109304 w 7467600"/>
              <a:gd name="connsiteY192" fmla="*/ 3669030 h 6858000"/>
              <a:gd name="connsiteX193" fmla="*/ 8129 w 7467600"/>
              <a:gd name="connsiteY193" fmla="*/ 4330519 h 6858000"/>
              <a:gd name="connsiteX194" fmla="*/ 687572 w 7467600"/>
              <a:gd name="connsiteY194" fmla="*/ 3925629 h 6858000"/>
              <a:gd name="connsiteX195" fmla="*/ 1138365 w 7467600"/>
              <a:gd name="connsiteY195" fmla="*/ 3774515 h 6858000"/>
              <a:gd name="connsiteX196" fmla="*/ 1505579 w 7467600"/>
              <a:gd name="connsiteY196" fmla="*/ 3655526 h 6858000"/>
              <a:gd name="connsiteX197" fmla="*/ 1313114 w 7467600"/>
              <a:gd name="connsiteY197" fmla="*/ 3655216 h 6858000"/>
              <a:gd name="connsiteX198" fmla="*/ 3655073 w 7467600"/>
              <a:gd name="connsiteY198" fmla="*/ 3650884 h 6858000"/>
              <a:gd name="connsiteX199" fmla="*/ 3989938 w 7467600"/>
              <a:gd name="connsiteY199" fmla="*/ 3991685 h 6858000"/>
              <a:gd name="connsiteX200" fmla="*/ 4393907 w 7467600"/>
              <a:gd name="connsiteY200" fmla="*/ 4261258 h 6858000"/>
              <a:gd name="connsiteX201" fmla="*/ 4648051 w 7467600"/>
              <a:gd name="connsiteY201" fmla="*/ 4374051 h 6858000"/>
              <a:gd name="connsiteX202" fmla="*/ 4383389 w 7467600"/>
              <a:gd name="connsiteY202" fmla="*/ 4184369 h 6858000"/>
              <a:gd name="connsiteX203" fmla="*/ 4165508 w 7467600"/>
              <a:gd name="connsiteY203" fmla="*/ 4035196 h 6858000"/>
              <a:gd name="connsiteX204" fmla="*/ 4068162 w 7467600"/>
              <a:gd name="connsiteY204" fmla="*/ 3953394 h 6858000"/>
              <a:gd name="connsiteX205" fmla="*/ 3981416 w 7467600"/>
              <a:gd name="connsiteY205" fmla="*/ 3880482 h 6858000"/>
              <a:gd name="connsiteX206" fmla="*/ 3800147 w 7467600"/>
              <a:gd name="connsiteY206" fmla="*/ 3749872 h 6858000"/>
              <a:gd name="connsiteX207" fmla="*/ 3655073 w 7467600"/>
              <a:gd name="connsiteY207" fmla="*/ 3650884 h 6858000"/>
              <a:gd name="connsiteX208" fmla="*/ 3670252 w 7467600"/>
              <a:gd name="connsiteY208" fmla="*/ 3622798 h 6858000"/>
              <a:gd name="connsiteX209" fmla="*/ 3817258 w 7467600"/>
              <a:gd name="connsiteY209" fmla="*/ 3723577 h 6858000"/>
              <a:gd name="connsiteX210" fmla="*/ 4000461 w 7467600"/>
              <a:gd name="connsiteY210" fmla="*/ 3855966 h 6858000"/>
              <a:gd name="connsiteX211" fmla="*/ 4088180 w 7467600"/>
              <a:gd name="connsiteY211" fmla="*/ 3929774 h 6858000"/>
              <a:gd name="connsiteX212" fmla="*/ 4184555 w 7467600"/>
              <a:gd name="connsiteY212" fmla="*/ 4010683 h 6858000"/>
              <a:gd name="connsiteX213" fmla="*/ 4399563 w 7467600"/>
              <a:gd name="connsiteY213" fmla="*/ 4158106 h 6858000"/>
              <a:gd name="connsiteX214" fmla="*/ 4684469 w 7467600"/>
              <a:gd name="connsiteY214" fmla="*/ 4364680 h 6858000"/>
              <a:gd name="connsiteX215" fmla="*/ 4690271 w 7467600"/>
              <a:gd name="connsiteY215" fmla="*/ 4370034 h 6858000"/>
              <a:gd name="connsiteX216" fmla="*/ 4136093 w 7467600"/>
              <a:gd name="connsiteY216" fmla="*/ 3858466 h 6858000"/>
              <a:gd name="connsiteX217" fmla="*/ 3670252 w 7467600"/>
              <a:gd name="connsiteY217" fmla="*/ 3622798 h 6858000"/>
              <a:gd name="connsiteX218" fmla="*/ 4440129 w 7467600"/>
              <a:gd name="connsiteY218" fmla="*/ 3448571 h 6858000"/>
              <a:gd name="connsiteX219" fmla="*/ 4856525 w 7467600"/>
              <a:gd name="connsiteY219" fmla="*/ 3915351 h 6858000"/>
              <a:gd name="connsiteX220" fmla="*/ 5059055 w 7467600"/>
              <a:gd name="connsiteY220" fmla="*/ 4108918 h 6858000"/>
              <a:gd name="connsiteX221" fmla="*/ 5290070 w 7467600"/>
              <a:gd name="connsiteY221" fmla="*/ 4263619 h 6858000"/>
              <a:gd name="connsiteX222" fmla="*/ 4834991 w 7467600"/>
              <a:gd name="connsiteY222" fmla="*/ 3830985 h 6858000"/>
              <a:gd name="connsiteX223" fmla="*/ 4440129 w 7467600"/>
              <a:gd name="connsiteY223" fmla="*/ 3448571 h 6858000"/>
              <a:gd name="connsiteX224" fmla="*/ 4441737 w 7467600"/>
              <a:gd name="connsiteY224" fmla="*/ 3399734 h 6858000"/>
              <a:gd name="connsiteX225" fmla="*/ 4431236 w 7467600"/>
              <a:gd name="connsiteY225" fmla="*/ 3400954 h 6858000"/>
              <a:gd name="connsiteX226" fmla="*/ 4557150 w 7467600"/>
              <a:gd name="connsiteY226" fmla="*/ 3510023 h 6858000"/>
              <a:gd name="connsiteX227" fmla="*/ 4856936 w 7467600"/>
              <a:gd name="connsiteY227" fmla="*/ 3809146 h 6858000"/>
              <a:gd name="connsiteX228" fmla="*/ 5111996 w 7467600"/>
              <a:gd name="connsiteY228" fmla="*/ 4065759 h 6858000"/>
              <a:gd name="connsiteX229" fmla="*/ 5388878 w 7467600"/>
              <a:gd name="connsiteY229" fmla="*/ 4300185 h 6858000"/>
              <a:gd name="connsiteX230" fmla="*/ 5425556 w 7467600"/>
              <a:gd name="connsiteY230" fmla="*/ 4308967 h 6858000"/>
              <a:gd name="connsiteX231" fmla="*/ 4943646 w 7467600"/>
              <a:gd name="connsiteY231" fmla="*/ 3822916 h 6858000"/>
              <a:gd name="connsiteX232" fmla="*/ 4594837 w 7467600"/>
              <a:gd name="connsiteY232" fmla="*/ 3532274 h 6858000"/>
              <a:gd name="connsiteX233" fmla="*/ 4441737 w 7467600"/>
              <a:gd name="connsiteY233" fmla="*/ 3399734 h 6858000"/>
              <a:gd name="connsiteX234" fmla="*/ 5425834 w 7467600"/>
              <a:gd name="connsiteY234" fmla="*/ 3162785 h 6858000"/>
              <a:gd name="connsiteX235" fmla="*/ 5401644 w 7467600"/>
              <a:gd name="connsiteY235" fmla="*/ 3617847 h 6858000"/>
              <a:gd name="connsiteX236" fmla="*/ 5467256 w 7467600"/>
              <a:gd name="connsiteY236" fmla="*/ 4175494 h 6858000"/>
              <a:gd name="connsiteX237" fmla="*/ 5448069 w 7467600"/>
              <a:gd name="connsiteY237" fmla="*/ 3567554 h 6858000"/>
              <a:gd name="connsiteX238" fmla="*/ 5425834 w 7467600"/>
              <a:gd name="connsiteY238" fmla="*/ 3162785 h 6858000"/>
              <a:gd name="connsiteX239" fmla="*/ 1318687 w 7467600"/>
              <a:gd name="connsiteY239" fmla="*/ 3113840 h 6858000"/>
              <a:gd name="connsiteX240" fmla="*/ 1066793 w 7467600"/>
              <a:gd name="connsiteY240" fmla="*/ 3212171 h 6858000"/>
              <a:gd name="connsiteX241" fmla="*/ 993319 w 7467600"/>
              <a:gd name="connsiteY241" fmla="*/ 3247648 h 6858000"/>
              <a:gd name="connsiteX242" fmla="*/ 853081 w 7467600"/>
              <a:gd name="connsiteY242" fmla="*/ 3312410 h 6858000"/>
              <a:gd name="connsiteX243" fmla="*/ 805957 w 7467600"/>
              <a:gd name="connsiteY243" fmla="*/ 3330443 h 6858000"/>
              <a:gd name="connsiteX244" fmla="*/ 1318687 w 7467600"/>
              <a:gd name="connsiteY244" fmla="*/ 3113840 h 6858000"/>
              <a:gd name="connsiteX245" fmla="*/ 5453702 w 7467600"/>
              <a:gd name="connsiteY245" fmla="*/ 3090882 h 6858000"/>
              <a:gd name="connsiteX246" fmla="*/ 5480135 w 7467600"/>
              <a:gd name="connsiteY246" fmla="*/ 3565802 h 6858000"/>
              <a:gd name="connsiteX247" fmla="*/ 5499023 w 7467600"/>
              <a:gd name="connsiteY247" fmla="*/ 4166310 h 6858000"/>
              <a:gd name="connsiteX248" fmla="*/ 5547022 w 7467600"/>
              <a:gd name="connsiteY248" fmla="*/ 3607838 h 6858000"/>
              <a:gd name="connsiteX249" fmla="*/ 5515964 w 7467600"/>
              <a:gd name="connsiteY249" fmla="*/ 3378541 h 6858000"/>
              <a:gd name="connsiteX250" fmla="*/ 5453702 w 7467600"/>
              <a:gd name="connsiteY250" fmla="*/ 3090882 h 6858000"/>
              <a:gd name="connsiteX251" fmla="*/ 1238695 w 7467600"/>
              <a:gd name="connsiteY251" fmla="*/ 3076820 h 6858000"/>
              <a:gd name="connsiteX252" fmla="*/ 716371 w 7467600"/>
              <a:gd name="connsiteY252" fmla="*/ 3293249 h 6858000"/>
              <a:gd name="connsiteX253" fmla="*/ 579522 w 7467600"/>
              <a:gd name="connsiteY253" fmla="*/ 3371759 h 6858000"/>
              <a:gd name="connsiteX254" fmla="*/ 600288 w 7467600"/>
              <a:gd name="connsiteY254" fmla="*/ 3365555 h 6858000"/>
              <a:gd name="connsiteX255" fmla="*/ 840692 w 7467600"/>
              <a:gd name="connsiteY255" fmla="*/ 3284921 h 6858000"/>
              <a:gd name="connsiteX256" fmla="*/ 979248 w 7467600"/>
              <a:gd name="connsiteY256" fmla="*/ 3221003 h 6858000"/>
              <a:gd name="connsiteX257" fmla="*/ 1053282 w 7467600"/>
              <a:gd name="connsiteY257" fmla="*/ 3185247 h 6858000"/>
              <a:gd name="connsiteX258" fmla="*/ 1320603 w 7467600"/>
              <a:gd name="connsiteY258" fmla="*/ 3081281 h 6858000"/>
              <a:gd name="connsiteX259" fmla="*/ 1238695 w 7467600"/>
              <a:gd name="connsiteY259" fmla="*/ 3076820 h 6858000"/>
              <a:gd name="connsiteX260" fmla="*/ 5425627 w 7467600"/>
              <a:gd name="connsiteY260" fmla="*/ 2954192 h 6858000"/>
              <a:gd name="connsiteX261" fmla="*/ 5470770 w 7467600"/>
              <a:gd name="connsiteY261" fmla="*/ 3005435 h 6858000"/>
              <a:gd name="connsiteX262" fmla="*/ 5519779 w 7467600"/>
              <a:gd name="connsiteY262" fmla="*/ 4359223 h 6858000"/>
              <a:gd name="connsiteX263" fmla="*/ 5520293 w 7467600"/>
              <a:gd name="connsiteY263" fmla="*/ 4360602 h 6858000"/>
              <a:gd name="connsiteX264" fmla="*/ 5767221 w 7467600"/>
              <a:gd name="connsiteY264" fmla="*/ 4665564 h 6858000"/>
              <a:gd name="connsiteX265" fmla="*/ 6937169 w 7467600"/>
              <a:gd name="connsiteY265" fmla="*/ 4815941 h 6858000"/>
              <a:gd name="connsiteX266" fmla="*/ 6953922 w 7467600"/>
              <a:gd name="connsiteY266" fmla="*/ 4890068 h 6858000"/>
              <a:gd name="connsiteX267" fmla="*/ 6071359 w 7467600"/>
              <a:gd name="connsiteY267" fmla="*/ 4770770 h 6858000"/>
              <a:gd name="connsiteX268" fmla="*/ 6038839 w 7467600"/>
              <a:gd name="connsiteY268" fmla="*/ 4764474 h 6858000"/>
              <a:gd name="connsiteX269" fmla="*/ 6038706 w 7467600"/>
              <a:gd name="connsiteY269" fmla="*/ 4763847 h 6858000"/>
              <a:gd name="connsiteX270" fmla="*/ 6037784 w 7467600"/>
              <a:gd name="connsiteY270" fmla="*/ 4764270 h 6858000"/>
              <a:gd name="connsiteX271" fmla="*/ 6038839 w 7467600"/>
              <a:gd name="connsiteY271" fmla="*/ 4764474 h 6858000"/>
              <a:gd name="connsiteX272" fmla="*/ 6040338 w 7467600"/>
              <a:gd name="connsiteY272" fmla="*/ 4771418 h 6858000"/>
              <a:gd name="connsiteX273" fmla="*/ 6024488 w 7467600"/>
              <a:gd name="connsiteY273" fmla="*/ 4809903 h 6858000"/>
              <a:gd name="connsiteX274" fmla="*/ 5599771 w 7467600"/>
              <a:gd name="connsiteY274" fmla="*/ 5509652 h 6858000"/>
              <a:gd name="connsiteX275" fmla="*/ 5548843 w 7467600"/>
              <a:gd name="connsiteY275" fmla="*/ 5563845 h 6858000"/>
              <a:gd name="connsiteX276" fmla="*/ 5940952 w 7467600"/>
              <a:gd name="connsiteY276" fmla="*/ 6250028 h 6858000"/>
              <a:gd name="connsiteX277" fmla="*/ 6043441 w 7467600"/>
              <a:gd name="connsiteY277" fmla="*/ 6665847 h 6858000"/>
              <a:gd name="connsiteX278" fmla="*/ 6093432 w 7467600"/>
              <a:gd name="connsiteY278" fmla="*/ 6858000 h 6858000"/>
              <a:gd name="connsiteX279" fmla="*/ 6034344 w 7467600"/>
              <a:gd name="connsiteY279" fmla="*/ 6858000 h 6858000"/>
              <a:gd name="connsiteX280" fmla="*/ 6026679 w 7467600"/>
              <a:gd name="connsiteY280" fmla="*/ 6836959 h 6858000"/>
              <a:gd name="connsiteX281" fmla="*/ 5800441 w 7467600"/>
              <a:gd name="connsiteY281" fmla="*/ 6335286 h 6858000"/>
              <a:gd name="connsiteX282" fmla="*/ 5526562 w 7467600"/>
              <a:gd name="connsiteY282" fmla="*/ 5705388 h 6858000"/>
              <a:gd name="connsiteX283" fmla="*/ 5519640 w 7467600"/>
              <a:gd name="connsiteY283" fmla="*/ 5683774 h 6858000"/>
              <a:gd name="connsiteX284" fmla="*/ 5844559 w 7467600"/>
              <a:gd name="connsiteY284" fmla="*/ 6553349 h 6858000"/>
              <a:gd name="connsiteX285" fmla="*/ 5975994 w 7467600"/>
              <a:gd name="connsiteY285" fmla="*/ 6858000 h 6858000"/>
              <a:gd name="connsiteX286" fmla="*/ 5898547 w 7467600"/>
              <a:gd name="connsiteY286" fmla="*/ 6858000 h 6858000"/>
              <a:gd name="connsiteX287" fmla="*/ 5682041 w 7467600"/>
              <a:gd name="connsiteY287" fmla="*/ 6355860 h 6858000"/>
              <a:gd name="connsiteX288" fmla="*/ 5461758 w 7467600"/>
              <a:gd name="connsiteY288" fmla="*/ 5820220 h 6858000"/>
              <a:gd name="connsiteX289" fmla="*/ 5237282 w 7467600"/>
              <a:gd name="connsiteY289" fmla="*/ 6579086 h 6858000"/>
              <a:gd name="connsiteX290" fmla="*/ 5115009 w 7467600"/>
              <a:gd name="connsiteY290" fmla="*/ 6858000 h 6858000"/>
              <a:gd name="connsiteX291" fmla="*/ 5028074 w 7467600"/>
              <a:gd name="connsiteY291" fmla="*/ 6858000 h 6858000"/>
              <a:gd name="connsiteX292" fmla="*/ 5079508 w 7467600"/>
              <a:gd name="connsiteY292" fmla="*/ 6749074 h 6858000"/>
              <a:gd name="connsiteX293" fmla="*/ 5371846 w 7467600"/>
              <a:gd name="connsiteY293" fmla="*/ 5924413 h 6858000"/>
              <a:gd name="connsiteX294" fmla="*/ 5270512 w 7467600"/>
              <a:gd name="connsiteY294" fmla="*/ 6138975 h 6858000"/>
              <a:gd name="connsiteX295" fmla="*/ 5062409 w 7467600"/>
              <a:gd name="connsiteY295" fmla="*/ 6653544 h 6858000"/>
              <a:gd name="connsiteX296" fmla="*/ 5036628 w 7467600"/>
              <a:gd name="connsiteY296" fmla="*/ 6754247 h 6858000"/>
              <a:gd name="connsiteX297" fmla="*/ 5009112 w 7467600"/>
              <a:gd name="connsiteY297" fmla="*/ 6858000 h 6858000"/>
              <a:gd name="connsiteX298" fmla="*/ 4976679 w 7467600"/>
              <a:gd name="connsiteY298" fmla="*/ 6858000 h 6858000"/>
              <a:gd name="connsiteX299" fmla="*/ 5006537 w 7467600"/>
              <a:gd name="connsiteY299" fmla="*/ 6747068 h 6858000"/>
              <a:gd name="connsiteX300" fmla="*/ 5032723 w 7467600"/>
              <a:gd name="connsiteY300" fmla="*/ 6644957 h 6858000"/>
              <a:gd name="connsiteX301" fmla="*/ 5242949 w 7467600"/>
              <a:gd name="connsiteY301" fmla="*/ 6125175 h 6858000"/>
              <a:gd name="connsiteX302" fmla="*/ 5286321 w 7467600"/>
              <a:gd name="connsiteY302" fmla="*/ 6033555 h 6858000"/>
              <a:gd name="connsiteX303" fmla="*/ 5008210 w 7467600"/>
              <a:gd name="connsiteY303" fmla="*/ 6649194 h 6858000"/>
              <a:gd name="connsiteX304" fmla="*/ 4986321 w 7467600"/>
              <a:gd name="connsiteY304" fmla="*/ 6765687 h 6858000"/>
              <a:gd name="connsiteX305" fmla="*/ 4973474 w 7467600"/>
              <a:gd name="connsiteY305" fmla="*/ 6858000 h 6858000"/>
              <a:gd name="connsiteX306" fmla="*/ 4907178 w 7467600"/>
              <a:gd name="connsiteY306" fmla="*/ 6858000 h 6858000"/>
              <a:gd name="connsiteX307" fmla="*/ 4910810 w 7467600"/>
              <a:gd name="connsiteY307" fmla="*/ 6829660 h 6858000"/>
              <a:gd name="connsiteX308" fmla="*/ 4987461 w 7467600"/>
              <a:gd name="connsiteY308" fmla="*/ 6432994 h 6858000"/>
              <a:gd name="connsiteX309" fmla="*/ 5179262 w 7467600"/>
              <a:gd name="connsiteY309" fmla="*/ 6035044 h 6858000"/>
              <a:gd name="connsiteX310" fmla="*/ 4689678 w 7467600"/>
              <a:gd name="connsiteY310" fmla="*/ 6440241 h 6858000"/>
              <a:gd name="connsiteX311" fmla="*/ 4477543 w 7467600"/>
              <a:gd name="connsiteY311" fmla="*/ 6674836 h 6858000"/>
              <a:gd name="connsiteX312" fmla="*/ 4329957 w 7467600"/>
              <a:gd name="connsiteY312" fmla="*/ 6858000 h 6858000"/>
              <a:gd name="connsiteX313" fmla="*/ 4218595 w 7467600"/>
              <a:gd name="connsiteY313" fmla="*/ 6858000 h 6858000"/>
              <a:gd name="connsiteX314" fmla="*/ 4368888 w 7467600"/>
              <a:gd name="connsiteY314" fmla="*/ 6668412 h 6858000"/>
              <a:gd name="connsiteX315" fmla="*/ 4563091 w 7467600"/>
              <a:gd name="connsiteY315" fmla="*/ 6442508 h 6858000"/>
              <a:gd name="connsiteX316" fmla="*/ 5387324 w 7467600"/>
              <a:gd name="connsiteY316" fmla="*/ 5705830 h 6858000"/>
              <a:gd name="connsiteX317" fmla="*/ 5073620 w 7467600"/>
              <a:gd name="connsiteY317" fmla="*/ 5955437 h 6858000"/>
              <a:gd name="connsiteX318" fmla="*/ 4689789 w 7467600"/>
              <a:gd name="connsiteY318" fmla="*/ 6268382 h 6858000"/>
              <a:gd name="connsiteX319" fmla="*/ 4418722 w 7467600"/>
              <a:gd name="connsiteY319" fmla="*/ 6570886 h 6858000"/>
              <a:gd name="connsiteX320" fmla="*/ 4214944 w 7467600"/>
              <a:gd name="connsiteY320" fmla="*/ 6858000 h 6858000"/>
              <a:gd name="connsiteX321" fmla="*/ 4177898 w 7467600"/>
              <a:gd name="connsiteY321" fmla="*/ 6858000 h 6858000"/>
              <a:gd name="connsiteX322" fmla="*/ 4391597 w 7467600"/>
              <a:gd name="connsiteY322" fmla="*/ 6556370 h 6858000"/>
              <a:gd name="connsiteX323" fmla="*/ 4668889 w 7467600"/>
              <a:gd name="connsiteY323" fmla="*/ 6246399 h 6858000"/>
              <a:gd name="connsiteX324" fmla="*/ 5055427 w 7467600"/>
              <a:gd name="connsiteY324" fmla="*/ 5931476 h 6858000"/>
              <a:gd name="connsiteX325" fmla="*/ 5371814 w 7467600"/>
              <a:gd name="connsiteY325" fmla="*/ 5678975 h 6858000"/>
              <a:gd name="connsiteX326" fmla="*/ 4987918 w 7467600"/>
              <a:gd name="connsiteY326" fmla="*/ 5838701 h 6858000"/>
              <a:gd name="connsiteX327" fmla="*/ 4317146 w 7467600"/>
              <a:gd name="connsiteY327" fmla="*/ 6587716 h 6858000"/>
              <a:gd name="connsiteX328" fmla="*/ 4171627 w 7467600"/>
              <a:gd name="connsiteY328" fmla="*/ 6858000 h 6858000"/>
              <a:gd name="connsiteX329" fmla="*/ 4081585 w 7467600"/>
              <a:gd name="connsiteY329" fmla="*/ 6858000 h 6858000"/>
              <a:gd name="connsiteX330" fmla="*/ 4238603 w 7467600"/>
              <a:gd name="connsiteY330" fmla="*/ 6559341 h 6858000"/>
              <a:gd name="connsiteX331" fmla="*/ 4778333 w 7467600"/>
              <a:gd name="connsiteY331" fmla="*/ 5873626 h 6858000"/>
              <a:gd name="connsiteX332" fmla="*/ 5414185 w 7467600"/>
              <a:gd name="connsiteY332" fmla="*/ 5573882 h 6858000"/>
              <a:gd name="connsiteX333" fmla="*/ 5959648 w 7467600"/>
              <a:gd name="connsiteY333" fmla="*/ 4760797 h 6858000"/>
              <a:gd name="connsiteX334" fmla="*/ 5355019 w 7467600"/>
              <a:gd name="connsiteY334" fmla="*/ 4734672 h 6858000"/>
              <a:gd name="connsiteX335" fmla="*/ 5083565 w 7467600"/>
              <a:gd name="connsiteY335" fmla="*/ 5179121 h 6858000"/>
              <a:gd name="connsiteX336" fmla="*/ 4713577 w 7467600"/>
              <a:gd name="connsiteY336" fmla="*/ 5616803 h 6858000"/>
              <a:gd name="connsiteX337" fmla="*/ 3989559 w 7467600"/>
              <a:gd name="connsiteY337" fmla="*/ 6145945 h 6858000"/>
              <a:gd name="connsiteX338" fmla="*/ 3939824 w 7467600"/>
              <a:gd name="connsiteY338" fmla="*/ 6066900 h 6858000"/>
              <a:gd name="connsiteX339" fmla="*/ 4584537 w 7467600"/>
              <a:gd name="connsiteY339" fmla="*/ 5324826 h 6858000"/>
              <a:gd name="connsiteX340" fmla="*/ 5037105 w 7467600"/>
              <a:gd name="connsiteY340" fmla="*/ 5088765 h 6858000"/>
              <a:gd name="connsiteX341" fmla="*/ 5039930 w 7467600"/>
              <a:gd name="connsiteY341" fmla="*/ 5089585 h 6858000"/>
              <a:gd name="connsiteX342" fmla="*/ 5263764 w 7467600"/>
              <a:gd name="connsiteY342" fmla="*/ 4735525 h 6858000"/>
              <a:gd name="connsiteX343" fmla="*/ 4086300 w 7467600"/>
              <a:gd name="connsiteY343" fmla="*/ 4884599 h 6858000"/>
              <a:gd name="connsiteX344" fmla="*/ 4085485 w 7467600"/>
              <a:gd name="connsiteY344" fmla="*/ 4899070 h 6858000"/>
              <a:gd name="connsiteX345" fmla="*/ 3871915 w 7467600"/>
              <a:gd name="connsiteY345" fmla="*/ 5253645 h 6858000"/>
              <a:gd name="connsiteX346" fmla="*/ 3799374 w 7467600"/>
              <a:gd name="connsiteY346" fmla="*/ 5466127 h 6858000"/>
              <a:gd name="connsiteX347" fmla="*/ 3498850 w 7467600"/>
              <a:gd name="connsiteY347" fmla="*/ 6661888 h 6858000"/>
              <a:gd name="connsiteX348" fmla="*/ 3399216 w 7467600"/>
              <a:gd name="connsiteY348" fmla="*/ 6858000 h 6858000"/>
              <a:gd name="connsiteX349" fmla="*/ 3303688 w 7467600"/>
              <a:gd name="connsiteY349" fmla="*/ 6858000 h 6858000"/>
              <a:gd name="connsiteX350" fmla="*/ 3391774 w 7467600"/>
              <a:gd name="connsiteY350" fmla="*/ 6697181 h 6858000"/>
              <a:gd name="connsiteX351" fmla="*/ 3735540 w 7467600"/>
              <a:gd name="connsiteY351" fmla="*/ 5546923 h 6858000"/>
              <a:gd name="connsiteX352" fmla="*/ 3729438 w 7467600"/>
              <a:gd name="connsiteY352" fmla="*/ 5569058 h 6858000"/>
              <a:gd name="connsiteX353" fmla="*/ 3707782 w 7467600"/>
              <a:gd name="connsiteY353" fmla="*/ 5644908 h 6858000"/>
              <a:gd name="connsiteX354" fmla="*/ 3583827 w 7467600"/>
              <a:gd name="connsiteY354" fmla="*/ 6039215 h 6858000"/>
              <a:gd name="connsiteX355" fmla="*/ 3547861 w 7467600"/>
              <a:gd name="connsiteY355" fmla="*/ 6129609 h 6858000"/>
              <a:gd name="connsiteX356" fmla="*/ 3490905 w 7467600"/>
              <a:gd name="connsiteY356" fmla="*/ 6277660 h 6858000"/>
              <a:gd name="connsiteX357" fmla="*/ 3455859 w 7467600"/>
              <a:gd name="connsiteY357" fmla="*/ 6391301 h 6858000"/>
              <a:gd name="connsiteX358" fmla="*/ 3429112 w 7467600"/>
              <a:gd name="connsiteY358" fmla="*/ 6479469 h 6858000"/>
              <a:gd name="connsiteX359" fmla="*/ 3304862 w 7467600"/>
              <a:gd name="connsiteY359" fmla="*/ 6796476 h 6858000"/>
              <a:gd name="connsiteX360" fmla="*/ 3276071 w 7467600"/>
              <a:gd name="connsiteY360" fmla="*/ 6858000 h 6858000"/>
              <a:gd name="connsiteX361" fmla="*/ 3240805 w 7467600"/>
              <a:gd name="connsiteY361" fmla="*/ 6858000 h 6858000"/>
              <a:gd name="connsiteX362" fmla="*/ 3275917 w 7467600"/>
              <a:gd name="connsiteY362" fmla="*/ 6783192 h 6858000"/>
              <a:gd name="connsiteX363" fmla="*/ 3399358 w 7467600"/>
              <a:gd name="connsiteY363" fmla="*/ 6469011 h 6858000"/>
              <a:gd name="connsiteX364" fmla="*/ 3425650 w 7467600"/>
              <a:gd name="connsiteY364" fmla="*/ 6381333 h 6858000"/>
              <a:gd name="connsiteX365" fmla="*/ 3460661 w 7467600"/>
              <a:gd name="connsiteY365" fmla="*/ 6266763 h 6858000"/>
              <a:gd name="connsiteX366" fmla="*/ 3518021 w 7467600"/>
              <a:gd name="connsiteY366" fmla="*/ 6117298 h 6858000"/>
              <a:gd name="connsiteX367" fmla="*/ 3554035 w 7467600"/>
              <a:gd name="connsiteY367" fmla="*/ 6027832 h 6858000"/>
              <a:gd name="connsiteX368" fmla="*/ 3677174 w 7467600"/>
              <a:gd name="connsiteY368" fmla="*/ 5636351 h 6858000"/>
              <a:gd name="connsiteX369" fmla="*/ 3698819 w 7467600"/>
              <a:gd name="connsiteY369" fmla="*/ 5560503 h 6858000"/>
              <a:gd name="connsiteX370" fmla="*/ 3702094 w 7467600"/>
              <a:gd name="connsiteY370" fmla="*/ 5549194 h 6858000"/>
              <a:gd name="connsiteX371" fmla="*/ 3398355 w 7467600"/>
              <a:gd name="connsiteY371" fmla="*/ 6094603 h 6858000"/>
              <a:gd name="connsiteX372" fmla="*/ 3193941 w 7467600"/>
              <a:gd name="connsiteY372" fmla="*/ 6798775 h 6858000"/>
              <a:gd name="connsiteX373" fmla="*/ 3184140 w 7467600"/>
              <a:gd name="connsiteY373" fmla="*/ 6858000 h 6858000"/>
              <a:gd name="connsiteX374" fmla="*/ 3099978 w 7467600"/>
              <a:gd name="connsiteY374" fmla="*/ 6858000 h 6858000"/>
              <a:gd name="connsiteX375" fmla="*/ 3101556 w 7467600"/>
              <a:gd name="connsiteY375" fmla="*/ 6843337 h 6858000"/>
              <a:gd name="connsiteX376" fmla="*/ 3370162 w 7467600"/>
              <a:gd name="connsiteY376" fmla="*/ 5785550 h 6858000"/>
              <a:gd name="connsiteX377" fmla="*/ 3746477 w 7467600"/>
              <a:gd name="connsiteY377" fmla="*/ 5377889 h 6858000"/>
              <a:gd name="connsiteX378" fmla="*/ 3863399 w 7467600"/>
              <a:gd name="connsiteY378" fmla="*/ 5087257 h 6858000"/>
              <a:gd name="connsiteX379" fmla="*/ 3968712 w 7467600"/>
              <a:gd name="connsiteY379" fmla="*/ 4913989 h 6858000"/>
              <a:gd name="connsiteX380" fmla="*/ 2792390 w 7467600"/>
              <a:gd name="connsiteY380" fmla="*/ 5382974 h 6858000"/>
              <a:gd name="connsiteX381" fmla="*/ 2714982 w 7467600"/>
              <a:gd name="connsiteY381" fmla="*/ 5427051 h 6858000"/>
              <a:gd name="connsiteX382" fmla="*/ 2813361 w 7467600"/>
              <a:gd name="connsiteY382" fmla="*/ 6023912 h 6858000"/>
              <a:gd name="connsiteX383" fmla="*/ 2688430 w 7467600"/>
              <a:gd name="connsiteY383" fmla="*/ 6801564 h 6858000"/>
              <a:gd name="connsiteX384" fmla="*/ 2629626 w 7467600"/>
              <a:gd name="connsiteY384" fmla="*/ 6763394 h 6858000"/>
              <a:gd name="connsiteX385" fmla="*/ 2565328 w 7467600"/>
              <a:gd name="connsiteY385" fmla="*/ 5516399 h 6858000"/>
              <a:gd name="connsiteX386" fmla="*/ 1922999 w 7467600"/>
              <a:gd name="connsiteY386" fmla="*/ 5980343 h 6858000"/>
              <a:gd name="connsiteX387" fmla="*/ 1950261 w 7467600"/>
              <a:gd name="connsiteY387" fmla="*/ 6405858 h 6858000"/>
              <a:gd name="connsiteX388" fmla="*/ 2365554 w 7467600"/>
              <a:gd name="connsiteY388" fmla="*/ 6759107 h 6858000"/>
              <a:gd name="connsiteX389" fmla="*/ 2424142 w 7467600"/>
              <a:gd name="connsiteY389" fmla="*/ 6858000 h 6858000"/>
              <a:gd name="connsiteX390" fmla="*/ 2395994 w 7467600"/>
              <a:gd name="connsiteY390" fmla="*/ 6858000 h 6858000"/>
              <a:gd name="connsiteX391" fmla="*/ 2392863 w 7467600"/>
              <a:gd name="connsiteY391" fmla="*/ 6852964 h 6858000"/>
              <a:gd name="connsiteX392" fmla="*/ 2017589 w 7467600"/>
              <a:gd name="connsiteY392" fmla="*/ 6493982 h 6858000"/>
              <a:gd name="connsiteX393" fmla="*/ 2147336 w 7467600"/>
              <a:gd name="connsiteY393" fmla="*/ 6594052 h 6858000"/>
              <a:gd name="connsiteX394" fmla="*/ 2207047 w 7467600"/>
              <a:gd name="connsiteY394" fmla="*/ 6654540 h 6858000"/>
              <a:gd name="connsiteX395" fmla="*/ 2299106 w 7467600"/>
              <a:gd name="connsiteY395" fmla="*/ 6778931 h 6858000"/>
              <a:gd name="connsiteX396" fmla="*/ 2314430 w 7467600"/>
              <a:gd name="connsiteY396" fmla="*/ 6801144 h 6858000"/>
              <a:gd name="connsiteX397" fmla="*/ 2352406 w 7467600"/>
              <a:gd name="connsiteY397" fmla="*/ 6858000 h 6858000"/>
              <a:gd name="connsiteX398" fmla="*/ 2314492 w 7467600"/>
              <a:gd name="connsiteY398" fmla="*/ 6858000 h 6858000"/>
              <a:gd name="connsiteX399" fmla="*/ 2288095 w 7467600"/>
              <a:gd name="connsiteY399" fmla="*/ 6818030 h 6858000"/>
              <a:gd name="connsiteX400" fmla="*/ 2272768 w 7467600"/>
              <a:gd name="connsiteY400" fmla="*/ 6795822 h 6858000"/>
              <a:gd name="connsiteX401" fmla="*/ 2182715 w 7467600"/>
              <a:gd name="connsiteY401" fmla="*/ 6675071 h 6858000"/>
              <a:gd name="connsiteX402" fmla="*/ 2032061 w 7467600"/>
              <a:gd name="connsiteY402" fmla="*/ 6541380 h 6858000"/>
              <a:gd name="connsiteX403" fmla="*/ 2257220 w 7467600"/>
              <a:gd name="connsiteY403" fmla="*/ 6826257 h 6858000"/>
              <a:gd name="connsiteX404" fmla="*/ 2281324 w 7467600"/>
              <a:gd name="connsiteY404" fmla="*/ 6858000 h 6858000"/>
              <a:gd name="connsiteX405" fmla="*/ 2242860 w 7467600"/>
              <a:gd name="connsiteY405" fmla="*/ 6858000 h 6858000"/>
              <a:gd name="connsiteX406" fmla="*/ 2232818 w 7467600"/>
              <a:gd name="connsiteY406" fmla="*/ 6844926 h 6858000"/>
              <a:gd name="connsiteX407" fmla="*/ 1990172 w 7467600"/>
              <a:gd name="connsiteY407" fmla="*/ 6542121 h 6858000"/>
              <a:gd name="connsiteX408" fmla="*/ 2124090 w 7467600"/>
              <a:gd name="connsiteY408" fmla="*/ 6761017 h 6858000"/>
              <a:gd name="connsiteX409" fmla="*/ 2200380 w 7467600"/>
              <a:gd name="connsiteY409" fmla="*/ 6858000 h 6858000"/>
              <a:gd name="connsiteX410" fmla="*/ 2147507 w 7467600"/>
              <a:gd name="connsiteY410" fmla="*/ 6858000 h 6858000"/>
              <a:gd name="connsiteX411" fmla="*/ 2070668 w 7467600"/>
              <a:gd name="connsiteY411" fmla="*/ 6761520 h 6858000"/>
              <a:gd name="connsiteX412" fmla="*/ 1975142 w 7467600"/>
              <a:gd name="connsiteY412" fmla="*/ 6585570 h 6858000"/>
              <a:gd name="connsiteX413" fmla="*/ 2050035 w 7467600"/>
              <a:gd name="connsiteY413" fmla="*/ 6813345 h 6858000"/>
              <a:gd name="connsiteX414" fmla="*/ 2063025 w 7467600"/>
              <a:gd name="connsiteY414" fmla="*/ 6858000 h 6858000"/>
              <a:gd name="connsiteX415" fmla="*/ 2021675 w 7467600"/>
              <a:gd name="connsiteY415" fmla="*/ 6858000 h 6858000"/>
              <a:gd name="connsiteX416" fmla="*/ 2019308 w 7467600"/>
              <a:gd name="connsiteY416" fmla="*/ 6847118 h 6858000"/>
              <a:gd name="connsiteX417" fmla="*/ 1938835 w 7467600"/>
              <a:gd name="connsiteY417" fmla="*/ 6551160 h 6858000"/>
              <a:gd name="connsiteX418" fmla="*/ 1953230 w 7467600"/>
              <a:gd name="connsiteY418" fmla="*/ 6759699 h 6858000"/>
              <a:gd name="connsiteX419" fmla="*/ 1956763 w 7467600"/>
              <a:gd name="connsiteY419" fmla="*/ 6778191 h 6858000"/>
              <a:gd name="connsiteX420" fmla="*/ 1967925 w 7467600"/>
              <a:gd name="connsiteY420" fmla="*/ 6858000 h 6858000"/>
              <a:gd name="connsiteX421" fmla="*/ 1936622 w 7467600"/>
              <a:gd name="connsiteY421" fmla="*/ 6858000 h 6858000"/>
              <a:gd name="connsiteX422" fmla="*/ 1926261 w 7467600"/>
              <a:gd name="connsiteY422" fmla="*/ 6784064 h 6858000"/>
              <a:gd name="connsiteX423" fmla="*/ 1922724 w 7467600"/>
              <a:gd name="connsiteY423" fmla="*/ 6765577 h 6858000"/>
              <a:gd name="connsiteX424" fmla="*/ 1904650 w 7467600"/>
              <a:gd name="connsiteY424" fmla="*/ 6639616 h 6858000"/>
              <a:gd name="connsiteX425" fmla="*/ 1885273 w 7467600"/>
              <a:gd name="connsiteY425" fmla="*/ 6858000 h 6858000"/>
              <a:gd name="connsiteX426" fmla="*/ 1854363 w 7467600"/>
              <a:gd name="connsiteY426" fmla="*/ 6858000 h 6858000"/>
              <a:gd name="connsiteX427" fmla="*/ 1880391 w 7467600"/>
              <a:gd name="connsiteY427" fmla="*/ 6603796 h 6858000"/>
              <a:gd name="connsiteX428" fmla="*/ 1818273 w 7467600"/>
              <a:gd name="connsiteY428" fmla="*/ 6715729 h 6858000"/>
              <a:gd name="connsiteX429" fmla="*/ 1794691 w 7467600"/>
              <a:gd name="connsiteY429" fmla="*/ 6843239 h 6858000"/>
              <a:gd name="connsiteX430" fmla="*/ 1794914 w 7467600"/>
              <a:gd name="connsiteY430" fmla="*/ 6858000 h 6858000"/>
              <a:gd name="connsiteX431" fmla="*/ 1746128 w 7467600"/>
              <a:gd name="connsiteY431" fmla="*/ 6858000 h 6858000"/>
              <a:gd name="connsiteX432" fmla="*/ 1753934 w 7467600"/>
              <a:gd name="connsiteY432" fmla="*/ 6724796 h 6858000"/>
              <a:gd name="connsiteX433" fmla="*/ 1792053 w 7467600"/>
              <a:gd name="connsiteY433" fmla="*/ 6572396 h 6858000"/>
              <a:gd name="connsiteX434" fmla="*/ 1862248 w 7467600"/>
              <a:gd name="connsiteY434" fmla="*/ 6266397 h 6858000"/>
              <a:gd name="connsiteX435" fmla="*/ 1862250 w 7467600"/>
              <a:gd name="connsiteY435" fmla="*/ 6033531 h 6858000"/>
              <a:gd name="connsiteX436" fmla="*/ 1211999 w 7467600"/>
              <a:gd name="connsiteY436" fmla="*/ 6683610 h 6858000"/>
              <a:gd name="connsiteX437" fmla="*/ 1213266 w 7467600"/>
              <a:gd name="connsiteY437" fmla="*/ 6691947 h 6858000"/>
              <a:gd name="connsiteX438" fmla="*/ 1203370 w 7467600"/>
              <a:gd name="connsiteY438" fmla="*/ 6850676 h 6858000"/>
              <a:gd name="connsiteX439" fmla="*/ 1203671 w 7467600"/>
              <a:gd name="connsiteY439" fmla="*/ 6858000 h 6858000"/>
              <a:gd name="connsiteX440" fmla="*/ 1143180 w 7467600"/>
              <a:gd name="connsiteY440" fmla="*/ 6858000 h 6858000"/>
              <a:gd name="connsiteX441" fmla="*/ 1142176 w 7467600"/>
              <a:gd name="connsiteY441" fmla="*/ 6766045 h 6858000"/>
              <a:gd name="connsiteX442" fmla="*/ 1067484 w 7467600"/>
              <a:gd name="connsiteY442" fmla="*/ 6858000 h 6858000"/>
              <a:gd name="connsiteX443" fmla="*/ 953928 w 7467600"/>
              <a:gd name="connsiteY443" fmla="*/ 6858000 h 6858000"/>
              <a:gd name="connsiteX444" fmla="*/ 959715 w 7467600"/>
              <a:gd name="connsiteY444" fmla="*/ 6850185 h 6858000"/>
              <a:gd name="connsiteX445" fmla="*/ 1483788 w 7467600"/>
              <a:gd name="connsiteY445" fmla="*/ 6259174 h 6858000"/>
              <a:gd name="connsiteX446" fmla="*/ 1100671 w 7467600"/>
              <a:gd name="connsiteY446" fmla="*/ 6252137 h 6858000"/>
              <a:gd name="connsiteX447" fmla="*/ 1090144 w 7467600"/>
              <a:gd name="connsiteY447" fmla="*/ 6256748 h 6858000"/>
              <a:gd name="connsiteX448" fmla="*/ 1095872 w 7467600"/>
              <a:gd name="connsiteY448" fmla="*/ 6271892 h 6858000"/>
              <a:gd name="connsiteX449" fmla="*/ 262785 w 7467600"/>
              <a:gd name="connsiteY449" fmla="*/ 6845450 h 6858000"/>
              <a:gd name="connsiteX450" fmla="*/ 209968 w 7467600"/>
              <a:gd name="connsiteY450" fmla="*/ 6770713 h 6858000"/>
              <a:gd name="connsiteX451" fmla="*/ 873460 w 7467600"/>
              <a:gd name="connsiteY451" fmla="*/ 6253768 h 6858000"/>
              <a:gd name="connsiteX452" fmla="*/ 192686 w 7467600"/>
              <a:gd name="connsiteY452" fmla="*/ 5849257 h 6858000"/>
              <a:gd name="connsiteX453" fmla="*/ 4696 w 7467600"/>
              <a:gd name="connsiteY453" fmla="*/ 5697668 h 6858000"/>
              <a:gd name="connsiteX454" fmla="*/ 0 w 7467600"/>
              <a:gd name="connsiteY454" fmla="*/ 5689984 h 6858000"/>
              <a:gd name="connsiteX455" fmla="*/ 0 w 7467600"/>
              <a:gd name="connsiteY455" fmla="*/ 5513472 h 6858000"/>
              <a:gd name="connsiteX456" fmla="*/ 174101 w 7467600"/>
              <a:gd name="connsiteY456" fmla="*/ 5620277 h 6858000"/>
              <a:gd name="connsiteX457" fmla="*/ 891800 w 7467600"/>
              <a:gd name="connsiteY457" fmla="*/ 6036935 h 6858000"/>
              <a:gd name="connsiteX458" fmla="*/ 1072219 w 7467600"/>
              <a:gd name="connsiteY458" fmla="*/ 6169443 h 6858000"/>
              <a:gd name="connsiteX459" fmla="*/ 1074117 w 7467600"/>
              <a:gd name="connsiteY459" fmla="*/ 6170301 h 6858000"/>
              <a:gd name="connsiteX460" fmla="*/ 1083114 w 7467600"/>
              <a:gd name="connsiteY460" fmla="*/ 6174131 h 6858000"/>
              <a:gd name="connsiteX461" fmla="*/ 1543010 w 7467600"/>
              <a:gd name="connsiteY461" fmla="*/ 6191140 h 6858000"/>
              <a:gd name="connsiteX462" fmla="*/ 1551080 w 7467600"/>
              <a:gd name="connsiteY462" fmla="*/ 6195006 h 6858000"/>
              <a:gd name="connsiteX463" fmla="*/ 2345443 w 7467600"/>
              <a:gd name="connsiteY463" fmla="*/ 5549882 h 6858000"/>
              <a:gd name="connsiteX464" fmla="*/ 1721499 w 7467600"/>
              <a:gd name="connsiteY464" fmla="*/ 5599969 h 6858000"/>
              <a:gd name="connsiteX465" fmla="*/ 767716 w 7467600"/>
              <a:gd name="connsiteY465" fmla="*/ 5472768 h 6858000"/>
              <a:gd name="connsiteX466" fmla="*/ 722147 w 7467600"/>
              <a:gd name="connsiteY466" fmla="*/ 5393091 h 6858000"/>
              <a:gd name="connsiteX467" fmla="*/ 1485552 w 7467600"/>
              <a:gd name="connsiteY467" fmla="*/ 5313202 h 6858000"/>
              <a:gd name="connsiteX468" fmla="*/ 2143004 w 7467600"/>
              <a:gd name="connsiteY468" fmla="*/ 5402420 h 6858000"/>
              <a:gd name="connsiteX469" fmla="*/ 1933391 w 7467600"/>
              <a:gd name="connsiteY469" fmla="*/ 5156971 h 6858000"/>
              <a:gd name="connsiteX470" fmla="*/ 1827118 w 7467600"/>
              <a:gd name="connsiteY470" fmla="*/ 4968410 h 6858000"/>
              <a:gd name="connsiteX471" fmla="*/ 1837349 w 7467600"/>
              <a:gd name="connsiteY471" fmla="*/ 4956357 h 6858000"/>
              <a:gd name="connsiteX472" fmla="*/ 2162835 w 7467600"/>
              <a:gd name="connsiteY472" fmla="*/ 5187853 h 6858000"/>
              <a:gd name="connsiteX473" fmla="*/ 2257167 w 7467600"/>
              <a:gd name="connsiteY473" fmla="*/ 5462123 h 6858000"/>
              <a:gd name="connsiteX474" fmla="*/ 2261598 w 7467600"/>
              <a:gd name="connsiteY474" fmla="*/ 5467998 h 6858000"/>
              <a:gd name="connsiteX475" fmla="*/ 2437177 w 7467600"/>
              <a:gd name="connsiteY475" fmla="*/ 5479608 h 6858000"/>
              <a:gd name="connsiteX476" fmla="*/ 2445247 w 7467600"/>
              <a:gd name="connsiteY476" fmla="*/ 5483476 h 6858000"/>
              <a:gd name="connsiteX477" fmla="*/ 2743626 w 7467600"/>
              <a:gd name="connsiteY477" fmla="*/ 5304819 h 6858000"/>
              <a:gd name="connsiteX478" fmla="*/ 3048102 w 7467600"/>
              <a:gd name="connsiteY478" fmla="*/ 5150595 h 6858000"/>
              <a:gd name="connsiteX479" fmla="*/ 1799414 w 7467600"/>
              <a:gd name="connsiteY479" fmla="*/ 4694732 h 6858000"/>
              <a:gd name="connsiteX480" fmla="*/ 1771735 w 7467600"/>
              <a:gd name="connsiteY480" fmla="*/ 4619929 h 6858000"/>
              <a:gd name="connsiteX481" fmla="*/ 3104273 w 7467600"/>
              <a:gd name="connsiteY481" fmla="*/ 5076159 h 6858000"/>
              <a:gd name="connsiteX482" fmla="*/ 3113245 w 7467600"/>
              <a:gd name="connsiteY482" fmla="*/ 5090705 h 6858000"/>
              <a:gd name="connsiteX483" fmla="*/ 3126294 w 7467600"/>
              <a:gd name="connsiteY483" fmla="*/ 5114400 h 6858000"/>
              <a:gd name="connsiteX484" fmla="*/ 3937433 w 7467600"/>
              <a:gd name="connsiteY484" fmla="*/ 4830473 h 6858000"/>
              <a:gd name="connsiteX485" fmla="*/ 3590475 w 7467600"/>
              <a:gd name="connsiteY485" fmla="*/ 4597974 h 6858000"/>
              <a:gd name="connsiteX486" fmla="*/ 3100264 w 7467600"/>
              <a:gd name="connsiteY486" fmla="*/ 4579845 h 6858000"/>
              <a:gd name="connsiteX487" fmla="*/ 2183576 w 7467600"/>
              <a:gd name="connsiteY487" fmla="*/ 4227150 h 6858000"/>
              <a:gd name="connsiteX488" fmla="*/ 2151029 w 7467600"/>
              <a:gd name="connsiteY488" fmla="*/ 4146947 h 6858000"/>
              <a:gd name="connsiteX489" fmla="*/ 3563434 w 7467600"/>
              <a:gd name="connsiteY489" fmla="*/ 4469115 h 6858000"/>
              <a:gd name="connsiteX490" fmla="*/ 3177952 w 7467600"/>
              <a:gd name="connsiteY490" fmla="*/ 3657386 h 6858000"/>
              <a:gd name="connsiteX491" fmla="*/ 3189263 w 7467600"/>
              <a:gd name="connsiteY491" fmla="*/ 3625726 h 6858000"/>
              <a:gd name="connsiteX492" fmla="*/ 3560912 w 7467600"/>
              <a:gd name="connsiteY492" fmla="*/ 4079863 h 6858000"/>
              <a:gd name="connsiteX493" fmla="*/ 3626636 w 7467600"/>
              <a:gd name="connsiteY493" fmla="*/ 4512230 h 6858000"/>
              <a:gd name="connsiteX494" fmla="*/ 3653088 w 7467600"/>
              <a:gd name="connsiteY494" fmla="*/ 4521417 h 6858000"/>
              <a:gd name="connsiteX495" fmla="*/ 3988128 w 7467600"/>
              <a:gd name="connsiteY495" fmla="*/ 4817267 h 6858000"/>
              <a:gd name="connsiteX496" fmla="*/ 4830582 w 7467600"/>
              <a:gd name="connsiteY496" fmla="*/ 4676000 h 6858000"/>
              <a:gd name="connsiteX497" fmla="*/ 4830100 w 7467600"/>
              <a:gd name="connsiteY497" fmla="*/ 4675554 h 6858000"/>
              <a:gd name="connsiteX498" fmla="*/ 4036318 w 7467600"/>
              <a:gd name="connsiteY498" fmla="*/ 4147013 h 6858000"/>
              <a:gd name="connsiteX499" fmla="*/ 3432098 w 7467600"/>
              <a:gd name="connsiteY499" fmla="*/ 3537312 h 6858000"/>
              <a:gd name="connsiteX500" fmla="*/ 3446761 w 7467600"/>
              <a:gd name="connsiteY500" fmla="*/ 3461278 h 6858000"/>
              <a:gd name="connsiteX501" fmla="*/ 4419733 w 7467600"/>
              <a:gd name="connsiteY501" fmla="*/ 3963555 h 6858000"/>
              <a:gd name="connsiteX502" fmla="*/ 4781371 w 7467600"/>
              <a:gd name="connsiteY502" fmla="*/ 4458604 h 6858000"/>
              <a:gd name="connsiteX503" fmla="*/ 4780440 w 7467600"/>
              <a:gd name="connsiteY503" fmla="*/ 4470290 h 6858000"/>
              <a:gd name="connsiteX504" fmla="*/ 4898954 w 7467600"/>
              <a:gd name="connsiteY504" fmla="*/ 4662092 h 6858000"/>
              <a:gd name="connsiteX505" fmla="*/ 4900699 w 7467600"/>
              <a:gd name="connsiteY505" fmla="*/ 4670867 h 6858000"/>
              <a:gd name="connsiteX506" fmla="*/ 5714511 w 7467600"/>
              <a:gd name="connsiteY506" fmla="*/ 4663483 h 6858000"/>
              <a:gd name="connsiteX507" fmla="*/ 5464793 w 7467600"/>
              <a:gd name="connsiteY507" fmla="*/ 4393556 h 6858000"/>
              <a:gd name="connsiteX508" fmla="*/ 5461897 w 7467600"/>
              <a:gd name="connsiteY508" fmla="*/ 4390879 h 6858000"/>
              <a:gd name="connsiteX509" fmla="*/ 4294126 w 7467600"/>
              <a:gd name="connsiteY509" fmla="*/ 3303048 h 6858000"/>
              <a:gd name="connsiteX510" fmla="*/ 4305321 w 7467600"/>
              <a:gd name="connsiteY510" fmla="*/ 3256953 h 6858000"/>
              <a:gd name="connsiteX511" fmla="*/ 4949299 w 7467600"/>
              <a:gd name="connsiteY511" fmla="*/ 3766336 h 6858000"/>
              <a:gd name="connsiteX512" fmla="*/ 5291452 w 7467600"/>
              <a:gd name="connsiteY512" fmla="*/ 4076801 h 6858000"/>
              <a:gd name="connsiteX513" fmla="*/ 5434998 w 7467600"/>
              <a:gd name="connsiteY513" fmla="*/ 4254100 h 6858000"/>
              <a:gd name="connsiteX514" fmla="*/ 5351015 w 7467600"/>
              <a:gd name="connsiteY514" fmla="*/ 3760989 h 6858000"/>
              <a:gd name="connsiteX515" fmla="*/ 5413780 w 7467600"/>
              <a:gd name="connsiteY515" fmla="*/ 2966265 h 6858000"/>
              <a:gd name="connsiteX516" fmla="*/ 5425627 w 7467600"/>
              <a:gd name="connsiteY516" fmla="*/ 2954192 h 6858000"/>
              <a:gd name="connsiteX517" fmla="*/ 6604735 w 7467600"/>
              <a:gd name="connsiteY517" fmla="*/ 2041381 h 6858000"/>
              <a:gd name="connsiteX518" fmla="*/ 7204487 w 7467600"/>
              <a:gd name="connsiteY518" fmla="*/ 2742112 h 6858000"/>
              <a:gd name="connsiteX519" fmla="*/ 7131592 w 7467600"/>
              <a:gd name="connsiteY519" fmla="*/ 2672096 h 6858000"/>
              <a:gd name="connsiteX520" fmla="*/ 6996344 w 7467600"/>
              <a:gd name="connsiteY520" fmla="*/ 2518310 h 6858000"/>
              <a:gd name="connsiteX521" fmla="*/ 6735495 w 7467600"/>
              <a:gd name="connsiteY521" fmla="*/ 2196890 h 6858000"/>
              <a:gd name="connsiteX522" fmla="*/ 6721901 w 7467600"/>
              <a:gd name="connsiteY522" fmla="*/ 2179274 h 6858000"/>
              <a:gd name="connsiteX523" fmla="*/ 6604735 w 7467600"/>
              <a:gd name="connsiteY523" fmla="*/ 2041381 h 6858000"/>
              <a:gd name="connsiteX524" fmla="*/ 6591670 w 7467600"/>
              <a:gd name="connsiteY524" fmla="*/ 1988277 h 6858000"/>
              <a:gd name="connsiteX525" fmla="*/ 6747349 w 7467600"/>
              <a:gd name="connsiteY525" fmla="*/ 2160069 h 6858000"/>
              <a:gd name="connsiteX526" fmla="*/ 6760943 w 7467600"/>
              <a:gd name="connsiteY526" fmla="*/ 2177686 h 6858000"/>
              <a:gd name="connsiteX527" fmla="*/ 7021065 w 7467600"/>
              <a:gd name="connsiteY527" fmla="*/ 2498102 h 6858000"/>
              <a:gd name="connsiteX528" fmla="*/ 7155223 w 7467600"/>
              <a:gd name="connsiteY528" fmla="*/ 2650386 h 6858000"/>
              <a:gd name="connsiteX529" fmla="*/ 7203167 w 7467600"/>
              <a:gd name="connsiteY529" fmla="*/ 2697288 h 6858000"/>
              <a:gd name="connsiteX530" fmla="*/ 6937703 w 7467600"/>
              <a:gd name="connsiteY530" fmla="*/ 2321981 h 6858000"/>
              <a:gd name="connsiteX531" fmla="*/ 6591670 w 7467600"/>
              <a:gd name="connsiteY531" fmla="*/ 1988277 h 6858000"/>
              <a:gd name="connsiteX532" fmla="*/ 5798671 w 7467600"/>
              <a:gd name="connsiteY532" fmla="*/ 1981601 h 6858000"/>
              <a:gd name="connsiteX533" fmla="*/ 5754709 w 7467600"/>
              <a:gd name="connsiteY533" fmla="*/ 2071454 h 6858000"/>
              <a:gd name="connsiteX534" fmla="*/ 5763044 w 7467600"/>
              <a:gd name="connsiteY534" fmla="*/ 2842206 h 6858000"/>
              <a:gd name="connsiteX535" fmla="*/ 5764974 w 7467600"/>
              <a:gd name="connsiteY535" fmla="*/ 2799609 h 6858000"/>
              <a:gd name="connsiteX536" fmla="*/ 5767665 w 7467600"/>
              <a:gd name="connsiteY536" fmla="*/ 2666409 h 6858000"/>
              <a:gd name="connsiteX537" fmla="*/ 5763055 w 7467600"/>
              <a:gd name="connsiteY537" fmla="*/ 2579705 h 6858000"/>
              <a:gd name="connsiteX538" fmla="*/ 5758079 w 7467600"/>
              <a:gd name="connsiteY538" fmla="*/ 2492508 h 6858000"/>
              <a:gd name="connsiteX539" fmla="*/ 5779325 w 7467600"/>
              <a:gd name="connsiteY539" fmla="*/ 2197069 h 6858000"/>
              <a:gd name="connsiteX540" fmla="*/ 5798671 w 7467600"/>
              <a:gd name="connsiteY540" fmla="*/ 1981601 h 6858000"/>
              <a:gd name="connsiteX541" fmla="*/ 5829202 w 7467600"/>
              <a:gd name="connsiteY541" fmla="*/ 1971679 h 6858000"/>
              <a:gd name="connsiteX542" fmla="*/ 5809558 w 7467600"/>
              <a:gd name="connsiteY542" fmla="*/ 2198043 h 6858000"/>
              <a:gd name="connsiteX543" fmla="*/ 5788653 w 7467600"/>
              <a:gd name="connsiteY543" fmla="*/ 2489430 h 6858000"/>
              <a:gd name="connsiteX544" fmla="*/ 5793439 w 7467600"/>
              <a:gd name="connsiteY544" fmla="*/ 2575235 h 6858000"/>
              <a:gd name="connsiteX545" fmla="*/ 5796837 w 7467600"/>
              <a:gd name="connsiteY545" fmla="*/ 2637633 h 6858000"/>
              <a:gd name="connsiteX546" fmla="*/ 5818614 w 7467600"/>
              <a:gd name="connsiteY546" fmla="*/ 2473055 h 6858000"/>
              <a:gd name="connsiteX547" fmla="*/ 5829202 w 7467600"/>
              <a:gd name="connsiteY547" fmla="*/ 1971679 h 6858000"/>
              <a:gd name="connsiteX548" fmla="*/ 5911389 w 7467600"/>
              <a:gd name="connsiteY548" fmla="*/ 1898371 h 6858000"/>
              <a:gd name="connsiteX549" fmla="*/ 6237627 w 7467600"/>
              <a:gd name="connsiteY549" fmla="*/ 2231921 h 6858000"/>
              <a:gd name="connsiteX550" fmla="*/ 5911389 w 7467600"/>
              <a:gd name="connsiteY550" fmla="*/ 1898371 h 6858000"/>
              <a:gd name="connsiteX551" fmla="*/ 6944437 w 7467600"/>
              <a:gd name="connsiteY551" fmla="*/ 1575402 h 6858000"/>
              <a:gd name="connsiteX552" fmla="*/ 6304730 w 7467600"/>
              <a:gd name="connsiteY552" fmla="*/ 1766654 h 6858000"/>
              <a:gd name="connsiteX553" fmla="*/ 6944437 w 7467600"/>
              <a:gd name="connsiteY553" fmla="*/ 1575402 h 6858000"/>
              <a:gd name="connsiteX554" fmla="*/ 7019523 w 7467600"/>
              <a:gd name="connsiteY554" fmla="*/ 1519450 h 6858000"/>
              <a:gd name="connsiteX555" fmla="*/ 6298091 w 7467600"/>
              <a:gd name="connsiteY555" fmla="*/ 1737122 h 6858000"/>
              <a:gd name="connsiteX556" fmla="*/ 7019523 w 7467600"/>
              <a:gd name="connsiteY556" fmla="*/ 1519450 h 6858000"/>
              <a:gd name="connsiteX557" fmla="*/ 2399523 w 7467600"/>
              <a:gd name="connsiteY557" fmla="*/ 1428234 h 6858000"/>
              <a:gd name="connsiteX558" fmla="*/ 2224982 w 7467600"/>
              <a:gd name="connsiteY558" fmla="*/ 1826201 h 6858000"/>
              <a:gd name="connsiteX559" fmla="*/ 2096099 w 7467600"/>
              <a:gd name="connsiteY559" fmla="*/ 2345900 h 6858000"/>
              <a:gd name="connsiteX560" fmla="*/ 2283317 w 7467600"/>
              <a:gd name="connsiteY560" fmla="*/ 1796925 h 6858000"/>
              <a:gd name="connsiteX561" fmla="*/ 2399523 w 7467600"/>
              <a:gd name="connsiteY561" fmla="*/ 1428234 h 6858000"/>
              <a:gd name="connsiteX562" fmla="*/ 2448558 w 7467600"/>
              <a:gd name="connsiteY562" fmla="*/ 1373435 h 6858000"/>
              <a:gd name="connsiteX563" fmla="*/ 2312521 w 7467600"/>
              <a:gd name="connsiteY563" fmla="*/ 1806140 h 6858000"/>
              <a:gd name="connsiteX564" fmla="*/ 2127533 w 7467600"/>
              <a:gd name="connsiteY564" fmla="*/ 2348380 h 6858000"/>
              <a:gd name="connsiteX565" fmla="*/ 2358080 w 7467600"/>
              <a:gd name="connsiteY565" fmla="*/ 1866134 h 6858000"/>
              <a:gd name="connsiteX566" fmla="*/ 2407436 w 7467600"/>
              <a:gd name="connsiteY566" fmla="*/ 1651070 h 6858000"/>
              <a:gd name="connsiteX567" fmla="*/ 2448558 w 7467600"/>
              <a:gd name="connsiteY567" fmla="*/ 1373435 h 6858000"/>
              <a:gd name="connsiteX568" fmla="*/ 278707 w 7467600"/>
              <a:gd name="connsiteY568" fmla="*/ 1352270 h 6858000"/>
              <a:gd name="connsiteX569" fmla="*/ 321570 w 7467600"/>
              <a:gd name="connsiteY569" fmla="*/ 1861610 h 6858000"/>
              <a:gd name="connsiteX570" fmla="*/ 294281 w 7467600"/>
              <a:gd name="connsiteY570" fmla="*/ 1440658 h 6858000"/>
              <a:gd name="connsiteX571" fmla="*/ 278707 w 7467600"/>
              <a:gd name="connsiteY571" fmla="*/ 1352270 h 6858000"/>
              <a:gd name="connsiteX572" fmla="*/ 1423821 w 7467600"/>
              <a:gd name="connsiteY572" fmla="*/ 1351958 h 6858000"/>
              <a:gd name="connsiteX573" fmla="*/ 1638521 w 7467600"/>
              <a:gd name="connsiteY573" fmla="*/ 1908470 h 6858000"/>
              <a:gd name="connsiteX574" fmla="*/ 1754199 w 7467600"/>
              <a:gd name="connsiteY574" fmla="*/ 2149284 h 6858000"/>
              <a:gd name="connsiteX575" fmla="*/ 1908359 w 7467600"/>
              <a:gd name="connsiteY575" fmla="*/ 2364988 h 6858000"/>
              <a:gd name="connsiteX576" fmla="*/ 1647661 w 7467600"/>
              <a:gd name="connsiteY576" fmla="*/ 1825945 h 6858000"/>
              <a:gd name="connsiteX577" fmla="*/ 1423821 w 7467600"/>
              <a:gd name="connsiteY577" fmla="*/ 1351958 h 6858000"/>
              <a:gd name="connsiteX578" fmla="*/ 1431890 w 7467600"/>
              <a:gd name="connsiteY578" fmla="*/ 1306475 h 6858000"/>
              <a:gd name="connsiteX579" fmla="*/ 1507597 w 7467600"/>
              <a:gd name="connsiteY579" fmla="*/ 1446132 h 6858000"/>
              <a:gd name="connsiteX580" fmla="*/ 1674586 w 7467600"/>
              <a:gd name="connsiteY580" fmla="*/ 1813832 h 6858000"/>
              <a:gd name="connsiteX581" fmla="*/ 1815950 w 7467600"/>
              <a:gd name="connsiteY581" fmla="*/ 2128564 h 6858000"/>
              <a:gd name="connsiteX582" fmla="*/ 1984242 w 7467600"/>
              <a:gd name="connsiteY582" fmla="*/ 2430829 h 6858000"/>
              <a:gd name="connsiteX583" fmla="*/ 2014023 w 7467600"/>
              <a:gd name="connsiteY583" fmla="*/ 2450995 h 6858000"/>
              <a:gd name="connsiteX584" fmla="*/ 1747337 w 7467600"/>
              <a:gd name="connsiteY584" fmla="*/ 1855264 h 6858000"/>
              <a:gd name="connsiteX585" fmla="*/ 1533749 w 7467600"/>
              <a:gd name="connsiteY585" fmla="*/ 1478656 h 6858000"/>
              <a:gd name="connsiteX586" fmla="*/ 1431890 w 7467600"/>
              <a:gd name="connsiteY586" fmla="*/ 1306475 h 6858000"/>
              <a:gd name="connsiteX587" fmla="*/ 5052692 w 7467600"/>
              <a:gd name="connsiteY587" fmla="*/ 1292994 h 6858000"/>
              <a:gd name="connsiteX588" fmla="*/ 5200661 w 7467600"/>
              <a:gd name="connsiteY588" fmla="*/ 1635186 h 6858000"/>
              <a:gd name="connsiteX589" fmla="*/ 5297138 w 7467600"/>
              <a:gd name="connsiteY589" fmla="*/ 1906351 h 6858000"/>
              <a:gd name="connsiteX590" fmla="*/ 5052692 w 7467600"/>
              <a:gd name="connsiteY590" fmla="*/ 1292994 h 6858000"/>
              <a:gd name="connsiteX591" fmla="*/ 5009948 w 7467600"/>
              <a:gd name="connsiteY591" fmla="*/ 1273619 h 6858000"/>
              <a:gd name="connsiteX592" fmla="*/ 5121777 w 7467600"/>
              <a:gd name="connsiteY592" fmla="*/ 1654213 h 6858000"/>
              <a:gd name="connsiteX593" fmla="*/ 5293545 w 7467600"/>
              <a:gd name="connsiteY593" fmla="*/ 2072247 h 6858000"/>
              <a:gd name="connsiteX594" fmla="*/ 5294042 w 7467600"/>
              <a:gd name="connsiteY594" fmla="*/ 2065019 h 6858000"/>
              <a:gd name="connsiteX595" fmla="*/ 5171936 w 7467600"/>
              <a:gd name="connsiteY595" fmla="*/ 1647613 h 6858000"/>
              <a:gd name="connsiteX596" fmla="*/ 5009948 w 7467600"/>
              <a:gd name="connsiteY596" fmla="*/ 1273619 h 6858000"/>
              <a:gd name="connsiteX597" fmla="*/ 655236 w 7467600"/>
              <a:gd name="connsiteY597" fmla="*/ 1268632 h 6858000"/>
              <a:gd name="connsiteX598" fmla="*/ 839521 w 7467600"/>
              <a:gd name="connsiteY598" fmla="*/ 1685315 h 6858000"/>
              <a:gd name="connsiteX599" fmla="*/ 1109416 w 7467600"/>
              <a:gd name="connsiteY599" fmla="*/ 2061663 h 6858000"/>
              <a:gd name="connsiteX600" fmla="*/ 1298300 w 7467600"/>
              <a:gd name="connsiteY600" fmla="*/ 2247742 h 6858000"/>
              <a:gd name="connsiteX601" fmla="*/ 1125871 w 7467600"/>
              <a:gd name="connsiteY601" fmla="*/ 1989513 h 6858000"/>
              <a:gd name="connsiteX602" fmla="*/ 981574 w 7467600"/>
              <a:gd name="connsiteY602" fmla="*/ 1783157 h 6858000"/>
              <a:gd name="connsiteX603" fmla="*/ 922198 w 7467600"/>
              <a:gd name="connsiteY603" fmla="*/ 1677437 h 6858000"/>
              <a:gd name="connsiteX604" fmla="*/ 869293 w 7467600"/>
              <a:gd name="connsiteY604" fmla="*/ 1583214 h 6858000"/>
              <a:gd name="connsiteX605" fmla="*/ 751431 w 7467600"/>
              <a:gd name="connsiteY605" fmla="*/ 1405731 h 6858000"/>
              <a:gd name="connsiteX606" fmla="*/ 655236 w 7467600"/>
              <a:gd name="connsiteY606" fmla="*/ 1268632 h 6858000"/>
              <a:gd name="connsiteX607" fmla="*/ 6516292 w 7467600"/>
              <a:gd name="connsiteY607" fmla="*/ 1263064 h 6858000"/>
              <a:gd name="connsiteX608" fmla="*/ 5736320 w 7467600"/>
              <a:gd name="connsiteY608" fmla="*/ 1501803 h 6858000"/>
              <a:gd name="connsiteX609" fmla="*/ 6516292 w 7467600"/>
              <a:gd name="connsiteY609" fmla="*/ 1263064 h 6858000"/>
              <a:gd name="connsiteX610" fmla="*/ 291466 w 7467600"/>
              <a:gd name="connsiteY610" fmla="*/ 1250369 h 6858000"/>
              <a:gd name="connsiteX611" fmla="*/ 323180 w 7467600"/>
              <a:gd name="connsiteY611" fmla="*/ 1435283 h 6858000"/>
              <a:gd name="connsiteX612" fmla="*/ 349381 w 7467600"/>
              <a:gd name="connsiteY612" fmla="*/ 1875041 h 6858000"/>
              <a:gd name="connsiteX613" fmla="*/ 374363 w 7467600"/>
              <a:gd name="connsiteY613" fmla="*/ 1506494 h 6858000"/>
              <a:gd name="connsiteX614" fmla="*/ 302168 w 7467600"/>
              <a:gd name="connsiteY614" fmla="*/ 1274495 h 6858000"/>
              <a:gd name="connsiteX615" fmla="*/ 291466 w 7467600"/>
              <a:gd name="connsiteY615" fmla="*/ 1250369 h 6858000"/>
              <a:gd name="connsiteX616" fmla="*/ 678222 w 7467600"/>
              <a:gd name="connsiteY616" fmla="*/ 1248670 h 6858000"/>
              <a:gd name="connsiteX617" fmla="*/ 775536 w 7467600"/>
              <a:gd name="connsiteY617" fmla="*/ 1388015 h 6858000"/>
              <a:gd name="connsiteX618" fmla="*/ 894529 w 7467600"/>
              <a:gd name="connsiteY618" fmla="*/ 1567739 h 6858000"/>
              <a:gd name="connsiteX619" fmla="*/ 948000 w 7467600"/>
              <a:gd name="connsiteY619" fmla="*/ 1663088 h 6858000"/>
              <a:gd name="connsiteX620" fmla="*/ 1006812 w 7467600"/>
              <a:gd name="connsiteY620" fmla="*/ 1767683 h 6858000"/>
              <a:gd name="connsiteX621" fmla="*/ 1149133 w 7467600"/>
              <a:gd name="connsiteY621" fmla="*/ 1971513 h 6858000"/>
              <a:gd name="connsiteX622" fmla="*/ 1333952 w 7467600"/>
              <a:gd name="connsiteY622" fmla="*/ 2251620 h 6858000"/>
              <a:gd name="connsiteX623" fmla="*/ 1337329 w 7467600"/>
              <a:gd name="connsiteY623" fmla="*/ 2258350 h 6858000"/>
              <a:gd name="connsiteX624" fmla="*/ 1014726 w 7467600"/>
              <a:gd name="connsiteY624" fmla="*/ 1615556 h 6858000"/>
              <a:gd name="connsiteX625" fmla="*/ 678222 w 7467600"/>
              <a:gd name="connsiteY625" fmla="*/ 1248670 h 6858000"/>
              <a:gd name="connsiteX626" fmla="*/ 6691602 w 7467600"/>
              <a:gd name="connsiteY626" fmla="*/ 1140573 h 6858000"/>
              <a:gd name="connsiteX627" fmla="*/ 6571100 w 7467600"/>
              <a:gd name="connsiteY627" fmla="*/ 1183662 h 6858000"/>
              <a:gd name="connsiteX628" fmla="*/ 6241687 w 7467600"/>
              <a:gd name="connsiteY628" fmla="*/ 1257600 h 6858000"/>
              <a:gd name="connsiteX629" fmla="*/ 5693009 w 7467600"/>
              <a:gd name="connsiteY629" fmla="*/ 1478256 h 6858000"/>
              <a:gd name="connsiteX630" fmla="*/ 6548420 w 7467600"/>
              <a:gd name="connsiteY630" fmla="*/ 1214599 h 6858000"/>
              <a:gd name="connsiteX631" fmla="*/ 6605473 w 7467600"/>
              <a:gd name="connsiteY631" fmla="*/ 1184686 h 6858000"/>
              <a:gd name="connsiteX632" fmla="*/ 6691602 w 7467600"/>
              <a:gd name="connsiteY632" fmla="*/ 1140573 h 6858000"/>
              <a:gd name="connsiteX633" fmla="*/ 4002475 w 7467600"/>
              <a:gd name="connsiteY633" fmla="*/ 1037802 h 6858000"/>
              <a:gd name="connsiteX634" fmla="*/ 4000324 w 7467600"/>
              <a:gd name="connsiteY634" fmla="*/ 1039362 h 6858000"/>
              <a:gd name="connsiteX635" fmla="*/ 4002862 w 7467600"/>
              <a:gd name="connsiteY635" fmla="*/ 1042866 h 6858000"/>
              <a:gd name="connsiteX636" fmla="*/ 4002475 w 7467600"/>
              <a:gd name="connsiteY636" fmla="*/ 1037802 h 6858000"/>
              <a:gd name="connsiteX637" fmla="*/ 506322 w 7467600"/>
              <a:gd name="connsiteY637" fmla="*/ 1020997 h 6858000"/>
              <a:gd name="connsiteX638" fmla="*/ 533068 w 7467600"/>
              <a:gd name="connsiteY638" fmla="*/ 1029409 h 6858000"/>
              <a:gd name="connsiteX639" fmla="*/ 1232525 w 7467600"/>
              <a:gd name="connsiteY639" fmla="*/ 1804675 h 6858000"/>
              <a:gd name="connsiteX640" fmla="*/ 1388858 w 7467600"/>
              <a:gd name="connsiteY640" fmla="*/ 2368011 h 6858000"/>
              <a:gd name="connsiteX641" fmla="*/ 1384098 w 7467600"/>
              <a:gd name="connsiteY641" fmla="*/ 2378125 h 6858000"/>
              <a:gd name="connsiteX642" fmla="*/ 1425393 w 7467600"/>
              <a:gd name="connsiteY642" fmla="*/ 2589124 h 6858000"/>
              <a:gd name="connsiteX643" fmla="*/ 1424001 w 7467600"/>
              <a:gd name="connsiteY643" fmla="*/ 2597541 h 6858000"/>
              <a:gd name="connsiteX644" fmla="*/ 2152729 w 7467600"/>
              <a:gd name="connsiteY644" fmla="*/ 2864487 h 6858000"/>
              <a:gd name="connsiteX645" fmla="*/ 2020609 w 7467600"/>
              <a:gd name="connsiteY645" fmla="*/ 2539671 h 6858000"/>
              <a:gd name="connsiteX646" fmla="*/ 2018920 w 7467600"/>
              <a:gd name="connsiteY646" fmla="*/ 2536309 h 6858000"/>
              <a:gd name="connsiteX647" fmla="*/ 1342441 w 7467600"/>
              <a:gd name="connsiteY647" fmla="*/ 1173017 h 6858000"/>
              <a:gd name="connsiteX648" fmla="*/ 1367925 w 7467600"/>
              <a:gd name="connsiteY648" fmla="*/ 1135648 h 6858000"/>
              <a:gd name="connsiteX649" fmla="*/ 1771401 w 7467600"/>
              <a:gd name="connsiteY649" fmla="*/ 1806673 h 6858000"/>
              <a:gd name="connsiteX650" fmla="*/ 1972385 w 7467600"/>
              <a:gd name="connsiteY650" fmla="*/ 2198735 h 6858000"/>
              <a:gd name="connsiteX651" fmla="*/ 2040892 w 7467600"/>
              <a:gd name="connsiteY651" fmla="*/ 2405205 h 6858000"/>
              <a:gd name="connsiteX652" fmla="*/ 2131689 w 7467600"/>
              <a:gd name="connsiteY652" fmla="*/ 1936926 h 6858000"/>
              <a:gd name="connsiteX653" fmla="*/ 2454820 w 7467600"/>
              <a:gd name="connsiteY653" fmla="*/ 1248808 h 6858000"/>
              <a:gd name="connsiteX654" fmla="*/ 2492512 w 7467600"/>
              <a:gd name="connsiteY654" fmla="*/ 1302920 h 6858000"/>
              <a:gd name="connsiteX655" fmla="*/ 2081216 w 7467600"/>
              <a:gd name="connsiteY655" fmla="*/ 2527513 h 6858000"/>
              <a:gd name="connsiteX656" fmla="*/ 2081211 w 7467600"/>
              <a:gd name="connsiteY656" fmla="*/ 2528916 h 6858000"/>
              <a:gd name="connsiteX657" fmla="*/ 2199067 w 7467600"/>
              <a:gd name="connsiteY657" fmla="*/ 2884061 h 6858000"/>
              <a:gd name="connsiteX658" fmla="*/ 3192586 w 7467600"/>
              <a:gd name="connsiteY658" fmla="*/ 3411496 h 6858000"/>
              <a:gd name="connsiteX659" fmla="*/ 3182620 w 7467600"/>
              <a:gd name="connsiteY659" fmla="*/ 3483279 h 6858000"/>
              <a:gd name="connsiteX660" fmla="*/ 2435119 w 7467600"/>
              <a:gd name="connsiteY660" fmla="*/ 3080173 h 6858000"/>
              <a:gd name="connsiteX661" fmla="*/ 2410152 w 7467600"/>
              <a:gd name="connsiteY661" fmla="*/ 3063751 h 6858000"/>
              <a:gd name="connsiteX662" fmla="*/ 2408099 w 7467600"/>
              <a:gd name="connsiteY662" fmla="*/ 3064403 h 6858000"/>
              <a:gd name="connsiteX663" fmla="*/ 2407218 w 7467600"/>
              <a:gd name="connsiteY663" fmla="*/ 3070324 h 6858000"/>
              <a:gd name="connsiteX664" fmla="*/ 2380138 w 7467600"/>
              <a:gd name="connsiteY664" fmla="*/ 3099341 h 6858000"/>
              <a:gd name="connsiteX665" fmla="*/ 1765923 w 7467600"/>
              <a:gd name="connsiteY665" fmla="*/ 3581043 h 6858000"/>
              <a:gd name="connsiteX666" fmla="*/ 1702258 w 7467600"/>
              <a:gd name="connsiteY666" fmla="*/ 3612286 h 6858000"/>
              <a:gd name="connsiteX667" fmla="*/ 1538370 w 7467600"/>
              <a:gd name="connsiteY667" fmla="*/ 3811804 h 6858000"/>
              <a:gd name="connsiteX668" fmla="*/ 542867 w 7467600"/>
              <a:gd name="connsiteY668" fmla="*/ 4944092 h 6858000"/>
              <a:gd name="connsiteX669" fmla="*/ 515800 w 7467600"/>
              <a:gd name="connsiteY669" fmla="*/ 4862180 h 6858000"/>
              <a:gd name="connsiteX670" fmla="*/ 909145 w 7467600"/>
              <a:gd name="connsiteY670" fmla="*/ 4199225 h 6858000"/>
              <a:gd name="connsiteX671" fmla="*/ 1214067 w 7467600"/>
              <a:gd name="connsiteY671" fmla="*/ 3908561 h 6858000"/>
              <a:gd name="connsiteX672" fmla="*/ 640967 w 7467600"/>
              <a:gd name="connsiteY672" fmla="*/ 4105601 h 6858000"/>
              <a:gd name="connsiteX673" fmla="*/ 112563 w 7467600"/>
              <a:gd name="connsiteY673" fmla="*/ 4396952 h 6858000"/>
              <a:gd name="connsiteX674" fmla="*/ 0 w 7467600"/>
              <a:gd name="connsiteY674" fmla="*/ 4466006 h 6858000"/>
              <a:gd name="connsiteX675" fmla="*/ 0 w 7467600"/>
              <a:gd name="connsiteY675" fmla="*/ 4233763 h 6858000"/>
              <a:gd name="connsiteX676" fmla="*/ 36881 w 7467600"/>
              <a:gd name="connsiteY676" fmla="*/ 4200118 h 6858000"/>
              <a:gd name="connsiteX677" fmla="*/ 910534 w 7467600"/>
              <a:gd name="connsiteY677" fmla="*/ 3629753 h 6858000"/>
              <a:gd name="connsiteX678" fmla="*/ 1578717 w 7467600"/>
              <a:gd name="connsiteY678" fmla="*/ 3575982 h 6858000"/>
              <a:gd name="connsiteX679" fmla="*/ 2338780 w 7467600"/>
              <a:gd name="connsiteY679" fmla="*/ 3033725 h 6858000"/>
              <a:gd name="connsiteX680" fmla="*/ 1807991 w 7467600"/>
              <a:gd name="connsiteY680" fmla="*/ 2807184 h 6858000"/>
              <a:gd name="connsiteX681" fmla="*/ 1416358 w 7467600"/>
              <a:gd name="connsiteY681" fmla="*/ 3112571 h 6858000"/>
              <a:gd name="connsiteX682" fmla="*/ 939066 w 7467600"/>
              <a:gd name="connsiteY682" fmla="*/ 3378798 h 6858000"/>
              <a:gd name="connsiteX683" fmla="*/ 115099 w 7467600"/>
              <a:gd name="connsiteY683" fmla="*/ 3607650 h 6858000"/>
              <a:gd name="connsiteX684" fmla="*/ 97284 w 7467600"/>
              <a:gd name="connsiteY684" fmla="*/ 3520393 h 6858000"/>
              <a:gd name="connsiteX685" fmla="*/ 922050 w 7467600"/>
              <a:gd name="connsiteY685" fmla="*/ 3074867 h 6858000"/>
              <a:gd name="connsiteX686" fmla="*/ 1405265 w 7467600"/>
              <a:gd name="connsiteY686" fmla="*/ 3016319 h 6858000"/>
              <a:gd name="connsiteX687" fmla="*/ 1407512 w 7467600"/>
              <a:gd name="connsiteY687" fmla="*/ 3018001 h 6858000"/>
              <a:gd name="connsiteX688" fmla="*/ 1726266 w 7467600"/>
              <a:gd name="connsiteY688" fmla="*/ 2777274 h 6858000"/>
              <a:gd name="connsiteX689" fmla="*/ 625390 w 7467600"/>
              <a:gd name="connsiteY689" fmla="*/ 2514541 h 6858000"/>
              <a:gd name="connsiteX690" fmla="*/ 619799 w 7467600"/>
              <a:gd name="connsiteY690" fmla="*/ 2527180 h 6858000"/>
              <a:gd name="connsiteX691" fmla="*/ 310030 w 7467600"/>
              <a:gd name="connsiteY691" fmla="*/ 2771818 h 6858000"/>
              <a:gd name="connsiteX692" fmla="*/ 173877 w 7467600"/>
              <a:gd name="connsiteY692" fmla="*/ 2937056 h 6858000"/>
              <a:gd name="connsiteX693" fmla="*/ 77889 w 7467600"/>
              <a:gd name="connsiteY693" fmla="*/ 3138440 h 6858000"/>
              <a:gd name="connsiteX694" fmla="*/ 0 w 7467600"/>
              <a:gd name="connsiteY694" fmla="*/ 3271395 h 6858000"/>
              <a:gd name="connsiteX695" fmla="*/ 0 w 7467600"/>
              <a:gd name="connsiteY695" fmla="*/ 3153002 h 6858000"/>
              <a:gd name="connsiteX696" fmla="*/ 2386 w 7467600"/>
              <a:gd name="connsiteY696" fmla="*/ 3149203 h 6858000"/>
              <a:gd name="connsiteX697" fmla="*/ 89753 w 7467600"/>
              <a:gd name="connsiteY697" fmla="*/ 2987702 h 6858000"/>
              <a:gd name="connsiteX698" fmla="*/ 76869 w 7467600"/>
              <a:gd name="connsiteY698" fmla="*/ 3005404 h 6858000"/>
              <a:gd name="connsiteX699" fmla="*/ 32049 w 7467600"/>
              <a:gd name="connsiteY699" fmla="*/ 3065814 h 6858000"/>
              <a:gd name="connsiteX700" fmla="*/ 0 w 7467600"/>
              <a:gd name="connsiteY700" fmla="*/ 3108744 h 6858000"/>
              <a:gd name="connsiteX701" fmla="*/ 0 w 7467600"/>
              <a:gd name="connsiteY701" fmla="*/ 3058059 h 6858000"/>
              <a:gd name="connsiteX702" fmla="*/ 7610 w 7467600"/>
              <a:gd name="connsiteY702" fmla="*/ 3047889 h 6858000"/>
              <a:gd name="connsiteX703" fmla="*/ 52419 w 7467600"/>
              <a:gd name="connsiteY703" fmla="*/ 2987479 h 6858000"/>
              <a:gd name="connsiteX704" fmla="*/ 59142 w 7467600"/>
              <a:gd name="connsiteY704" fmla="*/ 2978488 h 6858000"/>
              <a:gd name="connsiteX705" fmla="*/ 0 w 7467600"/>
              <a:gd name="connsiteY705" fmla="*/ 3015334 h 6858000"/>
              <a:gd name="connsiteX706" fmla="*/ 0 w 7467600"/>
              <a:gd name="connsiteY706" fmla="*/ 2914286 h 6858000"/>
              <a:gd name="connsiteX707" fmla="*/ 36383 w 7467600"/>
              <a:gd name="connsiteY707" fmla="*/ 2901128 h 6858000"/>
              <a:gd name="connsiteX708" fmla="*/ 156329 w 7467600"/>
              <a:gd name="connsiteY708" fmla="*/ 2840533 h 6858000"/>
              <a:gd name="connsiteX709" fmla="*/ 358355 w 7467600"/>
              <a:gd name="connsiteY709" fmla="*/ 2620471 h 6858000"/>
              <a:gd name="connsiteX710" fmla="*/ 510577 w 7467600"/>
              <a:gd name="connsiteY710" fmla="*/ 2501244 h 6858000"/>
              <a:gd name="connsiteX711" fmla="*/ 211967 w 7467600"/>
              <a:gd name="connsiteY711" fmla="*/ 2479171 h 6858000"/>
              <a:gd name="connsiteX712" fmla="*/ 0 w 7467600"/>
              <a:gd name="connsiteY712" fmla="*/ 2476398 h 6858000"/>
              <a:gd name="connsiteX713" fmla="*/ 0 w 7467600"/>
              <a:gd name="connsiteY713" fmla="*/ 2389189 h 6858000"/>
              <a:gd name="connsiteX714" fmla="*/ 103062 w 7467600"/>
              <a:gd name="connsiteY714" fmla="*/ 2389518 h 6858000"/>
              <a:gd name="connsiteX715" fmla="*/ 510734 w 7467600"/>
              <a:gd name="connsiteY715" fmla="*/ 2416201 h 6858000"/>
              <a:gd name="connsiteX716" fmla="*/ 279257 w 7467600"/>
              <a:gd name="connsiteY716" fmla="*/ 2092102 h 6858000"/>
              <a:gd name="connsiteX717" fmla="*/ 65265 w 7467600"/>
              <a:gd name="connsiteY717" fmla="*/ 2006049 h 6858000"/>
              <a:gd name="connsiteX718" fmla="*/ 0 w 7467600"/>
              <a:gd name="connsiteY718" fmla="*/ 1982532 h 6858000"/>
              <a:gd name="connsiteX719" fmla="*/ 0 w 7467600"/>
              <a:gd name="connsiteY719" fmla="*/ 1912789 h 6858000"/>
              <a:gd name="connsiteX720" fmla="*/ 97460 w 7467600"/>
              <a:gd name="connsiteY720" fmla="*/ 1953725 h 6858000"/>
              <a:gd name="connsiteX721" fmla="*/ 221272 w 7467600"/>
              <a:gd name="connsiteY721" fmla="*/ 1980766 h 6858000"/>
              <a:gd name="connsiteX722" fmla="*/ 116765 w 7467600"/>
              <a:gd name="connsiteY722" fmla="*/ 1911033 h 6858000"/>
              <a:gd name="connsiteX723" fmla="*/ 16405 w 7467600"/>
              <a:gd name="connsiteY723" fmla="*/ 1803412 h 6858000"/>
              <a:gd name="connsiteX724" fmla="*/ 0 w 7467600"/>
              <a:gd name="connsiteY724" fmla="*/ 1784777 h 6858000"/>
              <a:gd name="connsiteX725" fmla="*/ 0 w 7467600"/>
              <a:gd name="connsiteY725" fmla="*/ 1740082 h 6858000"/>
              <a:gd name="connsiteX726" fmla="*/ 39394 w 7467600"/>
              <a:gd name="connsiteY726" fmla="*/ 1784856 h 6858000"/>
              <a:gd name="connsiteX727" fmla="*/ 135813 w 7467600"/>
              <a:gd name="connsiteY727" fmla="*/ 1888838 h 6858000"/>
              <a:gd name="connsiteX728" fmla="*/ 242575 w 7467600"/>
              <a:gd name="connsiteY728" fmla="*/ 1958841 h 6858000"/>
              <a:gd name="connsiteX729" fmla="*/ 82197 w 7467600"/>
              <a:gd name="connsiteY729" fmla="*/ 1754826 h 6858000"/>
              <a:gd name="connsiteX730" fmla="*/ 0 w 7467600"/>
              <a:gd name="connsiteY730" fmla="*/ 1679650 h 6858000"/>
              <a:gd name="connsiteX731" fmla="*/ 0 w 7467600"/>
              <a:gd name="connsiteY731" fmla="*/ 1602463 h 6858000"/>
              <a:gd name="connsiteX732" fmla="*/ 84689 w 7467600"/>
              <a:gd name="connsiteY732" fmla="*/ 1677442 h 6858000"/>
              <a:gd name="connsiteX733" fmla="*/ 298437 w 7467600"/>
              <a:gd name="connsiteY733" fmla="*/ 1968019 h 6858000"/>
              <a:gd name="connsiteX734" fmla="*/ 227269 w 7467600"/>
              <a:gd name="connsiteY734" fmla="*/ 1114064 h 6858000"/>
              <a:gd name="connsiteX735" fmla="*/ 248003 w 7467600"/>
              <a:gd name="connsiteY735" fmla="*/ 1089613 h 6858000"/>
              <a:gd name="connsiteX736" fmla="*/ 427020 w 7467600"/>
              <a:gd name="connsiteY736" fmla="*/ 1619803 h 6858000"/>
              <a:gd name="connsiteX737" fmla="*/ 340345 w 7467600"/>
              <a:gd name="connsiteY737" fmla="*/ 2027739 h 6858000"/>
              <a:gd name="connsiteX738" fmla="*/ 360865 w 7467600"/>
              <a:gd name="connsiteY738" fmla="*/ 2044827 h 6858000"/>
              <a:gd name="connsiteX739" fmla="*/ 560414 w 7467600"/>
              <a:gd name="connsiteY739" fmla="*/ 2421457 h 6858000"/>
              <a:gd name="connsiteX740" fmla="*/ 1359703 w 7467600"/>
              <a:gd name="connsiteY740" fmla="*/ 2578554 h 6858000"/>
              <a:gd name="connsiteX741" fmla="*/ 1359422 w 7467600"/>
              <a:gd name="connsiteY741" fmla="*/ 2577994 h 6858000"/>
              <a:gd name="connsiteX742" fmla="*/ 828701 w 7467600"/>
              <a:gd name="connsiteY742" fmla="*/ 1839520 h 6858000"/>
              <a:gd name="connsiteX743" fmla="*/ 494427 w 7467600"/>
              <a:gd name="connsiteY743" fmla="*/ 1092333 h 6858000"/>
              <a:gd name="connsiteX744" fmla="*/ 506322 w 7467600"/>
              <a:gd name="connsiteY744" fmla="*/ 1020997 h 6858000"/>
              <a:gd name="connsiteX745" fmla="*/ 4570198 w 7467600"/>
              <a:gd name="connsiteY745" fmla="*/ 978081 h 6858000"/>
              <a:gd name="connsiteX746" fmla="*/ 4523691 w 7467600"/>
              <a:gd name="connsiteY746" fmla="*/ 1127776 h 6858000"/>
              <a:gd name="connsiteX747" fmla="*/ 4509875 w 7467600"/>
              <a:gd name="connsiteY747" fmla="*/ 1167552 h 6858000"/>
              <a:gd name="connsiteX748" fmla="*/ 4478168 w 7467600"/>
              <a:gd name="connsiteY748" fmla="*/ 1260735 h 6858000"/>
              <a:gd name="connsiteX749" fmla="*/ 4409309 w 7467600"/>
              <a:gd name="connsiteY749" fmla="*/ 1666996 h 6858000"/>
              <a:gd name="connsiteX750" fmla="*/ 4370031 w 7467600"/>
              <a:gd name="connsiteY750" fmla="*/ 1955666 h 6858000"/>
              <a:gd name="connsiteX751" fmla="*/ 4570198 w 7467600"/>
              <a:gd name="connsiteY751" fmla="*/ 978081 h 6858000"/>
              <a:gd name="connsiteX752" fmla="*/ 4557898 w 7467600"/>
              <a:gd name="connsiteY752" fmla="*/ 900011 h 6858000"/>
              <a:gd name="connsiteX753" fmla="*/ 4344840 w 7467600"/>
              <a:gd name="connsiteY753" fmla="*/ 1922038 h 6858000"/>
              <a:gd name="connsiteX754" fmla="*/ 4378710 w 7467600"/>
              <a:gd name="connsiteY754" fmla="*/ 1665516 h 6858000"/>
              <a:gd name="connsiteX755" fmla="*/ 4448798 w 7467600"/>
              <a:gd name="connsiteY755" fmla="*/ 1253024 h 6858000"/>
              <a:gd name="connsiteX756" fmla="*/ 4480315 w 7467600"/>
              <a:gd name="connsiteY756" fmla="*/ 1158454 h 6858000"/>
              <a:gd name="connsiteX757" fmla="*/ 4494133 w 7467600"/>
              <a:gd name="connsiteY757" fmla="*/ 1118676 h 6858000"/>
              <a:gd name="connsiteX758" fmla="*/ 4557898 w 7467600"/>
              <a:gd name="connsiteY758" fmla="*/ 900011 h 6858000"/>
              <a:gd name="connsiteX759" fmla="*/ 5870151 w 7467600"/>
              <a:gd name="connsiteY759" fmla="*/ 898890 h 6858000"/>
              <a:gd name="connsiteX760" fmla="*/ 5861335 w 7467600"/>
              <a:gd name="connsiteY760" fmla="*/ 899177 h 6858000"/>
              <a:gd name="connsiteX761" fmla="*/ 5843702 w 7467600"/>
              <a:gd name="connsiteY761" fmla="*/ 899748 h 6858000"/>
              <a:gd name="connsiteX762" fmla="*/ 5651107 w 7467600"/>
              <a:gd name="connsiteY762" fmla="*/ 920306 h 6858000"/>
              <a:gd name="connsiteX763" fmla="*/ 5459407 w 7467600"/>
              <a:gd name="connsiteY763" fmla="*/ 940975 h 6858000"/>
              <a:gd name="connsiteX764" fmla="*/ 5374846 w 7467600"/>
              <a:gd name="connsiteY764" fmla="*/ 941988 h 6858000"/>
              <a:gd name="connsiteX765" fmla="*/ 5256105 w 7467600"/>
              <a:gd name="connsiteY765" fmla="*/ 945632 h 6858000"/>
              <a:gd name="connsiteX766" fmla="*/ 5107071 w 7467600"/>
              <a:gd name="connsiteY766" fmla="*/ 969720 h 6858000"/>
              <a:gd name="connsiteX767" fmla="*/ 4998681 w 7467600"/>
              <a:gd name="connsiteY767" fmla="*/ 988771 h 6858000"/>
              <a:gd name="connsiteX768" fmla="*/ 5870151 w 7467600"/>
              <a:gd name="connsiteY768" fmla="*/ 898890 h 6858000"/>
              <a:gd name="connsiteX769" fmla="*/ 5504425 w 7467600"/>
              <a:gd name="connsiteY769" fmla="*/ 848067 h 6858000"/>
              <a:gd name="connsiteX770" fmla="*/ 4968849 w 7467600"/>
              <a:gd name="connsiteY770" fmla="*/ 962318 h 6858000"/>
              <a:gd name="connsiteX771" fmla="*/ 5104039 w 7467600"/>
              <a:gd name="connsiteY771" fmla="*/ 940634 h 6858000"/>
              <a:gd name="connsiteX772" fmla="*/ 5256311 w 7467600"/>
              <a:gd name="connsiteY772" fmla="*/ 916490 h 6858000"/>
              <a:gd name="connsiteX773" fmla="*/ 5377381 w 7467600"/>
              <a:gd name="connsiteY773" fmla="*/ 912671 h 6858000"/>
              <a:gd name="connsiteX774" fmla="*/ 5460148 w 7467600"/>
              <a:gd name="connsiteY774" fmla="*/ 911442 h 6858000"/>
              <a:gd name="connsiteX775" fmla="*/ 5648971 w 7467600"/>
              <a:gd name="connsiteY775" fmla="*/ 891331 h 6858000"/>
              <a:gd name="connsiteX776" fmla="*/ 5844807 w 7467600"/>
              <a:gd name="connsiteY776" fmla="*/ 870718 h 6858000"/>
              <a:gd name="connsiteX777" fmla="*/ 5862975 w 7467600"/>
              <a:gd name="connsiteY777" fmla="*/ 869756 h 6858000"/>
              <a:gd name="connsiteX778" fmla="*/ 5920887 w 7467600"/>
              <a:gd name="connsiteY778" fmla="*/ 865929 h 6858000"/>
              <a:gd name="connsiteX779" fmla="*/ 5504425 w 7467600"/>
              <a:gd name="connsiteY779" fmla="*/ 848067 h 6858000"/>
              <a:gd name="connsiteX780" fmla="*/ 3607114 w 7467600"/>
              <a:gd name="connsiteY780" fmla="*/ 467441 h 6858000"/>
              <a:gd name="connsiteX781" fmla="*/ 3296242 w 7467600"/>
              <a:gd name="connsiteY781" fmla="*/ 807991 h 6858000"/>
              <a:gd name="connsiteX782" fmla="*/ 3174674 w 7467600"/>
              <a:gd name="connsiteY782" fmla="*/ 919759 h 6858000"/>
              <a:gd name="connsiteX783" fmla="*/ 3042978 w 7467600"/>
              <a:gd name="connsiteY783" fmla="*/ 1054894 h 6858000"/>
              <a:gd name="connsiteX784" fmla="*/ 2968914 w 7467600"/>
              <a:gd name="connsiteY784" fmla="*/ 1133756 h 6858000"/>
              <a:gd name="connsiteX785" fmla="*/ 3103823 w 7467600"/>
              <a:gd name="connsiteY785" fmla="*/ 1026814 h 6858000"/>
              <a:gd name="connsiteX786" fmla="*/ 3607114 w 7467600"/>
              <a:gd name="connsiteY786" fmla="*/ 467441 h 6858000"/>
              <a:gd name="connsiteX787" fmla="*/ 3744487 w 7467600"/>
              <a:gd name="connsiteY787" fmla="*/ 383136 h 6858000"/>
              <a:gd name="connsiteX788" fmla="*/ 3970213 w 7467600"/>
              <a:gd name="connsiteY788" fmla="*/ 995559 h 6858000"/>
              <a:gd name="connsiteX789" fmla="*/ 3744487 w 7467600"/>
              <a:gd name="connsiteY789" fmla="*/ 383136 h 6858000"/>
              <a:gd name="connsiteX790" fmla="*/ 3624562 w 7467600"/>
              <a:gd name="connsiteY790" fmla="*/ 367041 h 6858000"/>
              <a:gd name="connsiteX791" fmla="*/ 3489712 w 7467600"/>
              <a:gd name="connsiteY791" fmla="*/ 485386 h 6858000"/>
              <a:gd name="connsiteX792" fmla="*/ 3182994 w 7467600"/>
              <a:gd name="connsiteY792" fmla="*/ 828265 h 6858000"/>
              <a:gd name="connsiteX793" fmla="*/ 2892114 w 7467600"/>
              <a:gd name="connsiteY793" fmla="*/ 1172635 h 6858000"/>
              <a:gd name="connsiteX794" fmla="*/ 3021459 w 7467600"/>
              <a:gd name="connsiteY794" fmla="*/ 1035385 h 6858000"/>
              <a:gd name="connsiteX795" fmla="*/ 3153873 w 7467600"/>
              <a:gd name="connsiteY795" fmla="*/ 898971 h 6858000"/>
              <a:gd name="connsiteX796" fmla="*/ 3276511 w 7467600"/>
              <a:gd name="connsiteY796" fmla="*/ 786423 h 6858000"/>
              <a:gd name="connsiteX797" fmla="*/ 3584154 w 7467600"/>
              <a:gd name="connsiteY797" fmla="*/ 448218 h 6858000"/>
              <a:gd name="connsiteX798" fmla="*/ 3624562 w 7467600"/>
              <a:gd name="connsiteY798" fmla="*/ 367041 h 6858000"/>
              <a:gd name="connsiteX799" fmla="*/ 3766672 w 7467600"/>
              <a:gd name="connsiteY799" fmla="*/ 359429 h 6858000"/>
              <a:gd name="connsiteX800" fmla="*/ 3996338 w 7467600"/>
              <a:gd name="connsiteY800" fmla="*/ 968237 h 6858000"/>
              <a:gd name="connsiteX801" fmla="*/ 3766672 w 7467600"/>
              <a:gd name="connsiteY801" fmla="*/ 359429 h 6858000"/>
              <a:gd name="connsiteX802" fmla="*/ 5805386 w 7467600"/>
              <a:gd name="connsiteY802" fmla="*/ 239240 h 6858000"/>
              <a:gd name="connsiteX803" fmla="*/ 5736947 w 7467600"/>
              <a:gd name="connsiteY803" fmla="*/ 261367 h 6858000"/>
              <a:gd name="connsiteX804" fmla="*/ 5427012 w 7467600"/>
              <a:gd name="connsiteY804" fmla="*/ 311272 h 6858000"/>
              <a:gd name="connsiteX805" fmla="*/ 5147818 w 7467600"/>
              <a:gd name="connsiteY805" fmla="*/ 322112 h 6858000"/>
              <a:gd name="connsiteX806" fmla="*/ 5060854 w 7467600"/>
              <a:gd name="connsiteY806" fmla="*/ 311882 h 6858000"/>
              <a:gd name="connsiteX807" fmla="*/ 4945989 w 7467600"/>
              <a:gd name="connsiteY807" fmla="*/ 300516 h 6858000"/>
              <a:gd name="connsiteX808" fmla="*/ 5410479 w 7467600"/>
              <a:gd name="connsiteY808" fmla="*/ 348434 h 6858000"/>
              <a:gd name="connsiteX809" fmla="*/ 5805386 w 7467600"/>
              <a:gd name="connsiteY809" fmla="*/ 239240 h 6858000"/>
              <a:gd name="connsiteX810" fmla="*/ 5905192 w 7467600"/>
              <a:gd name="connsiteY810" fmla="*/ 163079 h 6858000"/>
              <a:gd name="connsiteX811" fmla="*/ 5865655 w 7467600"/>
              <a:gd name="connsiteY811" fmla="*/ 171901 h 6858000"/>
              <a:gd name="connsiteX812" fmla="*/ 5259740 w 7467600"/>
              <a:gd name="connsiteY812" fmla="*/ 257013 h 6858000"/>
              <a:gd name="connsiteX813" fmla="*/ 5208466 w 7467600"/>
              <a:gd name="connsiteY813" fmla="*/ 257550 h 6858000"/>
              <a:gd name="connsiteX814" fmla="*/ 4980204 w 7467600"/>
              <a:gd name="connsiteY814" fmla="*/ 271903 h 6858000"/>
              <a:gd name="connsiteX815" fmla="*/ 5068068 w 7467600"/>
              <a:gd name="connsiteY815" fmla="*/ 282244 h 6858000"/>
              <a:gd name="connsiteX816" fmla="*/ 5153231 w 7467600"/>
              <a:gd name="connsiteY816" fmla="*/ 292240 h 6858000"/>
              <a:gd name="connsiteX817" fmla="*/ 5426491 w 7467600"/>
              <a:gd name="connsiteY817" fmla="*/ 281128 h 6858000"/>
              <a:gd name="connsiteX818" fmla="*/ 5731212 w 7467600"/>
              <a:gd name="connsiteY818" fmla="*/ 231951 h 6858000"/>
              <a:gd name="connsiteX819" fmla="*/ 5905192 w 7467600"/>
              <a:gd name="connsiteY819" fmla="*/ 163079 h 6858000"/>
              <a:gd name="connsiteX820" fmla="*/ 5944437 w 7467600"/>
              <a:gd name="connsiteY820" fmla="*/ 113829 h 6858000"/>
              <a:gd name="connsiteX821" fmla="*/ 5825032 w 7467600"/>
              <a:gd name="connsiteY821" fmla="*/ 146405 h 6858000"/>
              <a:gd name="connsiteX822" fmla="*/ 4955599 w 7467600"/>
              <a:gd name="connsiteY822" fmla="*/ 247008 h 6858000"/>
              <a:gd name="connsiteX823" fmla="*/ 5210104 w 7467600"/>
              <a:gd name="connsiteY823" fmla="*/ 228123 h 6858000"/>
              <a:gd name="connsiteX824" fmla="*/ 5261015 w 7467600"/>
              <a:gd name="connsiteY824" fmla="*/ 227087 h 6858000"/>
              <a:gd name="connsiteX825" fmla="*/ 5861181 w 7467600"/>
              <a:gd name="connsiteY825" fmla="*/ 143093 h 6858000"/>
              <a:gd name="connsiteX826" fmla="*/ 5961252 w 7467600"/>
              <a:gd name="connsiteY826" fmla="*/ 114820 h 6858000"/>
              <a:gd name="connsiteX827" fmla="*/ 5944437 w 7467600"/>
              <a:gd name="connsiteY827" fmla="*/ 113829 h 6858000"/>
              <a:gd name="connsiteX828" fmla="*/ 3882765 w 7467600"/>
              <a:gd name="connsiteY828" fmla="*/ 0 h 6858000"/>
              <a:gd name="connsiteX829" fmla="*/ 3995099 w 7467600"/>
              <a:gd name="connsiteY829" fmla="*/ 0 h 6858000"/>
              <a:gd name="connsiteX830" fmla="*/ 4163818 w 7467600"/>
              <a:gd name="connsiteY830" fmla="*/ 234104 h 6858000"/>
              <a:gd name="connsiteX831" fmla="*/ 4172099 w 7467600"/>
              <a:gd name="connsiteY831" fmla="*/ 234207 h 6858000"/>
              <a:gd name="connsiteX832" fmla="*/ 4784282 w 7467600"/>
              <a:gd name="connsiteY832" fmla="*/ 276561 h 6858000"/>
              <a:gd name="connsiteX833" fmla="*/ 4801687 w 7467600"/>
              <a:gd name="connsiteY833" fmla="*/ 267764 h 6858000"/>
              <a:gd name="connsiteX834" fmla="*/ 6082788 w 7467600"/>
              <a:gd name="connsiteY834" fmla="*/ 64119 h 6858000"/>
              <a:gd name="connsiteX835" fmla="*/ 6099442 w 7467600"/>
              <a:gd name="connsiteY835" fmla="*/ 82568 h 6858000"/>
              <a:gd name="connsiteX836" fmla="*/ 4804137 w 7467600"/>
              <a:gd name="connsiteY836" fmla="*/ 320931 h 6858000"/>
              <a:gd name="connsiteX837" fmla="*/ 4227047 w 7467600"/>
              <a:gd name="connsiteY837" fmla="*/ 313415 h 6858000"/>
              <a:gd name="connsiteX838" fmla="*/ 4346041 w 7467600"/>
              <a:gd name="connsiteY838" fmla="*/ 456086 h 6858000"/>
              <a:gd name="connsiteX839" fmla="*/ 4870967 w 7467600"/>
              <a:gd name="connsiteY839" fmla="*/ 963061 h 6858000"/>
              <a:gd name="connsiteX840" fmla="*/ 4889647 w 7467600"/>
              <a:gd name="connsiteY840" fmla="*/ 957147 h 6858000"/>
              <a:gd name="connsiteX841" fmla="*/ 5422504 w 7467600"/>
              <a:gd name="connsiteY841" fmla="*/ 805191 h 6858000"/>
              <a:gd name="connsiteX842" fmla="*/ 6087656 w 7467600"/>
              <a:gd name="connsiteY842" fmla="*/ 826703 h 6858000"/>
              <a:gd name="connsiteX843" fmla="*/ 6058717 w 7467600"/>
              <a:gd name="connsiteY843" fmla="*/ 865992 h 6858000"/>
              <a:gd name="connsiteX844" fmla="*/ 4974153 w 7467600"/>
              <a:gd name="connsiteY844" fmla="*/ 1045456 h 6858000"/>
              <a:gd name="connsiteX845" fmla="*/ 5627835 w 7467600"/>
              <a:gd name="connsiteY845" fmla="*/ 1472077 h 6858000"/>
              <a:gd name="connsiteX846" fmla="*/ 5629817 w 7467600"/>
              <a:gd name="connsiteY846" fmla="*/ 1471412 h 6858000"/>
              <a:gd name="connsiteX847" fmla="*/ 5634124 w 7467600"/>
              <a:gd name="connsiteY847" fmla="*/ 1470572 h 6858000"/>
              <a:gd name="connsiteX848" fmla="*/ 5755832 w 7467600"/>
              <a:gd name="connsiteY848" fmla="*/ 1383886 h 6858000"/>
              <a:gd name="connsiteX849" fmla="*/ 6014186 w 7467600"/>
              <a:gd name="connsiteY849" fmla="*/ 1279799 h 6858000"/>
              <a:gd name="connsiteX850" fmla="*/ 6901619 w 7467600"/>
              <a:gd name="connsiteY850" fmla="*/ 1047874 h 6858000"/>
              <a:gd name="connsiteX851" fmla="*/ 6931566 w 7467600"/>
              <a:gd name="connsiteY851" fmla="*/ 1062034 h 6858000"/>
              <a:gd name="connsiteX852" fmla="*/ 5790982 w 7467600"/>
              <a:gd name="connsiteY852" fmla="*/ 1561380 h 6858000"/>
              <a:gd name="connsiteX853" fmla="*/ 6188971 w 7467600"/>
              <a:gd name="connsiteY853" fmla="*/ 1755168 h 6858000"/>
              <a:gd name="connsiteX854" fmla="*/ 6202446 w 7467600"/>
              <a:gd name="connsiteY854" fmla="*/ 1752268 h 6858000"/>
              <a:gd name="connsiteX855" fmla="*/ 7179560 w 7467600"/>
              <a:gd name="connsiteY855" fmla="*/ 1467551 h 6858000"/>
              <a:gd name="connsiteX856" fmla="*/ 7158730 w 7467600"/>
              <a:gd name="connsiteY856" fmla="*/ 1507835 h 6858000"/>
              <a:gd name="connsiteX857" fmla="*/ 6326959 w 7467600"/>
              <a:gd name="connsiteY857" fmla="*/ 1817686 h 6858000"/>
              <a:gd name="connsiteX858" fmla="*/ 6537433 w 7467600"/>
              <a:gd name="connsiteY858" fmla="*/ 1907790 h 6858000"/>
              <a:gd name="connsiteX859" fmla="*/ 6550221 w 7467600"/>
              <a:gd name="connsiteY859" fmla="*/ 1910729 h 6858000"/>
              <a:gd name="connsiteX860" fmla="*/ 6964438 w 7467600"/>
              <a:gd name="connsiteY860" fmla="*/ 2209505 h 6858000"/>
              <a:gd name="connsiteX861" fmla="*/ 7367862 w 7467600"/>
              <a:gd name="connsiteY861" fmla="*/ 2806833 h 6858000"/>
              <a:gd name="connsiteX862" fmla="*/ 7364329 w 7467600"/>
              <a:gd name="connsiteY862" fmla="*/ 2826907 h 6858000"/>
              <a:gd name="connsiteX863" fmla="*/ 7290545 w 7467600"/>
              <a:gd name="connsiteY863" fmla="*/ 2850663 h 6858000"/>
              <a:gd name="connsiteX864" fmla="*/ 6472036 w 7467600"/>
              <a:gd name="connsiteY864" fmla="*/ 1959003 h 6858000"/>
              <a:gd name="connsiteX865" fmla="*/ 5792897 w 7467600"/>
              <a:gd name="connsiteY865" fmla="*/ 1647747 h 6858000"/>
              <a:gd name="connsiteX866" fmla="*/ 5842751 w 7467600"/>
              <a:gd name="connsiteY866" fmla="*/ 1816112 h 6858000"/>
              <a:gd name="connsiteX867" fmla="*/ 5847424 w 7467600"/>
              <a:gd name="connsiteY867" fmla="*/ 1815776 h 6858000"/>
              <a:gd name="connsiteX868" fmla="*/ 6399821 w 7467600"/>
              <a:gd name="connsiteY868" fmla="*/ 2344799 h 6858000"/>
              <a:gd name="connsiteX869" fmla="*/ 6323232 w 7467600"/>
              <a:gd name="connsiteY869" fmla="*/ 2389634 h 6858000"/>
              <a:gd name="connsiteX870" fmla="*/ 5942958 w 7467600"/>
              <a:gd name="connsiteY870" fmla="*/ 2077708 h 6858000"/>
              <a:gd name="connsiteX871" fmla="*/ 5921559 w 7467600"/>
              <a:gd name="connsiteY871" fmla="*/ 2378596 h 6858000"/>
              <a:gd name="connsiteX872" fmla="*/ 5817651 w 7467600"/>
              <a:gd name="connsiteY872" fmla="*/ 3023919 h 6858000"/>
              <a:gd name="connsiteX873" fmla="*/ 5729634 w 7467600"/>
              <a:gd name="connsiteY873" fmla="*/ 3051849 h 6858000"/>
              <a:gd name="connsiteX874" fmla="*/ 5611018 w 7467600"/>
              <a:gd name="connsiteY874" fmla="*/ 2316769 h 6858000"/>
              <a:gd name="connsiteX875" fmla="*/ 5687608 w 7467600"/>
              <a:gd name="connsiteY875" fmla="*/ 2039972 h 6858000"/>
              <a:gd name="connsiteX876" fmla="*/ 5657554 w 7467600"/>
              <a:gd name="connsiteY876" fmla="*/ 1576445 h 6858000"/>
              <a:gd name="connsiteX877" fmla="*/ 5150475 w 7467600"/>
              <a:gd name="connsiteY877" fmla="*/ 1274012 h 6858000"/>
              <a:gd name="connsiteX878" fmla="*/ 5349142 w 7467600"/>
              <a:gd name="connsiteY878" fmla="*/ 2204405 h 6858000"/>
              <a:gd name="connsiteX879" fmla="*/ 5262214 w 7467600"/>
              <a:gd name="connsiteY879" fmla="*/ 2233836 h 6858000"/>
              <a:gd name="connsiteX880" fmla="*/ 4981539 w 7467600"/>
              <a:gd name="connsiteY880" fmla="*/ 1542201 h 6858000"/>
              <a:gd name="connsiteX881" fmla="*/ 4958461 w 7467600"/>
              <a:gd name="connsiteY881" fmla="*/ 1136957 h 6858000"/>
              <a:gd name="connsiteX882" fmla="*/ 4655015 w 7467600"/>
              <a:gd name="connsiteY882" fmla="*/ 891426 h 6858000"/>
              <a:gd name="connsiteX883" fmla="*/ 4348002 w 7467600"/>
              <a:gd name="connsiteY883" fmla="*/ 2205895 h 6858000"/>
              <a:gd name="connsiteX884" fmla="*/ 4262250 w 7467600"/>
              <a:gd name="connsiteY884" fmla="*/ 2219972 h 6858000"/>
              <a:gd name="connsiteX885" fmla="*/ 4550611 w 7467600"/>
              <a:gd name="connsiteY885" fmla="*/ 817540 h 6858000"/>
              <a:gd name="connsiteX886" fmla="*/ 4564418 w 7467600"/>
              <a:gd name="connsiteY886" fmla="*/ 808293 h 6858000"/>
              <a:gd name="connsiteX887" fmla="*/ 4266388 w 7467600"/>
              <a:gd name="connsiteY887" fmla="*/ 500083 h 6858000"/>
              <a:gd name="connsiteX888" fmla="*/ 4032842 w 7467600"/>
              <a:gd name="connsiteY888" fmla="*/ 211809 h 6858000"/>
              <a:gd name="connsiteX889" fmla="*/ 3882765 w 7467600"/>
              <a:gd name="connsiteY889" fmla="*/ 0 h 6858000"/>
              <a:gd name="connsiteX890" fmla="*/ 3721337 w 7467600"/>
              <a:gd name="connsiteY890" fmla="*/ 0 h 6858000"/>
              <a:gd name="connsiteX891" fmla="*/ 3797544 w 7467600"/>
              <a:gd name="connsiteY891" fmla="*/ 0 h 6858000"/>
              <a:gd name="connsiteX892" fmla="*/ 3775734 w 7467600"/>
              <a:gd name="connsiteY892" fmla="*/ 95131 h 6858000"/>
              <a:gd name="connsiteX893" fmla="*/ 3724807 w 7467600"/>
              <a:gd name="connsiteY893" fmla="*/ 272257 h 6858000"/>
              <a:gd name="connsiteX894" fmla="*/ 3726844 w 7467600"/>
              <a:gd name="connsiteY894" fmla="*/ 282988 h 6858000"/>
              <a:gd name="connsiteX895" fmla="*/ 3742664 w 7467600"/>
              <a:gd name="connsiteY895" fmla="*/ 279918 h 6858000"/>
              <a:gd name="connsiteX896" fmla="*/ 4103910 w 7467600"/>
              <a:gd name="connsiteY896" fmla="*/ 1161917 h 6858000"/>
              <a:gd name="connsiteX897" fmla="*/ 4020269 w 7467600"/>
              <a:gd name="connsiteY897" fmla="*/ 1200406 h 6858000"/>
              <a:gd name="connsiteX898" fmla="*/ 3674882 w 7467600"/>
              <a:gd name="connsiteY898" fmla="*/ 488524 h 6858000"/>
              <a:gd name="connsiteX899" fmla="*/ 3132682 w 7467600"/>
              <a:gd name="connsiteY899" fmla="*/ 1072284 h 6858000"/>
              <a:gd name="connsiteX900" fmla="*/ 2716346 w 7467600"/>
              <a:gd name="connsiteY900" fmla="*/ 1276376 h 6858000"/>
              <a:gd name="connsiteX901" fmla="*/ 2716772 w 7467600"/>
              <a:gd name="connsiteY901" fmla="*/ 1255462 h 6858000"/>
              <a:gd name="connsiteX902" fmla="*/ 3471096 w 7467600"/>
              <a:gd name="connsiteY902" fmla="*/ 437072 h 6858000"/>
              <a:gd name="connsiteX903" fmla="*/ 3639057 w 7467600"/>
              <a:gd name="connsiteY903" fmla="*/ 286334 h 6858000"/>
              <a:gd name="connsiteX904" fmla="*/ 3640309 w 7467600"/>
              <a:gd name="connsiteY904" fmla="*/ 284664 h 6858000"/>
              <a:gd name="connsiteX905" fmla="*/ 3646022 w 7467600"/>
              <a:gd name="connsiteY905" fmla="*/ 276711 h 6858000"/>
              <a:gd name="connsiteX906" fmla="*/ 3707943 w 7467600"/>
              <a:gd name="connsiteY906" fmla="*/ 65958 h 6858000"/>
              <a:gd name="connsiteX907" fmla="*/ 3721337 w 7467600"/>
              <a:gd name="connsiteY907" fmla="*/ 0 h 6858000"/>
              <a:gd name="connsiteX908" fmla="*/ 2867960 w 7467600"/>
              <a:gd name="connsiteY908" fmla="*/ 0 h 6858000"/>
              <a:gd name="connsiteX909" fmla="*/ 2926351 w 7467600"/>
              <a:gd name="connsiteY909" fmla="*/ 0 h 6858000"/>
              <a:gd name="connsiteX910" fmla="*/ 2902823 w 7467600"/>
              <a:gd name="connsiteY910" fmla="*/ 262929 h 6858000"/>
              <a:gd name="connsiteX911" fmla="*/ 2940663 w 7467600"/>
              <a:gd name="connsiteY911" fmla="*/ 140884 h 6858000"/>
              <a:gd name="connsiteX912" fmla="*/ 2947039 w 7467600"/>
              <a:gd name="connsiteY912" fmla="*/ 122524 h 6858000"/>
              <a:gd name="connsiteX913" fmla="*/ 2984316 w 7467600"/>
              <a:gd name="connsiteY913" fmla="*/ 0 h 6858000"/>
              <a:gd name="connsiteX914" fmla="*/ 3016114 w 7467600"/>
              <a:gd name="connsiteY914" fmla="*/ 0 h 6858000"/>
              <a:gd name="connsiteX915" fmla="*/ 2979949 w 7467600"/>
              <a:gd name="connsiteY915" fmla="*/ 119274 h 6858000"/>
              <a:gd name="connsiteX916" fmla="*/ 3023879 w 7467600"/>
              <a:gd name="connsiteY916" fmla="*/ 0 h 6858000"/>
              <a:gd name="connsiteX917" fmla="*/ 3105400 w 7467600"/>
              <a:gd name="connsiteY917" fmla="*/ 0 h 6858000"/>
              <a:gd name="connsiteX918" fmla="*/ 3094669 w 7467600"/>
              <a:gd name="connsiteY918" fmla="*/ 30308 h 6858000"/>
              <a:gd name="connsiteX919" fmla="*/ 2901945 w 7467600"/>
              <a:gd name="connsiteY919" fmla="*/ 466538 h 6858000"/>
              <a:gd name="connsiteX920" fmla="*/ 2815209 w 7467600"/>
              <a:gd name="connsiteY920" fmla="*/ 497361 h 6858000"/>
              <a:gd name="connsiteX921" fmla="*/ 2844845 w 7467600"/>
              <a:gd name="connsiteY921" fmla="*/ 127638 h 6858000"/>
              <a:gd name="connsiteX922" fmla="*/ 2867960 w 7467600"/>
              <a:gd name="connsiteY922" fmla="*/ 0 h 6858000"/>
              <a:gd name="connsiteX923" fmla="*/ 1057230 w 7467600"/>
              <a:gd name="connsiteY923" fmla="*/ 0 h 6858000"/>
              <a:gd name="connsiteX924" fmla="*/ 1111003 w 7467600"/>
              <a:gd name="connsiteY924" fmla="*/ 0 h 6858000"/>
              <a:gd name="connsiteX925" fmla="*/ 1125553 w 7467600"/>
              <a:gd name="connsiteY925" fmla="*/ 52588 h 6858000"/>
              <a:gd name="connsiteX926" fmla="*/ 1304276 w 7467600"/>
              <a:gd name="connsiteY926" fmla="*/ 476275 h 6858000"/>
              <a:gd name="connsiteX927" fmla="*/ 1492066 w 7467600"/>
              <a:gd name="connsiteY927" fmla="*/ 886333 h 6858000"/>
              <a:gd name="connsiteX928" fmla="*/ 1423698 w 7467600"/>
              <a:gd name="connsiteY928" fmla="*/ 710817 h 6858000"/>
              <a:gd name="connsiteX929" fmla="*/ 1357609 w 7467600"/>
              <a:gd name="connsiteY929" fmla="*/ 532892 h 6858000"/>
              <a:gd name="connsiteX930" fmla="*/ 1309550 w 7467600"/>
              <a:gd name="connsiteY930" fmla="*/ 374031 h 6858000"/>
              <a:gd name="connsiteX931" fmla="*/ 1193673 w 7467600"/>
              <a:gd name="connsiteY931" fmla="*/ 49533 h 6858000"/>
              <a:gd name="connsiteX932" fmla="*/ 1164391 w 7467600"/>
              <a:gd name="connsiteY932" fmla="*/ 0 h 6858000"/>
              <a:gd name="connsiteX933" fmla="*/ 1200666 w 7467600"/>
              <a:gd name="connsiteY933" fmla="*/ 0 h 6858000"/>
              <a:gd name="connsiteX934" fmla="*/ 1223408 w 7467600"/>
              <a:gd name="connsiteY934" fmla="*/ 38996 h 6858000"/>
              <a:gd name="connsiteX935" fmla="*/ 1339635 w 7467600"/>
              <a:gd name="connsiteY935" fmla="*/ 365517 h 6858000"/>
              <a:gd name="connsiteX936" fmla="*/ 1387469 w 7467600"/>
              <a:gd name="connsiteY936" fmla="*/ 523079 h 6858000"/>
              <a:gd name="connsiteX937" fmla="*/ 1452685 w 7467600"/>
              <a:gd name="connsiteY937" fmla="*/ 699806 h 6858000"/>
              <a:gd name="connsiteX938" fmla="*/ 1492092 w 7467600"/>
              <a:gd name="connsiteY938" fmla="*/ 800424 h 6858000"/>
              <a:gd name="connsiteX939" fmla="*/ 1455302 w 7467600"/>
              <a:gd name="connsiteY939" fmla="*/ 632913 h 6858000"/>
              <a:gd name="connsiteX940" fmla="*/ 1222336 w 7467600"/>
              <a:gd name="connsiteY940" fmla="*/ 9480 h 6858000"/>
              <a:gd name="connsiteX941" fmla="*/ 1214634 w 7467600"/>
              <a:gd name="connsiteY941" fmla="*/ 0 h 6858000"/>
              <a:gd name="connsiteX942" fmla="*/ 1289827 w 7467600"/>
              <a:gd name="connsiteY942" fmla="*/ 0 h 6858000"/>
              <a:gd name="connsiteX943" fmla="*/ 1321076 w 7467600"/>
              <a:gd name="connsiteY943" fmla="*/ 59722 h 6858000"/>
              <a:gd name="connsiteX944" fmla="*/ 1512579 w 7467600"/>
              <a:gd name="connsiteY944" fmla="*/ 626441 h 6858000"/>
              <a:gd name="connsiteX945" fmla="*/ 1506076 w 7467600"/>
              <a:gd name="connsiteY945" fmla="*/ 1089289 h 6858000"/>
              <a:gd name="connsiteX946" fmla="*/ 1486346 w 7467600"/>
              <a:gd name="connsiteY946" fmla="*/ 1079919 h 6858000"/>
              <a:gd name="connsiteX947" fmla="*/ 1070511 w 7467600"/>
              <a:gd name="connsiteY947" fmla="*/ 48609 h 6858000"/>
              <a:gd name="connsiteX948" fmla="*/ 1057230 w 7467600"/>
              <a:gd name="connsiteY948" fmla="*/ 0 h 6858000"/>
              <a:gd name="connsiteX949" fmla="*/ 43151 w 7467600"/>
              <a:gd name="connsiteY949" fmla="*/ 0 h 6858000"/>
              <a:gd name="connsiteX950" fmla="*/ 95283 w 7467600"/>
              <a:gd name="connsiteY950" fmla="*/ 0 h 6858000"/>
              <a:gd name="connsiteX951" fmla="*/ 300708 w 7467600"/>
              <a:gd name="connsiteY951" fmla="*/ 154571 h 6858000"/>
              <a:gd name="connsiteX952" fmla="*/ 530414 w 7467600"/>
              <a:gd name="connsiteY952" fmla="*/ 354673 h 6858000"/>
              <a:gd name="connsiteX953" fmla="*/ 333785 w 7467600"/>
              <a:gd name="connsiteY953" fmla="*/ 161564 h 6858000"/>
              <a:gd name="connsiteX954" fmla="*/ 147005 w 7467600"/>
              <a:gd name="connsiteY954" fmla="*/ 0 h 6858000"/>
              <a:gd name="connsiteX955" fmla="*/ 272509 w 7467600"/>
              <a:gd name="connsiteY955" fmla="*/ 0 h 6858000"/>
              <a:gd name="connsiteX956" fmla="*/ 326276 w 7467600"/>
              <a:gd name="connsiteY956" fmla="*/ 45847 h 6858000"/>
              <a:gd name="connsiteX957" fmla="*/ 823759 w 7467600"/>
              <a:gd name="connsiteY957" fmla="*/ 574145 h 6858000"/>
              <a:gd name="connsiteX958" fmla="*/ 811254 w 7467600"/>
              <a:gd name="connsiteY958" fmla="*/ 665546 h 6858000"/>
              <a:gd name="connsiteX959" fmla="*/ 154042 w 7467600"/>
              <a:gd name="connsiteY959" fmla="*/ 261522 h 6858000"/>
              <a:gd name="connsiteX960" fmla="*/ 13550 w 7467600"/>
              <a:gd name="connsiteY960" fmla="*/ 158423 h 6858000"/>
              <a:gd name="connsiteX961" fmla="*/ 0 w 7467600"/>
              <a:gd name="connsiteY961" fmla="*/ 146618 h 6858000"/>
              <a:gd name="connsiteX962" fmla="*/ 0 w 7467600"/>
              <a:gd name="connsiteY962" fmla="*/ 59161 h 6858000"/>
              <a:gd name="connsiteX963" fmla="*/ 45427 w 7467600"/>
              <a:gd name="connsiteY963" fmla="*/ 101078 h 6858000"/>
              <a:gd name="connsiteX964" fmla="*/ 630103 w 7467600"/>
              <a:gd name="connsiteY964" fmla="*/ 485885 h 6858000"/>
              <a:gd name="connsiteX965" fmla="*/ 532040 w 7467600"/>
              <a:gd name="connsiteY965" fmla="*/ 399359 h 6858000"/>
              <a:gd name="connsiteX966" fmla="*/ 517618 w 7467600"/>
              <a:gd name="connsiteY966" fmla="*/ 385726 h 6858000"/>
              <a:gd name="connsiteX967" fmla="*/ 285074 w 7467600"/>
              <a:gd name="connsiteY967" fmla="*/ 182755 h 6858000"/>
              <a:gd name="connsiteX968" fmla="*/ 43151 w 7467600"/>
              <a:gd name="connsiteY968"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88673 w 7467600"/>
              <a:gd name="connsiteY4" fmla="*/ 6610396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392158 w 7467600"/>
              <a:gd name="connsiteY16" fmla="*/ 6771365 h 6858000"/>
              <a:gd name="connsiteX17" fmla="*/ 7467600 w 7467600"/>
              <a:gd name="connsiteY17" fmla="*/ 6805948 h 6858000"/>
              <a:gd name="connsiteX18" fmla="*/ 7467600 w 7467600"/>
              <a:gd name="connsiteY18" fmla="*/ 6831490 h 6858000"/>
              <a:gd name="connsiteX19" fmla="*/ 7410696 w 7467600"/>
              <a:gd name="connsiteY19" fmla="*/ 6803861 h 6858000"/>
              <a:gd name="connsiteX20" fmla="*/ 7088673 w 7467600"/>
              <a:gd name="connsiteY20" fmla="*/ 6610396 h 6858000"/>
              <a:gd name="connsiteX21" fmla="*/ 1019354 w 7467600"/>
              <a:gd name="connsiteY21" fmla="*/ 6315006 h 6858000"/>
              <a:gd name="connsiteX22" fmla="*/ 441046 w 7467600"/>
              <a:gd name="connsiteY22" fmla="*/ 6691153 h 6858000"/>
              <a:gd name="connsiteX23" fmla="*/ 1019354 w 7467600"/>
              <a:gd name="connsiteY23" fmla="*/ 6315006 h 6858000"/>
              <a:gd name="connsiteX24" fmla="*/ 991680 w 7467600"/>
              <a:gd name="connsiteY24" fmla="*/ 6298413 h 6858000"/>
              <a:gd name="connsiteX25" fmla="*/ 409060 w 7467600"/>
              <a:gd name="connsiteY25" fmla="*/ 6671470 h 6858000"/>
              <a:gd name="connsiteX26" fmla="*/ 991680 w 7467600"/>
              <a:gd name="connsiteY26" fmla="*/ 6298413 h 6858000"/>
              <a:gd name="connsiteX27" fmla="*/ 103333 w 7467600"/>
              <a:gd name="connsiteY27" fmla="*/ 5699602 h 6858000"/>
              <a:gd name="connsiteX28" fmla="*/ 233938 w 7467600"/>
              <a:gd name="connsiteY28" fmla="*/ 5809416 h 6858000"/>
              <a:gd name="connsiteX29" fmla="*/ 883580 w 7467600"/>
              <a:gd name="connsiteY29" fmla="*/ 6180710 h 6858000"/>
              <a:gd name="connsiteX30" fmla="*/ 487337 w 7467600"/>
              <a:gd name="connsiteY30" fmla="*/ 5950182 h 6858000"/>
              <a:gd name="connsiteX31" fmla="*/ 354051 w 7467600"/>
              <a:gd name="connsiteY31" fmla="*/ 5854912 h 6858000"/>
              <a:gd name="connsiteX32" fmla="*/ 195436 w 7467600"/>
              <a:gd name="connsiteY32" fmla="*/ 5755068 h 6858000"/>
              <a:gd name="connsiteX33" fmla="*/ 103333 w 7467600"/>
              <a:gd name="connsiteY33" fmla="*/ 5699602 h 6858000"/>
              <a:gd name="connsiteX34" fmla="*/ 5539432 w 7467600"/>
              <a:gd name="connsiteY34" fmla="*/ 5642928 h 6858000"/>
              <a:gd name="connsiteX35" fmla="*/ 5555462 w 7467600"/>
              <a:gd name="connsiteY35" fmla="*/ 5694454 h 6858000"/>
              <a:gd name="connsiteX36" fmla="*/ 5828270 w 7467600"/>
              <a:gd name="connsiteY36" fmla="*/ 6320663 h 6858000"/>
              <a:gd name="connsiteX37" fmla="*/ 5947416 w 7467600"/>
              <a:gd name="connsiteY37" fmla="*/ 6574846 h 6858000"/>
              <a:gd name="connsiteX38" fmla="*/ 5539432 w 7467600"/>
              <a:gd name="connsiteY38" fmla="*/ 5642928 h 6858000"/>
              <a:gd name="connsiteX39" fmla="*/ 51253 w 7467600"/>
              <a:gd name="connsiteY39" fmla="*/ 5631825 h 6858000"/>
              <a:gd name="connsiteX40" fmla="*/ 211622 w 7467600"/>
              <a:gd name="connsiteY40" fmla="*/ 5728803 h 6858000"/>
              <a:gd name="connsiteX41" fmla="*/ 371652 w 7467600"/>
              <a:gd name="connsiteY41" fmla="*/ 5829062 h 6858000"/>
              <a:gd name="connsiteX42" fmla="*/ 505903 w 7467600"/>
              <a:gd name="connsiteY42" fmla="*/ 5925221 h 6858000"/>
              <a:gd name="connsiteX43" fmla="*/ 899240 w 7467600"/>
              <a:gd name="connsiteY43" fmla="*/ 6153068 h 6858000"/>
              <a:gd name="connsiteX44" fmla="*/ 988114 w 7467600"/>
              <a:gd name="connsiteY44" fmla="*/ 6174204 h 6858000"/>
              <a:gd name="connsiteX45" fmla="*/ 845971 w 7467600"/>
              <a:gd name="connsiteY45" fmla="*/ 6067177 h 6858000"/>
              <a:gd name="connsiteX46" fmla="*/ 448057 w 7467600"/>
              <a:gd name="connsiteY46" fmla="*/ 5841376 h 6858000"/>
              <a:gd name="connsiteX47" fmla="*/ 51253 w 7467600"/>
              <a:gd name="connsiteY47" fmla="*/ 5631825 h 6858000"/>
              <a:gd name="connsiteX48" fmla="*/ 2606687 w 7467600"/>
              <a:gd name="connsiteY48" fmla="*/ 5630718 h 6858000"/>
              <a:gd name="connsiteX49" fmla="*/ 2645658 w 7467600"/>
              <a:gd name="connsiteY49" fmla="*/ 6640259 h 6858000"/>
              <a:gd name="connsiteX50" fmla="*/ 2606687 w 7467600"/>
              <a:gd name="connsiteY50" fmla="*/ 5630718 h 6858000"/>
              <a:gd name="connsiteX51" fmla="*/ 3642057 w 7467600"/>
              <a:gd name="connsiteY51" fmla="*/ 5573487 h 6858000"/>
              <a:gd name="connsiteX52" fmla="*/ 3632981 w 7467600"/>
              <a:gd name="connsiteY52" fmla="*/ 5579437 h 6858000"/>
              <a:gd name="connsiteX53" fmla="*/ 3382436 w 7467600"/>
              <a:gd name="connsiteY53" fmla="*/ 5952726 h 6858000"/>
              <a:gd name="connsiteX54" fmla="*/ 3191929 w 7467600"/>
              <a:gd name="connsiteY54" fmla="*/ 6662669 h 6858000"/>
              <a:gd name="connsiteX55" fmla="*/ 3369898 w 7467600"/>
              <a:gd name="connsiteY55" fmla="*/ 6081771 h 6858000"/>
              <a:gd name="connsiteX56" fmla="*/ 3642057 w 7467600"/>
              <a:gd name="connsiteY56" fmla="*/ 5573487 h 6858000"/>
              <a:gd name="connsiteX57" fmla="*/ 2650666 w 7467600"/>
              <a:gd name="connsiteY57" fmla="*/ 5530686 h 6858000"/>
              <a:gd name="connsiteX58" fmla="*/ 2650249 w 7467600"/>
              <a:gd name="connsiteY58" fmla="*/ 5532101 h 6858000"/>
              <a:gd name="connsiteX59" fmla="*/ 2663808 w 7467600"/>
              <a:gd name="connsiteY59" fmla="*/ 6535215 h 6858000"/>
              <a:gd name="connsiteX60" fmla="*/ 2665418 w 7467600"/>
              <a:gd name="connsiteY60" fmla="*/ 6132756 h 6858000"/>
              <a:gd name="connsiteX61" fmla="*/ 2650666 w 7467600"/>
              <a:gd name="connsiteY61" fmla="*/ 5530686 h 6858000"/>
              <a:gd name="connsiteX62" fmla="*/ 2680277 w 7467600"/>
              <a:gd name="connsiteY62" fmla="*/ 5479204 h 6858000"/>
              <a:gd name="connsiteX63" fmla="*/ 2678972 w 7467600"/>
              <a:gd name="connsiteY63" fmla="*/ 5481582 h 6858000"/>
              <a:gd name="connsiteX64" fmla="*/ 2696666 w 7467600"/>
              <a:gd name="connsiteY64" fmla="*/ 6133836 h 6858000"/>
              <a:gd name="connsiteX65" fmla="*/ 2695769 w 7467600"/>
              <a:gd name="connsiteY65" fmla="*/ 6390955 h 6858000"/>
              <a:gd name="connsiteX66" fmla="*/ 2739893 w 7467600"/>
              <a:gd name="connsiteY66" fmla="*/ 6108357 h 6858000"/>
              <a:gd name="connsiteX67" fmla="*/ 2680277 w 7467600"/>
              <a:gd name="connsiteY67" fmla="*/ 5479204 h 6858000"/>
              <a:gd name="connsiteX68" fmla="*/ 1132195 w 7467600"/>
              <a:gd name="connsiteY68" fmla="*/ 5467980 h 6858000"/>
              <a:gd name="connsiteX69" fmla="*/ 1679056 w 7467600"/>
              <a:gd name="connsiteY69" fmla="*/ 5516907 h 6858000"/>
              <a:gd name="connsiteX70" fmla="*/ 2128648 w 7467600"/>
              <a:gd name="connsiteY70" fmla="*/ 5474249 h 6858000"/>
              <a:gd name="connsiteX71" fmla="*/ 1825619 w 7467600"/>
              <a:gd name="connsiteY71" fmla="*/ 5478447 h 6858000"/>
              <a:gd name="connsiteX72" fmla="*/ 1737798 w 7467600"/>
              <a:gd name="connsiteY72" fmla="*/ 5483353 h 6858000"/>
              <a:gd name="connsiteX73" fmla="*/ 1132195 w 7467600"/>
              <a:gd name="connsiteY73" fmla="*/ 5467980 h 6858000"/>
              <a:gd name="connsiteX74" fmla="*/ 7454976 w 7467600"/>
              <a:gd name="connsiteY74" fmla="*/ 6318297 h 6858000"/>
              <a:gd name="connsiteX75" fmla="*/ 7379510 w 7467600"/>
              <a:gd name="connsiteY75" fmla="*/ 5755454 h 6858000"/>
              <a:gd name="connsiteX76" fmla="*/ 7467600 w 7467600"/>
              <a:gd name="connsiteY76" fmla="*/ 5845526 h 6858000"/>
              <a:gd name="connsiteX77" fmla="*/ 7271900 w 7467600"/>
              <a:gd name="connsiteY77" fmla="*/ 5734551 h 6858000"/>
              <a:gd name="connsiteX78" fmla="*/ 7467600 w 7467600"/>
              <a:gd name="connsiteY78" fmla="*/ 6012219 h 6858000"/>
              <a:gd name="connsiteX79" fmla="*/ 7356878 w 7467600"/>
              <a:gd name="connsiteY79" fmla="*/ 5981332 h 6858000"/>
              <a:gd name="connsiteX80" fmla="*/ 7467600 w 7467600"/>
              <a:gd name="connsiteY80" fmla="*/ 6117703 h 6858000"/>
              <a:gd name="connsiteX81" fmla="*/ 7467600 w 7467600"/>
              <a:gd name="connsiteY81" fmla="*/ 6163634 h 6858000"/>
              <a:gd name="connsiteX82" fmla="*/ 7403637 w 7467600"/>
              <a:gd name="connsiteY82" fmla="*/ 6083957 h 6858000"/>
              <a:gd name="connsiteX83" fmla="*/ 7254615 w 7467600"/>
              <a:gd name="connsiteY83" fmla="*/ 5911918 h 6858000"/>
              <a:gd name="connsiteX84" fmla="*/ 7312589 w 7467600"/>
              <a:gd name="connsiteY84" fmla="*/ 5982309 h 6858000"/>
              <a:gd name="connsiteX85" fmla="*/ 7448321 w 7467600"/>
              <a:gd name="connsiteY85" fmla="*/ 6190991 h 6858000"/>
              <a:gd name="connsiteX86" fmla="*/ 7467600 w 7467600"/>
              <a:gd name="connsiteY86" fmla="*/ 6221686 h 6858000"/>
              <a:gd name="connsiteX87" fmla="*/ 7467600 w 7467600"/>
              <a:gd name="connsiteY87" fmla="*/ 6334256 h 6858000"/>
              <a:gd name="connsiteX88" fmla="*/ 7454976 w 7467600"/>
              <a:gd name="connsiteY88" fmla="*/ 6318297 h 6858000"/>
              <a:gd name="connsiteX89" fmla="*/ 1456157 w 7467600"/>
              <a:gd name="connsiteY89" fmla="*/ 5371404 h 6858000"/>
              <a:gd name="connsiteX90" fmla="*/ 1244432 w 7467600"/>
              <a:gd name="connsiteY90" fmla="*/ 5385601 h 6858000"/>
              <a:gd name="connsiteX91" fmla="*/ 973990 w 7467600"/>
              <a:gd name="connsiteY91" fmla="*/ 5424940 h 6858000"/>
              <a:gd name="connsiteX92" fmla="*/ 1103809 w 7467600"/>
              <a:gd name="connsiteY92" fmla="*/ 5433720 h 6858000"/>
              <a:gd name="connsiteX93" fmla="*/ 1123454 w 7467600"/>
              <a:gd name="connsiteY93" fmla="*/ 5435727 h 6858000"/>
              <a:gd name="connsiteX94" fmla="*/ 1737017 w 7467600"/>
              <a:gd name="connsiteY94" fmla="*/ 5452183 h 6858000"/>
              <a:gd name="connsiteX95" fmla="*/ 1824397 w 7467600"/>
              <a:gd name="connsiteY95" fmla="*/ 5447757 h 6858000"/>
              <a:gd name="connsiteX96" fmla="*/ 2070059 w 7467600"/>
              <a:gd name="connsiteY96" fmla="*/ 5441660 h 6858000"/>
              <a:gd name="connsiteX97" fmla="*/ 1456157 w 7467600"/>
              <a:gd name="connsiteY97" fmla="*/ 5371404 h 6858000"/>
              <a:gd name="connsiteX98" fmla="*/ 4988186 w 7467600"/>
              <a:gd name="connsiteY98" fmla="*/ 5216467 h 6858000"/>
              <a:gd name="connsiteX99" fmla="*/ 4777334 w 7467600"/>
              <a:gd name="connsiteY99" fmla="*/ 5406072 h 6858000"/>
              <a:gd name="connsiteX100" fmla="*/ 4718341 w 7467600"/>
              <a:gd name="connsiteY100" fmla="*/ 5468043 h 6858000"/>
              <a:gd name="connsiteX101" fmla="*/ 4604655 w 7467600"/>
              <a:gd name="connsiteY101" fmla="*/ 5583434 h 6858000"/>
              <a:gd name="connsiteX102" fmla="*/ 4565074 w 7467600"/>
              <a:gd name="connsiteY102" fmla="*/ 5618550 h 6858000"/>
              <a:gd name="connsiteX103" fmla="*/ 4988186 w 7467600"/>
              <a:gd name="connsiteY103" fmla="*/ 5216467 h 6858000"/>
              <a:gd name="connsiteX104" fmla="*/ 4978032 w 7467600"/>
              <a:gd name="connsiteY104" fmla="*/ 5183809 h 6858000"/>
              <a:gd name="connsiteX105" fmla="*/ 4463413 w 7467600"/>
              <a:gd name="connsiteY105" fmla="*/ 5615162 h 6858000"/>
              <a:gd name="connsiteX106" fmla="*/ 4358134 w 7467600"/>
              <a:gd name="connsiteY106" fmla="*/ 5742791 h 6858000"/>
              <a:gd name="connsiteX107" fmla="*/ 4376219 w 7467600"/>
              <a:gd name="connsiteY107" fmla="*/ 5729027 h 6858000"/>
              <a:gd name="connsiteX108" fmla="*/ 4582340 w 7467600"/>
              <a:gd name="connsiteY108" fmla="*/ 5561037 h 6858000"/>
              <a:gd name="connsiteX109" fmla="*/ 4694684 w 7467600"/>
              <a:gd name="connsiteY109" fmla="*/ 5447098 h 6858000"/>
              <a:gd name="connsiteX110" fmla="*/ 4754123 w 7467600"/>
              <a:gd name="connsiteY110" fmla="*/ 5384643 h 6858000"/>
              <a:gd name="connsiteX111" fmla="*/ 4978032 w 7467600"/>
              <a:gd name="connsiteY111" fmla="*/ 5183809 h 6858000"/>
              <a:gd name="connsiteX112" fmla="*/ 1903353 w 7467600"/>
              <a:gd name="connsiteY112" fmla="*/ 5044827 h 6858000"/>
              <a:gd name="connsiteX113" fmla="*/ 1936931 w 7467600"/>
              <a:gd name="connsiteY113" fmla="*/ 5093954 h 6858000"/>
              <a:gd name="connsiteX114" fmla="*/ 2195868 w 7467600"/>
              <a:gd name="connsiteY114" fmla="*/ 5396574 h 6858000"/>
              <a:gd name="connsiteX115" fmla="*/ 2088852 w 7467600"/>
              <a:gd name="connsiteY115" fmla="*/ 5166123 h 6858000"/>
              <a:gd name="connsiteX116" fmla="*/ 1958241 w 7467600"/>
              <a:gd name="connsiteY116" fmla="*/ 5067955 h 6858000"/>
              <a:gd name="connsiteX117" fmla="*/ 1903353 w 7467600"/>
              <a:gd name="connsiteY117" fmla="*/ 5044827 h 6858000"/>
              <a:gd name="connsiteX118" fmla="*/ 1979378 w 7467600"/>
              <a:gd name="connsiteY118" fmla="*/ 4769504 h 6858000"/>
              <a:gd name="connsiteX119" fmla="*/ 2882120 w 7467600"/>
              <a:gd name="connsiteY119" fmla="*/ 5064547 h 6858000"/>
              <a:gd name="connsiteX120" fmla="*/ 2793103 w 7467600"/>
              <a:gd name="connsiteY120" fmla="*/ 5039699 h 6858000"/>
              <a:gd name="connsiteX121" fmla="*/ 2770041 w 7467600"/>
              <a:gd name="connsiteY121" fmla="*/ 5033634 h 6858000"/>
              <a:gd name="connsiteX122" fmla="*/ 1979378 w 7467600"/>
              <a:gd name="connsiteY122" fmla="*/ 4769504 h 6858000"/>
              <a:gd name="connsiteX123" fmla="*/ 1927410 w 7467600"/>
              <a:gd name="connsiteY123" fmla="*/ 4716164 h 6858000"/>
              <a:gd name="connsiteX124" fmla="*/ 1959587 w 7467600"/>
              <a:gd name="connsiteY124" fmla="*/ 4728849 h 6858000"/>
              <a:gd name="connsiteX125" fmla="*/ 2777707 w 7467600"/>
              <a:gd name="connsiteY125" fmla="*/ 5003991 h 6858000"/>
              <a:gd name="connsiteX126" fmla="*/ 2800768 w 7467600"/>
              <a:gd name="connsiteY126" fmla="*/ 5010056 h 6858000"/>
              <a:gd name="connsiteX127" fmla="*/ 2879408 w 7467600"/>
              <a:gd name="connsiteY127" fmla="*/ 5031590 h 6858000"/>
              <a:gd name="connsiteX128" fmla="*/ 2862295 w 7467600"/>
              <a:gd name="connsiteY128" fmla="*/ 5022958 h 6858000"/>
              <a:gd name="connsiteX129" fmla="*/ 2813343 w 7467600"/>
              <a:gd name="connsiteY129" fmla="*/ 4998369 h 6858000"/>
              <a:gd name="connsiteX130" fmla="*/ 2646245 w 7467600"/>
              <a:gd name="connsiteY130" fmla="*/ 4930999 h 6858000"/>
              <a:gd name="connsiteX131" fmla="*/ 1999243 w 7467600"/>
              <a:gd name="connsiteY131" fmla="*/ 4730524 h 6858000"/>
              <a:gd name="connsiteX132" fmla="*/ 1979527 w 7467600"/>
              <a:gd name="connsiteY132" fmla="*/ 4726651 h 6858000"/>
              <a:gd name="connsiteX133" fmla="*/ 1927410 w 7467600"/>
              <a:gd name="connsiteY133" fmla="*/ 4716164 h 6858000"/>
              <a:gd name="connsiteX134" fmla="*/ 1997014 w 7467600"/>
              <a:gd name="connsiteY134" fmla="*/ 4698007 h 6858000"/>
              <a:gd name="connsiteX135" fmla="*/ 2005458 w 7467600"/>
              <a:gd name="connsiteY135" fmla="*/ 4699540 h 6858000"/>
              <a:gd name="connsiteX136" fmla="*/ 2657186 w 7467600"/>
              <a:gd name="connsiteY136" fmla="*/ 4901687 h 6858000"/>
              <a:gd name="connsiteX137" fmla="*/ 2826662 w 7467600"/>
              <a:gd name="connsiteY137" fmla="*/ 4970362 h 6858000"/>
              <a:gd name="connsiteX138" fmla="*/ 2876100 w 7467600"/>
              <a:gd name="connsiteY138" fmla="*/ 4995397 h 6858000"/>
              <a:gd name="connsiteX139" fmla="*/ 3042600 w 7467600"/>
              <a:gd name="connsiteY139" fmla="*/ 5059532 h 6858000"/>
              <a:gd name="connsiteX140" fmla="*/ 1997014 w 7467600"/>
              <a:gd name="connsiteY140" fmla="*/ 4698007 h 6858000"/>
              <a:gd name="connsiteX141" fmla="*/ 2305292 w 7467600"/>
              <a:gd name="connsiteY141" fmla="*/ 4219492 h 6858000"/>
              <a:gd name="connsiteX142" fmla="*/ 3360922 w 7467600"/>
              <a:gd name="connsiteY142" fmla="*/ 4529373 h 6858000"/>
              <a:gd name="connsiteX143" fmla="*/ 3492420 w 7467600"/>
              <a:gd name="connsiteY143" fmla="*/ 4510145 h 6858000"/>
              <a:gd name="connsiteX144" fmla="*/ 3364086 w 7467600"/>
              <a:gd name="connsiteY144" fmla="*/ 4480340 h 6858000"/>
              <a:gd name="connsiteX145" fmla="*/ 3225818 w 7467600"/>
              <a:gd name="connsiteY145" fmla="*/ 4411822 h 6858000"/>
              <a:gd name="connsiteX146" fmla="*/ 3129696 w 7467600"/>
              <a:gd name="connsiteY146" fmla="*/ 4360704 h 6858000"/>
              <a:gd name="connsiteX147" fmla="*/ 2814545 w 7467600"/>
              <a:gd name="connsiteY147" fmla="*/ 4282955 h 6858000"/>
              <a:gd name="connsiteX148" fmla="*/ 2305292 w 7467600"/>
              <a:gd name="connsiteY148" fmla="*/ 4219492 h 6858000"/>
              <a:gd name="connsiteX149" fmla="*/ 2626982 w 7467600"/>
              <a:gd name="connsiteY149" fmla="*/ 4206450 h 6858000"/>
              <a:gd name="connsiteX150" fmla="*/ 2490617 w 7467600"/>
              <a:gd name="connsiteY150" fmla="*/ 4206951 h 6858000"/>
              <a:gd name="connsiteX151" fmla="*/ 2819869 w 7467600"/>
              <a:gd name="connsiteY151" fmla="*/ 4252936 h 6858000"/>
              <a:gd name="connsiteX152" fmla="*/ 3143018 w 7467600"/>
              <a:gd name="connsiteY152" fmla="*/ 4332698 h 6858000"/>
              <a:gd name="connsiteX153" fmla="*/ 3241520 w 7467600"/>
              <a:gd name="connsiteY153" fmla="*/ 4385112 h 6858000"/>
              <a:gd name="connsiteX154" fmla="*/ 3374575 w 7467600"/>
              <a:gd name="connsiteY154" fmla="*/ 4451517 h 6858000"/>
              <a:gd name="connsiteX155" fmla="*/ 3505221 w 7467600"/>
              <a:gd name="connsiteY155" fmla="*/ 4480757 h 6858000"/>
              <a:gd name="connsiteX156" fmla="*/ 2626982 w 7467600"/>
              <a:gd name="connsiteY156" fmla="*/ 4206450 h 6858000"/>
              <a:gd name="connsiteX157" fmla="*/ 1310106 w 7467600"/>
              <a:gd name="connsiteY157" fmla="*/ 3943217 h 6858000"/>
              <a:gd name="connsiteX158" fmla="*/ 854994 w 7467600"/>
              <a:gd name="connsiteY158" fmla="*/ 4399136 h 6858000"/>
              <a:gd name="connsiteX159" fmla="*/ 742462 w 7467600"/>
              <a:gd name="connsiteY159" fmla="*/ 4594648 h 6858000"/>
              <a:gd name="connsiteX160" fmla="*/ 820602 w 7467600"/>
              <a:gd name="connsiteY160" fmla="*/ 4485915 h 6858000"/>
              <a:gd name="connsiteX161" fmla="*/ 878295 w 7467600"/>
              <a:gd name="connsiteY161" fmla="*/ 4403594 h 6858000"/>
              <a:gd name="connsiteX162" fmla="*/ 1240607 w 7467600"/>
              <a:gd name="connsiteY162" fmla="*/ 4010401 h 6858000"/>
              <a:gd name="connsiteX163" fmla="*/ 1310106 w 7467600"/>
              <a:gd name="connsiteY163" fmla="*/ 3943217 h 6858000"/>
              <a:gd name="connsiteX164" fmla="*/ 1423113 w 7467600"/>
              <a:gd name="connsiteY164" fmla="*/ 3874565 h 6858000"/>
              <a:gd name="connsiteX165" fmla="*/ 1260565 w 7467600"/>
              <a:gd name="connsiteY165" fmla="*/ 4031982 h 6858000"/>
              <a:gd name="connsiteX166" fmla="*/ 901900 w 7467600"/>
              <a:gd name="connsiteY166" fmla="*/ 4421236 h 6858000"/>
              <a:gd name="connsiteX167" fmla="*/ 845044 w 7467600"/>
              <a:gd name="connsiteY167" fmla="*/ 4502436 h 6858000"/>
              <a:gd name="connsiteX168" fmla="*/ 685926 w 7467600"/>
              <a:gd name="connsiteY168" fmla="*/ 4703069 h 6858000"/>
              <a:gd name="connsiteX169" fmla="*/ 684248 w 7467600"/>
              <a:gd name="connsiteY169" fmla="*/ 4706721 h 6858000"/>
              <a:gd name="connsiteX170" fmla="*/ 1423113 w 7467600"/>
              <a:gd name="connsiteY170" fmla="*/ 3874565 h 6858000"/>
              <a:gd name="connsiteX171" fmla="*/ 3316479 w 7467600"/>
              <a:gd name="connsiteY171" fmla="*/ 3872136 h 6858000"/>
              <a:gd name="connsiteX172" fmla="*/ 3546806 w 7467600"/>
              <a:gd name="connsiteY172" fmla="*/ 4356139 h 6858000"/>
              <a:gd name="connsiteX173" fmla="*/ 3364433 w 7467600"/>
              <a:gd name="connsiteY173" fmla="*/ 3953121 h 6858000"/>
              <a:gd name="connsiteX174" fmla="*/ 3316479 w 7467600"/>
              <a:gd name="connsiteY174" fmla="*/ 3872136 h 6858000"/>
              <a:gd name="connsiteX175" fmla="*/ 3291335 w 7467600"/>
              <a:gd name="connsiteY175" fmla="*/ 3767420 h 6858000"/>
              <a:gd name="connsiteX176" fmla="*/ 3390805 w 7467600"/>
              <a:gd name="connsiteY176" fmla="*/ 3937163 h 6858000"/>
              <a:gd name="connsiteX177" fmla="*/ 3579062 w 7467600"/>
              <a:gd name="connsiteY177" fmla="*/ 4359040 h 6858000"/>
              <a:gd name="connsiteX178" fmla="*/ 3467355 w 7467600"/>
              <a:gd name="connsiteY178" fmla="*/ 3988130 h 6858000"/>
              <a:gd name="connsiteX179" fmla="*/ 3310753 w 7467600"/>
              <a:gd name="connsiteY179" fmla="*/ 3787140 h 6858000"/>
              <a:gd name="connsiteX180" fmla="*/ 3291335 w 7467600"/>
              <a:gd name="connsiteY180" fmla="*/ 3767420 h 6858000"/>
              <a:gd name="connsiteX181" fmla="*/ 1635889 w 7467600"/>
              <a:gd name="connsiteY181" fmla="*/ 3709494 h 6858000"/>
              <a:gd name="connsiteX182" fmla="*/ 1634800 w 7467600"/>
              <a:gd name="connsiteY182" fmla="*/ 3731111 h 6858000"/>
              <a:gd name="connsiteX183" fmla="*/ 1635889 w 7467600"/>
              <a:gd name="connsiteY183" fmla="*/ 3709494 h 6858000"/>
              <a:gd name="connsiteX184" fmla="*/ 1510397 w 7467600"/>
              <a:gd name="connsiteY184" fmla="*/ 3684705 h 6858000"/>
              <a:gd name="connsiteX185" fmla="*/ 1146550 w 7467600"/>
              <a:gd name="connsiteY185" fmla="*/ 3802012 h 6858000"/>
              <a:gd name="connsiteX186" fmla="*/ 698834 w 7467600"/>
              <a:gd name="connsiteY186" fmla="*/ 3952272 h 6858000"/>
              <a:gd name="connsiteX187" fmla="*/ 34256 w 7467600"/>
              <a:gd name="connsiteY187" fmla="*/ 4347603 h 6858000"/>
              <a:gd name="connsiteX188" fmla="*/ 527241 w 7467600"/>
              <a:gd name="connsiteY188" fmla="*/ 4065078 h 6858000"/>
              <a:gd name="connsiteX189" fmla="*/ 1510397 w 7467600"/>
              <a:gd name="connsiteY189" fmla="*/ 3684705 h 6858000"/>
              <a:gd name="connsiteX190" fmla="*/ 1313114 w 7467600"/>
              <a:gd name="connsiteY190" fmla="*/ 3655216 h 6858000"/>
              <a:gd name="connsiteX191" fmla="*/ 1109304 w 7467600"/>
              <a:gd name="connsiteY191" fmla="*/ 3669030 h 6858000"/>
              <a:gd name="connsiteX192" fmla="*/ 8129 w 7467600"/>
              <a:gd name="connsiteY192" fmla="*/ 4330519 h 6858000"/>
              <a:gd name="connsiteX193" fmla="*/ 687572 w 7467600"/>
              <a:gd name="connsiteY193" fmla="*/ 3925629 h 6858000"/>
              <a:gd name="connsiteX194" fmla="*/ 1138365 w 7467600"/>
              <a:gd name="connsiteY194" fmla="*/ 3774515 h 6858000"/>
              <a:gd name="connsiteX195" fmla="*/ 1505579 w 7467600"/>
              <a:gd name="connsiteY195" fmla="*/ 3655526 h 6858000"/>
              <a:gd name="connsiteX196" fmla="*/ 1313114 w 7467600"/>
              <a:gd name="connsiteY196" fmla="*/ 3655216 h 6858000"/>
              <a:gd name="connsiteX197" fmla="*/ 3655073 w 7467600"/>
              <a:gd name="connsiteY197" fmla="*/ 3650884 h 6858000"/>
              <a:gd name="connsiteX198" fmla="*/ 3989938 w 7467600"/>
              <a:gd name="connsiteY198" fmla="*/ 3991685 h 6858000"/>
              <a:gd name="connsiteX199" fmla="*/ 4393907 w 7467600"/>
              <a:gd name="connsiteY199" fmla="*/ 4261258 h 6858000"/>
              <a:gd name="connsiteX200" fmla="*/ 4648051 w 7467600"/>
              <a:gd name="connsiteY200" fmla="*/ 4374051 h 6858000"/>
              <a:gd name="connsiteX201" fmla="*/ 4383389 w 7467600"/>
              <a:gd name="connsiteY201" fmla="*/ 4184369 h 6858000"/>
              <a:gd name="connsiteX202" fmla="*/ 4165508 w 7467600"/>
              <a:gd name="connsiteY202" fmla="*/ 4035196 h 6858000"/>
              <a:gd name="connsiteX203" fmla="*/ 4068162 w 7467600"/>
              <a:gd name="connsiteY203" fmla="*/ 3953394 h 6858000"/>
              <a:gd name="connsiteX204" fmla="*/ 3981416 w 7467600"/>
              <a:gd name="connsiteY204" fmla="*/ 3880482 h 6858000"/>
              <a:gd name="connsiteX205" fmla="*/ 3800147 w 7467600"/>
              <a:gd name="connsiteY205" fmla="*/ 3749872 h 6858000"/>
              <a:gd name="connsiteX206" fmla="*/ 3655073 w 7467600"/>
              <a:gd name="connsiteY206" fmla="*/ 3650884 h 6858000"/>
              <a:gd name="connsiteX207" fmla="*/ 3670252 w 7467600"/>
              <a:gd name="connsiteY207" fmla="*/ 3622798 h 6858000"/>
              <a:gd name="connsiteX208" fmla="*/ 3817258 w 7467600"/>
              <a:gd name="connsiteY208" fmla="*/ 3723577 h 6858000"/>
              <a:gd name="connsiteX209" fmla="*/ 4000461 w 7467600"/>
              <a:gd name="connsiteY209" fmla="*/ 3855966 h 6858000"/>
              <a:gd name="connsiteX210" fmla="*/ 4088180 w 7467600"/>
              <a:gd name="connsiteY210" fmla="*/ 3929774 h 6858000"/>
              <a:gd name="connsiteX211" fmla="*/ 4184555 w 7467600"/>
              <a:gd name="connsiteY211" fmla="*/ 4010683 h 6858000"/>
              <a:gd name="connsiteX212" fmla="*/ 4399563 w 7467600"/>
              <a:gd name="connsiteY212" fmla="*/ 4158106 h 6858000"/>
              <a:gd name="connsiteX213" fmla="*/ 4684469 w 7467600"/>
              <a:gd name="connsiteY213" fmla="*/ 4364680 h 6858000"/>
              <a:gd name="connsiteX214" fmla="*/ 4690271 w 7467600"/>
              <a:gd name="connsiteY214" fmla="*/ 4370034 h 6858000"/>
              <a:gd name="connsiteX215" fmla="*/ 4136093 w 7467600"/>
              <a:gd name="connsiteY215" fmla="*/ 3858466 h 6858000"/>
              <a:gd name="connsiteX216" fmla="*/ 3670252 w 7467600"/>
              <a:gd name="connsiteY216" fmla="*/ 3622798 h 6858000"/>
              <a:gd name="connsiteX217" fmla="*/ 4440129 w 7467600"/>
              <a:gd name="connsiteY217" fmla="*/ 3448571 h 6858000"/>
              <a:gd name="connsiteX218" fmla="*/ 4856525 w 7467600"/>
              <a:gd name="connsiteY218" fmla="*/ 3915351 h 6858000"/>
              <a:gd name="connsiteX219" fmla="*/ 5059055 w 7467600"/>
              <a:gd name="connsiteY219" fmla="*/ 4108918 h 6858000"/>
              <a:gd name="connsiteX220" fmla="*/ 5290070 w 7467600"/>
              <a:gd name="connsiteY220" fmla="*/ 4263619 h 6858000"/>
              <a:gd name="connsiteX221" fmla="*/ 4834991 w 7467600"/>
              <a:gd name="connsiteY221" fmla="*/ 3830985 h 6858000"/>
              <a:gd name="connsiteX222" fmla="*/ 4440129 w 7467600"/>
              <a:gd name="connsiteY222" fmla="*/ 3448571 h 6858000"/>
              <a:gd name="connsiteX223" fmla="*/ 4441737 w 7467600"/>
              <a:gd name="connsiteY223" fmla="*/ 3399734 h 6858000"/>
              <a:gd name="connsiteX224" fmla="*/ 4431236 w 7467600"/>
              <a:gd name="connsiteY224" fmla="*/ 3400954 h 6858000"/>
              <a:gd name="connsiteX225" fmla="*/ 4557150 w 7467600"/>
              <a:gd name="connsiteY225" fmla="*/ 3510023 h 6858000"/>
              <a:gd name="connsiteX226" fmla="*/ 4856936 w 7467600"/>
              <a:gd name="connsiteY226" fmla="*/ 3809146 h 6858000"/>
              <a:gd name="connsiteX227" fmla="*/ 5111996 w 7467600"/>
              <a:gd name="connsiteY227" fmla="*/ 4065759 h 6858000"/>
              <a:gd name="connsiteX228" fmla="*/ 5388878 w 7467600"/>
              <a:gd name="connsiteY228" fmla="*/ 4300185 h 6858000"/>
              <a:gd name="connsiteX229" fmla="*/ 5425556 w 7467600"/>
              <a:gd name="connsiteY229" fmla="*/ 4308967 h 6858000"/>
              <a:gd name="connsiteX230" fmla="*/ 4943646 w 7467600"/>
              <a:gd name="connsiteY230" fmla="*/ 3822916 h 6858000"/>
              <a:gd name="connsiteX231" fmla="*/ 4594837 w 7467600"/>
              <a:gd name="connsiteY231" fmla="*/ 3532274 h 6858000"/>
              <a:gd name="connsiteX232" fmla="*/ 4441737 w 7467600"/>
              <a:gd name="connsiteY232" fmla="*/ 3399734 h 6858000"/>
              <a:gd name="connsiteX233" fmla="*/ 5425834 w 7467600"/>
              <a:gd name="connsiteY233" fmla="*/ 3162785 h 6858000"/>
              <a:gd name="connsiteX234" fmla="*/ 5401644 w 7467600"/>
              <a:gd name="connsiteY234" fmla="*/ 3617847 h 6858000"/>
              <a:gd name="connsiteX235" fmla="*/ 5467256 w 7467600"/>
              <a:gd name="connsiteY235" fmla="*/ 4175494 h 6858000"/>
              <a:gd name="connsiteX236" fmla="*/ 5448069 w 7467600"/>
              <a:gd name="connsiteY236" fmla="*/ 3567554 h 6858000"/>
              <a:gd name="connsiteX237" fmla="*/ 5425834 w 7467600"/>
              <a:gd name="connsiteY237" fmla="*/ 3162785 h 6858000"/>
              <a:gd name="connsiteX238" fmla="*/ 1318687 w 7467600"/>
              <a:gd name="connsiteY238" fmla="*/ 3113840 h 6858000"/>
              <a:gd name="connsiteX239" fmla="*/ 1066793 w 7467600"/>
              <a:gd name="connsiteY239" fmla="*/ 3212171 h 6858000"/>
              <a:gd name="connsiteX240" fmla="*/ 993319 w 7467600"/>
              <a:gd name="connsiteY240" fmla="*/ 3247648 h 6858000"/>
              <a:gd name="connsiteX241" fmla="*/ 853081 w 7467600"/>
              <a:gd name="connsiteY241" fmla="*/ 3312410 h 6858000"/>
              <a:gd name="connsiteX242" fmla="*/ 805957 w 7467600"/>
              <a:gd name="connsiteY242" fmla="*/ 3330443 h 6858000"/>
              <a:gd name="connsiteX243" fmla="*/ 1318687 w 7467600"/>
              <a:gd name="connsiteY243" fmla="*/ 3113840 h 6858000"/>
              <a:gd name="connsiteX244" fmla="*/ 5453702 w 7467600"/>
              <a:gd name="connsiteY244" fmla="*/ 3090882 h 6858000"/>
              <a:gd name="connsiteX245" fmla="*/ 5480135 w 7467600"/>
              <a:gd name="connsiteY245" fmla="*/ 3565802 h 6858000"/>
              <a:gd name="connsiteX246" fmla="*/ 5499023 w 7467600"/>
              <a:gd name="connsiteY246" fmla="*/ 4166310 h 6858000"/>
              <a:gd name="connsiteX247" fmla="*/ 5547022 w 7467600"/>
              <a:gd name="connsiteY247" fmla="*/ 3607838 h 6858000"/>
              <a:gd name="connsiteX248" fmla="*/ 5515964 w 7467600"/>
              <a:gd name="connsiteY248" fmla="*/ 3378541 h 6858000"/>
              <a:gd name="connsiteX249" fmla="*/ 5453702 w 7467600"/>
              <a:gd name="connsiteY249" fmla="*/ 3090882 h 6858000"/>
              <a:gd name="connsiteX250" fmla="*/ 1238695 w 7467600"/>
              <a:gd name="connsiteY250" fmla="*/ 3076820 h 6858000"/>
              <a:gd name="connsiteX251" fmla="*/ 716371 w 7467600"/>
              <a:gd name="connsiteY251" fmla="*/ 3293249 h 6858000"/>
              <a:gd name="connsiteX252" fmla="*/ 579522 w 7467600"/>
              <a:gd name="connsiteY252" fmla="*/ 3371759 h 6858000"/>
              <a:gd name="connsiteX253" fmla="*/ 600288 w 7467600"/>
              <a:gd name="connsiteY253" fmla="*/ 3365555 h 6858000"/>
              <a:gd name="connsiteX254" fmla="*/ 840692 w 7467600"/>
              <a:gd name="connsiteY254" fmla="*/ 3284921 h 6858000"/>
              <a:gd name="connsiteX255" fmla="*/ 979248 w 7467600"/>
              <a:gd name="connsiteY255" fmla="*/ 3221003 h 6858000"/>
              <a:gd name="connsiteX256" fmla="*/ 1053282 w 7467600"/>
              <a:gd name="connsiteY256" fmla="*/ 3185247 h 6858000"/>
              <a:gd name="connsiteX257" fmla="*/ 1320603 w 7467600"/>
              <a:gd name="connsiteY257" fmla="*/ 3081281 h 6858000"/>
              <a:gd name="connsiteX258" fmla="*/ 1238695 w 7467600"/>
              <a:gd name="connsiteY258" fmla="*/ 3076820 h 6858000"/>
              <a:gd name="connsiteX259" fmla="*/ 5425627 w 7467600"/>
              <a:gd name="connsiteY259" fmla="*/ 2954192 h 6858000"/>
              <a:gd name="connsiteX260" fmla="*/ 5470770 w 7467600"/>
              <a:gd name="connsiteY260" fmla="*/ 3005435 h 6858000"/>
              <a:gd name="connsiteX261" fmla="*/ 5519779 w 7467600"/>
              <a:gd name="connsiteY261" fmla="*/ 4359223 h 6858000"/>
              <a:gd name="connsiteX262" fmla="*/ 5520293 w 7467600"/>
              <a:gd name="connsiteY262" fmla="*/ 4360602 h 6858000"/>
              <a:gd name="connsiteX263" fmla="*/ 5767221 w 7467600"/>
              <a:gd name="connsiteY263" fmla="*/ 4665564 h 6858000"/>
              <a:gd name="connsiteX264" fmla="*/ 6937169 w 7467600"/>
              <a:gd name="connsiteY264" fmla="*/ 4815941 h 6858000"/>
              <a:gd name="connsiteX265" fmla="*/ 6953922 w 7467600"/>
              <a:gd name="connsiteY265" fmla="*/ 4890068 h 6858000"/>
              <a:gd name="connsiteX266" fmla="*/ 6071359 w 7467600"/>
              <a:gd name="connsiteY266" fmla="*/ 4770770 h 6858000"/>
              <a:gd name="connsiteX267" fmla="*/ 6038839 w 7467600"/>
              <a:gd name="connsiteY267" fmla="*/ 4764474 h 6858000"/>
              <a:gd name="connsiteX268" fmla="*/ 6038706 w 7467600"/>
              <a:gd name="connsiteY268" fmla="*/ 4763847 h 6858000"/>
              <a:gd name="connsiteX269" fmla="*/ 6037784 w 7467600"/>
              <a:gd name="connsiteY269" fmla="*/ 4764270 h 6858000"/>
              <a:gd name="connsiteX270" fmla="*/ 6038839 w 7467600"/>
              <a:gd name="connsiteY270" fmla="*/ 4764474 h 6858000"/>
              <a:gd name="connsiteX271" fmla="*/ 6040338 w 7467600"/>
              <a:gd name="connsiteY271" fmla="*/ 4771418 h 6858000"/>
              <a:gd name="connsiteX272" fmla="*/ 6024488 w 7467600"/>
              <a:gd name="connsiteY272" fmla="*/ 4809903 h 6858000"/>
              <a:gd name="connsiteX273" fmla="*/ 5599771 w 7467600"/>
              <a:gd name="connsiteY273" fmla="*/ 5509652 h 6858000"/>
              <a:gd name="connsiteX274" fmla="*/ 5548843 w 7467600"/>
              <a:gd name="connsiteY274" fmla="*/ 5563845 h 6858000"/>
              <a:gd name="connsiteX275" fmla="*/ 5940952 w 7467600"/>
              <a:gd name="connsiteY275" fmla="*/ 6250028 h 6858000"/>
              <a:gd name="connsiteX276" fmla="*/ 6043441 w 7467600"/>
              <a:gd name="connsiteY276" fmla="*/ 6665847 h 6858000"/>
              <a:gd name="connsiteX277" fmla="*/ 6093432 w 7467600"/>
              <a:gd name="connsiteY277" fmla="*/ 6858000 h 6858000"/>
              <a:gd name="connsiteX278" fmla="*/ 6034344 w 7467600"/>
              <a:gd name="connsiteY278" fmla="*/ 6858000 h 6858000"/>
              <a:gd name="connsiteX279" fmla="*/ 6026679 w 7467600"/>
              <a:gd name="connsiteY279" fmla="*/ 6836959 h 6858000"/>
              <a:gd name="connsiteX280" fmla="*/ 5800441 w 7467600"/>
              <a:gd name="connsiteY280" fmla="*/ 6335286 h 6858000"/>
              <a:gd name="connsiteX281" fmla="*/ 5526562 w 7467600"/>
              <a:gd name="connsiteY281" fmla="*/ 5705388 h 6858000"/>
              <a:gd name="connsiteX282" fmla="*/ 5519640 w 7467600"/>
              <a:gd name="connsiteY282" fmla="*/ 5683774 h 6858000"/>
              <a:gd name="connsiteX283" fmla="*/ 5844559 w 7467600"/>
              <a:gd name="connsiteY283" fmla="*/ 6553349 h 6858000"/>
              <a:gd name="connsiteX284" fmla="*/ 5975994 w 7467600"/>
              <a:gd name="connsiteY284" fmla="*/ 6858000 h 6858000"/>
              <a:gd name="connsiteX285" fmla="*/ 5898547 w 7467600"/>
              <a:gd name="connsiteY285" fmla="*/ 6858000 h 6858000"/>
              <a:gd name="connsiteX286" fmla="*/ 5682041 w 7467600"/>
              <a:gd name="connsiteY286" fmla="*/ 6355860 h 6858000"/>
              <a:gd name="connsiteX287" fmla="*/ 5461758 w 7467600"/>
              <a:gd name="connsiteY287" fmla="*/ 5820220 h 6858000"/>
              <a:gd name="connsiteX288" fmla="*/ 5237282 w 7467600"/>
              <a:gd name="connsiteY288" fmla="*/ 6579086 h 6858000"/>
              <a:gd name="connsiteX289" fmla="*/ 5115009 w 7467600"/>
              <a:gd name="connsiteY289" fmla="*/ 6858000 h 6858000"/>
              <a:gd name="connsiteX290" fmla="*/ 5028074 w 7467600"/>
              <a:gd name="connsiteY290" fmla="*/ 6858000 h 6858000"/>
              <a:gd name="connsiteX291" fmla="*/ 5079508 w 7467600"/>
              <a:gd name="connsiteY291" fmla="*/ 6749074 h 6858000"/>
              <a:gd name="connsiteX292" fmla="*/ 5371846 w 7467600"/>
              <a:gd name="connsiteY292" fmla="*/ 5924413 h 6858000"/>
              <a:gd name="connsiteX293" fmla="*/ 5270512 w 7467600"/>
              <a:gd name="connsiteY293" fmla="*/ 6138975 h 6858000"/>
              <a:gd name="connsiteX294" fmla="*/ 5062409 w 7467600"/>
              <a:gd name="connsiteY294" fmla="*/ 6653544 h 6858000"/>
              <a:gd name="connsiteX295" fmla="*/ 5036628 w 7467600"/>
              <a:gd name="connsiteY295" fmla="*/ 6754247 h 6858000"/>
              <a:gd name="connsiteX296" fmla="*/ 5009112 w 7467600"/>
              <a:gd name="connsiteY296" fmla="*/ 6858000 h 6858000"/>
              <a:gd name="connsiteX297" fmla="*/ 4976679 w 7467600"/>
              <a:gd name="connsiteY297" fmla="*/ 6858000 h 6858000"/>
              <a:gd name="connsiteX298" fmla="*/ 5006537 w 7467600"/>
              <a:gd name="connsiteY298" fmla="*/ 6747068 h 6858000"/>
              <a:gd name="connsiteX299" fmla="*/ 5032723 w 7467600"/>
              <a:gd name="connsiteY299" fmla="*/ 6644957 h 6858000"/>
              <a:gd name="connsiteX300" fmla="*/ 5242949 w 7467600"/>
              <a:gd name="connsiteY300" fmla="*/ 6125175 h 6858000"/>
              <a:gd name="connsiteX301" fmla="*/ 5286321 w 7467600"/>
              <a:gd name="connsiteY301" fmla="*/ 6033555 h 6858000"/>
              <a:gd name="connsiteX302" fmla="*/ 5008210 w 7467600"/>
              <a:gd name="connsiteY302" fmla="*/ 6649194 h 6858000"/>
              <a:gd name="connsiteX303" fmla="*/ 4986321 w 7467600"/>
              <a:gd name="connsiteY303" fmla="*/ 6765687 h 6858000"/>
              <a:gd name="connsiteX304" fmla="*/ 4973474 w 7467600"/>
              <a:gd name="connsiteY304" fmla="*/ 6858000 h 6858000"/>
              <a:gd name="connsiteX305" fmla="*/ 4907178 w 7467600"/>
              <a:gd name="connsiteY305" fmla="*/ 6858000 h 6858000"/>
              <a:gd name="connsiteX306" fmla="*/ 4910810 w 7467600"/>
              <a:gd name="connsiteY306" fmla="*/ 6829660 h 6858000"/>
              <a:gd name="connsiteX307" fmla="*/ 4987461 w 7467600"/>
              <a:gd name="connsiteY307" fmla="*/ 6432994 h 6858000"/>
              <a:gd name="connsiteX308" fmla="*/ 5179262 w 7467600"/>
              <a:gd name="connsiteY308" fmla="*/ 6035044 h 6858000"/>
              <a:gd name="connsiteX309" fmla="*/ 4689678 w 7467600"/>
              <a:gd name="connsiteY309" fmla="*/ 6440241 h 6858000"/>
              <a:gd name="connsiteX310" fmla="*/ 4477543 w 7467600"/>
              <a:gd name="connsiteY310" fmla="*/ 6674836 h 6858000"/>
              <a:gd name="connsiteX311" fmla="*/ 4329957 w 7467600"/>
              <a:gd name="connsiteY311" fmla="*/ 6858000 h 6858000"/>
              <a:gd name="connsiteX312" fmla="*/ 4218595 w 7467600"/>
              <a:gd name="connsiteY312" fmla="*/ 6858000 h 6858000"/>
              <a:gd name="connsiteX313" fmla="*/ 4368888 w 7467600"/>
              <a:gd name="connsiteY313" fmla="*/ 6668412 h 6858000"/>
              <a:gd name="connsiteX314" fmla="*/ 4563091 w 7467600"/>
              <a:gd name="connsiteY314" fmla="*/ 6442508 h 6858000"/>
              <a:gd name="connsiteX315" fmla="*/ 5387324 w 7467600"/>
              <a:gd name="connsiteY315" fmla="*/ 5705830 h 6858000"/>
              <a:gd name="connsiteX316" fmla="*/ 5073620 w 7467600"/>
              <a:gd name="connsiteY316" fmla="*/ 5955437 h 6858000"/>
              <a:gd name="connsiteX317" fmla="*/ 4689789 w 7467600"/>
              <a:gd name="connsiteY317" fmla="*/ 6268382 h 6858000"/>
              <a:gd name="connsiteX318" fmla="*/ 4418722 w 7467600"/>
              <a:gd name="connsiteY318" fmla="*/ 6570886 h 6858000"/>
              <a:gd name="connsiteX319" fmla="*/ 4214944 w 7467600"/>
              <a:gd name="connsiteY319" fmla="*/ 6858000 h 6858000"/>
              <a:gd name="connsiteX320" fmla="*/ 4177898 w 7467600"/>
              <a:gd name="connsiteY320" fmla="*/ 6858000 h 6858000"/>
              <a:gd name="connsiteX321" fmla="*/ 4391597 w 7467600"/>
              <a:gd name="connsiteY321" fmla="*/ 6556370 h 6858000"/>
              <a:gd name="connsiteX322" fmla="*/ 4668889 w 7467600"/>
              <a:gd name="connsiteY322" fmla="*/ 6246399 h 6858000"/>
              <a:gd name="connsiteX323" fmla="*/ 5055427 w 7467600"/>
              <a:gd name="connsiteY323" fmla="*/ 5931476 h 6858000"/>
              <a:gd name="connsiteX324" fmla="*/ 5371814 w 7467600"/>
              <a:gd name="connsiteY324" fmla="*/ 5678975 h 6858000"/>
              <a:gd name="connsiteX325" fmla="*/ 4987918 w 7467600"/>
              <a:gd name="connsiteY325" fmla="*/ 5838701 h 6858000"/>
              <a:gd name="connsiteX326" fmla="*/ 4317146 w 7467600"/>
              <a:gd name="connsiteY326" fmla="*/ 6587716 h 6858000"/>
              <a:gd name="connsiteX327" fmla="*/ 4171627 w 7467600"/>
              <a:gd name="connsiteY327" fmla="*/ 6858000 h 6858000"/>
              <a:gd name="connsiteX328" fmla="*/ 4081585 w 7467600"/>
              <a:gd name="connsiteY328" fmla="*/ 6858000 h 6858000"/>
              <a:gd name="connsiteX329" fmla="*/ 4238603 w 7467600"/>
              <a:gd name="connsiteY329" fmla="*/ 6559341 h 6858000"/>
              <a:gd name="connsiteX330" fmla="*/ 4778333 w 7467600"/>
              <a:gd name="connsiteY330" fmla="*/ 5873626 h 6858000"/>
              <a:gd name="connsiteX331" fmla="*/ 5414185 w 7467600"/>
              <a:gd name="connsiteY331" fmla="*/ 5573882 h 6858000"/>
              <a:gd name="connsiteX332" fmla="*/ 5959648 w 7467600"/>
              <a:gd name="connsiteY332" fmla="*/ 4760797 h 6858000"/>
              <a:gd name="connsiteX333" fmla="*/ 5355019 w 7467600"/>
              <a:gd name="connsiteY333" fmla="*/ 4734672 h 6858000"/>
              <a:gd name="connsiteX334" fmla="*/ 5083565 w 7467600"/>
              <a:gd name="connsiteY334" fmla="*/ 5179121 h 6858000"/>
              <a:gd name="connsiteX335" fmla="*/ 4713577 w 7467600"/>
              <a:gd name="connsiteY335" fmla="*/ 5616803 h 6858000"/>
              <a:gd name="connsiteX336" fmla="*/ 3989559 w 7467600"/>
              <a:gd name="connsiteY336" fmla="*/ 6145945 h 6858000"/>
              <a:gd name="connsiteX337" fmla="*/ 3939824 w 7467600"/>
              <a:gd name="connsiteY337" fmla="*/ 6066900 h 6858000"/>
              <a:gd name="connsiteX338" fmla="*/ 4584537 w 7467600"/>
              <a:gd name="connsiteY338" fmla="*/ 5324826 h 6858000"/>
              <a:gd name="connsiteX339" fmla="*/ 5037105 w 7467600"/>
              <a:gd name="connsiteY339" fmla="*/ 5088765 h 6858000"/>
              <a:gd name="connsiteX340" fmla="*/ 5039930 w 7467600"/>
              <a:gd name="connsiteY340" fmla="*/ 5089585 h 6858000"/>
              <a:gd name="connsiteX341" fmla="*/ 5263764 w 7467600"/>
              <a:gd name="connsiteY341" fmla="*/ 4735525 h 6858000"/>
              <a:gd name="connsiteX342" fmla="*/ 4086300 w 7467600"/>
              <a:gd name="connsiteY342" fmla="*/ 4884599 h 6858000"/>
              <a:gd name="connsiteX343" fmla="*/ 4085485 w 7467600"/>
              <a:gd name="connsiteY343" fmla="*/ 4899070 h 6858000"/>
              <a:gd name="connsiteX344" fmla="*/ 3871915 w 7467600"/>
              <a:gd name="connsiteY344" fmla="*/ 5253645 h 6858000"/>
              <a:gd name="connsiteX345" fmla="*/ 3799374 w 7467600"/>
              <a:gd name="connsiteY345" fmla="*/ 5466127 h 6858000"/>
              <a:gd name="connsiteX346" fmla="*/ 3498850 w 7467600"/>
              <a:gd name="connsiteY346" fmla="*/ 6661888 h 6858000"/>
              <a:gd name="connsiteX347" fmla="*/ 3399216 w 7467600"/>
              <a:gd name="connsiteY347" fmla="*/ 6858000 h 6858000"/>
              <a:gd name="connsiteX348" fmla="*/ 3303688 w 7467600"/>
              <a:gd name="connsiteY348" fmla="*/ 6858000 h 6858000"/>
              <a:gd name="connsiteX349" fmla="*/ 3391774 w 7467600"/>
              <a:gd name="connsiteY349" fmla="*/ 6697181 h 6858000"/>
              <a:gd name="connsiteX350" fmla="*/ 3735540 w 7467600"/>
              <a:gd name="connsiteY350" fmla="*/ 5546923 h 6858000"/>
              <a:gd name="connsiteX351" fmla="*/ 3729438 w 7467600"/>
              <a:gd name="connsiteY351" fmla="*/ 5569058 h 6858000"/>
              <a:gd name="connsiteX352" fmla="*/ 3707782 w 7467600"/>
              <a:gd name="connsiteY352" fmla="*/ 5644908 h 6858000"/>
              <a:gd name="connsiteX353" fmla="*/ 3583827 w 7467600"/>
              <a:gd name="connsiteY353" fmla="*/ 6039215 h 6858000"/>
              <a:gd name="connsiteX354" fmla="*/ 3547861 w 7467600"/>
              <a:gd name="connsiteY354" fmla="*/ 6129609 h 6858000"/>
              <a:gd name="connsiteX355" fmla="*/ 3490905 w 7467600"/>
              <a:gd name="connsiteY355" fmla="*/ 6277660 h 6858000"/>
              <a:gd name="connsiteX356" fmla="*/ 3455859 w 7467600"/>
              <a:gd name="connsiteY356" fmla="*/ 6391301 h 6858000"/>
              <a:gd name="connsiteX357" fmla="*/ 3429112 w 7467600"/>
              <a:gd name="connsiteY357" fmla="*/ 6479469 h 6858000"/>
              <a:gd name="connsiteX358" fmla="*/ 3304862 w 7467600"/>
              <a:gd name="connsiteY358" fmla="*/ 6796476 h 6858000"/>
              <a:gd name="connsiteX359" fmla="*/ 3276071 w 7467600"/>
              <a:gd name="connsiteY359" fmla="*/ 6858000 h 6858000"/>
              <a:gd name="connsiteX360" fmla="*/ 3240805 w 7467600"/>
              <a:gd name="connsiteY360" fmla="*/ 6858000 h 6858000"/>
              <a:gd name="connsiteX361" fmla="*/ 3275917 w 7467600"/>
              <a:gd name="connsiteY361" fmla="*/ 6783192 h 6858000"/>
              <a:gd name="connsiteX362" fmla="*/ 3399358 w 7467600"/>
              <a:gd name="connsiteY362" fmla="*/ 6469011 h 6858000"/>
              <a:gd name="connsiteX363" fmla="*/ 3425650 w 7467600"/>
              <a:gd name="connsiteY363" fmla="*/ 6381333 h 6858000"/>
              <a:gd name="connsiteX364" fmla="*/ 3460661 w 7467600"/>
              <a:gd name="connsiteY364" fmla="*/ 6266763 h 6858000"/>
              <a:gd name="connsiteX365" fmla="*/ 3518021 w 7467600"/>
              <a:gd name="connsiteY365" fmla="*/ 6117298 h 6858000"/>
              <a:gd name="connsiteX366" fmla="*/ 3554035 w 7467600"/>
              <a:gd name="connsiteY366" fmla="*/ 6027832 h 6858000"/>
              <a:gd name="connsiteX367" fmla="*/ 3677174 w 7467600"/>
              <a:gd name="connsiteY367" fmla="*/ 5636351 h 6858000"/>
              <a:gd name="connsiteX368" fmla="*/ 3698819 w 7467600"/>
              <a:gd name="connsiteY368" fmla="*/ 5560503 h 6858000"/>
              <a:gd name="connsiteX369" fmla="*/ 3702094 w 7467600"/>
              <a:gd name="connsiteY369" fmla="*/ 5549194 h 6858000"/>
              <a:gd name="connsiteX370" fmla="*/ 3398355 w 7467600"/>
              <a:gd name="connsiteY370" fmla="*/ 6094603 h 6858000"/>
              <a:gd name="connsiteX371" fmla="*/ 3193941 w 7467600"/>
              <a:gd name="connsiteY371" fmla="*/ 6798775 h 6858000"/>
              <a:gd name="connsiteX372" fmla="*/ 3184140 w 7467600"/>
              <a:gd name="connsiteY372" fmla="*/ 6858000 h 6858000"/>
              <a:gd name="connsiteX373" fmla="*/ 3099978 w 7467600"/>
              <a:gd name="connsiteY373" fmla="*/ 6858000 h 6858000"/>
              <a:gd name="connsiteX374" fmla="*/ 3101556 w 7467600"/>
              <a:gd name="connsiteY374" fmla="*/ 6843337 h 6858000"/>
              <a:gd name="connsiteX375" fmla="*/ 3370162 w 7467600"/>
              <a:gd name="connsiteY375" fmla="*/ 5785550 h 6858000"/>
              <a:gd name="connsiteX376" fmla="*/ 3746477 w 7467600"/>
              <a:gd name="connsiteY376" fmla="*/ 5377889 h 6858000"/>
              <a:gd name="connsiteX377" fmla="*/ 3863399 w 7467600"/>
              <a:gd name="connsiteY377" fmla="*/ 5087257 h 6858000"/>
              <a:gd name="connsiteX378" fmla="*/ 3968712 w 7467600"/>
              <a:gd name="connsiteY378" fmla="*/ 4913989 h 6858000"/>
              <a:gd name="connsiteX379" fmla="*/ 2792390 w 7467600"/>
              <a:gd name="connsiteY379" fmla="*/ 5382974 h 6858000"/>
              <a:gd name="connsiteX380" fmla="*/ 2714982 w 7467600"/>
              <a:gd name="connsiteY380" fmla="*/ 5427051 h 6858000"/>
              <a:gd name="connsiteX381" fmla="*/ 2813361 w 7467600"/>
              <a:gd name="connsiteY381" fmla="*/ 6023912 h 6858000"/>
              <a:gd name="connsiteX382" fmla="*/ 2688430 w 7467600"/>
              <a:gd name="connsiteY382" fmla="*/ 6801564 h 6858000"/>
              <a:gd name="connsiteX383" fmla="*/ 2629626 w 7467600"/>
              <a:gd name="connsiteY383" fmla="*/ 6763394 h 6858000"/>
              <a:gd name="connsiteX384" fmla="*/ 2565328 w 7467600"/>
              <a:gd name="connsiteY384" fmla="*/ 5516399 h 6858000"/>
              <a:gd name="connsiteX385" fmla="*/ 1922999 w 7467600"/>
              <a:gd name="connsiteY385" fmla="*/ 5980343 h 6858000"/>
              <a:gd name="connsiteX386" fmla="*/ 1950261 w 7467600"/>
              <a:gd name="connsiteY386" fmla="*/ 6405858 h 6858000"/>
              <a:gd name="connsiteX387" fmla="*/ 2365554 w 7467600"/>
              <a:gd name="connsiteY387" fmla="*/ 6759107 h 6858000"/>
              <a:gd name="connsiteX388" fmla="*/ 2424142 w 7467600"/>
              <a:gd name="connsiteY388" fmla="*/ 6858000 h 6858000"/>
              <a:gd name="connsiteX389" fmla="*/ 2395994 w 7467600"/>
              <a:gd name="connsiteY389" fmla="*/ 6858000 h 6858000"/>
              <a:gd name="connsiteX390" fmla="*/ 2392863 w 7467600"/>
              <a:gd name="connsiteY390" fmla="*/ 6852964 h 6858000"/>
              <a:gd name="connsiteX391" fmla="*/ 2017589 w 7467600"/>
              <a:gd name="connsiteY391" fmla="*/ 6493982 h 6858000"/>
              <a:gd name="connsiteX392" fmla="*/ 2147336 w 7467600"/>
              <a:gd name="connsiteY392" fmla="*/ 6594052 h 6858000"/>
              <a:gd name="connsiteX393" fmla="*/ 2207047 w 7467600"/>
              <a:gd name="connsiteY393" fmla="*/ 6654540 h 6858000"/>
              <a:gd name="connsiteX394" fmla="*/ 2299106 w 7467600"/>
              <a:gd name="connsiteY394" fmla="*/ 6778931 h 6858000"/>
              <a:gd name="connsiteX395" fmla="*/ 2314430 w 7467600"/>
              <a:gd name="connsiteY395" fmla="*/ 6801144 h 6858000"/>
              <a:gd name="connsiteX396" fmla="*/ 2352406 w 7467600"/>
              <a:gd name="connsiteY396" fmla="*/ 6858000 h 6858000"/>
              <a:gd name="connsiteX397" fmla="*/ 2314492 w 7467600"/>
              <a:gd name="connsiteY397" fmla="*/ 6858000 h 6858000"/>
              <a:gd name="connsiteX398" fmla="*/ 2288095 w 7467600"/>
              <a:gd name="connsiteY398" fmla="*/ 6818030 h 6858000"/>
              <a:gd name="connsiteX399" fmla="*/ 2272768 w 7467600"/>
              <a:gd name="connsiteY399" fmla="*/ 6795822 h 6858000"/>
              <a:gd name="connsiteX400" fmla="*/ 2182715 w 7467600"/>
              <a:gd name="connsiteY400" fmla="*/ 6675071 h 6858000"/>
              <a:gd name="connsiteX401" fmla="*/ 2032061 w 7467600"/>
              <a:gd name="connsiteY401" fmla="*/ 6541380 h 6858000"/>
              <a:gd name="connsiteX402" fmla="*/ 2257220 w 7467600"/>
              <a:gd name="connsiteY402" fmla="*/ 6826257 h 6858000"/>
              <a:gd name="connsiteX403" fmla="*/ 2281324 w 7467600"/>
              <a:gd name="connsiteY403" fmla="*/ 6858000 h 6858000"/>
              <a:gd name="connsiteX404" fmla="*/ 2242860 w 7467600"/>
              <a:gd name="connsiteY404" fmla="*/ 6858000 h 6858000"/>
              <a:gd name="connsiteX405" fmla="*/ 2232818 w 7467600"/>
              <a:gd name="connsiteY405" fmla="*/ 6844926 h 6858000"/>
              <a:gd name="connsiteX406" fmla="*/ 1990172 w 7467600"/>
              <a:gd name="connsiteY406" fmla="*/ 6542121 h 6858000"/>
              <a:gd name="connsiteX407" fmla="*/ 2124090 w 7467600"/>
              <a:gd name="connsiteY407" fmla="*/ 6761017 h 6858000"/>
              <a:gd name="connsiteX408" fmla="*/ 2200380 w 7467600"/>
              <a:gd name="connsiteY408" fmla="*/ 6858000 h 6858000"/>
              <a:gd name="connsiteX409" fmla="*/ 2147507 w 7467600"/>
              <a:gd name="connsiteY409" fmla="*/ 6858000 h 6858000"/>
              <a:gd name="connsiteX410" fmla="*/ 2070668 w 7467600"/>
              <a:gd name="connsiteY410" fmla="*/ 6761520 h 6858000"/>
              <a:gd name="connsiteX411" fmla="*/ 1975142 w 7467600"/>
              <a:gd name="connsiteY411" fmla="*/ 6585570 h 6858000"/>
              <a:gd name="connsiteX412" fmla="*/ 2050035 w 7467600"/>
              <a:gd name="connsiteY412" fmla="*/ 6813345 h 6858000"/>
              <a:gd name="connsiteX413" fmla="*/ 2063025 w 7467600"/>
              <a:gd name="connsiteY413" fmla="*/ 6858000 h 6858000"/>
              <a:gd name="connsiteX414" fmla="*/ 2021675 w 7467600"/>
              <a:gd name="connsiteY414" fmla="*/ 6858000 h 6858000"/>
              <a:gd name="connsiteX415" fmla="*/ 2019308 w 7467600"/>
              <a:gd name="connsiteY415" fmla="*/ 6847118 h 6858000"/>
              <a:gd name="connsiteX416" fmla="*/ 1938835 w 7467600"/>
              <a:gd name="connsiteY416" fmla="*/ 6551160 h 6858000"/>
              <a:gd name="connsiteX417" fmla="*/ 1953230 w 7467600"/>
              <a:gd name="connsiteY417" fmla="*/ 6759699 h 6858000"/>
              <a:gd name="connsiteX418" fmla="*/ 1956763 w 7467600"/>
              <a:gd name="connsiteY418" fmla="*/ 6778191 h 6858000"/>
              <a:gd name="connsiteX419" fmla="*/ 1967925 w 7467600"/>
              <a:gd name="connsiteY419" fmla="*/ 6858000 h 6858000"/>
              <a:gd name="connsiteX420" fmla="*/ 1936622 w 7467600"/>
              <a:gd name="connsiteY420" fmla="*/ 6858000 h 6858000"/>
              <a:gd name="connsiteX421" fmla="*/ 1926261 w 7467600"/>
              <a:gd name="connsiteY421" fmla="*/ 6784064 h 6858000"/>
              <a:gd name="connsiteX422" fmla="*/ 1922724 w 7467600"/>
              <a:gd name="connsiteY422" fmla="*/ 6765577 h 6858000"/>
              <a:gd name="connsiteX423" fmla="*/ 1904650 w 7467600"/>
              <a:gd name="connsiteY423" fmla="*/ 6639616 h 6858000"/>
              <a:gd name="connsiteX424" fmla="*/ 1885273 w 7467600"/>
              <a:gd name="connsiteY424" fmla="*/ 6858000 h 6858000"/>
              <a:gd name="connsiteX425" fmla="*/ 1854363 w 7467600"/>
              <a:gd name="connsiteY425" fmla="*/ 6858000 h 6858000"/>
              <a:gd name="connsiteX426" fmla="*/ 1880391 w 7467600"/>
              <a:gd name="connsiteY426" fmla="*/ 6603796 h 6858000"/>
              <a:gd name="connsiteX427" fmla="*/ 1818273 w 7467600"/>
              <a:gd name="connsiteY427" fmla="*/ 6715729 h 6858000"/>
              <a:gd name="connsiteX428" fmla="*/ 1794691 w 7467600"/>
              <a:gd name="connsiteY428" fmla="*/ 6843239 h 6858000"/>
              <a:gd name="connsiteX429" fmla="*/ 1794914 w 7467600"/>
              <a:gd name="connsiteY429" fmla="*/ 6858000 h 6858000"/>
              <a:gd name="connsiteX430" fmla="*/ 1746128 w 7467600"/>
              <a:gd name="connsiteY430" fmla="*/ 6858000 h 6858000"/>
              <a:gd name="connsiteX431" fmla="*/ 1753934 w 7467600"/>
              <a:gd name="connsiteY431" fmla="*/ 6724796 h 6858000"/>
              <a:gd name="connsiteX432" fmla="*/ 1792053 w 7467600"/>
              <a:gd name="connsiteY432" fmla="*/ 6572396 h 6858000"/>
              <a:gd name="connsiteX433" fmla="*/ 1862248 w 7467600"/>
              <a:gd name="connsiteY433" fmla="*/ 6266397 h 6858000"/>
              <a:gd name="connsiteX434" fmla="*/ 1862250 w 7467600"/>
              <a:gd name="connsiteY434" fmla="*/ 6033531 h 6858000"/>
              <a:gd name="connsiteX435" fmla="*/ 1211999 w 7467600"/>
              <a:gd name="connsiteY435" fmla="*/ 6683610 h 6858000"/>
              <a:gd name="connsiteX436" fmla="*/ 1213266 w 7467600"/>
              <a:gd name="connsiteY436" fmla="*/ 6691947 h 6858000"/>
              <a:gd name="connsiteX437" fmla="*/ 1203370 w 7467600"/>
              <a:gd name="connsiteY437" fmla="*/ 6850676 h 6858000"/>
              <a:gd name="connsiteX438" fmla="*/ 1203671 w 7467600"/>
              <a:gd name="connsiteY438" fmla="*/ 6858000 h 6858000"/>
              <a:gd name="connsiteX439" fmla="*/ 1143180 w 7467600"/>
              <a:gd name="connsiteY439" fmla="*/ 6858000 h 6858000"/>
              <a:gd name="connsiteX440" fmla="*/ 1142176 w 7467600"/>
              <a:gd name="connsiteY440" fmla="*/ 6766045 h 6858000"/>
              <a:gd name="connsiteX441" fmla="*/ 1067484 w 7467600"/>
              <a:gd name="connsiteY441" fmla="*/ 6858000 h 6858000"/>
              <a:gd name="connsiteX442" fmla="*/ 953928 w 7467600"/>
              <a:gd name="connsiteY442" fmla="*/ 6858000 h 6858000"/>
              <a:gd name="connsiteX443" fmla="*/ 959715 w 7467600"/>
              <a:gd name="connsiteY443" fmla="*/ 6850185 h 6858000"/>
              <a:gd name="connsiteX444" fmla="*/ 1483788 w 7467600"/>
              <a:gd name="connsiteY444" fmla="*/ 6259174 h 6858000"/>
              <a:gd name="connsiteX445" fmla="*/ 1100671 w 7467600"/>
              <a:gd name="connsiteY445" fmla="*/ 6252137 h 6858000"/>
              <a:gd name="connsiteX446" fmla="*/ 1090144 w 7467600"/>
              <a:gd name="connsiteY446" fmla="*/ 6256748 h 6858000"/>
              <a:gd name="connsiteX447" fmla="*/ 1095872 w 7467600"/>
              <a:gd name="connsiteY447" fmla="*/ 6271892 h 6858000"/>
              <a:gd name="connsiteX448" fmla="*/ 262785 w 7467600"/>
              <a:gd name="connsiteY448" fmla="*/ 6845450 h 6858000"/>
              <a:gd name="connsiteX449" fmla="*/ 209968 w 7467600"/>
              <a:gd name="connsiteY449" fmla="*/ 6770713 h 6858000"/>
              <a:gd name="connsiteX450" fmla="*/ 873460 w 7467600"/>
              <a:gd name="connsiteY450" fmla="*/ 6253768 h 6858000"/>
              <a:gd name="connsiteX451" fmla="*/ 192686 w 7467600"/>
              <a:gd name="connsiteY451" fmla="*/ 5849257 h 6858000"/>
              <a:gd name="connsiteX452" fmla="*/ 4696 w 7467600"/>
              <a:gd name="connsiteY452" fmla="*/ 5697668 h 6858000"/>
              <a:gd name="connsiteX453" fmla="*/ 0 w 7467600"/>
              <a:gd name="connsiteY453" fmla="*/ 5689984 h 6858000"/>
              <a:gd name="connsiteX454" fmla="*/ 0 w 7467600"/>
              <a:gd name="connsiteY454" fmla="*/ 5513472 h 6858000"/>
              <a:gd name="connsiteX455" fmla="*/ 174101 w 7467600"/>
              <a:gd name="connsiteY455" fmla="*/ 5620277 h 6858000"/>
              <a:gd name="connsiteX456" fmla="*/ 891800 w 7467600"/>
              <a:gd name="connsiteY456" fmla="*/ 6036935 h 6858000"/>
              <a:gd name="connsiteX457" fmla="*/ 1072219 w 7467600"/>
              <a:gd name="connsiteY457" fmla="*/ 6169443 h 6858000"/>
              <a:gd name="connsiteX458" fmla="*/ 1074117 w 7467600"/>
              <a:gd name="connsiteY458" fmla="*/ 6170301 h 6858000"/>
              <a:gd name="connsiteX459" fmla="*/ 1083114 w 7467600"/>
              <a:gd name="connsiteY459" fmla="*/ 6174131 h 6858000"/>
              <a:gd name="connsiteX460" fmla="*/ 1543010 w 7467600"/>
              <a:gd name="connsiteY460" fmla="*/ 6191140 h 6858000"/>
              <a:gd name="connsiteX461" fmla="*/ 1551080 w 7467600"/>
              <a:gd name="connsiteY461" fmla="*/ 6195006 h 6858000"/>
              <a:gd name="connsiteX462" fmla="*/ 2345443 w 7467600"/>
              <a:gd name="connsiteY462" fmla="*/ 5549882 h 6858000"/>
              <a:gd name="connsiteX463" fmla="*/ 1721499 w 7467600"/>
              <a:gd name="connsiteY463" fmla="*/ 5599969 h 6858000"/>
              <a:gd name="connsiteX464" fmla="*/ 767716 w 7467600"/>
              <a:gd name="connsiteY464" fmla="*/ 5472768 h 6858000"/>
              <a:gd name="connsiteX465" fmla="*/ 722147 w 7467600"/>
              <a:gd name="connsiteY465" fmla="*/ 5393091 h 6858000"/>
              <a:gd name="connsiteX466" fmla="*/ 1485552 w 7467600"/>
              <a:gd name="connsiteY466" fmla="*/ 5313202 h 6858000"/>
              <a:gd name="connsiteX467" fmla="*/ 2143004 w 7467600"/>
              <a:gd name="connsiteY467" fmla="*/ 5402420 h 6858000"/>
              <a:gd name="connsiteX468" fmla="*/ 1933391 w 7467600"/>
              <a:gd name="connsiteY468" fmla="*/ 5156971 h 6858000"/>
              <a:gd name="connsiteX469" fmla="*/ 1827118 w 7467600"/>
              <a:gd name="connsiteY469" fmla="*/ 4968410 h 6858000"/>
              <a:gd name="connsiteX470" fmla="*/ 1837349 w 7467600"/>
              <a:gd name="connsiteY470" fmla="*/ 4956357 h 6858000"/>
              <a:gd name="connsiteX471" fmla="*/ 2162835 w 7467600"/>
              <a:gd name="connsiteY471" fmla="*/ 5187853 h 6858000"/>
              <a:gd name="connsiteX472" fmla="*/ 2257167 w 7467600"/>
              <a:gd name="connsiteY472" fmla="*/ 5462123 h 6858000"/>
              <a:gd name="connsiteX473" fmla="*/ 2261598 w 7467600"/>
              <a:gd name="connsiteY473" fmla="*/ 5467998 h 6858000"/>
              <a:gd name="connsiteX474" fmla="*/ 2437177 w 7467600"/>
              <a:gd name="connsiteY474" fmla="*/ 5479608 h 6858000"/>
              <a:gd name="connsiteX475" fmla="*/ 2445247 w 7467600"/>
              <a:gd name="connsiteY475" fmla="*/ 5483476 h 6858000"/>
              <a:gd name="connsiteX476" fmla="*/ 2743626 w 7467600"/>
              <a:gd name="connsiteY476" fmla="*/ 5304819 h 6858000"/>
              <a:gd name="connsiteX477" fmla="*/ 3048102 w 7467600"/>
              <a:gd name="connsiteY477" fmla="*/ 5150595 h 6858000"/>
              <a:gd name="connsiteX478" fmla="*/ 1799414 w 7467600"/>
              <a:gd name="connsiteY478" fmla="*/ 4694732 h 6858000"/>
              <a:gd name="connsiteX479" fmla="*/ 1771735 w 7467600"/>
              <a:gd name="connsiteY479" fmla="*/ 4619929 h 6858000"/>
              <a:gd name="connsiteX480" fmla="*/ 3104273 w 7467600"/>
              <a:gd name="connsiteY480" fmla="*/ 5076159 h 6858000"/>
              <a:gd name="connsiteX481" fmla="*/ 3113245 w 7467600"/>
              <a:gd name="connsiteY481" fmla="*/ 5090705 h 6858000"/>
              <a:gd name="connsiteX482" fmla="*/ 3126294 w 7467600"/>
              <a:gd name="connsiteY482" fmla="*/ 5114400 h 6858000"/>
              <a:gd name="connsiteX483" fmla="*/ 3937433 w 7467600"/>
              <a:gd name="connsiteY483" fmla="*/ 4830473 h 6858000"/>
              <a:gd name="connsiteX484" fmla="*/ 3590475 w 7467600"/>
              <a:gd name="connsiteY484" fmla="*/ 4597974 h 6858000"/>
              <a:gd name="connsiteX485" fmla="*/ 3100264 w 7467600"/>
              <a:gd name="connsiteY485" fmla="*/ 4579845 h 6858000"/>
              <a:gd name="connsiteX486" fmla="*/ 2183576 w 7467600"/>
              <a:gd name="connsiteY486" fmla="*/ 4227150 h 6858000"/>
              <a:gd name="connsiteX487" fmla="*/ 2151029 w 7467600"/>
              <a:gd name="connsiteY487" fmla="*/ 4146947 h 6858000"/>
              <a:gd name="connsiteX488" fmla="*/ 3563434 w 7467600"/>
              <a:gd name="connsiteY488" fmla="*/ 4469115 h 6858000"/>
              <a:gd name="connsiteX489" fmla="*/ 3177952 w 7467600"/>
              <a:gd name="connsiteY489" fmla="*/ 3657386 h 6858000"/>
              <a:gd name="connsiteX490" fmla="*/ 3189263 w 7467600"/>
              <a:gd name="connsiteY490" fmla="*/ 3625726 h 6858000"/>
              <a:gd name="connsiteX491" fmla="*/ 3560912 w 7467600"/>
              <a:gd name="connsiteY491" fmla="*/ 4079863 h 6858000"/>
              <a:gd name="connsiteX492" fmla="*/ 3626636 w 7467600"/>
              <a:gd name="connsiteY492" fmla="*/ 4512230 h 6858000"/>
              <a:gd name="connsiteX493" fmla="*/ 3653088 w 7467600"/>
              <a:gd name="connsiteY493" fmla="*/ 4521417 h 6858000"/>
              <a:gd name="connsiteX494" fmla="*/ 3988128 w 7467600"/>
              <a:gd name="connsiteY494" fmla="*/ 4817267 h 6858000"/>
              <a:gd name="connsiteX495" fmla="*/ 4830582 w 7467600"/>
              <a:gd name="connsiteY495" fmla="*/ 4676000 h 6858000"/>
              <a:gd name="connsiteX496" fmla="*/ 4830100 w 7467600"/>
              <a:gd name="connsiteY496" fmla="*/ 4675554 h 6858000"/>
              <a:gd name="connsiteX497" fmla="*/ 4036318 w 7467600"/>
              <a:gd name="connsiteY497" fmla="*/ 4147013 h 6858000"/>
              <a:gd name="connsiteX498" fmla="*/ 3432098 w 7467600"/>
              <a:gd name="connsiteY498" fmla="*/ 3537312 h 6858000"/>
              <a:gd name="connsiteX499" fmla="*/ 3446761 w 7467600"/>
              <a:gd name="connsiteY499" fmla="*/ 3461278 h 6858000"/>
              <a:gd name="connsiteX500" fmla="*/ 4419733 w 7467600"/>
              <a:gd name="connsiteY500" fmla="*/ 3963555 h 6858000"/>
              <a:gd name="connsiteX501" fmla="*/ 4781371 w 7467600"/>
              <a:gd name="connsiteY501" fmla="*/ 4458604 h 6858000"/>
              <a:gd name="connsiteX502" fmla="*/ 4780440 w 7467600"/>
              <a:gd name="connsiteY502" fmla="*/ 4470290 h 6858000"/>
              <a:gd name="connsiteX503" fmla="*/ 4898954 w 7467600"/>
              <a:gd name="connsiteY503" fmla="*/ 4662092 h 6858000"/>
              <a:gd name="connsiteX504" fmla="*/ 4900699 w 7467600"/>
              <a:gd name="connsiteY504" fmla="*/ 4670867 h 6858000"/>
              <a:gd name="connsiteX505" fmla="*/ 5714511 w 7467600"/>
              <a:gd name="connsiteY505" fmla="*/ 4663483 h 6858000"/>
              <a:gd name="connsiteX506" fmla="*/ 5464793 w 7467600"/>
              <a:gd name="connsiteY506" fmla="*/ 4393556 h 6858000"/>
              <a:gd name="connsiteX507" fmla="*/ 5461897 w 7467600"/>
              <a:gd name="connsiteY507" fmla="*/ 4390879 h 6858000"/>
              <a:gd name="connsiteX508" fmla="*/ 4294126 w 7467600"/>
              <a:gd name="connsiteY508" fmla="*/ 3303048 h 6858000"/>
              <a:gd name="connsiteX509" fmla="*/ 4305321 w 7467600"/>
              <a:gd name="connsiteY509" fmla="*/ 3256953 h 6858000"/>
              <a:gd name="connsiteX510" fmla="*/ 4949299 w 7467600"/>
              <a:gd name="connsiteY510" fmla="*/ 3766336 h 6858000"/>
              <a:gd name="connsiteX511" fmla="*/ 5291452 w 7467600"/>
              <a:gd name="connsiteY511" fmla="*/ 4076801 h 6858000"/>
              <a:gd name="connsiteX512" fmla="*/ 5434998 w 7467600"/>
              <a:gd name="connsiteY512" fmla="*/ 4254100 h 6858000"/>
              <a:gd name="connsiteX513" fmla="*/ 5351015 w 7467600"/>
              <a:gd name="connsiteY513" fmla="*/ 3760989 h 6858000"/>
              <a:gd name="connsiteX514" fmla="*/ 5413780 w 7467600"/>
              <a:gd name="connsiteY514" fmla="*/ 2966265 h 6858000"/>
              <a:gd name="connsiteX515" fmla="*/ 5425627 w 7467600"/>
              <a:gd name="connsiteY515" fmla="*/ 2954192 h 6858000"/>
              <a:gd name="connsiteX516" fmla="*/ 6604735 w 7467600"/>
              <a:gd name="connsiteY516" fmla="*/ 2041381 h 6858000"/>
              <a:gd name="connsiteX517" fmla="*/ 7204487 w 7467600"/>
              <a:gd name="connsiteY517" fmla="*/ 2742112 h 6858000"/>
              <a:gd name="connsiteX518" fmla="*/ 7131592 w 7467600"/>
              <a:gd name="connsiteY518" fmla="*/ 2672096 h 6858000"/>
              <a:gd name="connsiteX519" fmla="*/ 6996344 w 7467600"/>
              <a:gd name="connsiteY519" fmla="*/ 2518310 h 6858000"/>
              <a:gd name="connsiteX520" fmla="*/ 6735495 w 7467600"/>
              <a:gd name="connsiteY520" fmla="*/ 2196890 h 6858000"/>
              <a:gd name="connsiteX521" fmla="*/ 6721901 w 7467600"/>
              <a:gd name="connsiteY521" fmla="*/ 2179274 h 6858000"/>
              <a:gd name="connsiteX522" fmla="*/ 6604735 w 7467600"/>
              <a:gd name="connsiteY522" fmla="*/ 2041381 h 6858000"/>
              <a:gd name="connsiteX523" fmla="*/ 6591670 w 7467600"/>
              <a:gd name="connsiteY523" fmla="*/ 1988277 h 6858000"/>
              <a:gd name="connsiteX524" fmla="*/ 6747349 w 7467600"/>
              <a:gd name="connsiteY524" fmla="*/ 2160069 h 6858000"/>
              <a:gd name="connsiteX525" fmla="*/ 6760943 w 7467600"/>
              <a:gd name="connsiteY525" fmla="*/ 2177686 h 6858000"/>
              <a:gd name="connsiteX526" fmla="*/ 7021065 w 7467600"/>
              <a:gd name="connsiteY526" fmla="*/ 2498102 h 6858000"/>
              <a:gd name="connsiteX527" fmla="*/ 7155223 w 7467600"/>
              <a:gd name="connsiteY527" fmla="*/ 2650386 h 6858000"/>
              <a:gd name="connsiteX528" fmla="*/ 7203167 w 7467600"/>
              <a:gd name="connsiteY528" fmla="*/ 2697288 h 6858000"/>
              <a:gd name="connsiteX529" fmla="*/ 6937703 w 7467600"/>
              <a:gd name="connsiteY529" fmla="*/ 2321981 h 6858000"/>
              <a:gd name="connsiteX530" fmla="*/ 6591670 w 7467600"/>
              <a:gd name="connsiteY530" fmla="*/ 1988277 h 6858000"/>
              <a:gd name="connsiteX531" fmla="*/ 5798671 w 7467600"/>
              <a:gd name="connsiteY531" fmla="*/ 1981601 h 6858000"/>
              <a:gd name="connsiteX532" fmla="*/ 5754709 w 7467600"/>
              <a:gd name="connsiteY532" fmla="*/ 2071454 h 6858000"/>
              <a:gd name="connsiteX533" fmla="*/ 5763044 w 7467600"/>
              <a:gd name="connsiteY533" fmla="*/ 2842206 h 6858000"/>
              <a:gd name="connsiteX534" fmla="*/ 5764974 w 7467600"/>
              <a:gd name="connsiteY534" fmla="*/ 2799609 h 6858000"/>
              <a:gd name="connsiteX535" fmla="*/ 5767665 w 7467600"/>
              <a:gd name="connsiteY535" fmla="*/ 2666409 h 6858000"/>
              <a:gd name="connsiteX536" fmla="*/ 5763055 w 7467600"/>
              <a:gd name="connsiteY536" fmla="*/ 2579705 h 6858000"/>
              <a:gd name="connsiteX537" fmla="*/ 5758079 w 7467600"/>
              <a:gd name="connsiteY537" fmla="*/ 2492508 h 6858000"/>
              <a:gd name="connsiteX538" fmla="*/ 5779325 w 7467600"/>
              <a:gd name="connsiteY538" fmla="*/ 2197069 h 6858000"/>
              <a:gd name="connsiteX539" fmla="*/ 5798671 w 7467600"/>
              <a:gd name="connsiteY539" fmla="*/ 1981601 h 6858000"/>
              <a:gd name="connsiteX540" fmla="*/ 5829202 w 7467600"/>
              <a:gd name="connsiteY540" fmla="*/ 1971679 h 6858000"/>
              <a:gd name="connsiteX541" fmla="*/ 5809558 w 7467600"/>
              <a:gd name="connsiteY541" fmla="*/ 2198043 h 6858000"/>
              <a:gd name="connsiteX542" fmla="*/ 5788653 w 7467600"/>
              <a:gd name="connsiteY542" fmla="*/ 2489430 h 6858000"/>
              <a:gd name="connsiteX543" fmla="*/ 5793439 w 7467600"/>
              <a:gd name="connsiteY543" fmla="*/ 2575235 h 6858000"/>
              <a:gd name="connsiteX544" fmla="*/ 5796837 w 7467600"/>
              <a:gd name="connsiteY544" fmla="*/ 2637633 h 6858000"/>
              <a:gd name="connsiteX545" fmla="*/ 5818614 w 7467600"/>
              <a:gd name="connsiteY545" fmla="*/ 2473055 h 6858000"/>
              <a:gd name="connsiteX546" fmla="*/ 5829202 w 7467600"/>
              <a:gd name="connsiteY546" fmla="*/ 1971679 h 6858000"/>
              <a:gd name="connsiteX547" fmla="*/ 5911389 w 7467600"/>
              <a:gd name="connsiteY547" fmla="*/ 1898371 h 6858000"/>
              <a:gd name="connsiteX548" fmla="*/ 6237627 w 7467600"/>
              <a:gd name="connsiteY548" fmla="*/ 2231921 h 6858000"/>
              <a:gd name="connsiteX549" fmla="*/ 5911389 w 7467600"/>
              <a:gd name="connsiteY549" fmla="*/ 1898371 h 6858000"/>
              <a:gd name="connsiteX550" fmla="*/ 6944437 w 7467600"/>
              <a:gd name="connsiteY550" fmla="*/ 1575402 h 6858000"/>
              <a:gd name="connsiteX551" fmla="*/ 6304730 w 7467600"/>
              <a:gd name="connsiteY551" fmla="*/ 1766654 h 6858000"/>
              <a:gd name="connsiteX552" fmla="*/ 6944437 w 7467600"/>
              <a:gd name="connsiteY552" fmla="*/ 1575402 h 6858000"/>
              <a:gd name="connsiteX553" fmla="*/ 7019523 w 7467600"/>
              <a:gd name="connsiteY553" fmla="*/ 1519450 h 6858000"/>
              <a:gd name="connsiteX554" fmla="*/ 6298091 w 7467600"/>
              <a:gd name="connsiteY554" fmla="*/ 1737122 h 6858000"/>
              <a:gd name="connsiteX555" fmla="*/ 7019523 w 7467600"/>
              <a:gd name="connsiteY555" fmla="*/ 1519450 h 6858000"/>
              <a:gd name="connsiteX556" fmla="*/ 2399523 w 7467600"/>
              <a:gd name="connsiteY556" fmla="*/ 1428234 h 6858000"/>
              <a:gd name="connsiteX557" fmla="*/ 2224982 w 7467600"/>
              <a:gd name="connsiteY557" fmla="*/ 1826201 h 6858000"/>
              <a:gd name="connsiteX558" fmla="*/ 2096099 w 7467600"/>
              <a:gd name="connsiteY558" fmla="*/ 2345900 h 6858000"/>
              <a:gd name="connsiteX559" fmla="*/ 2283317 w 7467600"/>
              <a:gd name="connsiteY559" fmla="*/ 1796925 h 6858000"/>
              <a:gd name="connsiteX560" fmla="*/ 2399523 w 7467600"/>
              <a:gd name="connsiteY560" fmla="*/ 1428234 h 6858000"/>
              <a:gd name="connsiteX561" fmla="*/ 2448558 w 7467600"/>
              <a:gd name="connsiteY561" fmla="*/ 1373435 h 6858000"/>
              <a:gd name="connsiteX562" fmla="*/ 2312521 w 7467600"/>
              <a:gd name="connsiteY562" fmla="*/ 1806140 h 6858000"/>
              <a:gd name="connsiteX563" fmla="*/ 2127533 w 7467600"/>
              <a:gd name="connsiteY563" fmla="*/ 2348380 h 6858000"/>
              <a:gd name="connsiteX564" fmla="*/ 2358080 w 7467600"/>
              <a:gd name="connsiteY564" fmla="*/ 1866134 h 6858000"/>
              <a:gd name="connsiteX565" fmla="*/ 2407436 w 7467600"/>
              <a:gd name="connsiteY565" fmla="*/ 1651070 h 6858000"/>
              <a:gd name="connsiteX566" fmla="*/ 2448558 w 7467600"/>
              <a:gd name="connsiteY566" fmla="*/ 1373435 h 6858000"/>
              <a:gd name="connsiteX567" fmla="*/ 278707 w 7467600"/>
              <a:gd name="connsiteY567" fmla="*/ 1352270 h 6858000"/>
              <a:gd name="connsiteX568" fmla="*/ 321570 w 7467600"/>
              <a:gd name="connsiteY568" fmla="*/ 1861610 h 6858000"/>
              <a:gd name="connsiteX569" fmla="*/ 294281 w 7467600"/>
              <a:gd name="connsiteY569" fmla="*/ 1440658 h 6858000"/>
              <a:gd name="connsiteX570" fmla="*/ 278707 w 7467600"/>
              <a:gd name="connsiteY570" fmla="*/ 1352270 h 6858000"/>
              <a:gd name="connsiteX571" fmla="*/ 1423821 w 7467600"/>
              <a:gd name="connsiteY571" fmla="*/ 1351958 h 6858000"/>
              <a:gd name="connsiteX572" fmla="*/ 1638521 w 7467600"/>
              <a:gd name="connsiteY572" fmla="*/ 1908470 h 6858000"/>
              <a:gd name="connsiteX573" fmla="*/ 1754199 w 7467600"/>
              <a:gd name="connsiteY573" fmla="*/ 2149284 h 6858000"/>
              <a:gd name="connsiteX574" fmla="*/ 1908359 w 7467600"/>
              <a:gd name="connsiteY574" fmla="*/ 2364988 h 6858000"/>
              <a:gd name="connsiteX575" fmla="*/ 1647661 w 7467600"/>
              <a:gd name="connsiteY575" fmla="*/ 1825945 h 6858000"/>
              <a:gd name="connsiteX576" fmla="*/ 1423821 w 7467600"/>
              <a:gd name="connsiteY576" fmla="*/ 1351958 h 6858000"/>
              <a:gd name="connsiteX577" fmla="*/ 1431890 w 7467600"/>
              <a:gd name="connsiteY577" fmla="*/ 1306475 h 6858000"/>
              <a:gd name="connsiteX578" fmla="*/ 1507597 w 7467600"/>
              <a:gd name="connsiteY578" fmla="*/ 1446132 h 6858000"/>
              <a:gd name="connsiteX579" fmla="*/ 1674586 w 7467600"/>
              <a:gd name="connsiteY579" fmla="*/ 1813832 h 6858000"/>
              <a:gd name="connsiteX580" fmla="*/ 1815950 w 7467600"/>
              <a:gd name="connsiteY580" fmla="*/ 2128564 h 6858000"/>
              <a:gd name="connsiteX581" fmla="*/ 1984242 w 7467600"/>
              <a:gd name="connsiteY581" fmla="*/ 2430829 h 6858000"/>
              <a:gd name="connsiteX582" fmla="*/ 2014023 w 7467600"/>
              <a:gd name="connsiteY582" fmla="*/ 2450995 h 6858000"/>
              <a:gd name="connsiteX583" fmla="*/ 1747337 w 7467600"/>
              <a:gd name="connsiteY583" fmla="*/ 1855264 h 6858000"/>
              <a:gd name="connsiteX584" fmla="*/ 1533749 w 7467600"/>
              <a:gd name="connsiteY584" fmla="*/ 1478656 h 6858000"/>
              <a:gd name="connsiteX585" fmla="*/ 1431890 w 7467600"/>
              <a:gd name="connsiteY585" fmla="*/ 1306475 h 6858000"/>
              <a:gd name="connsiteX586" fmla="*/ 5052692 w 7467600"/>
              <a:gd name="connsiteY586" fmla="*/ 1292994 h 6858000"/>
              <a:gd name="connsiteX587" fmla="*/ 5200661 w 7467600"/>
              <a:gd name="connsiteY587" fmla="*/ 1635186 h 6858000"/>
              <a:gd name="connsiteX588" fmla="*/ 5297138 w 7467600"/>
              <a:gd name="connsiteY588" fmla="*/ 1906351 h 6858000"/>
              <a:gd name="connsiteX589" fmla="*/ 5052692 w 7467600"/>
              <a:gd name="connsiteY589" fmla="*/ 1292994 h 6858000"/>
              <a:gd name="connsiteX590" fmla="*/ 5009948 w 7467600"/>
              <a:gd name="connsiteY590" fmla="*/ 1273619 h 6858000"/>
              <a:gd name="connsiteX591" fmla="*/ 5121777 w 7467600"/>
              <a:gd name="connsiteY591" fmla="*/ 1654213 h 6858000"/>
              <a:gd name="connsiteX592" fmla="*/ 5293545 w 7467600"/>
              <a:gd name="connsiteY592" fmla="*/ 2072247 h 6858000"/>
              <a:gd name="connsiteX593" fmla="*/ 5294042 w 7467600"/>
              <a:gd name="connsiteY593" fmla="*/ 2065019 h 6858000"/>
              <a:gd name="connsiteX594" fmla="*/ 5171936 w 7467600"/>
              <a:gd name="connsiteY594" fmla="*/ 1647613 h 6858000"/>
              <a:gd name="connsiteX595" fmla="*/ 5009948 w 7467600"/>
              <a:gd name="connsiteY595" fmla="*/ 1273619 h 6858000"/>
              <a:gd name="connsiteX596" fmla="*/ 655236 w 7467600"/>
              <a:gd name="connsiteY596" fmla="*/ 1268632 h 6858000"/>
              <a:gd name="connsiteX597" fmla="*/ 839521 w 7467600"/>
              <a:gd name="connsiteY597" fmla="*/ 1685315 h 6858000"/>
              <a:gd name="connsiteX598" fmla="*/ 1109416 w 7467600"/>
              <a:gd name="connsiteY598" fmla="*/ 2061663 h 6858000"/>
              <a:gd name="connsiteX599" fmla="*/ 1298300 w 7467600"/>
              <a:gd name="connsiteY599" fmla="*/ 2247742 h 6858000"/>
              <a:gd name="connsiteX600" fmla="*/ 1125871 w 7467600"/>
              <a:gd name="connsiteY600" fmla="*/ 1989513 h 6858000"/>
              <a:gd name="connsiteX601" fmla="*/ 981574 w 7467600"/>
              <a:gd name="connsiteY601" fmla="*/ 1783157 h 6858000"/>
              <a:gd name="connsiteX602" fmla="*/ 922198 w 7467600"/>
              <a:gd name="connsiteY602" fmla="*/ 1677437 h 6858000"/>
              <a:gd name="connsiteX603" fmla="*/ 869293 w 7467600"/>
              <a:gd name="connsiteY603" fmla="*/ 1583214 h 6858000"/>
              <a:gd name="connsiteX604" fmla="*/ 751431 w 7467600"/>
              <a:gd name="connsiteY604" fmla="*/ 1405731 h 6858000"/>
              <a:gd name="connsiteX605" fmla="*/ 655236 w 7467600"/>
              <a:gd name="connsiteY605" fmla="*/ 1268632 h 6858000"/>
              <a:gd name="connsiteX606" fmla="*/ 6516292 w 7467600"/>
              <a:gd name="connsiteY606" fmla="*/ 1263064 h 6858000"/>
              <a:gd name="connsiteX607" fmla="*/ 5736320 w 7467600"/>
              <a:gd name="connsiteY607" fmla="*/ 1501803 h 6858000"/>
              <a:gd name="connsiteX608" fmla="*/ 6516292 w 7467600"/>
              <a:gd name="connsiteY608" fmla="*/ 1263064 h 6858000"/>
              <a:gd name="connsiteX609" fmla="*/ 291466 w 7467600"/>
              <a:gd name="connsiteY609" fmla="*/ 1250369 h 6858000"/>
              <a:gd name="connsiteX610" fmla="*/ 323180 w 7467600"/>
              <a:gd name="connsiteY610" fmla="*/ 1435283 h 6858000"/>
              <a:gd name="connsiteX611" fmla="*/ 349381 w 7467600"/>
              <a:gd name="connsiteY611" fmla="*/ 1875041 h 6858000"/>
              <a:gd name="connsiteX612" fmla="*/ 374363 w 7467600"/>
              <a:gd name="connsiteY612" fmla="*/ 1506494 h 6858000"/>
              <a:gd name="connsiteX613" fmla="*/ 302168 w 7467600"/>
              <a:gd name="connsiteY613" fmla="*/ 1274495 h 6858000"/>
              <a:gd name="connsiteX614" fmla="*/ 291466 w 7467600"/>
              <a:gd name="connsiteY614" fmla="*/ 1250369 h 6858000"/>
              <a:gd name="connsiteX615" fmla="*/ 678222 w 7467600"/>
              <a:gd name="connsiteY615" fmla="*/ 1248670 h 6858000"/>
              <a:gd name="connsiteX616" fmla="*/ 775536 w 7467600"/>
              <a:gd name="connsiteY616" fmla="*/ 1388015 h 6858000"/>
              <a:gd name="connsiteX617" fmla="*/ 894529 w 7467600"/>
              <a:gd name="connsiteY617" fmla="*/ 1567739 h 6858000"/>
              <a:gd name="connsiteX618" fmla="*/ 948000 w 7467600"/>
              <a:gd name="connsiteY618" fmla="*/ 1663088 h 6858000"/>
              <a:gd name="connsiteX619" fmla="*/ 1006812 w 7467600"/>
              <a:gd name="connsiteY619" fmla="*/ 1767683 h 6858000"/>
              <a:gd name="connsiteX620" fmla="*/ 1149133 w 7467600"/>
              <a:gd name="connsiteY620" fmla="*/ 1971513 h 6858000"/>
              <a:gd name="connsiteX621" fmla="*/ 1333952 w 7467600"/>
              <a:gd name="connsiteY621" fmla="*/ 2251620 h 6858000"/>
              <a:gd name="connsiteX622" fmla="*/ 1337329 w 7467600"/>
              <a:gd name="connsiteY622" fmla="*/ 2258350 h 6858000"/>
              <a:gd name="connsiteX623" fmla="*/ 1014726 w 7467600"/>
              <a:gd name="connsiteY623" fmla="*/ 1615556 h 6858000"/>
              <a:gd name="connsiteX624" fmla="*/ 678222 w 7467600"/>
              <a:gd name="connsiteY624" fmla="*/ 1248670 h 6858000"/>
              <a:gd name="connsiteX625" fmla="*/ 6691602 w 7467600"/>
              <a:gd name="connsiteY625" fmla="*/ 1140573 h 6858000"/>
              <a:gd name="connsiteX626" fmla="*/ 6571100 w 7467600"/>
              <a:gd name="connsiteY626" fmla="*/ 1183662 h 6858000"/>
              <a:gd name="connsiteX627" fmla="*/ 6241687 w 7467600"/>
              <a:gd name="connsiteY627" fmla="*/ 1257600 h 6858000"/>
              <a:gd name="connsiteX628" fmla="*/ 5693009 w 7467600"/>
              <a:gd name="connsiteY628" fmla="*/ 1478256 h 6858000"/>
              <a:gd name="connsiteX629" fmla="*/ 6548420 w 7467600"/>
              <a:gd name="connsiteY629" fmla="*/ 1214599 h 6858000"/>
              <a:gd name="connsiteX630" fmla="*/ 6605473 w 7467600"/>
              <a:gd name="connsiteY630" fmla="*/ 1184686 h 6858000"/>
              <a:gd name="connsiteX631" fmla="*/ 6691602 w 7467600"/>
              <a:gd name="connsiteY631" fmla="*/ 1140573 h 6858000"/>
              <a:gd name="connsiteX632" fmla="*/ 4002475 w 7467600"/>
              <a:gd name="connsiteY632" fmla="*/ 1037802 h 6858000"/>
              <a:gd name="connsiteX633" fmla="*/ 4000324 w 7467600"/>
              <a:gd name="connsiteY633" fmla="*/ 1039362 h 6858000"/>
              <a:gd name="connsiteX634" fmla="*/ 4002862 w 7467600"/>
              <a:gd name="connsiteY634" fmla="*/ 1042866 h 6858000"/>
              <a:gd name="connsiteX635" fmla="*/ 4002475 w 7467600"/>
              <a:gd name="connsiteY635" fmla="*/ 1037802 h 6858000"/>
              <a:gd name="connsiteX636" fmla="*/ 506322 w 7467600"/>
              <a:gd name="connsiteY636" fmla="*/ 1020997 h 6858000"/>
              <a:gd name="connsiteX637" fmla="*/ 533068 w 7467600"/>
              <a:gd name="connsiteY637" fmla="*/ 1029409 h 6858000"/>
              <a:gd name="connsiteX638" fmla="*/ 1232525 w 7467600"/>
              <a:gd name="connsiteY638" fmla="*/ 1804675 h 6858000"/>
              <a:gd name="connsiteX639" fmla="*/ 1388858 w 7467600"/>
              <a:gd name="connsiteY639" fmla="*/ 2368011 h 6858000"/>
              <a:gd name="connsiteX640" fmla="*/ 1384098 w 7467600"/>
              <a:gd name="connsiteY640" fmla="*/ 2378125 h 6858000"/>
              <a:gd name="connsiteX641" fmla="*/ 1425393 w 7467600"/>
              <a:gd name="connsiteY641" fmla="*/ 2589124 h 6858000"/>
              <a:gd name="connsiteX642" fmla="*/ 1424001 w 7467600"/>
              <a:gd name="connsiteY642" fmla="*/ 2597541 h 6858000"/>
              <a:gd name="connsiteX643" fmla="*/ 2152729 w 7467600"/>
              <a:gd name="connsiteY643" fmla="*/ 2864487 h 6858000"/>
              <a:gd name="connsiteX644" fmla="*/ 2020609 w 7467600"/>
              <a:gd name="connsiteY644" fmla="*/ 2539671 h 6858000"/>
              <a:gd name="connsiteX645" fmla="*/ 2018920 w 7467600"/>
              <a:gd name="connsiteY645" fmla="*/ 2536309 h 6858000"/>
              <a:gd name="connsiteX646" fmla="*/ 1342441 w 7467600"/>
              <a:gd name="connsiteY646" fmla="*/ 1173017 h 6858000"/>
              <a:gd name="connsiteX647" fmla="*/ 1367925 w 7467600"/>
              <a:gd name="connsiteY647" fmla="*/ 1135648 h 6858000"/>
              <a:gd name="connsiteX648" fmla="*/ 1771401 w 7467600"/>
              <a:gd name="connsiteY648" fmla="*/ 1806673 h 6858000"/>
              <a:gd name="connsiteX649" fmla="*/ 1972385 w 7467600"/>
              <a:gd name="connsiteY649" fmla="*/ 2198735 h 6858000"/>
              <a:gd name="connsiteX650" fmla="*/ 2040892 w 7467600"/>
              <a:gd name="connsiteY650" fmla="*/ 2405205 h 6858000"/>
              <a:gd name="connsiteX651" fmla="*/ 2131689 w 7467600"/>
              <a:gd name="connsiteY651" fmla="*/ 1936926 h 6858000"/>
              <a:gd name="connsiteX652" fmla="*/ 2454820 w 7467600"/>
              <a:gd name="connsiteY652" fmla="*/ 1248808 h 6858000"/>
              <a:gd name="connsiteX653" fmla="*/ 2492512 w 7467600"/>
              <a:gd name="connsiteY653" fmla="*/ 1302920 h 6858000"/>
              <a:gd name="connsiteX654" fmla="*/ 2081216 w 7467600"/>
              <a:gd name="connsiteY654" fmla="*/ 2527513 h 6858000"/>
              <a:gd name="connsiteX655" fmla="*/ 2081211 w 7467600"/>
              <a:gd name="connsiteY655" fmla="*/ 2528916 h 6858000"/>
              <a:gd name="connsiteX656" fmla="*/ 2199067 w 7467600"/>
              <a:gd name="connsiteY656" fmla="*/ 2884061 h 6858000"/>
              <a:gd name="connsiteX657" fmla="*/ 3192586 w 7467600"/>
              <a:gd name="connsiteY657" fmla="*/ 3411496 h 6858000"/>
              <a:gd name="connsiteX658" fmla="*/ 3182620 w 7467600"/>
              <a:gd name="connsiteY658" fmla="*/ 3483279 h 6858000"/>
              <a:gd name="connsiteX659" fmla="*/ 2435119 w 7467600"/>
              <a:gd name="connsiteY659" fmla="*/ 3080173 h 6858000"/>
              <a:gd name="connsiteX660" fmla="*/ 2410152 w 7467600"/>
              <a:gd name="connsiteY660" fmla="*/ 3063751 h 6858000"/>
              <a:gd name="connsiteX661" fmla="*/ 2408099 w 7467600"/>
              <a:gd name="connsiteY661" fmla="*/ 3064403 h 6858000"/>
              <a:gd name="connsiteX662" fmla="*/ 2407218 w 7467600"/>
              <a:gd name="connsiteY662" fmla="*/ 3070324 h 6858000"/>
              <a:gd name="connsiteX663" fmla="*/ 2380138 w 7467600"/>
              <a:gd name="connsiteY663" fmla="*/ 3099341 h 6858000"/>
              <a:gd name="connsiteX664" fmla="*/ 1765923 w 7467600"/>
              <a:gd name="connsiteY664" fmla="*/ 3581043 h 6858000"/>
              <a:gd name="connsiteX665" fmla="*/ 1702258 w 7467600"/>
              <a:gd name="connsiteY665" fmla="*/ 3612286 h 6858000"/>
              <a:gd name="connsiteX666" fmla="*/ 1538370 w 7467600"/>
              <a:gd name="connsiteY666" fmla="*/ 3811804 h 6858000"/>
              <a:gd name="connsiteX667" fmla="*/ 542867 w 7467600"/>
              <a:gd name="connsiteY667" fmla="*/ 4944092 h 6858000"/>
              <a:gd name="connsiteX668" fmla="*/ 515800 w 7467600"/>
              <a:gd name="connsiteY668" fmla="*/ 4862180 h 6858000"/>
              <a:gd name="connsiteX669" fmla="*/ 909145 w 7467600"/>
              <a:gd name="connsiteY669" fmla="*/ 4199225 h 6858000"/>
              <a:gd name="connsiteX670" fmla="*/ 1214067 w 7467600"/>
              <a:gd name="connsiteY670" fmla="*/ 3908561 h 6858000"/>
              <a:gd name="connsiteX671" fmla="*/ 640967 w 7467600"/>
              <a:gd name="connsiteY671" fmla="*/ 4105601 h 6858000"/>
              <a:gd name="connsiteX672" fmla="*/ 112563 w 7467600"/>
              <a:gd name="connsiteY672" fmla="*/ 4396952 h 6858000"/>
              <a:gd name="connsiteX673" fmla="*/ 0 w 7467600"/>
              <a:gd name="connsiteY673" fmla="*/ 4466006 h 6858000"/>
              <a:gd name="connsiteX674" fmla="*/ 0 w 7467600"/>
              <a:gd name="connsiteY674" fmla="*/ 4233763 h 6858000"/>
              <a:gd name="connsiteX675" fmla="*/ 36881 w 7467600"/>
              <a:gd name="connsiteY675" fmla="*/ 4200118 h 6858000"/>
              <a:gd name="connsiteX676" fmla="*/ 910534 w 7467600"/>
              <a:gd name="connsiteY676" fmla="*/ 3629753 h 6858000"/>
              <a:gd name="connsiteX677" fmla="*/ 1578717 w 7467600"/>
              <a:gd name="connsiteY677" fmla="*/ 3575982 h 6858000"/>
              <a:gd name="connsiteX678" fmla="*/ 2338780 w 7467600"/>
              <a:gd name="connsiteY678" fmla="*/ 3033725 h 6858000"/>
              <a:gd name="connsiteX679" fmla="*/ 1807991 w 7467600"/>
              <a:gd name="connsiteY679" fmla="*/ 2807184 h 6858000"/>
              <a:gd name="connsiteX680" fmla="*/ 1416358 w 7467600"/>
              <a:gd name="connsiteY680" fmla="*/ 3112571 h 6858000"/>
              <a:gd name="connsiteX681" fmla="*/ 939066 w 7467600"/>
              <a:gd name="connsiteY681" fmla="*/ 3378798 h 6858000"/>
              <a:gd name="connsiteX682" fmla="*/ 115099 w 7467600"/>
              <a:gd name="connsiteY682" fmla="*/ 3607650 h 6858000"/>
              <a:gd name="connsiteX683" fmla="*/ 97284 w 7467600"/>
              <a:gd name="connsiteY683" fmla="*/ 3520393 h 6858000"/>
              <a:gd name="connsiteX684" fmla="*/ 922050 w 7467600"/>
              <a:gd name="connsiteY684" fmla="*/ 3074867 h 6858000"/>
              <a:gd name="connsiteX685" fmla="*/ 1405265 w 7467600"/>
              <a:gd name="connsiteY685" fmla="*/ 3016319 h 6858000"/>
              <a:gd name="connsiteX686" fmla="*/ 1407512 w 7467600"/>
              <a:gd name="connsiteY686" fmla="*/ 3018001 h 6858000"/>
              <a:gd name="connsiteX687" fmla="*/ 1726266 w 7467600"/>
              <a:gd name="connsiteY687" fmla="*/ 2777274 h 6858000"/>
              <a:gd name="connsiteX688" fmla="*/ 625390 w 7467600"/>
              <a:gd name="connsiteY688" fmla="*/ 2514541 h 6858000"/>
              <a:gd name="connsiteX689" fmla="*/ 619799 w 7467600"/>
              <a:gd name="connsiteY689" fmla="*/ 2527180 h 6858000"/>
              <a:gd name="connsiteX690" fmla="*/ 310030 w 7467600"/>
              <a:gd name="connsiteY690" fmla="*/ 2771818 h 6858000"/>
              <a:gd name="connsiteX691" fmla="*/ 173877 w 7467600"/>
              <a:gd name="connsiteY691" fmla="*/ 2937056 h 6858000"/>
              <a:gd name="connsiteX692" fmla="*/ 77889 w 7467600"/>
              <a:gd name="connsiteY692" fmla="*/ 3138440 h 6858000"/>
              <a:gd name="connsiteX693" fmla="*/ 0 w 7467600"/>
              <a:gd name="connsiteY693" fmla="*/ 3271395 h 6858000"/>
              <a:gd name="connsiteX694" fmla="*/ 0 w 7467600"/>
              <a:gd name="connsiteY694" fmla="*/ 3153002 h 6858000"/>
              <a:gd name="connsiteX695" fmla="*/ 2386 w 7467600"/>
              <a:gd name="connsiteY695" fmla="*/ 3149203 h 6858000"/>
              <a:gd name="connsiteX696" fmla="*/ 89753 w 7467600"/>
              <a:gd name="connsiteY696" fmla="*/ 2987702 h 6858000"/>
              <a:gd name="connsiteX697" fmla="*/ 76869 w 7467600"/>
              <a:gd name="connsiteY697" fmla="*/ 3005404 h 6858000"/>
              <a:gd name="connsiteX698" fmla="*/ 32049 w 7467600"/>
              <a:gd name="connsiteY698" fmla="*/ 3065814 h 6858000"/>
              <a:gd name="connsiteX699" fmla="*/ 0 w 7467600"/>
              <a:gd name="connsiteY699" fmla="*/ 3108744 h 6858000"/>
              <a:gd name="connsiteX700" fmla="*/ 0 w 7467600"/>
              <a:gd name="connsiteY700" fmla="*/ 3058059 h 6858000"/>
              <a:gd name="connsiteX701" fmla="*/ 7610 w 7467600"/>
              <a:gd name="connsiteY701" fmla="*/ 3047889 h 6858000"/>
              <a:gd name="connsiteX702" fmla="*/ 52419 w 7467600"/>
              <a:gd name="connsiteY702" fmla="*/ 2987479 h 6858000"/>
              <a:gd name="connsiteX703" fmla="*/ 59142 w 7467600"/>
              <a:gd name="connsiteY703" fmla="*/ 2978488 h 6858000"/>
              <a:gd name="connsiteX704" fmla="*/ 0 w 7467600"/>
              <a:gd name="connsiteY704" fmla="*/ 3015334 h 6858000"/>
              <a:gd name="connsiteX705" fmla="*/ 0 w 7467600"/>
              <a:gd name="connsiteY705" fmla="*/ 2914286 h 6858000"/>
              <a:gd name="connsiteX706" fmla="*/ 36383 w 7467600"/>
              <a:gd name="connsiteY706" fmla="*/ 2901128 h 6858000"/>
              <a:gd name="connsiteX707" fmla="*/ 156329 w 7467600"/>
              <a:gd name="connsiteY707" fmla="*/ 2840533 h 6858000"/>
              <a:gd name="connsiteX708" fmla="*/ 358355 w 7467600"/>
              <a:gd name="connsiteY708" fmla="*/ 2620471 h 6858000"/>
              <a:gd name="connsiteX709" fmla="*/ 510577 w 7467600"/>
              <a:gd name="connsiteY709" fmla="*/ 2501244 h 6858000"/>
              <a:gd name="connsiteX710" fmla="*/ 211967 w 7467600"/>
              <a:gd name="connsiteY710" fmla="*/ 2479171 h 6858000"/>
              <a:gd name="connsiteX711" fmla="*/ 0 w 7467600"/>
              <a:gd name="connsiteY711" fmla="*/ 2476398 h 6858000"/>
              <a:gd name="connsiteX712" fmla="*/ 0 w 7467600"/>
              <a:gd name="connsiteY712" fmla="*/ 2389189 h 6858000"/>
              <a:gd name="connsiteX713" fmla="*/ 103062 w 7467600"/>
              <a:gd name="connsiteY713" fmla="*/ 2389518 h 6858000"/>
              <a:gd name="connsiteX714" fmla="*/ 510734 w 7467600"/>
              <a:gd name="connsiteY714" fmla="*/ 2416201 h 6858000"/>
              <a:gd name="connsiteX715" fmla="*/ 279257 w 7467600"/>
              <a:gd name="connsiteY715" fmla="*/ 2092102 h 6858000"/>
              <a:gd name="connsiteX716" fmla="*/ 65265 w 7467600"/>
              <a:gd name="connsiteY716" fmla="*/ 2006049 h 6858000"/>
              <a:gd name="connsiteX717" fmla="*/ 0 w 7467600"/>
              <a:gd name="connsiteY717" fmla="*/ 1982532 h 6858000"/>
              <a:gd name="connsiteX718" fmla="*/ 0 w 7467600"/>
              <a:gd name="connsiteY718" fmla="*/ 1912789 h 6858000"/>
              <a:gd name="connsiteX719" fmla="*/ 97460 w 7467600"/>
              <a:gd name="connsiteY719" fmla="*/ 1953725 h 6858000"/>
              <a:gd name="connsiteX720" fmla="*/ 221272 w 7467600"/>
              <a:gd name="connsiteY720" fmla="*/ 1980766 h 6858000"/>
              <a:gd name="connsiteX721" fmla="*/ 116765 w 7467600"/>
              <a:gd name="connsiteY721" fmla="*/ 1911033 h 6858000"/>
              <a:gd name="connsiteX722" fmla="*/ 16405 w 7467600"/>
              <a:gd name="connsiteY722" fmla="*/ 1803412 h 6858000"/>
              <a:gd name="connsiteX723" fmla="*/ 0 w 7467600"/>
              <a:gd name="connsiteY723" fmla="*/ 1784777 h 6858000"/>
              <a:gd name="connsiteX724" fmla="*/ 0 w 7467600"/>
              <a:gd name="connsiteY724" fmla="*/ 1740082 h 6858000"/>
              <a:gd name="connsiteX725" fmla="*/ 39394 w 7467600"/>
              <a:gd name="connsiteY725" fmla="*/ 1784856 h 6858000"/>
              <a:gd name="connsiteX726" fmla="*/ 135813 w 7467600"/>
              <a:gd name="connsiteY726" fmla="*/ 1888838 h 6858000"/>
              <a:gd name="connsiteX727" fmla="*/ 242575 w 7467600"/>
              <a:gd name="connsiteY727" fmla="*/ 1958841 h 6858000"/>
              <a:gd name="connsiteX728" fmla="*/ 82197 w 7467600"/>
              <a:gd name="connsiteY728" fmla="*/ 1754826 h 6858000"/>
              <a:gd name="connsiteX729" fmla="*/ 0 w 7467600"/>
              <a:gd name="connsiteY729" fmla="*/ 1679650 h 6858000"/>
              <a:gd name="connsiteX730" fmla="*/ 0 w 7467600"/>
              <a:gd name="connsiteY730" fmla="*/ 1602463 h 6858000"/>
              <a:gd name="connsiteX731" fmla="*/ 84689 w 7467600"/>
              <a:gd name="connsiteY731" fmla="*/ 1677442 h 6858000"/>
              <a:gd name="connsiteX732" fmla="*/ 298437 w 7467600"/>
              <a:gd name="connsiteY732" fmla="*/ 1968019 h 6858000"/>
              <a:gd name="connsiteX733" fmla="*/ 227269 w 7467600"/>
              <a:gd name="connsiteY733" fmla="*/ 1114064 h 6858000"/>
              <a:gd name="connsiteX734" fmla="*/ 248003 w 7467600"/>
              <a:gd name="connsiteY734" fmla="*/ 1089613 h 6858000"/>
              <a:gd name="connsiteX735" fmla="*/ 427020 w 7467600"/>
              <a:gd name="connsiteY735" fmla="*/ 1619803 h 6858000"/>
              <a:gd name="connsiteX736" fmla="*/ 340345 w 7467600"/>
              <a:gd name="connsiteY736" fmla="*/ 2027739 h 6858000"/>
              <a:gd name="connsiteX737" fmla="*/ 360865 w 7467600"/>
              <a:gd name="connsiteY737" fmla="*/ 2044827 h 6858000"/>
              <a:gd name="connsiteX738" fmla="*/ 560414 w 7467600"/>
              <a:gd name="connsiteY738" fmla="*/ 2421457 h 6858000"/>
              <a:gd name="connsiteX739" fmla="*/ 1359703 w 7467600"/>
              <a:gd name="connsiteY739" fmla="*/ 2578554 h 6858000"/>
              <a:gd name="connsiteX740" fmla="*/ 1359422 w 7467600"/>
              <a:gd name="connsiteY740" fmla="*/ 2577994 h 6858000"/>
              <a:gd name="connsiteX741" fmla="*/ 828701 w 7467600"/>
              <a:gd name="connsiteY741" fmla="*/ 1839520 h 6858000"/>
              <a:gd name="connsiteX742" fmla="*/ 494427 w 7467600"/>
              <a:gd name="connsiteY742" fmla="*/ 1092333 h 6858000"/>
              <a:gd name="connsiteX743" fmla="*/ 506322 w 7467600"/>
              <a:gd name="connsiteY743" fmla="*/ 1020997 h 6858000"/>
              <a:gd name="connsiteX744" fmla="*/ 4570198 w 7467600"/>
              <a:gd name="connsiteY744" fmla="*/ 978081 h 6858000"/>
              <a:gd name="connsiteX745" fmla="*/ 4523691 w 7467600"/>
              <a:gd name="connsiteY745" fmla="*/ 1127776 h 6858000"/>
              <a:gd name="connsiteX746" fmla="*/ 4509875 w 7467600"/>
              <a:gd name="connsiteY746" fmla="*/ 1167552 h 6858000"/>
              <a:gd name="connsiteX747" fmla="*/ 4478168 w 7467600"/>
              <a:gd name="connsiteY747" fmla="*/ 1260735 h 6858000"/>
              <a:gd name="connsiteX748" fmla="*/ 4409309 w 7467600"/>
              <a:gd name="connsiteY748" fmla="*/ 1666996 h 6858000"/>
              <a:gd name="connsiteX749" fmla="*/ 4370031 w 7467600"/>
              <a:gd name="connsiteY749" fmla="*/ 1955666 h 6858000"/>
              <a:gd name="connsiteX750" fmla="*/ 4570198 w 7467600"/>
              <a:gd name="connsiteY750" fmla="*/ 978081 h 6858000"/>
              <a:gd name="connsiteX751" fmla="*/ 4557898 w 7467600"/>
              <a:gd name="connsiteY751" fmla="*/ 900011 h 6858000"/>
              <a:gd name="connsiteX752" fmla="*/ 4344840 w 7467600"/>
              <a:gd name="connsiteY752" fmla="*/ 1922038 h 6858000"/>
              <a:gd name="connsiteX753" fmla="*/ 4378710 w 7467600"/>
              <a:gd name="connsiteY753" fmla="*/ 1665516 h 6858000"/>
              <a:gd name="connsiteX754" fmla="*/ 4448798 w 7467600"/>
              <a:gd name="connsiteY754" fmla="*/ 1253024 h 6858000"/>
              <a:gd name="connsiteX755" fmla="*/ 4480315 w 7467600"/>
              <a:gd name="connsiteY755" fmla="*/ 1158454 h 6858000"/>
              <a:gd name="connsiteX756" fmla="*/ 4494133 w 7467600"/>
              <a:gd name="connsiteY756" fmla="*/ 1118676 h 6858000"/>
              <a:gd name="connsiteX757" fmla="*/ 4557898 w 7467600"/>
              <a:gd name="connsiteY757" fmla="*/ 900011 h 6858000"/>
              <a:gd name="connsiteX758" fmla="*/ 5870151 w 7467600"/>
              <a:gd name="connsiteY758" fmla="*/ 898890 h 6858000"/>
              <a:gd name="connsiteX759" fmla="*/ 5861335 w 7467600"/>
              <a:gd name="connsiteY759" fmla="*/ 899177 h 6858000"/>
              <a:gd name="connsiteX760" fmla="*/ 5843702 w 7467600"/>
              <a:gd name="connsiteY760" fmla="*/ 899748 h 6858000"/>
              <a:gd name="connsiteX761" fmla="*/ 5651107 w 7467600"/>
              <a:gd name="connsiteY761" fmla="*/ 920306 h 6858000"/>
              <a:gd name="connsiteX762" fmla="*/ 5459407 w 7467600"/>
              <a:gd name="connsiteY762" fmla="*/ 940975 h 6858000"/>
              <a:gd name="connsiteX763" fmla="*/ 5374846 w 7467600"/>
              <a:gd name="connsiteY763" fmla="*/ 941988 h 6858000"/>
              <a:gd name="connsiteX764" fmla="*/ 5256105 w 7467600"/>
              <a:gd name="connsiteY764" fmla="*/ 945632 h 6858000"/>
              <a:gd name="connsiteX765" fmla="*/ 5107071 w 7467600"/>
              <a:gd name="connsiteY765" fmla="*/ 969720 h 6858000"/>
              <a:gd name="connsiteX766" fmla="*/ 4998681 w 7467600"/>
              <a:gd name="connsiteY766" fmla="*/ 988771 h 6858000"/>
              <a:gd name="connsiteX767" fmla="*/ 5870151 w 7467600"/>
              <a:gd name="connsiteY767" fmla="*/ 898890 h 6858000"/>
              <a:gd name="connsiteX768" fmla="*/ 5504425 w 7467600"/>
              <a:gd name="connsiteY768" fmla="*/ 848067 h 6858000"/>
              <a:gd name="connsiteX769" fmla="*/ 4968849 w 7467600"/>
              <a:gd name="connsiteY769" fmla="*/ 962318 h 6858000"/>
              <a:gd name="connsiteX770" fmla="*/ 5104039 w 7467600"/>
              <a:gd name="connsiteY770" fmla="*/ 940634 h 6858000"/>
              <a:gd name="connsiteX771" fmla="*/ 5256311 w 7467600"/>
              <a:gd name="connsiteY771" fmla="*/ 916490 h 6858000"/>
              <a:gd name="connsiteX772" fmla="*/ 5377381 w 7467600"/>
              <a:gd name="connsiteY772" fmla="*/ 912671 h 6858000"/>
              <a:gd name="connsiteX773" fmla="*/ 5460148 w 7467600"/>
              <a:gd name="connsiteY773" fmla="*/ 911442 h 6858000"/>
              <a:gd name="connsiteX774" fmla="*/ 5648971 w 7467600"/>
              <a:gd name="connsiteY774" fmla="*/ 891331 h 6858000"/>
              <a:gd name="connsiteX775" fmla="*/ 5844807 w 7467600"/>
              <a:gd name="connsiteY775" fmla="*/ 870718 h 6858000"/>
              <a:gd name="connsiteX776" fmla="*/ 5862975 w 7467600"/>
              <a:gd name="connsiteY776" fmla="*/ 869756 h 6858000"/>
              <a:gd name="connsiteX777" fmla="*/ 5920887 w 7467600"/>
              <a:gd name="connsiteY777" fmla="*/ 865929 h 6858000"/>
              <a:gd name="connsiteX778" fmla="*/ 5504425 w 7467600"/>
              <a:gd name="connsiteY778" fmla="*/ 848067 h 6858000"/>
              <a:gd name="connsiteX779" fmla="*/ 3607114 w 7467600"/>
              <a:gd name="connsiteY779" fmla="*/ 467441 h 6858000"/>
              <a:gd name="connsiteX780" fmla="*/ 3296242 w 7467600"/>
              <a:gd name="connsiteY780" fmla="*/ 807991 h 6858000"/>
              <a:gd name="connsiteX781" fmla="*/ 3174674 w 7467600"/>
              <a:gd name="connsiteY781" fmla="*/ 919759 h 6858000"/>
              <a:gd name="connsiteX782" fmla="*/ 3042978 w 7467600"/>
              <a:gd name="connsiteY782" fmla="*/ 1054894 h 6858000"/>
              <a:gd name="connsiteX783" fmla="*/ 2968914 w 7467600"/>
              <a:gd name="connsiteY783" fmla="*/ 1133756 h 6858000"/>
              <a:gd name="connsiteX784" fmla="*/ 3103823 w 7467600"/>
              <a:gd name="connsiteY784" fmla="*/ 1026814 h 6858000"/>
              <a:gd name="connsiteX785" fmla="*/ 3607114 w 7467600"/>
              <a:gd name="connsiteY785" fmla="*/ 467441 h 6858000"/>
              <a:gd name="connsiteX786" fmla="*/ 3744487 w 7467600"/>
              <a:gd name="connsiteY786" fmla="*/ 383136 h 6858000"/>
              <a:gd name="connsiteX787" fmla="*/ 3970213 w 7467600"/>
              <a:gd name="connsiteY787" fmla="*/ 995559 h 6858000"/>
              <a:gd name="connsiteX788" fmla="*/ 3744487 w 7467600"/>
              <a:gd name="connsiteY788" fmla="*/ 383136 h 6858000"/>
              <a:gd name="connsiteX789" fmla="*/ 3624562 w 7467600"/>
              <a:gd name="connsiteY789" fmla="*/ 367041 h 6858000"/>
              <a:gd name="connsiteX790" fmla="*/ 3489712 w 7467600"/>
              <a:gd name="connsiteY790" fmla="*/ 485386 h 6858000"/>
              <a:gd name="connsiteX791" fmla="*/ 3182994 w 7467600"/>
              <a:gd name="connsiteY791" fmla="*/ 828265 h 6858000"/>
              <a:gd name="connsiteX792" fmla="*/ 2892114 w 7467600"/>
              <a:gd name="connsiteY792" fmla="*/ 1172635 h 6858000"/>
              <a:gd name="connsiteX793" fmla="*/ 3021459 w 7467600"/>
              <a:gd name="connsiteY793" fmla="*/ 1035385 h 6858000"/>
              <a:gd name="connsiteX794" fmla="*/ 3153873 w 7467600"/>
              <a:gd name="connsiteY794" fmla="*/ 898971 h 6858000"/>
              <a:gd name="connsiteX795" fmla="*/ 3276511 w 7467600"/>
              <a:gd name="connsiteY795" fmla="*/ 786423 h 6858000"/>
              <a:gd name="connsiteX796" fmla="*/ 3584154 w 7467600"/>
              <a:gd name="connsiteY796" fmla="*/ 448218 h 6858000"/>
              <a:gd name="connsiteX797" fmla="*/ 3624562 w 7467600"/>
              <a:gd name="connsiteY797" fmla="*/ 367041 h 6858000"/>
              <a:gd name="connsiteX798" fmla="*/ 3766672 w 7467600"/>
              <a:gd name="connsiteY798" fmla="*/ 359429 h 6858000"/>
              <a:gd name="connsiteX799" fmla="*/ 3996338 w 7467600"/>
              <a:gd name="connsiteY799" fmla="*/ 968237 h 6858000"/>
              <a:gd name="connsiteX800" fmla="*/ 3766672 w 7467600"/>
              <a:gd name="connsiteY800" fmla="*/ 359429 h 6858000"/>
              <a:gd name="connsiteX801" fmla="*/ 5805386 w 7467600"/>
              <a:gd name="connsiteY801" fmla="*/ 239240 h 6858000"/>
              <a:gd name="connsiteX802" fmla="*/ 5736947 w 7467600"/>
              <a:gd name="connsiteY802" fmla="*/ 261367 h 6858000"/>
              <a:gd name="connsiteX803" fmla="*/ 5427012 w 7467600"/>
              <a:gd name="connsiteY803" fmla="*/ 311272 h 6858000"/>
              <a:gd name="connsiteX804" fmla="*/ 5147818 w 7467600"/>
              <a:gd name="connsiteY804" fmla="*/ 322112 h 6858000"/>
              <a:gd name="connsiteX805" fmla="*/ 5060854 w 7467600"/>
              <a:gd name="connsiteY805" fmla="*/ 311882 h 6858000"/>
              <a:gd name="connsiteX806" fmla="*/ 4945989 w 7467600"/>
              <a:gd name="connsiteY806" fmla="*/ 300516 h 6858000"/>
              <a:gd name="connsiteX807" fmla="*/ 5410479 w 7467600"/>
              <a:gd name="connsiteY807" fmla="*/ 348434 h 6858000"/>
              <a:gd name="connsiteX808" fmla="*/ 5805386 w 7467600"/>
              <a:gd name="connsiteY808" fmla="*/ 239240 h 6858000"/>
              <a:gd name="connsiteX809" fmla="*/ 5905192 w 7467600"/>
              <a:gd name="connsiteY809" fmla="*/ 163079 h 6858000"/>
              <a:gd name="connsiteX810" fmla="*/ 5865655 w 7467600"/>
              <a:gd name="connsiteY810" fmla="*/ 171901 h 6858000"/>
              <a:gd name="connsiteX811" fmla="*/ 5259740 w 7467600"/>
              <a:gd name="connsiteY811" fmla="*/ 257013 h 6858000"/>
              <a:gd name="connsiteX812" fmla="*/ 5208466 w 7467600"/>
              <a:gd name="connsiteY812" fmla="*/ 257550 h 6858000"/>
              <a:gd name="connsiteX813" fmla="*/ 4980204 w 7467600"/>
              <a:gd name="connsiteY813" fmla="*/ 271903 h 6858000"/>
              <a:gd name="connsiteX814" fmla="*/ 5068068 w 7467600"/>
              <a:gd name="connsiteY814" fmla="*/ 282244 h 6858000"/>
              <a:gd name="connsiteX815" fmla="*/ 5153231 w 7467600"/>
              <a:gd name="connsiteY815" fmla="*/ 292240 h 6858000"/>
              <a:gd name="connsiteX816" fmla="*/ 5426491 w 7467600"/>
              <a:gd name="connsiteY816" fmla="*/ 281128 h 6858000"/>
              <a:gd name="connsiteX817" fmla="*/ 5731212 w 7467600"/>
              <a:gd name="connsiteY817" fmla="*/ 231951 h 6858000"/>
              <a:gd name="connsiteX818" fmla="*/ 5905192 w 7467600"/>
              <a:gd name="connsiteY818" fmla="*/ 163079 h 6858000"/>
              <a:gd name="connsiteX819" fmla="*/ 5944437 w 7467600"/>
              <a:gd name="connsiteY819" fmla="*/ 113829 h 6858000"/>
              <a:gd name="connsiteX820" fmla="*/ 5825032 w 7467600"/>
              <a:gd name="connsiteY820" fmla="*/ 146405 h 6858000"/>
              <a:gd name="connsiteX821" fmla="*/ 4955599 w 7467600"/>
              <a:gd name="connsiteY821" fmla="*/ 247008 h 6858000"/>
              <a:gd name="connsiteX822" fmla="*/ 5210104 w 7467600"/>
              <a:gd name="connsiteY822" fmla="*/ 228123 h 6858000"/>
              <a:gd name="connsiteX823" fmla="*/ 5261015 w 7467600"/>
              <a:gd name="connsiteY823" fmla="*/ 227087 h 6858000"/>
              <a:gd name="connsiteX824" fmla="*/ 5861181 w 7467600"/>
              <a:gd name="connsiteY824" fmla="*/ 143093 h 6858000"/>
              <a:gd name="connsiteX825" fmla="*/ 5961252 w 7467600"/>
              <a:gd name="connsiteY825" fmla="*/ 114820 h 6858000"/>
              <a:gd name="connsiteX826" fmla="*/ 5944437 w 7467600"/>
              <a:gd name="connsiteY826" fmla="*/ 113829 h 6858000"/>
              <a:gd name="connsiteX827" fmla="*/ 3882765 w 7467600"/>
              <a:gd name="connsiteY827" fmla="*/ 0 h 6858000"/>
              <a:gd name="connsiteX828" fmla="*/ 3995099 w 7467600"/>
              <a:gd name="connsiteY828" fmla="*/ 0 h 6858000"/>
              <a:gd name="connsiteX829" fmla="*/ 4163818 w 7467600"/>
              <a:gd name="connsiteY829" fmla="*/ 234104 h 6858000"/>
              <a:gd name="connsiteX830" fmla="*/ 4172099 w 7467600"/>
              <a:gd name="connsiteY830" fmla="*/ 234207 h 6858000"/>
              <a:gd name="connsiteX831" fmla="*/ 4784282 w 7467600"/>
              <a:gd name="connsiteY831" fmla="*/ 276561 h 6858000"/>
              <a:gd name="connsiteX832" fmla="*/ 4801687 w 7467600"/>
              <a:gd name="connsiteY832" fmla="*/ 267764 h 6858000"/>
              <a:gd name="connsiteX833" fmla="*/ 6082788 w 7467600"/>
              <a:gd name="connsiteY833" fmla="*/ 64119 h 6858000"/>
              <a:gd name="connsiteX834" fmla="*/ 6099442 w 7467600"/>
              <a:gd name="connsiteY834" fmla="*/ 82568 h 6858000"/>
              <a:gd name="connsiteX835" fmla="*/ 4804137 w 7467600"/>
              <a:gd name="connsiteY835" fmla="*/ 320931 h 6858000"/>
              <a:gd name="connsiteX836" fmla="*/ 4227047 w 7467600"/>
              <a:gd name="connsiteY836" fmla="*/ 313415 h 6858000"/>
              <a:gd name="connsiteX837" fmla="*/ 4346041 w 7467600"/>
              <a:gd name="connsiteY837" fmla="*/ 456086 h 6858000"/>
              <a:gd name="connsiteX838" fmla="*/ 4870967 w 7467600"/>
              <a:gd name="connsiteY838" fmla="*/ 963061 h 6858000"/>
              <a:gd name="connsiteX839" fmla="*/ 4889647 w 7467600"/>
              <a:gd name="connsiteY839" fmla="*/ 957147 h 6858000"/>
              <a:gd name="connsiteX840" fmla="*/ 5422504 w 7467600"/>
              <a:gd name="connsiteY840" fmla="*/ 805191 h 6858000"/>
              <a:gd name="connsiteX841" fmla="*/ 6087656 w 7467600"/>
              <a:gd name="connsiteY841" fmla="*/ 826703 h 6858000"/>
              <a:gd name="connsiteX842" fmla="*/ 6058717 w 7467600"/>
              <a:gd name="connsiteY842" fmla="*/ 865992 h 6858000"/>
              <a:gd name="connsiteX843" fmla="*/ 4974153 w 7467600"/>
              <a:gd name="connsiteY843" fmla="*/ 1045456 h 6858000"/>
              <a:gd name="connsiteX844" fmla="*/ 5627835 w 7467600"/>
              <a:gd name="connsiteY844" fmla="*/ 1472077 h 6858000"/>
              <a:gd name="connsiteX845" fmla="*/ 5629817 w 7467600"/>
              <a:gd name="connsiteY845" fmla="*/ 1471412 h 6858000"/>
              <a:gd name="connsiteX846" fmla="*/ 5634124 w 7467600"/>
              <a:gd name="connsiteY846" fmla="*/ 1470572 h 6858000"/>
              <a:gd name="connsiteX847" fmla="*/ 5755832 w 7467600"/>
              <a:gd name="connsiteY847" fmla="*/ 1383886 h 6858000"/>
              <a:gd name="connsiteX848" fmla="*/ 6014186 w 7467600"/>
              <a:gd name="connsiteY848" fmla="*/ 1279799 h 6858000"/>
              <a:gd name="connsiteX849" fmla="*/ 6901619 w 7467600"/>
              <a:gd name="connsiteY849" fmla="*/ 1047874 h 6858000"/>
              <a:gd name="connsiteX850" fmla="*/ 6931566 w 7467600"/>
              <a:gd name="connsiteY850" fmla="*/ 1062034 h 6858000"/>
              <a:gd name="connsiteX851" fmla="*/ 5790982 w 7467600"/>
              <a:gd name="connsiteY851" fmla="*/ 1561380 h 6858000"/>
              <a:gd name="connsiteX852" fmla="*/ 6188971 w 7467600"/>
              <a:gd name="connsiteY852" fmla="*/ 1755168 h 6858000"/>
              <a:gd name="connsiteX853" fmla="*/ 6202446 w 7467600"/>
              <a:gd name="connsiteY853" fmla="*/ 1752268 h 6858000"/>
              <a:gd name="connsiteX854" fmla="*/ 7179560 w 7467600"/>
              <a:gd name="connsiteY854" fmla="*/ 1467551 h 6858000"/>
              <a:gd name="connsiteX855" fmla="*/ 7158730 w 7467600"/>
              <a:gd name="connsiteY855" fmla="*/ 1507835 h 6858000"/>
              <a:gd name="connsiteX856" fmla="*/ 6326959 w 7467600"/>
              <a:gd name="connsiteY856" fmla="*/ 1817686 h 6858000"/>
              <a:gd name="connsiteX857" fmla="*/ 6537433 w 7467600"/>
              <a:gd name="connsiteY857" fmla="*/ 1907790 h 6858000"/>
              <a:gd name="connsiteX858" fmla="*/ 6550221 w 7467600"/>
              <a:gd name="connsiteY858" fmla="*/ 1910729 h 6858000"/>
              <a:gd name="connsiteX859" fmla="*/ 6964438 w 7467600"/>
              <a:gd name="connsiteY859" fmla="*/ 2209505 h 6858000"/>
              <a:gd name="connsiteX860" fmla="*/ 7367862 w 7467600"/>
              <a:gd name="connsiteY860" fmla="*/ 2806833 h 6858000"/>
              <a:gd name="connsiteX861" fmla="*/ 7364329 w 7467600"/>
              <a:gd name="connsiteY861" fmla="*/ 2826907 h 6858000"/>
              <a:gd name="connsiteX862" fmla="*/ 7290545 w 7467600"/>
              <a:gd name="connsiteY862" fmla="*/ 2850663 h 6858000"/>
              <a:gd name="connsiteX863" fmla="*/ 6472036 w 7467600"/>
              <a:gd name="connsiteY863" fmla="*/ 1959003 h 6858000"/>
              <a:gd name="connsiteX864" fmla="*/ 5792897 w 7467600"/>
              <a:gd name="connsiteY864" fmla="*/ 1647747 h 6858000"/>
              <a:gd name="connsiteX865" fmla="*/ 5842751 w 7467600"/>
              <a:gd name="connsiteY865" fmla="*/ 1816112 h 6858000"/>
              <a:gd name="connsiteX866" fmla="*/ 5847424 w 7467600"/>
              <a:gd name="connsiteY866" fmla="*/ 1815776 h 6858000"/>
              <a:gd name="connsiteX867" fmla="*/ 6399821 w 7467600"/>
              <a:gd name="connsiteY867" fmla="*/ 2344799 h 6858000"/>
              <a:gd name="connsiteX868" fmla="*/ 6323232 w 7467600"/>
              <a:gd name="connsiteY868" fmla="*/ 2389634 h 6858000"/>
              <a:gd name="connsiteX869" fmla="*/ 5942958 w 7467600"/>
              <a:gd name="connsiteY869" fmla="*/ 2077708 h 6858000"/>
              <a:gd name="connsiteX870" fmla="*/ 5921559 w 7467600"/>
              <a:gd name="connsiteY870" fmla="*/ 2378596 h 6858000"/>
              <a:gd name="connsiteX871" fmla="*/ 5817651 w 7467600"/>
              <a:gd name="connsiteY871" fmla="*/ 3023919 h 6858000"/>
              <a:gd name="connsiteX872" fmla="*/ 5729634 w 7467600"/>
              <a:gd name="connsiteY872" fmla="*/ 3051849 h 6858000"/>
              <a:gd name="connsiteX873" fmla="*/ 5611018 w 7467600"/>
              <a:gd name="connsiteY873" fmla="*/ 2316769 h 6858000"/>
              <a:gd name="connsiteX874" fmla="*/ 5687608 w 7467600"/>
              <a:gd name="connsiteY874" fmla="*/ 2039972 h 6858000"/>
              <a:gd name="connsiteX875" fmla="*/ 5657554 w 7467600"/>
              <a:gd name="connsiteY875" fmla="*/ 1576445 h 6858000"/>
              <a:gd name="connsiteX876" fmla="*/ 5150475 w 7467600"/>
              <a:gd name="connsiteY876" fmla="*/ 1274012 h 6858000"/>
              <a:gd name="connsiteX877" fmla="*/ 5349142 w 7467600"/>
              <a:gd name="connsiteY877" fmla="*/ 2204405 h 6858000"/>
              <a:gd name="connsiteX878" fmla="*/ 5262214 w 7467600"/>
              <a:gd name="connsiteY878" fmla="*/ 2233836 h 6858000"/>
              <a:gd name="connsiteX879" fmla="*/ 4981539 w 7467600"/>
              <a:gd name="connsiteY879" fmla="*/ 1542201 h 6858000"/>
              <a:gd name="connsiteX880" fmla="*/ 4958461 w 7467600"/>
              <a:gd name="connsiteY880" fmla="*/ 1136957 h 6858000"/>
              <a:gd name="connsiteX881" fmla="*/ 4655015 w 7467600"/>
              <a:gd name="connsiteY881" fmla="*/ 891426 h 6858000"/>
              <a:gd name="connsiteX882" fmla="*/ 4348002 w 7467600"/>
              <a:gd name="connsiteY882" fmla="*/ 2205895 h 6858000"/>
              <a:gd name="connsiteX883" fmla="*/ 4262250 w 7467600"/>
              <a:gd name="connsiteY883" fmla="*/ 2219972 h 6858000"/>
              <a:gd name="connsiteX884" fmla="*/ 4550611 w 7467600"/>
              <a:gd name="connsiteY884" fmla="*/ 817540 h 6858000"/>
              <a:gd name="connsiteX885" fmla="*/ 4564418 w 7467600"/>
              <a:gd name="connsiteY885" fmla="*/ 808293 h 6858000"/>
              <a:gd name="connsiteX886" fmla="*/ 4266388 w 7467600"/>
              <a:gd name="connsiteY886" fmla="*/ 500083 h 6858000"/>
              <a:gd name="connsiteX887" fmla="*/ 4032842 w 7467600"/>
              <a:gd name="connsiteY887" fmla="*/ 211809 h 6858000"/>
              <a:gd name="connsiteX888" fmla="*/ 3882765 w 7467600"/>
              <a:gd name="connsiteY888" fmla="*/ 0 h 6858000"/>
              <a:gd name="connsiteX889" fmla="*/ 3721337 w 7467600"/>
              <a:gd name="connsiteY889" fmla="*/ 0 h 6858000"/>
              <a:gd name="connsiteX890" fmla="*/ 3797544 w 7467600"/>
              <a:gd name="connsiteY890" fmla="*/ 0 h 6858000"/>
              <a:gd name="connsiteX891" fmla="*/ 3775734 w 7467600"/>
              <a:gd name="connsiteY891" fmla="*/ 95131 h 6858000"/>
              <a:gd name="connsiteX892" fmla="*/ 3724807 w 7467600"/>
              <a:gd name="connsiteY892" fmla="*/ 272257 h 6858000"/>
              <a:gd name="connsiteX893" fmla="*/ 3726844 w 7467600"/>
              <a:gd name="connsiteY893" fmla="*/ 282988 h 6858000"/>
              <a:gd name="connsiteX894" fmla="*/ 3742664 w 7467600"/>
              <a:gd name="connsiteY894" fmla="*/ 279918 h 6858000"/>
              <a:gd name="connsiteX895" fmla="*/ 4103910 w 7467600"/>
              <a:gd name="connsiteY895" fmla="*/ 1161917 h 6858000"/>
              <a:gd name="connsiteX896" fmla="*/ 4020269 w 7467600"/>
              <a:gd name="connsiteY896" fmla="*/ 1200406 h 6858000"/>
              <a:gd name="connsiteX897" fmla="*/ 3674882 w 7467600"/>
              <a:gd name="connsiteY897" fmla="*/ 488524 h 6858000"/>
              <a:gd name="connsiteX898" fmla="*/ 3132682 w 7467600"/>
              <a:gd name="connsiteY898" fmla="*/ 1072284 h 6858000"/>
              <a:gd name="connsiteX899" fmla="*/ 2716346 w 7467600"/>
              <a:gd name="connsiteY899" fmla="*/ 1276376 h 6858000"/>
              <a:gd name="connsiteX900" fmla="*/ 2716772 w 7467600"/>
              <a:gd name="connsiteY900" fmla="*/ 1255462 h 6858000"/>
              <a:gd name="connsiteX901" fmla="*/ 3471096 w 7467600"/>
              <a:gd name="connsiteY901" fmla="*/ 437072 h 6858000"/>
              <a:gd name="connsiteX902" fmla="*/ 3639057 w 7467600"/>
              <a:gd name="connsiteY902" fmla="*/ 286334 h 6858000"/>
              <a:gd name="connsiteX903" fmla="*/ 3640309 w 7467600"/>
              <a:gd name="connsiteY903" fmla="*/ 284664 h 6858000"/>
              <a:gd name="connsiteX904" fmla="*/ 3646022 w 7467600"/>
              <a:gd name="connsiteY904" fmla="*/ 276711 h 6858000"/>
              <a:gd name="connsiteX905" fmla="*/ 3707943 w 7467600"/>
              <a:gd name="connsiteY905" fmla="*/ 65958 h 6858000"/>
              <a:gd name="connsiteX906" fmla="*/ 3721337 w 7467600"/>
              <a:gd name="connsiteY906" fmla="*/ 0 h 6858000"/>
              <a:gd name="connsiteX907" fmla="*/ 2867960 w 7467600"/>
              <a:gd name="connsiteY907" fmla="*/ 0 h 6858000"/>
              <a:gd name="connsiteX908" fmla="*/ 2926351 w 7467600"/>
              <a:gd name="connsiteY908" fmla="*/ 0 h 6858000"/>
              <a:gd name="connsiteX909" fmla="*/ 2902823 w 7467600"/>
              <a:gd name="connsiteY909" fmla="*/ 262929 h 6858000"/>
              <a:gd name="connsiteX910" fmla="*/ 2940663 w 7467600"/>
              <a:gd name="connsiteY910" fmla="*/ 140884 h 6858000"/>
              <a:gd name="connsiteX911" fmla="*/ 2947039 w 7467600"/>
              <a:gd name="connsiteY911" fmla="*/ 122524 h 6858000"/>
              <a:gd name="connsiteX912" fmla="*/ 2984316 w 7467600"/>
              <a:gd name="connsiteY912" fmla="*/ 0 h 6858000"/>
              <a:gd name="connsiteX913" fmla="*/ 3016114 w 7467600"/>
              <a:gd name="connsiteY913" fmla="*/ 0 h 6858000"/>
              <a:gd name="connsiteX914" fmla="*/ 2979949 w 7467600"/>
              <a:gd name="connsiteY914" fmla="*/ 119274 h 6858000"/>
              <a:gd name="connsiteX915" fmla="*/ 3023879 w 7467600"/>
              <a:gd name="connsiteY915" fmla="*/ 0 h 6858000"/>
              <a:gd name="connsiteX916" fmla="*/ 3105400 w 7467600"/>
              <a:gd name="connsiteY916" fmla="*/ 0 h 6858000"/>
              <a:gd name="connsiteX917" fmla="*/ 3094669 w 7467600"/>
              <a:gd name="connsiteY917" fmla="*/ 30308 h 6858000"/>
              <a:gd name="connsiteX918" fmla="*/ 2901945 w 7467600"/>
              <a:gd name="connsiteY918" fmla="*/ 466538 h 6858000"/>
              <a:gd name="connsiteX919" fmla="*/ 2815209 w 7467600"/>
              <a:gd name="connsiteY919" fmla="*/ 497361 h 6858000"/>
              <a:gd name="connsiteX920" fmla="*/ 2844845 w 7467600"/>
              <a:gd name="connsiteY920" fmla="*/ 127638 h 6858000"/>
              <a:gd name="connsiteX921" fmla="*/ 2867960 w 7467600"/>
              <a:gd name="connsiteY921" fmla="*/ 0 h 6858000"/>
              <a:gd name="connsiteX922" fmla="*/ 1057230 w 7467600"/>
              <a:gd name="connsiteY922" fmla="*/ 0 h 6858000"/>
              <a:gd name="connsiteX923" fmla="*/ 1111003 w 7467600"/>
              <a:gd name="connsiteY923" fmla="*/ 0 h 6858000"/>
              <a:gd name="connsiteX924" fmla="*/ 1125553 w 7467600"/>
              <a:gd name="connsiteY924" fmla="*/ 52588 h 6858000"/>
              <a:gd name="connsiteX925" fmla="*/ 1304276 w 7467600"/>
              <a:gd name="connsiteY925" fmla="*/ 476275 h 6858000"/>
              <a:gd name="connsiteX926" fmla="*/ 1492066 w 7467600"/>
              <a:gd name="connsiteY926" fmla="*/ 886333 h 6858000"/>
              <a:gd name="connsiteX927" fmla="*/ 1423698 w 7467600"/>
              <a:gd name="connsiteY927" fmla="*/ 710817 h 6858000"/>
              <a:gd name="connsiteX928" fmla="*/ 1357609 w 7467600"/>
              <a:gd name="connsiteY928" fmla="*/ 532892 h 6858000"/>
              <a:gd name="connsiteX929" fmla="*/ 1309550 w 7467600"/>
              <a:gd name="connsiteY929" fmla="*/ 374031 h 6858000"/>
              <a:gd name="connsiteX930" fmla="*/ 1193673 w 7467600"/>
              <a:gd name="connsiteY930" fmla="*/ 49533 h 6858000"/>
              <a:gd name="connsiteX931" fmla="*/ 1164391 w 7467600"/>
              <a:gd name="connsiteY931" fmla="*/ 0 h 6858000"/>
              <a:gd name="connsiteX932" fmla="*/ 1200666 w 7467600"/>
              <a:gd name="connsiteY932" fmla="*/ 0 h 6858000"/>
              <a:gd name="connsiteX933" fmla="*/ 1223408 w 7467600"/>
              <a:gd name="connsiteY933" fmla="*/ 38996 h 6858000"/>
              <a:gd name="connsiteX934" fmla="*/ 1339635 w 7467600"/>
              <a:gd name="connsiteY934" fmla="*/ 365517 h 6858000"/>
              <a:gd name="connsiteX935" fmla="*/ 1387469 w 7467600"/>
              <a:gd name="connsiteY935" fmla="*/ 523079 h 6858000"/>
              <a:gd name="connsiteX936" fmla="*/ 1452685 w 7467600"/>
              <a:gd name="connsiteY936" fmla="*/ 699806 h 6858000"/>
              <a:gd name="connsiteX937" fmla="*/ 1492092 w 7467600"/>
              <a:gd name="connsiteY937" fmla="*/ 800424 h 6858000"/>
              <a:gd name="connsiteX938" fmla="*/ 1455302 w 7467600"/>
              <a:gd name="connsiteY938" fmla="*/ 632913 h 6858000"/>
              <a:gd name="connsiteX939" fmla="*/ 1222336 w 7467600"/>
              <a:gd name="connsiteY939" fmla="*/ 9480 h 6858000"/>
              <a:gd name="connsiteX940" fmla="*/ 1214634 w 7467600"/>
              <a:gd name="connsiteY940" fmla="*/ 0 h 6858000"/>
              <a:gd name="connsiteX941" fmla="*/ 1289827 w 7467600"/>
              <a:gd name="connsiteY941" fmla="*/ 0 h 6858000"/>
              <a:gd name="connsiteX942" fmla="*/ 1321076 w 7467600"/>
              <a:gd name="connsiteY942" fmla="*/ 59722 h 6858000"/>
              <a:gd name="connsiteX943" fmla="*/ 1512579 w 7467600"/>
              <a:gd name="connsiteY943" fmla="*/ 626441 h 6858000"/>
              <a:gd name="connsiteX944" fmla="*/ 1506076 w 7467600"/>
              <a:gd name="connsiteY944" fmla="*/ 1089289 h 6858000"/>
              <a:gd name="connsiteX945" fmla="*/ 1486346 w 7467600"/>
              <a:gd name="connsiteY945" fmla="*/ 1079919 h 6858000"/>
              <a:gd name="connsiteX946" fmla="*/ 1070511 w 7467600"/>
              <a:gd name="connsiteY946" fmla="*/ 48609 h 6858000"/>
              <a:gd name="connsiteX947" fmla="*/ 1057230 w 7467600"/>
              <a:gd name="connsiteY947" fmla="*/ 0 h 6858000"/>
              <a:gd name="connsiteX948" fmla="*/ 43151 w 7467600"/>
              <a:gd name="connsiteY948" fmla="*/ 0 h 6858000"/>
              <a:gd name="connsiteX949" fmla="*/ 95283 w 7467600"/>
              <a:gd name="connsiteY949" fmla="*/ 0 h 6858000"/>
              <a:gd name="connsiteX950" fmla="*/ 300708 w 7467600"/>
              <a:gd name="connsiteY950" fmla="*/ 154571 h 6858000"/>
              <a:gd name="connsiteX951" fmla="*/ 530414 w 7467600"/>
              <a:gd name="connsiteY951" fmla="*/ 354673 h 6858000"/>
              <a:gd name="connsiteX952" fmla="*/ 333785 w 7467600"/>
              <a:gd name="connsiteY952" fmla="*/ 161564 h 6858000"/>
              <a:gd name="connsiteX953" fmla="*/ 147005 w 7467600"/>
              <a:gd name="connsiteY953" fmla="*/ 0 h 6858000"/>
              <a:gd name="connsiteX954" fmla="*/ 272509 w 7467600"/>
              <a:gd name="connsiteY954" fmla="*/ 0 h 6858000"/>
              <a:gd name="connsiteX955" fmla="*/ 326276 w 7467600"/>
              <a:gd name="connsiteY955" fmla="*/ 45847 h 6858000"/>
              <a:gd name="connsiteX956" fmla="*/ 823759 w 7467600"/>
              <a:gd name="connsiteY956" fmla="*/ 574145 h 6858000"/>
              <a:gd name="connsiteX957" fmla="*/ 811254 w 7467600"/>
              <a:gd name="connsiteY957" fmla="*/ 665546 h 6858000"/>
              <a:gd name="connsiteX958" fmla="*/ 154042 w 7467600"/>
              <a:gd name="connsiteY958" fmla="*/ 261522 h 6858000"/>
              <a:gd name="connsiteX959" fmla="*/ 13550 w 7467600"/>
              <a:gd name="connsiteY959" fmla="*/ 158423 h 6858000"/>
              <a:gd name="connsiteX960" fmla="*/ 0 w 7467600"/>
              <a:gd name="connsiteY960" fmla="*/ 146618 h 6858000"/>
              <a:gd name="connsiteX961" fmla="*/ 0 w 7467600"/>
              <a:gd name="connsiteY961" fmla="*/ 59161 h 6858000"/>
              <a:gd name="connsiteX962" fmla="*/ 45427 w 7467600"/>
              <a:gd name="connsiteY962" fmla="*/ 101078 h 6858000"/>
              <a:gd name="connsiteX963" fmla="*/ 630103 w 7467600"/>
              <a:gd name="connsiteY963" fmla="*/ 485885 h 6858000"/>
              <a:gd name="connsiteX964" fmla="*/ 532040 w 7467600"/>
              <a:gd name="connsiteY964" fmla="*/ 399359 h 6858000"/>
              <a:gd name="connsiteX965" fmla="*/ 517618 w 7467600"/>
              <a:gd name="connsiteY965" fmla="*/ 385726 h 6858000"/>
              <a:gd name="connsiteX966" fmla="*/ 285074 w 7467600"/>
              <a:gd name="connsiteY966" fmla="*/ 182755 h 6858000"/>
              <a:gd name="connsiteX967" fmla="*/ 43151 w 7467600"/>
              <a:gd name="connsiteY967"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88673 w 7467600"/>
              <a:gd name="connsiteY4" fmla="*/ 6610396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392158 w 7467600"/>
              <a:gd name="connsiteY16" fmla="*/ 6771365 h 6858000"/>
              <a:gd name="connsiteX17" fmla="*/ 7467600 w 7467600"/>
              <a:gd name="connsiteY17" fmla="*/ 6805948 h 6858000"/>
              <a:gd name="connsiteX18" fmla="*/ 7467600 w 7467600"/>
              <a:gd name="connsiteY18" fmla="*/ 6831490 h 6858000"/>
              <a:gd name="connsiteX19" fmla="*/ 7410696 w 7467600"/>
              <a:gd name="connsiteY19" fmla="*/ 6803861 h 6858000"/>
              <a:gd name="connsiteX20" fmla="*/ 7088673 w 7467600"/>
              <a:gd name="connsiteY20" fmla="*/ 6610396 h 6858000"/>
              <a:gd name="connsiteX21" fmla="*/ 1019354 w 7467600"/>
              <a:gd name="connsiteY21" fmla="*/ 6315006 h 6858000"/>
              <a:gd name="connsiteX22" fmla="*/ 441046 w 7467600"/>
              <a:gd name="connsiteY22" fmla="*/ 6691153 h 6858000"/>
              <a:gd name="connsiteX23" fmla="*/ 1019354 w 7467600"/>
              <a:gd name="connsiteY23" fmla="*/ 6315006 h 6858000"/>
              <a:gd name="connsiteX24" fmla="*/ 991680 w 7467600"/>
              <a:gd name="connsiteY24" fmla="*/ 6298413 h 6858000"/>
              <a:gd name="connsiteX25" fmla="*/ 409060 w 7467600"/>
              <a:gd name="connsiteY25" fmla="*/ 6671470 h 6858000"/>
              <a:gd name="connsiteX26" fmla="*/ 991680 w 7467600"/>
              <a:gd name="connsiteY26" fmla="*/ 6298413 h 6858000"/>
              <a:gd name="connsiteX27" fmla="*/ 103333 w 7467600"/>
              <a:gd name="connsiteY27" fmla="*/ 5699602 h 6858000"/>
              <a:gd name="connsiteX28" fmla="*/ 233938 w 7467600"/>
              <a:gd name="connsiteY28" fmla="*/ 5809416 h 6858000"/>
              <a:gd name="connsiteX29" fmla="*/ 883580 w 7467600"/>
              <a:gd name="connsiteY29" fmla="*/ 6180710 h 6858000"/>
              <a:gd name="connsiteX30" fmla="*/ 487337 w 7467600"/>
              <a:gd name="connsiteY30" fmla="*/ 5950182 h 6858000"/>
              <a:gd name="connsiteX31" fmla="*/ 354051 w 7467600"/>
              <a:gd name="connsiteY31" fmla="*/ 5854912 h 6858000"/>
              <a:gd name="connsiteX32" fmla="*/ 195436 w 7467600"/>
              <a:gd name="connsiteY32" fmla="*/ 5755068 h 6858000"/>
              <a:gd name="connsiteX33" fmla="*/ 103333 w 7467600"/>
              <a:gd name="connsiteY33" fmla="*/ 5699602 h 6858000"/>
              <a:gd name="connsiteX34" fmla="*/ 5539432 w 7467600"/>
              <a:gd name="connsiteY34" fmla="*/ 5642928 h 6858000"/>
              <a:gd name="connsiteX35" fmla="*/ 5555462 w 7467600"/>
              <a:gd name="connsiteY35" fmla="*/ 5694454 h 6858000"/>
              <a:gd name="connsiteX36" fmla="*/ 5828270 w 7467600"/>
              <a:gd name="connsiteY36" fmla="*/ 6320663 h 6858000"/>
              <a:gd name="connsiteX37" fmla="*/ 5947416 w 7467600"/>
              <a:gd name="connsiteY37" fmla="*/ 6574846 h 6858000"/>
              <a:gd name="connsiteX38" fmla="*/ 5539432 w 7467600"/>
              <a:gd name="connsiteY38" fmla="*/ 5642928 h 6858000"/>
              <a:gd name="connsiteX39" fmla="*/ 51253 w 7467600"/>
              <a:gd name="connsiteY39" fmla="*/ 5631825 h 6858000"/>
              <a:gd name="connsiteX40" fmla="*/ 211622 w 7467600"/>
              <a:gd name="connsiteY40" fmla="*/ 5728803 h 6858000"/>
              <a:gd name="connsiteX41" fmla="*/ 371652 w 7467600"/>
              <a:gd name="connsiteY41" fmla="*/ 5829062 h 6858000"/>
              <a:gd name="connsiteX42" fmla="*/ 505903 w 7467600"/>
              <a:gd name="connsiteY42" fmla="*/ 5925221 h 6858000"/>
              <a:gd name="connsiteX43" fmla="*/ 899240 w 7467600"/>
              <a:gd name="connsiteY43" fmla="*/ 6153068 h 6858000"/>
              <a:gd name="connsiteX44" fmla="*/ 988114 w 7467600"/>
              <a:gd name="connsiteY44" fmla="*/ 6174204 h 6858000"/>
              <a:gd name="connsiteX45" fmla="*/ 845971 w 7467600"/>
              <a:gd name="connsiteY45" fmla="*/ 6067177 h 6858000"/>
              <a:gd name="connsiteX46" fmla="*/ 448057 w 7467600"/>
              <a:gd name="connsiteY46" fmla="*/ 5841376 h 6858000"/>
              <a:gd name="connsiteX47" fmla="*/ 51253 w 7467600"/>
              <a:gd name="connsiteY47" fmla="*/ 5631825 h 6858000"/>
              <a:gd name="connsiteX48" fmla="*/ 2606687 w 7467600"/>
              <a:gd name="connsiteY48" fmla="*/ 5630718 h 6858000"/>
              <a:gd name="connsiteX49" fmla="*/ 2645658 w 7467600"/>
              <a:gd name="connsiteY49" fmla="*/ 6640259 h 6858000"/>
              <a:gd name="connsiteX50" fmla="*/ 2606687 w 7467600"/>
              <a:gd name="connsiteY50" fmla="*/ 5630718 h 6858000"/>
              <a:gd name="connsiteX51" fmla="*/ 3642057 w 7467600"/>
              <a:gd name="connsiteY51" fmla="*/ 5573487 h 6858000"/>
              <a:gd name="connsiteX52" fmla="*/ 3632981 w 7467600"/>
              <a:gd name="connsiteY52" fmla="*/ 5579437 h 6858000"/>
              <a:gd name="connsiteX53" fmla="*/ 3382436 w 7467600"/>
              <a:gd name="connsiteY53" fmla="*/ 5952726 h 6858000"/>
              <a:gd name="connsiteX54" fmla="*/ 3191929 w 7467600"/>
              <a:gd name="connsiteY54" fmla="*/ 6662669 h 6858000"/>
              <a:gd name="connsiteX55" fmla="*/ 3369898 w 7467600"/>
              <a:gd name="connsiteY55" fmla="*/ 6081771 h 6858000"/>
              <a:gd name="connsiteX56" fmla="*/ 3642057 w 7467600"/>
              <a:gd name="connsiteY56" fmla="*/ 5573487 h 6858000"/>
              <a:gd name="connsiteX57" fmla="*/ 2650666 w 7467600"/>
              <a:gd name="connsiteY57" fmla="*/ 5530686 h 6858000"/>
              <a:gd name="connsiteX58" fmla="*/ 2650249 w 7467600"/>
              <a:gd name="connsiteY58" fmla="*/ 5532101 h 6858000"/>
              <a:gd name="connsiteX59" fmla="*/ 2663808 w 7467600"/>
              <a:gd name="connsiteY59" fmla="*/ 6535215 h 6858000"/>
              <a:gd name="connsiteX60" fmla="*/ 2665418 w 7467600"/>
              <a:gd name="connsiteY60" fmla="*/ 6132756 h 6858000"/>
              <a:gd name="connsiteX61" fmla="*/ 2650666 w 7467600"/>
              <a:gd name="connsiteY61" fmla="*/ 5530686 h 6858000"/>
              <a:gd name="connsiteX62" fmla="*/ 2680277 w 7467600"/>
              <a:gd name="connsiteY62" fmla="*/ 5479204 h 6858000"/>
              <a:gd name="connsiteX63" fmla="*/ 2678972 w 7467600"/>
              <a:gd name="connsiteY63" fmla="*/ 5481582 h 6858000"/>
              <a:gd name="connsiteX64" fmla="*/ 2696666 w 7467600"/>
              <a:gd name="connsiteY64" fmla="*/ 6133836 h 6858000"/>
              <a:gd name="connsiteX65" fmla="*/ 2695769 w 7467600"/>
              <a:gd name="connsiteY65" fmla="*/ 6390955 h 6858000"/>
              <a:gd name="connsiteX66" fmla="*/ 2739893 w 7467600"/>
              <a:gd name="connsiteY66" fmla="*/ 6108357 h 6858000"/>
              <a:gd name="connsiteX67" fmla="*/ 2680277 w 7467600"/>
              <a:gd name="connsiteY67" fmla="*/ 5479204 h 6858000"/>
              <a:gd name="connsiteX68" fmla="*/ 1132195 w 7467600"/>
              <a:gd name="connsiteY68" fmla="*/ 5467980 h 6858000"/>
              <a:gd name="connsiteX69" fmla="*/ 1679056 w 7467600"/>
              <a:gd name="connsiteY69" fmla="*/ 5516907 h 6858000"/>
              <a:gd name="connsiteX70" fmla="*/ 2128648 w 7467600"/>
              <a:gd name="connsiteY70" fmla="*/ 5474249 h 6858000"/>
              <a:gd name="connsiteX71" fmla="*/ 1825619 w 7467600"/>
              <a:gd name="connsiteY71" fmla="*/ 5478447 h 6858000"/>
              <a:gd name="connsiteX72" fmla="*/ 1737798 w 7467600"/>
              <a:gd name="connsiteY72" fmla="*/ 5483353 h 6858000"/>
              <a:gd name="connsiteX73" fmla="*/ 1132195 w 7467600"/>
              <a:gd name="connsiteY73" fmla="*/ 5467980 h 6858000"/>
              <a:gd name="connsiteX74" fmla="*/ 7454976 w 7467600"/>
              <a:gd name="connsiteY74" fmla="*/ 6318297 h 6858000"/>
              <a:gd name="connsiteX75" fmla="*/ 7379510 w 7467600"/>
              <a:gd name="connsiteY75" fmla="*/ 5755454 h 6858000"/>
              <a:gd name="connsiteX76" fmla="*/ 7467600 w 7467600"/>
              <a:gd name="connsiteY76" fmla="*/ 5845526 h 6858000"/>
              <a:gd name="connsiteX77" fmla="*/ 7467600 w 7467600"/>
              <a:gd name="connsiteY77" fmla="*/ 6012219 h 6858000"/>
              <a:gd name="connsiteX78" fmla="*/ 7356878 w 7467600"/>
              <a:gd name="connsiteY78" fmla="*/ 5981332 h 6858000"/>
              <a:gd name="connsiteX79" fmla="*/ 7467600 w 7467600"/>
              <a:gd name="connsiteY79" fmla="*/ 6117703 h 6858000"/>
              <a:gd name="connsiteX80" fmla="*/ 7467600 w 7467600"/>
              <a:gd name="connsiteY80" fmla="*/ 6163634 h 6858000"/>
              <a:gd name="connsiteX81" fmla="*/ 7403637 w 7467600"/>
              <a:gd name="connsiteY81" fmla="*/ 6083957 h 6858000"/>
              <a:gd name="connsiteX82" fmla="*/ 7254615 w 7467600"/>
              <a:gd name="connsiteY82" fmla="*/ 5911918 h 6858000"/>
              <a:gd name="connsiteX83" fmla="*/ 7312589 w 7467600"/>
              <a:gd name="connsiteY83" fmla="*/ 5982309 h 6858000"/>
              <a:gd name="connsiteX84" fmla="*/ 7448321 w 7467600"/>
              <a:gd name="connsiteY84" fmla="*/ 6190991 h 6858000"/>
              <a:gd name="connsiteX85" fmla="*/ 7467600 w 7467600"/>
              <a:gd name="connsiteY85" fmla="*/ 6221686 h 6858000"/>
              <a:gd name="connsiteX86" fmla="*/ 7467600 w 7467600"/>
              <a:gd name="connsiteY86" fmla="*/ 6334256 h 6858000"/>
              <a:gd name="connsiteX87" fmla="*/ 7454976 w 7467600"/>
              <a:gd name="connsiteY87" fmla="*/ 6318297 h 6858000"/>
              <a:gd name="connsiteX88" fmla="*/ 1456157 w 7467600"/>
              <a:gd name="connsiteY88" fmla="*/ 5371404 h 6858000"/>
              <a:gd name="connsiteX89" fmla="*/ 1244432 w 7467600"/>
              <a:gd name="connsiteY89" fmla="*/ 5385601 h 6858000"/>
              <a:gd name="connsiteX90" fmla="*/ 973990 w 7467600"/>
              <a:gd name="connsiteY90" fmla="*/ 5424940 h 6858000"/>
              <a:gd name="connsiteX91" fmla="*/ 1103809 w 7467600"/>
              <a:gd name="connsiteY91" fmla="*/ 5433720 h 6858000"/>
              <a:gd name="connsiteX92" fmla="*/ 1123454 w 7467600"/>
              <a:gd name="connsiteY92" fmla="*/ 5435727 h 6858000"/>
              <a:gd name="connsiteX93" fmla="*/ 1737017 w 7467600"/>
              <a:gd name="connsiteY93" fmla="*/ 5452183 h 6858000"/>
              <a:gd name="connsiteX94" fmla="*/ 1824397 w 7467600"/>
              <a:gd name="connsiteY94" fmla="*/ 5447757 h 6858000"/>
              <a:gd name="connsiteX95" fmla="*/ 2070059 w 7467600"/>
              <a:gd name="connsiteY95" fmla="*/ 5441660 h 6858000"/>
              <a:gd name="connsiteX96" fmla="*/ 1456157 w 7467600"/>
              <a:gd name="connsiteY96" fmla="*/ 5371404 h 6858000"/>
              <a:gd name="connsiteX97" fmla="*/ 4988186 w 7467600"/>
              <a:gd name="connsiteY97" fmla="*/ 5216467 h 6858000"/>
              <a:gd name="connsiteX98" fmla="*/ 4777334 w 7467600"/>
              <a:gd name="connsiteY98" fmla="*/ 5406072 h 6858000"/>
              <a:gd name="connsiteX99" fmla="*/ 4718341 w 7467600"/>
              <a:gd name="connsiteY99" fmla="*/ 5468043 h 6858000"/>
              <a:gd name="connsiteX100" fmla="*/ 4604655 w 7467600"/>
              <a:gd name="connsiteY100" fmla="*/ 5583434 h 6858000"/>
              <a:gd name="connsiteX101" fmla="*/ 4565074 w 7467600"/>
              <a:gd name="connsiteY101" fmla="*/ 5618550 h 6858000"/>
              <a:gd name="connsiteX102" fmla="*/ 4988186 w 7467600"/>
              <a:gd name="connsiteY102" fmla="*/ 5216467 h 6858000"/>
              <a:gd name="connsiteX103" fmla="*/ 4978032 w 7467600"/>
              <a:gd name="connsiteY103" fmla="*/ 5183809 h 6858000"/>
              <a:gd name="connsiteX104" fmla="*/ 4463413 w 7467600"/>
              <a:gd name="connsiteY104" fmla="*/ 5615162 h 6858000"/>
              <a:gd name="connsiteX105" fmla="*/ 4358134 w 7467600"/>
              <a:gd name="connsiteY105" fmla="*/ 5742791 h 6858000"/>
              <a:gd name="connsiteX106" fmla="*/ 4376219 w 7467600"/>
              <a:gd name="connsiteY106" fmla="*/ 5729027 h 6858000"/>
              <a:gd name="connsiteX107" fmla="*/ 4582340 w 7467600"/>
              <a:gd name="connsiteY107" fmla="*/ 5561037 h 6858000"/>
              <a:gd name="connsiteX108" fmla="*/ 4694684 w 7467600"/>
              <a:gd name="connsiteY108" fmla="*/ 5447098 h 6858000"/>
              <a:gd name="connsiteX109" fmla="*/ 4754123 w 7467600"/>
              <a:gd name="connsiteY109" fmla="*/ 5384643 h 6858000"/>
              <a:gd name="connsiteX110" fmla="*/ 4978032 w 7467600"/>
              <a:gd name="connsiteY110" fmla="*/ 5183809 h 6858000"/>
              <a:gd name="connsiteX111" fmla="*/ 1903353 w 7467600"/>
              <a:gd name="connsiteY111" fmla="*/ 5044827 h 6858000"/>
              <a:gd name="connsiteX112" fmla="*/ 1936931 w 7467600"/>
              <a:gd name="connsiteY112" fmla="*/ 5093954 h 6858000"/>
              <a:gd name="connsiteX113" fmla="*/ 2195868 w 7467600"/>
              <a:gd name="connsiteY113" fmla="*/ 5396574 h 6858000"/>
              <a:gd name="connsiteX114" fmla="*/ 2088852 w 7467600"/>
              <a:gd name="connsiteY114" fmla="*/ 5166123 h 6858000"/>
              <a:gd name="connsiteX115" fmla="*/ 1958241 w 7467600"/>
              <a:gd name="connsiteY115" fmla="*/ 5067955 h 6858000"/>
              <a:gd name="connsiteX116" fmla="*/ 1903353 w 7467600"/>
              <a:gd name="connsiteY116" fmla="*/ 5044827 h 6858000"/>
              <a:gd name="connsiteX117" fmla="*/ 1979378 w 7467600"/>
              <a:gd name="connsiteY117" fmla="*/ 4769504 h 6858000"/>
              <a:gd name="connsiteX118" fmla="*/ 2882120 w 7467600"/>
              <a:gd name="connsiteY118" fmla="*/ 5064547 h 6858000"/>
              <a:gd name="connsiteX119" fmla="*/ 2793103 w 7467600"/>
              <a:gd name="connsiteY119" fmla="*/ 5039699 h 6858000"/>
              <a:gd name="connsiteX120" fmla="*/ 2770041 w 7467600"/>
              <a:gd name="connsiteY120" fmla="*/ 5033634 h 6858000"/>
              <a:gd name="connsiteX121" fmla="*/ 1979378 w 7467600"/>
              <a:gd name="connsiteY121" fmla="*/ 4769504 h 6858000"/>
              <a:gd name="connsiteX122" fmla="*/ 1927410 w 7467600"/>
              <a:gd name="connsiteY122" fmla="*/ 4716164 h 6858000"/>
              <a:gd name="connsiteX123" fmla="*/ 1959587 w 7467600"/>
              <a:gd name="connsiteY123" fmla="*/ 4728849 h 6858000"/>
              <a:gd name="connsiteX124" fmla="*/ 2777707 w 7467600"/>
              <a:gd name="connsiteY124" fmla="*/ 5003991 h 6858000"/>
              <a:gd name="connsiteX125" fmla="*/ 2800768 w 7467600"/>
              <a:gd name="connsiteY125" fmla="*/ 5010056 h 6858000"/>
              <a:gd name="connsiteX126" fmla="*/ 2879408 w 7467600"/>
              <a:gd name="connsiteY126" fmla="*/ 5031590 h 6858000"/>
              <a:gd name="connsiteX127" fmla="*/ 2862295 w 7467600"/>
              <a:gd name="connsiteY127" fmla="*/ 5022958 h 6858000"/>
              <a:gd name="connsiteX128" fmla="*/ 2813343 w 7467600"/>
              <a:gd name="connsiteY128" fmla="*/ 4998369 h 6858000"/>
              <a:gd name="connsiteX129" fmla="*/ 2646245 w 7467600"/>
              <a:gd name="connsiteY129" fmla="*/ 4930999 h 6858000"/>
              <a:gd name="connsiteX130" fmla="*/ 1999243 w 7467600"/>
              <a:gd name="connsiteY130" fmla="*/ 4730524 h 6858000"/>
              <a:gd name="connsiteX131" fmla="*/ 1979527 w 7467600"/>
              <a:gd name="connsiteY131" fmla="*/ 4726651 h 6858000"/>
              <a:gd name="connsiteX132" fmla="*/ 1927410 w 7467600"/>
              <a:gd name="connsiteY132" fmla="*/ 4716164 h 6858000"/>
              <a:gd name="connsiteX133" fmla="*/ 1997014 w 7467600"/>
              <a:gd name="connsiteY133" fmla="*/ 4698007 h 6858000"/>
              <a:gd name="connsiteX134" fmla="*/ 2005458 w 7467600"/>
              <a:gd name="connsiteY134" fmla="*/ 4699540 h 6858000"/>
              <a:gd name="connsiteX135" fmla="*/ 2657186 w 7467600"/>
              <a:gd name="connsiteY135" fmla="*/ 4901687 h 6858000"/>
              <a:gd name="connsiteX136" fmla="*/ 2826662 w 7467600"/>
              <a:gd name="connsiteY136" fmla="*/ 4970362 h 6858000"/>
              <a:gd name="connsiteX137" fmla="*/ 2876100 w 7467600"/>
              <a:gd name="connsiteY137" fmla="*/ 4995397 h 6858000"/>
              <a:gd name="connsiteX138" fmla="*/ 3042600 w 7467600"/>
              <a:gd name="connsiteY138" fmla="*/ 5059532 h 6858000"/>
              <a:gd name="connsiteX139" fmla="*/ 1997014 w 7467600"/>
              <a:gd name="connsiteY139" fmla="*/ 4698007 h 6858000"/>
              <a:gd name="connsiteX140" fmla="*/ 2305292 w 7467600"/>
              <a:gd name="connsiteY140" fmla="*/ 4219492 h 6858000"/>
              <a:gd name="connsiteX141" fmla="*/ 3360922 w 7467600"/>
              <a:gd name="connsiteY141" fmla="*/ 4529373 h 6858000"/>
              <a:gd name="connsiteX142" fmla="*/ 3492420 w 7467600"/>
              <a:gd name="connsiteY142" fmla="*/ 4510145 h 6858000"/>
              <a:gd name="connsiteX143" fmla="*/ 3364086 w 7467600"/>
              <a:gd name="connsiteY143" fmla="*/ 4480340 h 6858000"/>
              <a:gd name="connsiteX144" fmla="*/ 3225818 w 7467600"/>
              <a:gd name="connsiteY144" fmla="*/ 4411822 h 6858000"/>
              <a:gd name="connsiteX145" fmla="*/ 3129696 w 7467600"/>
              <a:gd name="connsiteY145" fmla="*/ 4360704 h 6858000"/>
              <a:gd name="connsiteX146" fmla="*/ 2814545 w 7467600"/>
              <a:gd name="connsiteY146" fmla="*/ 4282955 h 6858000"/>
              <a:gd name="connsiteX147" fmla="*/ 2305292 w 7467600"/>
              <a:gd name="connsiteY147" fmla="*/ 4219492 h 6858000"/>
              <a:gd name="connsiteX148" fmla="*/ 2626982 w 7467600"/>
              <a:gd name="connsiteY148" fmla="*/ 4206450 h 6858000"/>
              <a:gd name="connsiteX149" fmla="*/ 2490617 w 7467600"/>
              <a:gd name="connsiteY149" fmla="*/ 4206951 h 6858000"/>
              <a:gd name="connsiteX150" fmla="*/ 2819869 w 7467600"/>
              <a:gd name="connsiteY150" fmla="*/ 4252936 h 6858000"/>
              <a:gd name="connsiteX151" fmla="*/ 3143018 w 7467600"/>
              <a:gd name="connsiteY151" fmla="*/ 4332698 h 6858000"/>
              <a:gd name="connsiteX152" fmla="*/ 3241520 w 7467600"/>
              <a:gd name="connsiteY152" fmla="*/ 4385112 h 6858000"/>
              <a:gd name="connsiteX153" fmla="*/ 3374575 w 7467600"/>
              <a:gd name="connsiteY153" fmla="*/ 4451517 h 6858000"/>
              <a:gd name="connsiteX154" fmla="*/ 3505221 w 7467600"/>
              <a:gd name="connsiteY154" fmla="*/ 4480757 h 6858000"/>
              <a:gd name="connsiteX155" fmla="*/ 2626982 w 7467600"/>
              <a:gd name="connsiteY155" fmla="*/ 4206450 h 6858000"/>
              <a:gd name="connsiteX156" fmla="*/ 1310106 w 7467600"/>
              <a:gd name="connsiteY156" fmla="*/ 3943217 h 6858000"/>
              <a:gd name="connsiteX157" fmla="*/ 854994 w 7467600"/>
              <a:gd name="connsiteY157" fmla="*/ 4399136 h 6858000"/>
              <a:gd name="connsiteX158" fmla="*/ 742462 w 7467600"/>
              <a:gd name="connsiteY158" fmla="*/ 4594648 h 6858000"/>
              <a:gd name="connsiteX159" fmla="*/ 820602 w 7467600"/>
              <a:gd name="connsiteY159" fmla="*/ 4485915 h 6858000"/>
              <a:gd name="connsiteX160" fmla="*/ 878295 w 7467600"/>
              <a:gd name="connsiteY160" fmla="*/ 4403594 h 6858000"/>
              <a:gd name="connsiteX161" fmla="*/ 1240607 w 7467600"/>
              <a:gd name="connsiteY161" fmla="*/ 4010401 h 6858000"/>
              <a:gd name="connsiteX162" fmla="*/ 1310106 w 7467600"/>
              <a:gd name="connsiteY162" fmla="*/ 3943217 h 6858000"/>
              <a:gd name="connsiteX163" fmla="*/ 1423113 w 7467600"/>
              <a:gd name="connsiteY163" fmla="*/ 3874565 h 6858000"/>
              <a:gd name="connsiteX164" fmla="*/ 1260565 w 7467600"/>
              <a:gd name="connsiteY164" fmla="*/ 4031982 h 6858000"/>
              <a:gd name="connsiteX165" fmla="*/ 901900 w 7467600"/>
              <a:gd name="connsiteY165" fmla="*/ 4421236 h 6858000"/>
              <a:gd name="connsiteX166" fmla="*/ 845044 w 7467600"/>
              <a:gd name="connsiteY166" fmla="*/ 4502436 h 6858000"/>
              <a:gd name="connsiteX167" fmla="*/ 685926 w 7467600"/>
              <a:gd name="connsiteY167" fmla="*/ 4703069 h 6858000"/>
              <a:gd name="connsiteX168" fmla="*/ 684248 w 7467600"/>
              <a:gd name="connsiteY168" fmla="*/ 4706721 h 6858000"/>
              <a:gd name="connsiteX169" fmla="*/ 1423113 w 7467600"/>
              <a:gd name="connsiteY169" fmla="*/ 3874565 h 6858000"/>
              <a:gd name="connsiteX170" fmla="*/ 3316479 w 7467600"/>
              <a:gd name="connsiteY170" fmla="*/ 3872136 h 6858000"/>
              <a:gd name="connsiteX171" fmla="*/ 3546806 w 7467600"/>
              <a:gd name="connsiteY171" fmla="*/ 4356139 h 6858000"/>
              <a:gd name="connsiteX172" fmla="*/ 3364433 w 7467600"/>
              <a:gd name="connsiteY172" fmla="*/ 3953121 h 6858000"/>
              <a:gd name="connsiteX173" fmla="*/ 3316479 w 7467600"/>
              <a:gd name="connsiteY173" fmla="*/ 3872136 h 6858000"/>
              <a:gd name="connsiteX174" fmla="*/ 3291335 w 7467600"/>
              <a:gd name="connsiteY174" fmla="*/ 3767420 h 6858000"/>
              <a:gd name="connsiteX175" fmla="*/ 3390805 w 7467600"/>
              <a:gd name="connsiteY175" fmla="*/ 3937163 h 6858000"/>
              <a:gd name="connsiteX176" fmla="*/ 3579062 w 7467600"/>
              <a:gd name="connsiteY176" fmla="*/ 4359040 h 6858000"/>
              <a:gd name="connsiteX177" fmla="*/ 3467355 w 7467600"/>
              <a:gd name="connsiteY177" fmla="*/ 3988130 h 6858000"/>
              <a:gd name="connsiteX178" fmla="*/ 3310753 w 7467600"/>
              <a:gd name="connsiteY178" fmla="*/ 3787140 h 6858000"/>
              <a:gd name="connsiteX179" fmla="*/ 3291335 w 7467600"/>
              <a:gd name="connsiteY179" fmla="*/ 3767420 h 6858000"/>
              <a:gd name="connsiteX180" fmla="*/ 1635889 w 7467600"/>
              <a:gd name="connsiteY180" fmla="*/ 3709494 h 6858000"/>
              <a:gd name="connsiteX181" fmla="*/ 1634800 w 7467600"/>
              <a:gd name="connsiteY181" fmla="*/ 3731111 h 6858000"/>
              <a:gd name="connsiteX182" fmla="*/ 1635889 w 7467600"/>
              <a:gd name="connsiteY182" fmla="*/ 3709494 h 6858000"/>
              <a:gd name="connsiteX183" fmla="*/ 1510397 w 7467600"/>
              <a:gd name="connsiteY183" fmla="*/ 3684705 h 6858000"/>
              <a:gd name="connsiteX184" fmla="*/ 1146550 w 7467600"/>
              <a:gd name="connsiteY184" fmla="*/ 3802012 h 6858000"/>
              <a:gd name="connsiteX185" fmla="*/ 698834 w 7467600"/>
              <a:gd name="connsiteY185" fmla="*/ 3952272 h 6858000"/>
              <a:gd name="connsiteX186" fmla="*/ 34256 w 7467600"/>
              <a:gd name="connsiteY186" fmla="*/ 4347603 h 6858000"/>
              <a:gd name="connsiteX187" fmla="*/ 527241 w 7467600"/>
              <a:gd name="connsiteY187" fmla="*/ 4065078 h 6858000"/>
              <a:gd name="connsiteX188" fmla="*/ 1510397 w 7467600"/>
              <a:gd name="connsiteY188" fmla="*/ 3684705 h 6858000"/>
              <a:gd name="connsiteX189" fmla="*/ 1313114 w 7467600"/>
              <a:gd name="connsiteY189" fmla="*/ 3655216 h 6858000"/>
              <a:gd name="connsiteX190" fmla="*/ 1109304 w 7467600"/>
              <a:gd name="connsiteY190" fmla="*/ 3669030 h 6858000"/>
              <a:gd name="connsiteX191" fmla="*/ 8129 w 7467600"/>
              <a:gd name="connsiteY191" fmla="*/ 4330519 h 6858000"/>
              <a:gd name="connsiteX192" fmla="*/ 687572 w 7467600"/>
              <a:gd name="connsiteY192" fmla="*/ 3925629 h 6858000"/>
              <a:gd name="connsiteX193" fmla="*/ 1138365 w 7467600"/>
              <a:gd name="connsiteY193" fmla="*/ 3774515 h 6858000"/>
              <a:gd name="connsiteX194" fmla="*/ 1505579 w 7467600"/>
              <a:gd name="connsiteY194" fmla="*/ 3655526 h 6858000"/>
              <a:gd name="connsiteX195" fmla="*/ 1313114 w 7467600"/>
              <a:gd name="connsiteY195" fmla="*/ 3655216 h 6858000"/>
              <a:gd name="connsiteX196" fmla="*/ 3655073 w 7467600"/>
              <a:gd name="connsiteY196" fmla="*/ 3650884 h 6858000"/>
              <a:gd name="connsiteX197" fmla="*/ 3989938 w 7467600"/>
              <a:gd name="connsiteY197" fmla="*/ 3991685 h 6858000"/>
              <a:gd name="connsiteX198" fmla="*/ 4393907 w 7467600"/>
              <a:gd name="connsiteY198" fmla="*/ 4261258 h 6858000"/>
              <a:gd name="connsiteX199" fmla="*/ 4648051 w 7467600"/>
              <a:gd name="connsiteY199" fmla="*/ 4374051 h 6858000"/>
              <a:gd name="connsiteX200" fmla="*/ 4383389 w 7467600"/>
              <a:gd name="connsiteY200" fmla="*/ 4184369 h 6858000"/>
              <a:gd name="connsiteX201" fmla="*/ 4165508 w 7467600"/>
              <a:gd name="connsiteY201" fmla="*/ 4035196 h 6858000"/>
              <a:gd name="connsiteX202" fmla="*/ 4068162 w 7467600"/>
              <a:gd name="connsiteY202" fmla="*/ 3953394 h 6858000"/>
              <a:gd name="connsiteX203" fmla="*/ 3981416 w 7467600"/>
              <a:gd name="connsiteY203" fmla="*/ 3880482 h 6858000"/>
              <a:gd name="connsiteX204" fmla="*/ 3800147 w 7467600"/>
              <a:gd name="connsiteY204" fmla="*/ 3749872 h 6858000"/>
              <a:gd name="connsiteX205" fmla="*/ 3655073 w 7467600"/>
              <a:gd name="connsiteY205" fmla="*/ 3650884 h 6858000"/>
              <a:gd name="connsiteX206" fmla="*/ 3670252 w 7467600"/>
              <a:gd name="connsiteY206" fmla="*/ 3622798 h 6858000"/>
              <a:gd name="connsiteX207" fmla="*/ 3817258 w 7467600"/>
              <a:gd name="connsiteY207" fmla="*/ 3723577 h 6858000"/>
              <a:gd name="connsiteX208" fmla="*/ 4000461 w 7467600"/>
              <a:gd name="connsiteY208" fmla="*/ 3855966 h 6858000"/>
              <a:gd name="connsiteX209" fmla="*/ 4088180 w 7467600"/>
              <a:gd name="connsiteY209" fmla="*/ 3929774 h 6858000"/>
              <a:gd name="connsiteX210" fmla="*/ 4184555 w 7467600"/>
              <a:gd name="connsiteY210" fmla="*/ 4010683 h 6858000"/>
              <a:gd name="connsiteX211" fmla="*/ 4399563 w 7467600"/>
              <a:gd name="connsiteY211" fmla="*/ 4158106 h 6858000"/>
              <a:gd name="connsiteX212" fmla="*/ 4684469 w 7467600"/>
              <a:gd name="connsiteY212" fmla="*/ 4364680 h 6858000"/>
              <a:gd name="connsiteX213" fmla="*/ 4690271 w 7467600"/>
              <a:gd name="connsiteY213" fmla="*/ 4370034 h 6858000"/>
              <a:gd name="connsiteX214" fmla="*/ 4136093 w 7467600"/>
              <a:gd name="connsiteY214" fmla="*/ 3858466 h 6858000"/>
              <a:gd name="connsiteX215" fmla="*/ 3670252 w 7467600"/>
              <a:gd name="connsiteY215" fmla="*/ 3622798 h 6858000"/>
              <a:gd name="connsiteX216" fmla="*/ 4440129 w 7467600"/>
              <a:gd name="connsiteY216" fmla="*/ 3448571 h 6858000"/>
              <a:gd name="connsiteX217" fmla="*/ 4856525 w 7467600"/>
              <a:gd name="connsiteY217" fmla="*/ 3915351 h 6858000"/>
              <a:gd name="connsiteX218" fmla="*/ 5059055 w 7467600"/>
              <a:gd name="connsiteY218" fmla="*/ 4108918 h 6858000"/>
              <a:gd name="connsiteX219" fmla="*/ 5290070 w 7467600"/>
              <a:gd name="connsiteY219" fmla="*/ 4263619 h 6858000"/>
              <a:gd name="connsiteX220" fmla="*/ 4834991 w 7467600"/>
              <a:gd name="connsiteY220" fmla="*/ 3830985 h 6858000"/>
              <a:gd name="connsiteX221" fmla="*/ 4440129 w 7467600"/>
              <a:gd name="connsiteY221" fmla="*/ 3448571 h 6858000"/>
              <a:gd name="connsiteX222" fmla="*/ 4441737 w 7467600"/>
              <a:gd name="connsiteY222" fmla="*/ 3399734 h 6858000"/>
              <a:gd name="connsiteX223" fmla="*/ 4431236 w 7467600"/>
              <a:gd name="connsiteY223" fmla="*/ 3400954 h 6858000"/>
              <a:gd name="connsiteX224" fmla="*/ 4557150 w 7467600"/>
              <a:gd name="connsiteY224" fmla="*/ 3510023 h 6858000"/>
              <a:gd name="connsiteX225" fmla="*/ 4856936 w 7467600"/>
              <a:gd name="connsiteY225" fmla="*/ 3809146 h 6858000"/>
              <a:gd name="connsiteX226" fmla="*/ 5111996 w 7467600"/>
              <a:gd name="connsiteY226" fmla="*/ 4065759 h 6858000"/>
              <a:gd name="connsiteX227" fmla="*/ 5388878 w 7467600"/>
              <a:gd name="connsiteY227" fmla="*/ 4300185 h 6858000"/>
              <a:gd name="connsiteX228" fmla="*/ 5425556 w 7467600"/>
              <a:gd name="connsiteY228" fmla="*/ 4308967 h 6858000"/>
              <a:gd name="connsiteX229" fmla="*/ 4943646 w 7467600"/>
              <a:gd name="connsiteY229" fmla="*/ 3822916 h 6858000"/>
              <a:gd name="connsiteX230" fmla="*/ 4594837 w 7467600"/>
              <a:gd name="connsiteY230" fmla="*/ 3532274 h 6858000"/>
              <a:gd name="connsiteX231" fmla="*/ 4441737 w 7467600"/>
              <a:gd name="connsiteY231" fmla="*/ 3399734 h 6858000"/>
              <a:gd name="connsiteX232" fmla="*/ 5425834 w 7467600"/>
              <a:gd name="connsiteY232" fmla="*/ 3162785 h 6858000"/>
              <a:gd name="connsiteX233" fmla="*/ 5401644 w 7467600"/>
              <a:gd name="connsiteY233" fmla="*/ 3617847 h 6858000"/>
              <a:gd name="connsiteX234" fmla="*/ 5467256 w 7467600"/>
              <a:gd name="connsiteY234" fmla="*/ 4175494 h 6858000"/>
              <a:gd name="connsiteX235" fmla="*/ 5448069 w 7467600"/>
              <a:gd name="connsiteY235" fmla="*/ 3567554 h 6858000"/>
              <a:gd name="connsiteX236" fmla="*/ 5425834 w 7467600"/>
              <a:gd name="connsiteY236" fmla="*/ 3162785 h 6858000"/>
              <a:gd name="connsiteX237" fmla="*/ 1318687 w 7467600"/>
              <a:gd name="connsiteY237" fmla="*/ 3113840 h 6858000"/>
              <a:gd name="connsiteX238" fmla="*/ 1066793 w 7467600"/>
              <a:gd name="connsiteY238" fmla="*/ 3212171 h 6858000"/>
              <a:gd name="connsiteX239" fmla="*/ 993319 w 7467600"/>
              <a:gd name="connsiteY239" fmla="*/ 3247648 h 6858000"/>
              <a:gd name="connsiteX240" fmla="*/ 853081 w 7467600"/>
              <a:gd name="connsiteY240" fmla="*/ 3312410 h 6858000"/>
              <a:gd name="connsiteX241" fmla="*/ 805957 w 7467600"/>
              <a:gd name="connsiteY241" fmla="*/ 3330443 h 6858000"/>
              <a:gd name="connsiteX242" fmla="*/ 1318687 w 7467600"/>
              <a:gd name="connsiteY242" fmla="*/ 3113840 h 6858000"/>
              <a:gd name="connsiteX243" fmla="*/ 5453702 w 7467600"/>
              <a:gd name="connsiteY243" fmla="*/ 3090882 h 6858000"/>
              <a:gd name="connsiteX244" fmla="*/ 5480135 w 7467600"/>
              <a:gd name="connsiteY244" fmla="*/ 3565802 h 6858000"/>
              <a:gd name="connsiteX245" fmla="*/ 5499023 w 7467600"/>
              <a:gd name="connsiteY245" fmla="*/ 4166310 h 6858000"/>
              <a:gd name="connsiteX246" fmla="*/ 5547022 w 7467600"/>
              <a:gd name="connsiteY246" fmla="*/ 3607838 h 6858000"/>
              <a:gd name="connsiteX247" fmla="*/ 5515964 w 7467600"/>
              <a:gd name="connsiteY247" fmla="*/ 3378541 h 6858000"/>
              <a:gd name="connsiteX248" fmla="*/ 5453702 w 7467600"/>
              <a:gd name="connsiteY248" fmla="*/ 3090882 h 6858000"/>
              <a:gd name="connsiteX249" fmla="*/ 1238695 w 7467600"/>
              <a:gd name="connsiteY249" fmla="*/ 3076820 h 6858000"/>
              <a:gd name="connsiteX250" fmla="*/ 716371 w 7467600"/>
              <a:gd name="connsiteY250" fmla="*/ 3293249 h 6858000"/>
              <a:gd name="connsiteX251" fmla="*/ 579522 w 7467600"/>
              <a:gd name="connsiteY251" fmla="*/ 3371759 h 6858000"/>
              <a:gd name="connsiteX252" fmla="*/ 600288 w 7467600"/>
              <a:gd name="connsiteY252" fmla="*/ 3365555 h 6858000"/>
              <a:gd name="connsiteX253" fmla="*/ 840692 w 7467600"/>
              <a:gd name="connsiteY253" fmla="*/ 3284921 h 6858000"/>
              <a:gd name="connsiteX254" fmla="*/ 979248 w 7467600"/>
              <a:gd name="connsiteY254" fmla="*/ 3221003 h 6858000"/>
              <a:gd name="connsiteX255" fmla="*/ 1053282 w 7467600"/>
              <a:gd name="connsiteY255" fmla="*/ 3185247 h 6858000"/>
              <a:gd name="connsiteX256" fmla="*/ 1320603 w 7467600"/>
              <a:gd name="connsiteY256" fmla="*/ 3081281 h 6858000"/>
              <a:gd name="connsiteX257" fmla="*/ 1238695 w 7467600"/>
              <a:gd name="connsiteY257" fmla="*/ 3076820 h 6858000"/>
              <a:gd name="connsiteX258" fmla="*/ 5425627 w 7467600"/>
              <a:gd name="connsiteY258" fmla="*/ 2954192 h 6858000"/>
              <a:gd name="connsiteX259" fmla="*/ 5470770 w 7467600"/>
              <a:gd name="connsiteY259" fmla="*/ 3005435 h 6858000"/>
              <a:gd name="connsiteX260" fmla="*/ 5519779 w 7467600"/>
              <a:gd name="connsiteY260" fmla="*/ 4359223 h 6858000"/>
              <a:gd name="connsiteX261" fmla="*/ 5520293 w 7467600"/>
              <a:gd name="connsiteY261" fmla="*/ 4360602 h 6858000"/>
              <a:gd name="connsiteX262" fmla="*/ 5767221 w 7467600"/>
              <a:gd name="connsiteY262" fmla="*/ 4665564 h 6858000"/>
              <a:gd name="connsiteX263" fmla="*/ 6937169 w 7467600"/>
              <a:gd name="connsiteY263" fmla="*/ 4815941 h 6858000"/>
              <a:gd name="connsiteX264" fmla="*/ 6953922 w 7467600"/>
              <a:gd name="connsiteY264" fmla="*/ 4890068 h 6858000"/>
              <a:gd name="connsiteX265" fmla="*/ 6071359 w 7467600"/>
              <a:gd name="connsiteY265" fmla="*/ 4770770 h 6858000"/>
              <a:gd name="connsiteX266" fmla="*/ 6038839 w 7467600"/>
              <a:gd name="connsiteY266" fmla="*/ 4764474 h 6858000"/>
              <a:gd name="connsiteX267" fmla="*/ 6038706 w 7467600"/>
              <a:gd name="connsiteY267" fmla="*/ 4763847 h 6858000"/>
              <a:gd name="connsiteX268" fmla="*/ 6037784 w 7467600"/>
              <a:gd name="connsiteY268" fmla="*/ 4764270 h 6858000"/>
              <a:gd name="connsiteX269" fmla="*/ 6038839 w 7467600"/>
              <a:gd name="connsiteY269" fmla="*/ 4764474 h 6858000"/>
              <a:gd name="connsiteX270" fmla="*/ 6040338 w 7467600"/>
              <a:gd name="connsiteY270" fmla="*/ 4771418 h 6858000"/>
              <a:gd name="connsiteX271" fmla="*/ 6024488 w 7467600"/>
              <a:gd name="connsiteY271" fmla="*/ 4809903 h 6858000"/>
              <a:gd name="connsiteX272" fmla="*/ 5599771 w 7467600"/>
              <a:gd name="connsiteY272" fmla="*/ 5509652 h 6858000"/>
              <a:gd name="connsiteX273" fmla="*/ 5548843 w 7467600"/>
              <a:gd name="connsiteY273" fmla="*/ 5563845 h 6858000"/>
              <a:gd name="connsiteX274" fmla="*/ 5940952 w 7467600"/>
              <a:gd name="connsiteY274" fmla="*/ 6250028 h 6858000"/>
              <a:gd name="connsiteX275" fmla="*/ 6043441 w 7467600"/>
              <a:gd name="connsiteY275" fmla="*/ 6665847 h 6858000"/>
              <a:gd name="connsiteX276" fmla="*/ 6093432 w 7467600"/>
              <a:gd name="connsiteY276" fmla="*/ 6858000 h 6858000"/>
              <a:gd name="connsiteX277" fmla="*/ 6034344 w 7467600"/>
              <a:gd name="connsiteY277" fmla="*/ 6858000 h 6858000"/>
              <a:gd name="connsiteX278" fmla="*/ 6026679 w 7467600"/>
              <a:gd name="connsiteY278" fmla="*/ 6836959 h 6858000"/>
              <a:gd name="connsiteX279" fmla="*/ 5800441 w 7467600"/>
              <a:gd name="connsiteY279" fmla="*/ 6335286 h 6858000"/>
              <a:gd name="connsiteX280" fmla="*/ 5526562 w 7467600"/>
              <a:gd name="connsiteY280" fmla="*/ 5705388 h 6858000"/>
              <a:gd name="connsiteX281" fmla="*/ 5519640 w 7467600"/>
              <a:gd name="connsiteY281" fmla="*/ 5683774 h 6858000"/>
              <a:gd name="connsiteX282" fmla="*/ 5844559 w 7467600"/>
              <a:gd name="connsiteY282" fmla="*/ 6553349 h 6858000"/>
              <a:gd name="connsiteX283" fmla="*/ 5975994 w 7467600"/>
              <a:gd name="connsiteY283" fmla="*/ 6858000 h 6858000"/>
              <a:gd name="connsiteX284" fmla="*/ 5898547 w 7467600"/>
              <a:gd name="connsiteY284" fmla="*/ 6858000 h 6858000"/>
              <a:gd name="connsiteX285" fmla="*/ 5682041 w 7467600"/>
              <a:gd name="connsiteY285" fmla="*/ 6355860 h 6858000"/>
              <a:gd name="connsiteX286" fmla="*/ 5461758 w 7467600"/>
              <a:gd name="connsiteY286" fmla="*/ 5820220 h 6858000"/>
              <a:gd name="connsiteX287" fmla="*/ 5237282 w 7467600"/>
              <a:gd name="connsiteY287" fmla="*/ 6579086 h 6858000"/>
              <a:gd name="connsiteX288" fmla="*/ 5115009 w 7467600"/>
              <a:gd name="connsiteY288" fmla="*/ 6858000 h 6858000"/>
              <a:gd name="connsiteX289" fmla="*/ 5028074 w 7467600"/>
              <a:gd name="connsiteY289" fmla="*/ 6858000 h 6858000"/>
              <a:gd name="connsiteX290" fmla="*/ 5079508 w 7467600"/>
              <a:gd name="connsiteY290" fmla="*/ 6749074 h 6858000"/>
              <a:gd name="connsiteX291" fmla="*/ 5371846 w 7467600"/>
              <a:gd name="connsiteY291" fmla="*/ 5924413 h 6858000"/>
              <a:gd name="connsiteX292" fmla="*/ 5270512 w 7467600"/>
              <a:gd name="connsiteY292" fmla="*/ 6138975 h 6858000"/>
              <a:gd name="connsiteX293" fmla="*/ 5062409 w 7467600"/>
              <a:gd name="connsiteY293" fmla="*/ 6653544 h 6858000"/>
              <a:gd name="connsiteX294" fmla="*/ 5036628 w 7467600"/>
              <a:gd name="connsiteY294" fmla="*/ 6754247 h 6858000"/>
              <a:gd name="connsiteX295" fmla="*/ 5009112 w 7467600"/>
              <a:gd name="connsiteY295" fmla="*/ 6858000 h 6858000"/>
              <a:gd name="connsiteX296" fmla="*/ 4976679 w 7467600"/>
              <a:gd name="connsiteY296" fmla="*/ 6858000 h 6858000"/>
              <a:gd name="connsiteX297" fmla="*/ 5006537 w 7467600"/>
              <a:gd name="connsiteY297" fmla="*/ 6747068 h 6858000"/>
              <a:gd name="connsiteX298" fmla="*/ 5032723 w 7467600"/>
              <a:gd name="connsiteY298" fmla="*/ 6644957 h 6858000"/>
              <a:gd name="connsiteX299" fmla="*/ 5242949 w 7467600"/>
              <a:gd name="connsiteY299" fmla="*/ 6125175 h 6858000"/>
              <a:gd name="connsiteX300" fmla="*/ 5286321 w 7467600"/>
              <a:gd name="connsiteY300" fmla="*/ 6033555 h 6858000"/>
              <a:gd name="connsiteX301" fmla="*/ 5008210 w 7467600"/>
              <a:gd name="connsiteY301" fmla="*/ 6649194 h 6858000"/>
              <a:gd name="connsiteX302" fmla="*/ 4986321 w 7467600"/>
              <a:gd name="connsiteY302" fmla="*/ 6765687 h 6858000"/>
              <a:gd name="connsiteX303" fmla="*/ 4973474 w 7467600"/>
              <a:gd name="connsiteY303" fmla="*/ 6858000 h 6858000"/>
              <a:gd name="connsiteX304" fmla="*/ 4907178 w 7467600"/>
              <a:gd name="connsiteY304" fmla="*/ 6858000 h 6858000"/>
              <a:gd name="connsiteX305" fmla="*/ 4910810 w 7467600"/>
              <a:gd name="connsiteY305" fmla="*/ 6829660 h 6858000"/>
              <a:gd name="connsiteX306" fmla="*/ 4987461 w 7467600"/>
              <a:gd name="connsiteY306" fmla="*/ 6432994 h 6858000"/>
              <a:gd name="connsiteX307" fmla="*/ 5179262 w 7467600"/>
              <a:gd name="connsiteY307" fmla="*/ 6035044 h 6858000"/>
              <a:gd name="connsiteX308" fmla="*/ 4689678 w 7467600"/>
              <a:gd name="connsiteY308" fmla="*/ 6440241 h 6858000"/>
              <a:gd name="connsiteX309" fmla="*/ 4477543 w 7467600"/>
              <a:gd name="connsiteY309" fmla="*/ 6674836 h 6858000"/>
              <a:gd name="connsiteX310" fmla="*/ 4329957 w 7467600"/>
              <a:gd name="connsiteY310" fmla="*/ 6858000 h 6858000"/>
              <a:gd name="connsiteX311" fmla="*/ 4218595 w 7467600"/>
              <a:gd name="connsiteY311" fmla="*/ 6858000 h 6858000"/>
              <a:gd name="connsiteX312" fmla="*/ 4368888 w 7467600"/>
              <a:gd name="connsiteY312" fmla="*/ 6668412 h 6858000"/>
              <a:gd name="connsiteX313" fmla="*/ 4563091 w 7467600"/>
              <a:gd name="connsiteY313" fmla="*/ 6442508 h 6858000"/>
              <a:gd name="connsiteX314" fmla="*/ 5387324 w 7467600"/>
              <a:gd name="connsiteY314" fmla="*/ 5705830 h 6858000"/>
              <a:gd name="connsiteX315" fmla="*/ 5073620 w 7467600"/>
              <a:gd name="connsiteY315" fmla="*/ 5955437 h 6858000"/>
              <a:gd name="connsiteX316" fmla="*/ 4689789 w 7467600"/>
              <a:gd name="connsiteY316" fmla="*/ 6268382 h 6858000"/>
              <a:gd name="connsiteX317" fmla="*/ 4418722 w 7467600"/>
              <a:gd name="connsiteY317" fmla="*/ 6570886 h 6858000"/>
              <a:gd name="connsiteX318" fmla="*/ 4214944 w 7467600"/>
              <a:gd name="connsiteY318" fmla="*/ 6858000 h 6858000"/>
              <a:gd name="connsiteX319" fmla="*/ 4177898 w 7467600"/>
              <a:gd name="connsiteY319" fmla="*/ 6858000 h 6858000"/>
              <a:gd name="connsiteX320" fmla="*/ 4391597 w 7467600"/>
              <a:gd name="connsiteY320" fmla="*/ 6556370 h 6858000"/>
              <a:gd name="connsiteX321" fmla="*/ 4668889 w 7467600"/>
              <a:gd name="connsiteY321" fmla="*/ 6246399 h 6858000"/>
              <a:gd name="connsiteX322" fmla="*/ 5055427 w 7467600"/>
              <a:gd name="connsiteY322" fmla="*/ 5931476 h 6858000"/>
              <a:gd name="connsiteX323" fmla="*/ 5371814 w 7467600"/>
              <a:gd name="connsiteY323" fmla="*/ 5678975 h 6858000"/>
              <a:gd name="connsiteX324" fmla="*/ 4987918 w 7467600"/>
              <a:gd name="connsiteY324" fmla="*/ 5838701 h 6858000"/>
              <a:gd name="connsiteX325" fmla="*/ 4317146 w 7467600"/>
              <a:gd name="connsiteY325" fmla="*/ 6587716 h 6858000"/>
              <a:gd name="connsiteX326" fmla="*/ 4171627 w 7467600"/>
              <a:gd name="connsiteY326" fmla="*/ 6858000 h 6858000"/>
              <a:gd name="connsiteX327" fmla="*/ 4081585 w 7467600"/>
              <a:gd name="connsiteY327" fmla="*/ 6858000 h 6858000"/>
              <a:gd name="connsiteX328" fmla="*/ 4238603 w 7467600"/>
              <a:gd name="connsiteY328" fmla="*/ 6559341 h 6858000"/>
              <a:gd name="connsiteX329" fmla="*/ 4778333 w 7467600"/>
              <a:gd name="connsiteY329" fmla="*/ 5873626 h 6858000"/>
              <a:gd name="connsiteX330" fmla="*/ 5414185 w 7467600"/>
              <a:gd name="connsiteY330" fmla="*/ 5573882 h 6858000"/>
              <a:gd name="connsiteX331" fmla="*/ 5959648 w 7467600"/>
              <a:gd name="connsiteY331" fmla="*/ 4760797 h 6858000"/>
              <a:gd name="connsiteX332" fmla="*/ 5355019 w 7467600"/>
              <a:gd name="connsiteY332" fmla="*/ 4734672 h 6858000"/>
              <a:gd name="connsiteX333" fmla="*/ 5083565 w 7467600"/>
              <a:gd name="connsiteY333" fmla="*/ 5179121 h 6858000"/>
              <a:gd name="connsiteX334" fmla="*/ 4713577 w 7467600"/>
              <a:gd name="connsiteY334" fmla="*/ 5616803 h 6858000"/>
              <a:gd name="connsiteX335" fmla="*/ 3989559 w 7467600"/>
              <a:gd name="connsiteY335" fmla="*/ 6145945 h 6858000"/>
              <a:gd name="connsiteX336" fmla="*/ 3939824 w 7467600"/>
              <a:gd name="connsiteY336" fmla="*/ 6066900 h 6858000"/>
              <a:gd name="connsiteX337" fmla="*/ 4584537 w 7467600"/>
              <a:gd name="connsiteY337" fmla="*/ 5324826 h 6858000"/>
              <a:gd name="connsiteX338" fmla="*/ 5037105 w 7467600"/>
              <a:gd name="connsiteY338" fmla="*/ 5088765 h 6858000"/>
              <a:gd name="connsiteX339" fmla="*/ 5039930 w 7467600"/>
              <a:gd name="connsiteY339" fmla="*/ 5089585 h 6858000"/>
              <a:gd name="connsiteX340" fmla="*/ 5263764 w 7467600"/>
              <a:gd name="connsiteY340" fmla="*/ 4735525 h 6858000"/>
              <a:gd name="connsiteX341" fmla="*/ 4086300 w 7467600"/>
              <a:gd name="connsiteY341" fmla="*/ 4884599 h 6858000"/>
              <a:gd name="connsiteX342" fmla="*/ 4085485 w 7467600"/>
              <a:gd name="connsiteY342" fmla="*/ 4899070 h 6858000"/>
              <a:gd name="connsiteX343" fmla="*/ 3871915 w 7467600"/>
              <a:gd name="connsiteY343" fmla="*/ 5253645 h 6858000"/>
              <a:gd name="connsiteX344" fmla="*/ 3799374 w 7467600"/>
              <a:gd name="connsiteY344" fmla="*/ 5466127 h 6858000"/>
              <a:gd name="connsiteX345" fmla="*/ 3498850 w 7467600"/>
              <a:gd name="connsiteY345" fmla="*/ 6661888 h 6858000"/>
              <a:gd name="connsiteX346" fmla="*/ 3399216 w 7467600"/>
              <a:gd name="connsiteY346" fmla="*/ 6858000 h 6858000"/>
              <a:gd name="connsiteX347" fmla="*/ 3303688 w 7467600"/>
              <a:gd name="connsiteY347" fmla="*/ 6858000 h 6858000"/>
              <a:gd name="connsiteX348" fmla="*/ 3391774 w 7467600"/>
              <a:gd name="connsiteY348" fmla="*/ 6697181 h 6858000"/>
              <a:gd name="connsiteX349" fmla="*/ 3735540 w 7467600"/>
              <a:gd name="connsiteY349" fmla="*/ 5546923 h 6858000"/>
              <a:gd name="connsiteX350" fmla="*/ 3729438 w 7467600"/>
              <a:gd name="connsiteY350" fmla="*/ 5569058 h 6858000"/>
              <a:gd name="connsiteX351" fmla="*/ 3707782 w 7467600"/>
              <a:gd name="connsiteY351" fmla="*/ 5644908 h 6858000"/>
              <a:gd name="connsiteX352" fmla="*/ 3583827 w 7467600"/>
              <a:gd name="connsiteY352" fmla="*/ 6039215 h 6858000"/>
              <a:gd name="connsiteX353" fmla="*/ 3547861 w 7467600"/>
              <a:gd name="connsiteY353" fmla="*/ 6129609 h 6858000"/>
              <a:gd name="connsiteX354" fmla="*/ 3490905 w 7467600"/>
              <a:gd name="connsiteY354" fmla="*/ 6277660 h 6858000"/>
              <a:gd name="connsiteX355" fmla="*/ 3455859 w 7467600"/>
              <a:gd name="connsiteY355" fmla="*/ 6391301 h 6858000"/>
              <a:gd name="connsiteX356" fmla="*/ 3429112 w 7467600"/>
              <a:gd name="connsiteY356" fmla="*/ 6479469 h 6858000"/>
              <a:gd name="connsiteX357" fmla="*/ 3304862 w 7467600"/>
              <a:gd name="connsiteY357" fmla="*/ 6796476 h 6858000"/>
              <a:gd name="connsiteX358" fmla="*/ 3276071 w 7467600"/>
              <a:gd name="connsiteY358" fmla="*/ 6858000 h 6858000"/>
              <a:gd name="connsiteX359" fmla="*/ 3240805 w 7467600"/>
              <a:gd name="connsiteY359" fmla="*/ 6858000 h 6858000"/>
              <a:gd name="connsiteX360" fmla="*/ 3275917 w 7467600"/>
              <a:gd name="connsiteY360" fmla="*/ 6783192 h 6858000"/>
              <a:gd name="connsiteX361" fmla="*/ 3399358 w 7467600"/>
              <a:gd name="connsiteY361" fmla="*/ 6469011 h 6858000"/>
              <a:gd name="connsiteX362" fmla="*/ 3425650 w 7467600"/>
              <a:gd name="connsiteY362" fmla="*/ 6381333 h 6858000"/>
              <a:gd name="connsiteX363" fmla="*/ 3460661 w 7467600"/>
              <a:gd name="connsiteY363" fmla="*/ 6266763 h 6858000"/>
              <a:gd name="connsiteX364" fmla="*/ 3518021 w 7467600"/>
              <a:gd name="connsiteY364" fmla="*/ 6117298 h 6858000"/>
              <a:gd name="connsiteX365" fmla="*/ 3554035 w 7467600"/>
              <a:gd name="connsiteY365" fmla="*/ 6027832 h 6858000"/>
              <a:gd name="connsiteX366" fmla="*/ 3677174 w 7467600"/>
              <a:gd name="connsiteY366" fmla="*/ 5636351 h 6858000"/>
              <a:gd name="connsiteX367" fmla="*/ 3698819 w 7467600"/>
              <a:gd name="connsiteY367" fmla="*/ 5560503 h 6858000"/>
              <a:gd name="connsiteX368" fmla="*/ 3702094 w 7467600"/>
              <a:gd name="connsiteY368" fmla="*/ 5549194 h 6858000"/>
              <a:gd name="connsiteX369" fmla="*/ 3398355 w 7467600"/>
              <a:gd name="connsiteY369" fmla="*/ 6094603 h 6858000"/>
              <a:gd name="connsiteX370" fmla="*/ 3193941 w 7467600"/>
              <a:gd name="connsiteY370" fmla="*/ 6798775 h 6858000"/>
              <a:gd name="connsiteX371" fmla="*/ 3184140 w 7467600"/>
              <a:gd name="connsiteY371" fmla="*/ 6858000 h 6858000"/>
              <a:gd name="connsiteX372" fmla="*/ 3099978 w 7467600"/>
              <a:gd name="connsiteY372" fmla="*/ 6858000 h 6858000"/>
              <a:gd name="connsiteX373" fmla="*/ 3101556 w 7467600"/>
              <a:gd name="connsiteY373" fmla="*/ 6843337 h 6858000"/>
              <a:gd name="connsiteX374" fmla="*/ 3370162 w 7467600"/>
              <a:gd name="connsiteY374" fmla="*/ 5785550 h 6858000"/>
              <a:gd name="connsiteX375" fmla="*/ 3746477 w 7467600"/>
              <a:gd name="connsiteY375" fmla="*/ 5377889 h 6858000"/>
              <a:gd name="connsiteX376" fmla="*/ 3863399 w 7467600"/>
              <a:gd name="connsiteY376" fmla="*/ 5087257 h 6858000"/>
              <a:gd name="connsiteX377" fmla="*/ 3968712 w 7467600"/>
              <a:gd name="connsiteY377" fmla="*/ 4913989 h 6858000"/>
              <a:gd name="connsiteX378" fmla="*/ 2792390 w 7467600"/>
              <a:gd name="connsiteY378" fmla="*/ 5382974 h 6858000"/>
              <a:gd name="connsiteX379" fmla="*/ 2714982 w 7467600"/>
              <a:gd name="connsiteY379" fmla="*/ 5427051 h 6858000"/>
              <a:gd name="connsiteX380" fmla="*/ 2813361 w 7467600"/>
              <a:gd name="connsiteY380" fmla="*/ 6023912 h 6858000"/>
              <a:gd name="connsiteX381" fmla="*/ 2688430 w 7467600"/>
              <a:gd name="connsiteY381" fmla="*/ 6801564 h 6858000"/>
              <a:gd name="connsiteX382" fmla="*/ 2629626 w 7467600"/>
              <a:gd name="connsiteY382" fmla="*/ 6763394 h 6858000"/>
              <a:gd name="connsiteX383" fmla="*/ 2565328 w 7467600"/>
              <a:gd name="connsiteY383" fmla="*/ 5516399 h 6858000"/>
              <a:gd name="connsiteX384" fmla="*/ 1922999 w 7467600"/>
              <a:gd name="connsiteY384" fmla="*/ 5980343 h 6858000"/>
              <a:gd name="connsiteX385" fmla="*/ 1950261 w 7467600"/>
              <a:gd name="connsiteY385" fmla="*/ 6405858 h 6858000"/>
              <a:gd name="connsiteX386" fmla="*/ 2365554 w 7467600"/>
              <a:gd name="connsiteY386" fmla="*/ 6759107 h 6858000"/>
              <a:gd name="connsiteX387" fmla="*/ 2424142 w 7467600"/>
              <a:gd name="connsiteY387" fmla="*/ 6858000 h 6858000"/>
              <a:gd name="connsiteX388" fmla="*/ 2395994 w 7467600"/>
              <a:gd name="connsiteY388" fmla="*/ 6858000 h 6858000"/>
              <a:gd name="connsiteX389" fmla="*/ 2392863 w 7467600"/>
              <a:gd name="connsiteY389" fmla="*/ 6852964 h 6858000"/>
              <a:gd name="connsiteX390" fmla="*/ 2017589 w 7467600"/>
              <a:gd name="connsiteY390" fmla="*/ 6493982 h 6858000"/>
              <a:gd name="connsiteX391" fmla="*/ 2147336 w 7467600"/>
              <a:gd name="connsiteY391" fmla="*/ 6594052 h 6858000"/>
              <a:gd name="connsiteX392" fmla="*/ 2207047 w 7467600"/>
              <a:gd name="connsiteY392" fmla="*/ 6654540 h 6858000"/>
              <a:gd name="connsiteX393" fmla="*/ 2299106 w 7467600"/>
              <a:gd name="connsiteY393" fmla="*/ 6778931 h 6858000"/>
              <a:gd name="connsiteX394" fmla="*/ 2314430 w 7467600"/>
              <a:gd name="connsiteY394" fmla="*/ 6801144 h 6858000"/>
              <a:gd name="connsiteX395" fmla="*/ 2352406 w 7467600"/>
              <a:gd name="connsiteY395" fmla="*/ 6858000 h 6858000"/>
              <a:gd name="connsiteX396" fmla="*/ 2314492 w 7467600"/>
              <a:gd name="connsiteY396" fmla="*/ 6858000 h 6858000"/>
              <a:gd name="connsiteX397" fmla="*/ 2288095 w 7467600"/>
              <a:gd name="connsiteY397" fmla="*/ 6818030 h 6858000"/>
              <a:gd name="connsiteX398" fmla="*/ 2272768 w 7467600"/>
              <a:gd name="connsiteY398" fmla="*/ 6795822 h 6858000"/>
              <a:gd name="connsiteX399" fmla="*/ 2182715 w 7467600"/>
              <a:gd name="connsiteY399" fmla="*/ 6675071 h 6858000"/>
              <a:gd name="connsiteX400" fmla="*/ 2032061 w 7467600"/>
              <a:gd name="connsiteY400" fmla="*/ 6541380 h 6858000"/>
              <a:gd name="connsiteX401" fmla="*/ 2257220 w 7467600"/>
              <a:gd name="connsiteY401" fmla="*/ 6826257 h 6858000"/>
              <a:gd name="connsiteX402" fmla="*/ 2281324 w 7467600"/>
              <a:gd name="connsiteY402" fmla="*/ 6858000 h 6858000"/>
              <a:gd name="connsiteX403" fmla="*/ 2242860 w 7467600"/>
              <a:gd name="connsiteY403" fmla="*/ 6858000 h 6858000"/>
              <a:gd name="connsiteX404" fmla="*/ 2232818 w 7467600"/>
              <a:gd name="connsiteY404" fmla="*/ 6844926 h 6858000"/>
              <a:gd name="connsiteX405" fmla="*/ 1990172 w 7467600"/>
              <a:gd name="connsiteY405" fmla="*/ 6542121 h 6858000"/>
              <a:gd name="connsiteX406" fmla="*/ 2124090 w 7467600"/>
              <a:gd name="connsiteY406" fmla="*/ 6761017 h 6858000"/>
              <a:gd name="connsiteX407" fmla="*/ 2200380 w 7467600"/>
              <a:gd name="connsiteY407" fmla="*/ 6858000 h 6858000"/>
              <a:gd name="connsiteX408" fmla="*/ 2147507 w 7467600"/>
              <a:gd name="connsiteY408" fmla="*/ 6858000 h 6858000"/>
              <a:gd name="connsiteX409" fmla="*/ 2070668 w 7467600"/>
              <a:gd name="connsiteY409" fmla="*/ 6761520 h 6858000"/>
              <a:gd name="connsiteX410" fmla="*/ 1975142 w 7467600"/>
              <a:gd name="connsiteY410" fmla="*/ 6585570 h 6858000"/>
              <a:gd name="connsiteX411" fmla="*/ 2050035 w 7467600"/>
              <a:gd name="connsiteY411" fmla="*/ 6813345 h 6858000"/>
              <a:gd name="connsiteX412" fmla="*/ 2063025 w 7467600"/>
              <a:gd name="connsiteY412" fmla="*/ 6858000 h 6858000"/>
              <a:gd name="connsiteX413" fmla="*/ 2021675 w 7467600"/>
              <a:gd name="connsiteY413" fmla="*/ 6858000 h 6858000"/>
              <a:gd name="connsiteX414" fmla="*/ 2019308 w 7467600"/>
              <a:gd name="connsiteY414" fmla="*/ 6847118 h 6858000"/>
              <a:gd name="connsiteX415" fmla="*/ 1938835 w 7467600"/>
              <a:gd name="connsiteY415" fmla="*/ 6551160 h 6858000"/>
              <a:gd name="connsiteX416" fmla="*/ 1953230 w 7467600"/>
              <a:gd name="connsiteY416" fmla="*/ 6759699 h 6858000"/>
              <a:gd name="connsiteX417" fmla="*/ 1956763 w 7467600"/>
              <a:gd name="connsiteY417" fmla="*/ 6778191 h 6858000"/>
              <a:gd name="connsiteX418" fmla="*/ 1967925 w 7467600"/>
              <a:gd name="connsiteY418" fmla="*/ 6858000 h 6858000"/>
              <a:gd name="connsiteX419" fmla="*/ 1936622 w 7467600"/>
              <a:gd name="connsiteY419" fmla="*/ 6858000 h 6858000"/>
              <a:gd name="connsiteX420" fmla="*/ 1926261 w 7467600"/>
              <a:gd name="connsiteY420" fmla="*/ 6784064 h 6858000"/>
              <a:gd name="connsiteX421" fmla="*/ 1922724 w 7467600"/>
              <a:gd name="connsiteY421" fmla="*/ 6765577 h 6858000"/>
              <a:gd name="connsiteX422" fmla="*/ 1904650 w 7467600"/>
              <a:gd name="connsiteY422" fmla="*/ 6639616 h 6858000"/>
              <a:gd name="connsiteX423" fmla="*/ 1885273 w 7467600"/>
              <a:gd name="connsiteY423" fmla="*/ 6858000 h 6858000"/>
              <a:gd name="connsiteX424" fmla="*/ 1854363 w 7467600"/>
              <a:gd name="connsiteY424" fmla="*/ 6858000 h 6858000"/>
              <a:gd name="connsiteX425" fmla="*/ 1880391 w 7467600"/>
              <a:gd name="connsiteY425" fmla="*/ 6603796 h 6858000"/>
              <a:gd name="connsiteX426" fmla="*/ 1818273 w 7467600"/>
              <a:gd name="connsiteY426" fmla="*/ 6715729 h 6858000"/>
              <a:gd name="connsiteX427" fmla="*/ 1794691 w 7467600"/>
              <a:gd name="connsiteY427" fmla="*/ 6843239 h 6858000"/>
              <a:gd name="connsiteX428" fmla="*/ 1794914 w 7467600"/>
              <a:gd name="connsiteY428" fmla="*/ 6858000 h 6858000"/>
              <a:gd name="connsiteX429" fmla="*/ 1746128 w 7467600"/>
              <a:gd name="connsiteY429" fmla="*/ 6858000 h 6858000"/>
              <a:gd name="connsiteX430" fmla="*/ 1753934 w 7467600"/>
              <a:gd name="connsiteY430" fmla="*/ 6724796 h 6858000"/>
              <a:gd name="connsiteX431" fmla="*/ 1792053 w 7467600"/>
              <a:gd name="connsiteY431" fmla="*/ 6572396 h 6858000"/>
              <a:gd name="connsiteX432" fmla="*/ 1862248 w 7467600"/>
              <a:gd name="connsiteY432" fmla="*/ 6266397 h 6858000"/>
              <a:gd name="connsiteX433" fmla="*/ 1862250 w 7467600"/>
              <a:gd name="connsiteY433" fmla="*/ 6033531 h 6858000"/>
              <a:gd name="connsiteX434" fmla="*/ 1211999 w 7467600"/>
              <a:gd name="connsiteY434" fmla="*/ 6683610 h 6858000"/>
              <a:gd name="connsiteX435" fmla="*/ 1213266 w 7467600"/>
              <a:gd name="connsiteY435" fmla="*/ 6691947 h 6858000"/>
              <a:gd name="connsiteX436" fmla="*/ 1203370 w 7467600"/>
              <a:gd name="connsiteY436" fmla="*/ 6850676 h 6858000"/>
              <a:gd name="connsiteX437" fmla="*/ 1203671 w 7467600"/>
              <a:gd name="connsiteY437" fmla="*/ 6858000 h 6858000"/>
              <a:gd name="connsiteX438" fmla="*/ 1143180 w 7467600"/>
              <a:gd name="connsiteY438" fmla="*/ 6858000 h 6858000"/>
              <a:gd name="connsiteX439" fmla="*/ 1142176 w 7467600"/>
              <a:gd name="connsiteY439" fmla="*/ 6766045 h 6858000"/>
              <a:gd name="connsiteX440" fmla="*/ 1067484 w 7467600"/>
              <a:gd name="connsiteY440" fmla="*/ 6858000 h 6858000"/>
              <a:gd name="connsiteX441" fmla="*/ 953928 w 7467600"/>
              <a:gd name="connsiteY441" fmla="*/ 6858000 h 6858000"/>
              <a:gd name="connsiteX442" fmla="*/ 959715 w 7467600"/>
              <a:gd name="connsiteY442" fmla="*/ 6850185 h 6858000"/>
              <a:gd name="connsiteX443" fmla="*/ 1483788 w 7467600"/>
              <a:gd name="connsiteY443" fmla="*/ 6259174 h 6858000"/>
              <a:gd name="connsiteX444" fmla="*/ 1100671 w 7467600"/>
              <a:gd name="connsiteY444" fmla="*/ 6252137 h 6858000"/>
              <a:gd name="connsiteX445" fmla="*/ 1090144 w 7467600"/>
              <a:gd name="connsiteY445" fmla="*/ 6256748 h 6858000"/>
              <a:gd name="connsiteX446" fmla="*/ 1095872 w 7467600"/>
              <a:gd name="connsiteY446" fmla="*/ 6271892 h 6858000"/>
              <a:gd name="connsiteX447" fmla="*/ 262785 w 7467600"/>
              <a:gd name="connsiteY447" fmla="*/ 6845450 h 6858000"/>
              <a:gd name="connsiteX448" fmla="*/ 209968 w 7467600"/>
              <a:gd name="connsiteY448" fmla="*/ 6770713 h 6858000"/>
              <a:gd name="connsiteX449" fmla="*/ 873460 w 7467600"/>
              <a:gd name="connsiteY449" fmla="*/ 6253768 h 6858000"/>
              <a:gd name="connsiteX450" fmla="*/ 192686 w 7467600"/>
              <a:gd name="connsiteY450" fmla="*/ 5849257 h 6858000"/>
              <a:gd name="connsiteX451" fmla="*/ 4696 w 7467600"/>
              <a:gd name="connsiteY451" fmla="*/ 5697668 h 6858000"/>
              <a:gd name="connsiteX452" fmla="*/ 0 w 7467600"/>
              <a:gd name="connsiteY452" fmla="*/ 5689984 h 6858000"/>
              <a:gd name="connsiteX453" fmla="*/ 0 w 7467600"/>
              <a:gd name="connsiteY453" fmla="*/ 5513472 h 6858000"/>
              <a:gd name="connsiteX454" fmla="*/ 174101 w 7467600"/>
              <a:gd name="connsiteY454" fmla="*/ 5620277 h 6858000"/>
              <a:gd name="connsiteX455" fmla="*/ 891800 w 7467600"/>
              <a:gd name="connsiteY455" fmla="*/ 6036935 h 6858000"/>
              <a:gd name="connsiteX456" fmla="*/ 1072219 w 7467600"/>
              <a:gd name="connsiteY456" fmla="*/ 6169443 h 6858000"/>
              <a:gd name="connsiteX457" fmla="*/ 1074117 w 7467600"/>
              <a:gd name="connsiteY457" fmla="*/ 6170301 h 6858000"/>
              <a:gd name="connsiteX458" fmla="*/ 1083114 w 7467600"/>
              <a:gd name="connsiteY458" fmla="*/ 6174131 h 6858000"/>
              <a:gd name="connsiteX459" fmla="*/ 1543010 w 7467600"/>
              <a:gd name="connsiteY459" fmla="*/ 6191140 h 6858000"/>
              <a:gd name="connsiteX460" fmla="*/ 1551080 w 7467600"/>
              <a:gd name="connsiteY460" fmla="*/ 6195006 h 6858000"/>
              <a:gd name="connsiteX461" fmla="*/ 2345443 w 7467600"/>
              <a:gd name="connsiteY461" fmla="*/ 5549882 h 6858000"/>
              <a:gd name="connsiteX462" fmla="*/ 1721499 w 7467600"/>
              <a:gd name="connsiteY462" fmla="*/ 5599969 h 6858000"/>
              <a:gd name="connsiteX463" fmla="*/ 767716 w 7467600"/>
              <a:gd name="connsiteY463" fmla="*/ 5472768 h 6858000"/>
              <a:gd name="connsiteX464" fmla="*/ 722147 w 7467600"/>
              <a:gd name="connsiteY464" fmla="*/ 5393091 h 6858000"/>
              <a:gd name="connsiteX465" fmla="*/ 1485552 w 7467600"/>
              <a:gd name="connsiteY465" fmla="*/ 5313202 h 6858000"/>
              <a:gd name="connsiteX466" fmla="*/ 2143004 w 7467600"/>
              <a:gd name="connsiteY466" fmla="*/ 5402420 h 6858000"/>
              <a:gd name="connsiteX467" fmla="*/ 1933391 w 7467600"/>
              <a:gd name="connsiteY467" fmla="*/ 5156971 h 6858000"/>
              <a:gd name="connsiteX468" fmla="*/ 1827118 w 7467600"/>
              <a:gd name="connsiteY468" fmla="*/ 4968410 h 6858000"/>
              <a:gd name="connsiteX469" fmla="*/ 1837349 w 7467600"/>
              <a:gd name="connsiteY469" fmla="*/ 4956357 h 6858000"/>
              <a:gd name="connsiteX470" fmla="*/ 2162835 w 7467600"/>
              <a:gd name="connsiteY470" fmla="*/ 5187853 h 6858000"/>
              <a:gd name="connsiteX471" fmla="*/ 2257167 w 7467600"/>
              <a:gd name="connsiteY471" fmla="*/ 5462123 h 6858000"/>
              <a:gd name="connsiteX472" fmla="*/ 2261598 w 7467600"/>
              <a:gd name="connsiteY472" fmla="*/ 5467998 h 6858000"/>
              <a:gd name="connsiteX473" fmla="*/ 2437177 w 7467600"/>
              <a:gd name="connsiteY473" fmla="*/ 5479608 h 6858000"/>
              <a:gd name="connsiteX474" fmla="*/ 2445247 w 7467600"/>
              <a:gd name="connsiteY474" fmla="*/ 5483476 h 6858000"/>
              <a:gd name="connsiteX475" fmla="*/ 2743626 w 7467600"/>
              <a:gd name="connsiteY475" fmla="*/ 5304819 h 6858000"/>
              <a:gd name="connsiteX476" fmla="*/ 3048102 w 7467600"/>
              <a:gd name="connsiteY476" fmla="*/ 5150595 h 6858000"/>
              <a:gd name="connsiteX477" fmla="*/ 1799414 w 7467600"/>
              <a:gd name="connsiteY477" fmla="*/ 4694732 h 6858000"/>
              <a:gd name="connsiteX478" fmla="*/ 1771735 w 7467600"/>
              <a:gd name="connsiteY478" fmla="*/ 4619929 h 6858000"/>
              <a:gd name="connsiteX479" fmla="*/ 3104273 w 7467600"/>
              <a:gd name="connsiteY479" fmla="*/ 5076159 h 6858000"/>
              <a:gd name="connsiteX480" fmla="*/ 3113245 w 7467600"/>
              <a:gd name="connsiteY480" fmla="*/ 5090705 h 6858000"/>
              <a:gd name="connsiteX481" fmla="*/ 3126294 w 7467600"/>
              <a:gd name="connsiteY481" fmla="*/ 5114400 h 6858000"/>
              <a:gd name="connsiteX482" fmla="*/ 3937433 w 7467600"/>
              <a:gd name="connsiteY482" fmla="*/ 4830473 h 6858000"/>
              <a:gd name="connsiteX483" fmla="*/ 3590475 w 7467600"/>
              <a:gd name="connsiteY483" fmla="*/ 4597974 h 6858000"/>
              <a:gd name="connsiteX484" fmla="*/ 3100264 w 7467600"/>
              <a:gd name="connsiteY484" fmla="*/ 4579845 h 6858000"/>
              <a:gd name="connsiteX485" fmla="*/ 2183576 w 7467600"/>
              <a:gd name="connsiteY485" fmla="*/ 4227150 h 6858000"/>
              <a:gd name="connsiteX486" fmla="*/ 2151029 w 7467600"/>
              <a:gd name="connsiteY486" fmla="*/ 4146947 h 6858000"/>
              <a:gd name="connsiteX487" fmla="*/ 3563434 w 7467600"/>
              <a:gd name="connsiteY487" fmla="*/ 4469115 h 6858000"/>
              <a:gd name="connsiteX488" fmla="*/ 3177952 w 7467600"/>
              <a:gd name="connsiteY488" fmla="*/ 3657386 h 6858000"/>
              <a:gd name="connsiteX489" fmla="*/ 3189263 w 7467600"/>
              <a:gd name="connsiteY489" fmla="*/ 3625726 h 6858000"/>
              <a:gd name="connsiteX490" fmla="*/ 3560912 w 7467600"/>
              <a:gd name="connsiteY490" fmla="*/ 4079863 h 6858000"/>
              <a:gd name="connsiteX491" fmla="*/ 3626636 w 7467600"/>
              <a:gd name="connsiteY491" fmla="*/ 4512230 h 6858000"/>
              <a:gd name="connsiteX492" fmla="*/ 3653088 w 7467600"/>
              <a:gd name="connsiteY492" fmla="*/ 4521417 h 6858000"/>
              <a:gd name="connsiteX493" fmla="*/ 3988128 w 7467600"/>
              <a:gd name="connsiteY493" fmla="*/ 4817267 h 6858000"/>
              <a:gd name="connsiteX494" fmla="*/ 4830582 w 7467600"/>
              <a:gd name="connsiteY494" fmla="*/ 4676000 h 6858000"/>
              <a:gd name="connsiteX495" fmla="*/ 4830100 w 7467600"/>
              <a:gd name="connsiteY495" fmla="*/ 4675554 h 6858000"/>
              <a:gd name="connsiteX496" fmla="*/ 4036318 w 7467600"/>
              <a:gd name="connsiteY496" fmla="*/ 4147013 h 6858000"/>
              <a:gd name="connsiteX497" fmla="*/ 3432098 w 7467600"/>
              <a:gd name="connsiteY497" fmla="*/ 3537312 h 6858000"/>
              <a:gd name="connsiteX498" fmla="*/ 3446761 w 7467600"/>
              <a:gd name="connsiteY498" fmla="*/ 3461278 h 6858000"/>
              <a:gd name="connsiteX499" fmla="*/ 4419733 w 7467600"/>
              <a:gd name="connsiteY499" fmla="*/ 3963555 h 6858000"/>
              <a:gd name="connsiteX500" fmla="*/ 4781371 w 7467600"/>
              <a:gd name="connsiteY500" fmla="*/ 4458604 h 6858000"/>
              <a:gd name="connsiteX501" fmla="*/ 4780440 w 7467600"/>
              <a:gd name="connsiteY501" fmla="*/ 4470290 h 6858000"/>
              <a:gd name="connsiteX502" fmla="*/ 4898954 w 7467600"/>
              <a:gd name="connsiteY502" fmla="*/ 4662092 h 6858000"/>
              <a:gd name="connsiteX503" fmla="*/ 4900699 w 7467600"/>
              <a:gd name="connsiteY503" fmla="*/ 4670867 h 6858000"/>
              <a:gd name="connsiteX504" fmla="*/ 5714511 w 7467600"/>
              <a:gd name="connsiteY504" fmla="*/ 4663483 h 6858000"/>
              <a:gd name="connsiteX505" fmla="*/ 5464793 w 7467600"/>
              <a:gd name="connsiteY505" fmla="*/ 4393556 h 6858000"/>
              <a:gd name="connsiteX506" fmla="*/ 5461897 w 7467600"/>
              <a:gd name="connsiteY506" fmla="*/ 4390879 h 6858000"/>
              <a:gd name="connsiteX507" fmla="*/ 4294126 w 7467600"/>
              <a:gd name="connsiteY507" fmla="*/ 3303048 h 6858000"/>
              <a:gd name="connsiteX508" fmla="*/ 4305321 w 7467600"/>
              <a:gd name="connsiteY508" fmla="*/ 3256953 h 6858000"/>
              <a:gd name="connsiteX509" fmla="*/ 4949299 w 7467600"/>
              <a:gd name="connsiteY509" fmla="*/ 3766336 h 6858000"/>
              <a:gd name="connsiteX510" fmla="*/ 5291452 w 7467600"/>
              <a:gd name="connsiteY510" fmla="*/ 4076801 h 6858000"/>
              <a:gd name="connsiteX511" fmla="*/ 5434998 w 7467600"/>
              <a:gd name="connsiteY511" fmla="*/ 4254100 h 6858000"/>
              <a:gd name="connsiteX512" fmla="*/ 5351015 w 7467600"/>
              <a:gd name="connsiteY512" fmla="*/ 3760989 h 6858000"/>
              <a:gd name="connsiteX513" fmla="*/ 5413780 w 7467600"/>
              <a:gd name="connsiteY513" fmla="*/ 2966265 h 6858000"/>
              <a:gd name="connsiteX514" fmla="*/ 5425627 w 7467600"/>
              <a:gd name="connsiteY514" fmla="*/ 2954192 h 6858000"/>
              <a:gd name="connsiteX515" fmla="*/ 6604735 w 7467600"/>
              <a:gd name="connsiteY515" fmla="*/ 2041381 h 6858000"/>
              <a:gd name="connsiteX516" fmla="*/ 7204487 w 7467600"/>
              <a:gd name="connsiteY516" fmla="*/ 2742112 h 6858000"/>
              <a:gd name="connsiteX517" fmla="*/ 7131592 w 7467600"/>
              <a:gd name="connsiteY517" fmla="*/ 2672096 h 6858000"/>
              <a:gd name="connsiteX518" fmla="*/ 6996344 w 7467600"/>
              <a:gd name="connsiteY518" fmla="*/ 2518310 h 6858000"/>
              <a:gd name="connsiteX519" fmla="*/ 6735495 w 7467600"/>
              <a:gd name="connsiteY519" fmla="*/ 2196890 h 6858000"/>
              <a:gd name="connsiteX520" fmla="*/ 6721901 w 7467600"/>
              <a:gd name="connsiteY520" fmla="*/ 2179274 h 6858000"/>
              <a:gd name="connsiteX521" fmla="*/ 6604735 w 7467600"/>
              <a:gd name="connsiteY521" fmla="*/ 2041381 h 6858000"/>
              <a:gd name="connsiteX522" fmla="*/ 6591670 w 7467600"/>
              <a:gd name="connsiteY522" fmla="*/ 1988277 h 6858000"/>
              <a:gd name="connsiteX523" fmla="*/ 6747349 w 7467600"/>
              <a:gd name="connsiteY523" fmla="*/ 2160069 h 6858000"/>
              <a:gd name="connsiteX524" fmla="*/ 6760943 w 7467600"/>
              <a:gd name="connsiteY524" fmla="*/ 2177686 h 6858000"/>
              <a:gd name="connsiteX525" fmla="*/ 7021065 w 7467600"/>
              <a:gd name="connsiteY525" fmla="*/ 2498102 h 6858000"/>
              <a:gd name="connsiteX526" fmla="*/ 7155223 w 7467600"/>
              <a:gd name="connsiteY526" fmla="*/ 2650386 h 6858000"/>
              <a:gd name="connsiteX527" fmla="*/ 7203167 w 7467600"/>
              <a:gd name="connsiteY527" fmla="*/ 2697288 h 6858000"/>
              <a:gd name="connsiteX528" fmla="*/ 6937703 w 7467600"/>
              <a:gd name="connsiteY528" fmla="*/ 2321981 h 6858000"/>
              <a:gd name="connsiteX529" fmla="*/ 6591670 w 7467600"/>
              <a:gd name="connsiteY529" fmla="*/ 1988277 h 6858000"/>
              <a:gd name="connsiteX530" fmla="*/ 5798671 w 7467600"/>
              <a:gd name="connsiteY530" fmla="*/ 1981601 h 6858000"/>
              <a:gd name="connsiteX531" fmla="*/ 5754709 w 7467600"/>
              <a:gd name="connsiteY531" fmla="*/ 2071454 h 6858000"/>
              <a:gd name="connsiteX532" fmla="*/ 5763044 w 7467600"/>
              <a:gd name="connsiteY532" fmla="*/ 2842206 h 6858000"/>
              <a:gd name="connsiteX533" fmla="*/ 5764974 w 7467600"/>
              <a:gd name="connsiteY533" fmla="*/ 2799609 h 6858000"/>
              <a:gd name="connsiteX534" fmla="*/ 5767665 w 7467600"/>
              <a:gd name="connsiteY534" fmla="*/ 2666409 h 6858000"/>
              <a:gd name="connsiteX535" fmla="*/ 5763055 w 7467600"/>
              <a:gd name="connsiteY535" fmla="*/ 2579705 h 6858000"/>
              <a:gd name="connsiteX536" fmla="*/ 5758079 w 7467600"/>
              <a:gd name="connsiteY536" fmla="*/ 2492508 h 6858000"/>
              <a:gd name="connsiteX537" fmla="*/ 5779325 w 7467600"/>
              <a:gd name="connsiteY537" fmla="*/ 2197069 h 6858000"/>
              <a:gd name="connsiteX538" fmla="*/ 5798671 w 7467600"/>
              <a:gd name="connsiteY538" fmla="*/ 1981601 h 6858000"/>
              <a:gd name="connsiteX539" fmla="*/ 5829202 w 7467600"/>
              <a:gd name="connsiteY539" fmla="*/ 1971679 h 6858000"/>
              <a:gd name="connsiteX540" fmla="*/ 5809558 w 7467600"/>
              <a:gd name="connsiteY540" fmla="*/ 2198043 h 6858000"/>
              <a:gd name="connsiteX541" fmla="*/ 5788653 w 7467600"/>
              <a:gd name="connsiteY541" fmla="*/ 2489430 h 6858000"/>
              <a:gd name="connsiteX542" fmla="*/ 5793439 w 7467600"/>
              <a:gd name="connsiteY542" fmla="*/ 2575235 h 6858000"/>
              <a:gd name="connsiteX543" fmla="*/ 5796837 w 7467600"/>
              <a:gd name="connsiteY543" fmla="*/ 2637633 h 6858000"/>
              <a:gd name="connsiteX544" fmla="*/ 5818614 w 7467600"/>
              <a:gd name="connsiteY544" fmla="*/ 2473055 h 6858000"/>
              <a:gd name="connsiteX545" fmla="*/ 5829202 w 7467600"/>
              <a:gd name="connsiteY545" fmla="*/ 1971679 h 6858000"/>
              <a:gd name="connsiteX546" fmla="*/ 5911389 w 7467600"/>
              <a:gd name="connsiteY546" fmla="*/ 1898371 h 6858000"/>
              <a:gd name="connsiteX547" fmla="*/ 6237627 w 7467600"/>
              <a:gd name="connsiteY547" fmla="*/ 2231921 h 6858000"/>
              <a:gd name="connsiteX548" fmla="*/ 5911389 w 7467600"/>
              <a:gd name="connsiteY548" fmla="*/ 1898371 h 6858000"/>
              <a:gd name="connsiteX549" fmla="*/ 6944437 w 7467600"/>
              <a:gd name="connsiteY549" fmla="*/ 1575402 h 6858000"/>
              <a:gd name="connsiteX550" fmla="*/ 6304730 w 7467600"/>
              <a:gd name="connsiteY550" fmla="*/ 1766654 h 6858000"/>
              <a:gd name="connsiteX551" fmla="*/ 6944437 w 7467600"/>
              <a:gd name="connsiteY551" fmla="*/ 1575402 h 6858000"/>
              <a:gd name="connsiteX552" fmla="*/ 7019523 w 7467600"/>
              <a:gd name="connsiteY552" fmla="*/ 1519450 h 6858000"/>
              <a:gd name="connsiteX553" fmla="*/ 6298091 w 7467600"/>
              <a:gd name="connsiteY553" fmla="*/ 1737122 h 6858000"/>
              <a:gd name="connsiteX554" fmla="*/ 7019523 w 7467600"/>
              <a:gd name="connsiteY554" fmla="*/ 1519450 h 6858000"/>
              <a:gd name="connsiteX555" fmla="*/ 2399523 w 7467600"/>
              <a:gd name="connsiteY555" fmla="*/ 1428234 h 6858000"/>
              <a:gd name="connsiteX556" fmla="*/ 2224982 w 7467600"/>
              <a:gd name="connsiteY556" fmla="*/ 1826201 h 6858000"/>
              <a:gd name="connsiteX557" fmla="*/ 2096099 w 7467600"/>
              <a:gd name="connsiteY557" fmla="*/ 2345900 h 6858000"/>
              <a:gd name="connsiteX558" fmla="*/ 2283317 w 7467600"/>
              <a:gd name="connsiteY558" fmla="*/ 1796925 h 6858000"/>
              <a:gd name="connsiteX559" fmla="*/ 2399523 w 7467600"/>
              <a:gd name="connsiteY559" fmla="*/ 1428234 h 6858000"/>
              <a:gd name="connsiteX560" fmla="*/ 2448558 w 7467600"/>
              <a:gd name="connsiteY560" fmla="*/ 1373435 h 6858000"/>
              <a:gd name="connsiteX561" fmla="*/ 2312521 w 7467600"/>
              <a:gd name="connsiteY561" fmla="*/ 1806140 h 6858000"/>
              <a:gd name="connsiteX562" fmla="*/ 2127533 w 7467600"/>
              <a:gd name="connsiteY562" fmla="*/ 2348380 h 6858000"/>
              <a:gd name="connsiteX563" fmla="*/ 2358080 w 7467600"/>
              <a:gd name="connsiteY563" fmla="*/ 1866134 h 6858000"/>
              <a:gd name="connsiteX564" fmla="*/ 2407436 w 7467600"/>
              <a:gd name="connsiteY564" fmla="*/ 1651070 h 6858000"/>
              <a:gd name="connsiteX565" fmla="*/ 2448558 w 7467600"/>
              <a:gd name="connsiteY565" fmla="*/ 1373435 h 6858000"/>
              <a:gd name="connsiteX566" fmla="*/ 278707 w 7467600"/>
              <a:gd name="connsiteY566" fmla="*/ 1352270 h 6858000"/>
              <a:gd name="connsiteX567" fmla="*/ 321570 w 7467600"/>
              <a:gd name="connsiteY567" fmla="*/ 1861610 h 6858000"/>
              <a:gd name="connsiteX568" fmla="*/ 294281 w 7467600"/>
              <a:gd name="connsiteY568" fmla="*/ 1440658 h 6858000"/>
              <a:gd name="connsiteX569" fmla="*/ 278707 w 7467600"/>
              <a:gd name="connsiteY569" fmla="*/ 1352270 h 6858000"/>
              <a:gd name="connsiteX570" fmla="*/ 1423821 w 7467600"/>
              <a:gd name="connsiteY570" fmla="*/ 1351958 h 6858000"/>
              <a:gd name="connsiteX571" fmla="*/ 1638521 w 7467600"/>
              <a:gd name="connsiteY571" fmla="*/ 1908470 h 6858000"/>
              <a:gd name="connsiteX572" fmla="*/ 1754199 w 7467600"/>
              <a:gd name="connsiteY572" fmla="*/ 2149284 h 6858000"/>
              <a:gd name="connsiteX573" fmla="*/ 1908359 w 7467600"/>
              <a:gd name="connsiteY573" fmla="*/ 2364988 h 6858000"/>
              <a:gd name="connsiteX574" fmla="*/ 1647661 w 7467600"/>
              <a:gd name="connsiteY574" fmla="*/ 1825945 h 6858000"/>
              <a:gd name="connsiteX575" fmla="*/ 1423821 w 7467600"/>
              <a:gd name="connsiteY575" fmla="*/ 1351958 h 6858000"/>
              <a:gd name="connsiteX576" fmla="*/ 1431890 w 7467600"/>
              <a:gd name="connsiteY576" fmla="*/ 1306475 h 6858000"/>
              <a:gd name="connsiteX577" fmla="*/ 1507597 w 7467600"/>
              <a:gd name="connsiteY577" fmla="*/ 1446132 h 6858000"/>
              <a:gd name="connsiteX578" fmla="*/ 1674586 w 7467600"/>
              <a:gd name="connsiteY578" fmla="*/ 1813832 h 6858000"/>
              <a:gd name="connsiteX579" fmla="*/ 1815950 w 7467600"/>
              <a:gd name="connsiteY579" fmla="*/ 2128564 h 6858000"/>
              <a:gd name="connsiteX580" fmla="*/ 1984242 w 7467600"/>
              <a:gd name="connsiteY580" fmla="*/ 2430829 h 6858000"/>
              <a:gd name="connsiteX581" fmla="*/ 2014023 w 7467600"/>
              <a:gd name="connsiteY581" fmla="*/ 2450995 h 6858000"/>
              <a:gd name="connsiteX582" fmla="*/ 1747337 w 7467600"/>
              <a:gd name="connsiteY582" fmla="*/ 1855264 h 6858000"/>
              <a:gd name="connsiteX583" fmla="*/ 1533749 w 7467600"/>
              <a:gd name="connsiteY583" fmla="*/ 1478656 h 6858000"/>
              <a:gd name="connsiteX584" fmla="*/ 1431890 w 7467600"/>
              <a:gd name="connsiteY584" fmla="*/ 1306475 h 6858000"/>
              <a:gd name="connsiteX585" fmla="*/ 5052692 w 7467600"/>
              <a:gd name="connsiteY585" fmla="*/ 1292994 h 6858000"/>
              <a:gd name="connsiteX586" fmla="*/ 5200661 w 7467600"/>
              <a:gd name="connsiteY586" fmla="*/ 1635186 h 6858000"/>
              <a:gd name="connsiteX587" fmla="*/ 5297138 w 7467600"/>
              <a:gd name="connsiteY587" fmla="*/ 1906351 h 6858000"/>
              <a:gd name="connsiteX588" fmla="*/ 5052692 w 7467600"/>
              <a:gd name="connsiteY588" fmla="*/ 1292994 h 6858000"/>
              <a:gd name="connsiteX589" fmla="*/ 5009948 w 7467600"/>
              <a:gd name="connsiteY589" fmla="*/ 1273619 h 6858000"/>
              <a:gd name="connsiteX590" fmla="*/ 5121777 w 7467600"/>
              <a:gd name="connsiteY590" fmla="*/ 1654213 h 6858000"/>
              <a:gd name="connsiteX591" fmla="*/ 5293545 w 7467600"/>
              <a:gd name="connsiteY591" fmla="*/ 2072247 h 6858000"/>
              <a:gd name="connsiteX592" fmla="*/ 5294042 w 7467600"/>
              <a:gd name="connsiteY592" fmla="*/ 2065019 h 6858000"/>
              <a:gd name="connsiteX593" fmla="*/ 5171936 w 7467600"/>
              <a:gd name="connsiteY593" fmla="*/ 1647613 h 6858000"/>
              <a:gd name="connsiteX594" fmla="*/ 5009948 w 7467600"/>
              <a:gd name="connsiteY594" fmla="*/ 1273619 h 6858000"/>
              <a:gd name="connsiteX595" fmla="*/ 655236 w 7467600"/>
              <a:gd name="connsiteY595" fmla="*/ 1268632 h 6858000"/>
              <a:gd name="connsiteX596" fmla="*/ 839521 w 7467600"/>
              <a:gd name="connsiteY596" fmla="*/ 1685315 h 6858000"/>
              <a:gd name="connsiteX597" fmla="*/ 1109416 w 7467600"/>
              <a:gd name="connsiteY597" fmla="*/ 2061663 h 6858000"/>
              <a:gd name="connsiteX598" fmla="*/ 1298300 w 7467600"/>
              <a:gd name="connsiteY598" fmla="*/ 2247742 h 6858000"/>
              <a:gd name="connsiteX599" fmla="*/ 1125871 w 7467600"/>
              <a:gd name="connsiteY599" fmla="*/ 1989513 h 6858000"/>
              <a:gd name="connsiteX600" fmla="*/ 981574 w 7467600"/>
              <a:gd name="connsiteY600" fmla="*/ 1783157 h 6858000"/>
              <a:gd name="connsiteX601" fmla="*/ 922198 w 7467600"/>
              <a:gd name="connsiteY601" fmla="*/ 1677437 h 6858000"/>
              <a:gd name="connsiteX602" fmla="*/ 869293 w 7467600"/>
              <a:gd name="connsiteY602" fmla="*/ 1583214 h 6858000"/>
              <a:gd name="connsiteX603" fmla="*/ 751431 w 7467600"/>
              <a:gd name="connsiteY603" fmla="*/ 1405731 h 6858000"/>
              <a:gd name="connsiteX604" fmla="*/ 655236 w 7467600"/>
              <a:gd name="connsiteY604" fmla="*/ 1268632 h 6858000"/>
              <a:gd name="connsiteX605" fmla="*/ 6516292 w 7467600"/>
              <a:gd name="connsiteY605" fmla="*/ 1263064 h 6858000"/>
              <a:gd name="connsiteX606" fmla="*/ 5736320 w 7467600"/>
              <a:gd name="connsiteY606" fmla="*/ 1501803 h 6858000"/>
              <a:gd name="connsiteX607" fmla="*/ 6516292 w 7467600"/>
              <a:gd name="connsiteY607" fmla="*/ 1263064 h 6858000"/>
              <a:gd name="connsiteX608" fmla="*/ 291466 w 7467600"/>
              <a:gd name="connsiteY608" fmla="*/ 1250369 h 6858000"/>
              <a:gd name="connsiteX609" fmla="*/ 323180 w 7467600"/>
              <a:gd name="connsiteY609" fmla="*/ 1435283 h 6858000"/>
              <a:gd name="connsiteX610" fmla="*/ 349381 w 7467600"/>
              <a:gd name="connsiteY610" fmla="*/ 1875041 h 6858000"/>
              <a:gd name="connsiteX611" fmla="*/ 374363 w 7467600"/>
              <a:gd name="connsiteY611" fmla="*/ 1506494 h 6858000"/>
              <a:gd name="connsiteX612" fmla="*/ 302168 w 7467600"/>
              <a:gd name="connsiteY612" fmla="*/ 1274495 h 6858000"/>
              <a:gd name="connsiteX613" fmla="*/ 291466 w 7467600"/>
              <a:gd name="connsiteY613" fmla="*/ 1250369 h 6858000"/>
              <a:gd name="connsiteX614" fmla="*/ 678222 w 7467600"/>
              <a:gd name="connsiteY614" fmla="*/ 1248670 h 6858000"/>
              <a:gd name="connsiteX615" fmla="*/ 775536 w 7467600"/>
              <a:gd name="connsiteY615" fmla="*/ 1388015 h 6858000"/>
              <a:gd name="connsiteX616" fmla="*/ 894529 w 7467600"/>
              <a:gd name="connsiteY616" fmla="*/ 1567739 h 6858000"/>
              <a:gd name="connsiteX617" fmla="*/ 948000 w 7467600"/>
              <a:gd name="connsiteY617" fmla="*/ 1663088 h 6858000"/>
              <a:gd name="connsiteX618" fmla="*/ 1006812 w 7467600"/>
              <a:gd name="connsiteY618" fmla="*/ 1767683 h 6858000"/>
              <a:gd name="connsiteX619" fmla="*/ 1149133 w 7467600"/>
              <a:gd name="connsiteY619" fmla="*/ 1971513 h 6858000"/>
              <a:gd name="connsiteX620" fmla="*/ 1333952 w 7467600"/>
              <a:gd name="connsiteY620" fmla="*/ 2251620 h 6858000"/>
              <a:gd name="connsiteX621" fmla="*/ 1337329 w 7467600"/>
              <a:gd name="connsiteY621" fmla="*/ 2258350 h 6858000"/>
              <a:gd name="connsiteX622" fmla="*/ 1014726 w 7467600"/>
              <a:gd name="connsiteY622" fmla="*/ 1615556 h 6858000"/>
              <a:gd name="connsiteX623" fmla="*/ 678222 w 7467600"/>
              <a:gd name="connsiteY623" fmla="*/ 1248670 h 6858000"/>
              <a:gd name="connsiteX624" fmla="*/ 6691602 w 7467600"/>
              <a:gd name="connsiteY624" fmla="*/ 1140573 h 6858000"/>
              <a:gd name="connsiteX625" fmla="*/ 6571100 w 7467600"/>
              <a:gd name="connsiteY625" fmla="*/ 1183662 h 6858000"/>
              <a:gd name="connsiteX626" fmla="*/ 6241687 w 7467600"/>
              <a:gd name="connsiteY626" fmla="*/ 1257600 h 6858000"/>
              <a:gd name="connsiteX627" fmla="*/ 5693009 w 7467600"/>
              <a:gd name="connsiteY627" fmla="*/ 1478256 h 6858000"/>
              <a:gd name="connsiteX628" fmla="*/ 6548420 w 7467600"/>
              <a:gd name="connsiteY628" fmla="*/ 1214599 h 6858000"/>
              <a:gd name="connsiteX629" fmla="*/ 6605473 w 7467600"/>
              <a:gd name="connsiteY629" fmla="*/ 1184686 h 6858000"/>
              <a:gd name="connsiteX630" fmla="*/ 6691602 w 7467600"/>
              <a:gd name="connsiteY630" fmla="*/ 1140573 h 6858000"/>
              <a:gd name="connsiteX631" fmla="*/ 4002475 w 7467600"/>
              <a:gd name="connsiteY631" fmla="*/ 1037802 h 6858000"/>
              <a:gd name="connsiteX632" fmla="*/ 4000324 w 7467600"/>
              <a:gd name="connsiteY632" fmla="*/ 1039362 h 6858000"/>
              <a:gd name="connsiteX633" fmla="*/ 4002862 w 7467600"/>
              <a:gd name="connsiteY633" fmla="*/ 1042866 h 6858000"/>
              <a:gd name="connsiteX634" fmla="*/ 4002475 w 7467600"/>
              <a:gd name="connsiteY634" fmla="*/ 1037802 h 6858000"/>
              <a:gd name="connsiteX635" fmla="*/ 506322 w 7467600"/>
              <a:gd name="connsiteY635" fmla="*/ 1020997 h 6858000"/>
              <a:gd name="connsiteX636" fmla="*/ 533068 w 7467600"/>
              <a:gd name="connsiteY636" fmla="*/ 1029409 h 6858000"/>
              <a:gd name="connsiteX637" fmla="*/ 1232525 w 7467600"/>
              <a:gd name="connsiteY637" fmla="*/ 1804675 h 6858000"/>
              <a:gd name="connsiteX638" fmla="*/ 1388858 w 7467600"/>
              <a:gd name="connsiteY638" fmla="*/ 2368011 h 6858000"/>
              <a:gd name="connsiteX639" fmla="*/ 1384098 w 7467600"/>
              <a:gd name="connsiteY639" fmla="*/ 2378125 h 6858000"/>
              <a:gd name="connsiteX640" fmla="*/ 1425393 w 7467600"/>
              <a:gd name="connsiteY640" fmla="*/ 2589124 h 6858000"/>
              <a:gd name="connsiteX641" fmla="*/ 1424001 w 7467600"/>
              <a:gd name="connsiteY641" fmla="*/ 2597541 h 6858000"/>
              <a:gd name="connsiteX642" fmla="*/ 2152729 w 7467600"/>
              <a:gd name="connsiteY642" fmla="*/ 2864487 h 6858000"/>
              <a:gd name="connsiteX643" fmla="*/ 2020609 w 7467600"/>
              <a:gd name="connsiteY643" fmla="*/ 2539671 h 6858000"/>
              <a:gd name="connsiteX644" fmla="*/ 2018920 w 7467600"/>
              <a:gd name="connsiteY644" fmla="*/ 2536309 h 6858000"/>
              <a:gd name="connsiteX645" fmla="*/ 1342441 w 7467600"/>
              <a:gd name="connsiteY645" fmla="*/ 1173017 h 6858000"/>
              <a:gd name="connsiteX646" fmla="*/ 1367925 w 7467600"/>
              <a:gd name="connsiteY646" fmla="*/ 1135648 h 6858000"/>
              <a:gd name="connsiteX647" fmla="*/ 1771401 w 7467600"/>
              <a:gd name="connsiteY647" fmla="*/ 1806673 h 6858000"/>
              <a:gd name="connsiteX648" fmla="*/ 1972385 w 7467600"/>
              <a:gd name="connsiteY648" fmla="*/ 2198735 h 6858000"/>
              <a:gd name="connsiteX649" fmla="*/ 2040892 w 7467600"/>
              <a:gd name="connsiteY649" fmla="*/ 2405205 h 6858000"/>
              <a:gd name="connsiteX650" fmla="*/ 2131689 w 7467600"/>
              <a:gd name="connsiteY650" fmla="*/ 1936926 h 6858000"/>
              <a:gd name="connsiteX651" fmla="*/ 2454820 w 7467600"/>
              <a:gd name="connsiteY651" fmla="*/ 1248808 h 6858000"/>
              <a:gd name="connsiteX652" fmla="*/ 2492512 w 7467600"/>
              <a:gd name="connsiteY652" fmla="*/ 1302920 h 6858000"/>
              <a:gd name="connsiteX653" fmla="*/ 2081216 w 7467600"/>
              <a:gd name="connsiteY653" fmla="*/ 2527513 h 6858000"/>
              <a:gd name="connsiteX654" fmla="*/ 2081211 w 7467600"/>
              <a:gd name="connsiteY654" fmla="*/ 2528916 h 6858000"/>
              <a:gd name="connsiteX655" fmla="*/ 2199067 w 7467600"/>
              <a:gd name="connsiteY655" fmla="*/ 2884061 h 6858000"/>
              <a:gd name="connsiteX656" fmla="*/ 3192586 w 7467600"/>
              <a:gd name="connsiteY656" fmla="*/ 3411496 h 6858000"/>
              <a:gd name="connsiteX657" fmla="*/ 3182620 w 7467600"/>
              <a:gd name="connsiteY657" fmla="*/ 3483279 h 6858000"/>
              <a:gd name="connsiteX658" fmla="*/ 2435119 w 7467600"/>
              <a:gd name="connsiteY658" fmla="*/ 3080173 h 6858000"/>
              <a:gd name="connsiteX659" fmla="*/ 2410152 w 7467600"/>
              <a:gd name="connsiteY659" fmla="*/ 3063751 h 6858000"/>
              <a:gd name="connsiteX660" fmla="*/ 2408099 w 7467600"/>
              <a:gd name="connsiteY660" fmla="*/ 3064403 h 6858000"/>
              <a:gd name="connsiteX661" fmla="*/ 2407218 w 7467600"/>
              <a:gd name="connsiteY661" fmla="*/ 3070324 h 6858000"/>
              <a:gd name="connsiteX662" fmla="*/ 2380138 w 7467600"/>
              <a:gd name="connsiteY662" fmla="*/ 3099341 h 6858000"/>
              <a:gd name="connsiteX663" fmla="*/ 1765923 w 7467600"/>
              <a:gd name="connsiteY663" fmla="*/ 3581043 h 6858000"/>
              <a:gd name="connsiteX664" fmla="*/ 1702258 w 7467600"/>
              <a:gd name="connsiteY664" fmla="*/ 3612286 h 6858000"/>
              <a:gd name="connsiteX665" fmla="*/ 1538370 w 7467600"/>
              <a:gd name="connsiteY665" fmla="*/ 3811804 h 6858000"/>
              <a:gd name="connsiteX666" fmla="*/ 542867 w 7467600"/>
              <a:gd name="connsiteY666" fmla="*/ 4944092 h 6858000"/>
              <a:gd name="connsiteX667" fmla="*/ 515800 w 7467600"/>
              <a:gd name="connsiteY667" fmla="*/ 4862180 h 6858000"/>
              <a:gd name="connsiteX668" fmla="*/ 909145 w 7467600"/>
              <a:gd name="connsiteY668" fmla="*/ 4199225 h 6858000"/>
              <a:gd name="connsiteX669" fmla="*/ 1214067 w 7467600"/>
              <a:gd name="connsiteY669" fmla="*/ 3908561 h 6858000"/>
              <a:gd name="connsiteX670" fmla="*/ 640967 w 7467600"/>
              <a:gd name="connsiteY670" fmla="*/ 4105601 h 6858000"/>
              <a:gd name="connsiteX671" fmla="*/ 112563 w 7467600"/>
              <a:gd name="connsiteY671" fmla="*/ 4396952 h 6858000"/>
              <a:gd name="connsiteX672" fmla="*/ 0 w 7467600"/>
              <a:gd name="connsiteY672" fmla="*/ 4466006 h 6858000"/>
              <a:gd name="connsiteX673" fmla="*/ 0 w 7467600"/>
              <a:gd name="connsiteY673" fmla="*/ 4233763 h 6858000"/>
              <a:gd name="connsiteX674" fmla="*/ 36881 w 7467600"/>
              <a:gd name="connsiteY674" fmla="*/ 4200118 h 6858000"/>
              <a:gd name="connsiteX675" fmla="*/ 910534 w 7467600"/>
              <a:gd name="connsiteY675" fmla="*/ 3629753 h 6858000"/>
              <a:gd name="connsiteX676" fmla="*/ 1578717 w 7467600"/>
              <a:gd name="connsiteY676" fmla="*/ 3575982 h 6858000"/>
              <a:gd name="connsiteX677" fmla="*/ 2338780 w 7467600"/>
              <a:gd name="connsiteY677" fmla="*/ 3033725 h 6858000"/>
              <a:gd name="connsiteX678" fmla="*/ 1807991 w 7467600"/>
              <a:gd name="connsiteY678" fmla="*/ 2807184 h 6858000"/>
              <a:gd name="connsiteX679" fmla="*/ 1416358 w 7467600"/>
              <a:gd name="connsiteY679" fmla="*/ 3112571 h 6858000"/>
              <a:gd name="connsiteX680" fmla="*/ 939066 w 7467600"/>
              <a:gd name="connsiteY680" fmla="*/ 3378798 h 6858000"/>
              <a:gd name="connsiteX681" fmla="*/ 115099 w 7467600"/>
              <a:gd name="connsiteY681" fmla="*/ 3607650 h 6858000"/>
              <a:gd name="connsiteX682" fmla="*/ 97284 w 7467600"/>
              <a:gd name="connsiteY682" fmla="*/ 3520393 h 6858000"/>
              <a:gd name="connsiteX683" fmla="*/ 922050 w 7467600"/>
              <a:gd name="connsiteY683" fmla="*/ 3074867 h 6858000"/>
              <a:gd name="connsiteX684" fmla="*/ 1405265 w 7467600"/>
              <a:gd name="connsiteY684" fmla="*/ 3016319 h 6858000"/>
              <a:gd name="connsiteX685" fmla="*/ 1407512 w 7467600"/>
              <a:gd name="connsiteY685" fmla="*/ 3018001 h 6858000"/>
              <a:gd name="connsiteX686" fmla="*/ 1726266 w 7467600"/>
              <a:gd name="connsiteY686" fmla="*/ 2777274 h 6858000"/>
              <a:gd name="connsiteX687" fmla="*/ 625390 w 7467600"/>
              <a:gd name="connsiteY687" fmla="*/ 2514541 h 6858000"/>
              <a:gd name="connsiteX688" fmla="*/ 619799 w 7467600"/>
              <a:gd name="connsiteY688" fmla="*/ 2527180 h 6858000"/>
              <a:gd name="connsiteX689" fmla="*/ 310030 w 7467600"/>
              <a:gd name="connsiteY689" fmla="*/ 2771818 h 6858000"/>
              <a:gd name="connsiteX690" fmla="*/ 173877 w 7467600"/>
              <a:gd name="connsiteY690" fmla="*/ 2937056 h 6858000"/>
              <a:gd name="connsiteX691" fmla="*/ 77889 w 7467600"/>
              <a:gd name="connsiteY691" fmla="*/ 3138440 h 6858000"/>
              <a:gd name="connsiteX692" fmla="*/ 0 w 7467600"/>
              <a:gd name="connsiteY692" fmla="*/ 3271395 h 6858000"/>
              <a:gd name="connsiteX693" fmla="*/ 0 w 7467600"/>
              <a:gd name="connsiteY693" fmla="*/ 3153002 h 6858000"/>
              <a:gd name="connsiteX694" fmla="*/ 2386 w 7467600"/>
              <a:gd name="connsiteY694" fmla="*/ 3149203 h 6858000"/>
              <a:gd name="connsiteX695" fmla="*/ 89753 w 7467600"/>
              <a:gd name="connsiteY695" fmla="*/ 2987702 h 6858000"/>
              <a:gd name="connsiteX696" fmla="*/ 76869 w 7467600"/>
              <a:gd name="connsiteY696" fmla="*/ 3005404 h 6858000"/>
              <a:gd name="connsiteX697" fmla="*/ 32049 w 7467600"/>
              <a:gd name="connsiteY697" fmla="*/ 3065814 h 6858000"/>
              <a:gd name="connsiteX698" fmla="*/ 0 w 7467600"/>
              <a:gd name="connsiteY698" fmla="*/ 3108744 h 6858000"/>
              <a:gd name="connsiteX699" fmla="*/ 0 w 7467600"/>
              <a:gd name="connsiteY699" fmla="*/ 3058059 h 6858000"/>
              <a:gd name="connsiteX700" fmla="*/ 7610 w 7467600"/>
              <a:gd name="connsiteY700" fmla="*/ 3047889 h 6858000"/>
              <a:gd name="connsiteX701" fmla="*/ 52419 w 7467600"/>
              <a:gd name="connsiteY701" fmla="*/ 2987479 h 6858000"/>
              <a:gd name="connsiteX702" fmla="*/ 59142 w 7467600"/>
              <a:gd name="connsiteY702" fmla="*/ 2978488 h 6858000"/>
              <a:gd name="connsiteX703" fmla="*/ 0 w 7467600"/>
              <a:gd name="connsiteY703" fmla="*/ 3015334 h 6858000"/>
              <a:gd name="connsiteX704" fmla="*/ 0 w 7467600"/>
              <a:gd name="connsiteY704" fmla="*/ 2914286 h 6858000"/>
              <a:gd name="connsiteX705" fmla="*/ 36383 w 7467600"/>
              <a:gd name="connsiteY705" fmla="*/ 2901128 h 6858000"/>
              <a:gd name="connsiteX706" fmla="*/ 156329 w 7467600"/>
              <a:gd name="connsiteY706" fmla="*/ 2840533 h 6858000"/>
              <a:gd name="connsiteX707" fmla="*/ 358355 w 7467600"/>
              <a:gd name="connsiteY707" fmla="*/ 2620471 h 6858000"/>
              <a:gd name="connsiteX708" fmla="*/ 510577 w 7467600"/>
              <a:gd name="connsiteY708" fmla="*/ 2501244 h 6858000"/>
              <a:gd name="connsiteX709" fmla="*/ 211967 w 7467600"/>
              <a:gd name="connsiteY709" fmla="*/ 2479171 h 6858000"/>
              <a:gd name="connsiteX710" fmla="*/ 0 w 7467600"/>
              <a:gd name="connsiteY710" fmla="*/ 2476398 h 6858000"/>
              <a:gd name="connsiteX711" fmla="*/ 0 w 7467600"/>
              <a:gd name="connsiteY711" fmla="*/ 2389189 h 6858000"/>
              <a:gd name="connsiteX712" fmla="*/ 103062 w 7467600"/>
              <a:gd name="connsiteY712" fmla="*/ 2389518 h 6858000"/>
              <a:gd name="connsiteX713" fmla="*/ 510734 w 7467600"/>
              <a:gd name="connsiteY713" fmla="*/ 2416201 h 6858000"/>
              <a:gd name="connsiteX714" fmla="*/ 279257 w 7467600"/>
              <a:gd name="connsiteY714" fmla="*/ 2092102 h 6858000"/>
              <a:gd name="connsiteX715" fmla="*/ 65265 w 7467600"/>
              <a:gd name="connsiteY715" fmla="*/ 2006049 h 6858000"/>
              <a:gd name="connsiteX716" fmla="*/ 0 w 7467600"/>
              <a:gd name="connsiteY716" fmla="*/ 1982532 h 6858000"/>
              <a:gd name="connsiteX717" fmla="*/ 0 w 7467600"/>
              <a:gd name="connsiteY717" fmla="*/ 1912789 h 6858000"/>
              <a:gd name="connsiteX718" fmla="*/ 97460 w 7467600"/>
              <a:gd name="connsiteY718" fmla="*/ 1953725 h 6858000"/>
              <a:gd name="connsiteX719" fmla="*/ 221272 w 7467600"/>
              <a:gd name="connsiteY719" fmla="*/ 1980766 h 6858000"/>
              <a:gd name="connsiteX720" fmla="*/ 116765 w 7467600"/>
              <a:gd name="connsiteY720" fmla="*/ 1911033 h 6858000"/>
              <a:gd name="connsiteX721" fmla="*/ 16405 w 7467600"/>
              <a:gd name="connsiteY721" fmla="*/ 1803412 h 6858000"/>
              <a:gd name="connsiteX722" fmla="*/ 0 w 7467600"/>
              <a:gd name="connsiteY722" fmla="*/ 1784777 h 6858000"/>
              <a:gd name="connsiteX723" fmla="*/ 0 w 7467600"/>
              <a:gd name="connsiteY723" fmla="*/ 1740082 h 6858000"/>
              <a:gd name="connsiteX724" fmla="*/ 39394 w 7467600"/>
              <a:gd name="connsiteY724" fmla="*/ 1784856 h 6858000"/>
              <a:gd name="connsiteX725" fmla="*/ 135813 w 7467600"/>
              <a:gd name="connsiteY725" fmla="*/ 1888838 h 6858000"/>
              <a:gd name="connsiteX726" fmla="*/ 242575 w 7467600"/>
              <a:gd name="connsiteY726" fmla="*/ 1958841 h 6858000"/>
              <a:gd name="connsiteX727" fmla="*/ 82197 w 7467600"/>
              <a:gd name="connsiteY727" fmla="*/ 1754826 h 6858000"/>
              <a:gd name="connsiteX728" fmla="*/ 0 w 7467600"/>
              <a:gd name="connsiteY728" fmla="*/ 1679650 h 6858000"/>
              <a:gd name="connsiteX729" fmla="*/ 0 w 7467600"/>
              <a:gd name="connsiteY729" fmla="*/ 1602463 h 6858000"/>
              <a:gd name="connsiteX730" fmla="*/ 84689 w 7467600"/>
              <a:gd name="connsiteY730" fmla="*/ 1677442 h 6858000"/>
              <a:gd name="connsiteX731" fmla="*/ 298437 w 7467600"/>
              <a:gd name="connsiteY731" fmla="*/ 1968019 h 6858000"/>
              <a:gd name="connsiteX732" fmla="*/ 227269 w 7467600"/>
              <a:gd name="connsiteY732" fmla="*/ 1114064 h 6858000"/>
              <a:gd name="connsiteX733" fmla="*/ 248003 w 7467600"/>
              <a:gd name="connsiteY733" fmla="*/ 1089613 h 6858000"/>
              <a:gd name="connsiteX734" fmla="*/ 427020 w 7467600"/>
              <a:gd name="connsiteY734" fmla="*/ 1619803 h 6858000"/>
              <a:gd name="connsiteX735" fmla="*/ 340345 w 7467600"/>
              <a:gd name="connsiteY735" fmla="*/ 2027739 h 6858000"/>
              <a:gd name="connsiteX736" fmla="*/ 360865 w 7467600"/>
              <a:gd name="connsiteY736" fmla="*/ 2044827 h 6858000"/>
              <a:gd name="connsiteX737" fmla="*/ 560414 w 7467600"/>
              <a:gd name="connsiteY737" fmla="*/ 2421457 h 6858000"/>
              <a:gd name="connsiteX738" fmla="*/ 1359703 w 7467600"/>
              <a:gd name="connsiteY738" fmla="*/ 2578554 h 6858000"/>
              <a:gd name="connsiteX739" fmla="*/ 1359422 w 7467600"/>
              <a:gd name="connsiteY739" fmla="*/ 2577994 h 6858000"/>
              <a:gd name="connsiteX740" fmla="*/ 828701 w 7467600"/>
              <a:gd name="connsiteY740" fmla="*/ 1839520 h 6858000"/>
              <a:gd name="connsiteX741" fmla="*/ 494427 w 7467600"/>
              <a:gd name="connsiteY741" fmla="*/ 1092333 h 6858000"/>
              <a:gd name="connsiteX742" fmla="*/ 506322 w 7467600"/>
              <a:gd name="connsiteY742" fmla="*/ 1020997 h 6858000"/>
              <a:gd name="connsiteX743" fmla="*/ 4570198 w 7467600"/>
              <a:gd name="connsiteY743" fmla="*/ 978081 h 6858000"/>
              <a:gd name="connsiteX744" fmla="*/ 4523691 w 7467600"/>
              <a:gd name="connsiteY744" fmla="*/ 1127776 h 6858000"/>
              <a:gd name="connsiteX745" fmla="*/ 4509875 w 7467600"/>
              <a:gd name="connsiteY745" fmla="*/ 1167552 h 6858000"/>
              <a:gd name="connsiteX746" fmla="*/ 4478168 w 7467600"/>
              <a:gd name="connsiteY746" fmla="*/ 1260735 h 6858000"/>
              <a:gd name="connsiteX747" fmla="*/ 4409309 w 7467600"/>
              <a:gd name="connsiteY747" fmla="*/ 1666996 h 6858000"/>
              <a:gd name="connsiteX748" fmla="*/ 4370031 w 7467600"/>
              <a:gd name="connsiteY748" fmla="*/ 1955666 h 6858000"/>
              <a:gd name="connsiteX749" fmla="*/ 4570198 w 7467600"/>
              <a:gd name="connsiteY749" fmla="*/ 978081 h 6858000"/>
              <a:gd name="connsiteX750" fmla="*/ 4557898 w 7467600"/>
              <a:gd name="connsiteY750" fmla="*/ 900011 h 6858000"/>
              <a:gd name="connsiteX751" fmla="*/ 4344840 w 7467600"/>
              <a:gd name="connsiteY751" fmla="*/ 1922038 h 6858000"/>
              <a:gd name="connsiteX752" fmla="*/ 4378710 w 7467600"/>
              <a:gd name="connsiteY752" fmla="*/ 1665516 h 6858000"/>
              <a:gd name="connsiteX753" fmla="*/ 4448798 w 7467600"/>
              <a:gd name="connsiteY753" fmla="*/ 1253024 h 6858000"/>
              <a:gd name="connsiteX754" fmla="*/ 4480315 w 7467600"/>
              <a:gd name="connsiteY754" fmla="*/ 1158454 h 6858000"/>
              <a:gd name="connsiteX755" fmla="*/ 4494133 w 7467600"/>
              <a:gd name="connsiteY755" fmla="*/ 1118676 h 6858000"/>
              <a:gd name="connsiteX756" fmla="*/ 4557898 w 7467600"/>
              <a:gd name="connsiteY756" fmla="*/ 900011 h 6858000"/>
              <a:gd name="connsiteX757" fmla="*/ 5870151 w 7467600"/>
              <a:gd name="connsiteY757" fmla="*/ 898890 h 6858000"/>
              <a:gd name="connsiteX758" fmla="*/ 5861335 w 7467600"/>
              <a:gd name="connsiteY758" fmla="*/ 899177 h 6858000"/>
              <a:gd name="connsiteX759" fmla="*/ 5843702 w 7467600"/>
              <a:gd name="connsiteY759" fmla="*/ 899748 h 6858000"/>
              <a:gd name="connsiteX760" fmla="*/ 5651107 w 7467600"/>
              <a:gd name="connsiteY760" fmla="*/ 920306 h 6858000"/>
              <a:gd name="connsiteX761" fmla="*/ 5459407 w 7467600"/>
              <a:gd name="connsiteY761" fmla="*/ 940975 h 6858000"/>
              <a:gd name="connsiteX762" fmla="*/ 5374846 w 7467600"/>
              <a:gd name="connsiteY762" fmla="*/ 941988 h 6858000"/>
              <a:gd name="connsiteX763" fmla="*/ 5256105 w 7467600"/>
              <a:gd name="connsiteY763" fmla="*/ 945632 h 6858000"/>
              <a:gd name="connsiteX764" fmla="*/ 5107071 w 7467600"/>
              <a:gd name="connsiteY764" fmla="*/ 969720 h 6858000"/>
              <a:gd name="connsiteX765" fmla="*/ 4998681 w 7467600"/>
              <a:gd name="connsiteY765" fmla="*/ 988771 h 6858000"/>
              <a:gd name="connsiteX766" fmla="*/ 5870151 w 7467600"/>
              <a:gd name="connsiteY766" fmla="*/ 898890 h 6858000"/>
              <a:gd name="connsiteX767" fmla="*/ 5504425 w 7467600"/>
              <a:gd name="connsiteY767" fmla="*/ 848067 h 6858000"/>
              <a:gd name="connsiteX768" fmla="*/ 4968849 w 7467600"/>
              <a:gd name="connsiteY768" fmla="*/ 962318 h 6858000"/>
              <a:gd name="connsiteX769" fmla="*/ 5104039 w 7467600"/>
              <a:gd name="connsiteY769" fmla="*/ 940634 h 6858000"/>
              <a:gd name="connsiteX770" fmla="*/ 5256311 w 7467600"/>
              <a:gd name="connsiteY770" fmla="*/ 916490 h 6858000"/>
              <a:gd name="connsiteX771" fmla="*/ 5377381 w 7467600"/>
              <a:gd name="connsiteY771" fmla="*/ 912671 h 6858000"/>
              <a:gd name="connsiteX772" fmla="*/ 5460148 w 7467600"/>
              <a:gd name="connsiteY772" fmla="*/ 911442 h 6858000"/>
              <a:gd name="connsiteX773" fmla="*/ 5648971 w 7467600"/>
              <a:gd name="connsiteY773" fmla="*/ 891331 h 6858000"/>
              <a:gd name="connsiteX774" fmla="*/ 5844807 w 7467600"/>
              <a:gd name="connsiteY774" fmla="*/ 870718 h 6858000"/>
              <a:gd name="connsiteX775" fmla="*/ 5862975 w 7467600"/>
              <a:gd name="connsiteY775" fmla="*/ 869756 h 6858000"/>
              <a:gd name="connsiteX776" fmla="*/ 5920887 w 7467600"/>
              <a:gd name="connsiteY776" fmla="*/ 865929 h 6858000"/>
              <a:gd name="connsiteX777" fmla="*/ 5504425 w 7467600"/>
              <a:gd name="connsiteY777" fmla="*/ 848067 h 6858000"/>
              <a:gd name="connsiteX778" fmla="*/ 3607114 w 7467600"/>
              <a:gd name="connsiteY778" fmla="*/ 467441 h 6858000"/>
              <a:gd name="connsiteX779" fmla="*/ 3296242 w 7467600"/>
              <a:gd name="connsiteY779" fmla="*/ 807991 h 6858000"/>
              <a:gd name="connsiteX780" fmla="*/ 3174674 w 7467600"/>
              <a:gd name="connsiteY780" fmla="*/ 919759 h 6858000"/>
              <a:gd name="connsiteX781" fmla="*/ 3042978 w 7467600"/>
              <a:gd name="connsiteY781" fmla="*/ 1054894 h 6858000"/>
              <a:gd name="connsiteX782" fmla="*/ 2968914 w 7467600"/>
              <a:gd name="connsiteY782" fmla="*/ 1133756 h 6858000"/>
              <a:gd name="connsiteX783" fmla="*/ 3103823 w 7467600"/>
              <a:gd name="connsiteY783" fmla="*/ 1026814 h 6858000"/>
              <a:gd name="connsiteX784" fmla="*/ 3607114 w 7467600"/>
              <a:gd name="connsiteY784" fmla="*/ 467441 h 6858000"/>
              <a:gd name="connsiteX785" fmla="*/ 3744487 w 7467600"/>
              <a:gd name="connsiteY785" fmla="*/ 383136 h 6858000"/>
              <a:gd name="connsiteX786" fmla="*/ 3970213 w 7467600"/>
              <a:gd name="connsiteY786" fmla="*/ 995559 h 6858000"/>
              <a:gd name="connsiteX787" fmla="*/ 3744487 w 7467600"/>
              <a:gd name="connsiteY787" fmla="*/ 383136 h 6858000"/>
              <a:gd name="connsiteX788" fmla="*/ 3624562 w 7467600"/>
              <a:gd name="connsiteY788" fmla="*/ 367041 h 6858000"/>
              <a:gd name="connsiteX789" fmla="*/ 3489712 w 7467600"/>
              <a:gd name="connsiteY789" fmla="*/ 485386 h 6858000"/>
              <a:gd name="connsiteX790" fmla="*/ 3182994 w 7467600"/>
              <a:gd name="connsiteY790" fmla="*/ 828265 h 6858000"/>
              <a:gd name="connsiteX791" fmla="*/ 2892114 w 7467600"/>
              <a:gd name="connsiteY791" fmla="*/ 1172635 h 6858000"/>
              <a:gd name="connsiteX792" fmla="*/ 3021459 w 7467600"/>
              <a:gd name="connsiteY792" fmla="*/ 1035385 h 6858000"/>
              <a:gd name="connsiteX793" fmla="*/ 3153873 w 7467600"/>
              <a:gd name="connsiteY793" fmla="*/ 898971 h 6858000"/>
              <a:gd name="connsiteX794" fmla="*/ 3276511 w 7467600"/>
              <a:gd name="connsiteY794" fmla="*/ 786423 h 6858000"/>
              <a:gd name="connsiteX795" fmla="*/ 3584154 w 7467600"/>
              <a:gd name="connsiteY795" fmla="*/ 448218 h 6858000"/>
              <a:gd name="connsiteX796" fmla="*/ 3624562 w 7467600"/>
              <a:gd name="connsiteY796" fmla="*/ 367041 h 6858000"/>
              <a:gd name="connsiteX797" fmla="*/ 3766672 w 7467600"/>
              <a:gd name="connsiteY797" fmla="*/ 359429 h 6858000"/>
              <a:gd name="connsiteX798" fmla="*/ 3996338 w 7467600"/>
              <a:gd name="connsiteY798" fmla="*/ 968237 h 6858000"/>
              <a:gd name="connsiteX799" fmla="*/ 3766672 w 7467600"/>
              <a:gd name="connsiteY799" fmla="*/ 359429 h 6858000"/>
              <a:gd name="connsiteX800" fmla="*/ 5805386 w 7467600"/>
              <a:gd name="connsiteY800" fmla="*/ 239240 h 6858000"/>
              <a:gd name="connsiteX801" fmla="*/ 5736947 w 7467600"/>
              <a:gd name="connsiteY801" fmla="*/ 261367 h 6858000"/>
              <a:gd name="connsiteX802" fmla="*/ 5427012 w 7467600"/>
              <a:gd name="connsiteY802" fmla="*/ 311272 h 6858000"/>
              <a:gd name="connsiteX803" fmla="*/ 5147818 w 7467600"/>
              <a:gd name="connsiteY803" fmla="*/ 322112 h 6858000"/>
              <a:gd name="connsiteX804" fmla="*/ 5060854 w 7467600"/>
              <a:gd name="connsiteY804" fmla="*/ 311882 h 6858000"/>
              <a:gd name="connsiteX805" fmla="*/ 4945989 w 7467600"/>
              <a:gd name="connsiteY805" fmla="*/ 300516 h 6858000"/>
              <a:gd name="connsiteX806" fmla="*/ 5410479 w 7467600"/>
              <a:gd name="connsiteY806" fmla="*/ 348434 h 6858000"/>
              <a:gd name="connsiteX807" fmla="*/ 5805386 w 7467600"/>
              <a:gd name="connsiteY807" fmla="*/ 239240 h 6858000"/>
              <a:gd name="connsiteX808" fmla="*/ 5905192 w 7467600"/>
              <a:gd name="connsiteY808" fmla="*/ 163079 h 6858000"/>
              <a:gd name="connsiteX809" fmla="*/ 5865655 w 7467600"/>
              <a:gd name="connsiteY809" fmla="*/ 171901 h 6858000"/>
              <a:gd name="connsiteX810" fmla="*/ 5259740 w 7467600"/>
              <a:gd name="connsiteY810" fmla="*/ 257013 h 6858000"/>
              <a:gd name="connsiteX811" fmla="*/ 5208466 w 7467600"/>
              <a:gd name="connsiteY811" fmla="*/ 257550 h 6858000"/>
              <a:gd name="connsiteX812" fmla="*/ 4980204 w 7467600"/>
              <a:gd name="connsiteY812" fmla="*/ 271903 h 6858000"/>
              <a:gd name="connsiteX813" fmla="*/ 5068068 w 7467600"/>
              <a:gd name="connsiteY813" fmla="*/ 282244 h 6858000"/>
              <a:gd name="connsiteX814" fmla="*/ 5153231 w 7467600"/>
              <a:gd name="connsiteY814" fmla="*/ 292240 h 6858000"/>
              <a:gd name="connsiteX815" fmla="*/ 5426491 w 7467600"/>
              <a:gd name="connsiteY815" fmla="*/ 281128 h 6858000"/>
              <a:gd name="connsiteX816" fmla="*/ 5731212 w 7467600"/>
              <a:gd name="connsiteY816" fmla="*/ 231951 h 6858000"/>
              <a:gd name="connsiteX817" fmla="*/ 5905192 w 7467600"/>
              <a:gd name="connsiteY817" fmla="*/ 163079 h 6858000"/>
              <a:gd name="connsiteX818" fmla="*/ 5944437 w 7467600"/>
              <a:gd name="connsiteY818" fmla="*/ 113829 h 6858000"/>
              <a:gd name="connsiteX819" fmla="*/ 5825032 w 7467600"/>
              <a:gd name="connsiteY819" fmla="*/ 146405 h 6858000"/>
              <a:gd name="connsiteX820" fmla="*/ 4955599 w 7467600"/>
              <a:gd name="connsiteY820" fmla="*/ 247008 h 6858000"/>
              <a:gd name="connsiteX821" fmla="*/ 5210104 w 7467600"/>
              <a:gd name="connsiteY821" fmla="*/ 228123 h 6858000"/>
              <a:gd name="connsiteX822" fmla="*/ 5261015 w 7467600"/>
              <a:gd name="connsiteY822" fmla="*/ 227087 h 6858000"/>
              <a:gd name="connsiteX823" fmla="*/ 5861181 w 7467600"/>
              <a:gd name="connsiteY823" fmla="*/ 143093 h 6858000"/>
              <a:gd name="connsiteX824" fmla="*/ 5961252 w 7467600"/>
              <a:gd name="connsiteY824" fmla="*/ 114820 h 6858000"/>
              <a:gd name="connsiteX825" fmla="*/ 5944437 w 7467600"/>
              <a:gd name="connsiteY825" fmla="*/ 113829 h 6858000"/>
              <a:gd name="connsiteX826" fmla="*/ 3882765 w 7467600"/>
              <a:gd name="connsiteY826" fmla="*/ 0 h 6858000"/>
              <a:gd name="connsiteX827" fmla="*/ 3995099 w 7467600"/>
              <a:gd name="connsiteY827" fmla="*/ 0 h 6858000"/>
              <a:gd name="connsiteX828" fmla="*/ 4163818 w 7467600"/>
              <a:gd name="connsiteY828" fmla="*/ 234104 h 6858000"/>
              <a:gd name="connsiteX829" fmla="*/ 4172099 w 7467600"/>
              <a:gd name="connsiteY829" fmla="*/ 234207 h 6858000"/>
              <a:gd name="connsiteX830" fmla="*/ 4784282 w 7467600"/>
              <a:gd name="connsiteY830" fmla="*/ 276561 h 6858000"/>
              <a:gd name="connsiteX831" fmla="*/ 4801687 w 7467600"/>
              <a:gd name="connsiteY831" fmla="*/ 267764 h 6858000"/>
              <a:gd name="connsiteX832" fmla="*/ 6082788 w 7467600"/>
              <a:gd name="connsiteY832" fmla="*/ 64119 h 6858000"/>
              <a:gd name="connsiteX833" fmla="*/ 6099442 w 7467600"/>
              <a:gd name="connsiteY833" fmla="*/ 82568 h 6858000"/>
              <a:gd name="connsiteX834" fmla="*/ 4804137 w 7467600"/>
              <a:gd name="connsiteY834" fmla="*/ 320931 h 6858000"/>
              <a:gd name="connsiteX835" fmla="*/ 4227047 w 7467600"/>
              <a:gd name="connsiteY835" fmla="*/ 313415 h 6858000"/>
              <a:gd name="connsiteX836" fmla="*/ 4346041 w 7467600"/>
              <a:gd name="connsiteY836" fmla="*/ 456086 h 6858000"/>
              <a:gd name="connsiteX837" fmla="*/ 4870967 w 7467600"/>
              <a:gd name="connsiteY837" fmla="*/ 963061 h 6858000"/>
              <a:gd name="connsiteX838" fmla="*/ 4889647 w 7467600"/>
              <a:gd name="connsiteY838" fmla="*/ 957147 h 6858000"/>
              <a:gd name="connsiteX839" fmla="*/ 5422504 w 7467600"/>
              <a:gd name="connsiteY839" fmla="*/ 805191 h 6858000"/>
              <a:gd name="connsiteX840" fmla="*/ 6087656 w 7467600"/>
              <a:gd name="connsiteY840" fmla="*/ 826703 h 6858000"/>
              <a:gd name="connsiteX841" fmla="*/ 6058717 w 7467600"/>
              <a:gd name="connsiteY841" fmla="*/ 865992 h 6858000"/>
              <a:gd name="connsiteX842" fmla="*/ 4974153 w 7467600"/>
              <a:gd name="connsiteY842" fmla="*/ 1045456 h 6858000"/>
              <a:gd name="connsiteX843" fmla="*/ 5627835 w 7467600"/>
              <a:gd name="connsiteY843" fmla="*/ 1472077 h 6858000"/>
              <a:gd name="connsiteX844" fmla="*/ 5629817 w 7467600"/>
              <a:gd name="connsiteY844" fmla="*/ 1471412 h 6858000"/>
              <a:gd name="connsiteX845" fmla="*/ 5634124 w 7467600"/>
              <a:gd name="connsiteY845" fmla="*/ 1470572 h 6858000"/>
              <a:gd name="connsiteX846" fmla="*/ 5755832 w 7467600"/>
              <a:gd name="connsiteY846" fmla="*/ 1383886 h 6858000"/>
              <a:gd name="connsiteX847" fmla="*/ 6014186 w 7467600"/>
              <a:gd name="connsiteY847" fmla="*/ 1279799 h 6858000"/>
              <a:gd name="connsiteX848" fmla="*/ 6901619 w 7467600"/>
              <a:gd name="connsiteY848" fmla="*/ 1047874 h 6858000"/>
              <a:gd name="connsiteX849" fmla="*/ 6931566 w 7467600"/>
              <a:gd name="connsiteY849" fmla="*/ 1062034 h 6858000"/>
              <a:gd name="connsiteX850" fmla="*/ 5790982 w 7467600"/>
              <a:gd name="connsiteY850" fmla="*/ 1561380 h 6858000"/>
              <a:gd name="connsiteX851" fmla="*/ 6188971 w 7467600"/>
              <a:gd name="connsiteY851" fmla="*/ 1755168 h 6858000"/>
              <a:gd name="connsiteX852" fmla="*/ 6202446 w 7467600"/>
              <a:gd name="connsiteY852" fmla="*/ 1752268 h 6858000"/>
              <a:gd name="connsiteX853" fmla="*/ 7179560 w 7467600"/>
              <a:gd name="connsiteY853" fmla="*/ 1467551 h 6858000"/>
              <a:gd name="connsiteX854" fmla="*/ 7158730 w 7467600"/>
              <a:gd name="connsiteY854" fmla="*/ 1507835 h 6858000"/>
              <a:gd name="connsiteX855" fmla="*/ 6326959 w 7467600"/>
              <a:gd name="connsiteY855" fmla="*/ 1817686 h 6858000"/>
              <a:gd name="connsiteX856" fmla="*/ 6537433 w 7467600"/>
              <a:gd name="connsiteY856" fmla="*/ 1907790 h 6858000"/>
              <a:gd name="connsiteX857" fmla="*/ 6550221 w 7467600"/>
              <a:gd name="connsiteY857" fmla="*/ 1910729 h 6858000"/>
              <a:gd name="connsiteX858" fmla="*/ 6964438 w 7467600"/>
              <a:gd name="connsiteY858" fmla="*/ 2209505 h 6858000"/>
              <a:gd name="connsiteX859" fmla="*/ 7367862 w 7467600"/>
              <a:gd name="connsiteY859" fmla="*/ 2806833 h 6858000"/>
              <a:gd name="connsiteX860" fmla="*/ 7364329 w 7467600"/>
              <a:gd name="connsiteY860" fmla="*/ 2826907 h 6858000"/>
              <a:gd name="connsiteX861" fmla="*/ 7290545 w 7467600"/>
              <a:gd name="connsiteY861" fmla="*/ 2850663 h 6858000"/>
              <a:gd name="connsiteX862" fmla="*/ 6472036 w 7467600"/>
              <a:gd name="connsiteY862" fmla="*/ 1959003 h 6858000"/>
              <a:gd name="connsiteX863" fmla="*/ 5792897 w 7467600"/>
              <a:gd name="connsiteY863" fmla="*/ 1647747 h 6858000"/>
              <a:gd name="connsiteX864" fmla="*/ 5842751 w 7467600"/>
              <a:gd name="connsiteY864" fmla="*/ 1816112 h 6858000"/>
              <a:gd name="connsiteX865" fmla="*/ 5847424 w 7467600"/>
              <a:gd name="connsiteY865" fmla="*/ 1815776 h 6858000"/>
              <a:gd name="connsiteX866" fmla="*/ 6399821 w 7467600"/>
              <a:gd name="connsiteY866" fmla="*/ 2344799 h 6858000"/>
              <a:gd name="connsiteX867" fmla="*/ 6323232 w 7467600"/>
              <a:gd name="connsiteY867" fmla="*/ 2389634 h 6858000"/>
              <a:gd name="connsiteX868" fmla="*/ 5942958 w 7467600"/>
              <a:gd name="connsiteY868" fmla="*/ 2077708 h 6858000"/>
              <a:gd name="connsiteX869" fmla="*/ 5921559 w 7467600"/>
              <a:gd name="connsiteY869" fmla="*/ 2378596 h 6858000"/>
              <a:gd name="connsiteX870" fmla="*/ 5817651 w 7467600"/>
              <a:gd name="connsiteY870" fmla="*/ 3023919 h 6858000"/>
              <a:gd name="connsiteX871" fmla="*/ 5729634 w 7467600"/>
              <a:gd name="connsiteY871" fmla="*/ 3051849 h 6858000"/>
              <a:gd name="connsiteX872" fmla="*/ 5611018 w 7467600"/>
              <a:gd name="connsiteY872" fmla="*/ 2316769 h 6858000"/>
              <a:gd name="connsiteX873" fmla="*/ 5687608 w 7467600"/>
              <a:gd name="connsiteY873" fmla="*/ 2039972 h 6858000"/>
              <a:gd name="connsiteX874" fmla="*/ 5657554 w 7467600"/>
              <a:gd name="connsiteY874" fmla="*/ 1576445 h 6858000"/>
              <a:gd name="connsiteX875" fmla="*/ 5150475 w 7467600"/>
              <a:gd name="connsiteY875" fmla="*/ 1274012 h 6858000"/>
              <a:gd name="connsiteX876" fmla="*/ 5349142 w 7467600"/>
              <a:gd name="connsiteY876" fmla="*/ 2204405 h 6858000"/>
              <a:gd name="connsiteX877" fmla="*/ 5262214 w 7467600"/>
              <a:gd name="connsiteY877" fmla="*/ 2233836 h 6858000"/>
              <a:gd name="connsiteX878" fmla="*/ 4981539 w 7467600"/>
              <a:gd name="connsiteY878" fmla="*/ 1542201 h 6858000"/>
              <a:gd name="connsiteX879" fmla="*/ 4958461 w 7467600"/>
              <a:gd name="connsiteY879" fmla="*/ 1136957 h 6858000"/>
              <a:gd name="connsiteX880" fmla="*/ 4655015 w 7467600"/>
              <a:gd name="connsiteY880" fmla="*/ 891426 h 6858000"/>
              <a:gd name="connsiteX881" fmla="*/ 4348002 w 7467600"/>
              <a:gd name="connsiteY881" fmla="*/ 2205895 h 6858000"/>
              <a:gd name="connsiteX882" fmla="*/ 4262250 w 7467600"/>
              <a:gd name="connsiteY882" fmla="*/ 2219972 h 6858000"/>
              <a:gd name="connsiteX883" fmla="*/ 4550611 w 7467600"/>
              <a:gd name="connsiteY883" fmla="*/ 817540 h 6858000"/>
              <a:gd name="connsiteX884" fmla="*/ 4564418 w 7467600"/>
              <a:gd name="connsiteY884" fmla="*/ 808293 h 6858000"/>
              <a:gd name="connsiteX885" fmla="*/ 4266388 w 7467600"/>
              <a:gd name="connsiteY885" fmla="*/ 500083 h 6858000"/>
              <a:gd name="connsiteX886" fmla="*/ 4032842 w 7467600"/>
              <a:gd name="connsiteY886" fmla="*/ 211809 h 6858000"/>
              <a:gd name="connsiteX887" fmla="*/ 3882765 w 7467600"/>
              <a:gd name="connsiteY887" fmla="*/ 0 h 6858000"/>
              <a:gd name="connsiteX888" fmla="*/ 3721337 w 7467600"/>
              <a:gd name="connsiteY888" fmla="*/ 0 h 6858000"/>
              <a:gd name="connsiteX889" fmla="*/ 3797544 w 7467600"/>
              <a:gd name="connsiteY889" fmla="*/ 0 h 6858000"/>
              <a:gd name="connsiteX890" fmla="*/ 3775734 w 7467600"/>
              <a:gd name="connsiteY890" fmla="*/ 95131 h 6858000"/>
              <a:gd name="connsiteX891" fmla="*/ 3724807 w 7467600"/>
              <a:gd name="connsiteY891" fmla="*/ 272257 h 6858000"/>
              <a:gd name="connsiteX892" fmla="*/ 3726844 w 7467600"/>
              <a:gd name="connsiteY892" fmla="*/ 282988 h 6858000"/>
              <a:gd name="connsiteX893" fmla="*/ 3742664 w 7467600"/>
              <a:gd name="connsiteY893" fmla="*/ 279918 h 6858000"/>
              <a:gd name="connsiteX894" fmla="*/ 4103910 w 7467600"/>
              <a:gd name="connsiteY894" fmla="*/ 1161917 h 6858000"/>
              <a:gd name="connsiteX895" fmla="*/ 4020269 w 7467600"/>
              <a:gd name="connsiteY895" fmla="*/ 1200406 h 6858000"/>
              <a:gd name="connsiteX896" fmla="*/ 3674882 w 7467600"/>
              <a:gd name="connsiteY896" fmla="*/ 488524 h 6858000"/>
              <a:gd name="connsiteX897" fmla="*/ 3132682 w 7467600"/>
              <a:gd name="connsiteY897" fmla="*/ 1072284 h 6858000"/>
              <a:gd name="connsiteX898" fmla="*/ 2716346 w 7467600"/>
              <a:gd name="connsiteY898" fmla="*/ 1276376 h 6858000"/>
              <a:gd name="connsiteX899" fmla="*/ 2716772 w 7467600"/>
              <a:gd name="connsiteY899" fmla="*/ 1255462 h 6858000"/>
              <a:gd name="connsiteX900" fmla="*/ 3471096 w 7467600"/>
              <a:gd name="connsiteY900" fmla="*/ 437072 h 6858000"/>
              <a:gd name="connsiteX901" fmla="*/ 3639057 w 7467600"/>
              <a:gd name="connsiteY901" fmla="*/ 286334 h 6858000"/>
              <a:gd name="connsiteX902" fmla="*/ 3640309 w 7467600"/>
              <a:gd name="connsiteY902" fmla="*/ 284664 h 6858000"/>
              <a:gd name="connsiteX903" fmla="*/ 3646022 w 7467600"/>
              <a:gd name="connsiteY903" fmla="*/ 276711 h 6858000"/>
              <a:gd name="connsiteX904" fmla="*/ 3707943 w 7467600"/>
              <a:gd name="connsiteY904" fmla="*/ 65958 h 6858000"/>
              <a:gd name="connsiteX905" fmla="*/ 3721337 w 7467600"/>
              <a:gd name="connsiteY905" fmla="*/ 0 h 6858000"/>
              <a:gd name="connsiteX906" fmla="*/ 2867960 w 7467600"/>
              <a:gd name="connsiteY906" fmla="*/ 0 h 6858000"/>
              <a:gd name="connsiteX907" fmla="*/ 2926351 w 7467600"/>
              <a:gd name="connsiteY907" fmla="*/ 0 h 6858000"/>
              <a:gd name="connsiteX908" fmla="*/ 2902823 w 7467600"/>
              <a:gd name="connsiteY908" fmla="*/ 262929 h 6858000"/>
              <a:gd name="connsiteX909" fmla="*/ 2940663 w 7467600"/>
              <a:gd name="connsiteY909" fmla="*/ 140884 h 6858000"/>
              <a:gd name="connsiteX910" fmla="*/ 2947039 w 7467600"/>
              <a:gd name="connsiteY910" fmla="*/ 122524 h 6858000"/>
              <a:gd name="connsiteX911" fmla="*/ 2984316 w 7467600"/>
              <a:gd name="connsiteY911" fmla="*/ 0 h 6858000"/>
              <a:gd name="connsiteX912" fmla="*/ 3016114 w 7467600"/>
              <a:gd name="connsiteY912" fmla="*/ 0 h 6858000"/>
              <a:gd name="connsiteX913" fmla="*/ 2979949 w 7467600"/>
              <a:gd name="connsiteY913" fmla="*/ 119274 h 6858000"/>
              <a:gd name="connsiteX914" fmla="*/ 3023879 w 7467600"/>
              <a:gd name="connsiteY914" fmla="*/ 0 h 6858000"/>
              <a:gd name="connsiteX915" fmla="*/ 3105400 w 7467600"/>
              <a:gd name="connsiteY915" fmla="*/ 0 h 6858000"/>
              <a:gd name="connsiteX916" fmla="*/ 3094669 w 7467600"/>
              <a:gd name="connsiteY916" fmla="*/ 30308 h 6858000"/>
              <a:gd name="connsiteX917" fmla="*/ 2901945 w 7467600"/>
              <a:gd name="connsiteY917" fmla="*/ 466538 h 6858000"/>
              <a:gd name="connsiteX918" fmla="*/ 2815209 w 7467600"/>
              <a:gd name="connsiteY918" fmla="*/ 497361 h 6858000"/>
              <a:gd name="connsiteX919" fmla="*/ 2844845 w 7467600"/>
              <a:gd name="connsiteY919" fmla="*/ 127638 h 6858000"/>
              <a:gd name="connsiteX920" fmla="*/ 2867960 w 7467600"/>
              <a:gd name="connsiteY920" fmla="*/ 0 h 6858000"/>
              <a:gd name="connsiteX921" fmla="*/ 1057230 w 7467600"/>
              <a:gd name="connsiteY921" fmla="*/ 0 h 6858000"/>
              <a:gd name="connsiteX922" fmla="*/ 1111003 w 7467600"/>
              <a:gd name="connsiteY922" fmla="*/ 0 h 6858000"/>
              <a:gd name="connsiteX923" fmla="*/ 1125553 w 7467600"/>
              <a:gd name="connsiteY923" fmla="*/ 52588 h 6858000"/>
              <a:gd name="connsiteX924" fmla="*/ 1304276 w 7467600"/>
              <a:gd name="connsiteY924" fmla="*/ 476275 h 6858000"/>
              <a:gd name="connsiteX925" fmla="*/ 1492066 w 7467600"/>
              <a:gd name="connsiteY925" fmla="*/ 886333 h 6858000"/>
              <a:gd name="connsiteX926" fmla="*/ 1423698 w 7467600"/>
              <a:gd name="connsiteY926" fmla="*/ 710817 h 6858000"/>
              <a:gd name="connsiteX927" fmla="*/ 1357609 w 7467600"/>
              <a:gd name="connsiteY927" fmla="*/ 532892 h 6858000"/>
              <a:gd name="connsiteX928" fmla="*/ 1309550 w 7467600"/>
              <a:gd name="connsiteY928" fmla="*/ 374031 h 6858000"/>
              <a:gd name="connsiteX929" fmla="*/ 1193673 w 7467600"/>
              <a:gd name="connsiteY929" fmla="*/ 49533 h 6858000"/>
              <a:gd name="connsiteX930" fmla="*/ 1164391 w 7467600"/>
              <a:gd name="connsiteY930" fmla="*/ 0 h 6858000"/>
              <a:gd name="connsiteX931" fmla="*/ 1200666 w 7467600"/>
              <a:gd name="connsiteY931" fmla="*/ 0 h 6858000"/>
              <a:gd name="connsiteX932" fmla="*/ 1223408 w 7467600"/>
              <a:gd name="connsiteY932" fmla="*/ 38996 h 6858000"/>
              <a:gd name="connsiteX933" fmla="*/ 1339635 w 7467600"/>
              <a:gd name="connsiteY933" fmla="*/ 365517 h 6858000"/>
              <a:gd name="connsiteX934" fmla="*/ 1387469 w 7467600"/>
              <a:gd name="connsiteY934" fmla="*/ 523079 h 6858000"/>
              <a:gd name="connsiteX935" fmla="*/ 1452685 w 7467600"/>
              <a:gd name="connsiteY935" fmla="*/ 699806 h 6858000"/>
              <a:gd name="connsiteX936" fmla="*/ 1492092 w 7467600"/>
              <a:gd name="connsiteY936" fmla="*/ 800424 h 6858000"/>
              <a:gd name="connsiteX937" fmla="*/ 1455302 w 7467600"/>
              <a:gd name="connsiteY937" fmla="*/ 632913 h 6858000"/>
              <a:gd name="connsiteX938" fmla="*/ 1222336 w 7467600"/>
              <a:gd name="connsiteY938" fmla="*/ 9480 h 6858000"/>
              <a:gd name="connsiteX939" fmla="*/ 1214634 w 7467600"/>
              <a:gd name="connsiteY939" fmla="*/ 0 h 6858000"/>
              <a:gd name="connsiteX940" fmla="*/ 1289827 w 7467600"/>
              <a:gd name="connsiteY940" fmla="*/ 0 h 6858000"/>
              <a:gd name="connsiteX941" fmla="*/ 1321076 w 7467600"/>
              <a:gd name="connsiteY941" fmla="*/ 59722 h 6858000"/>
              <a:gd name="connsiteX942" fmla="*/ 1512579 w 7467600"/>
              <a:gd name="connsiteY942" fmla="*/ 626441 h 6858000"/>
              <a:gd name="connsiteX943" fmla="*/ 1506076 w 7467600"/>
              <a:gd name="connsiteY943" fmla="*/ 1089289 h 6858000"/>
              <a:gd name="connsiteX944" fmla="*/ 1486346 w 7467600"/>
              <a:gd name="connsiteY944" fmla="*/ 1079919 h 6858000"/>
              <a:gd name="connsiteX945" fmla="*/ 1070511 w 7467600"/>
              <a:gd name="connsiteY945" fmla="*/ 48609 h 6858000"/>
              <a:gd name="connsiteX946" fmla="*/ 1057230 w 7467600"/>
              <a:gd name="connsiteY946" fmla="*/ 0 h 6858000"/>
              <a:gd name="connsiteX947" fmla="*/ 43151 w 7467600"/>
              <a:gd name="connsiteY947" fmla="*/ 0 h 6858000"/>
              <a:gd name="connsiteX948" fmla="*/ 95283 w 7467600"/>
              <a:gd name="connsiteY948" fmla="*/ 0 h 6858000"/>
              <a:gd name="connsiteX949" fmla="*/ 300708 w 7467600"/>
              <a:gd name="connsiteY949" fmla="*/ 154571 h 6858000"/>
              <a:gd name="connsiteX950" fmla="*/ 530414 w 7467600"/>
              <a:gd name="connsiteY950" fmla="*/ 354673 h 6858000"/>
              <a:gd name="connsiteX951" fmla="*/ 333785 w 7467600"/>
              <a:gd name="connsiteY951" fmla="*/ 161564 h 6858000"/>
              <a:gd name="connsiteX952" fmla="*/ 147005 w 7467600"/>
              <a:gd name="connsiteY952" fmla="*/ 0 h 6858000"/>
              <a:gd name="connsiteX953" fmla="*/ 272509 w 7467600"/>
              <a:gd name="connsiteY953" fmla="*/ 0 h 6858000"/>
              <a:gd name="connsiteX954" fmla="*/ 326276 w 7467600"/>
              <a:gd name="connsiteY954" fmla="*/ 45847 h 6858000"/>
              <a:gd name="connsiteX955" fmla="*/ 823759 w 7467600"/>
              <a:gd name="connsiteY955" fmla="*/ 574145 h 6858000"/>
              <a:gd name="connsiteX956" fmla="*/ 811254 w 7467600"/>
              <a:gd name="connsiteY956" fmla="*/ 665546 h 6858000"/>
              <a:gd name="connsiteX957" fmla="*/ 154042 w 7467600"/>
              <a:gd name="connsiteY957" fmla="*/ 261522 h 6858000"/>
              <a:gd name="connsiteX958" fmla="*/ 13550 w 7467600"/>
              <a:gd name="connsiteY958" fmla="*/ 158423 h 6858000"/>
              <a:gd name="connsiteX959" fmla="*/ 0 w 7467600"/>
              <a:gd name="connsiteY959" fmla="*/ 146618 h 6858000"/>
              <a:gd name="connsiteX960" fmla="*/ 0 w 7467600"/>
              <a:gd name="connsiteY960" fmla="*/ 59161 h 6858000"/>
              <a:gd name="connsiteX961" fmla="*/ 45427 w 7467600"/>
              <a:gd name="connsiteY961" fmla="*/ 101078 h 6858000"/>
              <a:gd name="connsiteX962" fmla="*/ 630103 w 7467600"/>
              <a:gd name="connsiteY962" fmla="*/ 485885 h 6858000"/>
              <a:gd name="connsiteX963" fmla="*/ 532040 w 7467600"/>
              <a:gd name="connsiteY963" fmla="*/ 399359 h 6858000"/>
              <a:gd name="connsiteX964" fmla="*/ 517618 w 7467600"/>
              <a:gd name="connsiteY964" fmla="*/ 385726 h 6858000"/>
              <a:gd name="connsiteX965" fmla="*/ 285074 w 7467600"/>
              <a:gd name="connsiteY965" fmla="*/ 182755 h 6858000"/>
              <a:gd name="connsiteX966" fmla="*/ 43151 w 7467600"/>
              <a:gd name="connsiteY966"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88673 w 7467600"/>
              <a:gd name="connsiteY4" fmla="*/ 6610396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392158 w 7467600"/>
              <a:gd name="connsiteY16" fmla="*/ 6771365 h 6858000"/>
              <a:gd name="connsiteX17" fmla="*/ 7467600 w 7467600"/>
              <a:gd name="connsiteY17" fmla="*/ 6805948 h 6858000"/>
              <a:gd name="connsiteX18" fmla="*/ 7467600 w 7467600"/>
              <a:gd name="connsiteY18" fmla="*/ 6831490 h 6858000"/>
              <a:gd name="connsiteX19" fmla="*/ 7410696 w 7467600"/>
              <a:gd name="connsiteY19" fmla="*/ 6803861 h 6858000"/>
              <a:gd name="connsiteX20" fmla="*/ 7088673 w 7467600"/>
              <a:gd name="connsiteY20" fmla="*/ 6610396 h 6858000"/>
              <a:gd name="connsiteX21" fmla="*/ 1019354 w 7467600"/>
              <a:gd name="connsiteY21" fmla="*/ 6315006 h 6858000"/>
              <a:gd name="connsiteX22" fmla="*/ 441046 w 7467600"/>
              <a:gd name="connsiteY22" fmla="*/ 6691153 h 6858000"/>
              <a:gd name="connsiteX23" fmla="*/ 1019354 w 7467600"/>
              <a:gd name="connsiteY23" fmla="*/ 6315006 h 6858000"/>
              <a:gd name="connsiteX24" fmla="*/ 991680 w 7467600"/>
              <a:gd name="connsiteY24" fmla="*/ 6298413 h 6858000"/>
              <a:gd name="connsiteX25" fmla="*/ 409060 w 7467600"/>
              <a:gd name="connsiteY25" fmla="*/ 6671470 h 6858000"/>
              <a:gd name="connsiteX26" fmla="*/ 991680 w 7467600"/>
              <a:gd name="connsiteY26" fmla="*/ 6298413 h 6858000"/>
              <a:gd name="connsiteX27" fmla="*/ 103333 w 7467600"/>
              <a:gd name="connsiteY27" fmla="*/ 5699602 h 6858000"/>
              <a:gd name="connsiteX28" fmla="*/ 233938 w 7467600"/>
              <a:gd name="connsiteY28" fmla="*/ 5809416 h 6858000"/>
              <a:gd name="connsiteX29" fmla="*/ 883580 w 7467600"/>
              <a:gd name="connsiteY29" fmla="*/ 6180710 h 6858000"/>
              <a:gd name="connsiteX30" fmla="*/ 487337 w 7467600"/>
              <a:gd name="connsiteY30" fmla="*/ 5950182 h 6858000"/>
              <a:gd name="connsiteX31" fmla="*/ 354051 w 7467600"/>
              <a:gd name="connsiteY31" fmla="*/ 5854912 h 6858000"/>
              <a:gd name="connsiteX32" fmla="*/ 195436 w 7467600"/>
              <a:gd name="connsiteY32" fmla="*/ 5755068 h 6858000"/>
              <a:gd name="connsiteX33" fmla="*/ 103333 w 7467600"/>
              <a:gd name="connsiteY33" fmla="*/ 5699602 h 6858000"/>
              <a:gd name="connsiteX34" fmla="*/ 5539432 w 7467600"/>
              <a:gd name="connsiteY34" fmla="*/ 5642928 h 6858000"/>
              <a:gd name="connsiteX35" fmla="*/ 5555462 w 7467600"/>
              <a:gd name="connsiteY35" fmla="*/ 5694454 h 6858000"/>
              <a:gd name="connsiteX36" fmla="*/ 5828270 w 7467600"/>
              <a:gd name="connsiteY36" fmla="*/ 6320663 h 6858000"/>
              <a:gd name="connsiteX37" fmla="*/ 5947416 w 7467600"/>
              <a:gd name="connsiteY37" fmla="*/ 6574846 h 6858000"/>
              <a:gd name="connsiteX38" fmla="*/ 5539432 w 7467600"/>
              <a:gd name="connsiteY38" fmla="*/ 5642928 h 6858000"/>
              <a:gd name="connsiteX39" fmla="*/ 51253 w 7467600"/>
              <a:gd name="connsiteY39" fmla="*/ 5631825 h 6858000"/>
              <a:gd name="connsiteX40" fmla="*/ 211622 w 7467600"/>
              <a:gd name="connsiteY40" fmla="*/ 5728803 h 6858000"/>
              <a:gd name="connsiteX41" fmla="*/ 371652 w 7467600"/>
              <a:gd name="connsiteY41" fmla="*/ 5829062 h 6858000"/>
              <a:gd name="connsiteX42" fmla="*/ 505903 w 7467600"/>
              <a:gd name="connsiteY42" fmla="*/ 5925221 h 6858000"/>
              <a:gd name="connsiteX43" fmla="*/ 899240 w 7467600"/>
              <a:gd name="connsiteY43" fmla="*/ 6153068 h 6858000"/>
              <a:gd name="connsiteX44" fmla="*/ 988114 w 7467600"/>
              <a:gd name="connsiteY44" fmla="*/ 6174204 h 6858000"/>
              <a:gd name="connsiteX45" fmla="*/ 845971 w 7467600"/>
              <a:gd name="connsiteY45" fmla="*/ 6067177 h 6858000"/>
              <a:gd name="connsiteX46" fmla="*/ 448057 w 7467600"/>
              <a:gd name="connsiteY46" fmla="*/ 5841376 h 6858000"/>
              <a:gd name="connsiteX47" fmla="*/ 51253 w 7467600"/>
              <a:gd name="connsiteY47" fmla="*/ 5631825 h 6858000"/>
              <a:gd name="connsiteX48" fmla="*/ 2606687 w 7467600"/>
              <a:gd name="connsiteY48" fmla="*/ 5630718 h 6858000"/>
              <a:gd name="connsiteX49" fmla="*/ 2645658 w 7467600"/>
              <a:gd name="connsiteY49" fmla="*/ 6640259 h 6858000"/>
              <a:gd name="connsiteX50" fmla="*/ 2606687 w 7467600"/>
              <a:gd name="connsiteY50" fmla="*/ 5630718 h 6858000"/>
              <a:gd name="connsiteX51" fmla="*/ 3642057 w 7467600"/>
              <a:gd name="connsiteY51" fmla="*/ 5573487 h 6858000"/>
              <a:gd name="connsiteX52" fmla="*/ 3632981 w 7467600"/>
              <a:gd name="connsiteY52" fmla="*/ 5579437 h 6858000"/>
              <a:gd name="connsiteX53" fmla="*/ 3382436 w 7467600"/>
              <a:gd name="connsiteY53" fmla="*/ 5952726 h 6858000"/>
              <a:gd name="connsiteX54" fmla="*/ 3191929 w 7467600"/>
              <a:gd name="connsiteY54" fmla="*/ 6662669 h 6858000"/>
              <a:gd name="connsiteX55" fmla="*/ 3369898 w 7467600"/>
              <a:gd name="connsiteY55" fmla="*/ 6081771 h 6858000"/>
              <a:gd name="connsiteX56" fmla="*/ 3642057 w 7467600"/>
              <a:gd name="connsiteY56" fmla="*/ 5573487 h 6858000"/>
              <a:gd name="connsiteX57" fmla="*/ 2650666 w 7467600"/>
              <a:gd name="connsiteY57" fmla="*/ 5530686 h 6858000"/>
              <a:gd name="connsiteX58" fmla="*/ 2650249 w 7467600"/>
              <a:gd name="connsiteY58" fmla="*/ 5532101 h 6858000"/>
              <a:gd name="connsiteX59" fmla="*/ 2663808 w 7467600"/>
              <a:gd name="connsiteY59" fmla="*/ 6535215 h 6858000"/>
              <a:gd name="connsiteX60" fmla="*/ 2665418 w 7467600"/>
              <a:gd name="connsiteY60" fmla="*/ 6132756 h 6858000"/>
              <a:gd name="connsiteX61" fmla="*/ 2650666 w 7467600"/>
              <a:gd name="connsiteY61" fmla="*/ 5530686 h 6858000"/>
              <a:gd name="connsiteX62" fmla="*/ 2680277 w 7467600"/>
              <a:gd name="connsiteY62" fmla="*/ 5479204 h 6858000"/>
              <a:gd name="connsiteX63" fmla="*/ 2678972 w 7467600"/>
              <a:gd name="connsiteY63" fmla="*/ 5481582 h 6858000"/>
              <a:gd name="connsiteX64" fmla="*/ 2696666 w 7467600"/>
              <a:gd name="connsiteY64" fmla="*/ 6133836 h 6858000"/>
              <a:gd name="connsiteX65" fmla="*/ 2695769 w 7467600"/>
              <a:gd name="connsiteY65" fmla="*/ 6390955 h 6858000"/>
              <a:gd name="connsiteX66" fmla="*/ 2739893 w 7467600"/>
              <a:gd name="connsiteY66" fmla="*/ 6108357 h 6858000"/>
              <a:gd name="connsiteX67" fmla="*/ 2680277 w 7467600"/>
              <a:gd name="connsiteY67" fmla="*/ 5479204 h 6858000"/>
              <a:gd name="connsiteX68" fmla="*/ 1132195 w 7467600"/>
              <a:gd name="connsiteY68" fmla="*/ 5467980 h 6858000"/>
              <a:gd name="connsiteX69" fmla="*/ 1679056 w 7467600"/>
              <a:gd name="connsiteY69" fmla="*/ 5516907 h 6858000"/>
              <a:gd name="connsiteX70" fmla="*/ 2128648 w 7467600"/>
              <a:gd name="connsiteY70" fmla="*/ 5474249 h 6858000"/>
              <a:gd name="connsiteX71" fmla="*/ 1825619 w 7467600"/>
              <a:gd name="connsiteY71" fmla="*/ 5478447 h 6858000"/>
              <a:gd name="connsiteX72" fmla="*/ 1737798 w 7467600"/>
              <a:gd name="connsiteY72" fmla="*/ 5483353 h 6858000"/>
              <a:gd name="connsiteX73" fmla="*/ 1132195 w 7467600"/>
              <a:gd name="connsiteY73" fmla="*/ 5467980 h 6858000"/>
              <a:gd name="connsiteX74" fmla="*/ 7454976 w 7467600"/>
              <a:gd name="connsiteY74" fmla="*/ 6318297 h 6858000"/>
              <a:gd name="connsiteX75" fmla="*/ 7379510 w 7467600"/>
              <a:gd name="connsiteY75" fmla="*/ 5755454 h 6858000"/>
              <a:gd name="connsiteX76" fmla="*/ 7467600 w 7467600"/>
              <a:gd name="connsiteY76" fmla="*/ 6012219 h 6858000"/>
              <a:gd name="connsiteX77" fmla="*/ 7356878 w 7467600"/>
              <a:gd name="connsiteY77" fmla="*/ 5981332 h 6858000"/>
              <a:gd name="connsiteX78" fmla="*/ 7467600 w 7467600"/>
              <a:gd name="connsiteY78" fmla="*/ 6117703 h 6858000"/>
              <a:gd name="connsiteX79" fmla="*/ 7467600 w 7467600"/>
              <a:gd name="connsiteY79" fmla="*/ 6163634 h 6858000"/>
              <a:gd name="connsiteX80" fmla="*/ 7403637 w 7467600"/>
              <a:gd name="connsiteY80" fmla="*/ 6083957 h 6858000"/>
              <a:gd name="connsiteX81" fmla="*/ 7254615 w 7467600"/>
              <a:gd name="connsiteY81" fmla="*/ 5911918 h 6858000"/>
              <a:gd name="connsiteX82" fmla="*/ 7312589 w 7467600"/>
              <a:gd name="connsiteY82" fmla="*/ 5982309 h 6858000"/>
              <a:gd name="connsiteX83" fmla="*/ 7448321 w 7467600"/>
              <a:gd name="connsiteY83" fmla="*/ 6190991 h 6858000"/>
              <a:gd name="connsiteX84" fmla="*/ 7467600 w 7467600"/>
              <a:gd name="connsiteY84" fmla="*/ 6221686 h 6858000"/>
              <a:gd name="connsiteX85" fmla="*/ 7467600 w 7467600"/>
              <a:gd name="connsiteY85" fmla="*/ 6334256 h 6858000"/>
              <a:gd name="connsiteX86" fmla="*/ 7454976 w 7467600"/>
              <a:gd name="connsiteY86" fmla="*/ 6318297 h 6858000"/>
              <a:gd name="connsiteX87" fmla="*/ 1456157 w 7467600"/>
              <a:gd name="connsiteY87" fmla="*/ 5371404 h 6858000"/>
              <a:gd name="connsiteX88" fmla="*/ 1244432 w 7467600"/>
              <a:gd name="connsiteY88" fmla="*/ 5385601 h 6858000"/>
              <a:gd name="connsiteX89" fmla="*/ 973990 w 7467600"/>
              <a:gd name="connsiteY89" fmla="*/ 5424940 h 6858000"/>
              <a:gd name="connsiteX90" fmla="*/ 1103809 w 7467600"/>
              <a:gd name="connsiteY90" fmla="*/ 5433720 h 6858000"/>
              <a:gd name="connsiteX91" fmla="*/ 1123454 w 7467600"/>
              <a:gd name="connsiteY91" fmla="*/ 5435727 h 6858000"/>
              <a:gd name="connsiteX92" fmla="*/ 1737017 w 7467600"/>
              <a:gd name="connsiteY92" fmla="*/ 5452183 h 6858000"/>
              <a:gd name="connsiteX93" fmla="*/ 1824397 w 7467600"/>
              <a:gd name="connsiteY93" fmla="*/ 5447757 h 6858000"/>
              <a:gd name="connsiteX94" fmla="*/ 2070059 w 7467600"/>
              <a:gd name="connsiteY94" fmla="*/ 5441660 h 6858000"/>
              <a:gd name="connsiteX95" fmla="*/ 1456157 w 7467600"/>
              <a:gd name="connsiteY95" fmla="*/ 5371404 h 6858000"/>
              <a:gd name="connsiteX96" fmla="*/ 4988186 w 7467600"/>
              <a:gd name="connsiteY96" fmla="*/ 5216467 h 6858000"/>
              <a:gd name="connsiteX97" fmla="*/ 4777334 w 7467600"/>
              <a:gd name="connsiteY97" fmla="*/ 5406072 h 6858000"/>
              <a:gd name="connsiteX98" fmla="*/ 4718341 w 7467600"/>
              <a:gd name="connsiteY98" fmla="*/ 5468043 h 6858000"/>
              <a:gd name="connsiteX99" fmla="*/ 4604655 w 7467600"/>
              <a:gd name="connsiteY99" fmla="*/ 5583434 h 6858000"/>
              <a:gd name="connsiteX100" fmla="*/ 4565074 w 7467600"/>
              <a:gd name="connsiteY100" fmla="*/ 5618550 h 6858000"/>
              <a:gd name="connsiteX101" fmla="*/ 4988186 w 7467600"/>
              <a:gd name="connsiteY101" fmla="*/ 5216467 h 6858000"/>
              <a:gd name="connsiteX102" fmla="*/ 4978032 w 7467600"/>
              <a:gd name="connsiteY102" fmla="*/ 5183809 h 6858000"/>
              <a:gd name="connsiteX103" fmla="*/ 4463413 w 7467600"/>
              <a:gd name="connsiteY103" fmla="*/ 5615162 h 6858000"/>
              <a:gd name="connsiteX104" fmla="*/ 4358134 w 7467600"/>
              <a:gd name="connsiteY104" fmla="*/ 5742791 h 6858000"/>
              <a:gd name="connsiteX105" fmla="*/ 4376219 w 7467600"/>
              <a:gd name="connsiteY105" fmla="*/ 5729027 h 6858000"/>
              <a:gd name="connsiteX106" fmla="*/ 4582340 w 7467600"/>
              <a:gd name="connsiteY106" fmla="*/ 5561037 h 6858000"/>
              <a:gd name="connsiteX107" fmla="*/ 4694684 w 7467600"/>
              <a:gd name="connsiteY107" fmla="*/ 5447098 h 6858000"/>
              <a:gd name="connsiteX108" fmla="*/ 4754123 w 7467600"/>
              <a:gd name="connsiteY108" fmla="*/ 5384643 h 6858000"/>
              <a:gd name="connsiteX109" fmla="*/ 4978032 w 7467600"/>
              <a:gd name="connsiteY109" fmla="*/ 5183809 h 6858000"/>
              <a:gd name="connsiteX110" fmla="*/ 1903353 w 7467600"/>
              <a:gd name="connsiteY110" fmla="*/ 5044827 h 6858000"/>
              <a:gd name="connsiteX111" fmla="*/ 1936931 w 7467600"/>
              <a:gd name="connsiteY111" fmla="*/ 5093954 h 6858000"/>
              <a:gd name="connsiteX112" fmla="*/ 2195868 w 7467600"/>
              <a:gd name="connsiteY112" fmla="*/ 5396574 h 6858000"/>
              <a:gd name="connsiteX113" fmla="*/ 2088852 w 7467600"/>
              <a:gd name="connsiteY113" fmla="*/ 5166123 h 6858000"/>
              <a:gd name="connsiteX114" fmla="*/ 1958241 w 7467600"/>
              <a:gd name="connsiteY114" fmla="*/ 5067955 h 6858000"/>
              <a:gd name="connsiteX115" fmla="*/ 1903353 w 7467600"/>
              <a:gd name="connsiteY115" fmla="*/ 5044827 h 6858000"/>
              <a:gd name="connsiteX116" fmla="*/ 1979378 w 7467600"/>
              <a:gd name="connsiteY116" fmla="*/ 4769504 h 6858000"/>
              <a:gd name="connsiteX117" fmla="*/ 2882120 w 7467600"/>
              <a:gd name="connsiteY117" fmla="*/ 5064547 h 6858000"/>
              <a:gd name="connsiteX118" fmla="*/ 2793103 w 7467600"/>
              <a:gd name="connsiteY118" fmla="*/ 5039699 h 6858000"/>
              <a:gd name="connsiteX119" fmla="*/ 2770041 w 7467600"/>
              <a:gd name="connsiteY119" fmla="*/ 5033634 h 6858000"/>
              <a:gd name="connsiteX120" fmla="*/ 1979378 w 7467600"/>
              <a:gd name="connsiteY120" fmla="*/ 4769504 h 6858000"/>
              <a:gd name="connsiteX121" fmla="*/ 1927410 w 7467600"/>
              <a:gd name="connsiteY121" fmla="*/ 4716164 h 6858000"/>
              <a:gd name="connsiteX122" fmla="*/ 1959587 w 7467600"/>
              <a:gd name="connsiteY122" fmla="*/ 4728849 h 6858000"/>
              <a:gd name="connsiteX123" fmla="*/ 2777707 w 7467600"/>
              <a:gd name="connsiteY123" fmla="*/ 5003991 h 6858000"/>
              <a:gd name="connsiteX124" fmla="*/ 2800768 w 7467600"/>
              <a:gd name="connsiteY124" fmla="*/ 5010056 h 6858000"/>
              <a:gd name="connsiteX125" fmla="*/ 2879408 w 7467600"/>
              <a:gd name="connsiteY125" fmla="*/ 5031590 h 6858000"/>
              <a:gd name="connsiteX126" fmla="*/ 2862295 w 7467600"/>
              <a:gd name="connsiteY126" fmla="*/ 5022958 h 6858000"/>
              <a:gd name="connsiteX127" fmla="*/ 2813343 w 7467600"/>
              <a:gd name="connsiteY127" fmla="*/ 4998369 h 6858000"/>
              <a:gd name="connsiteX128" fmla="*/ 2646245 w 7467600"/>
              <a:gd name="connsiteY128" fmla="*/ 4930999 h 6858000"/>
              <a:gd name="connsiteX129" fmla="*/ 1999243 w 7467600"/>
              <a:gd name="connsiteY129" fmla="*/ 4730524 h 6858000"/>
              <a:gd name="connsiteX130" fmla="*/ 1979527 w 7467600"/>
              <a:gd name="connsiteY130" fmla="*/ 4726651 h 6858000"/>
              <a:gd name="connsiteX131" fmla="*/ 1927410 w 7467600"/>
              <a:gd name="connsiteY131" fmla="*/ 4716164 h 6858000"/>
              <a:gd name="connsiteX132" fmla="*/ 1997014 w 7467600"/>
              <a:gd name="connsiteY132" fmla="*/ 4698007 h 6858000"/>
              <a:gd name="connsiteX133" fmla="*/ 2005458 w 7467600"/>
              <a:gd name="connsiteY133" fmla="*/ 4699540 h 6858000"/>
              <a:gd name="connsiteX134" fmla="*/ 2657186 w 7467600"/>
              <a:gd name="connsiteY134" fmla="*/ 4901687 h 6858000"/>
              <a:gd name="connsiteX135" fmla="*/ 2826662 w 7467600"/>
              <a:gd name="connsiteY135" fmla="*/ 4970362 h 6858000"/>
              <a:gd name="connsiteX136" fmla="*/ 2876100 w 7467600"/>
              <a:gd name="connsiteY136" fmla="*/ 4995397 h 6858000"/>
              <a:gd name="connsiteX137" fmla="*/ 3042600 w 7467600"/>
              <a:gd name="connsiteY137" fmla="*/ 5059532 h 6858000"/>
              <a:gd name="connsiteX138" fmla="*/ 1997014 w 7467600"/>
              <a:gd name="connsiteY138" fmla="*/ 4698007 h 6858000"/>
              <a:gd name="connsiteX139" fmla="*/ 2305292 w 7467600"/>
              <a:gd name="connsiteY139" fmla="*/ 4219492 h 6858000"/>
              <a:gd name="connsiteX140" fmla="*/ 3360922 w 7467600"/>
              <a:gd name="connsiteY140" fmla="*/ 4529373 h 6858000"/>
              <a:gd name="connsiteX141" fmla="*/ 3492420 w 7467600"/>
              <a:gd name="connsiteY141" fmla="*/ 4510145 h 6858000"/>
              <a:gd name="connsiteX142" fmla="*/ 3364086 w 7467600"/>
              <a:gd name="connsiteY142" fmla="*/ 4480340 h 6858000"/>
              <a:gd name="connsiteX143" fmla="*/ 3225818 w 7467600"/>
              <a:gd name="connsiteY143" fmla="*/ 4411822 h 6858000"/>
              <a:gd name="connsiteX144" fmla="*/ 3129696 w 7467600"/>
              <a:gd name="connsiteY144" fmla="*/ 4360704 h 6858000"/>
              <a:gd name="connsiteX145" fmla="*/ 2814545 w 7467600"/>
              <a:gd name="connsiteY145" fmla="*/ 4282955 h 6858000"/>
              <a:gd name="connsiteX146" fmla="*/ 2305292 w 7467600"/>
              <a:gd name="connsiteY146" fmla="*/ 4219492 h 6858000"/>
              <a:gd name="connsiteX147" fmla="*/ 2626982 w 7467600"/>
              <a:gd name="connsiteY147" fmla="*/ 4206450 h 6858000"/>
              <a:gd name="connsiteX148" fmla="*/ 2490617 w 7467600"/>
              <a:gd name="connsiteY148" fmla="*/ 4206951 h 6858000"/>
              <a:gd name="connsiteX149" fmla="*/ 2819869 w 7467600"/>
              <a:gd name="connsiteY149" fmla="*/ 4252936 h 6858000"/>
              <a:gd name="connsiteX150" fmla="*/ 3143018 w 7467600"/>
              <a:gd name="connsiteY150" fmla="*/ 4332698 h 6858000"/>
              <a:gd name="connsiteX151" fmla="*/ 3241520 w 7467600"/>
              <a:gd name="connsiteY151" fmla="*/ 4385112 h 6858000"/>
              <a:gd name="connsiteX152" fmla="*/ 3374575 w 7467600"/>
              <a:gd name="connsiteY152" fmla="*/ 4451517 h 6858000"/>
              <a:gd name="connsiteX153" fmla="*/ 3505221 w 7467600"/>
              <a:gd name="connsiteY153" fmla="*/ 4480757 h 6858000"/>
              <a:gd name="connsiteX154" fmla="*/ 2626982 w 7467600"/>
              <a:gd name="connsiteY154" fmla="*/ 4206450 h 6858000"/>
              <a:gd name="connsiteX155" fmla="*/ 1310106 w 7467600"/>
              <a:gd name="connsiteY155" fmla="*/ 3943217 h 6858000"/>
              <a:gd name="connsiteX156" fmla="*/ 854994 w 7467600"/>
              <a:gd name="connsiteY156" fmla="*/ 4399136 h 6858000"/>
              <a:gd name="connsiteX157" fmla="*/ 742462 w 7467600"/>
              <a:gd name="connsiteY157" fmla="*/ 4594648 h 6858000"/>
              <a:gd name="connsiteX158" fmla="*/ 820602 w 7467600"/>
              <a:gd name="connsiteY158" fmla="*/ 4485915 h 6858000"/>
              <a:gd name="connsiteX159" fmla="*/ 878295 w 7467600"/>
              <a:gd name="connsiteY159" fmla="*/ 4403594 h 6858000"/>
              <a:gd name="connsiteX160" fmla="*/ 1240607 w 7467600"/>
              <a:gd name="connsiteY160" fmla="*/ 4010401 h 6858000"/>
              <a:gd name="connsiteX161" fmla="*/ 1310106 w 7467600"/>
              <a:gd name="connsiteY161" fmla="*/ 3943217 h 6858000"/>
              <a:gd name="connsiteX162" fmla="*/ 1423113 w 7467600"/>
              <a:gd name="connsiteY162" fmla="*/ 3874565 h 6858000"/>
              <a:gd name="connsiteX163" fmla="*/ 1260565 w 7467600"/>
              <a:gd name="connsiteY163" fmla="*/ 4031982 h 6858000"/>
              <a:gd name="connsiteX164" fmla="*/ 901900 w 7467600"/>
              <a:gd name="connsiteY164" fmla="*/ 4421236 h 6858000"/>
              <a:gd name="connsiteX165" fmla="*/ 845044 w 7467600"/>
              <a:gd name="connsiteY165" fmla="*/ 4502436 h 6858000"/>
              <a:gd name="connsiteX166" fmla="*/ 685926 w 7467600"/>
              <a:gd name="connsiteY166" fmla="*/ 4703069 h 6858000"/>
              <a:gd name="connsiteX167" fmla="*/ 684248 w 7467600"/>
              <a:gd name="connsiteY167" fmla="*/ 4706721 h 6858000"/>
              <a:gd name="connsiteX168" fmla="*/ 1423113 w 7467600"/>
              <a:gd name="connsiteY168" fmla="*/ 3874565 h 6858000"/>
              <a:gd name="connsiteX169" fmla="*/ 3316479 w 7467600"/>
              <a:gd name="connsiteY169" fmla="*/ 3872136 h 6858000"/>
              <a:gd name="connsiteX170" fmla="*/ 3546806 w 7467600"/>
              <a:gd name="connsiteY170" fmla="*/ 4356139 h 6858000"/>
              <a:gd name="connsiteX171" fmla="*/ 3364433 w 7467600"/>
              <a:gd name="connsiteY171" fmla="*/ 3953121 h 6858000"/>
              <a:gd name="connsiteX172" fmla="*/ 3316479 w 7467600"/>
              <a:gd name="connsiteY172" fmla="*/ 3872136 h 6858000"/>
              <a:gd name="connsiteX173" fmla="*/ 3291335 w 7467600"/>
              <a:gd name="connsiteY173" fmla="*/ 3767420 h 6858000"/>
              <a:gd name="connsiteX174" fmla="*/ 3390805 w 7467600"/>
              <a:gd name="connsiteY174" fmla="*/ 3937163 h 6858000"/>
              <a:gd name="connsiteX175" fmla="*/ 3579062 w 7467600"/>
              <a:gd name="connsiteY175" fmla="*/ 4359040 h 6858000"/>
              <a:gd name="connsiteX176" fmla="*/ 3467355 w 7467600"/>
              <a:gd name="connsiteY176" fmla="*/ 3988130 h 6858000"/>
              <a:gd name="connsiteX177" fmla="*/ 3310753 w 7467600"/>
              <a:gd name="connsiteY177" fmla="*/ 3787140 h 6858000"/>
              <a:gd name="connsiteX178" fmla="*/ 3291335 w 7467600"/>
              <a:gd name="connsiteY178" fmla="*/ 3767420 h 6858000"/>
              <a:gd name="connsiteX179" fmla="*/ 1635889 w 7467600"/>
              <a:gd name="connsiteY179" fmla="*/ 3709494 h 6858000"/>
              <a:gd name="connsiteX180" fmla="*/ 1634800 w 7467600"/>
              <a:gd name="connsiteY180" fmla="*/ 3731111 h 6858000"/>
              <a:gd name="connsiteX181" fmla="*/ 1635889 w 7467600"/>
              <a:gd name="connsiteY181" fmla="*/ 3709494 h 6858000"/>
              <a:gd name="connsiteX182" fmla="*/ 1510397 w 7467600"/>
              <a:gd name="connsiteY182" fmla="*/ 3684705 h 6858000"/>
              <a:gd name="connsiteX183" fmla="*/ 1146550 w 7467600"/>
              <a:gd name="connsiteY183" fmla="*/ 3802012 h 6858000"/>
              <a:gd name="connsiteX184" fmla="*/ 698834 w 7467600"/>
              <a:gd name="connsiteY184" fmla="*/ 3952272 h 6858000"/>
              <a:gd name="connsiteX185" fmla="*/ 34256 w 7467600"/>
              <a:gd name="connsiteY185" fmla="*/ 4347603 h 6858000"/>
              <a:gd name="connsiteX186" fmla="*/ 527241 w 7467600"/>
              <a:gd name="connsiteY186" fmla="*/ 4065078 h 6858000"/>
              <a:gd name="connsiteX187" fmla="*/ 1510397 w 7467600"/>
              <a:gd name="connsiteY187" fmla="*/ 3684705 h 6858000"/>
              <a:gd name="connsiteX188" fmla="*/ 1313114 w 7467600"/>
              <a:gd name="connsiteY188" fmla="*/ 3655216 h 6858000"/>
              <a:gd name="connsiteX189" fmla="*/ 1109304 w 7467600"/>
              <a:gd name="connsiteY189" fmla="*/ 3669030 h 6858000"/>
              <a:gd name="connsiteX190" fmla="*/ 8129 w 7467600"/>
              <a:gd name="connsiteY190" fmla="*/ 4330519 h 6858000"/>
              <a:gd name="connsiteX191" fmla="*/ 687572 w 7467600"/>
              <a:gd name="connsiteY191" fmla="*/ 3925629 h 6858000"/>
              <a:gd name="connsiteX192" fmla="*/ 1138365 w 7467600"/>
              <a:gd name="connsiteY192" fmla="*/ 3774515 h 6858000"/>
              <a:gd name="connsiteX193" fmla="*/ 1505579 w 7467600"/>
              <a:gd name="connsiteY193" fmla="*/ 3655526 h 6858000"/>
              <a:gd name="connsiteX194" fmla="*/ 1313114 w 7467600"/>
              <a:gd name="connsiteY194" fmla="*/ 3655216 h 6858000"/>
              <a:gd name="connsiteX195" fmla="*/ 3655073 w 7467600"/>
              <a:gd name="connsiteY195" fmla="*/ 3650884 h 6858000"/>
              <a:gd name="connsiteX196" fmla="*/ 3989938 w 7467600"/>
              <a:gd name="connsiteY196" fmla="*/ 3991685 h 6858000"/>
              <a:gd name="connsiteX197" fmla="*/ 4393907 w 7467600"/>
              <a:gd name="connsiteY197" fmla="*/ 4261258 h 6858000"/>
              <a:gd name="connsiteX198" fmla="*/ 4648051 w 7467600"/>
              <a:gd name="connsiteY198" fmla="*/ 4374051 h 6858000"/>
              <a:gd name="connsiteX199" fmla="*/ 4383389 w 7467600"/>
              <a:gd name="connsiteY199" fmla="*/ 4184369 h 6858000"/>
              <a:gd name="connsiteX200" fmla="*/ 4165508 w 7467600"/>
              <a:gd name="connsiteY200" fmla="*/ 4035196 h 6858000"/>
              <a:gd name="connsiteX201" fmla="*/ 4068162 w 7467600"/>
              <a:gd name="connsiteY201" fmla="*/ 3953394 h 6858000"/>
              <a:gd name="connsiteX202" fmla="*/ 3981416 w 7467600"/>
              <a:gd name="connsiteY202" fmla="*/ 3880482 h 6858000"/>
              <a:gd name="connsiteX203" fmla="*/ 3800147 w 7467600"/>
              <a:gd name="connsiteY203" fmla="*/ 3749872 h 6858000"/>
              <a:gd name="connsiteX204" fmla="*/ 3655073 w 7467600"/>
              <a:gd name="connsiteY204" fmla="*/ 3650884 h 6858000"/>
              <a:gd name="connsiteX205" fmla="*/ 3670252 w 7467600"/>
              <a:gd name="connsiteY205" fmla="*/ 3622798 h 6858000"/>
              <a:gd name="connsiteX206" fmla="*/ 3817258 w 7467600"/>
              <a:gd name="connsiteY206" fmla="*/ 3723577 h 6858000"/>
              <a:gd name="connsiteX207" fmla="*/ 4000461 w 7467600"/>
              <a:gd name="connsiteY207" fmla="*/ 3855966 h 6858000"/>
              <a:gd name="connsiteX208" fmla="*/ 4088180 w 7467600"/>
              <a:gd name="connsiteY208" fmla="*/ 3929774 h 6858000"/>
              <a:gd name="connsiteX209" fmla="*/ 4184555 w 7467600"/>
              <a:gd name="connsiteY209" fmla="*/ 4010683 h 6858000"/>
              <a:gd name="connsiteX210" fmla="*/ 4399563 w 7467600"/>
              <a:gd name="connsiteY210" fmla="*/ 4158106 h 6858000"/>
              <a:gd name="connsiteX211" fmla="*/ 4684469 w 7467600"/>
              <a:gd name="connsiteY211" fmla="*/ 4364680 h 6858000"/>
              <a:gd name="connsiteX212" fmla="*/ 4690271 w 7467600"/>
              <a:gd name="connsiteY212" fmla="*/ 4370034 h 6858000"/>
              <a:gd name="connsiteX213" fmla="*/ 4136093 w 7467600"/>
              <a:gd name="connsiteY213" fmla="*/ 3858466 h 6858000"/>
              <a:gd name="connsiteX214" fmla="*/ 3670252 w 7467600"/>
              <a:gd name="connsiteY214" fmla="*/ 3622798 h 6858000"/>
              <a:gd name="connsiteX215" fmla="*/ 4440129 w 7467600"/>
              <a:gd name="connsiteY215" fmla="*/ 3448571 h 6858000"/>
              <a:gd name="connsiteX216" fmla="*/ 4856525 w 7467600"/>
              <a:gd name="connsiteY216" fmla="*/ 3915351 h 6858000"/>
              <a:gd name="connsiteX217" fmla="*/ 5059055 w 7467600"/>
              <a:gd name="connsiteY217" fmla="*/ 4108918 h 6858000"/>
              <a:gd name="connsiteX218" fmla="*/ 5290070 w 7467600"/>
              <a:gd name="connsiteY218" fmla="*/ 4263619 h 6858000"/>
              <a:gd name="connsiteX219" fmla="*/ 4834991 w 7467600"/>
              <a:gd name="connsiteY219" fmla="*/ 3830985 h 6858000"/>
              <a:gd name="connsiteX220" fmla="*/ 4440129 w 7467600"/>
              <a:gd name="connsiteY220" fmla="*/ 3448571 h 6858000"/>
              <a:gd name="connsiteX221" fmla="*/ 4441737 w 7467600"/>
              <a:gd name="connsiteY221" fmla="*/ 3399734 h 6858000"/>
              <a:gd name="connsiteX222" fmla="*/ 4431236 w 7467600"/>
              <a:gd name="connsiteY222" fmla="*/ 3400954 h 6858000"/>
              <a:gd name="connsiteX223" fmla="*/ 4557150 w 7467600"/>
              <a:gd name="connsiteY223" fmla="*/ 3510023 h 6858000"/>
              <a:gd name="connsiteX224" fmla="*/ 4856936 w 7467600"/>
              <a:gd name="connsiteY224" fmla="*/ 3809146 h 6858000"/>
              <a:gd name="connsiteX225" fmla="*/ 5111996 w 7467600"/>
              <a:gd name="connsiteY225" fmla="*/ 4065759 h 6858000"/>
              <a:gd name="connsiteX226" fmla="*/ 5388878 w 7467600"/>
              <a:gd name="connsiteY226" fmla="*/ 4300185 h 6858000"/>
              <a:gd name="connsiteX227" fmla="*/ 5425556 w 7467600"/>
              <a:gd name="connsiteY227" fmla="*/ 4308967 h 6858000"/>
              <a:gd name="connsiteX228" fmla="*/ 4943646 w 7467600"/>
              <a:gd name="connsiteY228" fmla="*/ 3822916 h 6858000"/>
              <a:gd name="connsiteX229" fmla="*/ 4594837 w 7467600"/>
              <a:gd name="connsiteY229" fmla="*/ 3532274 h 6858000"/>
              <a:gd name="connsiteX230" fmla="*/ 4441737 w 7467600"/>
              <a:gd name="connsiteY230" fmla="*/ 3399734 h 6858000"/>
              <a:gd name="connsiteX231" fmla="*/ 5425834 w 7467600"/>
              <a:gd name="connsiteY231" fmla="*/ 3162785 h 6858000"/>
              <a:gd name="connsiteX232" fmla="*/ 5401644 w 7467600"/>
              <a:gd name="connsiteY232" fmla="*/ 3617847 h 6858000"/>
              <a:gd name="connsiteX233" fmla="*/ 5467256 w 7467600"/>
              <a:gd name="connsiteY233" fmla="*/ 4175494 h 6858000"/>
              <a:gd name="connsiteX234" fmla="*/ 5448069 w 7467600"/>
              <a:gd name="connsiteY234" fmla="*/ 3567554 h 6858000"/>
              <a:gd name="connsiteX235" fmla="*/ 5425834 w 7467600"/>
              <a:gd name="connsiteY235" fmla="*/ 3162785 h 6858000"/>
              <a:gd name="connsiteX236" fmla="*/ 1318687 w 7467600"/>
              <a:gd name="connsiteY236" fmla="*/ 3113840 h 6858000"/>
              <a:gd name="connsiteX237" fmla="*/ 1066793 w 7467600"/>
              <a:gd name="connsiteY237" fmla="*/ 3212171 h 6858000"/>
              <a:gd name="connsiteX238" fmla="*/ 993319 w 7467600"/>
              <a:gd name="connsiteY238" fmla="*/ 3247648 h 6858000"/>
              <a:gd name="connsiteX239" fmla="*/ 853081 w 7467600"/>
              <a:gd name="connsiteY239" fmla="*/ 3312410 h 6858000"/>
              <a:gd name="connsiteX240" fmla="*/ 805957 w 7467600"/>
              <a:gd name="connsiteY240" fmla="*/ 3330443 h 6858000"/>
              <a:gd name="connsiteX241" fmla="*/ 1318687 w 7467600"/>
              <a:gd name="connsiteY241" fmla="*/ 3113840 h 6858000"/>
              <a:gd name="connsiteX242" fmla="*/ 5453702 w 7467600"/>
              <a:gd name="connsiteY242" fmla="*/ 3090882 h 6858000"/>
              <a:gd name="connsiteX243" fmla="*/ 5480135 w 7467600"/>
              <a:gd name="connsiteY243" fmla="*/ 3565802 h 6858000"/>
              <a:gd name="connsiteX244" fmla="*/ 5499023 w 7467600"/>
              <a:gd name="connsiteY244" fmla="*/ 4166310 h 6858000"/>
              <a:gd name="connsiteX245" fmla="*/ 5547022 w 7467600"/>
              <a:gd name="connsiteY245" fmla="*/ 3607838 h 6858000"/>
              <a:gd name="connsiteX246" fmla="*/ 5515964 w 7467600"/>
              <a:gd name="connsiteY246" fmla="*/ 3378541 h 6858000"/>
              <a:gd name="connsiteX247" fmla="*/ 5453702 w 7467600"/>
              <a:gd name="connsiteY247" fmla="*/ 3090882 h 6858000"/>
              <a:gd name="connsiteX248" fmla="*/ 1238695 w 7467600"/>
              <a:gd name="connsiteY248" fmla="*/ 3076820 h 6858000"/>
              <a:gd name="connsiteX249" fmla="*/ 716371 w 7467600"/>
              <a:gd name="connsiteY249" fmla="*/ 3293249 h 6858000"/>
              <a:gd name="connsiteX250" fmla="*/ 579522 w 7467600"/>
              <a:gd name="connsiteY250" fmla="*/ 3371759 h 6858000"/>
              <a:gd name="connsiteX251" fmla="*/ 600288 w 7467600"/>
              <a:gd name="connsiteY251" fmla="*/ 3365555 h 6858000"/>
              <a:gd name="connsiteX252" fmla="*/ 840692 w 7467600"/>
              <a:gd name="connsiteY252" fmla="*/ 3284921 h 6858000"/>
              <a:gd name="connsiteX253" fmla="*/ 979248 w 7467600"/>
              <a:gd name="connsiteY253" fmla="*/ 3221003 h 6858000"/>
              <a:gd name="connsiteX254" fmla="*/ 1053282 w 7467600"/>
              <a:gd name="connsiteY254" fmla="*/ 3185247 h 6858000"/>
              <a:gd name="connsiteX255" fmla="*/ 1320603 w 7467600"/>
              <a:gd name="connsiteY255" fmla="*/ 3081281 h 6858000"/>
              <a:gd name="connsiteX256" fmla="*/ 1238695 w 7467600"/>
              <a:gd name="connsiteY256" fmla="*/ 3076820 h 6858000"/>
              <a:gd name="connsiteX257" fmla="*/ 5425627 w 7467600"/>
              <a:gd name="connsiteY257" fmla="*/ 2954192 h 6858000"/>
              <a:gd name="connsiteX258" fmla="*/ 5470770 w 7467600"/>
              <a:gd name="connsiteY258" fmla="*/ 3005435 h 6858000"/>
              <a:gd name="connsiteX259" fmla="*/ 5519779 w 7467600"/>
              <a:gd name="connsiteY259" fmla="*/ 4359223 h 6858000"/>
              <a:gd name="connsiteX260" fmla="*/ 5520293 w 7467600"/>
              <a:gd name="connsiteY260" fmla="*/ 4360602 h 6858000"/>
              <a:gd name="connsiteX261" fmla="*/ 5767221 w 7467600"/>
              <a:gd name="connsiteY261" fmla="*/ 4665564 h 6858000"/>
              <a:gd name="connsiteX262" fmla="*/ 6937169 w 7467600"/>
              <a:gd name="connsiteY262" fmla="*/ 4815941 h 6858000"/>
              <a:gd name="connsiteX263" fmla="*/ 6953922 w 7467600"/>
              <a:gd name="connsiteY263" fmla="*/ 4890068 h 6858000"/>
              <a:gd name="connsiteX264" fmla="*/ 6071359 w 7467600"/>
              <a:gd name="connsiteY264" fmla="*/ 4770770 h 6858000"/>
              <a:gd name="connsiteX265" fmla="*/ 6038839 w 7467600"/>
              <a:gd name="connsiteY265" fmla="*/ 4764474 h 6858000"/>
              <a:gd name="connsiteX266" fmla="*/ 6038706 w 7467600"/>
              <a:gd name="connsiteY266" fmla="*/ 4763847 h 6858000"/>
              <a:gd name="connsiteX267" fmla="*/ 6037784 w 7467600"/>
              <a:gd name="connsiteY267" fmla="*/ 4764270 h 6858000"/>
              <a:gd name="connsiteX268" fmla="*/ 6038839 w 7467600"/>
              <a:gd name="connsiteY268" fmla="*/ 4764474 h 6858000"/>
              <a:gd name="connsiteX269" fmla="*/ 6040338 w 7467600"/>
              <a:gd name="connsiteY269" fmla="*/ 4771418 h 6858000"/>
              <a:gd name="connsiteX270" fmla="*/ 6024488 w 7467600"/>
              <a:gd name="connsiteY270" fmla="*/ 4809903 h 6858000"/>
              <a:gd name="connsiteX271" fmla="*/ 5599771 w 7467600"/>
              <a:gd name="connsiteY271" fmla="*/ 5509652 h 6858000"/>
              <a:gd name="connsiteX272" fmla="*/ 5548843 w 7467600"/>
              <a:gd name="connsiteY272" fmla="*/ 5563845 h 6858000"/>
              <a:gd name="connsiteX273" fmla="*/ 5940952 w 7467600"/>
              <a:gd name="connsiteY273" fmla="*/ 6250028 h 6858000"/>
              <a:gd name="connsiteX274" fmla="*/ 6043441 w 7467600"/>
              <a:gd name="connsiteY274" fmla="*/ 6665847 h 6858000"/>
              <a:gd name="connsiteX275" fmla="*/ 6093432 w 7467600"/>
              <a:gd name="connsiteY275" fmla="*/ 6858000 h 6858000"/>
              <a:gd name="connsiteX276" fmla="*/ 6034344 w 7467600"/>
              <a:gd name="connsiteY276" fmla="*/ 6858000 h 6858000"/>
              <a:gd name="connsiteX277" fmla="*/ 6026679 w 7467600"/>
              <a:gd name="connsiteY277" fmla="*/ 6836959 h 6858000"/>
              <a:gd name="connsiteX278" fmla="*/ 5800441 w 7467600"/>
              <a:gd name="connsiteY278" fmla="*/ 6335286 h 6858000"/>
              <a:gd name="connsiteX279" fmla="*/ 5526562 w 7467600"/>
              <a:gd name="connsiteY279" fmla="*/ 5705388 h 6858000"/>
              <a:gd name="connsiteX280" fmla="*/ 5519640 w 7467600"/>
              <a:gd name="connsiteY280" fmla="*/ 5683774 h 6858000"/>
              <a:gd name="connsiteX281" fmla="*/ 5844559 w 7467600"/>
              <a:gd name="connsiteY281" fmla="*/ 6553349 h 6858000"/>
              <a:gd name="connsiteX282" fmla="*/ 5975994 w 7467600"/>
              <a:gd name="connsiteY282" fmla="*/ 6858000 h 6858000"/>
              <a:gd name="connsiteX283" fmla="*/ 5898547 w 7467600"/>
              <a:gd name="connsiteY283" fmla="*/ 6858000 h 6858000"/>
              <a:gd name="connsiteX284" fmla="*/ 5682041 w 7467600"/>
              <a:gd name="connsiteY284" fmla="*/ 6355860 h 6858000"/>
              <a:gd name="connsiteX285" fmla="*/ 5461758 w 7467600"/>
              <a:gd name="connsiteY285" fmla="*/ 5820220 h 6858000"/>
              <a:gd name="connsiteX286" fmla="*/ 5237282 w 7467600"/>
              <a:gd name="connsiteY286" fmla="*/ 6579086 h 6858000"/>
              <a:gd name="connsiteX287" fmla="*/ 5115009 w 7467600"/>
              <a:gd name="connsiteY287" fmla="*/ 6858000 h 6858000"/>
              <a:gd name="connsiteX288" fmla="*/ 5028074 w 7467600"/>
              <a:gd name="connsiteY288" fmla="*/ 6858000 h 6858000"/>
              <a:gd name="connsiteX289" fmla="*/ 5079508 w 7467600"/>
              <a:gd name="connsiteY289" fmla="*/ 6749074 h 6858000"/>
              <a:gd name="connsiteX290" fmla="*/ 5371846 w 7467600"/>
              <a:gd name="connsiteY290" fmla="*/ 5924413 h 6858000"/>
              <a:gd name="connsiteX291" fmla="*/ 5270512 w 7467600"/>
              <a:gd name="connsiteY291" fmla="*/ 6138975 h 6858000"/>
              <a:gd name="connsiteX292" fmla="*/ 5062409 w 7467600"/>
              <a:gd name="connsiteY292" fmla="*/ 6653544 h 6858000"/>
              <a:gd name="connsiteX293" fmla="*/ 5036628 w 7467600"/>
              <a:gd name="connsiteY293" fmla="*/ 6754247 h 6858000"/>
              <a:gd name="connsiteX294" fmla="*/ 5009112 w 7467600"/>
              <a:gd name="connsiteY294" fmla="*/ 6858000 h 6858000"/>
              <a:gd name="connsiteX295" fmla="*/ 4976679 w 7467600"/>
              <a:gd name="connsiteY295" fmla="*/ 6858000 h 6858000"/>
              <a:gd name="connsiteX296" fmla="*/ 5006537 w 7467600"/>
              <a:gd name="connsiteY296" fmla="*/ 6747068 h 6858000"/>
              <a:gd name="connsiteX297" fmla="*/ 5032723 w 7467600"/>
              <a:gd name="connsiteY297" fmla="*/ 6644957 h 6858000"/>
              <a:gd name="connsiteX298" fmla="*/ 5242949 w 7467600"/>
              <a:gd name="connsiteY298" fmla="*/ 6125175 h 6858000"/>
              <a:gd name="connsiteX299" fmla="*/ 5286321 w 7467600"/>
              <a:gd name="connsiteY299" fmla="*/ 6033555 h 6858000"/>
              <a:gd name="connsiteX300" fmla="*/ 5008210 w 7467600"/>
              <a:gd name="connsiteY300" fmla="*/ 6649194 h 6858000"/>
              <a:gd name="connsiteX301" fmla="*/ 4986321 w 7467600"/>
              <a:gd name="connsiteY301" fmla="*/ 6765687 h 6858000"/>
              <a:gd name="connsiteX302" fmla="*/ 4973474 w 7467600"/>
              <a:gd name="connsiteY302" fmla="*/ 6858000 h 6858000"/>
              <a:gd name="connsiteX303" fmla="*/ 4907178 w 7467600"/>
              <a:gd name="connsiteY303" fmla="*/ 6858000 h 6858000"/>
              <a:gd name="connsiteX304" fmla="*/ 4910810 w 7467600"/>
              <a:gd name="connsiteY304" fmla="*/ 6829660 h 6858000"/>
              <a:gd name="connsiteX305" fmla="*/ 4987461 w 7467600"/>
              <a:gd name="connsiteY305" fmla="*/ 6432994 h 6858000"/>
              <a:gd name="connsiteX306" fmla="*/ 5179262 w 7467600"/>
              <a:gd name="connsiteY306" fmla="*/ 6035044 h 6858000"/>
              <a:gd name="connsiteX307" fmla="*/ 4689678 w 7467600"/>
              <a:gd name="connsiteY307" fmla="*/ 6440241 h 6858000"/>
              <a:gd name="connsiteX308" fmla="*/ 4477543 w 7467600"/>
              <a:gd name="connsiteY308" fmla="*/ 6674836 h 6858000"/>
              <a:gd name="connsiteX309" fmla="*/ 4329957 w 7467600"/>
              <a:gd name="connsiteY309" fmla="*/ 6858000 h 6858000"/>
              <a:gd name="connsiteX310" fmla="*/ 4218595 w 7467600"/>
              <a:gd name="connsiteY310" fmla="*/ 6858000 h 6858000"/>
              <a:gd name="connsiteX311" fmla="*/ 4368888 w 7467600"/>
              <a:gd name="connsiteY311" fmla="*/ 6668412 h 6858000"/>
              <a:gd name="connsiteX312" fmla="*/ 4563091 w 7467600"/>
              <a:gd name="connsiteY312" fmla="*/ 6442508 h 6858000"/>
              <a:gd name="connsiteX313" fmla="*/ 5387324 w 7467600"/>
              <a:gd name="connsiteY313" fmla="*/ 5705830 h 6858000"/>
              <a:gd name="connsiteX314" fmla="*/ 5073620 w 7467600"/>
              <a:gd name="connsiteY314" fmla="*/ 5955437 h 6858000"/>
              <a:gd name="connsiteX315" fmla="*/ 4689789 w 7467600"/>
              <a:gd name="connsiteY315" fmla="*/ 6268382 h 6858000"/>
              <a:gd name="connsiteX316" fmla="*/ 4418722 w 7467600"/>
              <a:gd name="connsiteY316" fmla="*/ 6570886 h 6858000"/>
              <a:gd name="connsiteX317" fmla="*/ 4214944 w 7467600"/>
              <a:gd name="connsiteY317" fmla="*/ 6858000 h 6858000"/>
              <a:gd name="connsiteX318" fmla="*/ 4177898 w 7467600"/>
              <a:gd name="connsiteY318" fmla="*/ 6858000 h 6858000"/>
              <a:gd name="connsiteX319" fmla="*/ 4391597 w 7467600"/>
              <a:gd name="connsiteY319" fmla="*/ 6556370 h 6858000"/>
              <a:gd name="connsiteX320" fmla="*/ 4668889 w 7467600"/>
              <a:gd name="connsiteY320" fmla="*/ 6246399 h 6858000"/>
              <a:gd name="connsiteX321" fmla="*/ 5055427 w 7467600"/>
              <a:gd name="connsiteY321" fmla="*/ 5931476 h 6858000"/>
              <a:gd name="connsiteX322" fmla="*/ 5371814 w 7467600"/>
              <a:gd name="connsiteY322" fmla="*/ 5678975 h 6858000"/>
              <a:gd name="connsiteX323" fmla="*/ 4987918 w 7467600"/>
              <a:gd name="connsiteY323" fmla="*/ 5838701 h 6858000"/>
              <a:gd name="connsiteX324" fmla="*/ 4317146 w 7467600"/>
              <a:gd name="connsiteY324" fmla="*/ 6587716 h 6858000"/>
              <a:gd name="connsiteX325" fmla="*/ 4171627 w 7467600"/>
              <a:gd name="connsiteY325" fmla="*/ 6858000 h 6858000"/>
              <a:gd name="connsiteX326" fmla="*/ 4081585 w 7467600"/>
              <a:gd name="connsiteY326" fmla="*/ 6858000 h 6858000"/>
              <a:gd name="connsiteX327" fmla="*/ 4238603 w 7467600"/>
              <a:gd name="connsiteY327" fmla="*/ 6559341 h 6858000"/>
              <a:gd name="connsiteX328" fmla="*/ 4778333 w 7467600"/>
              <a:gd name="connsiteY328" fmla="*/ 5873626 h 6858000"/>
              <a:gd name="connsiteX329" fmla="*/ 5414185 w 7467600"/>
              <a:gd name="connsiteY329" fmla="*/ 5573882 h 6858000"/>
              <a:gd name="connsiteX330" fmla="*/ 5959648 w 7467600"/>
              <a:gd name="connsiteY330" fmla="*/ 4760797 h 6858000"/>
              <a:gd name="connsiteX331" fmla="*/ 5355019 w 7467600"/>
              <a:gd name="connsiteY331" fmla="*/ 4734672 h 6858000"/>
              <a:gd name="connsiteX332" fmla="*/ 5083565 w 7467600"/>
              <a:gd name="connsiteY332" fmla="*/ 5179121 h 6858000"/>
              <a:gd name="connsiteX333" fmla="*/ 4713577 w 7467600"/>
              <a:gd name="connsiteY333" fmla="*/ 5616803 h 6858000"/>
              <a:gd name="connsiteX334" fmla="*/ 3989559 w 7467600"/>
              <a:gd name="connsiteY334" fmla="*/ 6145945 h 6858000"/>
              <a:gd name="connsiteX335" fmla="*/ 3939824 w 7467600"/>
              <a:gd name="connsiteY335" fmla="*/ 6066900 h 6858000"/>
              <a:gd name="connsiteX336" fmla="*/ 4584537 w 7467600"/>
              <a:gd name="connsiteY336" fmla="*/ 5324826 h 6858000"/>
              <a:gd name="connsiteX337" fmla="*/ 5037105 w 7467600"/>
              <a:gd name="connsiteY337" fmla="*/ 5088765 h 6858000"/>
              <a:gd name="connsiteX338" fmla="*/ 5039930 w 7467600"/>
              <a:gd name="connsiteY338" fmla="*/ 5089585 h 6858000"/>
              <a:gd name="connsiteX339" fmla="*/ 5263764 w 7467600"/>
              <a:gd name="connsiteY339" fmla="*/ 4735525 h 6858000"/>
              <a:gd name="connsiteX340" fmla="*/ 4086300 w 7467600"/>
              <a:gd name="connsiteY340" fmla="*/ 4884599 h 6858000"/>
              <a:gd name="connsiteX341" fmla="*/ 4085485 w 7467600"/>
              <a:gd name="connsiteY341" fmla="*/ 4899070 h 6858000"/>
              <a:gd name="connsiteX342" fmla="*/ 3871915 w 7467600"/>
              <a:gd name="connsiteY342" fmla="*/ 5253645 h 6858000"/>
              <a:gd name="connsiteX343" fmla="*/ 3799374 w 7467600"/>
              <a:gd name="connsiteY343" fmla="*/ 5466127 h 6858000"/>
              <a:gd name="connsiteX344" fmla="*/ 3498850 w 7467600"/>
              <a:gd name="connsiteY344" fmla="*/ 6661888 h 6858000"/>
              <a:gd name="connsiteX345" fmla="*/ 3399216 w 7467600"/>
              <a:gd name="connsiteY345" fmla="*/ 6858000 h 6858000"/>
              <a:gd name="connsiteX346" fmla="*/ 3303688 w 7467600"/>
              <a:gd name="connsiteY346" fmla="*/ 6858000 h 6858000"/>
              <a:gd name="connsiteX347" fmla="*/ 3391774 w 7467600"/>
              <a:gd name="connsiteY347" fmla="*/ 6697181 h 6858000"/>
              <a:gd name="connsiteX348" fmla="*/ 3735540 w 7467600"/>
              <a:gd name="connsiteY348" fmla="*/ 5546923 h 6858000"/>
              <a:gd name="connsiteX349" fmla="*/ 3729438 w 7467600"/>
              <a:gd name="connsiteY349" fmla="*/ 5569058 h 6858000"/>
              <a:gd name="connsiteX350" fmla="*/ 3707782 w 7467600"/>
              <a:gd name="connsiteY350" fmla="*/ 5644908 h 6858000"/>
              <a:gd name="connsiteX351" fmla="*/ 3583827 w 7467600"/>
              <a:gd name="connsiteY351" fmla="*/ 6039215 h 6858000"/>
              <a:gd name="connsiteX352" fmla="*/ 3547861 w 7467600"/>
              <a:gd name="connsiteY352" fmla="*/ 6129609 h 6858000"/>
              <a:gd name="connsiteX353" fmla="*/ 3490905 w 7467600"/>
              <a:gd name="connsiteY353" fmla="*/ 6277660 h 6858000"/>
              <a:gd name="connsiteX354" fmla="*/ 3455859 w 7467600"/>
              <a:gd name="connsiteY354" fmla="*/ 6391301 h 6858000"/>
              <a:gd name="connsiteX355" fmla="*/ 3429112 w 7467600"/>
              <a:gd name="connsiteY355" fmla="*/ 6479469 h 6858000"/>
              <a:gd name="connsiteX356" fmla="*/ 3304862 w 7467600"/>
              <a:gd name="connsiteY356" fmla="*/ 6796476 h 6858000"/>
              <a:gd name="connsiteX357" fmla="*/ 3276071 w 7467600"/>
              <a:gd name="connsiteY357" fmla="*/ 6858000 h 6858000"/>
              <a:gd name="connsiteX358" fmla="*/ 3240805 w 7467600"/>
              <a:gd name="connsiteY358" fmla="*/ 6858000 h 6858000"/>
              <a:gd name="connsiteX359" fmla="*/ 3275917 w 7467600"/>
              <a:gd name="connsiteY359" fmla="*/ 6783192 h 6858000"/>
              <a:gd name="connsiteX360" fmla="*/ 3399358 w 7467600"/>
              <a:gd name="connsiteY360" fmla="*/ 6469011 h 6858000"/>
              <a:gd name="connsiteX361" fmla="*/ 3425650 w 7467600"/>
              <a:gd name="connsiteY361" fmla="*/ 6381333 h 6858000"/>
              <a:gd name="connsiteX362" fmla="*/ 3460661 w 7467600"/>
              <a:gd name="connsiteY362" fmla="*/ 6266763 h 6858000"/>
              <a:gd name="connsiteX363" fmla="*/ 3518021 w 7467600"/>
              <a:gd name="connsiteY363" fmla="*/ 6117298 h 6858000"/>
              <a:gd name="connsiteX364" fmla="*/ 3554035 w 7467600"/>
              <a:gd name="connsiteY364" fmla="*/ 6027832 h 6858000"/>
              <a:gd name="connsiteX365" fmla="*/ 3677174 w 7467600"/>
              <a:gd name="connsiteY365" fmla="*/ 5636351 h 6858000"/>
              <a:gd name="connsiteX366" fmla="*/ 3698819 w 7467600"/>
              <a:gd name="connsiteY366" fmla="*/ 5560503 h 6858000"/>
              <a:gd name="connsiteX367" fmla="*/ 3702094 w 7467600"/>
              <a:gd name="connsiteY367" fmla="*/ 5549194 h 6858000"/>
              <a:gd name="connsiteX368" fmla="*/ 3398355 w 7467600"/>
              <a:gd name="connsiteY368" fmla="*/ 6094603 h 6858000"/>
              <a:gd name="connsiteX369" fmla="*/ 3193941 w 7467600"/>
              <a:gd name="connsiteY369" fmla="*/ 6798775 h 6858000"/>
              <a:gd name="connsiteX370" fmla="*/ 3184140 w 7467600"/>
              <a:gd name="connsiteY370" fmla="*/ 6858000 h 6858000"/>
              <a:gd name="connsiteX371" fmla="*/ 3099978 w 7467600"/>
              <a:gd name="connsiteY371" fmla="*/ 6858000 h 6858000"/>
              <a:gd name="connsiteX372" fmla="*/ 3101556 w 7467600"/>
              <a:gd name="connsiteY372" fmla="*/ 6843337 h 6858000"/>
              <a:gd name="connsiteX373" fmla="*/ 3370162 w 7467600"/>
              <a:gd name="connsiteY373" fmla="*/ 5785550 h 6858000"/>
              <a:gd name="connsiteX374" fmla="*/ 3746477 w 7467600"/>
              <a:gd name="connsiteY374" fmla="*/ 5377889 h 6858000"/>
              <a:gd name="connsiteX375" fmla="*/ 3863399 w 7467600"/>
              <a:gd name="connsiteY375" fmla="*/ 5087257 h 6858000"/>
              <a:gd name="connsiteX376" fmla="*/ 3968712 w 7467600"/>
              <a:gd name="connsiteY376" fmla="*/ 4913989 h 6858000"/>
              <a:gd name="connsiteX377" fmla="*/ 2792390 w 7467600"/>
              <a:gd name="connsiteY377" fmla="*/ 5382974 h 6858000"/>
              <a:gd name="connsiteX378" fmla="*/ 2714982 w 7467600"/>
              <a:gd name="connsiteY378" fmla="*/ 5427051 h 6858000"/>
              <a:gd name="connsiteX379" fmla="*/ 2813361 w 7467600"/>
              <a:gd name="connsiteY379" fmla="*/ 6023912 h 6858000"/>
              <a:gd name="connsiteX380" fmla="*/ 2688430 w 7467600"/>
              <a:gd name="connsiteY380" fmla="*/ 6801564 h 6858000"/>
              <a:gd name="connsiteX381" fmla="*/ 2629626 w 7467600"/>
              <a:gd name="connsiteY381" fmla="*/ 6763394 h 6858000"/>
              <a:gd name="connsiteX382" fmla="*/ 2565328 w 7467600"/>
              <a:gd name="connsiteY382" fmla="*/ 5516399 h 6858000"/>
              <a:gd name="connsiteX383" fmla="*/ 1922999 w 7467600"/>
              <a:gd name="connsiteY383" fmla="*/ 5980343 h 6858000"/>
              <a:gd name="connsiteX384" fmla="*/ 1950261 w 7467600"/>
              <a:gd name="connsiteY384" fmla="*/ 6405858 h 6858000"/>
              <a:gd name="connsiteX385" fmla="*/ 2365554 w 7467600"/>
              <a:gd name="connsiteY385" fmla="*/ 6759107 h 6858000"/>
              <a:gd name="connsiteX386" fmla="*/ 2424142 w 7467600"/>
              <a:gd name="connsiteY386" fmla="*/ 6858000 h 6858000"/>
              <a:gd name="connsiteX387" fmla="*/ 2395994 w 7467600"/>
              <a:gd name="connsiteY387" fmla="*/ 6858000 h 6858000"/>
              <a:gd name="connsiteX388" fmla="*/ 2392863 w 7467600"/>
              <a:gd name="connsiteY388" fmla="*/ 6852964 h 6858000"/>
              <a:gd name="connsiteX389" fmla="*/ 2017589 w 7467600"/>
              <a:gd name="connsiteY389" fmla="*/ 6493982 h 6858000"/>
              <a:gd name="connsiteX390" fmla="*/ 2147336 w 7467600"/>
              <a:gd name="connsiteY390" fmla="*/ 6594052 h 6858000"/>
              <a:gd name="connsiteX391" fmla="*/ 2207047 w 7467600"/>
              <a:gd name="connsiteY391" fmla="*/ 6654540 h 6858000"/>
              <a:gd name="connsiteX392" fmla="*/ 2299106 w 7467600"/>
              <a:gd name="connsiteY392" fmla="*/ 6778931 h 6858000"/>
              <a:gd name="connsiteX393" fmla="*/ 2314430 w 7467600"/>
              <a:gd name="connsiteY393" fmla="*/ 6801144 h 6858000"/>
              <a:gd name="connsiteX394" fmla="*/ 2352406 w 7467600"/>
              <a:gd name="connsiteY394" fmla="*/ 6858000 h 6858000"/>
              <a:gd name="connsiteX395" fmla="*/ 2314492 w 7467600"/>
              <a:gd name="connsiteY395" fmla="*/ 6858000 h 6858000"/>
              <a:gd name="connsiteX396" fmla="*/ 2288095 w 7467600"/>
              <a:gd name="connsiteY396" fmla="*/ 6818030 h 6858000"/>
              <a:gd name="connsiteX397" fmla="*/ 2272768 w 7467600"/>
              <a:gd name="connsiteY397" fmla="*/ 6795822 h 6858000"/>
              <a:gd name="connsiteX398" fmla="*/ 2182715 w 7467600"/>
              <a:gd name="connsiteY398" fmla="*/ 6675071 h 6858000"/>
              <a:gd name="connsiteX399" fmla="*/ 2032061 w 7467600"/>
              <a:gd name="connsiteY399" fmla="*/ 6541380 h 6858000"/>
              <a:gd name="connsiteX400" fmla="*/ 2257220 w 7467600"/>
              <a:gd name="connsiteY400" fmla="*/ 6826257 h 6858000"/>
              <a:gd name="connsiteX401" fmla="*/ 2281324 w 7467600"/>
              <a:gd name="connsiteY401" fmla="*/ 6858000 h 6858000"/>
              <a:gd name="connsiteX402" fmla="*/ 2242860 w 7467600"/>
              <a:gd name="connsiteY402" fmla="*/ 6858000 h 6858000"/>
              <a:gd name="connsiteX403" fmla="*/ 2232818 w 7467600"/>
              <a:gd name="connsiteY403" fmla="*/ 6844926 h 6858000"/>
              <a:gd name="connsiteX404" fmla="*/ 1990172 w 7467600"/>
              <a:gd name="connsiteY404" fmla="*/ 6542121 h 6858000"/>
              <a:gd name="connsiteX405" fmla="*/ 2124090 w 7467600"/>
              <a:gd name="connsiteY405" fmla="*/ 6761017 h 6858000"/>
              <a:gd name="connsiteX406" fmla="*/ 2200380 w 7467600"/>
              <a:gd name="connsiteY406" fmla="*/ 6858000 h 6858000"/>
              <a:gd name="connsiteX407" fmla="*/ 2147507 w 7467600"/>
              <a:gd name="connsiteY407" fmla="*/ 6858000 h 6858000"/>
              <a:gd name="connsiteX408" fmla="*/ 2070668 w 7467600"/>
              <a:gd name="connsiteY408" fmla="*/ 6761520 h 6858000"/>
              <a:gd name="connsiteX409" fmla="*/ 1975142 w 7467600"/>
              <a:gd name="connsiteY409" fmla="*/ 6585570 h 6858000"/>
              <a:gd name="connsiteX410" fmla="*/ 2050035 w 7467600"/>
              <a:gd name="connsiteY410" fmla="*/ 6813345 h 6858000"/>
              <a:gd name="connsiteX411" fmla="*/ 2063025 w 7467600"/>
              <a:gd name="connsiteY411" fmla="*/ 6858000 h 6858000"/>
              <a:gd name="connsiteX412" fmla="*/ 2021675 w 7467600"/>
              <a:gd name="connsiteY412" fmla="*/ 6858000 h 6858000"/>
              <a:gd name="connsiteX413" fmla="*/ 2019308 w 7467600"/>
              <a:gd name="connsiteY413" fmla="*/ 6847118 h 6858000"/>
              <a:gd name="connsiteX414" fmla="*/ 1938835 w 7467600"/>
              <a:gd name="connsiteY414" fmla="*/ 6551160 h 6858000"/>
              <a:gd name="connsiteX415" fmla="*/ 1953230 w 7467600"/>
              <a:gd name="connsiteY415" fmla="*/ 6759699 h 6858000"/>
              <a:gd name="connsiteX416" fmla="*/ 1956763 w 7467600"/>
              <a:gd name="connsiteY416" fmla="*/ 6778191 h 6858000"/>
              <a:gd name="connsiteX417" fmla="*/ 1967925 w 7467600"/>
              <a:gd name="connsiteY417" fmla="*/ 6858000 h 6858000"/>
              <a:gd name="connsiteX418" fmla="*/ 1936622 w 7467600"/>
              <a:gd name="connsiteY418" fmla="*/ 6858000 h 6858000"/>
              <a:gd name="connsiteX419" fmla="*/ 1926261 w 7467600"/>
              <a:gd name="connsiteY419" fmla="*/ 6784064 h 6858000"/>
              <a:gd name="connsiteX420" fmla="*/ 1922724 w 7467600"/>
              <a:gd name="connsiteY420" fmla="*/ 6765577 h 6858000"/>
              <a:gd name="connsiteX421" fmla="*/ 1904650 w 7467600"/>
              <a:gd name="connsiteY421" fmla="*/ 6639616 h 6858000"/>
              <a:gd name="connsiteX422" fmla="*/ 1885273 w 7467600"/>
              <a:gd name="connsiteY422" fmla="*/ 6858000 h 6858000"/>
              <a:gd name="connsiteX423" fmla="*/ 1854363 w 7467600"/>
              <a:gd name="connsiteY423" fmla="*/ 6858000 h 6858000"/>
              <a:gd name="connsiteX424" fmla="*/ 1880391 w 7467600"/>
              <a:gd name="connsiteY424" fmla="*/ 6603796 h 6858000"/>
              <a:gd name="connsiteX425" fmla="*/ 1818273 w 7467600"/>
              <a:gd name="connsiteY425" fmla="*/ 6715729 h 6858000"/>
              <a:gd name="connsiteX426" fmla="*/ 1794691 w 7467600"/>
              <a:gd name="connsiteY426" fmla="*/ 6843239 h 6858000"/>
              <a:gd name="connsiteX427" fmla="*/ 1794914 w 7467600"/>
              <a:gd name="connsiteY427" fmla="*/ 6858000 h 6858000"/>
              <a:gd name="connsiteX428" fmla="*/ 1746128 w 7467600"/>
              <a:gd name="connsiteY428" fmla="*/ 6858000 h 6858000"/>
              <a:gd name="connsiteX429" fmla="*/ 1753934 w 7467600"/>
              <a:gd name="connsiteY429" fmla="*/ 6724796 h 6858000"/>
              <a:gd name="connsiteX430" fmla="*/ 1792053 w 7467600"/>
              <a:gd name="connsiteY430" fmla="*/ 6572396 h 6858000"/>
              <a:gd name="connsiteX431" fmla="*/ 1862248 w 7467600"/>
              <a:gd name="connsiteY431" fmla="*/ 6266397 h 6858000"/>
              <a:gd name="connsiteX432" fmla="*/ 1862250 w 7467600"/>
              <a:gd name="connsiteY432" fmla="*/ 6033531 h 6858000"/>
              <a:gd name="connsiteX433" fmla="*/ 1211999 w 7467600"/>
              <a:gd name="connsiteY433" fmla="*/ 6683610 h 6858000"/>
              <a:gd name="connsiteX434" fmla="*/ 1213266 w 7467600"/>
              <a:gd name="connsiteY434" fmla="*/ 6691947 h 6858000"/>
              <a:gd name="connsiteX435" fmla="*/ 1203370 w 7467600"/>
              <a:gd name="connsiteY435" fmla="*/ 6850676 h 6858000"/>
              <a:gd name="connsiteX436" fmla="*/ 1203671 w 7467600"/>
              <a:gd name="connsiteY436" fmla="*/ 6858000 h 6858000"/>
              <a:gd name="connsiteX437" fmla="*/ 1143180 w 7467600"/>
              <a:gd name="connsiteY437" fmla="*/ 6858000 h 6858000"/>
              <a:gd name="connsiteX438" fmla="*/ 1142176 w 7467600"/>
              <a:gd name="connsiteY438" fmla="*/ 6766045 h 6858000"/>
              <a:gd name="connsiteX439" fmla="*/ 1067484 w 7467600"/>
              <a:gd name="connsiteY439" fmla="*/ 6858000 h 6858000"/>
              <a:gd name="connsiteX440" fmla="*/ 953928 w 7467600"/>
              <a:gd name="connsiteY440" fmla="*/ 6858000 h 6858000"/>
              <a:gd name="connsiteX441" fmla="*/ 959715 w 7467600"/>
              <a:gd name="connsiteY441" fmla="*/ 6850185 h 6858000"/>
              <a:gd name="connsiteX442" fmla="*/ 1483788 w 7467600"/>
              <a:gd name="connsiteY442" fmla="*/ 6259174 h 6858000"/>
              <a:gd name="connsiteX443" fmla="*/ 1100671 w 7467600"/>
              <a:gd name="connsiteY443" fmla="*/ 6252137 h 6858000"/>
              <a:gd name="connsiteX444" fmla="*/ 1090144 w 7467600"/>
              <a:gd name="connsiteY444" fmla="*/ 6256748 h 6858000"/>
              <a:gd name="connsiteX445" fmla="*/ 1095872 w 7467600"/>
              <a:gd name="connsiteY445" fmla="*/ 6271892 h 6858000"/>
              <a:gd name="connsiteX446" fmla="*/ 262785 w 7467600"/>
              <a:gd name="connsiteY446" fmla="*/ 6845450 h 6858000"/>
              <a:gd name="connsiteX447" fmla="*/ 209968 w 7467600"/>
              <a:gd name="connsiteY447" fmla="*/ 6770713 h 6858000"/>
              <a:gd name="connsiteX448" fmla="*/ 873460 w 7467600"/>
              <a:gd name="connsiteY448" fmla="*/ 6253768 h 6858000"/>
              <a:gd name="connsiteX449" fmla="*/ 192686 w 7467600"/>
              <a:gd name="connsiteY449" fmla="*/ 5849257 h 6858000"/>
              <a:gd name="connsiteX450" fmla="*/ 4696 w 7467600"/>
              <a:gd name="connsiteY450" fmla="*/ 5697668 h 6858000"/>
              <a:gd name="connsiteX451" fmla="*/ 0 w 7467600"/>
              <a:gd name="connsiteY451" fmla="*/ 5689984 h 6858000"/>
              <a:gd name="connsiteX452" fmla="*/ 0 w 7467600"/>
              <a:gd name="connsiteY452" fmla="*/ 5513472 h 6858000"/>
              <a:gd name="connsiteX453" fmla="*/ 174101 w 7467600"/>
              <a:gd name="connsiteY453" fmla="*/ 5620277 h 6858000"/>
              <a:gd name="connsiteX454" fmla="*/ 891800 w 7467600"/>
              <a:gd name="connsiteY454" fmla="*/ 6036935 h 6858000"/>
              <a:gd name="connsiteX455" fmla="*/ 1072219 w 7467600"/>
              <a:gd name="connsiteY455" fmla="*/ 6169443 h 6858000"/>
              <a:gd name="connsiteX456" fmla="*/ 1074117 w 7467600"/>
              <a:gd name="connsiteY456" fmla="*/ 6170301 h 6858000"/>
              <a:gd name="connsiteX457" fmla="*/ 1083114 w 7467600"/>
              <a:gd name="connsiteY457" fmla="*/ 6174131 h 6858000"/>
              <a:gd name="connsiteX458" fmla="*/ 1543010 w 7467600"/>
              <a:gd name="connsiteY458" fmla="*/ 6191140 h 6858000"/>
              <a:gd name="connsiteX459" fmla="*/ 1551080 w 7467600"/>
              <a:gd name="connsiteY459" fmla="*/ 6195006 h 6858000"/>
              <a:gd name="connsiteX460" fmla="*/ 2345443 w 7467600"/>
              <a:gd name="connsiteY460" fmla="*/ 5549882 h 6858000"/>
              <a:gd name="connsiteX461" fmla="*/ 1721499 w 7467600"/>
              <a:gd name="connsiteY461" fmla="*/ 5599969 h 6858000"/>
              <a:gd name="connsiteX462" fmla="*/ 767716 w 7467600"/>
              <a:gd name="connsiteY462" fmla="*/ 5472768 h 6858000"/>
              <a:gd name="connsiteX463" fmla="*/ 722147 w 7467600"/>
              <a:gd name="connsiteY463" fmla="*/ 5393091 h 6858000"/>
              <a:gd name="connsiteX464" fmla="*/ 1485552 w 7467600"/>
              <a:gd name="connsiteY464" fmla="*/ 5313202 h 6858000"/>
              <a:gd name="connsiteX465" fmla="*/ 2143004 w 7467600"/>
              <a:gd name="connsiteY465" fmla="*/ 5402420 h 6858000"/>
              <a:gd name="connsiteX466" fmla="*/ 1933391 w 7467600"/>
              <a:gd name="connsiteY466" fmla="*/ 5156971 h 6858000"/>
              <a:gd name="connsiteX467" fmla="*/ 1827118 w 7467600"/>
              <a:gd name="connsiteY467" fmla="*/ 4968410 h 6858000"/>
              <a:gd name="connsiteX468" fmla="*/ 1837349 w 7467600"/>
              <a:gd name="connsiteY468" fmla="*/ 4956357 h 6858000"/>
              <a:gd name="connsiteX469" fmla="*/ 2162835 w 7467600"/>
              <a:gd name="connsiteY469" fmla="*/ 5187853 h 6858000"/>
              <a:gd name="connsiteX470" fmla="*/ 2257167 w 7467600"/>
              <a:gd name="connsiteY470" fmla="*/ 5462123 h 6858000"/>
              <a:gd name="connsiteX471" fmla="*/ 2261598 w 7467600"/>
              <a:gd name="connsiteY471" fmla="*/ 5467998 h 6858000"/>
              <a:gd name="connsiteX472" fmla="*/ 2437177 w 7467600"/>
              <a:gd name="connsiteY472" fmla="*/ 5479608 h 6858000"/>
              <a:gd name="connsiteX473" fmla="*/ 2445247 w 7467600"/>
              <a:gd name="connsiteY473" fmla="*/ 5483476 h 6858000"/>
              <a:gd name="connsiteX474" fmla="*/ 2743626 w 7467600"/>
              <a:gd name="connsiteY474" fmla="*/ 5304819 h 6858000"/>
              <a:gd name="connsiteX475" fmla="*/ 3048102 w 7467600"/>
              <a:gd name="connsiteY475" fmla="*/ 5150595 h 6858000"/>
              <a:gd name="connsiteX476" fmla="*/ 1799414 w 7467600"/>
              <a:gd name="connsiteY476" fmla="*/ 4694732 h 6858000"/>
              <a:gd name="connsiteX477" fmla="*/ 1771735 w 7467600"/>
              <a:gd name="connsiteY477" fmla="*/ 4619929 h 6858000"/>
              <a:gd name="connsiteX478" fmla="*/ 3104273 w 7467600"/>
              <a:gd name="connsiteY478" fmla="*/ 5076159 h 6858000"/>
              <a:gd name="connsiteX479" fmla="*/ 3113245 w 7467600"/>
              <a:gd name="connsiteY479" fmla="*/ 5090705 h 6858000"/>
              <a:gd name="connsiteX480" fmla="*/ 3126294 w 7467600"/>
              <a:gd name="connsiteY480" fmla="*/ 5114400 h 6858000"/>
              <a:gd name="connsiteX481" fmla="*/ 3937433 w 7467600"/>
              <a:gd name="connsiteY481" fmla="*/ 4830473 h 6858000"/>
              <a:gd name="connsiteX482" fmla="*/ 3590475 w 7467600"/>
              <a:gd name="connsiteY482" fmla="*/ 4597974 h 6858000"/>
              <a:gd name="connsiteX483" fmla="*/ 3100264 w 7467600"/>
              <a:gd name="connsiteY483" fmla="*/ 4579845 h 6858000"/>
              <a:gd name="connsiteX484" fmla="*/ 2183576 w 7467600"/>
              <a:gd name="connsiteY484" fmla="*/ 4227150 h 6858000"/>
              <a:gd name="connsiteX485" fmla="*/ 2151029 w 7467600"/>
              <a:gd name="connsiteY485" fmla="*/ 4146947 h 6858000"/>
              <a:gd name="connsiteX486" fmla="*/ 3563434 w 7467600"/>
              <a:gd name="connsiteY486" fmla="*/ 4469115 h 6858000"/>
              <a:gd name="connsiteX487" fmla="*/ 3177952 w 7467600"/>
              <a:gd name="connsiteY487" fmla="*/ 3657386 h 6858000"/>
              <a:gd name="connsiteX488" fmla="*/ 3189263 w 7467600"/>
              <a:gd name="connsiteY488" fmla="*/ 3625726 h 6858000"/>
              <a:gd name="connsiteX489" fmla="*/ 3560912 w 7467600"/>
              <a:gd name="connsiteY489" fmla="*/ 4079863 h 6858000"/>
              <a:gd name="connsiteX490" fmla="*/ 3626636 w 7467600"/>
              <a:gd name="connsiteY490" fmla="*/ 4512230 h 6858000"/>
              <a:gd name="connsiteX491" fmla="*/ 3653088 w 7467600"/>
              <a:gd name="connsiteY491" fmla="*/ 4521417 h 6858000"/>
              <a:gd name="connsiteX492" fmla="*/ 3988128 w 7467600"/>
              <a:gd name="connsiteY492" fmla="*/ 4817267 h 6858000"/>
              <a:gd name="connsiteX493" fmla="*/ 4830582 w 7467600"/>
              <a:gd name="connsiteY493" fmla="*/ 4676000 h 6858000"/>
              <a:gd name="connsiteX494" fmla="*/ 4830100 w 7467600"/>
              <a:gd name="connsiteY494" fmla="*/ 4675554 h 6858000"/>
              <a:gd name="connsiteX495" fmla="*/ 4036318 w 7467600"/>
              <a:gd name="connsiteY495" fmla="*/ 4147013 h 6858000"/>
              <a:gd name="connsiteX496" fmla="*/ 3432098 w 7467600"/>
              <a:gd name="connsiteY496" fmla="*/ 3537312 h 6858000"/>
              <a:gd name="connsiteX497" fmla="*/ 3446761 w 7467600"/>
              <a:gd name="connsiteY497" fmla="*/ 3461278 h 6858000"/>
              <a:gd name="connsiteX498" fmla="*/ 4419733 w 7467600"/>
              <a:gd name="connsiteY498" fmla="*/ 3963555 h 6858000"/>
              <a:gd name="connsiteX499" fmla="*/ 4781371 w 7467600"/>
              <a:gd name="connsiteY499" fmla="*/ 4458604 h 6858000"/>
              <a:gd name="connsiteX500" fmla="*/ 4780440 w 7467600"/>
              <a:gd name="connsiteY500" fmla="*/ 4470290 h 6858000"/>
              <a:gd name="connsiteX501" fmla="*/ 4898954 w 7467600"/>
              <a:gd name="connsiteY501" fmla="*/ 4662092 h 6858000"/>
              <a:gd name="connsiteX502" fmla="*/ 4900699 w 7467600"/>
              <a:gd name="connsiteY502" fmla="*/ 4670867 h 6858000"/>
              <a:gd name="connsiteX503" fmla="*/ 5714511 w 7467600"/>
              <a:gd name="connsiteY503" fmla="*/ 4663483 h 6858000"/>
              <a:gd name="connsiteX504" fmla="*/ 5464793 w 7467600"/>
              <a:gd name="connsiteY504" fmla="*/ 4393556 h 6858000"/>
              <a:gd name="connsiteX505" fmla="*/ 5461897 w 7467600"/>
              <a:gd name="connsiteY505" fmla="*/ 4390879 h 6858000"/>
              <a:gd name="connsiteX506" fmla="*/ 4294126 w 7467600"/>
              <a:gd name="connsiteY506" fmla="*/ 3303048 h 6858000"/>
              <a:gd name="connsiteX507" fmla="*/ 4305321 w 7467600"/>
              <a:gd name="connsiteY507" fmla="*/ 3256953 h 6858000"/>
              <a:gd name="connsiteX508" fmla="*/ 4949299 w 7467600"/>
              <a:gd name="connsiteY508" fmla="*/ 3766336 h 6858000"/>
              <a:gd name="connsiteX509" fmla="*/ 5291452 w 7467600"/>
              <a:gd name="connsiteY509" fmla="*/ 4076801 h 6858000"/>
              <a:gd name="connsiteX510" fmla="*/ 5434998 w 7467600"/>
              <a:gd name="connsiteY510" fmla="*/ 4254100 h 6858000"/>
              <a:gd name="connsiteX511" fmla="*/ 5351015 w 7467600"/>
              <a:gd name="connsiteY511" fmla="*/ 3760989 h 6858000"/>
              <a:gd name="connsiteX512" fmla="*/ 5413780 w 7467600"/>
              <a:gd name="connsiteY512" fmla="*/ 2966265 h 6858000"/>
              <a:gd name="connsiteX513" fmla="*/ 5425627 w 7467600"/>
              <a:gd name="connsiteY513" fmla="*/ 2954192 h 6858000"/>
              <a:gd name="connsiteX514" fmla="*/ 6604735 w 7467600"/>
              <a:gd name="connsiteY514" fmla="*/ 2041381 h 6858000"/>
              <a:gd name="connsiteX515" fmla="*/ 7204487 w 7467600"/>
              <a:gd name="connsiteY515" fmla="*/ 2742112 h 6858000"/>
              <a:gd name="connsiteX516" fmla="*/ 7131592 w 7467600"/>
              <a:gd name="connsiteY516" fmla="*/ 2672096 h 6858000"/>
              <a:gd name="connsiteX517" fmla="*/ 6996344 w 7467600"/>
              <a:gd name="connsiteY517" fmla="*/ 2518310 h 6858000"/>
              <a:gd name="connsiteX518" fmla="*/ 6735495 w 7467600"/>
              <a:gd name="connsiteY518" fmla="*/ 2196890 h 6858000"/>
              <a:gd name="connsiteX519" fmla="*/ 6721901 w 7467600"/>
              <a:gd name="connsiteY519" fmla="*/ 2179274 h 6858000"/>
              <a:gd name="connsiteX520" fmla="*/ 6604735 w 7467600"/>
              <a:gd name="connsiteY520" fmla="*/ 2041381 h 6858000"/>
              <a:gd name="connsiteX521" fmla="*/ 6591670 w 7467600"/>
              <a:gd name="connsiteY521" fmla="*/ 1988277 h 6858000"/>
              <a:gd name="connsiteX522" fmla="*/ 6747349 w 7467600"/>
              <a:gd name="connsiteY522" fmla="*/ 2160069 h 6858000"/>
              <a:gd name="connsiteX523" fmla="*/ 6760943 w 7467600"/>
              <a:gd name="connsiteY523" fmla="*/ 2177686 h 6858000"/>
              <a:gd name="connsiteX524" fmla="*/ 7021065 w 7467600"/>
              <a:gd name="connsiteY524" fmla="*/ 2498102 h 6858000"/>
              <a:gd name="connsiteX525" fmla="*/ 7155223 w 7467600"/>
              <a:gd name="connsiteY525" fmla="*/ 2650386 h 6858000"/>
              <a:gd name="connsiteX526" fmla="*/ 7203167 w 7467600"/>
              <a:gd name="connsiteY526" fmla="*/ 2697288 h 6858000"/>
              <a:gd name="connsiteX527" fmla="*/ 6937703 w 7467600"/>
              <a:gd name="connsiteY527" fmla="*/ 2321981 h 6858000"/>
              <a:gd name="connsiteX528" fmla="*/ 6591670 w 7467600"/>
              <a:gd name="connsiteY528" fmla="*/ 1988277 h 6858000"/>
              <a:gd name="connsiteX529" fmla="*/ 5798671 w 7467600"/>
              <a:gd name="connsiteY529" fmla="*/ 1981601 h 6858000"/>
              <a:gd name="connsiteX530" fmla="*/ 5754709 w 7467600"/>
              <a:gd name="connsiteY530" fmla="*/ 2071454 h 6858000"/>
              <a:gd name="connsiteX531" fmla="*/ 5763044 w 7467600"/>
              <a:gd name="connsiteY531" fmla="*/ 2842206 h 6858000"/>
              <a:gd name="connsiteX532" fmla="*/ 5764974 w 7467600"/>
              <a:gd name="connsiteY532" fmla="*/ 2799609 h 6858000"/>
              <a:gd name="connsiteX533" fmla="*/ 5767665 w 7467600"/>
              <a:gd name="connsiteY533" fmla="*/ 2666409 h 6858000"/>
              <a:gd name="connsiteX534" fmla="*/ 5763055 w 7467600"/>
              <a:gd name="connsiteY534" fmla="*/ 2579705 h 6858000"/>
              <a:gd name="connsiteX535" fmla="*/ 5758079 w 7467600"/>
              <a:gd name="connsiteY535" fmla="*/ 2492508 h 6858000"/>
              <a:gd name="connsiteX536" fmla="*/ 5779325 w 7467600"/>
              <a:gd name="connsiteY536" fmla="*/ 2197069 h 6858000"/>
              <a:gd name="connsiteX537" fmla="*/ 5798671 w 7467600"/>
              <a:gd name="connsiteY537" fmla="*/ 1981601 h 6858000"/>
              <a:gd name="connsiteX538" fmla="*/ 5829202 w 7467600"/>
              <a:gd name="connsiteY538" fmla="*/ 1971679 h 6858000"/>
              <a:gd name="connsiteX539" fmla="*/ 5809558 w 7467600"/>
              <a:gd name="connsiteY539" fmla="*/ 2198043 h 6858000"/>
              <a:gd name="connsiteX540" fmla="*/ 5788653 w 7467600"/>
              <a:gd name="connsiteY540" fmla="*/ 2489430 h 6858000"/>
              <a:gd name="connsiteX541" fmla="*/ 5793439 w 7467600"/>
              <a:gd name="connsiteY541" fmla="*/ 2575235 h 6858000"/>
              <a:gd name="connsiteX542" fmla="*/ 5796837 w 7467600"/>
              <a:gd name="connsiteY542" fmla="*/ 2637633 h 6858000"/>
              <a:gd name="connsiteX543" fmla="*/ 5818614 w 7467600"/>
              <a:gd name="connsiteY543" fmla="*/ 2473055 h 6858000"/>
              <a:gd name="connsiteX544" fmla="*/ 5829202 w 7467600"/>
              <a:gd name="connsiteY544" fmla="*/ 1971679 h 6858000"/>
              <a:gd name="connsiteX545" fmla="*/ 5911389 w 7467600"/>
              <a:gd name="connsiteY545" fmla="*/ 1898371 h 6858000"/>
              <a:gd name="connsiteX546" fmla="*/ 6237627 w 7467600"/>
              <a:gd name="connsiteY546" fmla="*/ 2231921 h 6858000"/>
              <a:gd name="connsiteX547" fmla="*/ 5911389 w 7467600"/>
              <a:gd name="connsiteY547" fmla="*/ 1898371 h 6858000"/>
              <a:gd name="connsiteX548" fmla="*/ 6944437 w 7467600"/>
              <a:gd name="connsiteY548" fmla="*/ 1575402 h 6858000"/>
              <a:gd name="connsiteX549" fmla="*/ 6304730 w 7467600"/>
              <a:gd name="connsiteY549" fmla="*/ 1766654 h 6858000"/>
              <a:gd name="connsiteX550" fmla="*/ 6944437 w 7467600"/>
              <a:gd name="connsiteY550" fmla="*/ 1575402 h 6858000"/>
              <a:gd name="connsiteX551" fmla="*/ 7019523 w 7467600"/>
              <a:gd name="connsiteY551" fmla="*/ 1519450 h 6858000"/>
              <a:gd name="connsiteX552" fmla="*/ 6298091 w 7467600"/>
              <a:gd name="connsiteY552" fmla="*/ 1737122 h 6858000"/>
              <a:gd name="connsiteX553" fmla="*/ 7019523 w 7467600"/>
              <a:gd name="connsiteY553" fmla="*/ 1519450 h 6858000"/>
              <a:gd name="connsiteX554" fmla="*/ 2399523 w 7467600"/>
              <a:gd name="connsiteY554" fmla="*/ 1428234 h 6858000"/>
              <a:gd name="connsiteX555" fmla="*/ 2224982 w 7467600"/>
              <a:gd name="connsiteY555" fmla="*/ 1826201 h 6858000"/>
              <a:gd name="connsiteX556" fmla="*/ 2096099 w 7467600"/>
              <a:gd name="connsiteY556" fmla="*/ 2345900 h 6858000"/>
              <a:gd name="connsiteX557" fmla="*/ 2283317 w 7467600"/>
              <a:gd name="connsiteY557" fmla="*/ 1796925 h 6858000"/>
              <a:gd name="connsiteX558" fmla="*/ 2399523 w 7467600"/>
              <a:gd name="connsiteY558" fmla="*/ 1428234 h 6858000"/>
              <a:gd name="connsiteX559" fmla="*/ 2448558 w 7467600"/>
              <a:gd name="connsiteY559" fmla="*/ 1373435 h 6858000"/>
              <a:gd name="connsiteX560" fmla="*/ 2312521 w 7467600"/>
              <a:gd name="connsiteY560" fmla="*/ 1806140 h 6858000"/>
              <a:gd name="connsiteX561" fmla="*/ 2127533 w 7467600"/>
              <a:gd name="connsiteY561" fmla="*/ 2348380 h 6858000"/>
              <a:gd name="connsiteX562" fmla="*/ 2358080 w 7467600"/>
              <a:gd name="connsiteY562" fmla="*/ 1866134 h 6858000"/>
              <a:gd name="connsiteX563" fmla="*/ 2407436 w 7467600"/>
              <a:gd name="connsiteY563" fmla="*/ 1651070 h 6858000"/>
              <a:gd name="connsiteX564" fmla="*/ 2448558 w 7467600"/>
              <a:gd name="connsiteY564" fmla="*/ 1373435 h 6858000"/>
              <a:gd name="connsiteX565" fmla="*/ 278707 w 7467600"/>
              <a:gd name="connsiteY565" fmla="*/ 1352270 h 6858000"/>
              <a:gd name="connsiteX566" fmla="*/ 321570 w 7467600"/>
              <a:gd name="connsiteY566" fmla="*/ 1861610 h 6858000"/>
              <a:gd name="connsiteX567" fmla="*/ 294281 w 7467600"/>
              <a:gd name="connsiteY567" fmla="*/ 1440658 h 6858000"/>
              <a:gd name="connsiteX568" fmla="*/ 278707 w 7467600"/>
              <a:gd name="connsiteY568" fmla="*/ 1352270 h 6858000"/>
              <a:gd name="connsiteX569" fmla="*/ 1423821 w 7467600"/>
              <a:gd name="connsiteY569" fmla="*/ 1351958 h 6858000"/>
              <a:gd name="connsiteX570" fmla="*/ 1638521 w 7467600"/>
              <a:gd name="connsiteY570" fmla="*/ 1908470 h 6858000"/>
              <a:gd name="connsiteX571" fmla="*/ 1754199 w 7467600"/>
              <a:gd name="connsiteY571" fmla="*/ 2149284 h 6858000"/>
              <a:gd name="connsiteX572" fmla="*/ 1908359 w 7467600"/>
              <a:gd name="connsiteY572" fmla="*/ 2364988 h 6858000"/>
              <a:gd name="connsiteX573" fmla="*/ 1647661 w 7467600"/>
              <a:gd name="connsiteY573" fmla="*/ 1825945 h 6858000"/>
              <a:gd name="connsiteX574" fmla="*/ 1423821 w 7467600"/>
              <a:gd name="connsiteY574" fmla="*/ 1351958 h 6858000"/>
              <a:gd name="connsiteX575" fmla="*/ 1431890 w 7467600"/>
              <a:gd name="connsiteY575" fmla="*/ 1306475 h 6858000"/>
              <a:gd name="connsiteX576" fmla="*/ 1507597 w 7467600"/>
              <a:gd name="connsiteY576" fmla="*/ 1446132 h 6858000"/>
              <a:gd name="connsiteX577" fmla="*/ 1674586 w 7467600"/>
              <a:gd name="connsiteY577" fmla="*/ 1813832 h 6858000"/>
              <a:gd name="connsiteX578" fmla="*/ 1815950 w 7467600"/>
              <a:gd name="connsiteY578" fmla="*/ 2128564 h 6858000"/>
              <a:gd name="connsiteX579" fmla="*/ 1984242 w 7467600"/>
              <a:gd name="connsiteY579" fmla="*/ 2430829 h 6858000"/>
              <a:gd name="connsiteX580" fmla="*/ 2014023 w 7467600"/>
              <a:gd name="connsiteY580" fmla="*/ 2450995 h 6858000"/>
              <a:gd name="connsiteX581" fmla="*/ 1747337 w 7467600"/>
              <a:gd name="connsiteY581" fmla="*/ 1855264 h 6858000"/>
              <a:gd name="connsiteX582" fmla="*/ 1533749 w 7467600"/>
              <a:gd name="connsiteY582" fmla="*/ 1478656 h 6858000"/>
              <a:gd name="connsiteX583" fmla="*/ 1431890 w 7467600"/>
              <a:gd name="connsiteY583" fmla="*/ 1306475 h 6858000"/>
              <a:gd name="connsiteX584" fmla="*/ 5052692 w 7467600"/>
              <a:gd name="connsiteY584" fmla="*/ 1292994 h 6858000"/>
              <a:gd name="connsiteX585" fmla="*/ 5200661 w 7467600"/>
              <a:gd name="connsiteY585" fmla="*/ 1635186 h 6858000"/>
              <a:gd name="connsiteX586" fmla="*/ 5297138 w 7467600"/>
              <a:gd name="connsiteY586" fmla="*/ 1906351 h 6858000"/>
              <a:gd name="connsiteX587" fmla="*/ 5052692 w 7467600"/>
              <a:gd name="connsiteY587" fmla="*/ 1292994 h 6858000"/>
              <a:gd name="connsiteX588" fmla="*/ 5009948 w 7467600"/>
              <a:gd name="connsiteY588" fmla="*/ 1273619 h 6858000"/>
              <a:gd name="connsiteX589" fmla="*/ 5121777 w 7467600"/>
              <a:gd name="connsiteY589" fmla="*/ 1654213 h 6858000"/>
              <a:gd name="connsiteX590" fmla="*/ 5293545 w 7467600"/>
              <a:gd name="connsiteY590" fmla="*/ 2072247 h 6858000"/>
              <a:gd name="connsiteX591" fmla="*/ 5294042 w 7467600"/>
              <a:gd name="connsiteY591" fmla="*/ 2065019 h 6858000"/>
              <a:gd name="connsiteX592" fmla="*/ 5171936 w 7467600"/>
              <a:gd name="connsiteY592" fmla="*/ 1647613 h 6858000"/>
              <a:gd name="connsiteX593" fmla="*/ 5009948 w 7467600"/>
              <a:gd name="connsiteY593" fmla="*/ 1273619 h 6858000"/>
              <a:gd name="connsiteX594" fmla="*/ 655236 w 7467600"/>
              <a:gd name="connsiteY594" fmla="*/ 1268632 h 6858000"/>
              <a:gd name="connsiteX595" fmla="*/ 839521 w 7467600"/>
              <a:gd name="connsiteY595" fmla="*/ 1685315 h 6858000"/>
              <a:gd name="connsiteX596" fmla="*/ 1109416 w 7467600"/>
              <a:gd name="connsiteY596" fmla="*/ 2061663 h 6858000"/>
              <a:gd name="connsiteX597" fmla="*/ 1298300 w 7467600"/>
              <a:gd name="connsiteY597" fmla="*/ 2247742 h 6858000"/>
              <a:gd name="connsiteX598" fmla="*/ 1125871 w 7467600"/>
              <a:gd name="connsiteY598" fmla="*/ 1989513 h 6858000"/>
              <a:gd name="connsiteX599" fmla="*/ 981574 w 7467600"/>
              <a:gd name="connsiteY599" fmla="*/ 1783157 h 6858000"/>
              <a:gd name="connsiteX600" fmla="*/ 922198 w 7467600"/>
              <a:gd name="connsiteY600" fmla="*/ 1677437 h 6858000"/>
              <a:gd name="connsiteX601" fmla="*/ 869293 w 7467600"/>
              <a:gd name="connsiteY601" fmla="*/ 1583214 h 6858000"/>
              <a:gd name="connsiteX602" fmla="*/ 751431 w 7467600"/>
              <a:gd name="connsiteY602" fmla="*/ 1405731 h 6858000"/>
              <a:gd name="connsiteX603" fmla="*/ 655236 w 7467600"/>
              <a:gd name="connsiteY603" fmla="*/ 1268632 h 6858000"/>
              <a:gd name="connsiteX604" fmla="*/ 6516292 w 7467600"/>
              <a:gd name="connsiteY604" fmla="*/ 1263064 h 6858000"/>
              <a:gd name="connsiteX605" fmla="*/ 5736320 w 7467600"/>
              <a:gd name="connsiteY605" fmla="*/ 1501803 h 6858000"/>
              <a:gd name="connsiteX606" fmla="*/ 6516292 w 7467600"/>
              <a:gd name="connsiteY606" fmla="*/ 1263064 h 6858000"/>
              <a:gd name="connsiteX607" fmla="*/ 291466 w 7467600"/>
              <a:gd name="connsiteY607" fmla="*/ 1250369 h 6858000"/>
              <a:gd name="connsiteX608" fmla="*/ 323180 w 7467600"/>
              <a:gd name="connsiteY608" fmla="*/ 1435283 h 6858000"/>
              <a:gd name="connsiteX609" fmla="*/ 349381 w 7467600"/>
              <a:gd name="connsiteY609" fmla="*/ 1875041 h 6858000"/>
              <a:gd name="connsiteX610" fmla="*/ 374363 w 7467600"/>
              <a:gd name="connsiteY610" fmla="*/ 1506494 h 6858000"/>
              <a:gd name="connsiteX611" fmla="*/ 302168 w 7467600"/>
              <a:gd name="connsiteY611" fmla="*/ 1274495 h 6858000"/>
              <a:gd name="connsiteX612" fmla="*/ 291466 w 7467600"/>
              <a:gd name="connsiteY612" fmla="*/ 1250369 h 6858000"/>
              <a:gd name="connsiteX613" fmla="*/ 678222 w 7467600"/>
              <a:gd name="connsiteY613" fmla="*/ 1248670 h 6858000"/>
              <a:gd name="connsiteX614" fmla="*/ 775536 w 7467600"/>
              <a:gd name="connsiteY614" fmla="*/ 1388015 h 6858000"/>
              <a:gd name="connsiteX615" fmla="*/ 894529 w 7467600"/>
              <a:gd name="connsiteY615" fmla="*/ 1567739 h 6858000"/>
              <a:gd name="connsiteX616" fmla="*/ 948000 w 7467600"/>
              <a:gd name="connsiteY616" fmla="*/ 1663088 h 6858000"/>
              <a:gd name="connsiteX617" fmla="*/ 1006812 w 7467600"/>
              <a:gd name="connsiteY617" fmla="*/ 1767683 h 6858000"/>
              <a:gd name="connsiteX618" fmla="*/ 1149133 w 7467600"/>
              <a:gd name="connsiteY618" fmla="*/ 1971513 h 6858000"/>
              <a:gd name="connsiteX619" fmla="*/ 1333952 w 7467600"/>
              <a:gd name="connsiteY619" fmla="*/ 2251620 h 6858000"/>
              <a:gd name="connsiteX620" fmla="*/ 1337329 w 7467600"/>
              <a:gd name="connsiteY620" fmla="*/ 2258350 h 6858000"/>
              <a:gd name="connsiteX621" fmla="*/ 1014726 w 7467600"/>
              <a:gd name="connsiteY621" fmla="*/ 1615556 h 6858000"/>
              <a:gd name="connsiteX622" fmla="*/ 678222 w 7467600"/>
              <a:gd name="connsiteY622" fmla="*/ 1248670 h 6858000"/>
              <a:gd name="connsiteX623" fmla="*/ 6691602 w 7467600"/>
              <a:gd name="connsiteY623" fmla="*/ 1140573 h 6858000"/>
              <a:gd name="connsiteX624" fmla="*/ 6571100 w 7467600"/>
              <a:gd name="connsiteY624" fmla="*/ 1183662 h 6858000"/>
              <a:gd name="connsiteX625" fmla="*/ 6241687 w 7467600"/>
              <a:gd name="connsiteY625" fmla="*/ 1257600 h 6858000"/>
              <a:gd name="connsiteX626" fmla="*/ 5693009 w 7467600"/>
              <a:gd name="connsiteY626" fmla="*/ 1478256 h 6858000"/>
              <a:gd name="connsiteX627" fmla="*/ 6548420 w 7467600"/>
              <a:gd name="connsiteY627" fmla="*/ 1214599 h 6858000"/>
              <a:gd name="connsiteX628" fmla="*/ 6605473 w 7467600"/>
              <a:gd name="connsiteY628" fmla="*/ 1184686 h 6858000"/>
              <a:gd name="connsiteX629" fmla="*/ 6691602 w 7467600"/>
              <a:gd name="connsiteY629" fmla="*/ 1140573 h 6858000"/>
              <a:gd name="connsiteX630" fmla="*/ 4002475 w 7467600"/>
              <a:gd name="connsiteY630" fmla="*/ 1037802 h 6858000"/>
              <a:gd name="connsiteX631" fmla="*/ 4000324 w 7467600"/>
              <a:gd name="connsiteY631" fmla="*/ 1039362 h 6858000"/>
              <a:gd name="connsiteX632" fmla="*/ 4002862 w 7467600"/>
              <a:gd name="connsiteY632" fmla="*/ 1042866 h 6858000"/>
              <a:gd name="connsiteX633" fmla="*/ 4002475 w 7467600"/>
              <a:gd name="connsiteY633" fmla="*/ 1037802 h 6858000"/>
              <a:gd name="connsiteX634" fmla="*/ 506322 w 7467600"/>
              <a:gd name="connsiteY634" fmla="*/ 1020997 h 6858000"/>
              <a:gd name="connsiteX635" fmla="*/ 533068 w 7467600"/>
              <a:gd name="connsiteY635" fmla="*/ 1029409 h 6858000"/>
              <a:gd name="connsiteX636" fmla="*/ 1232525 w 7467600"/>
              <a:gd name="connsiteY636" fmla="*/ 1804675 h 6858000"/>
              <a:gd name="connsiteX637" fmla="*/ 1388858 w 7467600"/>
              <a:gd name="connsiteY637" fmla="*/ 2368011 h 6858000"/>
              <a:gd name="connsiteX638" fmla="*/ 1384098 w 7467600"/>
              <a:gd name="connsiteY638" fmla="*/ 2378125 h 6858000"/>
              <a:gd name="connsiteX639" fmla="*/ 1425393 w 7467600"/>
              <a:gd name="connsiteY639" fmla="*/ 2589124 h 6858000"/>
              <a:gd name="connsiteX640" fmla="*/ 1424001 w 7467600"/>
              <a:gd name="connsiteY640" fmla="*/ 2597541 h 6858000"/>
              <a:gd name="connsiteX641" fmla="*/ 2152729 w 7467600"/>
              <a:gd name="connsiteY641" fmla="*/ 2864487 h 6858000"/>
              <a:gd name="connsiteX642" fmla="*/ 2020609 w 7467600"/>
              <a:gd name="connsiteY642" fmla="*/ 2539671 h 6858000"/>
              <a:gd name="connsiteX643" fmla="*/ 2018920 w 7467600"/>
              <a:gd name="connsiteY643" fmla="*/ 2536309 h 6858000"/>
              <a:gd name="connsiteX644" fmla="*/ 1342441 w 7467600"/>
              <a:gd name="connsiteY644" fmla="*/ 1173017 h 6858000"/>
              <a:gd name="connsiteX645" fmla="*/ 1367925 w 7467600"/>
              <a:gd name="connsiteY645" fmla="*/ 1135648 h 6858000"/>
              <a:gd name="connsiteX646" fmla="*/ 1771401 w 7467600"/>
              <a:gd name="connsiteY646" fmla="*/ 1806673 h 6858000"/>
              <a:gd name="connsiteX647" fmla="*/ 1972385 w 7467600"/>
              <a:gd name="connsiteY647" fmla="*/ 2198735 h 6858000"/>
              <a:gd name="connsiteX648" fmla="*/ 2040892 w 7467600"/>
              <a:gd name="connsiteY648" fmla="*/ 2405205 h 6858000"/>
              <a:gd name="connsiteX649" fmla="*/ 2131689 w 7467600"/>
              <a:gd name="connsiteY649" fmla="*/ 1936926 h 6858000"/>
              <a:gd name="connsiteX650" fmla="*/ 2454820 w 7467600"/>
              <a:gd name="connsiteY650" fmla="*/ 1248808 h 6858000"/>
              <a:gd name="connsiteX651" fmla="*/ 2492512 w 7467600"/>
              <a:gd name="connsiteY651" fmla="*/ 1302920 h 6858000"/>
              <a:gd name="connsiteX652" fmla="*/ 2081216 w 7467600"/>
              <a:gd name="connsiteY652" fmla="*/ 2527513 h 6858000"/>
              <a:gd name="connsiteX653" fmla="*/ 2081211 w 7467600"/>
              <a:gd name="connsiteY653" fmla="*/ 2528916 h 6858000"/>
              <a:gd name="connsiteX654" fmla="*/ 2199067 w 7467600"/>
              <a:gd name="connsiteY654" fmla="*/ 2884061 h 6858000"/>
              <a:gd name="connsiteX655" fmla="*/ 3192586 w 7467600"/>
              <a:gd name="connsiteY655" fmla="*/ 3411496 h 6858000"/>
              <a:gd name="connsiteX656" fmla="*/ 3182620 w 7467600"/>
              <a:gd name="connsiteY656" fmla="*/ 3483279 h 6858000"/>
              <a:gd name="connsiteX657" fmla="*/ 2435119 w 7467600"/>
              <a:gd name="connsiteY657" fmla="*/ 3080173 h 6858000"/>
              <a:gd name="connsiteX658" fmla="*/ 2410152 w 7467600"/>
              <a:gd name="connsiteY658" fmla="*/ 3063751 h 6858000"/>
              <a:gd name="connsiteX659" fmla="*/ 2408099 w 7467600"/>
              <a:gd name="connsiteY659" fmla="*/ 3064403 h 6858000"/>
              <a:gd name="connsiteX660" fmla="*/ 2407218 w 7467600"/>
              <a:gd name="connsiteY660" fmla="*/ 3070324 h 6858000"/>
              <a:gd name="connsiteX661" fmla="*/ 2380138 w 7467600"/>
              <a:gd name="connsiteY661" fmla="*/ 3099341 h 6858000"/>
              <a:gd name="connsiteX662" fmla="*/ 1765923 w 7467600"/>
              <a:gd name="connsiteY662" fmla="*/ 3581043 h 6858000"/>
              <a:gd name="connsiteX663" fmla="*/ 1702258 w 7467600"/>
              <a:gd name="connsiteY663" fmla="*/ 3612286 h 6858000"/>
              <a:gd name="connsiteX664" fmla="*/ 1538370 w 7467600"/>
              <a:gd name="connsiteY664" fmla="*/ 3811804 h 6858000"/>
              <a:gd name="connsiteX665" fmla="*/ 542867 w 7467600"/>
              <a:gd name="connsiteY665" fmla="*/ 4944092 h 6858000"/>
              <a:gd name="connsiteX666" fmla="*/ 515800 w 7467600"/>
              <a:gd name="connsiteY666" fmla="*/ 4862180 h 6858000"/>
              <a:gd name="connsiteX667" fmla="*/ 909145 w 7467600"/>
              <a:gd name="connsiteY667" fmla="*/ 4199225 h 6858000"/>
              <a:gd name="connsiteX668" fmla="*/ 1214067 w 7467600"/>
              <a:gd name="connsiteY668" fmla="*/ 3908561 h 6858000"/>
              <a:gd name="connsiteX669" fmla="*/ 640967 w 7467600"/>
              <a:gd name="connsiteY669" fmla="*/ 4105601 h 6858000"/>
              <a:gd name="connsiteX670" fmla="*/ 112563 w 7467600"/>
              <a:gd name="connsiteY670" fmla="*/ 4396952 h 6858000"/>
              <a:gd name="connsiteX671" fmla="*/ 0 w 7467600"/>
              <a:gd name="connsiteY671" fmla="*/ 4466006 h 6858000"/>
              <a:gd name="connsiteX672" fmla="*/ 0 w 7467600"/>
              <a:gd name="connsiteY672" fmla="*/ 4233763 h 6858000"/>
              <a:gd name="connsiteX673" fmla="*/ 36881 w 7467600"/>
              <a:gd name="connsiteY673" fmla="*/ 4200118 h 6858000"/>
              <a:gd name="connsiteX674" fmla="*/ 910534 w 7467600"/>
              <a:gd name="connsiteY674" fmla="*/ 3629753 h 6858000"/>
              <a:gd name="connsiteX675" fmla="*/ 1578717 w 7467600"/>
              <a:gd name="connsiteY675" fmla="*/ 3575982 h 6858000"/>
              <a:gd name="connsiteX676" fmla="*/ 2338780 w 7467600"/>
              <a:gd name="connsiteY676" fmla="*/ 3033725 h 6858000"/>
              <a:gd name="connsiteX677" fmla="*/ 1807991 w 7467600"/>
              <a:gd name="connsiteY677" fmla="*/ 2807184 h 6858000"/>
              <a:gd name="connsiteX678" fmla="*/ 1416358 w 7467600"/>
              <a:gd name="connsiteY678" fmla="*/ 3112571 h 6858000"/>
              <a:gd name="connsiteX679" fmla="*/ 939066 w 7467600"/>
              <a:gd name="connsiteY679" fmla="*/ 3378798 h 6858000"/>
              <a:gd name="connsiteX680" fmla="*/ 115099 w 7467600"/>
              <a:gd name="connsiteY680" fmla="*/ 3607650 h 6858000"/>
              <a:gd name="connsiteX681" fmla="*/ 97284 w 7467600"/>
              <a:gd name="connsiteY681" fmla="*/ 3520393 h 6858000"/>
              <a:gd name="connsiteX682" fmla="*/ 922050 w 7467600"/>
              <a:gd name="connsiteY682" fmla="*/ 3074867 h 6858000"/>
              <a:gd name="connsiteX683" fmla="*/ 1405265 w 7467600"/>
              <a:gd name="connsiteY683" fmla="*/ 3016319 h 6858000"/>
              <a:gd name="connsiteX684" fmla="*/ 1407512 w 7467600"/>
              <a:gd name="connsiteY684" fmla="*/ 3018001 h 6858000"/>
              <a:gd name="connsiteX685" fmla="*/ 1726266 w 7467600"/>
              <a:gd name="connsiteY685" fmla="*/ 2777274 h 6858000"/>
              <a:gd name="connsiteX686" fmla="*/ 625390 w 7467600"/>
              <a:gd name="connsiteY686" fmla="*/ 2514541 h 6858000"/>
              <a:gd name="connsiteX687" fmla="*/ 619799 w 7467600"/>
              <a:gd name="connsiteY687" fmla="*/ 2527180 h 6858000"/>
              <a:gd name="connsiteX688" fmla="*/ 310030 w 7467600"/>
              <a:gd name="connsiteY688" fmla="*/ 2771818 h 6858000"/>
              <a:gd name="connsiteX689" fmla="*/ 173877 w 7467600"/>
              <a:gd name="connsiteY689" fmla="*/ 2937056 h 6858000"/>
              <a:gd name="connsiteX690" fmla="*/ 77889 w 7467600"/>
              <a:gd name="connsiteY690" fmla="*/ 3138440 h 6858000"/>
              <a:gd name="connsiteX691" fmla="*/ 0 w 7467600"/>
              <a:gd name="connsiteY691" fmla="*/ 3271395 h 6858000"/>
              <a:gd name="connsiteX692" fmla="*/ 0 w 7467600"/>
              <a:gd name="connsiteY692" fmla="*/ 3153002 h 6858000"/>
              <a:gd name="connsiteX693" fmla="*/ 2386 w 7467600"/>
              <a:gd name="connsiteY693" fmla="*/ 3149203 h 6858000"/>
              <a:gd name="connsiteX694" fmla="*/ 89753 w 7467600"/>
              <a:gd name="connsiteY694" fmla="*/ 2987702 h 6858000"/>
              <a:gd name="connsiteX695" fmla="*/ 76869 w 7467600"/>
              <a:gd name="connsiteY695" fmla="*/ 3005404 h 6858000"/>
              <a:gd name="connsiteX696" fmla="*/ 32049 w 7467600"/>
              <a:gd name="connsiteY696" fmla="*/ 3065814 h 6858000"/>
              <a:gd name="connsiteX697" fmla="*/ 0 w 7467600"/>
              <a:gd name="connsiteY697" fmla="*/ 3108744 h 6858000"/>
              <a:gd name="connsiteX698" fmla="*/ 0 w 7467600"/>
              <a:gd name="connsiteY698" fmla="*/ 3058059 h 6858000"/>
              <a:gd name="connsiteX699" fmla="*/ 7610 w 7467600"/>
              <a:gd name="connsiteY699" fmla="*/ 3047889 h 6858000"/>
              <a:gd name="connsiteX700" fmla="*/ 52419 w 7467600"/>
              <a:gd name="connsiteY700" fmla="*/ 2987479 h 6858000"/>
              <a:gd name="connsiteX701" fmla="*/ 59142 w 7467600"/>
              <a:gd name="connsiteY701" fmla="*/ 2978488 h 6858000"/>
              <a:gd name="connsiteX702" fmla="*/ 0 w 7467600"/>
              <a:gd name="connsiteY702" fmla="*/ 3015334 h 6858000"/>
              <a:gd name="connsiteX703" fmla="*/ 0 w 7467600"/>
              <a:gd name="connsiteY703" fmla="*/ 2914286 h 6858000"/>
              <a:gd name="connsiteX704" fmla="*/ 36383 w 7467600"/>
              <a:gd name="connsiteY704" fmla="*/ 2901128 h 6858000"/>
              <a:gd name="connsiteX705" fmla="*/ 156329 w 7467600"/>
              <a:gd name="connsiteY705" fmla="*/ 2840533 h 6858000"/>
              <a:gd name="connsiteX706" fmla="*/ 358355 w 7467600"/>
              <a:gd name="connsiteY706" fmla="*/ 2620471 h 6858000"/>
              <a:gd name="connsiteX707" fmla="*/ 510577 w 7467600"/>
              <a:gd name="connsiteY707" fmla="*/ 2501244 h 6858000"/>
              <a:gd name="connsiteX708" fmla="*/ 211967 w 7467600"/>
              <a:gd name="connsiteY708" fmla="*/ 2479171 h 6858000"/>
              <a:gd name="connsiteX709" fmla="*/ 0 w 7467600"/>
              <a:gd name="connsiteY709" fmla="*/ 2476398 h 6858000"/>
              <a:gd name="connsiteX710" fmla="*/ 0 w 7467600"/>
              <a:gd name="connsiteY710" fmla="*/ 2389189 h 6858000"/>
              <a:gd name="connsiteX711" fmla="*/ 103062 w 7467600"/>
              <a:gd name="connsiteY711" fmla="*/ 2389518 h 6858000"/>
              <a:gd name="connsiteX712" fmla="*/ 510734 w 7467600"/>
              <a:gd name="connsiteY712" fmla="*/ 2416201 h 6858000"/>
              <a:gd name="connsiteX713" fmla="*/ 279257 w 7467600"/>
              <a:gd name="connsiteY713" fmla="*/ 2092102 h 6858000"/>
              <a:gd name="connsiteX714" fmla="*/ 65265 w 7467600"/>
              <a:gd name="connsiteY714" fmla="*/ 2006049 h 6858000"/>
              <a:gd name="connsiteX715" fmla="*/ 0 w 7467600"/>
              <a:gd name="connsiteY715" fmla="*/ 1982532 h 6858000"/>
              <a:gd name="connsiteX716" fmla="*/ 0 w 7467600"/>
              <a:gd name="connsiteY716" fmla="*/ 1912789 h 6858000"/>
              <a:gd name="connsiteX717" fmla="*/ 97460 w 7467600"/>
              <a:gd name="connsiteY717" fmla="*/ 1953725 h 6858000"/>
              <a:gd name="connsiteX718" fmla="*/ 221272 w 7467600"/>
              <a:gd name="connsiteY718" fmla="*/ 1980766 h 6858000"/>
              <a:gd name="connsiteX719" fmla="*/ 116765 w 7467600"/>
              <a:gd name="connsiteY719" fmla="*/ 1911033 h 6858000"/>
              <a:gd name="connsiteX720" fmla="*/ 16405 w 7467600"/>
              <a:gd name="connsiteY720" fmla="*/ 1803412 h 6858000"/>
              <a:gd name="connsiteX721" fmla="*/ 0 w 7467600"/>
              <a:gd name="connsiteY721" fmla="*/ 1784777 h 6858000"/>
              <a:gd name="connsiteX722" fmla="*/ 0 w 7467600"/>
              <a:gd name="connsiteY722" fmla="*/ 1740082 h 6858000"/>
              <a:gd name="connsiteX723" fmla="*/ 39394 w 7467600"/>
              <a:gd name="connsiteY723" fmla="*/ 1784856 h 6858000"/>
              <a:gd name="connsiteX724" fmla="*/ 135813 w 7467600"/>
              <a:gd name="connsiteY724" fmla="*/ 1888838 h 6858000"/>
              <a:gd name="connsiteX725" fmla="*/ 242575 w 7467600"/>
              <a:gd name="connsiteY725" fmla="*/ 1958841 h 6858000"/>
              <a:gd name="connsiteX726" fmla="*/ 82197 w 7467600"/>
              <a:gd name="connsiteY726" fmla="*/ 1754826 h 6858000"/>
              <a:gd name="connsiteX727" fmla="*/ 0 w 7467600"/>
              <a:gd name="connsiteY727" fmla="*/ 1679650 h 6858000"/>
              <a:gd name="connsiteX728" fmla="*/ 0 w 7467600"/>
              <a:gd name="connsiteY728" fmla="*/ 1602463 h 6858000"/>
              <a:gd name="connsiteX729" fmla="*/ 84689 w 7467600"/>
              <a:gd name="connsiteY729" fmla="*/ 1677442 h 6858000"/>
              <a:gd name="connsiteX730" fmla="*/ 298437 w 7467600"/>
              <a:gd name="connsiteY730" fmla="*/ 1968019 h 6858000"/>
              <a:gd name="connsiteX731" fmla="*/ 227269 w 7467600"/>
              <a:gd name="connsiteY731" fmla="*/ 1114064 h 6858000"/>
              <a:gd name="connsiteX732" fmla="*/ 248003 w 7467600"/>
              <a:gd name="connsiteY732" fmla="*/ 1089613 h 6858000"/>
              <a:gd name="connsiteX733" fmla="*/ 427020 w 7467600"/>
              <a:gd name="connsiteY733" fmla="*/ 1619803 h 6858000"/>
              <a:gd name="connsiteX734" fmla="*/ 340345 w 7467600"/>
              <a:gd name="connsiteY734" fmla="*/ 2027739 h 6858000"/>
              <a:gd name="connsiteX735" fmla="*/ 360865 w 7467600"/>
              <a:gd name="connsiteY735" fmla="*/ 2044827 h 6858000"/>
              <a:gd name="connsiteX736" fmla="*/ 560414 w 7467600"/>
              <a:gd name="connsiteY736" fmla="*/ 2421457 h 6858000"/>
              <a:gd name="connsiteX737" fmla="*/ 1359703 w 7467600"/>
              <a:gd name="connsiteY737" fmla="*/ 2578554 h 6858000"/>
              <a:gd name="connsiteX738" fmla="*/ 1359422 w 7467600"/>
              <a:gd name="connsiteY738" fmla="*/ 2577994 h 6858000"/>
              <a:gd name="connsiteX739" fmla="*/ 828701 w 7467600"/>
              <a:gd name="connsiteY739" fmla="*/ 1839520 h 6858000"/>
              <a:gd name="connsiteX740" fmla="*/ 494427 w 7467600"/>
              <a:gd name="connsiteY740" fmla="*/ 1092333 h 6858000"/>
              <a:gd name="connsiteX741" fmla="*/ 506322 w 7467600"/>
              <a:gd name="connsiteY741" fmla="*/ 1020997 h 6858000"/>
              <a:gd name="connsiteX742" fmla="*/ 4570198 w 7467600"/>
              <a:gd name="connsiteY742" fmla="*/ 978081 h 6858000"/>
              <a:gd name="connsiteX743" fmla="*/ 4523691 w 7467600"/>
              <a:gd name="connsiteY743" fmla="*/ 1127776 h 6858000"/>
              <a:gd name="connsiteX744" fmla="*/ 4509875 w 7467600"/>
              <a:gd name="connsiteY744" fmla="*/ 1167552 h 6858000"/>
              <a:gd name="connsiteX745" fmla="*/ 4478168 w 7467600"/>
              <a:gd name="connsiteY745" fmla="*/ 1260735 h 6858000"/>
              <a:gd name="connsiteX746" fmla="*/ 4409309 w 7467600"/>
              <a:gd name="connsiteY746" fmla="*/ 1666996 h 6858000"/>
              <a:gd name="connsiteX747" fmla="*/ 4370031 w 7467600"/>
              <a:gd name="connsiteY747" fmla="*/ 1955666 h 6858000"/>
              <a:gd name="connsiteX748" fmla="*/ 4570198 w 7467600"/>
              <a:gd name="connsiteY748" fmla="*/ 978081 h 6858000"/>
              <a:gd name="connsiteX749" fmla="*/ 4557898 w 7467600"/>
              <a:gd name="connsiteY749" fmla="*/ 900011 h 6858000"/>
              <a:gd name="connsiteX750" fmla="*/ 4344840 w 7467600"/>
              <a:gd name="connsiteY750" fmla="*/ 1922038 h 6858000"/>
              <a:gd name="connsiteX751" fmla="*/ 4378710 w 7467600"/>
              <a:gd name="connsiteY751" fmla="*/ 1665516 h 6858000"/>
              <a:gd name="connsiteX752" fmla="*/ 4448798 w 7467600"/>
              <a:gd name="connsiteY752" fmla="*/ 1253024 h 6858000"/>
              <a:gd name="connsiteX753" fmla="*/ 4480315 w 7467600"/>
              <a:gd name="connsiteY753" fmla="*/ 1158454 h 6858000"/>
              <a:gd name="connsiteX754" fmla="*/ 4494133 w 7467600"/>
              <a:gd name="connsiteY754" fmla="*/ 1118676 h 6858000"/>
              <a:gd name="connsiteX755" fmla="*/ 4557898 w 7467600"/>
              <a:gd name="connsiteY755" fmla="*/ 900011 h 6858000"/>
              <a:gd name="connsiteX756" fmla="*/ 5870151 w 7467600"/>
              <a:gd name="connsiteY756" fmla="*/ 898890 h 6858000"/>
              <a:gd name="connsiteX757" fmla="*/ 5861335 w 7467600"/>
              <a:gd name="connsiteY757" fmla="*/ 899177 h 6858000"/>
              <a:gd name="connsiteX758" fmla="*/ 5843702 w 7467600"/>
              <a:gd name="connsiteY758" fmla="*/ 899748 h 6858000"/>
              <a:gd name="connsiteX759" fmla="*/ 5651107 w 7467600"/>
              <a:gd name="connsiteY759" fmla="*/ 920306 h 6858000"/>
              <a:gd name="connsiteX760" fmla="*/ 5459407 w 7467600"/>
              <a:gd name="connsiteY760" fmla="*/ 940975 h 6858000"/>
              <a:gd name="connsiteX761" fmla="*/ 5374846 w 7467600"/>
              <a:gd name="connsiteY761" fmla="*/ 941988 h 6858000"/>
              <a:gd name="connsiteX762" fmla="*/ 5256105 w 7467600"/>
              <a:gd name="connsiteY762" fmla="*/ 945632 h 6858000"/>
              <a:gd name="connsiteX763" fmla="*/ 5107071 w 7467600"/>
              <a:gd name="connsiteY763" fmla="*/ 969720 h 6858000"/>
              <a:gd name="connsiteX764" fmla="*/ 4998681 w 7467600"/>
              <a:gd name="connsiteY764" fmla="*/ 988771 h 6858000"/>
              <a:gd name="connsiteX765" fmla="*/ 5870151 w 7467600"/>
              <a:gd name="connsiteY765" fmla="*/ 898890 h 6858000"/>
              <a:gd name="connsiteX766" fmla="*/ 5504425 w 7467600"/>
              <a:gd name="connsiteY766" fmla="*/ 848067 h 6858000"/>
              <a:gd name="connsiteX767" fmla="*/ 4968849 w 7467600"/>
              <a:gd name="connsiteY767" fmla="*/ 962318 h 6858000"/>
              <a:gd name="connsiteX768" fmla="*/ 5104039 w 7467600"/>
              <a:gd name="connsiteY768" fmla="*/ 940634 h 6858000"/>
              <a:gd name="connsiteX769" fmla="*/ 5256311 w 7467600"/>
              <a:gd name="connsiteY769" fmla="*/ 916490 h 6858000"/>
              <a:gd name="connsiteX770" fmla="*/ 5377381 w 7467600"/>
              <a:gd name="connsiteY770" fmla="*/ 912671 h 6858000"/>
              <a:gd name="connsiteX771" fmla="*/ 5460148 w 7467600"/>
              <a:gd name="connsiteY771" fmla="*/ 911442 h 6858000"/>
              <a:gd name="connsiteX772" fmla="*/ 5648971 w 7467600"/>
              <a:gd name="connsiteY772" fmla="*/ 891331 h 6858000"/>
              <a:gd name="connsiteX773" fmla="*/ 5844807 w 7467600"/>
              <a:gd name="connsiteY773" fmla="*/ 870718 h 6858000"/>
              <a:gd name="connsiteX774" fmla="*/ 5862975 w 7467600"/>
              <a:gd name="connsiteY774" fmla="*/ 869756 h 6858000"/>
              <a:gd name="connsiteX775" fmla="*/ 5920887 w 7467600"/>
              <a:gd name="connsiteY775" fmla="*/ 865929 h 6858000"/>
              <a:gd name="connsiteX776" fmla="*/ 5504425 w 7467600"/>
              <a:gd name="connsiteY776" fmla="*/ 848067 h 6858000"/>
              <a:gd name="connsiteX777" fmla="*/ 3607114 w 7467600"/>
              <a:gd name="connsiteY777" fmla="*/ 467441 h 6858000"/>
              <a:gd name="connsiteX778" fmla="*/ 3296242 w 7467600"/>
              <a:gd name="connsiteY778" fmla="*/ 807991 h 6858000"/>
              <a:gd name="connsiteX779" fmla="*/ 3174674 w 7467600"/>
              <a:gd name="connsiteY779" fmla="*/ 919759 h 6858000"/>
              <a:gd name="connsiteX780" fmla="*/ 3042978 w 7467600"/>
              <a:gd name="connsiteY780" fmla="*/ 1054894 h 6858000"/>
              <a:gd name="connsiteX781" fmla="*/ 2968914 w 7467600"/>
              <a:gd name="connsiteY781" fmla="*/ 1133756 h 6858000"/>
              <a:gd name="connsiteX782" fmla="*/ 3103823 w 7467600"/>
              <a:gd name="connsiteY782" fmla="*/ 1026814 h 6858000"/>
              <a:gd name="connsiteX783" fmla="*/ 3607114 w 7467600"/>
              <a:gd name="connsiteY783" fmla="*/ 467441 h 6858000"/>
              <a:gd name="connsiteX784" fmla="*/ 3744487 w 7467600"/>
              <a:gd name="connsiteY784" fmla="*/ 383136 h 6858000"/>
              <a:gd name="connsiteX785" fmla="*/ 3970213 w 7467600"/>
              <a:gd name="connsiteY785" fmla="*/ 995559 h 6858000"/>
              <a:gd name="connsiteX786" fmla="*/ 3744487 w 7467600"/>
              <a:gd name="connsiteY786" fmla="*/ 383136 h 6858000"/>
              <a:gd name="connsiteX787" fmla="*/ 3624562 w 7467600"/>
              <a:gd name="connsiteY787" fmla="*/ 367041 h 6858000"/>
              <a:gd name="connsiteX788" fmla="*/ 3489712 w 7467600"/>
              <a:gd name="connsiteY788" fmla="*/ 485386 h 6858000"/>
              <a:gd name="connsiteX789" fmla="*/ 3182994 w 7467600"/>
              <a:gd name="connsiteY789" fmla="*/ 828265 h 6858000"/>
              <a:gd name="connsiteX790" fmla="*/ 2892114 w 7467600"/>
              <a:gd name="connsiteY790" fmla="*/ 1172635 h 6858000"/>
              <a:gd name="connsiteX791" fmla="*/ 3021459 w 7467600"/>
              <a:gd name="connsiteY791" fmla="*/ 1035385 h 6858000"/>
              <a:gd name="connsiteX792" fmla="*/ 3153873 w 7467600"/>
              <a:gd name="connsiteY792" fmla="*/ 898971 h 6858000"/>
              <a:gd name="connsiteX793" fmla="*/ 3276511 w 7467600"/>
              <a:gd name="connsiteY793" fmla="*/ 786423 h 6858000"/>
              <a:gd name="connsiteX794" fmla="*/ 3584154 w 7467600"/>
              <a:gd name="connsiteY794" fmla="*/ 448218 h 6858000"/>
              <a:gd name="connsiteX795" fmla="*/ 3624562 w 7467600"/>
              <a:gd name="connsiteY795" fmla="*/ 367041 h 6858000"/>
              <a:gd name="connsiteX796" fmla="*/ 3766672 w 7467600"/>
              <a:gd name="connsiteY796" fmla="*/ 359429 h 6858000"/>
              <a:gd name="connsiteX797" fmla="*/ 3996338 w 7467600"/>
              <a:gd name="connsiteY797" fmla="*/ 968237 h 6858000"/>
              <a:gd name="connsiteX798" fmla="*/ 3766672 w 7467600"/>
              <a:gd name="connsiteY798" fmla="*/ 359429 h 6858000"/>
              <a:gd name="connsiteX799" fmla="*/ 5805386 w 7467600"/>
              <a:gd name="connsiteY799" fmla="*/ 239240 h 6858000"/>
              <a:gd name="connsiteX800" fmla="*/ 5736947 w 7467600"/>
              <a:gd name="connsiteY800" fmla="*/ 261367 h 6858000"/>
              <a:gd name="connsiteX801" fmla="*/ 5427012 w 7467600"/>
              <a:gd name="connsiteY801" fmla="*/ 311272 h 6858000"/>
              <a:gd name="connsiteX802" fmla="*/ 5147818 w 7467600"/>
              <a:gd name="connsiteY802" fmla="*/ 322112 h 6858000"/>
              <a:gd name="connsiteX803" fmla="*/ 5060854 w 7467600"/>
              <a:gd name="connsiteY803" fmla="*/ 311882 h 6858000"/>
              <a:gd name="connsiteX804" fmla="*/ 4945989 w 7467600"/>
              <a:gd name="connsiteY804" fmla="*/ 300516 h 6858000"/>
              <a:gd name="connsiteX805" fmla="*/ 5410479 w 7467600"/>
              <a:gd name="connsiteY805" fmla="*/ 348434 h 6858000"/>
              <a:gd name="connsiteX806" fmla="*/ 5805386 w 7467600"/>
              <a:gd name="connsiteY806" fmla="*/ 239240 h 6858000"/>
              <a:gd name="connsiteX807" fmla="*/ 5905192 w 7467600"/>
              <a:gd name="connsiteY807" fmla="*/ 163079 h 6858000"/>
              <a:gd name="connsiteX808" fmla="*/ 5865655 w 7467600"/>
              <a:gd name="connsiteY808" fmla="*/ 171901 h 6858000"/>
              <a:gd name="connsiteX809" fmla="*/ 5259740 w 7467600"/>
              <a:gd name="connsiteY809" fmla="*/ 257013 h 6858000"/>
              <a:gd name="connsiteX810" fmla="*/ 5208466 w 7467600"/>
              <a:gd name="connsiteY810" fmla="*/ 257550 h 6858000"/>
              <a:gd name="connsiteX811" fmla="*/ 4980204 w 7467600"/>
              <a:gd name="connsiteY811" fmla="*/ 271903 h 6858000"/>
              <a:gd name="connsiteX812" fmla="*/ 5068068 w 7467600"/>
              <a:gd name="connsiteY812" fmla="*/ 282244 h 6858000"/>
              <a:gd name="connsiteX813" fmla="*/ 5153231 w 7467600"/>
              <a:gd name="connsiteY813" fmla="*/ 292240 h 6858000"/>
              <a:gd name="connsiteX814" fmla="*/ 5426491 w 7467600"/>
              <a:gd name="connsiteY814" fmla="*/ 281128 h 6858000"/>
              <a:gd name="connsiteX815" fmla="*/ 5731212 w 7467600"/>
              <a:gd name="connsiteY815" fmla="*/ 231951 h 6858000"/>
              <a:gd name="connsiteX816" fmla="*/ 5905192 w 7467600"/>
              <a:gd name="connsiteY816" fmla="*/ 163079 h 6858000"/>
              <a:gd name="connsiteX817" fmla="*/ 5944437 w 7467600"/>
              <a:gd name="connsiteY817" fmla="*/ 113829 h 6858000"/>
              <a:gd name="connsiteX818" fmla="*/ 5825032 w 7467600"/>
              <a:gd name="connsiteY818" fmla="*/ 146405 h 6858000"/>
              <a:gd name="connsiteX819" fmla="*/ 4955599 w 7467600"/>
              <a:gd name="connsiteY819" fmla="*/ 247008 h 6858000"/>
              <a:gd name="connsiteX820" fmla="*/ 5210104 w 7467600"/>
              <a:gd name="connsiteY820" fmla="*/ 228123 h 6858000"/>
              <a:gd name="connsiteX821" fmla="*/ 5261015 w 7467600"/>
              <a:gd name="connsiteY821" fmla="*/ 227087 h 6858000"/>
              <a:gd name="connsiteX822" fmla="*/ 5861181 w 7467600"/>
              <a:gd name="connsiteY822" fmla="*/ 143093 h 6858000"/>
              <a:gd name="connsiteX823" fmla="*/ 5961252 w 7467600"/>
              <a:gd name="connsiteY823" fmla="*/ 114820 h 6858000"/>
              <a:gd name="connsiteX824" fmla="*/ 5944437 w 7467600"/>
              <a:gd name="connsiteY824" fmla="*/ 113829 h 6858000"/>
              <a:gd name="connsiteX825" fmla="*/ 3882765 w 7467600"/>
              <a:gd name="connsiteY825" fmla="*/ 0 h 6858000"/>
              <a:gd name="connsiteX826" fmla="*/ 3995099 w 7467600"/>
              <a:gd name="connsiteY826" fmla="*/ 0 h 6858000"/>
              <a:gd name="connsiteX827" fmla="*/ 4163818 w 7467600"/>
              <a:gd name="connsiteY827" fmla="*/ 234104 h 6858000"/>
              <a:gd name="connsiteX828" fmla="*/ 4172099 w 7467600"/>
              <a:gd name="connsiteY828" fmla="*/ 234207 h 6858000"/>
              <a:gd name="connsiteX829" fmla="*/ 4784282 w 7467600"/>
              <a:gd name="connsiteY829" fmla="*/ 276561 h 6858000"/>
              <a:gd name="connsiteX830" fmla="*/ 4801687 w 7467600"/>
              <a:gd name="connsiteY830" fmla="*/ 267764 h 6858000"/>
              <a:gd name="connsiteX831" fmla="*/ 6082788 w 7467600"/>
              <a:gd name="connsiteY831" fmla="*/ 64119 h 6858000"/>
              <a:gd name="connsiteX832" fmla="*/ 6099442 w 7467600"/>
              <a:gd name="connsiteY832" fmla="*/ 82568 h 6858000"/>
              <a:gd name="connsiteX833" fmla="*/ 4804137 w 7467600"/>
              <a:gd name="connsiteY833" fmla="*/ 320931 h 6858000"/>
              <a:gd name="connsiteX834" fmla="*/ 4227047 w 7467600"/>
              <a:gd name="connsiteY834" fmla="*/ 313415 h 6858000"/>
              <a:gd name="connsiteX835" fmla="*/ 4346041 w 7467600"/>
              <a:gd name="connsiteY835" fmla="*/ 456086 h 6858000"/>
              <a:gd name="connsiteX836" fmla="*/ 4870967 w 7467600"/>
              <a:gd name="connsiteY836" fmla="*/ 963061 h 6858000"/>
              <a:gd name="connsiteX837" fmla="*/ 4889647 w 7467600"/>
              <a:gd name="connsiteY837" fmla="*/ 957147 h 6858000"/>
              <a:gd name="connsiteX838" fmla="*/ 5422504 w 7467600"/>
              <a:gd name="connsiteY838" fmla="*/ 805191 h 6858000"/>
              <a:gd name="connsiteX839" fmla="*/ 6087656 w 7467600"/>
              <a:gd name="connsiteY839" fmla="*/ 826703 h 6858000"/>
              <a:gd name="connsiteX840" fmla="*/ 6058717 w 7467600"/>
              <a:gd name="connsiteY840" fmla="*/ 865992 h 6858000"/>
              <a:gd name="connsiteX841" fmla="*/ 4974153 w 7467600"/>
              <a:gd name="connsiteY841" fmla="*/ 1045456 h 6858000"/>
              <a:gd name="connsiteX842" fmla="*/ 5627835 w 7467600"/>
              <a:gd name="connsiteY842" fmla="*/ 1472077 h 6858000"/>
              <a:gd name="connsiteX843" fmla="*/ 5629817 w 7467600"/>
              <a:gd name="connsiteY843" fmla="*/ 1471412 h 6858000"/>
              <a:gd name="connsiteX844" fmla="*/ 5634124 w 7467600"/>
              <a:gd name="connsiteY844" fmla="*/ 1470572 h 6858000"/>
              <a:gd name="connsiteX845" fmla="*/ 5755832 w 7467600"/>
              <a:gd name="connsiteY845" fmla="*/ 1383886 h 6858000"/>
              <a:gd name="connsiteX846" fmla="*/ 6014186 w 7467600"/>
              <a:gd name="connsiteY846" fmla="*/ 1279799 h 6858000"/>
              <a:gd name="connsiteX847" fmla="*/ 6901619 w 7467600"/>
              <a:gd name="connsiteY847" fmla="*/ 1047874 h 6858000"/>
              <a:gd name="connsiteX848" fmla="*/ 6931566 w 7467600"/>
              <a:gd name="connsiteY848" fmla="*/ 1062034 h 6858000"/>
              <a:gd name="connsiteX849" fmla="*/ 5790982 w 7467600"/>
              <a:gd name="connsiteY849" fmla="*/ 1561380 h 6858000"/>
              <a:gd name="connsiteX850" fmla="*/ 6188971 w 7467600"/>
              <a:gd name="connsiteY850" fmla="*/ 1755168 h 6858000"/>
              <a:gd name="connsiteX851" fmla="*/ 6202446 w 7467600"/>
              <a:gd name="connsiteY851" fmla="*/ 1752268 h 6858000"/>
              <a:gd name="connsiteX852" fmla="*/ 7179560 w 7467600"/>
              <a:gd name="connsiteY852" fmla="*/ 1467551 h 6858000"/>
              <a:gd name="connsiteX853" fmla="*/ 7158730 w 7467600"/>
              <a:gd name="connsiteY853" fmla="*/ 1507835 h 6858000"/>
              <a:gd name="connsiteX854" fmla="*/ 6326959 w 7467600"/>
              <a:gd name="connsiteY854" fmla="*/ 1817686 h 6858000"/>
              <a:gd name="connsiteX855" fmla="*/ 6537433 w 7467600"/>
              <a:gd name="connsiteY855" fmla="*/ 1907790 h 6858000"/>
              <a:gd name="connsiteX856" fmla="*/ 6550221 w 7467600"/>
              <a:gd name="connsiteY856" fmla="*/ 1910729 h 6858000"/>
              <a:gd name="connsiteX857" fmla="*/ 6964438 w 7467600"/>
              <a:gd name="connsiteY857" fmla="*/ 2209505 h 6858000"/>
              <a:gd name="connsiteX858" fmla="*/ 7367862 w 7467600"/>
              <a:gd name="connsiteY858" fmla="*/ 2806833 h 6858000"/>
              <a:gd name="connsiteX859" fmla="*/ 7364329 w 7467600"/>
              <a:gd name="connsiteY859" fmla="*/ 2826907 h 6858000"/>
              <a:gd name="connsiteX860" fmla="*/ 7290545 w 7467600"/>
              <a:gd name="connsiteY860" fmla="*/ 2850663 h 6858000"/>
              <a:gd name="connsiteX861" fmla="*/ 6472036 w 7467600"/>
              <a:gd name="connsiteY861" fmla="*/ 1959003 h 6858000"/>
              <a:gd name="connsiteX862" fmla="*/ 5792897 w 7467600"/>
              <a:gd name="connsiteY862" fmla="*/ 1647747 h 6858000"/>
              <a:gd name="connsiteX863" fmla="*/ 5842751 w 7467600"/>
              <a:gd name="connsiteY863" fmla="*/ 1816112 h 6858000"/>
              <a:gd name="connsiteX864" fmla="*/ 5847424 w 7467600"/>
              <a:gd name="connsiteY864" fmla="*/ 1815776 h 6858000"/>
              <a:gd name="connsiteX865" fmla="*/ 6399821 w 7467600"/>
              <a:gd name="connsiteY865" fmla="*/ 2344799 h 6858000"/>
              <a:gd name="connsiteX866" fmla="*/ 6323232 w 7467600"/>
              <a:gd name="connsiteY866" fmla="*/ 2389634 h 6858000"/>
              <a:gd name="connsiteX867" fmla="*/ 5942958 w 7467600"/>
              <a:gd name="connsiteY867" fmla="*/ 2077708 h 6858000"/>
              <a:gd name="connsiteX868" fmla="*/ 5921559 w 7467600"/>
              <a:gd name="connsiteY868" fmla="*/ 2378596 h 6858000"/>
              <a:gd name="connsiteX869" fmla="*/ 5817651 w 7467600"/>
              <a:gd name="connsiteY869" fmla="*/ 3023919 h 6858000"/>
              <a:gd name="connsiteX870" fmla="*/ 5729634 w 7467600"/>
              <a:gd name="connsiteY870" fmla="*/ 3051849 h 6858000"/>
              <a:gd name="connsiteX871" fmla="*/ 5611018 w 7467600"/>
              <a:gd name="connsiteY871" fmla="*/ 2316769 h 6858000"/>
              <a:gd name="connsiteX872" fmla="*/ 5687608 w 7467600"/>
              <a:gd name="connsiteY872" fmla="*/ 2039972 h 6858000"/>
              <a:gd name="connsiteX873" fmla="*/ 5657554 w 7467600"/>
              <a:gd name="connsiteY873" fmla="*/ 1576445 h 6858000"/>
              <a:gd name="connsiteX874" fmla="*/ 5150475 w 7467600"/>
              <a:gd name="connsiteY874" fmla="*/ 1274012 h 6858000"/>
              <a:gd name="connsiteX875" fmla="*/ 5349142 w 7467600"/>
              <a:gd name="connsiteY875" fmla="*/ 2204405 h 6858000"/>
              <a:gd name="connsiteX876" fmla="*/ 5262214 w 7467600"/>
              <a:gd name="connsiteY876" fmla="*/ 2233836 h 6858000"/>
              <a:gd name="connsiteX877" fmla="*/ 4981539 w 7467600"/>
              <a:gd name="connsiteY877" fmla="*/ 1542201 h 6858000"/>
              <a:gd name="connsiteX878" fmla="*/ 4958461 w 7467600"/>
              <a:gd name="connsiteY878" fmla="*/ 1136957 h 6858000"/>
              <a:gd name="connsiteX879" fmla="*/ 4655015 w 7467600"/>
              <a:gd name="connsiteY879" fmla="*/ 891426 h 6858000"/>
              <a:gd name="connsiteX880" fmla="*/ 4348002 w 7467600"/>
              <a:gd name="connsiteY880" fmla="*/ 2205895 h 6858000"/>
              <a:gd name="connsiteX881" fmla="*/ 4262250 w 7467600"/>
              <a:gd name="connsiteY881" fmla="*/ 2219972 h 6858000"/>
              <a:gd name="connsiteX882" fmla="*/ 4550611 w 7467600"/>
              <a:gd name="connsiteY882" fmla="*/ 817540 h 6858000"/>
              <a:gd name="connsiteX883" fmla="*/ 4564418 w 7467600"/>
              <a:gd name="connsiteY883" fmla="*/ 808293 h 6858000"/>
              <a:gd name="connsiteX884" fmla="*/ 4266388 w 7467600"/>
              <a:gd name="connsiteY884" fmla="*/ 500083 h 6858000"/>
              <a:gd name="connsiteX885" fmla="*/ 4032842 w 7467600"/>
              <a:gd name="connsiteY885" fmla="*/ 211809 h 6858000"/>
              <a:gd name="connsiteX886" fmla="*/ 3882765 w 7467600"/>
              <a:gd name="connsiteY886" fmla="*/ 0 h 6858000"/>
              <a:gd name="connsiteX887" fmla="*/ 3721337 w 7467600"/>
              <a:gd name="connsiteY887" fmla="*/ 0 h 6858000"/>
              <a:gd name="connsiteX888" fmla="*/ 3797544 w 7467600"/>
              <a:gd name="connsiteY888" fmla="*/ 0 h 6858000"/>
              <a:gd name="connsiteX889" fmla="*/ 3775734 w 7467600"/>
              <a:gd name="connsiteY889" fmla="*/ 95131 h 6858000"/>
              <a:gd name="connsiteX890" fmla="*/ 3724807 w 7467600"/>
              <a:gd name="connsiteY890" fmla="*/ 272257 h 6858000"/>
              <a:gd name="connsiteX891" fmla="*/ 3726844 w 7467600"/>
              <a:gd name="connsiteY891" fmla="*/ 282988 h 6858000"/>
              <a:gd name="connsiteX892" fmla="*/ 3742664 w 7467600"/>
              <a:gd name="connsiteY892" fmla="*/ 279918 h 6858000"/>
              <a:gd name="connsiteX893" fmla="*/ 4103910 w 7467600"/>
              <a:gd name="connsiteY893" fmla="*/ 1161917 h 6858000"/>
              <a:gd name="connsiteX894" fmla="*/ 4020269 w 7467600"/>
              <a:gd name="connsiteY894" fmla="*/ 1200406 h 6858000"/>
              <a:gd name="connsiteX895" fmla="*/ 3674882 w 7467600"/>
              <a:gd name="connsiteY895" fmla="*/ 488524 h 6858000"/>
              <a:gd name="connsiteX896" fmla="*/ 3132682 w 7467600"/>
              <a:gd name="connsiteY896" fmla="*/ 1072284 h 6858000"/>
              <a:gd name="connsiteX897" fmla="*/ 2716346 w 7467600"/>
              <a:gd name="connsiteY897" fmla="*/ 1276376 h 6858000"/>
              <a:gd name="connsiteX898" fmla="*/ 2716772 w 7467600"/>
              <a:gd name="connsiteY898" fmla="*/ 1255462 h 6858000"/>
              <a:gd name="connsiteX899" fmla="*/ 3471096 w 7467600"/>
              <a:gd name="connsiteY899" fmla="*/ 437072 h 6858000"/>
              <a:gd name="connsiteX900" fmla="*/ 3639057 w 7467600"/>
              <a:gd name="connsiteY900" fmla="*/ 286334 h 6858000"/>
              <a:gd name="connsiteX901" fmla="*/ 3640309 w 7467600"/>
              <a:gd name="connsiteY901" fmla="*/ 284664 h 6858000"/>
              <a:gd name="connsiteX902" fmla="*/ 3646022 w 7467600"/>
              <a:gd name="connsiteY902" fmla="*/ 276711 h 6858000"/>
              <a:gd name="connsiteX903" fmla="*/ 3707943 w 7467600"/>
              <a:gd name="connsiteY903" fmla="*/ 65958 h 6858000"/>
              <a:gd name="connsiteX904" fmla="*/ 3721337 w 7467600"/>
              <a:gd name="connsiteY904" fmla="*/ 0 h 6858000"/>
              <a:gd name="connsiteX905" fmla="*/ 2867960 w 7467600"/>
              <a:gd name="connsiteY905" fmla="*/ 0 h 6858000"/>
              <a:gd name="connsiteX906" fmla="*/ 2926351 w 7467600"/>
              <a:gd name="connsiteY906" fmla="*/ 0 h 6858000"/>
              <a:gd name="connsiteX907" fmla="*/ 2902823 w 7467600"/>
              <a:gd name="connsiteY907" fmla="*/ 262929 h 6858000"/>
              <a:gd name="connsiteX908" fmla="*/ 2940663 w 7467600"/>
              <a:gd name="connsiteY908" fmla="*/ 140884 h 6858000"/>
              <a:gd name="connsiteX909" fmla="*/ 2947039 w 7467600"/>
              <a:gd name="connsiteY909" fmla="*/ 122524 h 6858000"/>
              <a:gd name="connsiteX910" fmla="*/ 2984316 w 7467600"/>
              <a:gd name="connsiteY910" fmla="*/ 0 h 6858000"/>
              <a:gd name="connsiteX911" fmla="*/ 3016114 w 7467600"/>
              <a:gd name="connsiteY911" fmla="*/ 0 h 6858000"/>
              <a:gd name="connsiteX912" fmla="*/ 2979949 w 7467600"/>
              <a:gd name="connsiteY912" fmla="*/ 119274 h 6858000"/>
              <a:gd name="connsiteX913" fmla="*/ 3023879 w 7467600"/>
              <a:gd name="connsiteY913" fmla="*/ 0 h 6858000"/>
              <a:gd name="connsiteX914" fmla="*/ 3105400 w 7467600"/>
              <a:gd name="connsiteY914" fmla="*/ 0 h 6858000"/>
              <a:gd name="connsiteX915" fmla="*/ 3094669 w 7467600"/>
              <a:gd name="connsiteY915" fmla="*/ 30308 h 6858000"/>
              <a:gd name="connsiteX916" fmla="*/ 2901945 w 7467600"/>
              <a:gd name="connsiteY916" fmla="*/ 466538 h 6858000"/>
              <a:gd name="connsiteX917" fmla="*/ 2815209 w 7467600"/>
              <a:gd name="connsiteY917" fmla="*/ 497361 h 6858000"/>
              <a:gd name="connsiteX918" fmla="*/ 2844845 w 7467600"/>
              <a:gd name="connsiteY918" fmla="*/ 127638 h 6858000"/>
              <a:gd name="connsiteX919" fmla="*/ 2867960 w 7467600"/>
              <a:gd name="connsiteY919" fmla="*/ 0 h 6858000"/>
              <a:gd name="connsiteX920" fmla="*/ 1057230 w 7467600"/>
              <a:gd name="connsiteY920" fmla="*/ 0 h 6858000"/>
              <a:gd name="connsiteX921" fmla="*/ 1111003 w 7467600"/>
              <a:gd name="connsiteY921" fmla="*/ 0 h 6858000"/>
              <a:gd name="connsiteX922" fmla="*/ 1125553 w 7467600"/>
              <a:gd name="connsiteY922" fmla="*/ 52588 h 6858000"/>
              <a:gd name="connsiteX923" fmla="*/ 1304276 w 7467600"/>
              <a:gd name="connsiteY923" fmla="*/ 476275 h 6858000"/>
              <a:gd name="connsiteX924" fmla="*/ 1492066 w 7467600"/>
              <a:gd name="connsiteY924" fmla="*/ 886333 h 6858000"/>
              <a:gd name="connsiteX925" fmla="*/ 1423698 w 7467600"/>
              <a:gd name="connsiteY925" fmla="*/ 710817 h 6858000"/>
              <a:gd name="connsiteX926" fmla="*/ 1357609 w 7467600"/>
              <a:gd name="connsiteY926" fmla="*/ 532892 h 6858000"/>
              <a:gd name="connsiteX927" fmla="*/ 1309550 w 7467600"/>
              <a:gd name="connsiteY927" fmla="*/ 374031 h 6858000"/>
              <a:gd name="connsiteX928" fmla="*/ 1193673 w 7467600"/>
              <a:gd name="connsiteY928" fmla="*/ 49533 h 6858000"/>
              <a:gd name="connsiteX929" fmla="*/ 1164391 w 7467600"/>
              <a:gd name="connsiteY929" fmla="*/ 0 h 6858000"/>
              <a:gd name="connsiteX930" fmla="*/ 1200666 w 7467600"/>
              <a:gd name="connsiteY930" fmla="*/ 0 h 6858000"/>
              <a:gd name="connsiteX931" fmla="*/ 1223408 w 7467600"/>
              <a:gd name="connsiteY931" fmla="*/ 38996 h 6858000"/>
              <a:gd name="connsiteX932" fmla="*/ 1339635 w 7467600"/>
              <a:gd name="connsiteY932" fmla="*/ 365517 h 6858000"/>
              <a:gd name="connsiteX933" fmla="*/ 1387469 w 7467600"/>
              <a:gd name="connsiteY933" fmla="*/ 523079 h 6858000"/>
              <a:gd name="connsiteX934" fmla="*/ 1452685 w 7467600"/>
              <a:gd name="connsiteY934" fmla="*/ 699806 h 6858000"/>
              <a:gd name="connsiteX935" fmla="*/ 1492092 w 7467600"/>
              <a:gd name="connsiteY935" fmla="*/ 800424 h 6858000"/>
              <a:gd name="connsiteX936" fmla="*/ 1455302 w 7467600"/>
              <a:gd name="connsiteY936" fmla="*/ 632913 h 6858000"/>
              <a:gd name="connsiteX937" fmla="*/ 1222336 w 7467600"/>
              <a:gd name="connsiteY937" fmla="*/ 9480 h 6858000"/>
              <a:gd name="connsiteX938" fmla="*/ 1214634 w 7467600"/>
              <a:gd name="connsiteY938" fmla="*/ 0 h 6858000"/>
              <a:gd name="connsiteX939" fmla="*/ 1289827 w 7467600"/>
              <a:gd name="connsiteY939" fmla="*/ 0 h 6858000"/>
              <a:gd name="connsiteX940" fmla="*/ 1321076 w 7467600"/>
              <a:gd name="connsiteY940" fmla="*/ 59722 h 6858000"/>
              <a:gd name="connsiteX941" fmla="*/ 1512579 w 7467600"/>
              <a:gd name="connsiteY941" fmla="*/ 626441 h 6858000"/>
              <a:gd name="connsiteX942" fmla="*/ 1506076 w 7467600"/>
              <a:gd name="connsiteY942" fmla="*/ 1089289 h 6858000"/>
              <a:gd name="connsiteX943" fmla="*/ 1486346 w 7467600"/>
              <a:gd name="connsiteY943" fmla="*/ 1079919 h 6858000"/>
              <a:gd name="connsiteX944" fmla="*/ 1070511 w 7467600"/>
              <a:gd name="connsiteY944" fmla="*/ 48609 h 6858000"/>
              <a:gd name="connsiteX945" fmla="*/ 1057230 w 7467600"/>
              <a:gd name="connsiteY945" fmla="*/ 0 h 6858000"/>
              <a:gd name="connsiteX946" fmla="*/ 43151 w 7467600"/>
              <a:gd name="connsiteY946" fmla="*/ 0 h 6858000"/>
              <a:gd name="connsiteX947" fmla="*/ 95283 w 7467600"/>
              <a:gd name="connsiteY947" fmla="*/ 0 h 6858000"/>
              <a:gd name="connsiteX948" fmla="*/ 300708 w 7467600"/>
              <a:gd name="connsiteY948" fmla="*/ 154571 h 6858000"/>
              <a:gd name="connsiteX949" fmla="*/ 530414 w 7467600"/>
              <a:gd name="connsiteY949" fmla="*/ 354673 h 6858000"/>
              <a:gd name="connsiteX950" fmla="*/ 333785 w 7467600"/>
              <a:gd name="connsiteY950" fmla="*/ 161564 h 6858000"/>
              <a:gd name="connsiteX951" fmla="*/ 147005 w 7467600"/>
              <a:gd name="connsiteY951" fmla="*/ 0 h 6858000"/>
              <a:gd name="connsiteX952" fmla="*/ 272509 w 7467600"/>
              <a:gd name="connsiteY952" fmla="*/ 0 h 6858000"/>
              <a:gd name="connsiteX953" fmla="*/ 326276 w 7467600"/>
              <a:gd name="connsiteY953" fmla="*/ 45847 h 6858000"/>
              <a:gd name="connsiteX954" fmla="*/ 823759 w 7467600"/>
              <a:gd name="connsiteY954" fmla="*/ 574145 h 6858000"/>
              <a:gd name="connsiteX955" fmla="*/ 811254 w 7467600"/>
              <a:gd name="connsiteY955" fmla="*/ 665546 h 6858000"/>
              <a:gd name="connsiteX956" fmla="*/ 154042 w 7467600"/>
              <a:gd name="connsiteY956" fmla="*/ 261522 h 6858000"/>
              <a:gd name="connsiteX957" fmla="*/ 13550 w 7467600"/>
              <a:gd name="connsiteY957" fmla="*/ 158423 h 6858000"/>
              <a:gd name="connsiteX958" fmla="*/ 0 w 7467600"/>
              <a:gd name="connsiteY958" fmla="*/ 146618 h 6858000"/>
              <a:gd name="connsiteX959" fmla="*/ 0 w 7467600"/>
              <a:gd name="connsiteY959" fmla="*/ 59161 h 6858000"/>
              <a:gd name="connsiteX960" fmla="*/ 45427 w 7467600"/>
              <a:gd name="connsiteY960" fmla="*/ 101078 h 6858000"/>
              <a:gd name="connsiteX961" fmla="*/ 630103 w 7467600"/>
              <a:gd name="connsiteY961" fmla="*/ 485885 h 6858000"/>
              <a:gd name="connsiteX962" fmla="*/ 532040 w 7467600"/>
              <a:gd name="connsiteY962" fmla="*/ 399359 h 6858000"/>
              <a:gd name="connsiteX963" fmla="*/ 517618 w 7467600"/>
              <a:gd name="connsiteY963" fmla="*/ 385726 h 6858000"/>
              <a:gd name="connsiteX964" fmla="*/ 285074 w 7467600"/>
              <a:gd name="connsiteY964" fmla="*/ 182755 h 6858000"/>
              <a:gd name="connsiteX965" fmla="*/ 43151 w 7467600"/>
              <a:gd name="connsiteY965" fmla="*/ 0 h 6858000"/>
              <a:gd name="connsiteX0" fmla="*/ 369702 w 7472601"/>
              <a:gd name="connsiteY0" fmla="*/ 6712169 h 6858000"/>
              <a:gd name="connsiteX1" fmla="*/ 366575 w 7472601"/>
              <a:gd name="connsiteY1" fmla="*/ 6715556 h 6858000"/>
              <a:gd name="connsiteX2" fmla="*/ 371637 w 7472601"/>
              <a:gd name="connsiteY2" fmla="*/ 6713954 h 6858000"/>
              <a:gd name="connsiteX3" fmla="*/ 369702 w 7472601"/>
              <a:gd name="connsiteY3" fmla="*/ 6712169 h 6858000"/>
              <a:gd name="connsiteX4" fmla="*/ 7088673 w 7472601"/>
              <a:gd name="connsiteY4" fmla="*/ 6610396 h 6858000"/>
              <a:gd name="connsiteX5" fmla="*/ 7440138 w 7472601"/>
              <a:gd name="connsiteY5" fmla="*/ 6622648 h 6858000"/>
              <a:gd name="connsiteX6" fmla="*/ 7467600 w 7472601"/>
              <a:gd name="connsiteY6" fmla="*/ 6628217 h 6858000"/>
              <a:gd name="connsiteX7" fmla="*/ 7467600 w 7472601"/>
              <a:gd name="connsiteY7" fmla="*/ 6668575 h 6858000"/>
              <a:gd name="connsiteX8" fmla="*/ 7392322 w 7472601"/>
              <a:gd name="connsiteY8" fmla="*/ 6658238 h 6858000"/>
              <a:gd name="connsiteX9" fmla="*/ 7467600 w 7472601"/>
              <a:gd name="connsiteY9" fmla="*/ 6683873 h 6858000"/>
              <a:gd name="connsiteX10" fmla="*/ 7467600 w 7472601"/>
              <a:gd name="connsiteY10" fmla="*/ 6714215 h 6858000"/>
              <a:gd name="connsiteX11" fmla="*/ 7447383 w 7472601"/>
              <a:gd name="connsiteY11" fmla="*/ 6707202 h 6858000"/>
              <a:gd name="connsiteX12" fmla="*/ 7289862 w 7472601"/>
              <a:gd name="connsiteY12" fmla="*/ 6659827 h 6858000"/>
              <a:gd name="connsiteX13" fmla="*/ 7434024 w 7472601"/>
              <a:gd name="connsiteY13" fmla="*/ 6722130 h 6858000"/>
              <a:gd name="connsiteX14" fmla="*/ 7467600 w 7472601"/>
              <a:gd name="connsiteY14" fmla="*/ 6736157 h 6858000"/>
              <a:gd name="connsiteX15" fmla="*/ 7467600 w 7472601"/>
              <a:gd name="connsiteY15" fmla="*/ 6767913 h 6858000"/>
              <a:gd name="connsiteX16" fmla="*/ 7392158 w 7472601"/>
              <a:gd name="connsiteY16" fmla="*/ 6771365 h 6858000"/>
              <a:gd name="connsiteX17" fmla="*/ 7467600 w 7472601"/>
              <a:gd name="connsiteY17" fmla="*/ 6805948 h 6858000"/>
              <a:gd name="connsiteX18" fmla="*/ 7467600 w 7472601"/>
              <a:gd name="connsiteY18" fmla="*/ 6831490 h 6858000"/>
              <a:gd name="connsiteX19" fmla="*/ 7410696 w 7472601"/>
              <a:gd name="connsiteY19" fmla="*/ 6803861 h 6858000"/>
              <a:gd name="connsiteX20" fmla="*/ 7088673 w 7472601"/>
              <a:gd name="connsiteY20" fmla="*/ 6610396 h 6858000"/>
              <a:gd name="connsiteX21" fmla="*/ 1019354 w 7472601"/>
              <a:gd name="connsiteY21" fmla="*/ 6315006 h 6858000"/>
              <a:gd name="connsiteX22" fmla="*/ 441046 w 7472601"/>
              <a:gd name="connsiteY22" fmla="*/ 6691153 h 6858000"/>
              <a:gd name="connsiteX23" fmla="*/ 1019354 w 7472601"/>
              <a:gd name="connsiteY23" fmla="*/ 6315006 h 6858000"/>
              <a:gd name="connsiteX24" fmla="*/ 991680 w 7472601"/>
              <a:gd name="connsiteY24" fmla="*/ 6298413 h 6858000"/>
              <a:gd name="connsiteX25" fmla="*/ 409060 w 7472601"/>
              <a:gd name="connsiteY25" fmla="*/ 6671470 h 6858000"/>
              <a:gd name="connsiteX26" fmla="*/ 991680 w 7472601"/>
              <a:gd name="connsiteY26" fmla="*/ 6298413 h 6858000"/>
              <a:gd name="connsiteX27" fmla="*/ 103333 w 7472601"/>
              <a:gd name="connsiteY27" fmla="*/ 5699602 h 6858000"/>
              <a:gd name="connsiteX28" fmla="*/ 233938 w 7472601"/>
              <a:gd name="connsiteY28" fmla="*/ 5809416 h 6858000"/>
              <a:gd name="connsiteX29" fmla="*/ 883580 w 7472601"/>
              <a:gd name="connsiteY29" fmla="*/ 6180710 h 6858000"/>
              <a:gd name="connsiteX30" fmla="*/ 487337 w 7472601"/>
              <a:gd name="connsiteY30" fmla="*/ 5950182 h 6858000"/>
              <a:gd name="connsiteX31" fmla="*/ 354051 w 7472601"/>
              <a:gd name="connsiteY31" fmla="*/ 5854912 h 6858000"/>
              <a:gd name="connsiteX32" fmla="*/ 195436 w 7472601"/>
              <a:gd name="connsiteY32" fmla="*/ 5755068 h 6858000"/>
              <a:gd name="connsiteX33" fmla="*/ 103333 w 7472601"/>
              <a:gd name="connsiteY33" fmla="*/ 5699602 h 6858000"/>
              <a:gd name="connsiteX34" fmla="*/ 5539432 w 7472601"/>
              <a:gd name="connsiteY34" fmla="*/ 5642928 h 6858000"/>
              <a:gd name="connsiteX35" fmla="*/ 5555462 w 7472601"/>
              <a:gd name="connsiteY35" fmla="*/ 5694454 h 6858000"/>
              <a:gd name="connsiteX36" fmla="*/ 5828270 w 7472601"/>
              <a:gd name="connsiteY36" fmla="*/ 6320663 h 6858000"/>
              <a:gd name="connsiteX37" fmla="*/ 5947416 w 7472601"/>
              <a:gd name="connsiteY37" fmla="*/ 6574846 h 6858000"/>
              <a:gd name="connsiteX38" fmla="*/ 5539432 w 7472601"/>
              <a:gd name="connsiteY38" fmla="*/ 5642928 h 6858000"/>
              <a:gd name="connsiteX39" fmla="*/ 51253 w 7472601"/>
              <a:gd name="connsiteY39" fmla="*/ 5631825 h 6858000"/>
              <a:gd name="connsiteX40" fmla="*/ 211622 w 7472601"/>
              <a:gd name="connsiteY40" fmla="*/ 5728803 h 6858000"/>
              <a:gd name="connsiteX41" fmla="*/ 371652 w 7472601"/>
              <a:gd name="connsiteY41" fmla="*/ 5829062 h 6858000"/>
              <a:gd name="connsiteX42" fmla="*/ 505903 w 7472601"/>
              <a:gd name="connsiteY42" fmla="*/ 5925221 h 6858000"/>
              <a:gd name="connsiteX43" fmla="*/ 899240 w 7472601"/>
              <a:gd name="connsiteY43" fmla="*/ 6153068 h 6858000"/>
              <a:gd name="connsiteX44" fmla="*/ 988114 w 7472601"/>
              <a:gd name="connsiteY44" fmla="*/ 6174204 h 6858000"/>
              <a:gd name="connsiteX45" fmla="*/ 845971 w 7472601"/>
              <a:gd name="connsiteY45" fmla="*/ 6067177 h 6858000"/>
              <a:gd name="connsiteX46" fmla="*/ 448057 w 7472601"/>
              <a:gd name="connsiteY46" fmla="*/ 5841376 h 6858000"/>
              <a:gd name="connsiteX47" fmla="*/ 51253 w 7472601"/>
              <a:gd name="connsiteY47" fmla="*/ 5631825 h 6858000"/>
              <a:gd name="connsiteX48" fmla="*/ 2606687 w 7472601"/>
              <a:gd name="connsiteY48" fmla="*/ 5630718 h 6858000"/>
              <a:gd name="connsiteX49" fmla="*/ 2645658 w 7472601"/>
              <a:gd name="connsiteY49" fmla="*/ 6640259 h 6858000"/>
              <a:gd name="connsiteX50" fmla="*/ 2606687 w 7472601"/>
              <a:gd name="connsiteY50" fmla="*/ 5630718 h 6858000"/>
              <a:gd name="connsiteX51" fmla="*/ 3642057 w 7472601"/>
              <a:gd name="connsiteY51" fmla="*/ 5573487 h 6858000"/>
              <a:gd name="connsiteX52" fmla="*/ 3632981 w 7472601"/>
              <a:gd name="connsiteY52" fmla="*/ 5579437 h 6858000"/>
              <a:gd name="connsiteX53" fmla="*/ 3382436 w 7472601"/>
              <a:gd name="connsiteY53" fmla="*/ 5952726 h 6858000"/>
              <a:gd name="connsiteX54" fmla="*/ 3191929 w 7472601"/>
              <a:gd name="connsiteY54" fmla="*/ 6662669 h 6858000"/>
              <a:gd name="connsiteX55" fmla="*/ 3369898 w 7472601"/>
              <a:gd name="connsiteY55" fmla="*/ 6081771 h 6858000"/>
              <a:gd name="connsiteX56" fmla="*/ 3642057 w 7472601"/>
              <a:gd name="connsiteY56" fmla="*/ 5573487 h 6858000"/>
              <a:gd name="connsiteX57" fmla="*/ 2650666 w 7472601"/>
              <a:gd name="connsiteY57" fmla="*/ 5530686 h 6858000"/>
              <a:gd name="connsiteX58" fmla="*/ 2650249 w 7472601"/>
              <a:gd name="connsiteY58" fmla="*/ 5532101 h 6858000"/>
              <a:gd name="connsiteX59" fmla="*/ 2663808 w 7472601"/>
              <a:gd name="connsiteY59" fmla="*/ 6535215 h 6858000"/>
              <a:gd name="connsiteX60" fmla="*/ 2665418 w 7472601"/>
              <a:gd name="connsiteY60" fmla="*/ 6132756 h 6858000"/>
              <a:gd name="connsiteX61" fmla="*/ 2650666 w 7472601"/>
              <a:gd name="connsiteY61" fmla="*/ 5530686 h 6858000"/>
              <a:gd name="connsiteX62" fmla="*/ 2680277 w 7472601"/>
              <a:gd name="connsiteY62" fmla="*/ 5479204 h 6858000"/>
              <a:gd name="connsiteX63" fmla="*/ 2678972 w 7472601"/>
              <a:gd name="connsiteY63" fmla="*/ 5481582 h 6858000"/>
              <a:gd name="connsiteX64" fmla="*/ 2696666 w 7472601"/>
              <a:gd name="connsiteY64" fmla="*/ 6133836 h 6858000"/>
              <a:gd name="connsiteX65" fmla="*/ 2695769 w 7472601"/>
              <a:gd name="connsiteY65" fmla="*/ 6390955 h 6858000"/>
              <a:gd name="connsiteX66" fmla="*/ 2739893 w 7472601"/>
              <a:gd name="connsiteY66" fmla="*/ 6108357 h 6858000"/>
              <a:gd name="connsiteX67" fmla="*/ 2680277 w 7472601"/>
              <a:gd name="connsiteY67" fmla="*/ 5479204 h 6858000"/>
              <a:gd name="connsiteX68" fmla="*/ 1132195 w 7472601"/>
              <a:gd name="connsiteY68" fmla="*/ 5467980 h 6858000"/>
              <a:gd name="connsiteX69" fmla="*/ 1679056 w 7472601"/>
              <a:gd name="connsiteY69" fmla="*/ 5516907 h 6858000"/>
              <a:gd name="connsiteX70" fmla="*/ 2128648 w 7472601"/>
              <a:gd name="connsiteY70" fmla="*/ 5474249 h 6858000"/>
              <a:gd name="connsiteX71" fmla="*/ 1825619 w 7472601"/>
              <a:gd name="connsiteY71" fmla="*/ 5478447 h 6858000"/>
              <a:gd name="connsiteX72" fmla="*/ 1737798 w 7472601"/>
              <a:gd name="connsiteY72" fmla="*/ 5483353 h 6858000"/>
              <a:gd name="connsiteX73" fmla="*/ 1132195 w 7472601"/>
              <a:gd name="connsiteY73" fmla="*/ 5467980 h 6858000"/>
              <a:gd name="connsiteX74" fmla="*/ 7454976 w 7472601"/>
              <a:gd name="connsiteY74" fmla="*/ 6318297 h 6858000"/>
              <a:gd name="connsiteX75" fmla="*/ 7467600 w 7472601"/>
              <a:gd name="connsiteY75" fmla="*/ 6012219 h 6858000"/>
              <a:gd name="connsiteX76" fmla="*/ 7356878 w 7472601"/>
              <a:gd name="connsiteY76" fmla="*/ 5981332 h 6858000"/>
              <a:gd name="connsiteX77" fmla="*/ 7467600 w 7472601"/>
              <a:gd name="connsiteY77" fmla="*/ 6117703 h 6858000"/>
              <a:gd name="connsiteX78" fmla="*/ 7467600 w 7472601"/>
              <a:gd name="connsiteY78" fmla="*/ 6163634 h 6858000"/>
              <a:gd name="connsiteX79" fmla="*/ 7403637 w 7472601"/>
              <a:gd name="connsiteY79" fmla="*/ 6083957 h 6858000"/>
              <a:gd name="connsiteX80" fmla="*/ 7254615 w 7472601"/>
              <a:gd name="connsiteY80" fmla="*/ 5911918 h 6858000"/>
              <a:gd name="connsiteX81" fmla="*/ 7312589 w 7472601"/>
              <a:gd name="connsiteY81" fmla="*/ 5982309 h 6858000"/>
              <a:gd name="connsiteX82" fmla="*/ 7448321 w 7472601"/>
              <a:gd name="connsiteY82" fmla="*/ 6190991 h 6858000"/>
              <a:gd name="connsiteX83" fmla="*/ 7467600 w 7472601"/>
              <a:gd name="connsiteY83" fmla="*/ 6221686 h 6858000"/>
              <a:gd name="connsiteX84" fmla="*/ 7467600 w 7472601"/>
              <a:gd name="connsiteY84" fmla="*/ 6334256 h 6858000"/>
              <a:gd name="connsiteX85" fmla="*/ 7454976 w 7472601"/>
              <a:gd name="connsiteY85" fmla="*/ 6318297 h 6858000"/>
              <a:gd name="connsiteX86" fmla="*/ 1456157 w 7472601"/>
              <a:gd name="connsiteY86" fmla="*/ 5371404 h 6858000"/>
              <a:gd name="connsiteX87" fmla="*/ 1244432 w 7472601"/>
              <a:gd name="connsiteY87" fmla="*/ 5385601 h 6858000"/>
              <a:gd name="connsiteX88" fmla="*/ 973990 w 7472601"/>
              <a:gd name="connsiteY88" fmla="*/ 5424940 h 6858000"/>
              <a:gd name="connsiteX89" fmla="*/ 1103809 w 7472601"/>
              <a:gd name="connsiteY89" fmla="*/ 5433720 h 6858000"/>
              <a:gd name="connsiteX90" fmla="*/ 1123454 w 7472601"/>
              <a:gd name="connsiteY90" fmla="*/ 5435727 h 6858000"/>
              <a:gd name="connsiteX91" fmla="*/ 1737017 w 7472601"/>
              <a:gd name="connsiteY91" fmla="*/ 5452183 h 6858000"/>
              <a:gd name="connsiteX92" fmla="*/ 1824397 w 7472601"/>
              <a:gd name="connsiteY92" fmla="*/ 5447757 h 6858000"/>
              <a:gd name="connsiteX93" fmla="*/ 2070059 w 7472601"/>
              <a:gd name="connsiteY93" fmla="*/ 5441660 h 6858000"/>
              <a:gd name="connsiteX94" fmla="*/ 1456157 w 7472601"/>
              <a:gd name="connsiteY94" fmla="*/ 5371404 h 6858000"/>
              <a:gd name="connsiteX95" fmla="*/ 4988186 w 7472601"/>
              <a:gd name="connsiteY95" fmla="*/ 5216467 h 6858000"/>
              <a:gd name="connsiteX96" fmla="*/ 4777334 w 7472601"/>
              <a:gd name="connsiteY96" fmla="*/ 5406072 h 6858000"/>
              <a:gd name="connsiteX97" fmla="*/ 4718341 w 7472601"/>
              <a:gd name="connsiteY97" fmla="*/ 5468043 h 6858000"/>
              <a:gd name="connsiteX98" fmla="*/ 4604655 w 7472601"/>
              <a:gd name="connsiteY98" fmla="*/ 5583434 h 6858000"/>
              <a:gd name="connsiteX99" fmla="*/ 4565074 w 7472601"/>
              <a:gd name="connsiteY99" fmla="*/ 5618550 h 6858000"/>
              <a:gd name="connsiteX100" fmla="*/ 4988186 w 7472601"/>
              <a:gd name="connsiteY100" fmla="*/ 5216467 h 6858000"/>
              <a:gd name="connsiteX101" fmla="*/ 4978032 w 7472601"/>
              <a:gd name="connsiteY101" fmla="*/ 5183809 h 6858000"/>
              <a:gd name="connsiteX102" fmla="*/ 4463413 w 7472601"/>
              <a:gd name="connsiteY102" fmla="*/ 5615162 h 6858000"/>
              <a:gd name="connsiteX103" fmla="*/ 4358134 w 7472601"/>
              <a:gd name="connsiteY103" fmla="*/ 5742791 h 6858000"/>
              <a:gd name="connsiteX104" fmla="*/ 4376219 w 7472601"/>
              <a:gd name="connsiteY104" fmla="*/ 5729027 h 6858000"/>
              <a:gd name="connsiteX105" fmla="*/ 4582340 w 7472601"/>
              <a:gd name="connsiteY105" fmla="*/ 5561037 h 6858000"/>
              <a:gd name="connsiteX106" fmla="*/ 4694684 w 7472601"/>
              <a:gd name="connsiteY106" fmla="*/ 5447098 h 6858000"/>
              <a:gd name="connsiteX107" fmla="*/ 4754123 w 7472601"/>
              <a:gd name="connsiteY107" fmla="*/ 5384643 h 6858000"/>
              <a:gd name="connsiteX108" fmla="*/ 4978032 w 7472601"/>
              <a:gd name="connsiteY108" fmla="*/ 5183809 h 6858000"/>
              <a:gd name="connsiteX109" fmla="*/ 1903353 w 7472601"/>
              <a:gd name="connsiteY109" fmla="*/ 5044827 h 6858000"/>
              <a:gd name="connsiteX110" fmla="*/ 1936931 w 7472601"/>
              <a:gd name="connsiteY110" fmla="*/ 5093954 h 6858000"/>
              <a:gd name="connsiteX111" fmla="*/ 2195868 w 7472601"/>
              <a:gd name="connsiteY111" fmla="*/ 5396574 h 6858000"/>
              <a:gd name="connsiteX112" fmla="*/ 2088852 w 7472601"/>
              <a:gd name="connsiteY112" fmla="*/ 5166123 h 6858000"/>
              <a:gd name="connsiteX113" fmla="*/ 1958241 w 7472601"/>
              <a:gd name="connsiteY113" fmla="*/ 5067955 h 6858000"/>
              <a:gd name="connsiteX114" fmla="*/ 1903353 w 7472601"/>
              <a:gd name="connsiteY114" fmla="*/ 5044827 h 6858000"/>
              <a:gd name="connsiteX115" fmla="*/ 1979378 w 7472601"/>
              <a:gd name="connsiteY115" fmla="*/ 4769504 h 6858000"/>
              <a:gd name="connsiteX116" fmla="*/ 2882120 w 7472601"/>
              <a:gd name="connsiteY116" fmla="*/ 5064547 h 6858000"/>
              <a:gd name="connsiteX117" fmla="*/ 2793103 w 7472601"/>
              <a:gd name="connsiteY117" fmla="*/ 5039699 h 6858000"/>
              <a:gd name="connsiteX118" fmla="*/ 2770041 w 7472601"/>
              <a:gd name="connsiteY118" fmla="*/ 5033634 h 6858000"/>
              <a:gd name="connsiteX119" fmla="*/ 1979378 w 7472601"/>
              <a:gd name="connsiteY119" fmla="*/ 4769504 h 6858000"/>
              <a:gd name="connsiteX120" fmla="*/ 1927410 w 7472601"/>
              <a:gd name="connsiteY120" fmla="*/ 4716164 h 6858000"/>
              <a:gd name="connsiteX121" fmla="*/ 1959587 w 7472601"/>
              <a:gd name="connsiteY121" fmla="*/ 4728849 h 6858000"/>
              <a:gd name="connsiteX122" fmla="*/ 2777707 w 7472601"/>
              <a:gd name="connsiteY122" fmla="*/ 5003991 h 6858000"/>
              <a:gd name="connsiteX123" fmla="*/ 2800768 w 7472601"/>
              <a:gd name="connsiteY123" fmla="*/ 5010056 h 6858000"/>
              <a:gd name="connsiteX124" fmla="*/ 2879408 w 7472601"/>
              <a:gd name="connsiteY124" fmla="*/ 5031590 h 6858000"/>
              <a:gd name="connsiteX125" fmla="*/ 2862295 w 7472601"/>
              <a:gd name="connsiteY125" fmla="*/ 5022958 h 6858000"/>
              <a:gd name="connsiteX126" fmla="*/ 2813343 w 7472601"/>
              <a:gd name="connsiteY126" fmla="*/ 4998369 h 6858000"/>
              <a:gd name="connsiteX127" fmla="*/ 2646245 w 7472601"/>
              <a:gd name="connsiteY127" fmla="*/ 4930999 h 6858000"/>
              <a:gd name="connsiteX128" fmla="*/ 1999243 w 7472601"/>
              <a:gd name="connsiteY128" fmla="*/ 4730524 h 6858000"/>
              <a:gd name="connsiteX129" fmla="*/ 1979527 w 7472601"/>
              <a:gd name="connsiteY129" fmla="*/ 4726651 h 6858000"/>
              <a:gd name="connsiteX130" fmla="*/ 1927410 w 7472601"/>
              <a:gd name="connsiteY130" fmla="*/ 4716164 h 6858000"/>
              <a:gd name="connsiteX131" fmla="*/ 1997014 w 7472601"/>
              <a:gd name="connsiteY131" fmla="*/ 4698007 h 6858000"/>
              <a:gd name="connsiteX132" fmla="*/ 2005458 w 7472601"/>
              <a:gd name="connsiteY132" fmla="*/ 4699540 h 6858000"/>
              <a:gd name="connsiteX133" fmla="*/ 2657186 w 7472601"/>
              <a:gd name="connsiteY133" fmla="*/ 4901687 h 6858000"/>
              <a:gd name="connsiteX134" fmla="*/ 2826662 w 7472601"/>
              <a:gd name="connsiteY134" fmla="*/ 4970362 h 6858000"/>
              <a:gd name="connsiteX135" fmla="*/ 2876100 w 7472601"/>
              <a:gd name="connsiteY135" fmla="*/ 4995397 h 6858000"/>
              <a:gd name="connsiteX136" fmla="*/ 3042600 w 7472601"/>
              <a:gd name="connsiteY136" fmla="*/ 5059532 h 6858000"/>
              <a:gd name="connsiteX137" fmla="*/ 1997014 w 7472601"/>
              <a:gd name="connsiteY137" fmla="*/ 4698007 h 6858000"/>
              <a:gd name="connsiteX138" fmla="*/ 2305292 w 7472601"/>
              <a:gd name="connsiteY138" fmla="*/ 4219492 h 6858000"/>
              <a:gd name="connsiteX139" fmla="*/ 3360922 w 7472601"/>
              <a:gd name="connsiteY139" fmla="*/ 4529373 h 6858000"/>
              <a:gd name="connsiteX140" fmla="*/ 3492420 w 7472601"/>
              <a:gd name="connsiteY140" fmla="*/ 4510145 h 6858000"/>
              <a:gd name="connsiteX141" fmla="*/ 3364086 w 7472601"/>
              <a:gd name="connsiteY141" fmla="*/ 4480340 h 6858000"/>
              <a:gd name="connsiteX142" fmla="*/ 3225818 w 7472601"/>
              <a:gd name="connsiteY142" fmla="*/ 4411822 h 6858000"/>
              <a:gd name="connsiteX143" fmla="*/ 3129696 w 7472601"/>
              <a:gd name="connsiteY143" fmla="*/ 4360704 h 6858000"/>
              <a:gd name="connsiteX144" fmla="*/ 2814545 w 7472601"/>
              <a:gd name="connsiteY144" fmla="*/ 4282955 h 6858000"/>
              <a:gd name="connsiteX145" fmla="*/ 2305292 w 7472601"/>
              <a:gd name="connsiteY145" fmla="*/ 4219492 h 6858000"/>
              <a:gd name="connsiteX146" fmla="*/ 2626982 w 7472601"/>
              <a:gd name="connsiteY146" fmla="*/ 4206450 h 6858000"/>
              <a:gd name="connsiteX147" fmla="*/ 2490617 w 7472601"/>
              <a:gd name="connsiteY147" fmla="*/ 4206951 h 6858000"/>
              <a:gd name="connsiteX148" fmla="*/ 2819869 w 7472601"/>
              <a:gd name="connsiteY148" fmla="*/ 4252936 h 6858000"/>
              <a:gd name="connsiteX149" fmla="*/ 3143018 w 7472601"/>
              <a:gd name="connsiteY149" fmla="*/ 4332698 h 6858000"/>
              <a:gd name="connsiteX150" fmla="*/ 3241520 w 7472601"/>
              <a:gd name="connsiteY150" fmla="*/ 4385112 h 6858000"/>
              <a:gd name="connsiteX151" fmla="*/ 3374575 w 7472601"/>
              <a:gd name="connsiteY151" fmla="*/ 4451517 h 6858000"/>
              <a:gd name="connsiteX152" fmla="*/ 3505221 w 7472601"/>
              <a:gd name="connsiteY152" fmla="*/ 4480757 h 6858000"/>
              <a:gd name="connsiteX153" fmla="*/ 2626982 w 7472601"/>
              <a:gd name="connsiteY153" fmla="*/ 4206450 h 6858000"/>
              <a:gd name="connsiteX154" fmla="*/ 1310106 w 7472601"/>
              <a:gd name="connsiteY154" fmla="*/ 3943217 h 6858000"/>
              <a:gd name="connsiteX155" fmla="*/ 854994 w 7472601"/>
              <a:gd name="connsiteY155" fmla="*/ 4399136 h 6858000"/>
              <a:gd name="connsiteX156" fmla="*/ 742462 w 7472601"/>
              <a:gd name="connsiteY156" fmla="*/ 4594648 h 6858000"/>
              <a:gd name="connsiteX157" fmla="*/ 820602 w 7472601"/>
              <a:gd name="connsiteY157" fmla="*/ 4485915 h 6858000"/>
              <a:gd name="connsiteX158" fmla="*/ 878295 w 7472601"/>
              <a:gd name="connsiteY158" fmla="*/ 4403594 h 6858000"/>
              <a:gd name="connsiteX159" fmla="*/ 1240607 w 7472601"/>
              <a:gd name="connsiteY159" fmla="*/ 4010401 h 6858000"/>
              <a:gd name="connsiteX160" fmla="*/ 1310106 w 7472601"/>
              <a:gd name="connsiteY160" fmla="*/ 3943217 h 6858000"/>
              <a:gd name="connsiteX161" fmla="*/ 1423113 w 7472601"/>
              <a:gd name="connsiteY161" fmla="*/ 3874565 h 6858000"/>
              <a:gd name="connsiteX162" fmla="*/ 1260565 w 7472601"/>
              <a:gd name="connsiteY162" fmla="*/ 4031982 h 6858000"/>
              <a:gd name="connsiteX163" fmla="*/ 901900 w 7472601"/>
              <a:gd name="connsiteY163" fmla="*/ 4421236 h 6858000"/>
              <a:gd name="connsiteX164" fmla="*/ 845044 w 7472601"/>
              <a:gd name="connsiteY164" fmla="*/ 4502436 h 6858000"/>
              <a:gd name="connsiteX165" fmla="*/ 685926 w 7472601"/>
              <a:gd name="connsiteY165" fmla="*/ 4703069 h 6858000"/>
              <a:gd name="connsiteX166" fmla="*/ 684248 w 7472601"/>
              <a:gd name="connsiteY166" fmla="*/ 4706721 h 6858000"/>
              <a:gd name="connsiteX167" fmla="*/ 1423113 w 7472601"/>
              <a:gd name="connsiteY167" fmla="*/ 3874565 h 6858000"/>
              <a:gd name="connsiteX168" fmla="*/ 3316479 w 7472601"/>
              <a:gd name="connsiteY168" fmla="*/ 3872136 h 6858000"/>
              <a:gd name="connsiteX169" fmla="*/ 3546806 w 7472601"/>
              <a:gd name="connsiteY169" fmla="*/ 4356139 h 6858000"/>
              <a:gd name="connsiteX170" fmla="*/ 3364433 w 7472601"/>
              <a:gd name="connsiteY170" fmla="*/ 3953121 h 6858000"/>
              <a:gd name="connsiteX171" fmla="*/ 3316479 w 7472601"/>
              <a:gd name="connsiteY171" fmla="*/ 3872136 h 6858000"/>
              <a:gd name="connsiteX172" fmla="*/ 3291335 w 7472601"/>
              <a:gd name="connsiteY172" fmla="*/ 3767420 h 6858000"/>
              <a:gd name="connsiteX173" fmla="*/ 3390805 w 7472601"/>
              <a:gd name="connsiteY173" fmla="*/ 3937163 h 6858000"/>
              <a:gd name="connsiteX174" fmla="*/ 3579062 w 7472601"/>
              <a:gd name="connsiteY174" fmla="*/ 4359040 h 6858000"/>
              <a:gd name="connsiteX175" fmla="*/ 3467355 w 7472601"/>
              <a:gd name="connsiteY175" fmla="*/ 3988130 h 6858000"/>
              <a:gd name="connsiteX176" fmla="*/ 3310753 w 7472601"/>
              <a:gd name="connsiteY176" fmla="*/ 3787140 h 6858000"/>
              <a:gd name="connsiteX177" fmla="*/ 3291335 w 7472601"/>
              <a:gd name="connsiteY177" fmla="*/ 3767420 h 6858000"/>
              <a:gd name="connsiteX178" fmla="*/ 1635889 w 7472601"/>
              <a:gd name="connsiteY178" fmla="*/ 3709494 h 6858000"/>
              <a:gd name="connsiteX179" fmla="*/ 1634800 w 7472601"/>
              <a:gd name="connsiteY179" fmla="*/ 3731111 h 6858000"/>
              <a:gd name="connsiteX180" fmla="*/ 1635889 w 7472601"/>
              <a:gd name="connsiteY180" fmla="*/ 3709494 h 6858000"/>
              <a:gd name="connsiteX181" fmla="*/ 1510397 w 7472601"/>
              <a:gd name="connsiteY181" fmla="*/ 3684705 h 6858000"/>
              <a:gd name="connsiteX182" fmla="*/ 1146550 w 7472601"/>
              <a:gd name="connsiteY182" fmla="*/ 3802012 h 6858000"/>
              <a:gd name="connsiteX183" fmla="*/ 698834 w 7472601"/>
              <a:gd name="connsiteY183" fmla="*/ 3952272 h 6858000"/>
              <a:gd name="connsiteX184" fmla="*/ 34256 w 7472601"/>
              <a:gd name="connsiteY184" fmla="*/ 4347603 h 6858000"/>
              <a:gd name="connsiteX185" fmla="*/ 527241 w 7472601"/>
              <a:gd name="connsiteY185" fmla="*/ 4065078 h 6858000"/>
              <a:gd name="connsiteX186" fmla="*/ 1510397 w 7472601"/>
              <a:gd name="connsiteY186" fmla="*/ 3684705 h 6858000"/>
              <a:gd name="connsiteX187" fmla="*/ 1313114 w 7472601"/>
              <a:gd name="connsiteY187" fmla="*/ 3655216 h 6858000"/>
              <a:gd name="connsiteX188" fmla="*/ 1109304 w 7472601"/>
              <a:gd name="connsiteY188" fmla="*/ 3669030 h 6858000"/>
              <a:gd name="connsiteX189" fmla="*/ 8129 w 7472601"/>
              <a:gd name="connsiteY189" fmla="*/ 4330519 h 6858000"/>
              <a:gd name="connsiteX190" fmla="*/ 687572 w 7472601"/>
              <a:gd name="connsiteY190" fmla="*/ 3925629 h 6858000"/>
              <a:gd name="connsiteX191" fmla="*/ 1138365 w 7472601"/>
              <a:gd name="connsiteY191" fmla="*/ 3774515 h 6858000"/>
              <a:gd name="connsiteX192" fmla="*/ 1505579 w 7472601"/>
              <a:gd name="connsiteY192" fmla="*/ 3655526 h 6858000"/>
              <a:gd name="connsiteX193" fmla="*/ 1313114 w 7472601"/>
              <a:gd name="connsiteY193" fmla="*/ 3655216 h 6858000"/>
              <a:gd name="connsiteX194" fmla="*/ 3655073 w 7472601"/>
              <a:gd name="connsiteY194" fmla="*/ 3650884 h 6858000"/>
              <a:gd name="connsiteX195" fmla="*/ 3989938 w 7472601"/>
              <a:gd name="connsiteY195" fmla="*/ 3991685 h 6858000"/>
              <a:gd name="connsiteX196" fmla="*/ 4393907 w 7472601"/>
              <a:gd name="connsiteY196" fmla="*/ 4261258 h 6858000"/>
              <a:gd name="connsiteX197" fmla="*/ 4648051 w 7472601"/>
              <a:gd name="connsiteY197" fmla="*/ 4374051 h 6858000"/>
              <a:gd name="connsiteX198" fmla="*/ 4383389 w 7472601"/>
              <a:gd name="connsiteY198" fmla="*/ 4184369 h 6858000"/>
              <a:gd name="connsiteX199" fmla="*/ 4165508 w 7472601"/>
              <a:gd name="connsiteY199" fmla="*/ 4035196 h 6858000"/>
              <a:gd name="connsiteX200" fmla="*/ 4068162 w 7472601"/>
              <a:gd name="connsiteY200" fmla="*/ 3953394 h 6858000"/>
              <a:gd name="connsiteX201" fmla="*/ 3981416 w 7472601"/>
              <a:gd name="connsiteY201" fmla="*/ 3880482 h 6858000"/>
              <a:gd name="connsiteX202" fmla="*/ 3800147 w 7472601"/>
              <a:gd name="connsiteY202" fmla="*/ 3749872 h 6858000"/>
              <a:gd name="connsiteX203" fmla="*/ 3655073 w 7472601"/>
              <a:gd name="connsiteY203" fmla="*/ 3650884 h 6858000"/>
              <a:gd name="connsiteX204" fmla="*/ 3670252 w 7472601"/>
              <a:gd name="connsiteY204" fmla="*/ 3622798 h 6858000"/>
              <a:gd name="connsiteX205" fmla="*/ 3817258 w 7472601"/>
              <a:gd name="connsiteY205" fmla="*/ 3723577 h 6858000"/>
              <a:gd name="connsiteX206" fmla="*/ 4000461 w 7472601"/>
              <a:gd name="connsiteY206" fmla="*/ 3855966 h 6858000"/>
              <a:gd name="connsiteX207" fmla="*/ 4088180 w 7472601"/>
              <a:gd name="connsiteY207" fmla="*/ 3929774 h 6858000"/>
              <a:gd name="connsiteX208" fmla="*/ 4184555 w 7472601"/>
              <a:gd name="connsiteY208" fmla="*/ 4010683 h 6858000"/>
              <a:gd name="connsiteX209" fmla="*/ 4399563 w 7472601"/>
              <a:gd name="connsiteY209" fmla="*/ 4158106 h 6858000"/>
              <a:gd name="connsiteX210" fmla="*/ 4684469 w 7472601"/>
              <a:gd name="connsiteY210" fmla="*/ 4364680 h 6858000"/>
              <a:gd name="connsiteX211" fmla="*/ 4690271 w 7472601"/>
              <a:gd name="connsiteY211" fmla="*/ 4370034 h 6858000"/>
              <a:gd name="connsiteX212" fmla="*/ 4136093 w 7472601"/>
              <a:gd name="connsiteY212" fmla="*/ 3858466 h 6858000"/>
              <a:gd name="connsiteX213" fmla="*/ 3670252 w 7472601"/>
              <a:gd name="connsiteY213" fmla="*/ 3622798 h 6858000"/>
              <a:gd name="connsiteX214" fmla="*/ 4440129 w 7472601"/>
              <a:gd name="connsiteY214" fmla="*/ 3448571 h 6858000"/>
              <a:gd name="connsiteX215" fmla="*/ 4856525 w 7472601"/>
              <a:gd name="connsiteY215" fmla="*/ 3915351 h 6858000"/>
              <a:gd name="connsiteX216" fmla="*/ 5059055 w 7472601"/>
              <a:gd name="connsiteY216" fmla="*/ 4108918 h 6858000"/>
              <a:gd name="connsiteX217" fmla="*/ 5290070 w 7472601"/>
              <a:gd name="connsiteY217" fmla="*/ 4263619 h 6858000"/>
              <a:gd name="connsiteX218" fmla="*/ 4834991 w 7472601"/>
              <a:gd name="connsiteY218" fmla="*/ 3830985 h 6858000"/>
              <a:gd name="connsiteX219" fmla="*/ 4440129 w 7472601"/>
              <a:gd name="connsiteY219" fmla="*/ 3448571 h 6858000"/>
              <a:gd name="connsiteX220" fmla="*/ 4441737 w 7472601"/>
              <a:gd name="connsiteY220" fmla="*/ 3399734 h 6858000"/>
              <a:gd name="connsiteX221" fmla="*/ 4431236 w 7472601"/>
              <a:gd name="connsiteY221" fmla="*/ 3400954 h 6858000"/>
              <a:gd name="connsiteX222" fmla="*/ 4557150 w 7472601"/>
              <a:gd name="connsiteY222" fmla="*/ 3510023 h 6858000"/>
              <a:gd name="connsiteX223" fmla="*/ 4856936 w 7472601"/>
              <a:gd name="connsiteY223" fmla="*/ 3809146 h 6858000"/>
              <a:gd name="connsiteX224" fmla="*/ 5111996 w 7472601"/>
              <a:gd name="connsiteY224" fmla="*/ 4065759 h 6858000"/>
              <a:gd name="connsiteX225" fmla="*/ 5388878 w 7472601"/>
              <a:gd name="connsiteY225" fmla="*/ 4300185 h 6858000"/>
              <a:gd name="connsiteX226" fmla="*/ 5425556 w 7472601"/>
              <a:gd name="connsiteY226" fmla="*/ 4308967 h 6858000"/>
              <a:gd name="connsiteX227" fmla="*/ 4943646 w 7472601"/>
              <a:gd name="connsiteY227" fmla="*/ 3822916 h 6858000"/>
              <a:gd name="connsiteX228" fmla="*/ 4594837 w 7472601"/>
              <a:gd name="connsiteY228" fmla="*/ 3532274 h 6858000"/>
              <a:gd name="connsiteX229" fmla="*/ 4441737 w 7472601"/>
              <a:gd name="connsiteY229" fmla="*/ 3399734 h 6858000"/>
              <a:gd name="connsiteX230" fmla="*/ 5425834 w 7472601"/>
              <a:gd name="connsiteY230" fmla="*/ 3162785 h 6858000"/>
              <a:gd name="connsiteX231" fmla="*/ 5401644 w 7472601"/>
              <a:gd name="connsiteY231" fmla="*/ 3617847 h 6858000"/>
              <a:gd name="connsiteX232" fmla="*/ 5467256 w 7472601"/>
              <a:gd name="connsiteY232" fmla="*/ 4175494 h 6858000"/>
              <a:gd name="connsiteX233" fmla="*/ 5448069 w 7472601"/>
              <a:gd name="connsiteY233" fmla="*/ 3567554 h 6858000"/>
              <a:gd name="connsiteX234" fmla="*/ 5425834 w 7472601"/>
              <a:gd name="connsiteY234" fmla="*/ 3162785 h 6858000"/>
              <a:gd name="connsiteX235" fmla="*/ 1318687 w 7472601"/>
              <a:gd name="connsiteY235" fmla="*/ 3113840 h 6858000"/>
              <a:gd name="connsiteX236" fmla="*/ 1066793 w 7472601"/>
              <a:gd name="connsiteY236" fmla="*/ 3212171 h 6858000"/>
              <a:gd name="connsiteX237" fmla="*/ 993319 w 7472601"/>
              <a:gd name="connsiteY237" fmla="*/ 3247648 h 6858000"/>
              <a:gd name="connsiteX238" fmla="*/ 853081 w 7472601"/>
              <a:gd name="connsiteY238" fmla="*/ 3312410 h 6858000"/>
              <a:gd name="connsiteX239" fmla="*/ 805957 w 7472601"/>
              <a:gd name="connsiteY239" fmla="*/ 3330443 h 6858000"/>
              <a:gd name="connsiteX240" fmla="*/ 1318687 w 7472601"/>
              <a:gd name="connsiteY240" fmla="*/ 3113840 h 6858000"/>
              <a:gd name="connsiteX241" fmla="*/ 5453702 w 7472601"/>
              <a:gd name="connsiteY241" fmla="*/ 3090882 h 6858000"/>
              <a:gd name="connsiteX242" fmla="*/ 5480135 w 7472601"/>
              <a:gd name="connsiteY242" fmla="*/ 3565802 h 6858000"/>
              <a:gd name="connsiteX243" fmla="*/ 5499023 w 7472601"/>
              <a:gd name="connsiteY243" fmla="*/ 4166310 h 6858000"/>
              <a:gd name="connsiteX244" fmla="*/ 5547022 w 7472601"/>
              <a:gd name="connsiteY244" fmla="*/ 3607838 h 6858000"/>
              <a:gd name="connsiteX245" fmla="*/ 5515964 w 7472601"/>
              <a:gd name="connsiteY245" fmla="*/ 3378541 h 6858000"/>
              <a:gd name="connsiteX246" fmla="*/ 5453702 w 7472601"/>
              <a:gd name="connsiteY246" fmla="*/ 3090882 h 6858000"/>
              <a:gd name="connsiteX247" fmla="*/ 1238695 w 7472601"/>
              <a:gd name="connsiteY247" fmla="*/ 3076820 h 6858000"/>
              <a:gd name="connsiteX248" fmla="*/ 716371 w 7472601"/>
              <a:gd name="connsiteY248" fmla="*/ 3293249 h 6858000"/>
              <a:gd name="connsiteX249" fmla="*/ 579522 w 7472601"/>
              <a:gd name="connsiteY249" fmla="*/ 3371759 h 6858000"/>
              <a:gd name="connsiteX250" fmla="*/ 600288 w 7472601"/>
              <a:gd name="connsiteY250" fmla="*/ 3365555 h 6858000"/>
              <a:gd name="connsiteX251" fmla="*/ 840692 w 7472601"/>
              <a:gd name="connsiteY251" fmla="*/ 3284921 h 6858000"/>
              <a:gd name="connsiteX252" fmla="*/ 979248 w 7472601"/>
              <a:gd name="connsiteY252" fmla="*/ 3221003 h 6858000"/>
              <a:gd name="connsiteX253" fmla="*/ 1053282 w 7472601"/>
              <a:gd name="connsiteY253" fmla="*/ 3185247 h 6858000"/>
              <a:gd name="connsiteX254" fmla="*/ 1320603 w 7472601"/>
              <a:gd name="connsiteY254" fmla="*/ 3081281 h 6858000"/>
              <a:gd name="connsiteX255" fmla="*/ 1238695 w 7472601"/>
              <a:gd name="connsiteY255" fmla="*/ 3076820 h 6858000"/>
              <a:gd name="connsiteX256" fmla="*/ 5425627 w 7472601"/>
              <a:gd name="connsiteY256" fmla="*/ 2954192 h 6858000"/>
              <a:gd name="connsiteX257" fmla="*/ 5470770 w 7472601"/>
              <a:gd name="connsiteY257" fmla="*/ 3005435 h 6858000"/>
              <a:gd name="connsiteX258" fmla="*/ 5519779 w 7472601"/>
              <a:gd name="connsiteY258" fmla="*/ 4359223 h 6858000"/>
              <a:gd name="connsiteX259" fmla="*/ 5520293 w 7472601"/>
              <a:gd name="connsiteY259" fmla="*/ 4360602 h 6858000"/>
              <a:gd name="connsiteX260" fmla="*/ 5767221 w 7472601"/>
              <a:gd name="connsiteY260" fmla="*/ 4665564 h 6858000"/>
              <a:gd name="connsiteX261" fmla="*/ 6937169 w 7472601"/>
              <a:gd name="connsiteY261" fmla="*/ 4815941 h 6858000"/>
              <a:gd name="connsiteX262" fmla="*/ 6953922 w 7472601"/>
              <a:gd name="connsiteY262" fmla="*/ 4890068 h 6858000"/>
              <a:gd name="connsiteX263" fmla="*/ 6071359 w 7472601"/>
              <a:gd name="connsiteY263" fmla="*/ 4770770 h 6858000"/>
              <a:gd name="connsiteX264" fmla="*/ 6038839 w 7472601"/>
              <a:gd name="connsiteY264" fmla="*/ 4764474 h 6858000"/>
              <a:gd name="connsiteX265" fmla="*/ 6038706 w 7472601"/>
              <a:gd name="connsiteY265" fmla="*/ 4763847 h 6858000"/>
              <a:gd name="connsiteX266" fmla="*/ 6037784 w 7472601"/>
              <a:gd name="connsiteY266" fmla="*/ 4764270 h 6858000"/>
              <a:gd name="connsiteX267" fmla="*/ 6038839 w 7472601"/>
              <a:gd name="connsiteY267" fmla="*/ 4764474 h 6858000"/>
              <a:gd name="connsiteX268" fmla="*/ 6040338 w 7472601"/>
              <a:gd name="connsiteY268" fmla="*/ 4771418 h 6858000"/>
              <a:gd name="connsiteX269" fmla="*/ 6024488 w 7472601"/>
              <a:gd name="connsiteY269" fmla="*/ 4809903 h 6858000"/>
              <a:gd name="connsiteX270" fmla="*/ 5599771 w 7472601"/>
              <a:gd name="connsiteY270" fmla="*/ 5509652 h 6858000"/>
              <a:gd name="connsiteX271" fmla="*/ 5548843 w 7472601"/>
              <a:gd name="connsiteY271" fmla="*/ 5563845 h 6858000"/>
              <a:gd name="connsiteX272" fmla="*/ 5940952 w 7472601"/>
              <a:gd name="connsiteY272" fmla="*/ 6250028 h 6858000"/>
              <a:gd name="connsiteX273" fmla="*/ 6043441 w 7472601"/>
              <a:gd name="connsiteY273" fmla="*/ 6665847 h 6858000"/>
              <a:gd name="connsiteX274" fmla="*/ 6093432 w 7472601"/>
              <a:gd name="connsiteY274" fmla="*/ 6858000 h 6858000"/>
              <a:gd name="connsiteX275" fmla="*/ 6034344 w 7472601"/>
              <a:gd name="connsiteY275" fmla="*/ 6858000 h 6858000"/>
              <a:gd name="connsiteX276" fmla="*/ 6026679 w 7472601"/>
              <a:gd name="connsiteY276" fmla="*/ 6836959 h 6858000"/>
              <a:gd name="connsiteX277" fmla="*/ 5800441 w 7472601"/>
              <a:gd name="connsiteY277" fmla="*/ 6335286 h 6858000"/>
              <a:gd name="connsiteX278" fmla="*/ 5526562 w 7472601"/>
              <a:gd name="connsiteY278" fmla="*/ 5705388 h 6858000"/>
              <a:gd name="connsiteX279" fmla="*/ 5519640 w 7472601"/>
              <a:gd name="connsiteY279" fmla="*/ 5683774 h 6858000"/>
              <a:gd name="connsiteX280" fmla="*/ 5844559 w 7472601"/>
              <a:gd name="connsiteY280" fmla="*/ 6553349 h 6858000"/>
              <a:gd name="connsiteX281" fmla="*/ 5975994 w 7472601"/>
              <a:gd name="connsiteY281" fmla="*/ 6858000 h 6858000"/>
              <a:gd name="connsiteX282" fmla="*/ 5898547 w 7472601"/>
              <a:gd name="connsiteY282" fmla="*/ 6858000 h 6858000"/>
              <a:gd name="connsiteX283" fmla="*/ 5682041 w 7472601"/>
              <a:gd name="connsiteY283" fmla="*/ 6355860 h 6858000"/>
              <a:gd name="connsiteX284" fmla="*/ 5461758 w 7472601"/>
              <a:gd name="connsiteY284" fmla="*/ 5820220 h 6858000"/>
              <a:gd name="connsiteX285" fmla="*/ 5237282 w 7472601"/>
              <a:gd name="connsiteY285" fmla="*/ 6579086 h 6858000"/>
              <a:gd name="connsiteX286" fmla="*/ 5115009 w 7472601"/>
              <a:gd name="connsiteY286" fmla="*/ 6858000 h 6858000"/>
              <a:gd name="connsiteX287" fmla="*/ 5028074 w 7472601"/>
              <a:gd name="connsiteY287" fmla="*/ 6858000 h 6858000"/>
              <a:gd name="connsiteX288" fmla="*/ 5079508 w 7472601"/>
              <a:gd name="connsiteY288" fmla="*/ 6749074 h 6858000"/>
              <a:gd name="connsiteX289" fmla="*/ 5371846 w 7472601"/>
              <a:gd name="connsiteY289" fmla="*/ 5924413 h 6858000"/>
              <a:gd name="connsiteX290" fmla="*/ 5270512 w 7472601"/>
              <a:gd name="connsiteY290" fmla="*/ 6138975 h 6858000"/>
              <a:gd name="connsiteX291" fmla="*/ 5062409 w 7472601"/>
              <a:gd name="connsiteY291" fmla="*/ 6653544 h 6858000"/>
              <a:gd name="connsiteX292" fmla="*/ 5036628 w 7472601"/>
              <a:gd name="connsiteY292" fmla="*/ 6754247 h 6858000"/>
              <a:gd name="connsiteX293" fmla="*/ 5009112 w 7472601"/>
              <a:gd name="connsiteY293" fmla="*/ 6858000 h 6858000"/>
              <a:gd name="connsiteX294" fmla="*/ 4976679 w 7472601"/>
              <a:gd name="connsiteY294" fmla="*/ 6858000 h 6858000"/>
              <a:gd name="connsiteX295" fmla="*/ 5006537 w 7472601"/>
              <a:gd name="connsiteY295" fmla="*/ 6747068 h 6858000"/>
              <a:gd name="connsiteX296" fmla="*/ 5032723 w 7472601"/>
              <a:gd name="connsiteY296" fmla="*/ 6644957 h 6858000"/>
              <a:gd name="connsiteX297" fmla="*/ 5242949 w 7472601"/>
              <a:gd name="connsiteY297" fmla="*/ 6125175 h 6858000"/>
              <a:gd name="connsiteX298" fmla="*/ 5286321 w 7472601"/>
              <a:gd name="connsiteY298" fmla="*/ 6033555 h 6858000"/>
              <a:gd name="connsiteX299" fmla="*/ 5008210 w 7472601"/>
              <a:gd name="connsiteY299" fmla="*/ 6649194 h 6858000"/>
              <a:gd name="connsiteX300" fmla="*/ 4986321 w 7472601"/>
              <a:gd name="connsiteY300" fmla="*/ 6765687 h 6858000"/>
              <a:gd name="connsiteX301" fmla="*/ 4973474 w 7472601"/>
              <a:gd name="connsiteY301" fmla="*/ 6858000 h 6858000"/>
              <a:gd name="connsiteX302" fmla="*/ 4907178 w 7472601"/>
              <a:gd name="connsiteY302" fmla="*/ 6858000 h 6858000"/>
              <a:gd name="connsiteX303" fmla="*/ 4910810 w 7472601"/>
              <a:gd name="connsiteY303" fmla="*/ 6829660 h 6858000"/>
              <a:gd name="connsiteX304" fmla="*/ 4987461 w 7472601"/>
              <a:gd name="connsiteY304" fmla="*/ 6432994 h 6858000"/>
              <a:gd name="connsiteX305" fmla="*/ 5179262 w 7472601"/>
              <a:gd name="connsiteY305" fmla="*/ 6035044 h 6858000"/>
              <a:gd name="connsiteX306" fmla="*/ 4689678 w 7472601"/>
              <a:gd name="connsiteY306" fmla="*/ 6440241 h 6858000"/>
              <a:gd name="connsiteX307" fmla="*/ 4477543 w 7472601"/>
              <a:gd name="connsiteY307" fmla="*/ 6674836 h 6858000"/>
              <a:gd name="connsiteX308" fmla="*/ 4329957 w 7472601"/>
              <a:gd name="connsiteY308" fmla="*/ 6858000 h 6858000"/>
              <a:gd name="connsiteX309" fmla="*/ 4218595 w 7472601"/>
              <a:gd name="connsiteY309" fmla="*/ 6858000 h 6858000"/>
              <a:gd name="connsiteX310" fmla="*/ 4368888 w 7472601"/>
              <a:gd name="connsiteY310" fmla="*/ 6668412 h 6858000"/>
              <a:gd name="connsiteX311" fmla="*/ 4563091 w 7472601"/>
              <a:gd name="connsiteY311" fmla="*/ 6442508 h 6858000"/>
              <a:gd name="connsiteX312" fmla="*/ 5387324 w 7472601"/>
              <a:gd name="connsiteY312" fmla="*/ 5705830 h 6858000"/>
              <a:gd name="connsiteX313" fmla="*/ 5073620 w 7472601"/>
              <a:gd name="connsiteY313" fmla="*/ 5955437 h 6858000"/>
              <a:gd name="connsiteX314" fmla="*/ 4689789 w 7472601"/>
              <a:gd name="connsiteY314" fmla="*/ 6268382 h 6858000"/>
              <a:gd name="connsiteX315" fmla="*/ 4418722 w 7472601"/>
              <a:gd name="connsiteY315" fmla="*/ 6570886 h 6858000"/>
              <a:gd name="connsiteX316" fmla="*/ 4214944 w 7472601"/>
              <a:gd name="connsiteY316" fmla="*/ 6858000 h 6858000"/>
              <a:gd name="connsiteX317" fmla="*/ 4177898 w 7472601"/>
              <a:gd name="connsiteY317" fmla="*/ 6858000 h 6858000"/>
              <a:gd name="connsiteX318" fmla="*/ 4391597 w 7472601"/>
              <a:gd name="connsiteY318" fmla="*/ 6556370 h 6858000"/>
              <a:gd name="connsiteX319" fmla="*/ 4668889 w 7472601"/>
              <a:gd name="connsiteY319" fmla="*/ 6246399 h 6858000"/>
              <a:gd name="connsiteX320" fmla="*/ 5055427 w 7472601"/>
              <a:gd name="connsiteY320" fmla="*/ 5931476 h 6858000"/>
              <a:gd name="connsiteX321" fmla="*/ 5371814 w 7472601"/>
              <a:gd name="connsiteY321" fmla="*/ 5678975 h 6858000"/>
              <a:gd name="connsiteX322" fmla="*/ 4987918 w 7472601"/>
              <a:gd name="connsiteY322" fmla="*/ 5838701 h 6858000"/>
              <a:gd name="connsiteX323" fmla="*/ 4317146 w 7472601"/>
              <a:gd name="connsiteY323" fmla="*/ 6587716 h 6858000"/>
              <a:gd name="connsiteX324" fmla="*/ 4171627 w 7472601"/>
              <a:gd name="connsiteY324" fmla="*/ 6858000 h 6858000"/>
              <a:gd name="connsiteX325" fmla="*/ 4081585 w 7472601"/>
              <a:gd name="connsiteY325" fmla="*/ 6858000 h 6858000"/>
              <a:gd name="connsiteX326" fmla="*/ 4238603 w 7472601"/>
              <a:gd name="connsiteY326" fmla="*/ 6559341 h 6858000"/>
              <a:gd name="connsiteX327" fmla="*/ 4778333 w 7472601"/>
              <a:gd name="connsiteY327" fmla="*/ 5873626 h 6858000"/>
              <a:gd name="connsiteX328" fmla="*/ 5414185 w 7472601"/>
              <a:gd name="connsiteY328" fmla="*/ 5573882 h 6858000"/>
              <a:gd name="connsiteX329" fmla="*/ 5959648 w 7472601"/>
              <a:gd name="connsiteY329" fmla="*/ 4760797 h 6858000"/>
              <a:gd name="connsiteX330" fmla="*/ 5355019 w 7472601"/>
              <a:gd name="connsiteY330" fmla="*/ 4734672 h 6858000"/>
              <a:gd name="connsiteX331" fmla="*/ 5083565 w 7472601"/>
              <a:gd name="connsiteY331" fmla="*/ 5179121 h 6858000"/>
              <a:gd name="connsiteX332" fmla="*/ 4713577 w 7472601"/>
              <a:gd name="connsiteY332" fmla="*/ 5616803 h 6858000"/>
              <a:gd name="connsiteX333" fmla="*/ 3989559 w 7472601"/>
              <a:gd name="connsiteY333" fmla="*/ 6145945 h 6858000"/>
              <a:gd name="connsiteX334" fmla="*/ 3939824 w 7472601"/>
              <a:gd name="connsiteY334" fmla="*/ 6066900 h 6858000"/>
              <a:gd name="connsiteX335" fmla="*/ 4584537 w 7472601"/>
              <a:gd name="connsiteY335" fmla="*/ 5324826 h 6858000"/>
              <a:gd name="connsiteX336" fmla="*/ 5037105 w 7472601"/>
              <a:gd name="connsiteY336" fmla="*/ 5088765 h 6858000"/>
              <a:gd name="connsiteX337" fmla="*/ 5039930 w 7472601"/>
              <a:gd name="connsiteY337" fmla="*/ 5089585 h 6858000"/>
              <a:gd name="connsiteX338" fmla="*/ 5263764 w 7472601"/>
              <a:gd name="connsiteY338" fmla="*/ 4735525 h 6858000"/>
              <a:gd name="connsiteX339" fmla="*/ 4086300 w 7472601"/>
              <a:gd name="connsiteY339" fmla="*/ 4884599 h 6858000"/>
              <a:gd name="connsiteX340" fmla="*/ 4085485 w 7472601"/>
              <a:gd name="connsiteY340" fmla="*/ 4899070 h 6858000"/>
              <a:gd name="connsiteX341" fmla="*/ 3871915 w 7472601"/>
              <a:gd name="connsiteY341" fmla="*/ 5253645 h 6858000"/>
              <a:gd name="connsiteX342" fmla="*/ 3799374 w 7472601"/>
              <a:gd name="connsiteY342" fmla="*/ 5466127 h 6858000"/>
              <a:gd name="connsiteX343" fmla="*/ 3498850 w 7472601"/>
              <a:gd name="connsiteY343" fmla="*/ 6661888 h 6858000"/>
              <a:gd name="connsiteX344" fmla="*/ 3399216 w 7472601"/>
              <a:gd name="connsiteY344" fmla="*/ 6858000 h 6858000"/>
              <a:gd name="connsiteX345" fmla="*/ 3303688 w 7472601"/>
              <a:gd name="connsiteY345" fmla="*/ 6858000 h 6858000"/>
              <a:gd name="connsiteX346" fmla="*/ 3391774 w 7472601"/>
              <a:gd name="connsiteY346" fmla="*/ 6697181 h 6858000"/>
              <a:gd name="connsiteX347" fmla="*/ 3735540 w 7472601"/>
              <a:gd name="connsiteY347" fmla="*/ 5546923 h 6858000"/>
              <a:gd name="connsiteX348" fmla="*/ 3729438 w 7472601"/>
              <a:gd name="connsiteY348" fmla="*/ 5569058 h 6858000"/>
              <a:gd name="connsiteX349" fmla="*/ 3707782 w 7472601"/>
              <a:gd name="connsiteY349" fmla="*/ 5644908 h 6858000"/>
              <a:gd name="connsiteX350" fmla="*/ 3583827 w 7472601"/>
              <a:gd name="connsiteY350" fmla="*/ 6039215 h 6858000"/>
              <a:gd name="connsiteX351" fmla="*/ 3547861 w 7472601"/>
              <a:gd name="connsiteY351" fmla="*/ 6129609 h 6858000"/>
              <a:gd name="connsiteX352" fmla="*/ 3490905 w 7472601"/>
              <a:gd name="connsiteY352" fmla="*/ 6277660 h 6858000"/>
              <a:gd name="connsiteX353" fmla="*/ 3455859 w 7472601"/>
              <a:gd name="connsiteY353" fmla="*/ 6391301 h 6858000"/>
              <a:gd name="connsiteX354" fmla="*/ 3429112 w 7472601"/>
              <a:gd name="connsiteY354" fmla="*/ 6479469 h 6858000"/>
              <a:gd name="connsiteX355" fmla="*/ 3304862 w 7472601"/>
              <a:gd name="connsiteY355" fmla="*/ 6796476 h 6858000"/>
              <a:gd name="connsiteX356" fmla="*/ 3276071 w 7472601"/>
              <a:gd name="connsiteY356" fmla="*/ 6858000 h 6858000"/>
              <a:gd name="connsiteX357" fmla="*/ 3240805 w 7472601"/>
              <a:gd name="connsiteY357" fmla="*/ 6858000 h 6858000"/>
              <a:gd name="connsiteX358" fmla="*/ 3275917 w 7472601"/>
              <a:gd name="connsiteY358" fmla="*/ 6783192 h 6858000"/>
              <a:gd name="connsiteX359" fmla="*/ 3399358 w 7472601"/>
              <a:gd name="connsiteY359" fmla="*/ 6469011 h 6858000"/>
              <a:gd name="connsiteX360" fmla="*/ 3425650 w 7472601"/>
              <a:gd name="connsiteY360" fmla="*/ 6381333 h 6858000"/>
              <a:gd name="connsiteX361" fmla="*/ 3460661 w 7472601"/>
              <a:gd name="connsiteY361" fmla="*/ 6266763 h 6858000"/>
              <a:gd name="connsiteX362" fmla="*/ 3518021 w 7472601"/>
              <a:gd name="connsiteY362" fmla="*/ 6117298 h 6858000"/>
              <a:gd name="connsiteX363" fmla="*/ 3554035 w 7472601"/>
              <a:gd name="connsiteY363" fmla="*/ 6027832 h 6858000"/>
              <a:gd name="connsiteX364" fmla="*/ 3677174 w 7472601"/>
              <a:gd name="connsiteY364" fmla="*/ 5636351 h 6858000"/>
              <a:gd name="connsiteX365" fmla="*/ 3698819 w 7472601"/>
              <a:gd name="connsiteY365" fmla="*/ 5560503 h 6858000"/>
              <a:gd name="connsiteX366" fmla="*/ 3702094 w 7472601"/>
              <a:gd name="connsiteY366" fmla="*/ 5549194 h 6858000"/>
              <a:gd name="connsiteX367" fmla="*/ 3398355 w 7472601"/>
              <a:gd name="connsiteY367" fmla="*/ 6094603 h 6858000"/>
              <a:gd name="connsiteX368" fmla="*/ 3193941 w 7472601"/>
              <a:gd name="connsiteY368" fmla="*/ 6798775 h 6858000"/>
              <a:gd name="connsiteX369" fmla="*/ 3184140 w 7472601"/>
              <a:gd name="connsiteY369" fmla="*/ 6858000 h 6858000"/>
              <a:gd name="connsiteX370" fmla="*/ 3099978 w 7472601"/>
              <a:gd name="connsiteY370" fmla="*/ 6858000 h 6858000"/>
              <a:gd name="connsiteX371" fmla="*/ 3101556 w 7472601"/>
              <a:gd name="connsiteY371" fmla="*/ 6843337 h 6858000"/>
              <a:gd name="connsiteX372" fmla="*/ 3370162 w 7472601"/>
              <a:gd name="connsiteY372" fmla="*/ 5785550 h 6858000"/>
              <a:gd name="connsiteX373" fmla="*/ 3746477 w 7472601"/>
              <a:gd name="connsiteY373" fmla="*/ 5377889 h 6858000"/>
              <a:gd name="connsiteX374" fmla="*/ 3863399 w 7472601"/>
              <a:gd name="connsiteY374" fmla="*/ 5087257 h 6858000"/>
              <a:gd name="connsiteX375" fmla="*/ 3968712 w 7472601"/>
              <a:gd name="connsiteY375" fmla="*/ 4913989 h 6858000"/>
              <a:gd name="connsiteX376" fmla="*/ 2792390 w 7472601"/>
              <a:gd name="connsiteY376" fmla="*/ 5382974 h 6858000"/>
              <a:gd name="connsiteX377" fmla="*/ 2714982 w 7472601"/>
              <a:gd name="connsiteY377" fmla="*/ 5427051 h 6858000"/>
              <a:gd name="connsiteX378" fmla="*/ 2813361 w 7472601"/>
              <a:gd name="connsiteY378" fmla="*/ 6023912 h 6858000"/>
              <a:gd name="connsiteX379" fmla="*/ 2688430 w 7472601"/>
              <a:gd name="connsiteY379" fmla="*/ 6801564 h 6858000"/>
              <a:gd name="connsiteX380" fmla="*/ 2629626 w 7472601"/>
              <a:gd name="connsiteY380" fmla="*/ 6763394 h 6858000"/>
              <a:gd name="connsiteX381" fmla="*/ 2565328 w 7472601"/>
              <a:gd name="connsiteY381" fmla="*/ 5516399 h 6858000"/>
              <a:gd name="connsiteX382" fmla="*/ 1922999 w 7472601"/>
              <a:gd name="connsiteY382" fmla="*/ 5980343 h 6858000"/>
              <a:gd name="connsiteX383" fmla="*/ 1950261 w 7472601"/>
              <a:gd name="connsiteY383" fmla="*/ 6405858 h 6858000"/>
              <a:gd name="connsiteX384" fmla="*/ 2365554 w 7472601"/>
              <a:gd name="connsiteY384" fmla="*/ 6759107 h 6858000"/>
              <a:gd name="connsiteX385" fmla="*/ 2424142 w 7472601"/>
              <a:gd name="connsiteY385" fmla="*/ 6858000 h 6858000"/>
              <a:gd name="connsiteX386" fmla="*/ 2395994 w 7472601"/>
              <a:gd name="connsiteY386" fmla="*/ 6858000 h 6858000"/>
              <a:gd name="connsiteX387" fmla="*/ 2392863 w 7472601"/>
              <a:gd name="connsiteY387" fmla="*/ 6852964 h 6858000"/>
              <a:gd name="connsiteX388" fmla="*/ 2017589 w 7472601"/>
              <a:gd name="connsiteY388" fmla="*/ 6493982 h 6858000"/>
              <a:gd name="connsiteX389" fmla="*/ 2147336 w 7472601"/>
              <a:gd name="connsiteY389" fmla="*/ 6594052 h 6858000"/>
              <a:gd name="connsiteX390" fmla="*/ 2207047 w 7472601"/>
              <a:gd name="connsiteY390" fmla="*/ 6654540 h 6858000"/>
              <a:gd name="connsiteX391" fmla="*/ 2299106 w 7472601"/>
              <a:gd name="connsiteY391" fmla="*/ 6778931 h 6858000"/>
              <a:gd name="connsiteX392" fmla="*/ 2314430 w 7472601"/>
              <a:gd name="connsiteY392" fmla="*/ 6801144 h 6858000"/>
              <a:gd name="connsiteX393" fmla="*/ 2352406 w 7472601"/>
              <a:gd name="connsiteY393" fmla="*/ 6858000 h 6858000"/>
              <a:gd name="connsiteX394" fmla="*/ 2314492 w 7472601"/>
              <a:gd name="connsiteY394" fmla="*/ 6858000 h 6858000"/>
              <a:gd name="connsiteX395" fmla="*/ 2288095 w 7472601"/>
              <a:gd name="connsiteY395" fmla="*/ 6818030 h 6858000"/>
              <a:gd name="connsiteX396" fmla="*/ 2272768 w 7472601"/>
              <a:gd name="connsiteY396" fmla="*/ 6795822 h 6858000"/>
              <a:gd name="connsiteX397" fmla="*/ 2182715 w 7472601"/>
              <a:gd name="connsiteY397" fmla="*/ 6675071 h 6858000"/>
              <a:gd name="connsiteX398" fmla="*/ 2032061 w 7472601"/>
              <a:gd name="connsiteY398" fmla="*/ 6541380 h 6858000"/>
              <a:gd name="connsiteX399" fmla="*/ 2257220 w 7472601"/>
              <a:gd name="connsiteY399" fmla="*/ 6826257 h 6858000"/>
              <a:gd name="connsiteX400" fmla="*/ 2281324 w 7472601"/>
              <a:gd name="connsiteY400" fmla="*/ 6858000 h 6858000"/>
              <a:gd name="connsiteX401" fmla="*/ 2242860 w 7472601"/>
              <a:gd name="connsiteY401" fmla="*/ 6858000 h 6858000"/>
              <a:gd name="connsiteX402" fmla="*/ 2232818 w 7472601"/>
              <a:gd name="connsiteY402" fmla="*/ 6844926 h 6858000"/>
              <a:gd name="connsiteX403" fmla="*/ 1990172 w 7472601"/>
              <a:gd name="connsiteY403" fmla="*/ 6542121 h 6858000"/>
              <a:gd name="connsiteX404" fmla="*/ 2124090 w 7472601"/>
              <a:gd name="connsiteY404" fmla="*/ 6761017 h 6858000"/>
              <a:gd name="connsiteX405" fmla="*/ 2200380 w 7472601"/>
              <a:gd name="connsiteY405" fmla="*/ 6858000 h 6858000"/>
              <a:gd name="connsiteX406" fmla="*/ 2147507 w 7472601"/>
              <a:gd name="connsiteY406" fmla="*/ 6858000 h 6858000"/>
              <a:gd name="connsiteX407" fmla="*/ 2070668 w 7472601"/>
              <a:gd name="connsiteY407" fmla="*/ 6761520 h 6858000"/>
              <a:gd name="connsiteX408" fmla="*/ 1975142 w 7472601"/>
              <a:gd name="connsiteY408" fmla="*/ 6585570 h 6858000"/>
              <a:gd name="connsiteX409" fmla="*/ 2050035 w 7472601"/>
              <a:gd name="connsiteY409" fmla="*/ 6813345 h 6858000"/>
              <a:gd name="connsiteX410" fmla="*/ 2063025 w 7472601"/>
              <a:gd name="connsiteY410" fmla="*/ 6858000 h 6858000"/>
              <a:gd name="connsiteX411" fmla="*/ 2021675 w 7472601"/>
              <a:gd name="connsiteY411" fmla="*/ 6858000 h 6858000"/>
              <a:gd name="connsiteX412" fmla="*/ 2019308 w 7472601"/>
              <a:gd name="connsiteY412" fmla="*/ 6847118 h 6858000"/>
              <a:gd name="connsiteX413" fmla="*/ 1938835 w 7472601"/>
              <a:gd name="connsiteY413" fmla="*/ 6551160 h 6858000"/>
              <a:gd name="connsiteX414" fmla="*/ 1953230 w 7472601"/>
              <a:gd name="connsiteY414" fmla="*/ 6759699 h 6858000"/>
              <a:gd name="connsiteX415" fmla="*/ 1956763 w 7472601"/>
              <a:gd name="connsiteY415" fmla="*/ 6778191 h 6858000"/>
              <a:gd name="connsiteX416" fmla="*/ 1967925 w 7472601"/>
              <a:gd name="connsiteY416" fmla="*/ 6858000 h 6858000"/>
              <a:gd name="connsiteX417" fmla="*/ 1936622 w 7472601"/>
              <a:gd name="connsiteY417" fmla="*/ 6858000 h 6858000"/>
              <a:gd name="connsiteX418" fmla="*/ 1926261 w 7472601"/>
              <a:gd name="connsiteY418" fmla="*/ 6784064 h 6858000"/>
              <a:gd name="connsiteX419" fmla="*/ 1922724 w 7472601"/>
              <a:gd name="connsiteY419" fmla="*/ 6765577 h 6858000"/>
              <a:gd name="connsiteX420" fmla="*/ 1904650 w 7472601"/>
              <a:gd name="connsiteY420" fmla="*/ 6639616 h 6858000"/>
              <a:gd name="connsiteX421" fmla="*/ 1885273 w 7472601"/>
              <a:gd name="connsiteY421" fmla="*/ 6858000 h 6858000"/>
              <a:gd name="connsiteX422" fmla="*/ 1854363 w 7472601"/>
              <a:gd name="connsiteY422" fmla="*/ 6858000 h 6858000"/>
              <a:gd name="connsiteX423" fmla="*/ 1880391 w 7472601"/>
              <a:gd name="connsiteY423" fmla="*/ 6603796 h 6858000"/>
              <a:gd name="connsiteX424" fmla="*/ 1818273 w 7472601"/>
              <a:gd name="connsiteY424" fmla="*/ 6715729 h 6858000"/>
              <a:gd name="connsiteX425" fmla="*/ 1794691 w 7472601"/>
              <a:gd name="connsiteY425" fmla="*/ 6843239 h 6858000"/>
              <a:gd name="connsiteX426" fmla="*/ 1794914 w 7472601"/>
              <a:gd name="connsiteY426" fmla="*/ 6858000 h 6858000"/>
              <a:gd name="connsiteX427" fmla="*/ 1746128 w 7472601"/>
              <a:gd name="connsiteY427" fmla="*/ 6858000 h 6858000"/>
              <a:gd name="connsiteX428" fmla="*/ 1753934 w 7472601"/>
              <a:gd name="connsiteY428" fmla="*/ 6724796 h 6858000"/>
              <a:gd name="connsiteX429" fmla="*/ 1792053 w 7472601"/>
              <a:gd name="connsiteY429" fmla="*/ 6572396 h 6858000"/>
              <a:gd name="connsiteX430" fmla="*/ 1862248 w 7472601"/>
              <a:gd name="connsiteY430" fmla="*/ 6266397 h 6858000"/>
              <a:gd name="connsiteX431" fmla="*/ 1862250 w 7472601"/>
              <a:gd name="connsiteY431" fmla="*/ 6033531 h 6858000"/>
              <a:gd name="connsiteX432" fmla="*/ 1211999 w 7472601"/>
              <a:gd name="connsiteY432" fmla="*/ 6683610 h 6858000"/>
              <a:gd name="connsiteX433" fmla="*/ 1213266 w 7472601"/>
              <a:gd name="connsiteY433" fmla="*/ 6691947 h 6858000"/>
              <a:gd name="connsiteX434" fmla="*/ 1203370 w 7472601"/>
              <a:gd name="connsiteY434" fmla="*/ 6850676 h 6858000"/>
              <a:gd name="connsiteX435" fmla="*/ 1203671 w 7472601"/>
              <a:gd name="connsiteY435" fmla="*/ 6858000 h 6858000"/>
              <a:gd name="connsiteX436" fmla="*/ 1143180 w 7472601"/>
              <a:gd name="connsiteY436" fmla="*/ 6858000 h 6858000"/>
              <a:gd name="connsiteX437" fmla="*/ 1142176 w 7472601"/>
              <a:gd name="connsiteY437" fmla="*/ 6766045 h 6858000"/>
              <a:gd name="connsiteX438" fmla="*/ 1067484 w 7472601"/>
              <a:gd name="connsiteY438" fmla="*/ 6858000 h 6858000"/>
              <a:gd name="connsiteX439" fmla="*/ 953928 w 7472601"/>
              <a:gd name="connsiteY439" fmla="*/ 6858000 h 6858000"/>
              <a:gd name="connsiteX440" fmla="*/ 959715 w 7472601"/>
              <a:gd name="connsiteY440" fmla="*/ 6850185 h 6858000"/>
              <a:gd name="connsiteX441" fmla="*/ 1483788 w 7472601"/>
              <a:gd name="connsiteY441" fmla="*/ 6259174 h 6858000"/>
              <a:gd name="connsiteX442" fmla="*/ 1100671 w 7472601"/>
              <a:gd name="connsiteY442" fmla="*/ 6252137 h 6858000"/>
              <a:gd name="connsiteX443" fmla="*/ 1090144 w 7472601"/>
              <a:gd name="connsiteY443" fmla="*/ 6256748 h 6858000"/>
              <a:gd name="connsiteX444" fmla="*/ 1095872 w 7472601"/>
              <a:gd name="connsiteY444" fmla="*/ 6271892 h 6858000"/>
              <a:gd name="connsiteX445" fmla="*/ 262785 w 7472601"/>
              <a:gd name="connsiteY445" fmla="*/ 6845450 h 6858000"/>
              <a:gd name="connsiteX446" fmla="*/ 209968 w 7472601"/>
              <a:gd name="connsiteY446" fmla="*/ 6770713 h 6858000"/>
              <a:gd name="connsiteX447" fmla="*/ 873460 w 7472601"/>
              <a:gd name="connsiteY447" fmla="*/ 6253768 h 6858000"/>
              <a:gd name="connsiteX448" fmla="*/ 192686 w 7472601"/>
              <a:gd name="connsiteY448" fmla="*/ 5849257 h 6858000"/>
              <a:gd name="connsiteX449" fmla="*/ 4696 w 7472601"/>
              <a:gd name="connsiteY449" fmla="*/ 5697668 h 6858000"/>
              <a:gd name="connsiteX450" fmla="*/ 0 w 7472601"/>
              <a:gd name="connsiteY450" fmla="*/ 5689984 h 6858000"/>
              <a:gd name="connsiteX451" fmla="*/ 0 w 7472601"/>
              <a:gd name="connsiteY451" fmla="*/ 5513472 h 6858000"/>
              <a:gd name="connsiteX452" fmla="*/ 174101 w 7472601"/>
              <a:gd name="connsiteY452" fmla="*/ 5620277 h 6858000"/>
              <a:gd name="connsiteX453" fmla="*/ 891800 w 7472601"/>
              <a:gd name="connsiteY453" fmla="*/ 6036935 h 6858000"/>
              <a:gd name="connsiteX454" fmla="*/ 1072219 w 7472601"/>
              <a:gd name="connsiteY454" fmla="*/ 6169443 h 6858000"/>
              <a:gd name="connsiteX455" fmla="*/ 1074117 w 7472601"/>
              <a:gd name="connsiteY455" fmla="*/ 6170301 h 6858000"/>
              <a:gd name="connsiteX456" fmla="*/ 1083114 w 7472601"/>
              <a:gd name="connsiteY456" fmla="*/ 6174131 h 6858000"/>
              <a:gd name="connsiteX457" fmla="*/ 1543010 w 7472601"/>
              <a:gd name="connsiteY457" fmla="*/ 6191140 h 6858000"/>
              <a:gd name="connsiteX458" fmla="*/ 1551080 w 7472601"/>
              <a:gd name="connsiteY458" fmla="*/ 6195006 h 6858000"/>
              <a:gd name="connsiteX459" fmla="*/ 2345443 w 7472601"/>
              <a:gd name="connsiteY459" fmla="*/ 5549882 h 6858000"/>
              <a:gd name="connsiteX460" fmla="*/ 1721499 w 7472601"/>
              <a:gd name="connsiteY460" fmla="*/ 5599969 h 6858000"/>
              <a:gd name="connsiteX461" fmla="*/ 767716 w 7472601"/>
              <a:gd name="connsiteY461" fmla="*/ 5472768 h 6858000"/>
              <a:gd name="connsiteX462" fmla="*/ 722147 w 7472601"/>
              <a:gd name="connsiteY462" fmla="*/ 5393091 h 6858000"/>
              <a:gd name="connsiteX463" fmla="*/ 1485552 w 7472601"/>
              <a:gd name="connsiteY463" fmla="*/ 5313202 h 6858000"/>
              <a:gd name="connsiteX464" fmla="*/ 2143004 w 7472601"/>
              <a:gd name="connsiteY464" fmla="*/ 5402420 h 6858000"/>
              <a:gd name="connsiteX465" fmla="*/ 1933391 w 7472601"/>
              <a:gd name="connsiteY465" fmla="*/ 5156971 h 6858000"/>
              <a:gd name="connsiteX466" fmla="*/ 1827118 w 7472601"/>
              <a:gd name="connsiteY466" fmla="*/ 4968410 h 6858000"/>
              <a:gd name="connsiteX467" fmla="*/ 1837349 w 7472601"/>
              <a:gd name="connsiteY467" fmla="*/ 4956357 h 6858000"/>
              <a:gd name="connsiteX468" fmla="*/ 2162835 w 7472601"/>
              <a:gd name="connsiteY468" fmla="*/ 5187853 h 6858000"/>
              <a:gd name="connsiteX469" fmla="*/ 2257167 w 7472601"/>
              <a:gd name="connsiteY469" fmla="*/ 5462123 h 6858000"/>
              <a:gd name="connsiteX470" fmla="*/ 2261598 w 7472601"/>
              <a:gd name="connsiteY470" fmla="*/ 5467998 h 6858000"/>
              <a:gd name="connsiteX471" fmla="*/ 2437177 w 7472601"/>
              <a:gd name="connsiteY471" fmla="*/ 5479608 h 6858000"/>
              <a:gd name="connsiteX472" fmla="*/ 2445247 w 7472601"/>
              <a:gd name="connsiteY472" fmla="*/ 5483476 h 6858000"/>
              <a:gd name="connsiteX473" fmla="*/ 2743626 w 7472601"/>
              <a:gd name="connsiteY473" fmla="*/ 5304819 h 6858000"/>
              <a:gd name="connsiteX474" fmla="*/ 3048102 w 7472601"/>
              <a:gd name="connsiteY474" fmla="*/ 5150595 h 6858000"/>
              <a:gd name="connsiteX475" fmla="*/ 1799414 w 7472601"/>
              <a:gd name="connsiteY475" fmla="*/ 4694732 h 6858000"/>
              <a:gd name="connsiteX476" fmla="*/ 1771735 w 7472601"/>
              <a:gd name="connsiteY476" fmla="*/ 4619929 h 6858000"/>
              <a:gd name="connsiteX477" fmla="*/ 3104273 w 7472601"/>
              <a:gd name="connsiteY477" fmla="*/ 5076159 h 6858000"/>
              <a:gd name="connsiteX478" fmla="*/ 3113245 w 7472601"/>
              <a:gd name="connsiteY478" fmla="*/ 5090705 h 6858000"/>
              <a:gd name="connsiteX479" fmla="*/ 3126294 w 7472601"/>
              <a:gd name="connsiteY479" fmla="*/ 5114400 h 6858000"/>
              <a:gd name="connsiteX480" fmla="*/ 3937433 w 7472601"/>
              <a:gd name="connsiteY480" fmla="*/ 4830473 h 6858000"/>
              <a:gd name="connsiteX481" fmla="*/ 3590475 w 7472601"/>
              <a:gd name="connsiteY481" fmla="*/ 4597974 h 6858000"/>
              <a:gd name="connsiteX482" fmla="*/ 3100264 w 7472601"/>
              <a:gd name="connsiteY482" fmla="*/ 4579845 h 6858000"/>
              <a:gd name="connsiteX483" fmla="*/ 2183576 w 7472601"/>
              <a:gd name="connsiteY483" fmla="*/ 4227150 h 6858000"/>
              <a:gd name="connsiteX484" fmla="*/ 2151029 w 7472601"/>
              <a:gd name="connsiteY484" fmla="*/ 4146947 h 6858000"/>
              <a:gd name="connsiteX485" fmla="*/ 3563434 w 7472601"/>
              <a:gd name="connsiteY485" fmla="*/ 4469115 h 6858000"/>
              <a:gd name="connsiteX486" fmla="*/ 3177952 w 7472601"/>
              <a:gd name="connsiteY486" fmla="*/ 3657386 h 6858000"/>
              <a:gd name="connsiteX487" fmla="*/ 3189263 w 7472601"/>
              <a:gd name="connsiteY487" fmla="*/ 3625726 h 6858000"/>
              <a:gd name="connsiteX488" fmla="*/ 3560912 w 7472601"/>
              <a:gd name="connsiteY488" fmla="*/ 4079863 h 6858000"/>
              <a:gd name="connsiteX489" fmla="*/ 3626636 w 7472601"/>
              <a:gd name="connsiteY489" fmla="*/ 4512230 h 6858000"/>
              <a:gd name="connsiteX490" fmla="*/ 3653088 w 7472601"/>
              <a:gd name="connsiteY490" fmla="*/ 4521417 h 6858000"/>
              <a:gd name="connsiteX491" fmla="*/ 3988128 w 7472601"/>
              <a:gd name="connsiteY491" fmla="*/ 4817267 h 6858000"/>
              <a:gd name="connsiteX492" fmla="*/ 4830582 w 7472601"/>
              <a:gd name="connsiteY492" fmla="*/ 4676000 h 6858000"/>
              <a:gd name="connsiteX493" fmla="*/ 4830100 w 7472601"/>
              <a:gd name="connsiteY493" fmla="*/ 4675554 h 6858000"/>
              <a:gd name="connsiteX494" fmla="*/ 4036318 w 7472601"/>
              <a:gd name="connsiteY494" fmla="*/ 4147013 h 6858000"/>
              <a:gd name="connsiteX495" fmla="*/ 3432098 w 7472601"/>
              <a:gd name="connsiteY495" fmla="*/ 3537312 h 6858000"/>
              <a:gd name="connsiteX496" fmla="*/ 3446761 w 7472601"/>
              <a:gd name="connsiteY496" fmla="*/ 3461278 h 6858000"/>
              <a:gd name="connsiteX497" fmla="*/ 4419733 w 7472601"/>
              <a:gd name="connsiteY497" fmla="*/ 3963555 h 6858000"/>
              <a:gd name="connsiteX498" fmla="*/ 4781371 w 7472601"/>
              <a:gd name="connsiteY498" fmla="*/ 4458604 h 6858000"/>
              <a:gd name="connsiteX499" fmla="*/ 4780440 w 7472601"/>
              <a:gd name="connsiteY499" fmla="*/ 4470290 h 6858000"/>
              <a:gd name="connsiteX500" fmla="*/ 4898954 w 7472601"/>
              <a:gd name="connsiteY500" fmla="*/ 4662092 h 6858000"/>
              <a:gd name="connsiteX501" fmla="*/ 4900699 w 7472601"/>
              <a:gd name="connsiteY501" fmla="*/ 4670867 h 6858000"/>
              <a:gd name="connsiteX502" fmla="*/ 5714511 w 7472601"/>
              <a:gd name="connsiteY502" fmla="*/ 4663483 h 6858000"/>
              <a:gd name="connsiteX503" fmla="*/ 5464793 w 7472601"/>
              <a:gd name="connsiteY503" fmla="*/ 4393556 h 6858000"/>
              <a:gd name="connsiteX504" fmla="*/ 5461897 w 7472601"/>
              <a:gd name="connsiteY504" fmla="*/ 4390879 h 6858000"/>
              <a:gd name="connsiteX505" fmla="*/ 4294126 w 7472601"/>
              <a:gd name="connsiteY505" fmla="*/ 3303048 h 6858000"/>
              <a:gd name="connsiteX506" fmla="*/ 4305321 w 7472601"/>
              <a:gd name="connsiteY506" fmla="*/ 3256953 h 6858000"/>
              <a:gd name="connsiteX507" fmla="*/ 4949299 w 7472601"/>
              <a:gd name="connsiteY507" fmla="*/ 3766336 h 6858000"/>
              <a:gd name="connsiteX508" fmla="*/ 5291452 w 7472601"/>
              <a:gd name="connsiteY508" fmla="*/ 4076801 h 6858000"/>
              <a:gd name="connsiteX509" fmla="*/ 5434998 w 7472601"/>
              <a:gd name="connsiteY509" fmla="*/ 4254100 h 6858000"/>
              <a:gd name="connsiteX510" fmla="*/ 5351015 w 7472601"/>
              <a:gd name="connsiteY510" fmla="*/ 3760989 h 6858000"/>
              <a:gd name="connsiteX511" fmla="*/ 5413780 w 7472601"/>
              <a:gd name="connsiteY511" fmla="*/ 2966265 h 6858000"/>
              <a:gd name="connsiteX512" fmla="*/ 5425627 w 7472601"/>
              <a:gd name="connsiteY512" fmla="*/ 2954192 h 6858000"/>
              <a:gd name="connsiteX513" fmla="*/ 6604735 w 7472601"/>
              <a:gd name="connsiteY513" fmla="*/ 2041381 h 6858000"/>
              <a:gd name="connsiteX514" fmla="*/ 7204487 w 7472601"/>
              <a:gd name="connsiteY514" fmla="*/ 2742112 h 6858000"/>
              <a:gd name="connsiteX515" fmla="*/ 7131592 w 7472601"/>
              <a:gd name="connsiteY515" fmla="*/ 2672096 h 6858000"/>
              <a:gd name="connsiteX516" fmla="*/ 6996344 w 7472601"/>
              <a:gd name="connsiteY516" fmla="*/ 2518310 h 6858000"/>
              <a:gd name="connsiteX517" fmla="*/ 6735495 w 7472601"/>
              <a:gd name="connsiteY517" fmla="*/ 2196890 h 6858000"/>
              <a:gd name="connsiteX518" fmla="*/ 6721901 w 7472601"/>
              <a:gd name="connsiteY518" fmla="*/ 2179274 h 6858000"/>
              <a:gd name="connsiteX519" fmla="*/ 6604735 w 7472601"/>
              <a:gd name="connsiteY519" fmla="*/ 2041381 h 6858000"/>
              <a:gd name="connsiteX520" fmla="*/ 6591670 w 7472601"/>
              <a:gd name="connsiteY520" fmla="*/ 1988277 h 6858000"/>
              <a:gd name="connsiteX521" fmla="*/ 6747349 w 7472601"/>
              <a:gd name="connsiteY521" fmla="*/ 2160069 h 6858000"/>
              <a:gd name="connsiteX522" fmla="*/ 6760943 w 7472601"/>
              <a:gd name="connsiteY522" fmla="*/ 2177686 h 6858000"/>
              <a:gd name="connsiteX523" fmla="*/ 7021065 w 7472601"/>
              <a:gd name="connsiteY523" fmla="*/ 2498102 h 6858000"/>
              <a:gd name="connsiteX524" fmla="*/ 7155223 w 7472601"/>
              <a:gd name="connsiteY524" fmla="*/ 2650386 h 6858000"/>
              <a:gd name="connsiteX525" fmla="*/ 7203167 w 7472601"/>
              <a:gd name="connsiteY525" fmla="*/ 2697288 h 6858000"/>
              <a:gd name="connsiteX526" fmla="*/ 6937703 w 7472601"/>
              <a:gd name="connsiteY526" fmla="*/ 2321981 h 6858000"/>
              <a:gd name="connsiteX527" fmla="*/ 6591670 w 7472601"/>
              <a:gd name="connsiteY527" fmla="*/ 1988277 h 6858000"/>
              <a:gd name="connsiteX528" fmla="*/ 5798671 w 7472601"/>
              <a:gd name="connsiteY528" fmla="*/ 1981601 h 6858000"/>
              <a:gd name="connsiteX529" fmla="*/ 5754709 w 7472601"/>
              <a:gd name="connsiteY529" fmla="*/ 2071454 h 6858000"/>
              <a:gd name="connsiteX530" fmla="*/ 5763044 w 7472601"/>
              <a:gd name="connsiteY530" fmla="*/ 2842206 h 6858000"/>
              <a:gd name="connsiteX531" fmla="*/ 5764974 w 7472601"/>
              <a:gd name="connsiteY531" fmla="*/ 2799609 h 6858000"/>
              <a:gd name="connsiteX532" fmla="*/ 5767665 w 7472601"/>
              <a:gd name="connsiteY532" fmla="*/ 2666409 h 6858000"/>
              <a:gd name="connsiteX533" fmla="*/ 5763055 w 7472601"/>
              <a:gd name="connsiteY533" fmla="*/ 2579705 h 6858000"/>
              <a:gd name="connsiteX534" fmla="*/ 5758079 w 7472601"/>
              <a:gd name="connsiteY534" fmla="*/ 2492508 h 6858000"/>
              <a:gd name="connsiteX535" fmla="*/ 5779325 w 7472601"/>
              <a:gd name="connsiteY535" fmla="*/ 2197069 h 6858000"/>
              <a:gd name="connsiteX536" fmla="*/ 5798671 w 7472601"/>
              <a:gd name="connsiteY536" fmla="*/ 1981601 h 6858000"/>
              <a:gd name="connsiteX537" fmla="*/ 5829202 w 7472601"/>
              <a:gd name="connsiteY537" fmla="*/ 1971679 h 6858000"/>
              <a:gd name="connsiteX538" fmla="*/ 5809558 w 7472601"/>
              <a:gd name="connsiteY538" fmla="*/ 2198043 h 6858000"/>
              <a:gd name="connsiteX539" fmla="*/ 5788653 w 7472601"/>
              <a:gd name="connsiteY539" fmla="*/ 2489430 h 6858000"/>
              <a:gd name="connsiteX540" fmla="*/ 5793439 w 7472601"/>
              <a:gd name="connsiteY540" fmla="*/ 2575235 h 6858000"/>
              <a:gd name="connsiteX541" fmla="*/ 5796837 w 7472601"/>
              <a:gd name="connsiteY541" fmla="*/ 2637633 h 6858000"/>
              <a:gd name="connsiteX542" fmla="*/ 5818614 w 7472601"/>
              <a:gd name="connsiteY542" fmla="*/ 2473055 h 6858000"/>
              <a:gd name="connsiteX543" fmla="*/ 5829202 w 7472601"/>
              <a:gd name="connsiteY543" fmla="*/ 1971679 h 6858000"/>
              <a:gd name="connsiteX544" fmla="*/ 5911389 w 7472601"/>
              <a:gd name="connsiteY544" fmla="*/ 1898371 h 6858000"/>
              <a:gd name="connsiteX545" fmla="*/ 6237627 w 7472601"/>
              <a:gd name="connsiteY545" fmla="*/ 2231921 h 6858000"/>
              <a:gd name="connsiteX546" fmla="*/ 5911389 w 7472601"/>
              <a:gd name="connsiteY546" fmla="*/ 1898371 h 6858000"/>
              <a:gd name="connsiteX547" fmla="*/ 6944437 w 7472601"/>
              <a:gd name="connsiteY547" fmla="*/ 1575402 h 6858000"/>
              <a:gd name="connsiteX548" fmla="*/ 6304730 w 7472601"/>
              <a:gd name="connsiteY548" fmla="*/ 1766654 h 6858000"/>
              <a:gd name="connsiteX549" fmla="*/ 6944437 w 7472601"/>
              <a:gd name="connsiteY549" fmla="*/ 1575402 h 6858000"/>
              <a:gd name="connsiteX550" fmla="*/ 7019523 w 7472601"/>
              <a:gd name="connsiteY550" fmla="*/ 1519450 h 6858000"/>
              <a:gd name="connsiteX551" fmla="*/ 6298091 w 7472601"/>
              <a:gd name="connsiteY551" fmla="*/ 1737122 h 6858000"/>
              <a:gd name="connsiteX552" fmla="*/ 7019523 w 7472601"/>
              <a:gd name="connsiteY552" fmla="*/ 1519450 h 6858000"/>
              <a:gd name="connsiteX553" fmla="*/ 2399523 w 7472601"/>
              <a:gd name="connsiteY553" fmla="*/ 1428234 h 6858000"/>
              <a:gd name="connsiteX554" fmla="*/ 2224982 w 7472601"/>
              <a:gd name="connsiteY554" fmla="*/ 1826201 h 6858000"/>
              <a:gd name="connsiteX555" fmla="*/ 2096099 w 7472601"/>
              <a:gd name="connsiteY555" fmla="*/ 2345900 h 6858000"/>
              <a:gd name="connsiteX556" fmla="*/ 2283317 w 7472601"/>
              <a:gd name="connsiteY556" fmla="*/ 1796925 h 6858000"/>
              <a:gd name="connsiteX557" fmla="*/ 2399523 w 7472601"/>
              <a:gd name="connsiteY557" fmla="*/ 1428234 h 6858000"/>
              <a:gd name="connsiteX558" fmla="*/ 2448558 w 7472601"/>
              <a:gd name="connsiteY558" fmla="*/ 1373435 h 6858000"/>
              <a:gd name="connsiteX559" fmla="*/ 2312521 w 7472601"/>
              <a:gd name="connsiteY559" fmla="*/ 1806140 h 6858000"/>
              <a:gd name="connsiteX560" fmla="*/ 2127533 w 7472601"/>
              <a:gd name="connsiteY560" fmla="*/ 2348380 h 6858000"/>
              <a:gd name="connsiteX561" fmla="*/ 2358080 w 7472601"/>
              <a:gd name="connsiteY561" fmla="*/ 1866134 h 6858000"/>
              <a:gd name="connsiteX562" fmla="*/ 2407436 w 7472601"/>
              <a:gd name="connsiteY562" fmla="*/ 1651070 h 6858000"/>
              <a:gd name="connsiteX563" fmla="*/ 2448558 w 7472601"/>
              <a:gd name="connsiteY563" fmla="*/ 1373435 h 6858000"/>
              <a:gd name="connsiteX564" fmla="*/ 278707 w 7472601"/>
              <a:gd name="connsiteY564" fmla="*/ 1352270 h 6858000"/>
              <a:gd name="connsiteX565" fmla="*/ 321570 w 7472601"/>
              <a:gd name="connsiteY565" fmla="*/ 1861610 h 6858000"/>
              <a:gd name="connsiteX566" fmla="*/ 294281 w 7472601"/>
              <a:gd name="connsiteY566" fmla="*/ 1440658 h 6858000"/>
              <a:gd name="connsiteX567" fmla="*/ 278707 w 7472601"/>
              <a:gd name="connsiteY567" fmla="*/ 1352270 h 6858000"/>
              <a:gd name="connsiteX568" fmla="*/ 1423821 w 7472601"/>
              <a:gd name="connsiteY568" fmla="*/ 1351958 h 6858000"/>
              <a:gd name="connsiteX569" fmla="*/ 1638521 w 7472601"/>
              <a:gd name="connsiteY569" fmla="*/ 1908470 h 6858000"/>
              <a:gd name="connsiteX570" fmla="*/ 1754199 w 7472601"/>
              <a:gd name="connsiteY570" fmla="*/ 2149284 h 6858000"/>
              <a:gd name="connsiteX571" fmla="*/ 1908359 w 7472601"/>
              <a:gd name="connsiteY571" fmla="*/ 2364988 h 6858000"/>
              <a:gd name="connsiteX572" fmla="*/ 1647661 w 7472601"/>
              <a:gd name="connsiteY572" fmla="*/ 1825945 h 6858000"/>
              <a:gd name="connsiteX573" fmla="*/ 1423821 w 7472601"/>
              <a:gd name="connsiteY573" fmla="*/ 1351958 h 6858000"/>
              <a:gd name="connsiteX574" fmla="*/ 1431890 w 7472601"/>
              <a:gd name="connsiteY574" fmla="*/ 1306475 h 6858000"/>
              <a:gd name="connsiteX575" fmla="*/ 1507597 w 7472601"/>
              <a:gd name="connsiteY575" fmla="*/ 1446132 h 6858000"/>
              <a:gd name="connsiteX576" fmla="*/ 1674586 w 7472601"/>
              <a:gd name="connsiteY576" fmla="*/ 1813832 h 6858000"/>
              <a:gd name="connsiteX577" fmla="*/ 1815950 w 7472601"/>
              <a:gd name="connsiteY577" fmla="*/ 2128564 h 6858000"/>
              <a:gd name="connsiteX578" fmla="*/ 1984242 w 7472601"/>
              <a:gd name="connsiteY578" fmla="*/ 2430829 h 6858000"/>
              <a:gd name="connsiteX579" fmla="*/ 2014023 w 7472601"/>
              <a:gd name="connsiteY579" fmla="*/ 2450995 h 6858000"/>
              <a:gd name="connsiteX580" fmla="*/ 1747337 w 7472601"/>
              <a:gd name="connsiteY580" fmla="*/ 1855264 h 6858000"/>
              <a:gd name="connsiteX581" fmla="*/ 1533749 w 7472601"/>
              <a:gd name="connsiteY581" fmla="*/ 1478656 h 6858000"/>
              <a:gd name="connsiteX582" fmla="*/ 1431890 w 7472601"/>
              <a:gd name="connsiteY582" fmla="*/ 1306475 h 6858000"/>
              <a:gd name="connsiteX583" fmla="*/ 5052692 w 7472601"/>
              <a:gd name="connsiteY583" fmla="*/ 1292994 h 6858000"/>
              <a:gd name="connsiteX584" fmla="*/ 5200661 w 7472601"/>
              <a:gd name="connsiteY584" fmla="*/ 1635186 h 6858000"/>
              <a:gd name="connsiteX585" fmla="*/ 5297138 w 7472601"/>
              <a:gd name="connsiteY585" fmla="*/ 1906351 h 6858000"/>
              <a:gd name="connsiteX586" fmla="*/ 5052692 w 7472601"/>
              <a:gd name="connsiteY586" fmla="*/ 1292994 h 6858000"/>
              <a:gd name="connsiteX587" fmla="*/ 5009948 w 7472601"/>
              <a:gd name="connsiteY587" fmla="*/ 1273619 h 6858000"/>
              <a:gd name="connsiteX588" fmla="*/ 5121777 w 7472601"/>
              <a:gd name="connsiteY588" fmla="*/ 1654213 h 6858000"/>
              <a:gd name="connsiteX589" fmla="*/ 5293545 w 7472601"/>
              <a:gd name="connsiteY589" fmla="*/ 2072247 h 6858000"/>
              <a:gd name="connsiteX590" fmla="*/ 5294042 w 7472601"/>
              <a:gd name="connsiteY590" fmla="*/ 2065019 h 6858000"/>
              <a:gd name="connsiteX591" fmla="*/ 5171936 w 7472601"/>
              <a:gd name="connsiteY591" fmla="*/ 1647613 h 6858000"/>
              <a:gd name="connsiteX592" fmla="*/ 5009948 w 7472601"/>
              <a:gd name="connsiteY592" fmla="*/ 1273619 h 6858000"/>
              <a:gd name="connsiteX593" fmla="*/ 655236 w 7472601"/>
              <a:gd name="connsiteY593" fmla="*/ 1268632 h 6858000"/>
              <a:gd name="connsiteX594" fmla="*/ 839521 w 7472601"/>
              <a:gd name="connsiteY594" fmla="*/ 1685315 h 6858000"/>
              <a:gd name="connsiteX595" fmla="*/ 1109416 w 7472601"/>
              <a:gd name="connsiteY595" fmla="*/ 2061663 h 6858000"/>
              <a:gd name="connsiteX596" fmla="*/ 1298300 w 7472601"/>
              <a:gd name="connsiteY596" fmla="*/ 2247742 h 6858000"/>
              <a:gd name="connsiteX597" fmla="*/ 1125871 w 7472601"/>
              <a:gd name="connsiteY597" fmla="*/ 1989513 h 6858000"/>
              <a:gd name="connsiteX598" fmla="*/ 981574 w 7472601"/>
              <a:gd name="connsiteY598" fmla="*/ 1783157 h 6858000"/>
              <a:gd name="connsiteX599" fmla="*/ 922198 w 7472601"/>
              <a:gd name="connsiteY599" fmla="*/ 1677437 h 6858000"/>
              <a:gd name="connsiteX600" fmla="*/ 869293 w 7472601"/>
              <a:gd name="connsiteY600" fmla="*/ 1583214 h 6858000"/>
              <a:gd name="connsiteX601" fmla="*/ 751431 w 7472601"/>
              <a:gd name="connsiteY601" fmla="*/ 1405731 h 6858000"/>
              <a:gd name="connsiteX602" fmla="*/ 655236 w 7472601"/>
              <a:gd name="connsiteY602" fmla="*/ 1268632 h 6858000"/>
              <a:gd name="connsiteX603" fmla="*/ 6516292 w 7472601"/>
              <a:gd name="connsiteY603" fmla="*/ 1263064 h 6858000"/>
              <a:gd name="connsiteX604" fmla="*/ 5736320 w 7472601"/>
              <a:gd name="connsiteY604" fmla="*/ 1501803 h 6858000"/>
              <a:gd name="connsiteX605" fmla="*/ 6516292 w 7472601"/>
              <a:gd name="connsiteY605" fmla="*/ 1263064 h 6858000"/>
              <a:gd name="connsiteX606" fmla="*/ 291466 w 7472601"/>
              <a:gd name="connsiteY606" fmla="*/ 1250369 h 6858000"/>
              <a:gd name="connsiteX607" fmla="*/ 323180 w 7472601"/>
              <a:gd name="connsiteY607" fmla="*/ 1435283 h 6858000"/>
              <a:gd name="connsiteX608" fmla="*/ 349381 w 7472601"/>
              <a:gd name="connsiteY608" fmla="*/ 1875041 h 6858000"/>
              <a:gd name="connsiteX609" fmla="*/ 374363 w 7472601"/>
              <a:gd name="connsiteY609" fmla="*/ 1506494 h 6858000"/>
              <a:gd name="connsiteX610" fmla="*/ 302168 w 7472601"/>
              <a:gd name="connsiteY610" fmla="*/ 1274495 h 6858000"/>
              <a:gd name="connsiteX611" fmla="*/ 291466 w 7472601"/>
              <a:gd name="connsiteY611" fmla="*/ 1250369 h 6858000"/>
              <a:gd name="connsiteX612" fmla="*/ 678222 w 7472601"/>
              <a:gd name="connsiteY612" fmla="*/ 1248670 h 6858000"/>
              <a:gd name="connsiteX613" fmla="*/ 775536 w 7472601"/>
              <a:gd name="connsiteY613" fmla="*/ 1388015 h 6858000"/>
              <a:gd name="connsiteX614" fmla="*/ 894529 w 7472601"/>
              <a:gd name="connsiteY614" fmla="*/ 1567739 h 6858000"/>
              <a:gd name="connsiteX615" fmla="*/ 948000 w 7472601"/>
              <a:gd name="connsiteY615" fmla="*/ 1663088 h 6858000"/>
              <a:gd name="connsiteX616" fmla="*/ 1006812 w 7472601"/>
              <a:gd name="connsiteY616" fmla="*/ 1767683 h 6858000"/>
              <a:gd name="connsiteX617" fmla="*/ 1149133 w 7472601"/>
              <a:gd name="connsiteY617" fmla="*/ 1971513 h 6858000"/>
              <a:gd name="connsiteX618" fmla="*/ 1333952 w 7472601"/>
              <a:gd name="connsiteY618" fmla="*/ 2251620 h 6858000"/>
              <a:gd name="connsiteX619" fmla="*/ 1337329 w 7472601"/>
              <a:gd name="connsiteY619" fmla="*/ 2258350 h 6858000"/>
              <a:gd name="connsiteX620" fmla="*/ 1014726 w 7472601"/>
              <a:gd name="connsiteY620" fmla="*/ 1615556 h 6858000"/>
              <a:gd name="connsiteX621" fmla="*/ 678222 w 7472601"/>
              <a:gd name="connsiteY621" fmla="*/ 1248670 h 6858000"/>
              <a:gd name="connsiteX622" fmla="*/ 6691602 w 7472601"/>
              <a:gd name="connsiteY622" fmla="*/ 1140573 h 6858000"/>
              <a:gd name="connsiteX623" fmla="*/ 6571100 w 7472601"/>
              <a:gd name="connsiteY623" fmla="*/ 1183662 h 6858000"/>
              <a:gd name="connsiteX624" fmla="*/ 6241687 w 7472601"/>
              <a:gd name="connsiteY624" fmla="*/ 1257600 h 6858000"/>
              <a:gd name="connsiteX625" fmla="*/ 5693009 w 7472601"/>
              <a:gd name="connsiteY625" fmla="*/ 1478256 h 6858000"/>
              <a:gd name="connsiteX626" fmla="*/ 6548420 w 7472601"/>
              <a:gd name="connsiteY626" fmla="*/ 1214599 h 6858000"/>
              <a:gd name="connsiteX627" fmla="*/ 6605473 w 7472601"/>
              <a:gd name="connsiteY627" fmla="*/ 1184686 h 6858000"/>
              <a:gd name="connsiteX628" fmla="*/ 6691602 w 7472601"/>
              <a:gd name="connsiteY628" fmla="*/ 1140573 h 6858000"/>
              <a:gd name="connsiteX629" fmla="*/ 4002475 w 7472601"/>
              <a:gd name="connsiteY629" fmla="*/ 1037802 h 6858000"/>
              <a:gd name="connsiteX630" fmla="*/ 4000324 w 7472601"/>
              <a:gd name="connsiteY630" fmla="*/ 1039362 h 6858000"/>
              <a:gd name="connsiteX631" fmla="*/ 4002862 w 7472601"/>
              <a:gd name="connsiteY631" fmla="*/ 1042866 h 6858000"/>
              <a:gd name="connsiteX632" fmla="*/ 4002475 w 7472601"/>
              <a:gd name="connsiteY632" fmla="*/ 1037802 h 6858000"/>
              <a:gd name="connsiteX633" fmla="*/ 506322 w 7472601"/>
              <a:gd name="connsiteY633" fmla="*/ 1020997 h 6858000"/>
              <a:gd name="connsiteX634" fmla="*/ 533068 w 7472601"/>
              <a:gd name="connsiteY634" fmla="*/ 1029409 h 6858000"/>
              <a:gd name="connsiteX635" fmla="*/ 1232525 w 7472601"/>
              <a:gd name="connsiteY635" fmla="*/ 1804675 h 6858000"/>
              <a:gd name="connsiteX636" fmla="*/ 1388858 w 7472601"/>
              <a:gd name="connsiteY636" fmla="*/ 2368011 h 6858000"/>
              <a:gd name="connsiteX637" fmla="*/ 1384098 w 7472601"/>
              <a:gd name="connsiteY637" fmla="*/ 2378125 h 6858000"/>
              <a:gd name="connsiteX638" fmla="*/ 1425393 w 7472601"/>
              <a:gd name="connsiteY638" fmla="*/ 2589124 h 6858000"/>
              <a:gd name="connsiteX639" fmla="*/ 1424001 w 7472601"/>
              <a:gd name="connsiteY639" fmla="*/ 2597541 h 6858000"/>
              <a:gd name="connsiteX640" fmla="*/ 2152729 w 7472601"/>
              <a:gd name="connsiteY640" fmla="*/ 2864487 h 6858000"/>
              <a:gd name="connsiteX641" fmla="*/ 2020609 w 7472601"/>
              <a:gd name="connsiteY641" fmla="*/ 2539671 h 6858000"/>
              <a:gd name="connsiteX642" fmla="*/ 2018920 w 7472601"/>
              <a:gd name="connsiteY642" fmla="*/ 2536309 h 6858000"/>
              <a:gd name="connsiteX643" fmla="*/ 1342441 w 7472601"/>
              <a:gd name="connsiteY643" fmla="*/ 1173017 h 6858000"/>
              <a:gd name="connsiteX644" fmla="*/ 1367925 w 7472601"/>
              <a:gd name="connsiteY644" fmla="*/ 1135648 h 6858000"/>
              <a:gd name="connsiteX645" fmla="*/ 1771401 w 7472601"/>
              <a:gd name="connsiteY645" fmla="*/ 1806673 h 6858000"/>
              <a:gd name="connsiteX646" fmla="*/ 1972385 w 7472601"/>
              <a:gd name="connsiteY646" fmla="*/ 2198735 h 6858000"/>
              <a:gd name="connsiteX647" fmla="*/ 2040892 w 7472601"/>
              <a:gd name="connsiteY647" fmla="*/ 2405205 h 6858000"/>
              <a:gd name="connsiteX648" fmla="*/ 2131689 w 7472601"/>
              <a:gd name="connsiteY648" fmla="*/ 1936926 h 6858000"/>
              <a:gd name="connsiteX649" fmla="*/ 2454820 w 7472601"/>
              <a:gd name="connsiteY649" fmla="*/ 1248808 h 6858000"/>
              <a:gd name="connsiteX650" fmla="*/ 2492512 w 7472601"/>
              <a:gd name="connsiteY650" fmla="*/ 1302920 h 6858000"/>
              <a:gd name="connsiteX651" fmla="*/ 2081216 w 7472601"/>
              <a:gd name="connsiteY651" fmla="*/ 2527513 h 6858000"/>
              <a:gd name="connsiteX652" fmla="*/ 2081211 w 7472601"/>
              <a:gd name="connsiteY652" fmla="*/ 2528916 h 6858000"/>
              <a:gd name="connsiteX653" fmla="*/ 2199067 w 7472601"/>
              <a:gd name="connsiteY653" fmla="*/ 2884061 h 6858000"/>
              <a:gd name="connsiteX654" fmla="*/ 3192586 w 7472601"/>
              <a:gd name="connsiteY654" fmla="*/ 3411496 h 6858000"/>
              <a:gd name="connsiteX655" fmla="*/ 3182620 w 7472601"/>
              <a:gd name="connsiteY655" fmla="*/ 3483279 h 6858000"/>
              <a:gd name="connsiteX656" fmla="*/ 2435119 w 7472601"/>
              <a:gd name="connsiteY656" fmla="*/ 3080173 h 6858000"/>
              <a:gd name="connsiteX657" fmla="*/ 2410152 w 7472601"/>
              <a:gd name="connsiteY657" fmla="*/ 3063751 h 6858000"/>
              <a:gd name="connsiteX658" fmla="*/ 2408099 w 7472601"/>
              <a:gd name="connsiteY658" fmla="*/ 3064403 h 6858000"/>
              <a:gd name="connsiteX659" fmla="*/ 2407218 w 7472601"/>
              <a:gd name="connsiteY659" fmla="*/ 3070324 h 6858000"/>
              <a:gd name="connsiteX660" fmla="*/ 2380138 w 7472601"/>
              <a:gd name="connsiteY660" fmla="*/ 3099341 h 6858000"/>
              <a:gd name="connsiteX661" fmla="*/ 1765923 w 7472601"/>
              <a:gd name="connsiteY661" fmla="*/ 3581043 h 6858000"/>
              <a:gd name="connsiteX662" fmla="*/ 1702258 w 7472601"/>
              <a:gd name="connsiteY662" fmla="*/ 3612286 h 6858000"/>
              <a:gd name="connsiteX663" fmla="*/ 1538370 w 7472601"/>
              <a:gd name="connsiteY663" fmla="*/ 3811804 h 6858000"/>
              <a:gd name="connsiteX664" fmla="*/ 542867 w 7472601"/>
              <a:gd name="connsiteY664" fmla="*/ 4944092 h 6858000"/>
              <a:gd name="connsiteX665" fmla="*/ 515800 w 7472601"/>
              <a:gd name="connsiteY665" fmla="*/ 4862180 h 6858000"/>
              <a:gd name="connsiteX666" fmla="*/ 909145 w 7472601"/>
              <a:gd name="connsiteY666" fmla="*/ 4199225 h 6858000"/>
              <a:gd name="connsiteX667" fmla="*/ 1214067 w 7472601"/>
              <a:gd name="connsiteY667" fmla="*/ 3908561 h 6858000"/>
              <a:gd name="connsiteX668" fmla="*/ 640967 w 7472601"/>
              <a:gd name="connsiteY668" fmla="*/ 4105601 h 6858000"/>
              <a:gd name="connsiteX669" fmla="*/ 112563 w 7472601"/>
              <a:gd name="connsiteY669" fmla="*/ 4396952 h 6858000"/>
              <a:gd name="connsiteX670" fmla="*/ 0 w 7472601"/>
              <a:gd name="connsiteY670" fmla="*/ 4466006 h 6858000"/>
              <a:gd name="connsiteX671" fmla="*/ 0 w 7472601"/>
              <a:gd name="connsiteY671" fmla="*/ 4233763 h 6858000"/>
              <a:gd name="connsiteX672" fmla="*/ 36881 w 7472601"/>
              <a:gd name="connsiteY672" fmla="*/ 4200118 h 6858000"/>
              <a:gd name="connsiteX673" fmla="*/ 910534 w 7472601"/>
              <a:gd name="connsiteY673" fmla="*/ 3629753 h 6858000"/>
              <a:gd name="connsiteX674" fmla="*/ 1578717 w 7472601"/>
              <a:gd name="connsiteY674" fmla="*/ 3575982 h 6858000"/>
              <a:gd name="connsiteX675" fmla="*/ 2338780 w 7472601"/>
              <a:gd name="connsiteY675" fmla="*/ 3033725 h 6858000"/>
              <a:gd name="connsiteX676" fmla="*/ 1807991 w 7472601"/>
              <a:gd name="connsiteY676" fmla="*/ 2807184 h 6858000"/>
              <a:gd name="connsiteX677" fmla="*/ 1416358 w 7472601"/>
              <a:gd name="connsiteY677" fmla="*/ 3112571 h 6858000"/>
              <a:gd name="connsiteX678" fmla="*/ 939066 w 7472601"/>
              <a:gd name="connsiteY678" fmla="*/ 3378798 h 6858000"/>
              <a:gd name="connsiteX679" fmla="*/ 115099 w 7472601"/>
              <a:gd name="connsiteY679" fmla="*/ 3607650 h 6858000"/>
              <a:gd name="connsiteX680" fmla="*/ 97284 w 7472601"/>
              <a:gd name="connsiteY680" fmla="*/ 3520393 h 6858000"/>
              <a:gd name="connsiteX681" fmla="*/ 922050 w 7472601"/>
              <a:gd name="connsiteY681" fmla="*/ 3074867 h 6858000"/>
              <a:gd name="connsiteX682" fmla="*/ 1405265 w 7472601"/>
              <a:gd name="connsiteY682" fmla="*/ 3016319 h 6858000"/>
              <a:gd name="connsiteX683" fmla="*/ 1407512 w 7472601"/>
              <a:gd name="connsiteY683" fmla="*/ 3018001 h 6858000"/>
              <a:gd name="connsiteX684" fmla="*/ 1726266 w 7472601"/>
              <a:gd name="connsiteY684" fmla="*/ 2777274 h 6858000"/>
              <a:gd name="connsiteX685" fmla="*/ 625390 w 7472601"/>
              <a:gd name="connsiteY685" fmla="*/ 2514541 h 6858000"/>
              <a:gd name="connsiteX686" fmla="*/ 619799 w 7472601"/>
              <a:gd name="connsiteY686" fmla="*/ 2527180 h 6858000"/>
              <a:gd name="connsiteX687" fmla="*/ 310030 w 7472601"/>
              <a:gd name="connsiteY687" fmla="*/ 2771818 h 6858000"/>
              <a:gd name="connsiteX688" fmla="*/ 173877 w 7472601"/>
              <a:gd name="connsiteY688" fmla="*/ 2937056 h 6858000"/>
              <a:gd name="connsiteX689" fmla="*/ 77889 w 7472601"/>
              <a:gd name="connsiteY689" fmla="*/ 3138440 h 6858000"/>
              <a:gd name="connsiteX690" fmla="*/ 0 w 7472601"/>
              <a:gd name="connsiteY690" fmla="*/ 3271395 h 6858000"/>
              <a:gd name="connsiteX691" fmla="*/ 0 w 7472601"/>
              <a:gd name="connsiteY691" fmla="*/ 3153002 h 6858000"/>
              <a:gd name="connsiteX692" fmla="*/ 2386 w 7472601"/>
              <a:gd name="connsiteY692" fmla="*/ 3149203 h 6858000"/>
              <a:gd name="connsiteX693" fmla="*/ 89753 w 7472601"/>
              <a:gd name="connsiteY693" fmla="*/ 2987702 h 6858000"/>
              <a:gd name="connsiteX694" fmla="*/ 76869 w 7472601"/>
              <a:gd name="connsiteY694" fmla="*/ 3005404 h 6858000"/>
              <a:gd name="connsiteX695" fmla="*/ 32049 w 7472601"/>
              <a:gd name="connsiteY695" fmla="*/ 3065814 h 6858000"/>
              <a:gd name="connsiteX696" fmla="*/ 0 w 7472601"/>
              <a:gd name="connsiteY696" fmla="*/ 3108744 h 6858000"/>
              <a:gd name="connsiteX697" fmla="*/ 0 w 7472601"/>
              <a:gd name="connsiteY697" fmla="*/ 3058059 h 6858000"/>
              <a:gd name="connsiteX698" fmla="*/ 7610 w 7472601"/>
              <a:gd name="connsiteY698" fmla="*/ 3047889 h 6858000"/>
              <a:gd name="connsiteX699" fmla="*/ 52419 w 7472601"/>
              <a:gd name="connsiteY699" fmla="*/ 2987479 h 6858000"/>
              <a:gd name="connsiteX700" fmla="*/ 59142 w 7472601"/>
              <a:gd name="connsiteY700" fmla="*/ 2978488 h 6858000"/>
              <a:gd name="connsiteX701" fmla="*/ 0 w 7472601"/>
              <a:gd name="connsiteY701" fmla="*/ 3015334 h 6858000"/>
              <a:gd name="connsiteX702" fmla="*/ 0 w 7472601"/>
              <a:gd name="connsiteY702" fmla="*/ 2914286 h 6858000"/>
              <a:gd name="connsiteX703" fmla="*/ 36383 w 7472601"/>
              <a:gd name="connsiteY703" fmla="*/ 2901128 h 6858000"/>
              <a:gd name="connsiteX704" fmla="*/ 156329 w 7472601"/>
              <a:gd name="connsiteY704" fmla="*/ 2840533 h 6858000"/>
              <a:gd name="connsiteX705" fmla="*/ 358355 w 7472601"/>
              <a:gd name="connsiteY705" fmla="*/ 2620471 h 6858000"/>
              <a:gd name="connsiteX706" fmla="*/ 510577 w 7472601"/>
              <a:gd name="connsiteY706" fmla="*/ 2501244 h 6858000"/>
              <a:gd name="connsiteX707" fmla="*/ 211967 w 7472601"/>
              <a:gd name="connsiteY707" fmla="*/ 2479171 h 6858000"/>
              <a:gd name="connsiteX708" fmla="*/ 0 w 7472601"/>
              <a:gd name="connsiteY708" fmla="*/ 2476398 h 6858000"/>
              <a:gd name="connsiteX709" fmla="*/ 0 w 7472601"/>
              <a:gd name="connsiteY709" fmla="*/ 2389189 h 6858000"/>
              <a:gd name="connsiteX710" fmla="*/ 103062 w 7472601"/>
              <a:gd name="connsiteY710" fmla="*/ 2389518 h 6858000"/>
              <a:gd name="connsiteX711" fmla="*/ 510734 w 7472601"/>
              <a:gd name="connsiteY711" fmla="*/ 2416201 h 6858000"/>
              <a:gd name="connsiteX712" fmla="*/ 279257 w 7472601"/>
              <a:gd name="connsiteY712" fmla="*/ 2092102 h 6858000"/>
              <a:gd name="connsiteX713" fmla="*/ 65265 w 7472601"/>
              <a:gd name="connsiteY713" fmla="*/ 2006049 h 6858000"/>
              <a:gd name="connsiteX714" fmla="*/ 0 w 7472601"/>
              <a:gd name="connsiteY714" fmla="*/ 1982532 h 6858000"/>
              <a:gd name="connsiteX715" fmla="*/ 0 w 7472601"/>
              <a:gd name="connsiteY715" fmla="*/ 1912789 h 6858000"/>
              <a:gd name="connsiteX716" fmla="*/ 97460 w 7472601"/>
              <a:gd name="connsiteY716" fmla="*/ 1953725 h 6858000"/>
              <a:gd name="connsiteX717" fmla="*/ 221272 w 7472601"/>
              <a:gd name="connsiteY717" fmla="*/ 1980766 h 6858000"/>
              <a:gd name="connsiteX718" fmla="*/ 116765 w 7472601"/>
              <a:gd name="connsiteY718" fmla="*/ 1911033 h 6858000"/>
              <a:gd name="connsiteX719" fmla="*/ 16405 w 7472601"/>
              <a:gd name="connsiteY719" fmla="*/ 1803412 h 6858000"/>
              <a:gd name="connsiteX720" fmla="*/ 0 w 7472601"/>
              <a:gd name="connsiteY720" fmla="*/ 1784777 h 6858000"/>
              <a:gd name="connsiteX721" fmla="*/ 0 w 7472601"/>
              <a:gd name="connsiteY721" fmla="*/ 1740082 h 6858000"/>
              <a:gd name="connsiteX722" fmla="*/ 39394 w 7472601"/>
              <a:gd name="connsiteY722" fmla="*/ 1784856 h 6858000"/>
              <a:gd name="connsiteX723" fmla="*/ 135813 w 7472601"/>
              <a:gd name="connsiteY723" fmla="*/ 1888838 h 6858000"/>
              <a:gd name="connsiteX724" fmla="*/ 242575 w 7472601"/>
              <a:gd name="connsiteY724" fmla="*/ 1958841 h 6858000"/>
              <a:gd name="connsiteX725" fmla="*/ 82197 w 7472601"/>
              <a:gd name="connsiteY725" fmla="*/ 1754826 h 6858000"/>
              <a:gd name="connsiteX726" fmla="*/ 0 w 7472601"/>
              <a:gd name="connsiteY726" fmla="*/ 1679650 h 6858000"/>
              <a:gd name="connsiteX727" fmla="*/ 0 w 7472601"/>
              <a:gd name="connsiteY727" fmla="*/ 1602463 h 6858000"/>
              <a:gd name="connsiteX728" fmla="*/ 84689 w 7472601"/>
              <a:gd name="connsiteY728" fmla="*/ 1677442 h 6858000"/>
              <a:gd name="connsiteX729" fmla="*/ 298437 w 7472601"/>
              <a:gd name="connsiteY729" fmla="*/ 1968019 h 6858000"/>
              <a:gd name="connsiteX730" fmla="*/ 227269 w 7472601"/>
              <a:gd name="connsiteY730" fmla="*/ 1114064 h 6858000"/>
              <a:gd name="connsiteX731" fmla="*/ 248003 w 7472601"/>
              <a:gd name="connsiteY731" fmla="*/ 1089613 h 6858000"/>
              <a:gd name="connsiteX732" fmla="*/ 427020 w 7472601"/>
              <a:gd name="connsiteY732" fmla="*/ 1619803 h 6858000"/>
              <a:gd name="connsiteX733" fmla="*/ 340345 w 7472601"/>
              <a:gd name="connsiteY733" fmla="*/ 2027739 h 6858000"/>
              <a:gd name="connsiteX734" fmla="*/ 360865 w 7472601"/>
              <a:gd name="connsiteY734" fmla="*/ 2044827 h 6858000"/>
              <a:gd name="connsiteX735" fmla="*/ 560414 w 7472601"/>
              <a:gd name="connsiteY735" fmla="*/ 2421457 h 6858000"/>
              <a:gd name="connsiteX736" fmla="*/ 1359703 w 7472601"/>
              <a:gd name="connsiteY736" fmla="*/ 2578554 h 6858000"/>
              <a:gd name="connsiteX737" fmla="*/ 1359422 w 7472601"/>
              <a:gd name="connsiteY737" fmla="*/ 2577994 h 6858000"/>
              <a:gd name="connsiteX738" fmla="*/ 828701 w 7472601"/>
              <a:gd name="connsiteY738" fmla="*/ 1839520 h 6858000"/>
              <a:gd name="connsiteX739" fmla="*/ 494427 w 7472601"/>
              <a:gd name="connsiteY739" fmla="*/ 1092333 h 6858000"/>
              <a:gd name="connsiteX740" fmla="*/ 506322 w 7472601"/>
              <a:gd name="connsiteY740" fmla="*/ 1020997 h 6858000"/>
              <a:gd name="connsiteX741" fmla="*/ 4570198 w 7472601"/>
              <a:gd name="connsiteY741" fmla="*/ 978081 h 6858000"/>
              <a:gd name="connsiteX742" fmla="*/ 4523691 w 7472601"/>
              <a:gd name="connsiteY742" fmla="*/ 1127776 h 6858000"/>
              <a:gd name="connsiteX743" fmla="*/ 4509875 w 7472601"/>
              <a:gd name="connsiteY743" fmla="*/ 1167552 h 6858000"/>
              <a:gd name="connsiteX744" fmla="*/ 4478168 w 7472601"/>
              <a:gd name="connsiteY744" fmla="*/ 1260735 h 6858000"/>
              <a:gd name="connsiteX745" fmla="*/ 4409309 w 7472601"/>
              <a:gd name="connsiteY745" fmla="*/ 1666996 h 6858000"/>
              <a:gd name="connsiteX746" fmla="*/ 4370031 w 7472601"/>
              <a:gd name="connsiteY746" fmla="*/ 1955666 h 6858000"/>
              <a:gd name="connsiteX747" fmla="*/ 4570198 w 7472601"/>
              <a:gd name="connsiteY747" fmla="*/ 978081 h 6858000"/>
              <a:gd name="connsiteX748" fmla="*/ 4557898 w 7472601"/>
              <a:gd name="connsiteY748" fmla="*/ 900011 h 6858000"/>
              <a:gd name="connsiteX749" fmla="*/ 4344840 w 7472601"/>
              <a:gd name="connsiteY749" fmla="*/ 1922038 h 6858000"/>
              <a:gd name="connsiteX750" fmla="*/ 4378710 w 7472601"/>
              <a:gd name="connsiteY750" fmla="*/ 1665516 h 6858000"/>
              <a:gd name="connsiteX751" fmla="*/ 4448798 w 7472601"/>
              <a:gd name="connsiteY751" fmla="*/ 1253024 h 6858000"/>
              <a:gd name="connsiteX752" fmla="*/ 4480315 w 7472601"/>
              <a:gd name="connsiteY752" fmla="*/ 1158454 h 6858000"/>
              <a:gd name="connsiteX753" fmla="*/ 4494133 w 7472601"/>
              <a:gd name="connsiteY753" fmla="*/ 1118676 h 6858000"/>
              <a:gd name="connsiteX754" fmla="*/ 4557898 w 7472601"/>
              <a:gd name="connsiteY754" fmla="*/ 900011 h 6858000"/>
              <a:gd name="connsiteX755" fmla="*/ 5870151 w 7472601"/>
              <a:gd name="connsiteY755" fmla="*/ 898890 h 6858000"/>
              <a:gd name="connsiteX756" fmla="*/ 5861335 w 7472601"/>
              <a:gd name="connsiteY756" fmla="*/ 899177 h 6858000"/>
              <a:gd name="connsiteX757" fmla="*/ 5843702 w 7472601"/>
              <a:gd name="connsiteY757" fmla="*/ 899748 h 6858000"/>
              <a:gd name="connsiteX758" fmla="*/ 5651107 w 7472601"/>
              <a:gd name="connsiteY758" fmla="*/ 920306 h 6858000"/>
              <a:gd name="connsiteX759" fmla="*/ 5459407 w 7472601"/>
              <a:gd name="connsiteY759" fmla="*/ 940975 h 6858000"/>
              <a:gd name="connsiteX760" fmla="*/ 5374846 w 7472601"/>
              <a:gd name="connsiteY760" fmla="*/ 941988 h 6858000"/>
              <a:gd name="connsiteX761" fmla="*/ 5256105 w 7472601"/>
              <a:gd name="connsiteY761" fmla="*/ 945632 h 6858000"/>
              <a:gd name="connsiteX762" fmla="*/ 5107071 w 7472601"/>
              <a:gd name="connsiteY762" fmla="*/ 969720 h 6858000"/>
              <a:gd name="connsiteX763" fmla="*/ 4998681 w 7472601"/>
              <a:gd name="connsiteY763" fmla="*/ 988771 h 6858000"/>
              <a:gd name="connsiteX764" fmla="*/ 5870151 w 7472601"/>
              <a:gd name="connsiteY764" fmla="*/ 898890 h 6858000"/>
              <a:gd name="connsiteX765" fmla="*/ 5504425 w 7472601"/>
              <a:gd name="connsiteY765" fmla="*/ 848067 h 6858000"/>
              <a:gd name="connsiteX766" fmla="*/ 4968849 w 7472601"/>
              <a:gd name="connsiteY766" fmla="*/ 962318 h 6858000"/>
              <a:gd name="connsiteX767" fmla="*/ 5104039 w 7472601"/>
              <a:gd name="connsiteY767" fmla="*/ 940634 h 6858000"/>
              <a:gd name="connsiteX768" fmla="*/ 5256311 w 7472601"/>
              <a:gd name="connsiteY768" fmla="*/ 916490 h 6858000"/>
              <a:gd name="connsiteX769" fmla="*/ 5377381 w 7472601"/>
              <a:gd name="connsiteY769" fmla="*/ 912671 h 6858000"/>
              <a:gd name="connsiteX770" fmla="*/ 5460148 w 7472601"/>
              <a:gd name="connsiteY770" fmla="*/ 911442 h 6858000"/>
              <a:gd name="connsiteX771" fmla="*/ 5648971 w 7472601"/>
              <a:gd name="connsiteY771" fmla="*/ 891331 h 6858000"/>
              <a:gd name="connsiteX772" fmla="*/ 5844807 w 7472601"/>
              <a:gd name="connsiteY772" fmla="*/ 870718 h 6858000"/>
              <a:gd name="connsiteX773" fmla="*/ 5862975 w 7472601"/>
              <a:gd name="connsiteY773" fmla="*/ 869756 h 6858000"/>
              <a:gd name="connsiteX774" fmla="*/ 5920887 w 7472601"/>
              <a:gd name="connsiteY774" fmla="*/ 865929 h 6858000"/>
              <a:gd name="connsiteX775" fmla="*/ 5504425 w 7472601"/>
              <a:gd name="connsiteY775" fmla="*/ 848067 h 6858000"/>
              <a:gd name="connsiteX776" fmla="*/ 3607114 w 7472601"/>
              <a:gd name="connsiteY776" fmla="*/ 467441 h 6858000"/>
              <a:gd name="connsiteX777" fmla="*/ 3296242 w 7472601"/>
              <a:gd name="connsiteY777" fmla="*/ 807991 h 6858000"/>
              <a:gd name="connsiteX778" fmla="*/ 3174674 w 7472601"/>
              <a:gd name="connsiteY778" fmla="*/ 919759 h 6858000"/>
              <a:gd name="connsiteX779" fmla="*/ 3042978 w 7472601"/>
              <a:gd name="connsiteY779" fmla="*/ 1054894 h 6858000"/>
              <a:gd name="connsiteX780" fmla="*/ 2968914 w 7472601"/>
              <a:gd name="connsiteY780" fmla="*/ 1133756 h 6858000"/>
              <a:gd name="connsiteX781" fmla="*/ 3103823 w 7472601"/>
              <a:gd name="connsiteY781" fmla="*/ 1026814 h 6858000"/>
              <a:gd name="connsiteX782" fmla="*/ 3607114 w 7472601"/>
              <a:gd name="connsiteY782" fmla="*/ 467441 h 6858000"/>
              <a:gd name="connsiteX783" fmla="*/ 3744487 w 7472601"/>
              <a:gd name="connsiteY783" fmla="*/ 383136 h 6858000"/>
              <a:gd name="connsiteX784" fmla="*/ 3970213 w 7472601"/>
              <a:gd name="connsiteY784" fmla="*/ 995559 h 6858000"/>
              <a:gd name="connsiteX785" fmla="*/ 3744487 w 7472601"/>
              <a:gd name="connsiteY785" fmla="*/ 383136 h 6858000"/>
              <a:gd name="connsiteX786" fmla="*/ 3624562 w 7472601"/>
              <a:gd name="connsiteY786" fmla="*/ 367041 h 6858000"/>
              <a:gd name="connsiteX787" fmla="*/ 3489712 w 7472601"/>
              <a:gd name="connsiteY787" fmla="*/ 485386 h 6858000"/>
              <a:gd name="connsiteX788" fmla="*/ 3182994 w 7472601"/>
              <a:gd name="connsiteY788" fmla="*/ 828265 h 6858000"/>
              <a:gd name="connsiteX789" fmla="*/ 2892114 w 7472601"/>
              <a:gd name="connsiteY789" fmla="*/ 1172635 h 6858000"/>
              <a:gd name="connsiteX790" fmla="*/ 3021459 w 7472601"/>
              <a:gd name="connsiteY790" fmla="*/ 1035385 h 6858000"/>
              <a:gd name="connsiteX791" fmla="*/ 3153873 w 7472601"/>
              <a:gd name="connsiteY791" fmla="*/ 898971 h 6858000"/>
              <a:gd name="connsiteX792" fmla="*/ 3276511 w 7472601"/>
              <a:gd name="connsiteY792" fmla="*/ 786423 h 6858000"/>
              <a:gd name="connsiteX793" fmla="*/ 3584154 w 7472601"/>
              <a:gd name="connsiteY793" fmla="*/ 448218 h 6858000"/>
              <a:gd name="connsiteX794" fmla="*/ 3624562 w 7472601"/>
              <a:gd name="connsiteY794" fmla="*/ 367041 h 6858000"/>
              <a:gd name="connsiteX795" fmla="*/ 3766672 w 7472601"/>
              <a:gd name="connsiteY795" fmla="*/ 359429 h 6858000"/>
              <a:gd name="connsiteX796" fmla="*/ 3996338 w 7472601"/>
              <a:gd name="connsiteY796" fmla="*/ 968237 h 6858000"/>
              <a:gd name="connsiteX797" fmla="*/ 3766672 w 7472601"/>
              <a:gd name="connsiteY797" fmla="*/ 359429 h 6858000"/>
              <a:gd name="connsiteX798" fmla="*/ 5805386 w 7472601"/>
              <a:gd name="connsiteY798" fmla="*/ 239240 h 6858000"/>
              <a:gd name="connsiteX799" fmla="*/ 5736947 w 7472601"/>
              <a:gd name="connsiteY799" fmla="*/ 261367 h 6858000"/>
              <a:gd name="connsiteX800" fmla="*/ 5427012 w 7472601"/>
              <a:gd name="connsiteY800" fmla="*/ 311272 h 6858000"/>
              <a:gd name="connsiteX801" fmla="*/ 5147818 w 7472601"/>
              <a:gd name="connsiteY801" fmla="*/ 322112 h 6858000"/>
              <a:gd name="connsiteX802" fmla="*/ 5060854 w 7472601"/>
              <a:gd name="connsiteY802" fmla="*/ 311882 h 6858000"/>
              <a:gd name="connsiteX803" fmla="*/ 4945989 w 7472601"/>
              <a:gd name="connsiteY803" fmla="*/ 300516 h 6858000"/>
              <a:gd name="connsiteX804" fmla="*/ 5410479 w 7472601"/>
              <a:gd name="connsiteY804" fmla="*/ 348434 h 6858000"/>
              <a:gd name="connsiteX805" fmla="*/ 5805386 w 7472601"/>
              <a:gd name="connsiteY805" fmla="*/ 239240 h 6858000"/>
              <a:gd name="connsiteX806" fmla="*/ 5905192 w 7472601"/>
              <a:gd name="connsiteY806" fmla="*/ 163079 h 6858000"/>
              <a:gd name="connsiteX807" fmla="*/ 5865655 w 7472601"/>
              <a:gd name="connsiteY807" fmla="*/ 171901 h 6858000"/>
              <a:gd name="connsiteX808" fmla="*/ 5259740 w 7472601"/>
              <a:gd name="connsiteY808" fmla="*/ 257013 h 6858000"/>
              <a:gd name="connsiteX809" fmla="*/ 5208466 w 7472601"/>
              <a:gd name="connsiteY809" fmla="*/ 257550 h 6858000"/>
              <a:gd name="connsiteX810" fmla="*/ 4980204 w 7472601"/>
              <a:gd name="connsiteY810" fmla="*/ 271903 h 6858000"/>
              <a:gd name="connsiteX811" fmla="*/ 5068068 w 7472601"/>
              <a:gd name="connsiteY811" fmla="*/ 282244 h 6858000"/>
              <a:gd name="connsiteX812" fmla="*/ 5153231 w 7472601"/>
              <a:gd name="connsiteY812" fmla="*/ 292240 h 6858000"/>
              <a:gd name="connsiteX813" fmla="*/ 5426491 w 7472601"/>
              <a:gd name="connsiteY813" fmla="*/ 281128 h 6858000"/>
              <a:gd name="connsiteX814" fmla="*/ 5731212 w 7472601"/>
              <a:gd name="connsiteY814" fmla="*/ 231951 h 6858000"/>
              <a:gd name="connsiteX815" fmla="*/ 5905192 w 7472601"/>
              <a:gd name="connsiteY815" fmla="*/ 163079 h 6858000"/>
              <a:gd name="connsiteX816" fmla="*/ 5944437 w 7472601"/>
              <a:gd name="connsiteY816" fmla="*/ 113829 h 6858000"/>
              <a:gd name="connsiteX817" fmla="*/ 5825032 w 7472601"/>
              <a:gd name="connsiteY817" fmla="*/ 146405 h 6858000"/>
              <a:gd name="connsiteX818" fmla="*/ 4955599 w 7472601"/>
              <a:gd name="connsiteY818" fmla="*/ 247008 h 6858000"/>
              <a:gd name="connsiteX819" fmla="*/ 5210104 w 7472601"/>
              <a:gd name="connsiteY819" fmla="*/ 228123 h 6858000"/>
              <a:gd name="connsiteX820" fmla="*/ 5261015 w 7472601"/>
              <a:gd name="connsiteY820" fmla="*/ 227087 h 6858000"/>
              <a:gd name="connsiteX821" fmla="*/ 5861181 w 7472601"/>
              <a:gd name="connsiteY821" fmla="*/ 143093 h 6858000"/>
              <a:gd name="connsiteX822" fmla="*/ 5961252 w 7472601"/>
              <a:gd name="connsiteY822" fmla="*/ 114820 h 6858000"/>
              <a:gd name="connsiteX823" fmla="*/ 5944437 w 7472601"/>
              <a:gd name="connsiteY823" fmla="*/ 113829 h 6858000"/>
              <a:gd name="connsiteX824" fmla="*/ 3882765 w 7472601"/>
              <a:gd name="connsiteY824" fmla="*/ 0 h 6858000"/>
              <a:gd name="connsiteX825" fmla="*/ 3995099 w 7472601"/>
              <a:gd name="connsiteY825" fmla="*/ 0 h 6858000"/>
              <a:gd name="connsiteX826" fmla="*/ 4163818 w 7472601"/>
              <a:gd name="connsiteY826" fmla="*/ 234104 h 6858000"/>
              <a:gd name="connsiteX827" fmla="*/ 4172099 w 7472601"/>
              <a:gd name="connsiteY827" fmla="*/ 234207 h 6858000"/>
              <a:gd name="connsiteX828" fmla="*/ 4784282 w 7472601"/>
              <a:gd name="connsiteY828" fmla="*/ 276561 h 6858000"/>
              <a:gd name="connsiteX829" fmla="*/ 4801687 w 7472601"/>
              <a:gd name="connsiteY829" fmla="*/ 267764 h 6858000"/>
              <a:gd name="connsiteX830" fmla="*/ 6082788 w 7472601"/>
              <a:gd name="connsiteY830" fmla="*/ 64119 h 6858000"/>
              <a:gd name="connsiteX831" fmla="*/ 6099442 w 7472601"/>
              <a:gd name="connsiteY831" fmla="*/ 82568 h 6858000"/>
              <a:gd name="connsiteX832" fmla="*/ 4804137 w 7472601"/>
              <a:gd name="connsiteY832" fmla="*/ 320931 h 6858000"/>
              <a:gd name="connsiteX833" fmla="*/ 4227047 w 7472601"/>
              <a:gd name="connsiteY833" fmla="*/ 313415 h 6858000"/>
              <a:gd name="connsiteX834" fmla="*/ 4346041 w 7472601"/>
              <a:gd name="connsiteY834" fmla="*/ 456086 h 6858000"/>
              <a:gd name="connsiteX835" fmla="*/ 4870967 w 7472601"/>
              <a:gd name="connsiteY835" fmla="*/ 963061 h 6858000"/>
              <a:gd name="connsiteX836" fmla="*/ 4889647 w 7472601"/>
              <a:gd name="connsiteY836" fmla="*/ 957147 h 6858000"/>
              <a:gd name="connsiteX837" fmla="*/ 5422504 w 7472601"/>
              <a:gd name="connsiteY837" fmla="*/ 805191 h 6858000"/>
              <a:gd name="connsiteX838" fmla="*/ 6087656 w 7472601"/>
              <a:gd name="connsiteY838" fmla="*/ 826703 h 6858000"/>
              <a:gd name="connsiteX839" fmla="*/ 6058717 w 7472601"/>
              <a:gd name="connsiteY839" fmla="*/ 865992 h 6858000"/>
              <a:gd name="connsiteX840" fmla="*/ 4974153 w 7472601"/>
              <a:gd name="connsiteY840" fmla="*/ 1045456 h 6858000"/>
              <a:gd name="connsiteX841" fmla="*/ 5627835 w 7472601"/>
              <a:gd name="connsiteY841" fmla="*/ 1472077 h 6858000"/>
              <a:gd name="connsiteX842" fmla="*/ 5629817 w 7472601"/>
              <a:gd name="connsiteY842" fmla="*/ 1471412 h 6858000"/>
              <a:gd name="connsiteX843" fmla="*/ 5634124 w 7472601"/>
              <a:gd name="connsiteY843" fmla="*/ 1470572 h 6858000"/>
              <a:gd name="connsiteX844" fmla="*/ 5755832 w 7472601"/>
              <a:gd name="connsiteY844" fmla="*/ 1383886 h 6858000"/>
              <a:gd name="connsiteX845" fmla="*/ 6014186 w 7472601"/>
              <a:gd name="connsiteY845" fmla="*/ 1279799 h 6858000"/>
              <a:gd name="connsiteX846" fmla="*/ 6901619 w 7472601"/>
              <a:gd name="connsiteY846" fmla="*/ 1047874 h 6858000"/>
              <a:gd name="connsiteX847" fmla="*/ 6931566 w 7472601"/>
              <a:gd name="connsiteY847" fmla="*/ 1062034 h 6858000"/>
              <a:gd name="connsiteX848" fmla="*/ 5790982 w 7472601"/>
              <a:gd name="connsiteY848" fmla="*/ 1561380 h 6858000"/>
              <a:gd name="connsiteX849" fmla="*/ 6188971 w 7472601"/>
              <a:gd name="connsiteY849" fmla="*/ 1755168 h 6858000"/>
              <a:gd name="connsiteX850" fmla="*/ 6202446 w 7472601"/>
              <a:gd name="connsiteY850" fmla="*/ 1752268 h 6858000"/>
              <a:gd name="connsiteX851" fmla="*/ 7179560 w 7472601"/>
              <a:gd name="connsiteY851" fmla="*/ 1467551 h 6858000"/>
              <a:gd name="connsiteX852" fmla="*/ 7158730 w 7472601"/>
              <a:gd name="connsiteY852" fmla="*/ 1507835 h 6858000"/>
              <a:gd name="connsiteX853" fmla="*/ 6326959 w 7472601"/>
              <a:gd name="connsiteY853" fmla="*/ 1817686 h 6858000"/>
              <a:gd name="connsiteX854" fmla="*/ 6537433 w 7472601"/>
              <a:gd name="connsiteY854" fmla="*/ 1907790 h 6858000"/>
              <a:gd name="connsiteX855" fmla="*/ 6550221 w 7472601"/>
              <a:gd name="connsiteY855" fmla="*/ 1910729 h 6858000"/>
              <a:gd name="connsiteX856" fmla="*/ 6964438 w 7472601"/>
              <a:gd name="connsiteY856" fmla="*/ 2209505 h 6858000"/>
              <a:gd name="connsiteX857" fmla="*/ 7367862 w 7472601"/>
              <a:gd name="connsiteY857" fmla="*/ 2806833 h 6858000"/>
              <a:gd name="connsiteX858" fmla="*/ 7364329 w 7472601"/>
              <a:gd name="connsiteY858" fmla="*/ 2826907 h 6858000"/>
              <a:gd name="connsiteX859" fmla="*/ 7290545 w 7472601"/>
              <a:gd name="connsiteY859" fmla="*/ 2850663 h 6858000"/>
              <a:gd name="connsiteX860" fmla="*/ 6472036 w 7472601"/>
              <a:gd name="connsiteY860" fmla="*/ 1959003 h 6858000"/>
              <a:gd name="connsiteX861" fmla="*/ 5792897 w 7472601"/>
              <a:gd name="connsiteY861" fmla="*/ 1647747 h 6858000"/>
              <a:gd name="connsiteX862" fmla="*/ 5842751 w 7472601"/>
              <a:gd name="connsiteY862" fmla="*/ 1816112 h 6858000"/>
              <a:gd name="connsiteX863" fmla="*/ 5847424 w 7472601"/>
              <a:gd name="connsiteY863" fmla="*/ 1815776 h 6858000"/>
              <a:gd name="connsiteX864" fmla="*/ 6399821 w 7472601"/>
              <a:gd name="connsiteY864" fmla="*/ 2344799 h 6858000"/>
              <a:gd name="connsiteX865" fmla="*/ 6323232 w 7472601"/>
              <a:gd name="connsiteY865" fmla="*/ 2389634 h 6858000"/>
              <a:gd name="connsiteX866" fmla="*/ 5942958 w 7472601"/>
              <a:gd name="connsiteY866" fmla="*/ 2077708 h 6858000"/>
              <a:gd name="connsiteX867" fmla="*/ 5921559 w 7472601"/>
              <a:gd name="connsiteY867" fmla="*/ 2378596 h 6858000"/>
              <a:gd name="connsiteX868" fmla="*/ 5817651 w 7472601"/>
              <a:gd name="connsiteY868" fmla="*/ 3023919 h 6858000"/>
              <a:gd name="connsiteX869" fmla="*/ 5729634 w 7472601"/>
              <a:gd name="connsiteY869" fmla="*/ 3051849 h 6858000"/>
              <a:gd name="connsiteX870" fmla="*/ 5611018 w 7472601"/>
              <a:gd name="connsiteY870" fmla="*/ 2316769 h 6858000"/>
              <a:gd name="connsiteX871" fmla="*/ 5687608 w 7472601"/>
              <a:gd name="connsiteY871" fmla="*/ 2039972 h 6858000"/>
              <a:gd name="connsiteX872" fmla="*/ 5657554 w 7472601"/>
              <a:gd name="connsiteY872" fmla="*/ 1576445 h 6858000"/>
              <a:gd name="connsiteX873" fmla="*/ 5150475 w 7472601"/>
              <a:gd name="connsiteY873" fmla="*/ 1274012 h 6858000"/>
              <a:gd name="connsiteX874" fmla="*/ 5349142 w 7472601"/>
              <a:gd name="connsiteY874" fmla="*/ 2204405 h 6858000"/>
              <a:gd name="connsiteX875" fmla="*/ 5262214 w 7472601"/>
              <a:gd name="connsiteY875" fmla="*/ 2233836 h 6858000"/>
              <a:gd name="connsiteX876" fmla="*/ 4981539 w 7472601"/>
              <a:gd name="connsiteY876" fmla="*/ 1542201 h 6858000"/>
              <a:gd name="connsiteX877" fmla="*/ 4958461 w 7472601"/>
              <a:gd name="connsiteY877" fmla="*/ 1136957 h 6858000"/>
              <a:gd name="connsiteX878" fmla="*/ 4655015 w 7472601"/>
              <a:gd name="connsiteY878" fmla="*/ 891426 h 6858000"/>
              <a:gd name="connsiteX879" fmla="*/ 4348002 w 7472601"/>
              <a:gd name="connsiteY879" fmla="*/ 2205895 h 6858000"/>
              <a:gd name="connsiteX880" fmla="*/ 4262250 w 7472601"/>
              <a:gd name="connsiteY880" fmla="*/ 2219972 h 6858000"/>
              <a:gd name="connsiteX881" fmla="*/ 4550611 w 7472601"/>
              <a:gd name="connsiteY881" fmla="*/ 817540 h 6858000"/>
              <a:gd name="connsiteX882" fmla="*/ 4564418 w 7472601"/>
              <a:gd name="connsiteY882" fmla="*/ 808293 h 6858000"/>
              <a:gd name="connsiteX883" fmla="*/ 4266388 w 7472601"/>
              <a:gd name="connsiteY883" fmla="*/ 500083 h 6858000"/>
              <a:gd name="connsiteX884" fmla="*/ 4032842 w 7472601"/>
              <a:gd name="connsiteY884" fmla="*/ 211809 h 6858000"/>
              <a:gd name="connsiteX885" fmla="*/ 3882765 w 7472601"/>
              <a:gd name="connsiteY885" fmla="*/ 0 h 6858000"/>
              <a:gd name="connsiteX886" fmla="*/ 3721337 w 7472601"/>
              <a:gd name="connsiteY886" fmla="*/ 0 h 6858000"/>
              <a:gd name="connsiteX887" fmla="*/ 3797544 w 7472601"/>
              <a:gd name="connsiteY887" fmla="*/ 0 h 6858000"/>
              <a:gd name="connsiteX888" fmla="*/ 3775734 w 7472601"/>
              <a:gd name="connsiteY888" fmla="*/ 95131 h 6858000"/>
              <a:gd name="connsiteX889" fmla="*/ 3724807 w 7472601"/>
              <a:gd name="connsiteY889" fmla="*/ 272257 h 6858000"/>
              <a:gd name="connsiteX890" fmla="*/ 3726844 w 7472601"/>
              <a:gd name="connsiteY890" fmla="*/ 282988 h 6858000"/>
              <a:gd name="connsiteX891" fmla="*/ 3742664 w 7472601"/>
              <a:gd name="connsiteY891" fmla="*/ 279918 h 6858000"/>
              <a:gd name="connsiteX892" fmla="*/ 4103910 w 7472601"/>
              <a:gd name="connsiteY892" fmla="*/ 1161917 h 6858000"/>
              <a:gd name="connsiteX893" fmla="*/ 4020269 w 7472601"/>
              <a:gd name="connsiteY893" fmla="*/ 1200406 h 6858000"/>
              <a:gd name="connsiteX894" fmla="*/ 3674882 w 7472601"/>
              <a:gd name="connsiteY894" fmla="*/ 488524 h 6858000"/>
              <a:gd name="connsiteX895" fmla="*/ 3132682 w 7472601"/>
              <a:gd name="connsiteY895" fmla="*/ 1072284 h 6858000"/>
              <a:gd name="connsiteX896" fmla="*/ 2716346 w 7472601"/>
              <a:gd name="connsiteY896" fmla="*/ 1276376 h 6858000"/>
              <a:gd name="connsiteX897" fmla="*/ 2716772 w 7472601"/>
              <a:gd name="connsiteY897" fmla="*/ 1255462 h 6858000"/>
              <a:gd name="connsiteX898" fmla="*/ 3471096 w 7472601"/>
              <a:gd name="connsiteY898" fmla="*/ 437072 h 6858000"/>
              <a:gd name="connsiteX899" fmla="*/ 3639057 w 7472601"/>
              <a:gd name="connsiteY899" fmla="*/ 286334 h 6858000"/>
              <a:gd name="connsiteX900" fmla="*/ 3640309 w 7472601"/>
              <a:gd name="connsiteY900" fmla="*/ 284664 h 6858000"/>
              <a:gd name="connsiteX901" fmla="*/ 3646022 w 7472601"/>
              <a:gd name="connsiteY901" fmla="*/ 276711 h 6858000"/>
              <a:gd name="connsiteX902" fmla="*/ 3707943 w 7472601"/>
              <a:gd name="connsiteY902" fmla="*/ 65958 h 6858000"/>
              <a:gd name="connsiteX903" fmla="*/ 3721337 w 7472601"/>
              <a:gd name="connsiteY903" fmla="*/ 0 h 6858000"/>
              <a:gd name="connsiteX904" fmla="*/ 2867960 w 7472601"/>
              <a:gd name="connsiteY904" fmla="*/ 0 h 6858000"/>
              <a:gd name="connsiteX905" fmla="*/ 2926351 w 7472601"/>
              <a:gd name="connsiteY905" fmla="*/ 0 h 6858000"/>
              <a:gd name="connsiteX906" fmla="*/ 2902823 w 7472601"/>
              <a:gd name="connsiteY906" fmla="*/ 262929 h 6858000"/>
              <a:gd name="connsiteX907" fmla="*/ 2940663 w 7472601"/>
              <a:gd name="connsiteY907" fmla="*/ 140884 h 6858000"/>
              <a:gd name="connsiteX908" fmla="*/ 2947039 w 7472601"/>
              <a:gd name="connsiteY908" fmla="*/ 122524 h 6858000"/>
              <a:gd name="connsiteX909" fmla="*/ 2984316 w 7472601"/>
              <a:gd name="connsiteY909" fmla="*/ 0 h 6858000"/>
              <a:gd name="connsiteX910" fmla="*/ 3016114 w 7472601"/>
              <a:gd name="connsiteY910" fmla="*/ 0 h 6858000"/>
              <a:gd name="connsiteX911" fmla="*/ 2979949 w 7472601"/>
              <a:gd name="connsiteY911" fmla="*/ 119274 h 6858000"/>
              <a:gd name="connsiteX912" fmla="*/ 3023879 w 7472601"/>
              <a:gd name="connsiteY912" fmla="*/ 0 h 6858000"/>
              <a:gd name="connsiteX913" fmla="*/ 3105400 w 7472601"/>
              <a:gd name="connsiteY913" fmla="*/ 0 h 6858000"/>
              <a:gd name="connsiteX914" fmla="*/ 3094669 w 7472601"/>
              <a:gd name="connsiteY914" fmla="*/ 30308 h 6858000"/>
              <a:gd name="connsiteX915" fmla="*/ 2901945 w 7472601"/>
              <a:gd name="connsiteY915" fmla="*/ 466538 h 6858000"/>
              <a:gd name="connsiteX916" fmla="*/ 2815209 w 7472601"/>
              <a:gd name="connsiteY916" fmla="*/ 497361 h 6858000"/>
              <a:gd name="connsiteX917" fmla="*/ 2844845 w 7472601"/>
              <a:gd name="connsiteY917" fmla="*/ 127638 h 6858000"/>
              <a:gd name="connsiteX918" fmla="*/ 2867960 w 7472601"/>
              <a:gd name="connsiteY918" fmla="*/ 0 h 6858000"/>
              <a:gd name="connsiteX919" fmla="*/ 1057230 w 7472601"/>
              <a:gd name="connsiteY919" fmla="*/ 0 h 6858000"/>
              <a:gd name="connsiteX920" fmla="*/ 1111003 w 7472601"/>
              <a:gd name="connsiteY920" fmla="*/ 0 h 6858000"/>
              <a:gd name="connsiteX921" fmla="*/ 1125553 w 7472601"/>
              <a:gd name="connsiteY921" fmla="*/ 52588 h 6858000"/>
              <a:gd name="connsiteX922" fmla="*/ 1304276 w 7472601"/>
              <a:gd name="connsiteY922" fmla="*/ 476275 h 6858000"/>
              <a:gd name="connsiteX923" fmla="*/ 1492066 w 7472601"/>
              <a:gd name="connsiteY923" fmla="*/ 886333 h 6858000"/>
              <a:gd name="connsiteX924" fmla="*/ 1423698 w 7472601"/>
              <a:gd name="connsiteY924" fmla="*/ 710817 h 6858000"/>
              <a:gd name="connsiteX925" fmla="*/ 1357609 w 7472601"/>
              <a:gd name="connsiteY925" fmla="*/ 532892 h 6858000"/>
              <a:gd name="connsiteX926" fmla="*/ 1309550 w 7472601"/>
              <a:gd name="connsiteY926" fmla="*/ 374031 h 6858000"/>
              <a:gd name="connsiteX927" fmla="*/ 1193673 w 7472601"/>
              <a:gd name="connsiteY927" fmla="*/ 49533 h 6858000"/>
              <a:gd name="connsiteX928" fmla="*/ 1164391 w 7472601"/>
              <a:gd name="connsiteY928" fmla="*/ 0 h 6858000"/>
              <a:gd name="connsiteX929" fmla="*/ 1200666 w 7472601"/>
              <a:gd name="connsiteY929" fmla="*/ 0 h 6858000"/>
              <a:gd name="connsiteX930" fmla="*/ 1223408 w 7472601"/>
              <a:gd name="connsiteY930" fmla="*/ 38996 h 6858000"/>
              <a:gd name="connsiteX931" fmla="*/ 1339635 w 7472601"/>
              <a:gd name="connsiteY931" fmla="*/ 365517 h 6858000"/>
              <a:gd name="connsiteX932" fmla="*/ 1387469 w 7472601"/>
              <a:gd name="connsiteY932" fmla="*/ 523079 h 6858000"/>
              <a:gd name="connsiteX933" fmla="*/ 1452685 w 7472601"/>
              <a:gd name="connsiteY933" fmla="*/ 699806 h 6858000"/>
              <a:gd name="connsiteX934" fmla="*/ 1492092 w 7472601"/>
              <a:gd name="connsiteY934" fmla="*/ 800424 h 6858000"/>
              <a:gd name="connsiteX935" fmla="*/ 1455302 w 7472601"/>
              <a:gd name="connsiteY935" fmla="*/ 632913 h 6858000"/>
              <a:gd name="connsiteX936" fmla="*/ 1222336 w 7472601"/>
              <a:gd name="connsiteY936" fmla="*/ 9480 h 6858000"/>
              <a:gd name="connsiteX937" fmla="*/ 1214634 w 7472601"/>
              <a:gd name="connsiteY937" fmla="*/ 0 h 6858000"/>
              <a:gd name="connsiteX938" fmla="*/ 1289827 w 7472601"/>
              <a:gd name="connsiteY938" fmla="*/ 0 h 6858000"/>
              <a:gd name="connsiteX939" fmla="*/ 1321076 w 7472601"/>
              <a:gd name="connsiteY939" fmla="*/ 59722 h 6858000"/>
              <a:gd name="connsiteX940" fmla="*/ 1512579 w 7472601"/>
              <a:gd name="connsiteY940" fmla="*/ 626441 h 6858000"/>
              <a:gd name="connsiteX941" fmla="*/ 1506076 w 7472601"/>
              <a:gd name="connsiteY941" fmla="*/ 1089289 h 6858000"/>
              <a:gd name="connsiteX942" fmla="*/ 1486346 w 7472601"/>
              <a:gd name="connsiteY942" fmla="*/ 1079919 h 6858000"/>
              <a:gd name="connsiteX943" fmla="*/ 1070511 w 7472601"/>
              <a:gd name="connsiteY943" fmla="*/ 48609 h 6858000"/>
              <a:gd name="connsiteX944" fmla="*/ 1057230 w 7472601"/>
              <a:gd name="connsiteY944" fmla="*/ 0 h 6858000"/>
              <a:gd name="connsiteX945" fmla="*/ 43151 w 7472601"/>
              <a:gd name="connsiteY945" fmla="*/ 0 h 6858000"/>
              <a:gd name="connsiteX946" fmla="*/ 95283 w 7472601"/>
              <a:gd name="connsiteY946" fmla="*/ 0 h 6858000"/>
              <a:gd name="connsiteX947" fmla="*/ 300708 w 7472601"/>
              <a:gd name="connsiteY947" fmla="*/ 154571 h 6858000"/>
              <a:gd name="connsiteX948" fmla="*/ 530414 w 7472601"/>
              <a:gd name="connsiteY948" fmla="*/ 354673 h 6858000"/>
              <a:gd name="connsiteX949" fmla="*/ 333785 w 7472601"/>
              <a:gd name="connsiteY949" fmla="*/ 161564 h 6858000"/>
              <a:gd name="connsiteX950" fmla="*/ 147005 w 7472601"/>
              <a:gd name="connsiteY950" fmla="*/ 0 h 6858000"/>
              <a:gd name="connsiteX951" fmla="*/ 272509 w 7472601"/>
              <a:gd name="connsiteY951" fmla="*/ 0 h 6858000"/>
              <a:gd name="connsiteX952" fmla="*/ 326276 w 7472601"/>
              <a:gd name="connsiteY952" fmla="*/ 45847 h 6858000"/>
              <a:gd name="connsiteX953" fmla="*/ 823759 w 7472601"/>
              <a:gd name="connsiteY953" fmla="*/ 574145 h 6858000"/>
              <a:gd name="connsiteX954" fmla="*/ 811254 w 7472601"/>
              <a:gd name="connsiteY954" fmla="*/ 665546 h 6858000"/>
              <a:gd name="connsiteX955" fmla="*/ 154042 w 7472601"/>
              <a:gd name="connsiteY955" fmla="*/ 261522 h 6858000"/>
              <a:gd name="connsiteX956" fmla="*/ 13550 w 7472601"/>
              <a:gd name="connsiteY956" fmla="*/ 158423 h 6858000"/>
              <a:gd name="connsiteX957" fmla="*/ 0 w 7472601"/>
              <a:gd name="connsiteY957" fmla="*/ 146618 h 6858000"/>
              <a:gd name="connsiteX958" fmla="*/ 0 w 7472601"/>
              <a:gd name="connsiteY958" fmla="*/ 59161 h 6858000"/>
              <a:gd name="connsiteX959" fmla="*/ 45427 w 7472601"/>
              <a:gd name="connsiteY959" fmla="*/ 101078 h 6858000"/>
              <a:gd name="connsiteX960" fmla="*/ 630103 w 7472601"/>
              <a:gd name="connsiteY960" fmla="*/ 485885 h 6858000"/>
              <a:gd name="connsiteX961" fmla="*/ 532040 w 7472601"/>
              <a:gd name="connsiteY961" fmla="*/ 399359 h 6858000"/>
              <a:gd name="connsiteX962" fmla="*/ 517618 w 7472601"/>
              <a:gd name="connsiteY962" fmla="*/ 385726 h 6858000"/>
              <a:gd name="connsiteX963" fmla="*/ 285074 w 7472601"/>
              <a:gd name="connsiteY963" fmla="*/ 182755 h 6858000"/>
              <a:gd name="connsiteX964" fmla="*/ 43151 w 7472601"/>
              <a:gd name="connsiteY964" fmla="*/ 0 h 6858000"/>
              <a:gd name="connsiteX0" fmla="*/ 369702 w 7472601"/>
              <a:gd name="connsiteY0" fmla="*/ 6712169 h 6858000"/>
              <a:gd name="connsiteX1" fmla="*/ 366575 w 7472601"/>
              <a:gd name="connsiteY1" fmla="*/ 6715556 h 6858000"/>
              <a:gd name="connsiteX2" fmla="*/ 371637 w 7472601"/>
              <a:gd name="connsiteY2" fmla="*/ 6713954 h 6858000"/>
              <a:gd name="connsiteX3" fmla="*/ 369702 w 7472601"/>
              <a:gd name="connsiteY3" fmla="*/ 6712169 h 6858000"/>
              <a:gd name="connsiteX4" fmla="*/ 7088673 w 7472601"/>
              <a:gd name="connsiteY4" fmla="*/ 6610396 h 6858000"/>
              <a:gd name="connsiteX5" fmla="*/ 7440138 w 7472601"/>
              <a:gd name="connsiteY5" fmla="*/ 6622648 h 6858000"/>
              <a:gd name="connsiteX6" fmla="*/ 7467600 w 7472601"/>
              <a:gd name="connsiteY6" fmla="*/ 6628217 h 6858000"/>
              <a:gd name="connsiteX7" fmla="*/ 7467600 w 7472601"/>
              <a:gd name="connsiteY7" fmla="*/ 6668575 h 6858000"/>
              <a:gd name="connsiteX8" fmla="*/ 7392322 w 7472601"/>
              <a:gd name="connsiteY8" fmla="*/ 6658238 h 6858000"/>
              <a:gd name="connsiteX9" fmla="*/ 7467600 w 7472601"/>
              <a:gd name="connsiteY9" fmla="*/ 6683873 h 6858000"/>
              <a:gd name="connsiteX10" fmla="*/ 7467600 w 7472601"/>
              <a:gd name="connsiteY10" fmla="*/ 6714215 h 6858000"/>
              <a:gd name="connsiteX11" fmla="*/ 7447383 w 7472601"/>
              <a:gd name="connsiteY11" fmla="*/ 6707202 h 6858000"/>
              <a:gd name="connsiteX12" fmla="*/ 7289862 w 7472601"/>
              <a:gd name="connsiteY12" fmla="*/ 6659827 h 6858000"/>
              <a:gd name="connsiteX13" fmla="*/ 7434024 w 7472601"/>
              <a:gd name="connsiteY13" fmla="*/ 6722130 h 6858000"/>
              <a:gd name="connsiteX14" fmla="*/ 7467600 w 7472601"/>
              <a:gd name="connsiteY14" fmla="*/ 6736157 h 6858000"/>
              <a:gd name="connsiteX15" fmla="*/ 7467600 w 7472601"/>
              <a:gd name="connsiteY15" fmla="*/ 6767913 h 6858000"/>
              <a:gd name="connsiteX16" fmla="*/ 7392158 w 7472601"/>
              <a:gd name="connsiteY16" fmla="*/ 6771365 h 6858000"/>
              <a:gd name="connsiteX17" fmla="*/ 7467600 w 7472601"/>
              <a:gd name="connsiteY17" fmla="*/ 6805948 h 6858000"/>
              <a:gd name="connsiteX18" fmla="*/ 7467600 w 7472601"/>
              <a:gd name="connsiteY18" fmla="*/ 6831490 h 6858000"/>
              <a:gd name="connsiteX19" fmla="*/ 7410696 w 7472601"/>
              <a:gd name="connsiteY19" fmla="*/ 6803861 h 6858000"/>
              <a:gd name="connsiteX20" fmla="*/ 7088673 w 7472601"/>
              <a:gd name="connsiteY20" fmla="*/ 6610396 h 6858000"/>
              <a:gd name="connsiteX21" fmla="*/ 1019354 w 7472601"/>
              <a:gd name="connsiteY21" fmla="*/ 6315006 h 6858000"/>
              <a:gd name="connsiteX22" fmla="*/ 441046 w 7472601"/>
              <a:gd name="connsiteY22" fmla="*/ 6691153 h 6858000"/>
              <a:gd name="connsiteX23" fmla="*/ 1019354 w 7472601"/>
              <a:gd name="connsiteY23" fmla="*/ 6315006 h 6858000"/>
              <a:gd name="connsiteX24" fmla="*/ 991680 w 7472601"/>
              <a:gd name="connsiteY24" fmla="*/ 6298413 h 6858000"/>
              <a:gd name="connsiteX25" fmla="*/ 409060 w 7472601"/>
              <a:gd name="connsiteY25" fmla="*/ 6671470 h 6858000"/>
              <a:gd name="connsiteX26" fmla="*/ 991680 w 7472601"/>
              <a:gd name="connsiteY26" fmla="*/ 6298413 h 6858000"/>
              <a:gd name="connsiteX27" fmla="*/ 103333 w 7472601"/>
              <a:gd name="connsiteY27" fmla="*/ 5699602 h 6858000"/>
              <a:gd name="connsiteX28" fmla="*/ 233938 w 7472601"/>
              <a:gd name="connsiteY28" fmla="*/ 5809416 h 6858000"/>
              <a:gd name="connsiteX29" fmla="*/ 883580 w 7472601"/>
              <a:gd name="connsiteY29" fmla="*/ 6180710 h 6858000"/>
              <a:gd name="connsiteX30" fmla="*/ 487337 w 7472601"/>
              <a:gd name="connsiteY30" fmla="*/ 5950182 h 6858000"/>
              <a:gd name="connsiteX31" fmla="*/ 354051 w 7472601"/>
              <a:gd name="connsiteY31" fmla="*/ 5854912 h 6858000"/>
              <a:gd name="connsiteX32" fmla="*/ 195436 w 7472601"/>
              <a:gd name="connsiteY32" fmla="*/ 5755068 h 6858000"/>
              <a:gd name="connsiteX33" fmla="*/ 103333 w 7472601"/>
              <a:gd name="connsiteY33" fmla="*/ 5699602 h 6858000"/>
              <a:gd name="connsiteX34" fmla="*/ 5539432 w 7472601"/>
              <a:gd name="connsiteY34" fmla="*/ 5642928 h 6858000"/>
              <a:gd name="connsiteX35" fmla="*/ 5555462 w 7472601"/>
              <a:gd name="connsiteY35" fmla="*/ 5694454 h 6858000"/>
              <a:gd name="connsiteX36" fmla="*/ 5828270 w 7472601"/>
              <a:gd name="connsiteY36" fmla="*/ 6320663 h 6858000"/>
              <a:gd name="connsiteX37" fmla="*/ 5947416 w 7472601"/>
              <a:gd name="connsiteY37" fmla="*/ 6574846 h 6858000"/>
              <a:gd name="connsiteX38" fmla="*/ 5539432 w 7472601"/>
              <a:gd name="connsiteY38" fmla="*/ 5642928 h 6858000"/>
              <a:gd name="connsiteX39" fmla="*/ 51253 w 7472601"/>
              <a:gd name="connsiteY39" fmla="*/ 5631825 h 6858000"/>
              <a:gd name="connsiteX40" fmla="*/ 211622 w 7472601"/>
              <a:gd name="connsiteY40" fmla="*/ 5728803 h 6858000"/>
              <a:gd name="connsiteX41" fmla="*/ 371652 w 7472601"/>
              <a:gd name="connsiteY41" fmla="*/ 5829062 h 6858000"/>
              <a:gd name="connsiteX42" fmla="*/ 505903 w 7472601"/>
              <a:gd name="connsiteY42" fmla="*/ 5925221 h 6858000"/>
              <a:gd name="connsiteX43" fmla="*/ 899240 w 7472601"/>
              <a:gd name="connsiteY43" fmla="*/ 6153068 h 6858000"/>
              <a:gd name="connsiteX44" fmla="*/ 988114 w 7472601"/>
              <a:gd name="connsiteY44" fmla="*/ 6174204 h 6858000"/>
              <a:gd name="connsiteX45" fmla="*/ 845971 w 7472601"/>
              <a:gd name="connsiteY45" fmla="*/ 6067177 h 6858000"/>
              <a:gd name="connsiteX46" fmla="*/ 448057 w 7472601"/>
              <a:gd name="connsiteY46" fmla="*/ 5841376 h 6858000"/>
              <a:gd name="connsiteX47" fmla="*/ 51253 w 7472601"/>
              <a:gd name="connsiteY47" fmla="*/ 5631825 h 6858000"/>
              <a:gd name="connsiteX48" fmla="*/ 2606687 w 7472601"/>
              <a:gd name="connsiteY48" fmla="*/ 5630718 h 6858000"/>
              <a:gd name="connsiteX49" fmla="*/ 2645658 w 7472601"/>
              <a:gd name="connsiteY49" fmla="*/ 6640259 h 6858000"/>
              <a:gd name="connsiteX50" fmla="*/ 2606687 w 7472601"/>
              <a:gd name="connsiteY50" fmla="*/ 5630718 h 6858000"/>
              <a:gd name="connsiteX51" fmla="*/ 3642057 w 7472601"/>
              <a:gd name="connsiteY51" fmla="*/ 5573487 h 6858000"/>
              <a:gd name="connsiteX52" fmla="*/ 3632981 w 7472601"/>
              <a:gd name="connsiteY52" fmla="*/ 5579437 h 6858000"/>
              <a:gd name="connsiteX53" fmla="*/ 3382436 w 7472601"/>
              <a:gd name="connsiteY53" fmla="*/ 5952726 h 6858000"/>
              <a:gd name="connsiteX54" fmla="*/ 3191929 w 7472601"/>
              <a:gd name="connsiteY54" fmla="*/ 6662669 h 6858000"/>
              <a:gd name="connsiteX55" fmla="*/ 3369898 w 7472601"/>
              <a:gd name="connsiteY55" fmla="*/ 6081771 h 6858000"/>
              <a:gd name="connsiteX56" fmla="*/ 3642057 w 7472601"/>
              <a:gd name="connsiteY56" fmla="*/ 5573487 h 6858000"/>
              <a:gd name="connsiteX57" fmla="*/ 2650666 w 7472601"/>
              <a:gd name="connsiteY57" fmla="*/ 5530686 h 6858000"/>
              <a:gd name="connsiteX58" fmla="*/ 2650249 w 7472601"/>
              <a:gd name="connsiteY58" fmla="*/ 5532101 h 6858000"/>
              <a:gd name="connsiteX59" fmla="*/ 2663808 w 7472601"/>
              <a:gd name="connsiteY59" fmla="*/ 6535215 h 6858000"/>
              <a:gd name="connsiteX60" fmla="*/ 2665418 w 7472601"/>
              <a:gd name="connsiteY60" fmla="*/ 6132756 h 6858000"/>
              <a:gd name="connsiteX61" fmla="*/ 2650666 w 7472601"/>
              <a:gd name="connsiteY61" fmla="*/ 5530686 h 6858000"/>
              <a:gd name="connsiteX62" fmla="*/ 2680277 w 7472601"/>
              <a:gd name="connsiteY62" fmla="*/ 5479204 h 6858000"/>
              <a:gd name="connsiteX63" fmla="*/ 2678972 w 7472601"/>
              <a:gd name="connsiteY63" fmla="*/ 5481582 h 6858000"/>
              <a:gd name="connsiteX64" fmla="*/ 2696666 w 7472601"/>
              <a:gd name="connsiteY64" fmla="*/ 6133836 h 6858000"/>
              <a:gd name="connsiteX65" fmla="*/ 2695769 w 7472601"/>
              <a:gd name="connsiteY65" fmla="*/ 6390955 h 6858000"/>
              <a:gd name="connsiteX66" fmla="*/ 2739893 w 7472601"/>
              <a:gd name="connsiteY66" fmla="*/ 6108357 h 6858000"/>
              <a:gd name="connsiteX67" fmla="*/ 2680277 w 7472601"/>
              <a:gd name="connsiteY67" fmla="*/ 5479204 h 6858000"/>
              <a:gd name="connsiteX68" fmla="*/ 1132195 w 7472601"/>
              <a:gd name="connsiteY68" fmla="*/ 5467980 h 6858000"/>
              <a:gd name="connsiteX69" fmla="*/ 1679056 w 7472601"/>
              <a:gd name="connsiteY69" fmla="*/ 5516907 h 6858000"/>
              <a:gd name="connsiteX70" fmla="*/ 2128648 w 7472601"/>
              <a:gd name="connsiteY70" fmla="*/ 5474249 h 6858000"/>
              <a:gd name="connsiteX71" fmla="*/ 1825619 w 7472601"/>
              <a:gd name="connsiteY71" fmla="*/ 5478447 h 6858000"/>
              <a:gd name="connsiteX72" fmla="*/ 1737798 w 7472601"/>
              <a:gd name="connsiteY72" fmla="*/ 5483353 h 6858000"/>
              <a:gd name="connsiteX73" fmla="*/ 1132195 w 7472601"/>
              <a:gd name="connsiteY73" fmla="*/ 5467980 h 6858000"/>
              <a:gd name="connsiteX74" fmla="*/ 7454976 w 7472601"/>
              <a:gd name="connsiteY74" fmla="*/ 6318297 h 6858000"/>
              <a:gd name="connsiteX75" fmla="*/ 7467600 w 7472601"/>
              <a:gd name="connsiteY75" fmla="*/ 6012219 h 6858000"/>
              <a:gd name="connsiteX76" fmla="*/ 7356878 w 7472601"/>
              <a:gd name="connsiteY76" fmla="*/ 5981332 h 6858000"/>
              <a:gd name="connsiteX77" fmla="*/ 7467600 w 7472601"/>
              <a:gd name="connsiteY77" fmla="*/ 6117703 h 6858000"/>
              <a:gd name="connsiteX78" fmla="*/ 7467600 w 7472601"/>
              <a:gd name="connsiteY78" fmla="*/ 6163634 h 6858000"/>
              <a:gd name="connsiteX79" fmla="*/ 7403637 w 7472601"/>
              <a:gd name="connsiteY79" fmla="*/ 6083957 h 6858000"/>
              <a:gd name="connsiteX80" fmla="*/ 7312589 w 7472601"/>
              <a:gd name="connsiteY80" fmla="*/ 5982309 h 6858000"/>
              <a:gd name="connsiteX81" fmla="*/ 7448321 w 7472601"/>
              <a:gd name="connsiteY81" fmla="*/ 6190991 h 6858000"/>
              <a:gd name="connsiteX82" fmla="*/ 7467600 w 7472601"/>
              <a:gd name="connsiteY82" fmla="*/ 6221686 h 6858000"/>
              <a:gd name="connsiteX83" fmla="*/ 7467600 w 7472601"/>
              <a:gd name="connsiteY83" fmla="*/ 6334256 h 6858000"/>
              <a:gd name="connsiteX84" fmla="*/ 7454976 w 7472601"/>
              <a:gd name="connsiteY84" fmla="*/ 6318297 h 6858000"/>
              <a:gd name="connsiteX85" fmla="*/ 1456157 w 7472601"/>
              <a:gd name="connsiteY85" fmla="*/ 5371404 h 6858000"/>
              <a:gd name="connsiteX86" fmla="*/ 1244432 w 7472601"/>
              <a:gd name="connsiteY86" fmla="*/ 5385601 h 6858000"/>
              <a:gd name="connsiteX87" fmla="*/ 973990 w 7472601"/>
              <a:gd name="connsiteY87" fmla="*/ 5424940 h 6858000"/>
              <a:gd name="connsiteX88" fmla="*/ 1103809 w 7472601"/>
              <a:gd name="connsiteY88" fmla="*/ 5433720 h 6858000"/>
              <a:gd name="connsiteX89" fmla="*/ 1123454 w 7472601"/>
              <a:gd name="connsiteY89" fmla="*/ 5435727 h 6858000"/>
              <a:gd name="connsiteX90" fmla="*/ 1737017 w 7472601"/>
              <a:gd name="connsiteY90" fmla="*/ 5452183 h 6858000"/>
              <a:gd name="connsiteX91" fmla="*/ 1824397 w 7472601"/>
              <a:gd name="connsiteY91" fmla="*/ 5447757 h 6858000"/>
              <a:gd name="connsiteX92" fmla="*/ 2070059 w 7472601"/>
              <a:gd name="connsiteY92" fmla="*/ 5441660 h 6858000"/>
              <a:gd name="connsiteX93" fmla="*/ 1456157 w 7472601"/>
              <a:gd name="connsiteY93" fmla="*/ 5371404 h 6858000"/>
              <a:gd name="connsiteX94" fmla="*/ 4988186 w 7472601"/>
              <a:gd name="connsiteY94" fmla="*/ 5216467 h 6858000"/>
              <a:gd name="connsiteX95" fmla="*/ 4777334 w 7472601"/>
              <a:gd name="connsiteY95" fmla="*/ 5406072 h 6858000"/>
              <a:gd name="connsiteX96" fmla="*/ 4718341 w 7472601"/>
              <a:gd name="connsiteY96" fmla="*/ 5468043 h 6858000"/>
              <a:gd name="connsiteX97" fmla="*/ 4604655 w 7472601"/>
              <a:gd name="connsiteY97" fmla="*/ 5583434 h 6858000"/>
              <a:gd name="connsiteX98" fmla="*/ 4565074 w 7472601"/>
              <a:gd name="connsiteY98" fmla="*/ 5618550 h 6858000"/>
              <a:gd name="connsiteX99" fmla="*/ 4988186 w 7472601"/>
              <a:gd name="connsiteY99" fmla="*/ 5216467 h 6858000"/>
              <a:gd name="connsiteX100" fmla="*/ 4978032 w 7472601"/>
              <a:gd name="connsiteY100" fmla="*/ 5183809 h 6858000"/>
              <a:gd name="connsiteX101" fmla="*/ 4463413 w 7472601"/>
              <a:gd name="connsiteY101" fmla="*/ 5615162 h 6858000"/>
              <a:gd name="connsiteX102" fmla="*/ 4358134 w 7472601"/>
              <a:gd name="connsiteY102" fmla="*/ 5742791 h 6858000"/>
              <a:gd name="connsiteX103" fmla="*/ 4376219 w 7472601"/>
              <a:gd name="connsiteY103" fmla="*/ 5729027 h 6858000"/>
              <a:gd name="connsiteX104" fmla="*/ 4582340 w 7472601"/>
              <a:gd name="connsiteY104" fmla="*/ 5561037 h 6858000"/>
              <a:gd name="connsiteX105" fmla="*/ 4694684 w 7472601"/>
              <a:gd name="connsiteY105" fmla="*/ 5447098 h 6858000"/>
              <a:gd name="connsiteX106" fmla="*/ 4754123 w 7472601"/>
              <a:gd name="connsiteY106" fmla="*/ 5384643 h 6858000"/>
              <a:gd name="connsiteX107" fmla="*/ 4978032 w 7472601"/>
              <a:gd name="connsiteY107" fmla="*/ 5183809 h 6858000"/>
              <a:gd name="connsiteX108" fmla="*/ 1903353 w 7472601"/>
              <a:gd name="connsiteY108" fmla="*/ 5044827 h 6858000"/>
              <a:gd name="connsiteX109" fmla="*/ 1936931 w 7472601"/>
              <a:gd name="connsiteY109" fmla="*/ 5093954 h 6858000"/>
              <a:gd name="connsiteX110" fmla="*/ 2195868 w 7472601"/>
              <a:gd name="connsiteY110" fmla="*/ 5396574 h 6858000"/>
              <a:gd name="connsiteX111" fmla="*/ 2088852 w 7472601"/>
              <a:gd name="connsiteY111" fmla="*/ 5166123 h 6858000"/>
              <a:gd name="connsiteX112" fmla="*/ 1958241 w 7472601"/>
              <a:gd name="connsiteY112" fmla="*/ 5067955 h 6858000"/>
              <a:gd name="connsiteX113" fmla="*/ 1903353 w 7472601"/>
              <a:gd name="connsiteY113" fmla="*/ 5044827 h 6858000"/>
              <a:gd name="connsiteX114" fmla="*/ 1979378 w 7472601"/>
              <a:gd name="connsiteY114" fmla="*/ 4769504 h 6858000"/>
              <a:gd name="connsiteX115" fmla="*/ 2882120 w 7472601"/>
              <a:gd name="connsiteY115" fmla="*/ 5064547 h 6858000"/>
              <a:gd name="connsiteX116" fmla="*/ 2793103 w 7472601"/>
              <a:gd name="connsiteY116" fmla="*/ 5039699 h 6858000"/>
              <a:gd name="connsiteX117" fmla="*/ 2770041 w 7472601"/>
              <a:gd name="connsiteY117" fmla="*/ 5033634 h 6858000"/>
              <a:gd name="connsiteX118" fmla="*/ 1979378 w 7472601"/>
              <a:gd name="connsiteY118" fmla="*/ 4769504 h 6858000"/>
              <a:gd name="connsiteX119" fmla="*/ 1927410 w 7472601"/>
              <a:gd name="connsiteY119" fmla="*/ 4716164 h 6858000"/>
              <a:gd name="connsiteX120" fmla="*/ 1959587 w 7472601"/>
              <a:gd name="connsiteY120" fmla="*/ 4728849 h 6858000"/>
              <a:gd name="connsiteX121" fmla="*/ 2777707 w 7472601"/>
              <a:gd name="connsiteY121" fmla="*/ 5003991 h 6858000"/>
              <a:gd name="connsiteX122" fmla="*/ 2800768 w 7472601"/>
              <a:gd name="connsiteY122" fmla="*/ 5010056 h 6858000"/>
              <a:gd name="connsiteX123" fmla="*/ 2879408 w 7472601"/>
              <a:gd name="connsiteY123" fmla="*/ 5031590 h 6858000"/>
              <a:gd name="connsiteX124" fmla="*/ 2862295 w 7472601"/>
              <a:gd name="connsiteY124" fmla="*/ 5022958 h 6858000"/>
              <a:gd name="connsiteX125" fmla="*/ 2813343 w 7472601"/>
              <a:gd name="connsiteY125" fmla="*/ 4998369 h 6858000"/>
              <a:gd name="connsiteX126" fmla="*/ 2646245 w 7472601"/>
              <a:gd name="connsiteY126" fmla="*/ 4930999 h 6858000"/>
              <a:gd name="connsiteX127" fmla="*/ 1999243 w 7472601"/>
              <a:gd name="connsiteY127" fmla="*/ 4730524 h 6858000"/>
              <a:gd name="connsiteX128" fmla="*/ 1979527 w 7472601"/>
              <a:gd name="connsiteY128" fmla="*/ 4726651 h 6858000"/>
              <a:gd name="connsiteX129" fmla="*/ 1927410 w 7472601"/>
              <a:gd name="connsiteY129" fmla="*/ 4716164 h 6858000"/>
              <a:gd name="connsiteX130" fmla="*/ 1997014 w 7472601"/>
              <a:gd name="connsiteY130" fmla="*/ 4698007 h 6858000"/>
              <a:gd name="connsiteX131" fmla="*/ 2005458 w 7472601"/>
              <a:gd name="connsiteY131" fmla="*/ 4699540 h 6858000"/>
              <a:gd name="connsiteX132" fmla="*/ 2657186 w 7472601"/>
              <a:gd name="connsiteY132" fmla="*/ 4901687 h 6858000"/>
              <a:gd name="connsiteX133" fmla="*/ 2826662 w 7472601"/>
              <a:gd name="connsiteY133" fmla="*/ 4970362 h 6858000"/>
              <a:gd name="connsiteX134" fmla="*/ 2876100 w 7472601"/>
              <a:gd name="connsiteY134" fmla="*/ 4995397 h 6858000"/>
              <a:gd name="connsiteX135" fmla="*/ 3042600 w 7472601"/>
              <a:gd name="connsiteY135" fmla="*/ 5059532 h 6858000"/>
              <a:gd name="connsiteX136" fmla="*/ 1997014 w 7472601"/>
              <a:gd name="connsiteY136" fmla="*/ 4698007 h 6858000"/>
              <a:gd name="connsiteX137" fmla="*/ 2305292 w 7472601"/>
              <a:gd name="connsiteY137" fmla="*/ 4219492 h 6858000"/>
              <a:gd name="connsiteX138" fmla="*/ 3360922 w 7472601"/>
              <a:gd name="connsiteY138" fmla="*/ 4529373 h 6858000"/>
              <a:gd name="connsiteX139" fmla="*/ 3492420 w 7472601"/>
              <a:gd name="connsiteY139" fmla="*/ 4510145 h 6858000"/>
              <a:gd name="connsiteX140" fmla="*/ 3364086 w 7472601"/>
              <a:gd name="connsiteY140" fmla="*/ 4480340 h 6858000"/>
              <a:gd name="connsiteX141" fmla="*/ 3225818 w 7472601"/>
              <a:gd name="connsiteY141" fmla="*/ 4411822 h 6858000"/>
              <a:gd name="connsiteX142" fmla="*/ 3129696 w 7472601"/>
              <a:gd name="connsiteY142" fmla="*/ 4360704 h 6858000"/>
              <a:gd name="connsiteX143" fmla="*/ 2814545 w 7472601"/>
              <a:gd name="connsiteY143" fmla="*/ 4282955 h 6858000"/>
              <a:gd name="connsiteX144" fmla="*/ 2305292 w 7472601"/>
              <a:gd name="connsiteY144" fmla="*/ 4219492 h 6858000"/>
              <a:gd name="connsiteX145" fmla="*/ 2626982 w 7472601"/>
              <a:gd name="connsiteY145" fmla="*/ 4206450 h 6858000"/>
              <a:gd name="connsiteX146" fmla="*/ 2490617 w 7472601"/>
              <a:gd name="connsiteY146" fmla="*/ 4206951 h 6858000"/>
              <a:gd name="connsiteX147" fmla="*/ 2819869 w 7472601"/>
              <a:gd name="connsiteY147" fmla="*/ 4252936 h 6858000"/>
              <a:gd name="connsiteX148" fmla="*/ 3143018 w 7472601"/>
              <a:gd name="connsiteY148" fmla="*/ 4332698 h 6858000"/>
              <a:gd name="connsiteX149" fmla="*/ 3241520 w 7472601"/>
              <a:gd name="connsiteY149" fmla="*/ 4385112 h 6858000"/>
              <a:gd name="connsiteX150" fmla="*/ 3374575 w 7472601"/>
              <a:gd name="connsiteY150" fmla="*/ 4451517 h 6858000"/>
              <a:gd name="connsiteX151" fmla="*/ 3505221 w 7472601"/>
              <a:gd name="connsiteY151" fmla="*/ 4480757 h 6858000"/>
              <a:gd name="connsiteX152" fmla="*/ 2626982 w 7472601"/>
              <a:gd name="connsiteY152" fmla="*/ 4206450 h 6858000"/>
              <a:gd name="connsiteX153" fmla="*/ 1310106 w 7472601"/>
              <a:gd name="connsiteY153" fmla="*/ 3943217 h 6858000"/>
              <a:gd name="connsiteX154" fmla="*/ 854994 w 7472601"/>
              <a:gd name="connsiteY154" fmla="*/ 4399136 h 6858000"/>
              <a:gd name="connsiteX155" fmla="*/ 742462 w 7472601"/>
              <a:gd name="connsiteY155" fmla="*/ 4594648 h 6858000"/>
              <a:gd name="connsiteX156" fmla="*/ 820602 w 7472601"/>
              <a:gd name="connsiteY156" fmla="*/ 4485915 h 6858000"/>
              <a:gd name="connsiteX157" fmla="*/ 878295 w 7472601"/>
              <a:gd name="connsiteY157" fmla="*/ 4403594 h 6858000"/>
              <a:gd name="connsiteX158" fmla="*/ 1240607 w 7472601"/>
              <a:gd name="connsiteY158" fmla="*/ 4010401 h 6858000"/>
              <a:gd name="connsiteX159" fmla="*/ 1310106 w 7472601"/>
              <a:gd name="connsiteY159" fmla="*/ 3943217 h 6858000"/>
              <a:gd name="connsiteX160" fmla="*/ 1423113 w 7472601"/>
              <a:gd name="connsiteY160" fmla="*/ 3874565 h 6858000"/>
              <a:gd name="connsiteX161" fmla="*/ 1260565 w 7472601"/>
              <a:gd name="connsiteY161" fmla="*/ 4031982 h 6858000"/>
              <a:gd name="connsiteX162" fmla="*/ 901900 w 7472601"/>
              <a:gd name="connsiteY162" fmla="*/ 4421236 h 6858000"/>
              <a:gd name="connsiteX163" fmla="*/ 845044 w 7472601"/>
              <a:gd name="connsiteY163" fmla="*/ 4502436 h 6858000"/>
              <a:gd name="connsiteX164" fmla="*/ 685926 w 7472601"/>
              <a:gd name="connsiteY164" fmla="*/ 4703069 h 6858000"/>
              <a:gd name="connsiteX165" fmla="*/ 684248 w 7472601"/>
              <a:gd name="connsiteY165" fmla="*/ 4706721 h 6858000"/>
              <a:gd name="connsiteX166" fmla="*/ 1423113 w 7472601"/>
              <a:gd name="connsiteY166" fmla="*/ 3874565 h 6858000"/>
              <a:gd name="connsiteX167" fmla="*/ 3316479 w 7472601"/>
              <a:gd name="connsiteY167" fmla="*/ 3872136 h 6858000"/>
              <a:gd name="connsiteX168" fmla="*/ 3546806 w 7472601"/>
              <a:gd name="connsiteY168" fmla="*/ 4356139 h 6858000"/>
              <a:gd name="connsiteX169" fmla="*/ 3364433 w 7472601"/>
              <a:gd name="connsiteY169" fmla="*/ 3953121 h 6858000"/>
              <a:gd name="connsiteX170" fmla="*/ 3316479 w 7472601"/>
              <a:gd name="connsiteY170" fmla="*/ 3872136 h 6858000"/>
              <a:gd name="connsiteX171" fmla="*/ 3291335 w 7472601"/>
              <a:gd name="connsiteY171" fmla="*/ 3767420 h 6858000"/>
              <a:gd name="connsiteX172" fmla="*/ 3390805 w 7472601"/>
              <a:gd name="connsiteY172" fmla="*/ 3937163 h 6858000"/>
              <a:gd name="connsiteX173" fmla="*/ 3579062 w 7472601"/>
              <a:gd name="connsiteY173" fmla="*/ 4359040 h 6858000"/>
              <a:gd name="connsiteX174" fmla="*/ 3467355 w 7472601"/>
              <a:gd name="connsiteY174" fmla="*/ 3988130 h 6858000"/>
              <a:gd name="connsiteX175" fmla="*/ 3310753 w 7472601"/>
              <a:gd name="connsiteY175" fmla="*/ 3787140 h 6858000"/>
              <a:gd name="connsiteX176" fmla="*/ 3291335 w 7472601"/>
              <a:gd name="connsiteY176" fmla="*/ 3767420 h 6858000"/>
              <a:gd name="connsiteX177" fmla="*/ 1635889 w 7472601"/>
              <a:gd name="connsiteY177" fmla="*/ 3709494 h 6858000"/>
              <a:gd name="connsiteX178" fmla="*/ 1634800 w 7472601"/>
              <a:gd name="connsiteY178" fmla="*/ 3731111 h 6858000"/>
              <a:gd name="connsiteX179" fmla="*/ 1635889 w 7472601"/>
              <a:gd name="connsiteY179" fmla="*/ 3709494 h 6858000"/>
              <a:gd name="connsiteX180" fmla="*/ 1510397 w 7472601"/>
              <a:gd name="connsiteY180" fmla="*/ 3684705 h 6858000"/>
              <a:gd name="connsiteX181" fmla="*/ 1146550 w 7472601"/>
              <a:gd name="connsiteY181" fmla="*/ 3802012 h 6858000"/>
              <a:gd name="connsiteX182" fmla="*/ 698834 w 7472601"/>
              <a:gd name="connsiteY182" fmla="*/ 3952272 h 6858000"/>
              <a:gd name="connsiteX183" fmla="*/ 34256 w 7472601"/>
              <a:gd name="connsiteY183" fmla="*/ 4347603 h 6858000"/>
              <a:gd name="connsiteX184" fmla="*/ 527241 w 7472601"/>
              <a:gd name="connsiteY184" fmla="*/ 4065078 h 6858000"/>
              <a:gd name="connsiteX185" fmla="*/ 1510397 w 7472601"/>
              <a:gd name="connsiteY185" fmla="*/ 3684705 h 6858000"/>
              <a:gd name="connsiteX186" fmla="*/ 1313114 w 7472601"/>
              <a:gd name="connsiteY186" fmla="*/ 3655216 h 6858000"/>
              <a:gd name="connsiteX187" fmla="*/ 1109304 w 7472601"/>
              <a:gd name="connsiteY187" fmla="*/ 3669030 h 6858000"/>
              <a:gd name="connsiteX188" fmla="*/ 8129 w 7472601"/>
              <a:gd name="connsiteY188" fmla="*/ 4330519 h 6858000"/>
              <a:gd name="connsiteX189" fmla="*/ 687572 w 7472601"/>
              <a:gd name="connsiteY189" fmla="*/ 3925629 h 6858000"/>
              <a:gd name="connsiteX190" fmla="*/ 1138365 w 7472601"/>
              <a:gd name="connsiteY190" fmla="*/ 3774515 h 6858000"/>
              <a:gd name="connsiteX191" fmla="*/ 1505579 w 7472601"/>
              <a:gd name="connsiteY191" fmla="*/ 3655526 h 6858000"/>
              <a:gd name="connsiteX192" fmla="*/ 1313114 w 7472601"/>
              <a:gd name="connsiteY192" fmla="*/ 3655216 h 6858000"/>
              <a:gd name="connsiteX193" fmla="*/ 3655073 w 7472601"/>
              <a:gd name="connsiteY193" fmla="*/ 3650884 h 6858000"/>
              <a:gd name="connsiteX194" fmla="*/ 3989938 w 7472601"/>
              <a:gd name="connsiteY194" fmla="*/ 3991685 h 6858000"/>
              <a:gd name="connsiteX195" fmla="*/ 4393907 w 7472601"/>
              <a:gd name="connsiteY195" fmla="*/ 4261258 h 6858000"/>
              <a:gd name="connsiteX196" fmla="*/ 4648051 w 7472601"/>
              <a:gd name="connsiteY196" fmla="*/ 4374051 h 6858000"/>
              <a:gd name="connsiteX197" fmla="*/ 4383389 w 7472601"/>
              <a:gd name="connsiteY197" fmla="*/ 4184369 h 6858000"/>
              <a:gd name="connsiteX198" fmla="*/ 4165508 w 7472601"/>
              <a:gd name="connsiteY198" fmla="*/ 4035196 h 6858000"/>
              <a:gd name="connsiteX199" fmla="*/ 4068162 w 7472601"/>
              <a:gd name="connsiteY199" fmla="*/ 3953394 h 6858000"/>
              <a:gd name="connsiteX200" fmla="*/ 3981416 w 7472601"/>
              <a:gd name="connsiteY200" fmla="*/ 3880482 h 6858000"/>
              <a:gd name="connsiteX201" fmla="*/ 3800147 w 7472601"/>
              <a:gd name="connsiteY201" fmla="*/ 3749872 h 6858000"/>
              <a:gd name="connsiteX202" fmla="*/ 3655073 w 7472601"/>
              <a:gd name="connsiteY202" fmla="*/ 3650884 h 6858000"/>
              <a:gd name="connsiteX203" fmla="*/ 3670252 w 7472601"/>
              <a:gd name="connsiteY203" fmla="*/ 3622798 h 6858000"/>
              <a:gd name="connsiteX204" fmla="*/ 3817258 w 7472601"/>
              <a:gd name="connsiteY204" fmla="*/ 3723577 h 6858000"/>
              <a:gd name="connsiteX205" fmla="*/ 4000461 w 7472601"/>
              <a:gd name="connsiteY205" fmla="*/ 3855966 h 6858000"/>
              <a:gd name="connsiteX206" fmla="*/ 4088180 w 7472601"/>
              <a:gd name="connsiteY206" fmla="*/ 3929774 h 6858000"/>
              <a:gd name="connsiteX207" fmla="*/ 4184555 w 7472601"/>
              <a:gd name="connsiteY207" fmla="*/ 4010683 h 6858000"/>
              <a:gd name="connsiteX208" fmla="*/ 4399563 w 7472601"/>
              <a:gd name="connsiteY208" fmla="*/ 4158106 h 6858000"/>
              <a:gd name="connsiteX209" fmla="*/ 4684469 w 7472601"/>
              <a:gd name="connsiteY209" fmla="*/ 4364680 h 6858000"/>
              <a:gd name="connsiteX210" fmla="*/ 4690271 w 7472601"/>
              <a:gd name="connsiteY210" fmla="*/ 4370034 h 6858000"/>
              <a:gd name="connsiteX211" fmla="*/ 4136093 w 7472601"/>
              <a:gd name="connsiteY211" fmla="*/ 3858466 h 6858000"/>
              <a:gd name="connsiteX212" fmla="*/ 3670252 w 7472601"/>
              <a:gd name="connsiteY212" fmla="*/ 3622798 h 6858000"/>
              <a:gd name="connsiteX213" fmla="*/ 4440129 w 7472601"/>
              <a:gd name="connsiteY213" fmla="*/ 3448571 h 6858000"/>
              <a:gd name="connsiteX214" fmla="*/ 4856525 w 7472601"/>
              <a:gd name="connsiteY214" fmla="*/ 3915351 h 6858000"/>
              <a:gd name="connsiteX215" fmla="*/ 5059055 w 7472601"/>
              <a:gd name="connsiteY215" fmla="*/ 4108918 h 6858000"/>
              <a:gd name="connsiteX216" fmla="*/ 5290070 w 7472601"/>
              <a:gd name="connsiteY216" fmla="*/ 4263619 h 6858000"/>
              <a:gd name="connsiteX217" fmla="*/ 4834991 w 7472601"/>
              <a:gd name="connsiteY217" fmla="*/ 3830985 h 6858000"/>
              <a:gd name="connsiteX218" fmla="*/ 4440129 w 7472601"/>
              <a:gd name="connsiteY218" fmla="*/ 3448571 h 6858000"/>
              <a:gd name="connsiteX219" fmla="*/ 4441737 w 7472601"/>
              <a:gd name="connsiteY219" fmla="*/ 3399734 h 6858000"/>
              <a:gd name="connsiteX220" fmla="*/ 4431236 w 7472601"/>
              <a:gd name="connsiteY220" fmla="*/ 3400954 h 6858000"/>
              <a:gd name="connsiteX221" fmla="*/ 4557150 w 7472601"/>
              <a:gd name="connsiteY221" fmla="*/ 3510023 h 6858000"/>
              <a:gd name="connsiteX222" fmla="*/ 4856936 w 7472601"/>
              <a:gd name="connsiteY222" fmla="*/ 3809146 h 6858000"/>
              <a:gd name="connsiteX223" fmla="*/ 5111996 w 7472601"/>
              <a:gd name="connsiteY223" fmla="*/ 4065759 h 6858000"/>
              <a:gd name="connsiteX224" fmla="*/ 5388878 w 7472601"/>
              <a:gd name="connsiteY224" fmla="*/ 4300185 h 6858000"/>
              <a:gd name="connsiteX225" fmla="*/ 5425556 w 7472601"/>
              <a:gd name="connsiteY225" fmla="*/ 4308967 h 6858000"/>
              <a:gd name="connsiteX226" fmla="*/ 4943646 w 7472601"/>
              <a:gd name="connsiteY226" fmla="*/ 3822916 h 6858000"/>
              <a:gd name="connsiteX227" fmla="*/ 4594837 w 7472601"/>
              <a:gd name="connsiteY227" fmla="*/ 3532274 h 6858000"/>
              <a:gd name="connsiteX228" fmla="*/ 4441737 w 7472601"/>
              <a:gd name="connsiteY228" fmla="*/ 3399734 h 6858000"/>
              <a:gd name="connsiteX229" fmla="*/ 5425834 w 7472601"/>
              <a:gd name="connsiteY229" fmla="*/ 3162785 h 6858000"/>
              <a:gd name="connsiteX230" fmla="*/ 5401644 w 7472601"/>
              <a:gd name="connsiteY230" fmla="*/ 3617847 h 6858000"/>
              <a:gd name="connsiteX231" fmla="*/ 5467256 w 7472601"/>
              <a:gd name="connsiteY231" fmla="*/ 4175494 h 6858000"/>
              <a:gd name="connsiteX232" fmla="*/ 5448069 w 7472601"/>
              <a:gd name="connsiteY232" fmla="*/ 3567554 h 6858000"/>
              <a:gd name="connsiteX233" fmla="*/ 5425834 w 7472601"/>
              <a:gd name="connsiteY233" fmla="*/ 3162785 h 6858000"/>
              <a:gd name="connsiteX234" fmla="*/ 1318687 w 7472601"/>
              <a:gd name="connsiteY234" fmla="*/ 3113840 h 6858000"/>
              <a:gd name="connsiteX235" fmla="*/ 1066793 w 7472601"/>
              <a:gd name="connsiteY235" fmla="*/ 3212171 h 6858000"/>
              <a:gd name="connsiteX236" fmla="*/ 993319 w 7472601"/>
              <a:gd name="connsiteY236" fmla="*/ 3247648 h 6858000"/>
              <a:gd name="connsiteX237" fmla="*/ 853081 w 7472601"/>
              <a:gd name="connsiteY237" fmla="*/ 3312410 h 6858000"/>
              <a:gd name="connsiteX238" fmla="*/ 805957 w 7472601"/>
              <a:gd name="connsiteY238" fmla="*/ 3330443 h 6858000"/>
              <a:gd name="connsiteX239" fmla="*/ 1318687 w 7472601"/>
              <a:gd name="connsiteY239" fmla="*/ 3113840 h 6858000"/>
              <a:gd name="connsiteX240" fmla="*/ 5453702 w 7472601"/>
              <a:gd name="connsiteY240" fmla="*/ 3090882 h 6858000"/>
              <a:gd name="connsiteX241" fmla="*/ 5480135 w 7472601"/>
              <a:gd name="connsiteY241" fmla="*/ 3565802 h 6858000"/>
              <a:gd name="connsiteX242" fmla="*/ 5499023 w 7472601"/>
              <a:gd name="connsiteY242" fmla="*/ 4166310 h 6858000"/>
              <a:gd name="connsiteX243" fmla="*/ 5547022 w 7472601"/>
              <a:gd name="connsiteY243" fmla="*/ 3607838 h 6858000"/>
              <a:gd name="connsiteX244" fmla="*/ 5515964 w 7472601"/>
              <a:gd name="connsiteY244" fmla="*/ 3378541 h 6858000"/>
              <a:gd name="connsiteX245" fmla="*/ 5453702 w 7472601"/>
              <a:gd name="connsiteY245" fmla="*/ 3090882 h 6858000"/>
              <a:gd name="connsiteX246" fmla="*/ 1238695 w 7472601"/>
              <a:gd name="connsiteY246" fmla="*/ 3076820 h 6858000"/>
              <a:gd name="connsiteX247" fmla="*/ 716371 w 7472601"/>
              <a:gd name="connsiteY247" fmla="*/ 3293249 h 6858000"/>
              <a:gd name="connsiteX248" fmla="*/ 579522 w 7472601"/>
              <a:gd name="connsiteY248" fmla="*/ 3371759 h 6858000"/>
              <a:gd name="connsiteX249" fmla="*/ 600288 w 7472601"/>
              <a:gd name="connsiteY249" fmla="*/ 3365555 h 6858000"/>
              <a:gd name="connsiteX250" fmla="*/ 840692 w 7472601"/>
              <a:gd name="connsiteY250" fmla="*/ 3284921 h 6858000"/>
              <a:gd name="connsiteX251" fmla="*/ 979248 w 7472601"/>
              <a:gd name="connsiteY251" fmla="*/ 3221003 h 6858000"/>
              <a:gd name="connsiteX252" fmla="*/ 1053282 w 7472601"/>
              <a:gd name="connsiteY252" fmla="*/ 3185247 h 6858000"/>
              <a:gd name="connsiteX253" fmla="*/ 1320603 w 7472601"/>
              <a:gd name="connsiteY253" fmla="*/ 3081281 h 6858000"/>
              <a:gd name="connsiteX254" fmla="*/ 1238695 w 7472601"/>
              <a:gd name="connsiteY254" fmla="*/ 3076820 h 6858000"/>
              <a:gd name="connsiteX255" fmla="*/ 5425627 w 7472601"/>
              <a:gd name="connsiteY255" fmla="*/ 2954192 h 6858000"/>
              <a:gd name="connsiteX256" fmla="*/ 5470770 w 7472601"/>
              <a:gd name="connsiteY256" fmla="*/ 3005435 h 6858000"/>
              <a:gd name="connsiteX257" fmla="*/ 5519779 w 7472601"/>
              <a:gd name="connsiteY257" fmla="*/ 4359223 h 6858000"/>
              <a:gd name="connsiteX258" fmla="*/ 5520293 w 7472601"/>
              <a:gd name="connsiteY258" fmla="*/ 4360602 h 6858000"/>
              <a:gd name="connsiteX259" fmla="*/ 5767221 w 7472601"/>
              <a:gd name="connsiteY259" fmla="*/ 4665564 h 6858000"/>
              <a:gd name="connsiteX260" fmla="*/ 6937169 w 7472601"/>
              <a:gd name="connsiteY260" fmla="*/ 4815941 h 6858000"/>
              <a:gd name="connsiteX261" fmla="*/ 6953922 w 7472601"/>
              <a:gd name="connsiteY261" fmla="*/ 4890068 h 6858000"/>
              <a:gd name="connsiteX262" fmla="*/ 6071359 w 7472601"/>
              <a:gd name="connsiteY262" fmla="*/ 4770770 h 6858000"/>
              <a:gd name="connsiteX263" fmla="*/ 6038839 w 7472601"/>
              <a:gd name="connsiteY263" fmla="*/ 4764474 h 6858000"/>
              <a:gd name="connsiteX264" fmla="*/ 6038706 w 7472601"/>
              <a:gd name="connsiteY264" fmla="*/ 4763847 h 6858000"/>
              <a:gd name="connsiteX265" fmla="*/ 6037784 w 7472601"/>
              <a:gd name="connsiteY265" fmla="*/ 4764270 h 6858000"/>
              <a:gd name="connsiteX266" fmla="*/ 6038839 w 7472601"/>
              <a:gd name="connsiteY266" fmla="*/ 4764474 h 6858000"/>
              <a:gd name="connsiteX267" fmla="*/ 6040338 w 7472601"/>
              <a:gd name="connsiteY267" fmla="*/ 4771418 h 6858000"/>
              <a:gd name="connsiteX268" fmla="*/ 6024488 w 7472601"/>
              <a:gd name="connsiteY268" fmla="*/ 4809903 h 6858000"/>
              <a:gd name="connsiteX269" fmla="*/ 5599771 w 7472601"/>
              <a:gd name="connsiteY269" fmla="*/ 5509652 h 6858000"/>
              <a:gd name="connsiteX270" fmla="*/ 5548843 w 7472601"/>
              <a:gd name="connsiteY270" fmla="*/ 5563845 h 6858000"/>
              <a:gd name="connsiteX271" fmla="*/ 5940952 w 7472601"/>
              <a:gd name="connsiteY271" fmla="*/ 6250028 h 6858000"/>
              <a:gd name="connsiteX272" fmla="*/ 6043441 w 7472601"/>
              <a:gd name="connsiteY272" fmla="*/ 6665847 h 6858000"/>
              <a:gd name="connsiteX273" fmla="*/ 6093432 w 7472601"/>
              <a:gd name="connsiteY273" fmla="*/ 6858000 h 6858000"/>
              <a:gd name="connsiteX274" fmla="*/ 6034344 w 7472601"/>
              <a:gd name="connsiteY274" fmla="*/ 6858000 h 6858000"/>
              <a:gd name="connsiteX275" fmla="*/ 6026679 w 7472601"/>
              <a:gd name="connsiteY275" fmla="*/ 6836959 h 6858000"/>
              <a:gd name="connsiteX276" fmla="*/ 5800441 w 7472601"/>
              <a:gd name="connsiteY276" fmla="*/ 6335286 h 6858000"/>
              <a:gd name="connsiteX277" fmla="*/ 5526562 w 7472601"/>
              <a:gd name="connsiteY277" fmla="*/ 5705388 h 6858000"/>
              <a:gd name="connsiteX278" fmla="*/ 5519640 w 7472601"/>
              <a:gd name="connsiteY278" fmla="*/ 5683774 h 6858000"/>
              <a:gd name="connsiteX279" fmla="*/ 5844559 w 7472601"/>
              <a:gd name="connsiteY279" fmla="*/ 6553349 h 6858000"/>
              <a:gd name="connsiteX280" fmla="*/ 5975994 w 7472601"/>
              <a:gd name="connsiteY280" fmla="*/ 6858000 h 6858000"/>
              <a:gd name="connsiteX281" fmla="*/ 5898547 w 7472601"/>
              <a:gd name="connsiteY281" fmla="*/ 6858000 h 6858000"/>
              <a:gd name="connsiteX282" fmla="*/ 5682041 w 7472601"/>
              <a:gd name="connsiteY282" fmla="*/ 6355860 h 6858000"/>
              <a:gd name="connsiteX283" fmla="*/ 5461758 w 7472601"/>
              <a:gd name="connsiteY283" fmla="*/ 5820220 h 6858000"/>
              <a:gd name="connsiteX284" fmla="*/ 5237282 w 7472601"/>
              <a:gd name="connsiteY284" fmla="*/ 6579086 h 6858000"/>
              <a:gd name="connsiteX285" fmla="*/ 5115009 w 7472601"/>
              <a:gd name="connsiteY285" fmla="*/ 6858000 h 6858000"/>
              <a:gd name="connsiteX286" fmla="*/ 5028074 w 7472601"/>
              <a:gd name="connsiteY286" fmla="*/ 6858000 h 6858000"/>
              <a:gd name="connsiteX287" fmla="*/ 5079508 w 7472601"/>
              <a:gd name="connsiteY287" fmla="*/ 6749074 h 6858000"/>
              <a:gd name="connsiteX288" fmla="*/ 5371846 w 7472601"/>
              <a:gd name="connsiteY288" fmla="*/ 5924413 h 6858000"/>
              <a:gd name="connsiteX289" fmla="*/ 5270512 w 7472601"/>
              <a:gd name="connsiteY289" fmla="*/ 6138975 h 6858000"/>
              <a:gd name="connsiteX290" fmla="*/ 5062409 w 7472601"/>
              <a:gd name="connsiteY290" fmla="*/ 6653544 h 6858000"/>
              <a:gd name="connsiteX291" fmla="*/ 5036628 w 7472601"/>
              <a:gd name="connsiteY291" fmla="*/ 6754247 h 6858000"/>
              <a:gd name="connsiteX292" fmla="*/ 5009112 w 7472601"/>
              <a:gd name="connsiteY292" fmla="*/ 6858000 h 6858000"/>
              <a:gd name="connsiteX293" fmla="*/ 4976679 w 7472601"/>
              <a:gd name="connsiteY293" fmla="*/ 6858000 h 6858000"/>
              <a:gd name="connsiteX294" fmla="*/ 5006537 w 7472601"/>
              <a:gd name="connsiteY294" fmla="*/ 6747068 h 6858000"/>
              <a:gd name="connsiteX295" fmla="*/ 5032723 w 7472601"/>
              <a:gd name="connsiteY295" fmla="*/ 6644957 h 6858000"/>
              <a:gd name="connsiteX296" fmla="*/ 5242949 w 7472601"/>
              <a:gd name="connsiteY296" fmla="*/ 6125175 h 6858000"/>
              <a:gd name="connsiteX297" fmla="*/ 5286321 w 7472601"/>
              <a:gd name="connsiteY297" fmla="*/ 6033555 h 6858000"/>
              <a:gd name="connsiteX298" fmla="*/ 5008210 w 7472601"/>
              <a:gd name="connsiteY298" fmla="*/ 6649194 h 6858000"/>
              <a:gd name="connsiteX299" fmla="*/ 4986321 w 7472601"/>
              <a:gd name="connsiteY299" fmla="*/ 6765687 h 6858000"/>
              <a:gd name="connsiteX300" fmla="*/ 4973474 w 7472601"/>
              <a:gd name="connsiteY300" fmla="*/ 6858000 h 6858000"/>
              <a:gd name="connsiteX301" fmla="*/ 4907178 w 7472601"/>
              <a:gd name="connsiteY301" fmla="*/ 6858000 h 6858000"/>
              <a:gd name="connsiteX302" fmla="*/ 4910810 w 7472601"/>
              <a:gd name="connsiteY302" fmla="*/ 6829660 h 6858000"/>
              <a:gd name="connsiteX303" fmla="*/ 4987461 w 7472601"/>
              <a:gd name="connsiteY303" fmla="*/ 6432994 h 6858000"/>
              <a:gd name="connsiteX304" fmla="*/ 5179262 w 7472601"/>
              <a:gd name="connsiteY304" fmla="*/ 6035044 h 6858000"/>
              <a:gd name="connsiteX305" fmla="*/ 4689678 w 7472601"/>
              <a:gd name="connsiteY305" fmla="*/ 6440241 h 6858000"/>
              <a:gd name="connsiteX306" fmla="*/ 4477543 w 7472601"/>
              <a:gd name="connsiteY306" fmla="*/ 6674836 h 6858000"/>
              <a:gd name="connsiteX307" fmla="*/ 4329957 w 7472601"/>
              <a:gd name="connsiteY307" fmla="*/ 6858000 h 6858000"/>
              <a:gd name="connsiteX308" fmla="*/ 4218595 w 7472601"/>
              <a:gd name="connsiteY308" fmla="*/ 6858000 h 6858000"/>
              <a:gd name="connsiteX309" fmla="*/ 4368888 w 7472601"/>
              <a:gd name="connsiteY309" fmla="*/ 6668412 h 6858000"/>
              <a:gd name="connsiteX310" fmla="*/ 4563091 w 7472601"/>
              <a:gd name="connsiteY310" fmla="*/ 6442508 h 6858000"/>
              <a:gd name="connsiteX311" fmla="*/ 5387324 w 7472601"/>
              <a:gd name="connsiteY311" fmla="*/ 5705830 h 6858000"/>
              <a:gd name="connsiteX312" fmla="*/ 5073620 w 7472601"/>
              <a:gd name="connsiteY312" fmla="*/ 5955437 h 6858000"/>
              <a:gd name="connsiteX313" fmla="*/ 4689789 w 7472601"/>
              <a:gd name="connsiteY313" fmla="*/ 6268382 h 6858000"/>
              <a:gd name="connsiteX314" fmla="*/ 4418722 w 7472601"/>
              <a:gd name="connsiteY314" fmla="*/ 6570886 h 6858000"/>
              <a:gd name="connsiteX315" fmla="*/ 4214944 w 7472601"/>
              <a:gd name="connsiteY315" fmla="*/ 6858000 h 6858000"/>
              <a:gd name="connsiteX316" fmla="*/ 4177898 w 7472601"/>
              <a:gd name="connsiteY316" fmla="*/ 6858000 h 6858000"/>
              <a:gd name="connsiteX317" fmla="*/ 4391597 w 7472601"/>
              <a:gd name="connsiteY317" fmla="*/ 6556370 h 6858000"/>
              <a:gd name="connsiteX318" fmla="*/ 4668889 w 7472601"/>
              <a:gd name="connsiteY318" fmla="*/ 6246399 h 6858000"/>
              <a:gd name="connsiteX319" fmla="*/ 5055427 w 7472601"/>
              <a:gd name="connsiteY319" fmla="*/ 5931476 h 6858000"/>
              <a:gd name="connsiteX320" fmla="*/ 5371814 w 7472601"/>
              <a:gd name="connsiteY320" fmla="*/ 5678975 h 6858000"/>
              <a:gd name="connsiteX321" fmla="*/ 4987918 w 7472601"/>
              <a:gd name="connsiteY321" fmla="*/ 5838701 h 6858000"/>
              <a:gd name="connsiteX322" fmla="*/ 4317146 w 7472601"/>
              <a:gd name="connsiteY322" fmla="*/ 6587716 h 6858000"/>
              <a:gd name="connsiteX323" fmla="*/ 4171627 w 7472601"/>
              <a:gd name="connsiteY323" fmla="*/ 6858000 h 6858000"/>
              <a:gd name="connsiteX324" fmla="*/ 4081585 w 7472601"/>
              <a:gd name="connsiteY324" fmla="*/ 6858000 h 6858000"/>
              <a:gd name="connsiteX325" fmla="*/ 4238603 w 7472601"/>
              <a:gd name="connsiteY325" fmla="*/ 6559341 h 6858000"/>
              <a:gd name="connsiteX326" fmla="*/ 4778333 w 7472601"/>
              <a:gd name="connsiteY326" fmla="*/ 5873626 h 6858000"/>
              <a:gd name="connsiteX327" fmla="*/ 5414185 w 7472601"/>
              <a:gd name="connsiteY327" fmla="*/ 5573882 h 6858000"/>
              <a:gd name="connsiteX328" fmla="*/ 5959648 w 7472601"/>
              <a:gd name="connsiteY328" fmla="*/ 4760797 h 6858000"/>
              <a:gd name="connsiteX329" fmla="*/ 5355019 w 7472601"/>
              <a:gd name="connsiteY329" fmla="*/ 4734672 h 6858000"/>
              <a:gd name="connsiteX330" fmla="*/ 5083565 w 7472601"/>
              <a:gd name="connsiteY330" fmla="*/ 5179121 h 6858000"/>
              <a:gd name="connsiteX331" fmla="*/ 4713577 w 7472601"/>
              <a:gd name="connsiteY331" fmla="*/ 5616803 h 6858000"/>
              <a:gd name="connsiteX332" fmla="*/ 3989559 w 7472601"/>
              <a:gd name="connsiteY332" fmla="*/ 6145945 h 6858000"/>
              <a:gd name="connsiteX333" fmla="*/ 3939824 w 7472601"/>
              <a:gd name="connsiteY333" fmla="*/ 6066900 h 6858000"/>
              <a:gd name="connsiteX334" fmla="*/ 4584537 w 7472601"/>
              <a:gd name="connsiteY334" fmla="*/ 5324826 h 6858000"/>
              <a:gd name="connsiteX335" fmla="*/ 5037105 w 7472601"/>
              <a:gd name="connsiteY335" fmla="*/ 5088765 h 6858000"/>
              <a:gd name="connsiteX336" fmla="*/ 5039930 w 7472601"/>
              <a:gd name="connsiteY336" fmla="*/ 5089585 h 6858000"/>
              <a:gd name="connsiteX337" fmla="*/ 5263764 w 7472601"/>
              <a:gd name="connsiteY337" fmla="*/ 4735525 h 6858000"/>
              <a:gd name="connsiteX338" fmla="*/ 4086300 w 7472601"/>
              <a:gd name="connsiteY338" fmla="*/ 4884599 h 6858000"/>
              <a:gd name="connsiteX339" fmla="*/ 4085485 w 7472601"/>
              <a:gd name="connsiteY339" fmla="*/ 4899070 h 6858000"/>
              <a:gd name="connsiteX340" fmla="*/ 3871915 w 7472601"/>
              <a:gd name="connsiteY340" fmla="*/ 5253645 h 6858000"/>
              <a:gd name="connsiteX341" fmla="*/ 3799374 w 7472601"/>
              <a:gd name="connsiteY341" fmla="*/ 5466127 h 6858000"/>
              <a:gd name="connsiteX342" fmla="*/ 3498850 w 7472601"/>
              <a:gd name="connsiteY342" fmla="*/ 6661888 h 6858000"/>
              <a:gd name="connsiteX343" fmla="*/ 3399216 w 7472601"/>
              <a:gd name="connsiteY343" fmla="*/ 6858000 h 6858000"/>
              <a:gd name="connsiteX344" fmla="*/ 3303688 w 7472601"/>
              <a:gd name="connsiteY344" fmla="*/ 6858000 h 6858000"/>
              <a:gd name="connsiteX345" fmla="*/ 3391774 w 7472601"/>
              <a:gd name="connsiteY345" fmla="*/ 6697181 h 6858000"/>
              <a:gd name="connsiteX346" fmla="*/ 3735540 w 7472601"/>
              <a:gd name="connsiteY346" fmla="*/ 5546923 h 6858000"/>
              <a:gd name="connsiteX347" fmla="*/ 3729438 w 7472601"/>
              <a:gd name="connsiteY347" fmla="*/ 5569058 h 6858000"/>
              <a:gd name="connsiteX348" fmla="*/ 3707782 w 7472601"/>
              <a:gd name="connsiteY348" fmla="*/ 5644908 h 6858000"/>
              <a:gd name="connsiteX349" fmla="*/ 3583827 w 7472601"/>
              <a:gd name="connsiteY349" fmla="*/ 6039215 h 6858000"/>
              <a:gd name="connsiteX350" fmla="*/ 3547861 w 7472601"/>
              <a:gd name="connsiteY350" fmla="*/ 6129609 h 6858000"/>
              <a:gd name="connsiteX351" fmla="*/ 3490905 w 7472601"/>
              <a:gd name="connsiteY351" fmla="*/ 6277660 h 6858000"/>
              <a:gd name="connsiteX352" fmla="*/ 3455859 w 7472601"/>
              <a:gd name="connsiteY352" fmla="*/ 6391301 h 6858000"/>
              <a:gd name="connsiteX353" fmla="*/ 3429112 w 7472601"/>
              <a:gd name="connsiteY353" fmla="*/ 6479469 h 6858000"/>
              <a:gd name="connsiteX354" fmla="*/ 3304862 w 7472601"/>
              <a:gd name="connsiteY354" fmla="*/ 6796476 h 6858000"/>
              <a:gd name="connsiteX355" fmla="*/ 3276071 w 7472601"/>
              <a:gd name="connsiteY355" fmla="*/ 6858000 h 6858000"/>
              <a:gd name="connsiteX356" fmla="*/ 3240805 w 7472601"/>
              <a:gd name="connsiteY356" fmla="*/ 6858000 h 6858000"/>
              <a:gd name="connsiteX357" fmla="*/ 3275917 w 7472601"/>
              <a:gd name="connsiteY357" fmla="*/ 6783192 h 6858000"/>
              <a:gd name="connsiteX358" fmla="*/ 3399358 w 7472601"/>
              <a:gd name="connsiteY358" fmla="*/ 6469011 h 6858000"/>
              <a:gd name="connsiteX359" fmla="*/ 3425650 w 7472601"/>
              <a:gd name="connsiteY359" fmla="*/ 6381333 h 6858000"/>
              <a:gd name="connsiteX360" fmla="*/ 3460661 w 7472601"/>
              <a:gd name="connsiteY360" fmla="*/ 6266763 h 6858000"/>
              <a:gd name="connsiteX361" fmla="*/ 3518021 w 7472601"/>
              <a:gd name="connsiteY361" fmla="*/ 6117298 h 6858000"/>
              <a:gd name="connsiteX362" fmla="*/ 3554035 w 7472601"/>
              <a:gd name="connsiteY362" fmla="*/ 6027832 h 6858000"/>
              <a:gd name="connsiteX363" fmla="*/ 3677174 w 7472601"/>
              <a:gd name="connsiteY363" fmla="*/ 5636351 h 6858000"/>
              <a:gd name="connsiteX364" fmla="*/ 3698819 w 7472601"/>
              <a:gd name="connsiteY364" fmla="*/ 5560503 h 6858000"/>
              <a:gd name="connsiteX365" fmla="*/ 3702094 w 7472601"/>
              <a:gd name="connsiteY365" fmla="*/ 5549194 h 6858000"/>
              <a:gd name="connsiteX366" fmla="*/ 3398355 w 7472601"/>
              <a:gd name="connsiteY366" fmla="*/ 6094603 h 6858000"/>
              <a:gd name="connsiteX367" fmla="*/ 3193941 w 7472601"/>
              <a:gd name="connsiteY367" fmla="*/ 6798775 h 6858000"/>
              <a:gd name="connsiteX368" fmla="*/ 3184140 w 7472601"/>
              <a:gd name="connsiteY368" fmla="*/ 6858000 h 6858000"/>
              <a:gd name="connsiteX369" fmla="*/ 3099978 w 7472601"/>
              <a:gd name="connsiteY369" fmla="*/ 6858000 h 6858000"/>
              <a:gd name="connsiteX370" fmla="*/ 3101556 w 7472601"/>
              <a:gd name="connsiteY370" fmla="*/ 6843337 h 6858000"/>
              <a:gd name="connsiteX371" fmla="*/ 3370162 w 7472601"/>
              <a:gd name="connsiteY371" fmla="*/ 5785550 h 6858000"/>
              <a:gd name="connsiteX372" fmla="*/ 3746477 w 7472601"/>
              <a:gd name="connsiteY372" fmla="*/ 5377889 h 6858000"/>
              <a:gd name="connsiteX373" fmla="*/ 3863399 w 7472601"/>
              <a:gd name="connsiteY373" fmla="*/ 5087257 h 6858000"/>
              <a:gd name="connsiteX374" fmla="*/ 3968712 w 7472601"/>
              <a:gd name="connsiteY374" fmla="*/ 4913989 h 6858000"/>
              <a:gd name="connsiteX375" fmla="*/ 2792390 w 7472601"/>
              <a:gd name="connsiteY375" fmla="*/ 5382974 h 6858000"/>
              <a:gd name="connsiteX376" fmla="*/ 2714982 w 7472601"/>
              <a:gd name="connsiteY376" fmla="*/ 5427051 h 6858000"/>
              <a:gd name="connsiteX377" fmla="*/ 2813361 w 7472601"/>
              <a:gd name="connsiteY377" fmla="*/ 6023912 h 6858000"/>
              <a:gd name="connsiteX378" fmla="*/ 2688430 w 7472601"/>
              <a:gd name="connsiteY378" fmla="*/ 6801564 h 6858000"/>
              <a:gd name="connsiteX379" fmla="*/ 2629626 w 7472601"/>
              <a:gd name="connsiteY379" fmla="*/ 6763394 h 6858000"/>
              <a:gd name="connsiteX380" fmla="*/ 2565328 w 7472601"/>
              <a:gd name="connsiteY380" fmla="*/ 5516399 h 6858000"/>
              <a:gd name="connsiteX381" fmla="*/ 1922999 w 7472601"/>
              <a:gd name="connsiteY381" fmla="*/ 5980343 h 6858000"/>
              <a:gd name="connsiteX382" fmla="*/ 1950261 w 7472601"/>
              <a:gd name="connsiteY382" fmla="*/ 6405858 h 6858000"/>
              <a:gd name="connsiteX383" fmla="*/ 2365554 w 7472601"/>
              <a:gd name="connsiteY383" fmla="*/ 6759107 h 6858000"/>
              <a:gd name="connsiteX384" fmla="*/ 2424142 w 7472601"/>
              <a:gd name="connsiteY384" fmla="*/ 6858000 h 6858000"/>
              <a:gd name="connsiteX385" fmla="*/ 2395994 w 7472601"/>
              <a:gd name="connsiteY385" fmla="*/ 6858000 h 6858000"/>
              <a:gd name="connsiteX386" fmla="*/ 2392863 w 7472601"/>
              <a:gd name="connsiteY386" fmla="*/ 6852964 h 6858000"/>
              <a:gd name="connsiteX387" fmla="*/ 2017589 w 7472601"/>
              <a:gd name="connsiteY387" fmla="*/ 6493982 h 6858000"/>
              <a:gd name="connsiteX388" fmla="*/ 2147336 w 7472601"/>
              <a:gd name="connsiteY388" fmla="*/ 6594052 h 6858000"/>
              <a:gd name="connsiteX389" fmla="*/ 2207047 w 7472601"/>
              <a:gd name="connsiteY389" fmla="*/ 6654540 h 6858000"/>
              <a:gd name="connsiteX390" fmla="*/ 2299106 w 7472601"/>
              <a:gd name="connsiteY390" fmla="*/ 6778931 h 6858000"/>
              <a:gd name="connsiteX391" fmla="*/ 2314430 w 7472601"/>
              <a:gd name="connsiteY391" fmla="*/ 6801144 h 6858000"/>
              <a:gd name="connsiteX392" fmla="*/ 2352406 w 7472601"/>
              <a:gd name="connsiteY392" fmla="*/ 6858000 h 6858000"/>
              <a:gd name="connsiteX393" fmla="*/ 2314492 w 7472601"/>
              <a:gd name="connsiteY393" fmla="*/ 6858000 h 6858000"/>
              <a:gd name="connsiteX394" fmla="*/ 2288095 w 7472601"/>
              <a:gd name="connsiteY394" fmla="*/ 6818030 h 6858000"/>
              <a:gd name="connsiteX395" fmla="*/ 2272768 w 7472601"/>
              <a:gd name="connsiteY395" fmla="*/ 6795822 h 6858000"/>
              <a:gd name="connsiteX396" fmla="*/ 2182715 w 7472601"/>
              <a:gd name="connsiteY396" fmla="*/ 6675071 h 6858000"/>
              <a:gd name="connsiteX397" fmla="*/ 2032061 w 7472601"/>
              <a:gd name="connsiteY397" fmla="*/ 6541380 h 6858000"/>
              <a:gd name="connsiteX398" fmla="*/ 2257220 w 7472601"/>
              <a:gd name="connsiteY398" fmla="*/ 6826257 h 6858000"/>
              <a:gd name="connsiteX399" fmla="*/ 2281324 w 7472601"/>
              <a:gd name="connsiteY399" fmla="*/ 6858000 h 6858000"/>
              <a:gd name="connsiteX400" fmla="*/ 2242860 w 7472601"/>
              <a:gd name="connsiteY400" fmla="*/ 6858000 h 6858000"/>
              <a:gd name="connsiteX401" fmla="*/ 2232818 w 7472601"/>
              <a:gd name="connsiteY401" fmla="*/ 6844926 h 6858000"/>
              <a:gd name="connsiteX402" fmla="*/ 1990172 w 7472601"/>
              <a:gd name="connsiteY402" fmla="*/ 6542121 h 6858000"/>
              <a:gd name="connsiteX403" fmla="*/ 2124090 w 7472601"/>
              <a:gd name="connsiteY403" fmla="*/ 6761017 h 6858000"/>
              <a:gd name="connsiteX404" fmla="*/ 2200380 w 7472601"/>
              <a:gd name="connsiteY404" fmla="*/ 6858000 h 6858000"/>
              <a:gd name="connsiteX405" fmla="*/ 2147507 w 7472601"/>
              <a:gd name="connsiteY405" fmla="*/ 6858000 h 6858000"/>
              <a:gd name="connsiteX406" fmla="*/ 2070668 w 7472601"/>
              <a:gd name="connsiteY406" fmla="*/ 6761520 h 6858000"/>
              <a:gd name="connsiteX407" fmla="*/ 1975142 w 7472601"/>
              <a:gd name="connsiteY407" fmla="*/ 6585570 h 6858000"/>
              <a:gd name="connsiteX408" fmla="*/ 2050035 w 7472601"/>
              <a:gd name="connsiteY408" fmla="*/ 6813345 h 6858000"/>
              <a:gd name="connsiteX409" fmla="*/ 2063025 w 7472601"/>
              <a:gd name="connsiteY409" fmla="*/ 6858000 h 6858000"/>
              <a:gd name="connsiteX410" fmla="*/ 2021675 w 7472601"/>
              <a:gd name="connsiteY410" fmla="*/ 6858000 h 6858000"/>
              <a:gd name="connsiteX411" fmla="*/ 2019308 w 7472601"/>
              <a:gd name="connsiteY411" fmla="*/ 6847118 h 6858000"/>
              <a:gd name="connsiteX412" fmla="*/ 1938835 w 7472601"/>
              <a:gd name="connsiteY412" fmla="*/ 6551160 h 6858000"/>
              <a:gd name="connsiteX413" fmla="*/ 1953230 w 7472601"/>
              <a:gd name="connsiteY413" fmla="*/ 6759699 h 6858000"/>
              <a:gd name="connsiteX414" fmla="*/ 1956763 w 7472601"/>
              <a:gd name="connsiteY414" fmla="*/ 6778191 h 6858000"/>
              <a:gd name="connsiteX415" fmla="*/ 1967925 w 7472601"/>
              <a:gd name="connsiteY415" fmla="*/ 6858000 h 6858000"/>
              <a:gd name="connsiteX416" fmla="*/ 1936622 w 7472601"/>
              <a:gd name="connsiteY416" fmla="*/ 6858000 h 6858000"/>
              <a:gd name="connsiteX417" fmla="*/ 1926261 w 7472601"/>
              <a:gd name="connsiteY417" fmla="*/ 6784064 h 6858000"/>
              <a:gd name="connsiteX418" fmla="*/ 1922724 w 7472601"/>
              <a:gd name="connsiteY418" fmla="*/ 6765577 h 6858000"/>
              <a:gd name="connsiteX419" fmla="*/ 1904650 w 7472601"/>
              <a:gd name="connsiteY419" fmla="*/ 6639616 h 6858000"/>
              <a:gd name="connsiteX420" fmla="*/ 1885273 w 7472601"/>
              <a:gd name="connsiteY420" fmla="*/ 6858000 h 6858000"/>
              <a:gd name="connsiteX421" fmla="*/ 1854363 w 7472601"/>
              <a:gd name="connsiteY421" fmla="*/ 6858000 h 6858000"/>
              <a:gd name="connsiteX422" fmla="*/ 1880391 w 7472601"/>
              <a:gd name="connsiteY422" fmla="*/ 6603796 h 6858000"/>
              <a:gd name="connsiteX423" fmla="*/ 1818273 w 7472601"/>
              <a:gd name="connsiteY423" fmla="*/ 6715729 h 6858000"/>
              <a:gd name="connsiteX424" fmla="*/ 1794691 w 7472601"/>
              <a:gd name="connsiteY424" fmla="*/ 6843239 h 6858000"/>
              <a:gd name="connsiteX425" fmla="*/ 1794914 w 7472601"/>
              <a:gd name="connsiteY425" fmla="*/ 6858000 h 6858000"/>
              <a:gd name="connsiteX426" fmla="*/ 1746128 w 7472601"/>
              <a:gd name="connsiteY426" fmla="*/ 6858000 h 6858000"/>
              <a:gd name="connsiteX427" fmla="*/ 1753934 w 7472601"/>
              <a:gd name="connsiteY427" fmla="*/ 6724796 h 6858000"/>
              <a:gd name="connsiteX428" fmla="*/ 1792053 w 7472601"/>
              <a:gd name="connsiteY428" fmla="*/ 6572396 h 6858000"/>
              <a:gd name="connsiteX429" fmla="*/ 1862248 w 7472601"/>
              <a:gd name="connsiteY429" fmla="*/ 6266397 h 6858000"/>
              <a:gd name="connsiteX430" fmla="*/ 1862250 w 7472601"/>
              <a:gd name="connsiteY430" fmla="*/ 6033531 h 6858000"/>
              <a:gd name="connsiteX431" fmla="*/ 1211999 w 7472601"/>
              <a:gd name="connsiteY431" fmla="*/ 6683610 h 6858000"/>
              <a:gd name="connsiteX432" fmla="*/ 1213266 w 7472601"/>
              <a:gd name="connsiteY432" fmla="*/ 6691947 h 6858000"/>
              <a:gd name="connsiteX433" fmla="*/ 1203370 w 7472601"/>
              <a:gd name="connsiteY433" fmla="*/ 6850676 h 6858000"/>
              <a:gd name="connsiteX434" fmla="*/ 1203671 w 7472601"/>
              <a:gd name="connsiteY434" fmla="*/ 6858000 h 6858000"/>
              <a:gd name="connsiteX435" fmla="*/ 1143180 w 7472601"/>
              <a:gd name="connsiteY435" fmla="*/ 6858000 h 6858000"/>
              <a:gd name="connsiteX436" fmla="*/ 1142176 w 7472601"/>
              <a:gd name="connsiteY436" fmla="*/ 6766045 h 6858000"/>
              <a:gd name="connsiteX437" fmla="*/ 1067484 w 7472601"/>
              <a:gd name="connsiteY437" fmla="*/ 6858000 h 6858000"/>
              <a:gd name="connsiteX438" fmla="*/ 953928 w 7472601"/>
              <a:gd name="connsiteY438" fmla="*/ 6858000 h 6858000"/>
              <a:gd name="connsiteX439" fmla="*/ 959715 w 7472601"/>
              <a:gd name="connsiteY439" fmla="*/ 6850185 h 6858000"/>
              <a:gd name="connsiteX440" fmla="*/ 1483788 w 7472601"/>
              <a:gd name="connsiteY440" fmla="*/ 6259174 h 6858000"/>
              <a:gd name="connsiteX441" fmla="*/ 1100671 w 7472601"/>
              <a:gd name="connsiteY441" fmla="*/ 6252137 h 6858000"/>
              <a:gd name="connsiteX442" fmla="*/ 1090144 w 7472601"/>
              <a:gd name="connsiteY442" fmla="*/ 6256748 h 6858000"/>
              <a:gd name="connsiteX443" fmla="*/ 1095872 w 7472601"/>
              <a:gd name="connsiteY443" fmla="*/ 6271892 h 6858000"/>
              <a:gd name="connsiteX444" fmla="*/ 262785 w 7472601"/>
              <a:gd name="connsiteY444" fmla="*/ 6845450 h 6858000"/>
              <a:gd name="connsiteX445" fmla="*/ 209968 w 7472601"/>
              <a:gd name="connsiteY445" fmla="*/ 6770713 h 6858000"/>
              <a:gd name="connsiteX446" fmla="*/ 873460 w 7472601"/>
              <a:gd name="connsiteY446" fmla="*/ 6253768 h 6858000"/>
              <a:gd name="connsiteX447" fmla="*/ 192686 w 7472601"/>
              <a:gd name="connsiteY447" fmla="*/ 5849257 h 6858000"/>
              <a:gd name="connsiteX448" fmla="*/ 4696 w 7472601"/>
              <a:gd name="connsiteY448" fmla="*/ 5697668 h 6858000"/>
              <a:gd name="connsiteX449" fmla="*/ 0 w 7472601"/>
              <a:gd name="connsiteY449" fmla="*/ 5689984 h 6858000"/>
              <a:gd name="connsiteX450" fmla="*/ 0 w 7472601"/>
              <a:gd name="connsiteY450" fmla="*/ 5513472 h 6858000"/>
              <a:gd name="connsiteX451" fmla="*/ 174101 w 7472601"/>
              <a:gd name="connsiteY451" fmla="*/ 5620277 h 6858000"/>
              <a:gd name="connsiteX452" fmla="*/ 891800 w 7472601"/>
              <a:gd name="connsiteY452" fmla="*/ 6036935 h 6858000"/>
              <a:gd name="connsiteX453" fmla="*/ 1072219 w 7472601"/>
              <a:gd name="connsiteY453" fmla="*/ 6169443 h 6858000"/>
              <a:gd name="connsiteX454" fmla="*/ 1074117 w 7472601"/>
              <a:gd name="connsiteY454" fmla="*/ 6170301 h 6858000"/>
              <a:gd name="connsiteX455" fmla="*/ 1083114 w 7472601"/>
              <a:gd name="connsiteY455" fmla="*/ 6174131 h 6858000"/>
              <a:gd name="connsiteX456" fmla="*/ 1543010 w 7472601"/>
              <a:gd name="connsiteY456" fmla="*/ 6191140 h 6858000"/>
              <a:gd name="connsiteX457" fmla="*/ 1551080 w 7472601"/>
              <a:gd name="connsiteY457" fmla="*/ 6195006 h 6858000"/>
              <a:gd name="connsiteX458" fmla="*/ 2345443 w 7472601"/>
              <a:gd name="connsiteY458" fmla="*/ 5549882 h 6858000"/>
              <a:gd name="connsiteX459" fmla="*/ 1721499 w 7472601"/>
              <a:gd name="connsiteY459" fmla="*/ 5599969 h 6858000"/>
              <a:gd name="connsiteX460" fmla="*/ 767716 w 7472601"/>
              <a:gd name="connsiteY460" fmla="*/ 5472768 h 6858000"/>
              <a:gd name="connsiteX461" fmla="*/ 722147 w 7472601"/>
              <a:gd name="connsiteY461" fmla="*/ 5393091 h 6858000"/>
              <a:gd name="connsiteX462" fmla="*/ 1485552 w 7472601"/>
              <a:gd name="connsiteY462" fmla="*/ 5313202 h 6858000"/>
              <a:gd name="connsiteX463" fmla="*/ 2143004 w 7472601"/>
              <a:gd name="connsiteY463" fmla="*/ 5402420 h 6858000"/>
              <a:gd name="connsiteX464" fmla="*/ 1933391 w 7472601"/>
              <a:gd name="connsiteY464" fmla="*/ 5156971 h 6858000"/>
              <a:gd name="connsiteX465" fmla="*/ 1827118 w 7472601"/>
              <a:gd name="connsiteY465" fmla="*/ 4968410 h 6858000"/>
              <a:gd name="connsiteX466" fmla="*/ 1837349 w 7472601"/>
              <a:gd name="connsiteY466" fmla="*/ 4956357 h 6858000"/>
              <a:gd name="connsiteX467" fmla="*/ 2162835 w 7472601"/>
              <a:gd name="connsiteY467" fmla="*/ 5187853 h 6858000"/>
              <a:gd name="connsiteX468" fmla="*/ 2257167 w 7472601"/>
              <a:gd name="connsiteY468" fmla="*/ 5462123 h 6858000"/>
              <a:gd name="connsiteX469" fmla="*/ 2261598 w 7472601"/>
              <a:gd name="connsiteY469" fmla="*/ 5467998 h 6858000"/>
              <a:gd name="connsiteX470" fmla="*/ 2437177 w 7472601"/>
              <a:gd name="connsiteY470" fmla="*/ 5479608 h 6858000"/>
              <a:gd name="connsiteX471" fmla="*/ 2445247 w 7472601"/>
              <a:gd name="connsiteY471" fmla="*/ 5483476 h 6858000"/>
              <a:gd name="connsiteX472" fmla="*/ 2743626 w 7472601"/>
              <a:gd name="connsiteY472" fmla="*/ 5304819 h 6858000"/>
              <a:gd name="connsiteX473" fmla="*/ 3048102 w 7472601"/>
              <a:gd name="connsiteY473" fmla="*/ 5150595 h 6858000"/>
              <a:gd name="connsiteX474" fmla="*/ 1799414 w 7472601"/>
              <a:gd name="connsiteY474" fmla="*/ 4694732 h 6858000"/>
              <a:gd name="connsiteX475" fmla="*/ 1771735 w 7472601"/>
              <a:gd name="connsiteY475" fmla="*/ 4619929 h 6858000"/>
              <a:gd name="connsiteX476" fmla="*/ 3104273 w 7472601"/>
              <a:gd name="connsiteY476" fmla="*/ 5076159 h 6858000"/>
              <a:gd name="connsiteX477" fmla="*/ 3113245 w 7472601"/>
              <a:gd name="connsiteY477" fmla="*/ 5090705 h 6858000"/>
              <a:gd name="connsiteX478" fmla="*/ 3126294 w 7472601"/>
              <a:gd name="connsiteY478" fmla="*/ 5114400 h 6858000"/>
              <a:gd name="connsiteX479" fmla="*/ 3937433 w 7472601"/>
              <a:gd name="connsiteY479" fmla="*/ 4830473 h 6858000"/>
              <a:gd name="connsiteX480" fmla="*/ 3590475 w 7472601"/>
              <a:gd name="connsiteY480" fmla="*/ 4597974 h 6858000"/>
              <a:gd name="connsiteX481" fmla="*/ 3100264 w 7472601"/>
              <a:gd name="connsiteY481" fmla="*/ 4579845 h 6858000"/>
              <a:gd name="connsiteX482" fmla="*/ 2183576 w 7472601"/>
              <a:gd name="connsiteY482" fmla="*/ 4227150 h 6858000"/>
              <a:gd name="connsiteX483" fmla="*/ 2151029 w 7472601"/>
              <a:gd name="connsiteY483" fmla="*/ 4146947 h 6858000"/>
              <a:gd name="connsiteX484" fmla="*/ 3563434 w 7472601"/>
              <a:gd name="connsiteY484" fmla="*/ 4469115 h 6858000"/>
              <a:gd name="connsiteX485" fmla="*/ 3177952 w 7472601"/>
              <a:gd name="connsiteY485" fmla="*/ 3657386 h 6858000"/>
              <a:gd name="connsiteX486" fmla="*/ 3189263 w 7472601"/>
              <a:gd name="connsiteY486" fmla="*/ 3625726 h 6858000"/>
              <a:gd name="connsiteX487" fmla="*/ 3560912 w 7472601"/>
              <a:gd name="connsiteY487" fmla="*/ 4079863 h 6858000"/>
              <a:gd name="connsiteX488" fmla="*/ 3626636 w 7472601"/>
              <a:gd name="connsiteY488" fmla="*/ 4512230 h 6858000"/>
              <a:gd name="connsiteX489" fmla="*/ 3653088 w 7472601"/>
              <a:gd name="connsiteY489" fmla="*/ 4521417 h 6858000"/>
              <a:gd name="connsiteX490" fmla="*/ 3988128 w 7472601"/>
              <a:gd name="connsiteY490" fmla="*/ 4817267 h 6858000"/>
              <a:gd name="connsiteX491" fmla="*/ 4830582 w 7472601"/>
              <a:gd name="connsiteY491" fmla="*/ 4676000 h 6858000"/>
              <a:gd name="connsiteX492" fmla="*/ 4830100 w 7472601"/>
              <a:gd name="connsiteY492" fmla="*/ 4675554 h 6858000"/>
              <a:gd name="connsiteX493" fmla="*/ 4036318 w 7472601"/>
              <a:gd name="connsiteY493" fmla="*/ 4147013 h 6858000"/>
              <a:gd name="connsiteX494" fmla="*/ 3432098 w 7472601"/>
              <a:gd name="connsiteY494" fmla="*/ 3537312 h 6858000"/>
              <a:gd name="connsiteX495" fmla="*/ 3446761 w 7472601"/>
              <a:gd name="connsiteY495" fmla="*/ 3461278 h 6858000"/>
              <a:gd name="connsiteX496" fmla="*/ 4419733 w 7472601"/>
              <a:gd name="connsiteY496" fmla="*/ 3963555 h 6858000"/>
              <a:gd name="connsiteX497" fmla="*/ 4781371 w 7472601"/>
              <a:gd name="connsiteY497" fmla="*/ 4458604 h 6858000"/>
              <a:gd name="connsiteX498" fmla="*/ 4780440 w 7472601"/>
              <a:gd name="connsiteY498" fmla="*/ 4470290 h 6858000"/>
              <a:gd name="connsiteX499" fmla="*/ 4898954 w 7472601"/>
              <a:gd name="connsiteY499" fmla="*/ 4662092 h 6858000"/>
              <a:gd name="connsiteX500" fmla="*/ 4900699 w 7472601"/>
              <a:gd name="connsiteY500" fmla="*/ 4670867 h 6858000"/>
              <a:gd name="connsiteX501" fmla="*/ 5714511 w 7472601"/>
              <a:gd name="connsiteY501" fmla="*/ 4663483 h 6858000"/>
              <a:gd name="connsiteX502" fmla="*/ 5464793 w 7472601"/>
              <a:gd name="connsiteY502" fmla="*/ 4393556 h 6858000"/>
              <a:gd name="connsiteX503" fmla="*/ 5461897 w 7472601"/>
              <a:gd name="connsiteY503" fmla="*/ 4390879 h 6858000"/>
              <a:gd name="connsiteX504" fmla="*/ 4294126 w 7472601"/>
              <a:gd name="connsiteY504" fmla="*/ 3303048 h 6858000"/>
              <a:gd name="connsiteX505" fmla="*/ 4305321 w 7472601"/>
              <a:gd name="connsiteY505" fmla="*/ 3256953 h 6858000"/>
              <a:gd name="connsiteX506" fmla="*/ 4949299 w 7472601"/>
              <a:gd name="connsiteY506" fmla="*/ 3766336 h 6858000"/>
              <a:gd name="connsiteX507" fmla="*/ 5291452 w 7472601"/>
              <a:gd name="connsiteY507" fmla="*/ 4076801 h 6858000"/>
              <a:gd name="connsiteX508" fmla="*/ 5434998 w 7472601"/>
              <a:gd name="connsiteY508" fmla="*/ 4254100 h 6858000"/>
              <a:gd name="connsiteX509" fmla="*/ 5351015 w 7472601"/>
              <a:gd name="connsiteY509" fmla="*/ 3760989 h 6858000"/>
              <a:gd name="connsiteX510" fmla="*/ 5413780 w 7472601"/>
              <a:gd name="connsiteY510" fmla="*/ 2966265 h 6858000"/>
              <a:gd name="connsiteX511" fmla="*/ 5425627 w 7472601"/>
              <a:gd name="connsiteY511" fmla="*/ 2954192 h 6858000"/>
              <a:gd name="connsiteX512" fmla="*/ 6604735 w 7472601"/>
              <a:gd name="connsiteY512" fmla="*/ 2041381 h 6858000"/>
              <a:gd name="connsiteX513" fmla="*/ 7204487 w 7472601"/>
              <a:gd name="connsiteY513" fmla="*/ 2742112 h 6858000"/>
              <a:gd name="connsiteX514" fmla="*/ 7131592 w 7472601"/>
              <a:gd name="connsiteY514" fmla="*/ 2672096 h 6858000"/>
              <a:gd name="connsiteX515" fmla="*/ 6996344 w 7472601"/>
              <a:gd name="connsiteY515" fmla="*/ 2518310 h 6858000"/>
              <a:gd name="connsiteX516" fmla="*/ 6735495 w 7472601"/>
              <a:gd name="connsiteY516" fmla="*/ 2196890 h 6858000"/>
              <a:gd name="connsiteX517" fmla="*/ 6721901 w 7472601"/>
              <a:gd name="connsiteY517" fmla="*/ 2179274 h 6858000"/>
              <a:gd name="connsiteX518" fmla="*/ 6604735 w 7472601"/>
              <a:gd name="connsiteY518" fmla="*/ 2041381 h 6858000"/>
              <a:gd name="connsiteX519" fmla="*/ 6591670 w 7472601"/>
              <a:gd name="connsiteY519" fmla="*/ 1988277 h 6858000"/>
              <a:gd name="connsiteX520" fmla="*/ 6747349 w 7472601"/>
              <a:gd name="connsiteY520" fmla="*/ 2160069 h 6858000"/>
              <a:gd name="connsiteX521" fmla="*/ 6760943 w 7472601"/>
              <a:gd name="connsiteY521" fmla="*/ 2177686 h 6858000"/>
              <a:gd name="connsiteX522" fmla="*/ 7021065 w 7472601"/>
              <a:gd name="connsiteY522" fmla="*/ 2498102 h 6858000"/>
              <a:gd name="connsiteX523" fmla="*/ 7155223 w 7472601"/>
              <a:gd name="connsiteY523" fmla="*/ 2650386 h 6858000"/>
              <a:gd name="connsiteX524" fmla="*/ 7203167 w 7472601"/>
              <a:gd name="connsiteY524" fmla="*/ 2697288 h 6858000"/>
              <a:gd name="connsiteX525" fmla="*/ 6937703 w 7472601"/>
              <a:gd name="connsiteY525" fmla="*/ 2321981 h 6858000"/>
              <a:gd name="connsiteX526" fmla="*/ 6591670 w 7472601"/>
              <a:gd name="connsiteY526" fmla="*/ 1988277 h 6858000"/>
              <a:gd name="connsiteX527" fmla="*/ 5798671 w 7472601"/>
              <a:gd name="connsiteY527" fmla="*/ 1981601 h 6858000"/>
              <a:gd name="connsiteX528" fmla="*/ 5754709 w 7472601"/>
              <a:gd name="connsiteY528" fmla="*/ 2071454 h 6858000"/>
              <a:gd name="connsiteX529" fmla="*/ 5763044 w 7472601"/>
              <a:gd name="connsiteY529" fmla="*/ 2842206 h 6858000"/>
              <a:gd name="connsiteX530" fmla="*/ 5764974 w 7472601"/>
              <a:gd name="connsiteY530" fmla="*/ 2799609 h 6858000"/>
              <a:gd name="connsiteX531" fmla="*/ 5767665 w 7472601"/>
              <a:gd name="connsiteY531" fmla="*/ 2666409 h 6858000"/>
              <a:gd name="connsiteX532" fmla="*/ 5763055 w 7472601"/>
              <a:gd name="connsiteY532" fmla="*/ 2579705 h 6858000"/>
              <a:gd name="connsiteX533" fmla="*/ 5758079 w 7472601"/>
              <a:gd name="connsiteY533" fmla="*/ 2492508 h 6858000"/>
              <a:gd name="connsiteX534" fmla="*/ 5779325 w 7472601"/>
              <a:gd name="connsiteY534" fmla="*/ 2197069 h 6858000"/>
              <a:gd name="connsiteX535" fmla="*/ 5798671 w 7472601"/>
              <a:gd name="connsiteY535" fmla="*/ 1981601 h 6858000"/>
              <a:gd name="connsiteX536" fmla="*/ 5829202 w 7472601"/>
              <a:gd name="connsiteY536" fmla="*/ 1971679 h 6858000"/>
              <a:gd name="connsiteX537" fmla="*/ 5809558 w 7472601"/>
              <a:gd name="connsiteY537" fmla="*/ 2198043 h 6858000"/>
              <a:gd name="connsiteX538" fmla="*/ 5788653 w 7472601"/>
              <a:gd name="connsiteY538" fmla="*/ 2489430 h 6858000"/>
              <a:gd name="connsiteX539" fmla="*/ 5793439 w 7472601"/>
              <a:gd name="connsiteY539" fmla="*/ 2575235 h 6858000"/>
              <a:gd name="connsiteX540" fmla="*/ 5796837 w 7472601"/>
              <a:gd name="connsiteY540" fmla="*/ 2637633 h 6858000"/>
              <a:gd name="connsiteX541" fmla="*/ 5818614 w 7472601"/>
              <a:gd name="connsiteY541" fmla="*/ 2473055 h 6858000"/>
              <a:gd name="connsiteX542" fmla="*/ 5829202 w 7472601"/>
              <a:gd name="connsiteY542" fmla="*/ 1971679 h 6858000"/>
              <a:gd name="connsiteX543" fmla="*/ 5911389 w 7472601"/>
              <a:gd name="connsiteY543" fmla="*/ 1898371 h 6858000"/>
              <a:gd name="connsiteX544" fmla="*/ 6237627 w 7472601"/>
              <a:gd name="connsiteY544" fmla="*/ 2231921 h 6858000"/>
              <a:gd name="connsiteX545" fmla="*/ 5911389 w 7472601"/>
              <a:gd name="connsiteY545" fmla="*/ 1898371 h 6858000"/>
              <a:gd name="connsiteX546" fmla="*/ 6944437 w 7472601"/>
              <a:gd name="connsiteY546" fmla="*/ 1575402 h 6858000"/>
              <a:gd name="connsiteX547" fmla="*/ 6304730 w 7472601"/>
              <a:gd name="connsiteY547" fmla="*/ 1766654 h 6858000"/>
              <a:gd name="connsiteX548" fmla="*/ 6944437 w 7472601"/>
              <a:gd name="connsiteY548" fmla="*/ 1575402 h 6858000"/>
              <a:gd name="connsiteX549" fmla="*/ 7019523 w 7472601"/>
              <a:gd name="connsiteY549" fmla="*/ 1519450 h 6858000"/>
              <a:gd name="connsiteX550" fmla="*/ 6298091 w 7472601"/>
              <a:gd name="connsiteY550" fmla="*/ 1737122 h 6858000"/>
              <a:gd name="connsiteX551" fmla="*/ 7019523 w 7472601"/>
              <a:gd name="connsiteY551" fmla="*/ 1519450 h 6858000"/>
              <a:gd name="connsiteX552" fmla="*/ 2399523 w 7472601"/>
              <a:gd name="connsiteY552" fmla="*/ 1428234 h 6858000"/>
              <a:gd name="connsiteX553" fmla="*/ 2224982 w 7472601"/>
              <a:gd name="connsiteY553" fmla="*/ 1826201 h 6858000"/>
              <a:gd name="connsiteX554" fmla="*/ 2096099 w 7472601"/>
              <a:gd name="connsiteY554" fmla="*/ 2345900 h 6858000"/>
              <a:gd name="connsiteX555" fmla="*/ 2283317 w 7472601"/>
              <a:gd name="connsiteY555" fmla="*/ 1796925 h 6858000"/>
              <a:gd name="connsiteX556" fmla="*/ 2399523 w 7472601"/>
              <a:gd name="connsiteY556" fmla="*/ 1428234 h 6858000"/>
              <a:gd name="connsiteX557" fmla="*/ 2448558 w 7472601"/>
              <a:gd name="connsiteY557" fmla="*/ 1373435 h 6858000"/>
              <a:gd name="connsiteX558" fmla="*/ 2312521 w 7472601"/>
              <a:gd name="connsiteY558" fmla="*/ 1806140 h 6858000"/>
              <a:gd name="connsiteX559" fmla="*/ 2127533 w 7472601"/>
              <a:gd name="connsiteY559" fmla="*/ 2348380 h 6858000"/>
              <a:gd name="connsiteX560" fmla="*/ 2358080 w 7472601"/>
              <a:gd name="connsiteY560" fmla="*/ 1866134 h 6858000"/>
              <a:gd name="connsiteX561" fmla="*/ 2407436 w 7472601"/>
              <a:gd name="connsiteY561" fmla="*/ 1651070 h 6858000"/>
              <a:gd name="connsiteX562" fmla="*/ 2448558 w 7472601"/>
              <a:gd name="connsiteY562" fmla="*/ 1373435 h 6858000"/>
              <a:gd name="connsiteX563" fmla="*/ 278707 w 7472601"/>
              <a:gd name="connsiteY563" fmla="*/ 1352270 h 6858000"/>
              <a:gd name="connsiteX564" fmla="*/ 321570 w 7472601"/>
              <a:gd name="connsiteY564" fmla="*/ 1861610 h 6858000"/>
              <a:gd name="connsiteX565" fmla="*/ 294281 w 7472601"/>
              <a:gd name="connsiteY565" fmla="*/ 1440658 h 6858000"/>
              <a:gd name="connsiteX566" fmla="*/ 278707 w 7472601"/>
              <a:gd name="connsiteY566" fmla="*/ 1352270 h 6858000"/>
              <a:gd name="connsiteX567" fmla="*/ 1423821 w 7472601"/>
              <a:gd name="connsiteY567" fmla="*/ 1351958 h 6858000"/>
              <a:gd name="connsiteX568" fmla="*/ 1638521 w 7472601"/>
              <a:gd name="connsiteY568" fmla="*/ 1908470 h 6858000"/>
              <a:gd name="connsiteX569" fmla="*/ 1754199 w 7472601"/>
              <a:gd name="connsiteY569" fmla="*/ 2149284 h 6858000"/>
              <a:gd name="connsiteX570" fmla="*/ 1908359 w 7472601"/>
              <a:gd name="connsiteY570" fmla="*/ 2364988 h 6858000"/>
              <a:gd name="connsiteX571" fmla="*/ 1647661 w 7472601"/>
              <a:gd name="connsiteY571" fmla="*/ 1825945 h 6858000"/>
              <a:gd name="connsiteX572" fmla="*/ 1423821 w 7472601"/>
              <a:gd name="connsiteY572" fmla="*/ 1351958 h 6858000"/>
              <a:gd name="connsiteX573" fmla="*/ 1431890 w 7472601"/>
              <a:gd name="connsiteY573" fmla="*/ 1306475 h 6858000"/>
              <a:gd name="connsiteX574" fmla="*/ 1507597 w 7472601"/>
              <a:gd name="connsiteY574" fmla="*/ 1446132 h 6858000"/>
              <a:gd name="connsiteX575" fmla="*/ 1674586 w 7472601"/>
              <a:gd name="connsiteY575" fmla="*/ 1813832 h 6858000"/>
              <a:gd name="connsiteX576" fmla="*/ 1815950 w 7472601"/>
              <a:gd name="connsiteY576" fmla="*/ 2128564 h 6858000"/>
              <a:gd name="connsiteX577" fmla="*/ 1984242 w 7472601"/>
              <a:gd name="connsiteY577" fmla="*/ 2430829 h 6858000"/>
              <a:gd name="connsiteX578" fmla="*/ 2014023 w 7472601"/>
              <a:gd name="connsiteY578" fmla="*/ 2450995 h 6858000"/>
              <a:gd name="connsiteX579" fmla="*/ 1747337 w 7472601"/>
              <a:gd name="connsiteY579" fmla="*/ 1855264 h 6858000"/>
              <a:gd name="connsiteX580" fmla="*/ 1533749 w 7472601"/>
              <a:gd name="connsiteY580" fmla="*/ 1478656 h 6858000"/>
              <a:gd name="connsiteX581" fmla="*/ 1431890 w 7472601"/>
              <a:gd name="connsiteY581" fmla="*/ 1306475 h 6858000"/>
              <a:gd name="connsiteX582" fmla="*/ 5052692 w 7472601"/>
              <a:gd name="connsiteY582" fmla="*/ 1292994 h 6858000"/>
              <a:gd name="connsiteX583" fmla="*/ 5200661 w 7472601"/>
              <a:gd name="connsiteY583" fmla="*/ 1635186 h 6858000"/>
              <a:gd name="connsiteX584" fmla="*/ 5297138 w 7472601"/>
              <a:gd name="connsiteY584" fmla="*/ 1906351 h 6858000"/>
              <a:gd name="connsiteX585" fmla="*/ 5052692 w 7472601"/>
              <a:gd name="connsiteY585" fmla="*/ 1292994 h 6858000"/>
              <a:gd name="connsiteX586" fmla="*/ 5009948 w 7472601"/>
              <a:gd name="connsiteY586" fmla="*/ 1273619 h 6858000"/>
              <a:gd name="connsiteX587" fmla="*/ 5121777 w 7472601"/>
              <a:gd name="connsiteY587" fmla="*/ 1654213 h 6858000"/>
              <a:gd name="connsiteX588" fmla="*/ 5293545 w 7472601"/>
              <a:gd name="connsiteY588" fmla="*/ 2072247 h 6858000"/>
              <a:gd name="connsiteX589" fmla="*/ 5294042 w 7472601"/>
              <a:gd name="connsiteY589" fmla="*/ 2065019 h 6858000"/>
              <a:gd name="connsiteX590" fmla="*/ 5171936 w 7472601"/>
              <a:gd name="connsiteY590" fmla="*/ 1647613 h 6858000"/>
              <a:gd name="connsiteX591" fmla="*/ 5009948 w 7472601"/>
              <a:gd name="connsiteY591" fmla="*/ 1273619 h 6858000"/>
              <a:gd name="connsiteX592" fmla="*/ 655236 w 7472601"/>
              <a:gd name="connsiteY592" fmla="*/ 1268632 h 6858000"/>
              <a:gd name="connsiteX593" fmla="*/ 839521 w 7472601"/>
              <a:gd name="connsiteY593" fmla="*/ 1685315 h 6858000"/>
              <a:gd name="connsiteX594" fmla="*/ 1109416 w 7472601"/>
              <a:gd name="connsiteY594" fmla="*/ 2061663 h 6858000"/>
              <a:gd name="connsiteX595" fmla="*/ 1298300 w 7472601"/>
              <a:gd name="connsiteY595" fmla="*/ 2247742 h 6858000"/>
              <a:gd name="connsiteX596" fmla="*/ 1125871 w 7472601"/>
              <a:gd name="connsiteY596" fmla="*/ 1989513 h 6858000"/>
              <a:gd name="connsiteX597" fmla="*/ 981574 w 7472601"/>
              <a:gd name="connsiteY597" fmla="*/ 1783157 h 6858000"/>
              <a:gd name="connsiteX598" fmla="*/ 922198 w 7472601"/>
              <a:gd name="connsiteY598" fmla="*/ 1677437 h 6858000"/>
              <a:gd name="connsiteX599" fmla="*/ 869293 w 7472601"/>
              <a:gd name="connsiteY599" fmla="*/ 1583214 h 6858000"/>
              <a:gd name="connsiteX600" fmla="*/ 751431 w 7472601"/>
              <a:gd name="connsiteY600" fmla="*/ 1405731 h 6858000"/>
              <a:gd name="connsiteX601" fmla="*/ 655236 w 7472601"/>
              <a:gd name="connsiteY601" fmla="*/ 1268632 h 6858000"/>
              <a:gd name="connsiteX602" fmla="*/ 6516292 w 7472601"/>
              <a:gd name="connsiteY602" fmla="*/ 1263064 h 6858000"/>
              <a:gd name="connsiteX603" fmla="*/ 5736320 w 7472601"/>
              <a:gd name="connsiteY603" fmla="*/ 1501803 h 6858000"/>
              <a:gd name="connsiteX604" fmla="*/ 6516292 w 7472601"/>
              <a:gd name="connsiteY604" fmla="*/ 1263064 h 6858000"/>
              <a:gd name="connsiteX605" fmla="*/ 291466 w 7472601"/>
              <a:gd name="connsiteY605" fmla="*/ 1250369 h 6858000"/>
              <a:gd name="connsiteX606" fmla="*/ 323180 w 7472601"/>
              <a:gd name="connsiteY606" fmla="*/ 1435283 h 6858000"/>
              <a:gd name="connsiteX607" fmla="*/ 349381 w 7472601"/>
              <a:gd name="connsiteY607" fmla="*/ 1875041 h 6858000"/>
              <a:gd name="connsiteX608" fmla="*/ 374363 w 7472601"/>
              <a:gd name="connsiteY608" fmla="*/ 1506494 h 6858000"/>
              <a:gd name="connsiteX609" fmla="*/ 302168 w 7472601"/>
              <a:gd name="connsiteY609" fmla="*/ 1274495 h 6858000"/>
              <a:gd name="connsiteX610" fmla="*/ 291466 w 7472601"/>
              <a:gd name="connsiteY610" fmla="*/ 1250369 h 6858000"/>
              <a:gd name="connsiteX611" fmla="*/ 678222 w 7472601"/>
              <a:gd name="connsiteY611" fmla="*/ 1248670 h 6858000"/>
              <a:gd name="connsiteX612" fmla="*/ 775536 w 7472601"/>
              <a:gd name="connsiteY612" fmla="*/ 1388015 h 6858000"/>
              <a:gd name="connsiteX613" fmla="*/ 894529 w 7472601"/>
              <a:gd name="connsiteY613" fmla="*/ 1567739 h 6858000"/>
              <a:gd name="connsiteX614" fmla="*/ 948000 w 7472601"/>
              <a:gd name="connsiteY614" fmla="*/ 1663088 h 6858000"/>
              <a:gd name="connsiteX615" fmla="*/ 1006812 w 7472601"/>
              <a:gd name="connsiteY615" fmla="*/ 1767683 h 6858000"/>
              <a:gd name="connsiteX616" fmla="*/ 1149133 w 7472601"/>
              <a:gd name="connsiteY616" fmla="*/ 1971513 h 6858000"/>
              <a:gd name="connsiteX617" fmla="*/ 1333952 w 7472601"/>
              <a:gd name="connsiteY617" fmla="*/ 2251620 h 6858000"/>
              <a:gd name="connsiteX618" fmla="*/ 1337329 w 7472601"/>
              <a:gd name="connsiteY618" fmla="*/ 2258350 h 6858000"/>
              <a:gd name="connsiteX619" fmla="*/ 1014726 w 7472601"/>
              <a:gd name="connsiteY619" fmla="*/ 1615556 h 6858000"/>
              <a:gd name="connsiteX620" fmla="*/ 678222 w 7472601"/>
              <a:gd name="connsiteY620" fmla="*/ 1248670 h 6858000"/>
              <a:gd name="connsiteX621" fmla="*/ 6691602 w 7472601"/>
              <a:gd name="connsiteY621" fmla="*/ 1140573 h 6858000"/>
              <a:gd name="connsiteX622" fmla="*/ 6571100 w 7472601"/>
              <a:gd name="connsiteY622" fmla="*/ 1183662 h 6858000"/>
              <a:gd name="connsiteX623" fmla="*/ 6241687 w 7472601"/>
              <a:gd name="connsiteY623" fmla="*/ 1257600 h 6858000"/>
              <a:gd name="connsiteX624" fmla="*/ 5693009 w 7472601"/>
              <a:gd name="connsiteY624" fmla="*/ 1478256 h 6858000"/>
              <a:gd name="connsiteX625" fmla="*/ 6548420 w 7472601"/>
              <a:gd name="connsiteY625" fmla="*/ 1214599 h 6858000"/>
              <a:gd name="connsiteX626" fmla="*/ 6605473 w 7472601"/>
              <a:gd name="connsiteY626" fmla="*/ 1184686 h 6858000"/>
              <a:gd name="connsiteX627" fmla="*/ 6691602 w 7472601"/>
              <a:gd name="connsiteY627" fmla="*/ 1140573 h 6858000"/>
              <a:gd name="connsiteX628" fmla="*/ 4002475 w 7472601"/>
              <a:gd name="connsiteY628" fmla="*/ 1037802 h 6858000"/>
              <a:gd name="connsiteX629" fmla="*/ 4000324 w 7472601"/>
              <a:gd name="connsiteY629" fmla="*/ 1039362 h 6858000"/>
              <a:gd name="connsiteX630" fmla="*/ 4002862 w 7472601"/>
              <a:gd name="connsiteY630" fmla="*/ 1042866 h 6858000"/>
              <a:gd name="connsiteX631" fmla="*/ 4002475 w 7472601"/>
              <a:gd name="connsiteY631" fmla="*/ 1037802 h 6858000"/>
              <a:gd name="connsiteX632" fmla="*/ 506322 w 7472601"/>
              <a:gd name="connsiteY632" fmla="*/ 1020997 h 6858000"/>
              <a:gd name="connsiteX633" fmla="*/ 533068 w 7472601"/>
              <a:gd name="connsiteY633" fmla="*/ 1029409 h 6858000"/>
              <a:gd name="connsiteX634" fmla="*/ 1232525 w 7472601"/>
              <a:gd name="connsiteY634" fmla="*/ 1804675 h 6858000"/>
              <a:gd name="connsiteX635" fmla="*/ 1388858 w 7472601"/>
              <a:gd name="connsiteY635" fmla="*/ 2368011 h 6858000"/>
              <a:gd name="connsiteX636" fmla="*/ 1384098 w 7472601"/>
              <a:gd name="connsiteY636" fmla="*/ 2378125 h 6858000"/>
              <a:gd name="connsiteX637" fmla="*/ 1425393 w 7472601"/>
              <a:gd name="connsiteY637" fmla="*/ 2589124 h 6858000"/>
              <a:gd name="connsiteX638" fmla="*/ 1424001 w 7472601"/>
              <a:gd name="connsiteY638" fmla="*/ 2597541 h 6858000"/>
              <a:gd name="connsiteX639" fmla="*/ 2152729 w 7472601"/>
              <a:gd name="connsiteY639" fmla="*/ 2864487 h 6858000"/>
              <a:gd name="connsiteX640" fmla="*/ 2020609 w 7472601"/>
              <a:gd name="connsiteY640" fmla="*/ 2539671 h 6858000"/>
              <a:gd name="connsiteX641" fmla="*/ 2018920 w 7472601"/>
              <a:gd name="connsiteY641" fmla="*/ 2536309 h 6858000"/>
              <a:gd name="connsiteX642" fmla="*/ 1342441 w 7472601"/>
              <a:gd name="connsiteY642" fmla="*/ 1173017 h 6858000"/>
              <a:gd name="connsiteX643" fmla="*/ 1367925 w 7472601"/>
              <a:gd name="connsiteY643" fmla="*/ 1135648 h 6858000"/>
              <a:gd name="connsiteX644" fmla="*/ 1771401 w 7472601"/>
              <a:gd name="connsiteY644" fmla="*/ 1806673 h 6858000"/>
              <a:gd name="connsiteX645" fmla="*/ 1972385 w 7472601"/>
              <a:gd name="connsiteY645" fmla="*/ 2198735 h 6858000"/>
              <a:gd name="connsiteX646" fmla="*/ 2040892 w 7472601"/>
              <a:gd name="connsiteY646" fmla="*/ 2405205 h 6858000"/>
              <a:gd name="connsiteX647" fmla="*/ 2131689 w 7472601"/>
              <a:gd name="connsiteY647" fmla="*/ 1936926 h 6858000"/>
              <a:gd name="connsiteX648" fmla="*/ 2454820 w 7472601"/>
              <a:gd name="connsiteY648" fmla="*/ 1248808 h 6858000"/>
              <a:gd name="connsiteX649" fmla="*/ 2492512 w 7472601"/>
              <a:gd name="connsiteY649" fmla="*/ 1302920 h 6858000"/>
              <a:gd name="connsiteX650" fmla="*/ 2081216 w 7472601"/>
              <a:gd name="connsiteY650" fmla="*/ 2527513 h 6858000"/>
              <a:gd name="connsiteX651" fmla="*/ 2081211 w 7472601"/>
              <a:gd name="connsiteY651" fmla="*/ 2528916 h 6858000"/>
              <a:gd name="connsiteX652" fmla="*/ 2199067 w 7472601"/>
              <a:gd name="connsiteY652" fmla="*/ 2884061 h 6858000"/>
              <a:gd name="connsiteX653" fmla="*/ 3192586 w 7472601"/>
              <a:gd name="connsiteY653" fmla="*/ 3411496 h 6858000"/>
              <a:gd name="connsiteX654" fmla="*/ 3182620 w 7472601"/>
              <a:gd name="connsiteY654" fmla="*/ 3483279 h 6858000"/>
              <a:gd name="connsiteX655" fmla="*/ 2435119 w 7472601"/>
              <a:gd name="connsiteY655" fmla="*/ 3080173 h 6858000"/>
              <a:gd name="connsiteX656" fmla="*/ 2410152 w 7472601"/>
              <a:gd name="connsiteY656" fmla="*/ 3063751 h 6858000"/>
              <a:gd name="connsiteX657" fmla="*/ 2408099 w 7472601"/>
              <a:gd name="connsiteY657" fmla="*/ 3064403 h 6858000"/>
              <a:gd name="connsiteX658" fmla="*/ 2407218 w 7472601"/>
              <a:gd name="connsiteY658" fmla="*/ 3070324 h 6858000"/>
              <a:gd name="connsiteX659" fmla="*/ 2380138 w 7472601"/>
              <a:gd name="connsiteY659" fmla="*/ 3099341 h 6858000"/>
              <a:gd name="connsiteX660" fmla="*/ 1765923 w 7472601"/>
              <a:gd name="connsiteY660" fmla="*/ 3581043 h 6858000"/>
              <a:gd name="connsiteX661" fmla="*/ 1702258 w 7472601"/>
              <a:gd name="connsiteY661" fmla="*/ 3612286 h 6858000"/>
              <a:gd name="connsiteX662" fmla="*/ 1538370 w 7472601"/>
              <a:gd name="connsiteY662" fmla="*/ 3811804 h 6858000"/>
              <a:gd name="connsiteX663" fmla="*/ 542867 w 7472601"/>
              <a:gd name="connsiteY663" fmla="*/ 4944092 h 6858000"/>
              <a:gd name="connsiteX664" fmla="*/ 515800 w 7472601"/>
              <a:gd name="connsiteY664" fmla="*/ 4862180 h 6858000"/>
              <a:gd name="connsiteX665" fmla="*/ 909145 w 7472601"/>
              <a:gd name="connsiteY665" fmla="*/ 4199225 h 6858000"/>
              <a:gd name="connsiteX666" fmla="*/ 1214067 w 7472601"/>
              <a:gd name="connsiteY666" fmla="*/ 3908561 h 6858000"/>
              <a:gd name="connsiteX667" fmla="*/ 640967 w 7472601"/>
              <a:gd name="connsiteY667" fmla="*/ 4105601 h 6858000"/>
              <a:gd name="connsiteX668" fmla="*/ 112563 w 7472601"/>
              <a:gd name="connsiteY668" fmla="*/ 4396952 h 6858000"/>
              <a:gd name="connsiteX669" fmla="*/ 0 w 7472601"/>
              <a:gd name="connsiteY669" fmla="*/ 4466006 h 6858000"/>
              <a:gd name="connsiteX670" fmla="*/ 0 w 7472601"/>
              <a:gd name="connsiteY670" fmla="*/ 4233763 h 6858000"/>
              <a:gd name="connsiteX671" fmla="*/ 36881 w 7472601"/>
              <a:gd name="connsiteY671" fmla="*/ 4200118 h 6858000"/>
              <a:gd name="connsiteX672" fmla="*/ 910534 w 7472601"/>
              <a:gd name="connsiteY672" fmla="*/ 3629753 h 6858000"/>
              <a:gd name="connsiteX673" fmla="*/ 1578717 w 7472601"/>
              <a:gd name="connsiteY673" fmla="*/ 3575982 h 6858000"/>
              <a:gd name="connsiteX674" fmla="*/ 2338780 w 7472601"/>
              <a:gd name="connsiteY674" fmla="*/ 3033725 h 6858000"/>
              <a:gd name="connsiteX675" fmla="*/ 1807991 w 7472601"/>
              <a:gd name="connsiteY675" fmla="*/ 2807184 h 6858000"/>
              <a:gd name="connsiteX676" fmla="*/ 1416358 w 7472601"/>
              <a:gd name="connsiteY676" fmla="*/ 3112571 h 6858000"/>
              <a:gd name="connsiteX677" fmla="*/ 939066 w 7472601"/>
              <a:gd name="connsiteY677" fmla="*/ 3378798 h 6858000"/>
              <a:gd name="connsiteX678" fmla="*/ 115099 w 7472601"/>
              <a:gd name="connsiteY678" fmla="*/ 3607650 h 6858000"/>
              <a:gd name="connsiteX679" fmla="*/ 97284 w 7472601"/>
              <a:gd name="connsiteY679" fmla="*/ 3520393 h 6858000"/>
              <a:gd name="connsiteX680" fmla="*/ 922050 w 7472601"/>
              <a:gd name="connsiteY680" fmla="*/ 3074867 h 6858000"/>
              <a:gd name="connsiteX681" fmla="*/ 1405265 w 7472601"/>
              <a:gd name="connsiteY681" fmla="*/ 3016319 h 6858000"/>
              <a:gd name="connsiteX682" fmla="*/ 1407512 w 7472601"/>
              <a:gd name="connsiteY682" fmla="*/ 3018001 h 6858000"/>
              <a:gd name="connsiteX683" fmla="*/ 1726266 w 7472601"/>
              <a:gd name="connsiteY683" fmla="*/ 2777274 h 6858000"/>
              <a:gd name="connsiteX684" fmla="*/ 625390 w 7472601"/>
              <a:gd name="connsiteY684" fmla="*/ 2514541 h 6858000"/>
              <a:gd name="connsiteX685" fmla="*/ 619799 w 7472601"/>
              <a:gd name="connsiteY685" fmla="*/ 2527180 h 6858000"/>
              <a:gd name="connsiteX686" fmla="*/ 310030 w 7472601"/>
              <a:gd name="connsiteY686" fmla="*/ 2771818 h 6858000"/>
              <a:gd name="connsiteX687" fmla="*/ 173877 w 7472601"/>
              <a:gd name="connsiteY687" fmla="*/ 2937056 h 6858000"/>
              <a:gd name="connsiteX688" fmla="*/ 77889 w 7472601"/>
              <a:gd name="connsiteY688" fmla="*/ 3138440 h 6858000"/>
              <a:gd name="connsiteX689" fmla="*/ 0 w 7472601"/>
              <a:gd name="connsiteY689" fmla="*/ 3271395 h 6858000"/>
              <a:gd name="connsiteX690" fmla="*/ 0 w 7472601"/>
              <a:gd name="connsiteY690" fmla="*/ 3153002 h 6858000"/>
              <a:gd name="connsiteX691" fmla="*/ 2386 w 7472601"/>
              <a:gd name="connsiteY691" fmla="*/ 3149203 h 6858000"/>
              <a:gd name="connsiteX692" fmla="*/ 89753 w 7472601"/>
              <a:gd name="connsiteY692" fmla="*/ 2987702 h 6858000"/>
              <a:gd name="connsiteX693" fmla="*/ 76869 w 7472601"/>
              <a:gd name="connsiteY693" fmla="*/ 3005404 h 6858000"/>
              <a:gd name="connsiteX694" fmla="*/ 32049 w 7472601"/>
              <a:gd name="connsiteY694" fmla="*/ 3065814 h 6858000"/>
              <a:gd name="connsiteX695" fmla="*/ 0 w 7472601"/>
              <a:gd name="connsiteY695" fmla="*/ 3108744 h 6858000"/>
              <a:gd name="connsiteX696" fmla="*/ 0 w 7472601"/>
              <a:gd name="connsiteY696" fmla="*/ 3058059 h 6858000"/>
              <a:gd name="connsiteX697" fmla="*/ 7610 w 7472601"/>
              <a:gd name="connsiteY697" fmla="*/ 3047889 h 6858000"/>
              <a:gd name="connsiteX698" fmla="*/ 52419 w 7472601"/>
              <a:gd name="connsiteY698" fmla="*/ 2987479 h 6858000"/>
              <a:gd name="connsiteX699" fmla="*/ 59142 w 7472601"/>
              <a:gd name="connsiteY699" fmla="*/ 2978488 h 6858000"/>
              <a:gd name="connsiteX700" fmla="*/ 0 w 7472601"/>
              <a:gd name="connsiteY700" fmla="*/ 3015334 h 6858000"/>
              <a:gd name="connsiteX701" fmla="*/ 0 w 7472601"/>
              <a:gd name="connsiteY701" fmla="*/ 2914286 h 6858000"/>
              <a:gd name="connsiteX702" fmla="*/ 36383 w 7472601"/>
              <a:gd name="connsiteY702" fmla="*/ 2901128 h 6858000"/>
              <a:gd name="connsiteX703" fmla="*/ 156329 w 7472601"/>
              <a:gd name="connsiteY703" fmla="*/ 2840533 h 6858000"/>
              <a:gd name="connsiteX704" fmla="*/ 358355 w 7472601"/>
              <a:gd name="connsiteY704" fmla="*/ 2620471 h 6858000"/>
              <a:gd name="connsiteX705" fmla="*/ 510577 w 7472601"/>
              <a:gd name="connsiteY705" fmla="*/ 2501244 h 6858000"/>
              <a:gd name="connsiteX706" fmla="*/ 211967 w 7472601"/>
              <a:gd name="connsiteY706" fmla="*/ 2479171 h 6858000"/>
              <a:gd name="connsiteX707" fmla="*/ 0 w 7472601"/>
              <a:gd name="connsiteY707" fmla="*/ 2476398 h 6858000"/>
              <a:gd name="connsiteX708" fmla="*/ 0 w 7472601"/>
              <a:gd name="connsiteY708" fmla="*/ 2389189 h 6858000"/>
              <a:gd name="connsiteX709" fmla="*/ 103062 w 7472601"/>
              <a:gd name="connsiteY709" fmla="*/ 2389518 h 6858000"/>
              <a:gd name="connsiteX710" fmla="*/ 510734 w 7472601"/>
              <a:gd name="connsiteY710" fmla="*/ 2416201 h 6858000"/>
              <a:gd name="connsiteX711" fmla="*/ 279257 w 7472601"/>
              <a:gd name="connsiteY711" fmla="*/ 2092102 h 6858000"/>
              <a:gd name="connsiteX712" fmla="*/ 65265 w 7472601"/>
              <a:gd name="connsiteY712" fmla="*/ 2006049 h 6858000"/>
              <a:gd name="connsiteX713" fmla="*/ 0 w 7472601"/>
              <a:gd name="connsiteY713" fmla="*/ 1982532 h 6858000"/>
              <a:gd name="connsiteX714" fmla="*/ 0 w 7472601"/>
              <a:gd name="connsiteY714" fmla="*/ 1912789 h 6858000"/>
              <a:gd name="connsiteX715" fmla="*/ 97460 w 7472601"/>
              <a:gd name="connsiteY715" fmla="*/ 1953725 h 6858000"/>
              <a:gd name="connsiteX716" fmla="*/ 221272 w 7472601"/>
              <a:gd name="connsiteY716" fmla="*/ 1980766 h 6858000"/>
              <a:gd name="connsiteX717" fmla="*/ 116765 w 7472601"/>
              <a:gd name="connsiteY717" fmla="*/ 1911033 h 6858000"/>
              <a:gd name="connsiteX718" fmla="*/ 16405 w 7472601"/>
              <a:gd name="connsiteY718" fmla="*/ 1803412 h 6858000"/>
              <a:gd name="connsiteX719" fmla="*/ 0 w 7472601"/>
              <a:gd name="connsiteY719" fmla="*/ 1784777 h 6858000"/>
              <a:gd name="connsiteX720" fmla="*/ 0 w 7472601"/>
              <a:gd name="connsiteY720" fmla="*/ 1740082 h 6858000"/>
              <a:gd name="connsiteX721" fmla="*/ 39394 w 7472601"/>
              <a:gd name="connsiteY721" fmla="*/ 1784856 h 6858000"/>
              <a:gd name="connsiteX722" fmla="*/ 135813 w 7472601"/>
              <a:gd name="connsiteY722" fmla="*/ 1888838 h 6858000"/>
              <a:gd name="connsiteX723" fmla="*/ 242575 w 7472601"/>
              <a:gd name="connsiteY723" fmla="*/ 1958841 h 6858000"/>
              <a:gd name="connsiteX724" fmla="*/ 82197 w 7472601"/>
              <a:gd name="connsiteY724" fmla="*/ 1754826 h 6858000"/>
              <a:gd name="connsiteX725" fmla="*/ 0 w 7472601"/>
              <a:gd name="connsiteY725" fmla="*/ 1679650 h 6858000"/>
              <a:gd name="connsiteX726" fmla="*/ 0 w 7472601"/>
              <a:gd name="connsiteY726" fmla="*/ 1602463 h 6858000"/>
              <a:gd name="connsiteX727" fmla="*/ 84689 w 7472601"/>
              <a:gd name="connsiteY727" fmla="*/ 1677442 h 6858000"/>
              <a:gd name="connsiteX728" fmla="*/ 298437 w 7472601"/>
              <a:gd name="connsiteY728" fmla="*/ 1968019 h 6858000"/>
              <a:gd name="connsiteX729" fmla="*/ 227269 w 7472601"/>
              <a:gd name="connsiteY729" fmla="*/ 1114064 h 6858000"/>
              <a:gd name="connsiteX730" fmla="*/ 248003 w 7472601"/>
              <a:gd name="connsiteY730" fmla="*/ 1089613 h 6858000"/>
              <a:gd name="connsiteX731" fmla="*/ 427020 w 7472601"/>
              <a:gd name="connsiteY731" fmla="*/ 1619803 h 6858000"/>
              <a:gd name="connsiteX732" fmla="*/ 340345 w 7472601"/>
              <a:gd name="connsiteY732" fmla="*/ 2027739 h 6858000"/>
              <a:gd name="connsiteX733" fmla="*/ 360865 w 7472601"/>
              <a:gd name="connsiteY733" fmla="*/ 2044827 h 6858000"/>
              <a:gd name="connsiteX734" fmla="*/ 560414 w 7472601"/>
              <a:gd name="connsiteY734" fmla="*/ 2421457 h 6858000"/>
              <a:gd name="connsiteX735" fmla="*/ 1359703 w 7472601"/>
              <a:gd name="connsiteY735" fmla="*/ 2578554 h 6858000"/>
              <a:gd name="connsiteX736" fmla="*/ 1359422 w 7472601"/>
              <a:gd name="connsiteY736" fmla="*/ 2577994 h 6858000"/>
              <a:gd name="connsiteX737" fmla="*/ 828701 w 7472601"/>
              <a:gd name="connsiteY737" fmla="*/ 1839520 h 6858000"/>
              <a:gd name="connsiteX738" fmla="*/ 494427 w 7472601"/>
              <a:gd name="connsiteY738" fmla="*/ 1092333 h 6858000"/>
              <a:gd name="connsiteX739" fmla="*/ 506322 w 7472601"/>
              <a:gd name="connsiteY739" fmla="*/ 1020997 h 6858000"/>
              <a:gd name="connsiteX740" fmla="*/ 4570198 w 7472601"/>
              <a:gd name="connsiteY740" fmla="*/ 978081 h 6858000"/>
              <a:gd name="connsiteX741" fmla="*/ 4523691 w 7472601"/>
              <a:gd name="connsiteY741" fmla="*/ 1127776 h 6858000"/>
              <a:gd name="connsiteX742" fmla="*/ 4509875 w 7472601"/>
              <a:gd name="connsiteY742" fmla="*/ 1167552 h 6858000"/>
              <a:gd name="connsiteX743" fmla="*/ 4478168 w 7472601"/>
              <a:gd name="connsiteY743" fmla="*/ 1260735 h 6858000"/>
              <a:gd name="connsiteX744" fmla="*/ 4409309 w 7472601"/>
              <a:gd name="connsiteY744" fmla="*/ 1666996 h 6858000"/>
              <a:gd name="connsiteX745" fmla="*/ 4370031 w 7472601"/>
              <a:gd name="connsiteY745" fmla="*/ 1955666 h 6858000"/>
              <a:gd name="connsiteX746" fmla="*/ 4570198 w 7472601"/>
              <a:gd name="connsiteY746" fmla="*/ 978081 h 6858000"/>
              <a:gd name="connsiteX747" fmla="*/ 4557898 w 7472601"/>
              <a:gd name="connsiteY747" fmla="*/ 900011 h 6858000"/>
              <a:gd name="connsiteX748" fmla="*/ 4344840 w 7472601"/>
              <a:gd name="connsiteY748" fmla="*/ 1922038 h 6858000"/>
              <a:gd name="connsiteX749" fmla="*/ 4378710 w 7472601"/>
              <a:gd name="connsiteY749" fmla="*/ 1665516 h 6858000"/>
              <a:gd name="connsiteX750" fmla="*/ 4448798 w 7472601"/>
              <a:gd name="connsiteY750" fmla="*/ 1253024 h 6858000"/>
              <a:gd name="connsiteX751" fmla="*/ 4480315 w 7472601"/>
              <a:gd name="connsiteY751" fmla="*/ 1158454 h 6858000"/>
              <a:gd name="connsiteX752" fmla="*/ 4494133 w 7472601"/>
              <a:gd name="connsiteY752" fmla="*/ 1118676 h 6858000"/>
              <a:gd name="connsiteX753" fmla="*/ 4557898 w 7472601"/>
              <a:gd name="connsiteY753" fmla="*/ 900011 h 6858000"/>
              <a:gd name="connsiteX754" fmla="*/ 5870151 w 7472601"/>
              <a:gd name="connsiteY754" fmla="*/ 898890 h 6858000"/>
              <a:gd name="connsiteX755" fmla="*/ 5861335 w 7472601"/>
              <a:gd name="connsiteY755" fmla="*/ 899177 h 6858000"/>
              <a:gd name="connsiteX756" fmla="*/ 5843702 w 7472601"/>
              <a:gd name="connsiteY756" fmla="*/ 899748 h 6858000"/>
              <a:gd name="connsiteX757" fmla="*/ 5651107 w 7472601"/>
              <a:gd name="connsiteY757" fmla="*/ 920306 h 6858000"/>
              <a:gd name="connsiteX758" fmla="*/ 5459407 w 7472601"/>
              <a:gd name="connsiteY758" fmla="*/ 940975 h 6858000"/>
              <a:gd name="connsiteX759" fmla="*/ 5374846 w 7472601"/>
              <a:gd name="connsiteY759" fmla="*/ 941988 h 6858000"/>
              <a:gd name="connsiteX760" fmla="*/ 5256105 w 7472601"/>
              <a:gd name="connsiteY760" fmla="*/ 945632 h 6858000"/>
              <a:gd name="connsiteX761" fmla="*/ 5107071 w 7472601"/>
              <a:gd name="connsiteY761" fmla="*/ 969720 h 6858000"/>
              <a:gd name="connsiteX762" fmla="*/ 4998681 w 7472601"/>
              <a:gd name="connsiteY762" fmla="*/ 988771 h 6858000"/>
              <a:gd name="connsiteX763" fmla="*/ 5870151 w 7472601"/>
              <a:gd name="connsiteY763" fmla="*/ 898890 h 6858000"/>
              <a:gd name="connsiteX764" fmla="*/ 5504425 w 7472601"/>
              <a:gd name="connsiteY764" fmla="*/ 848067 h 6858000"/>
              <a:gd name="connsiteX765" fmla="*/ 4968849 w 7472601"/>
              <a:gd name="connsiteY765" fmla="*/ 962318 h 6858000"/>
              <a:gd name="connsiteX766" fmla="*/ 5104039 w 7472601"/>
              <a:gd name="connsiteY766" fmla="*/ 940634 h 6858000"/>
              <a:gd name="connsiteX767" fmla="*/ 5256311 w 7472601"/>
              <a:gd name="connsiteY767" fmla="*/ 916490 h 6858000"/>
              <a:gd name="connsiteX768" fmla="*/ 5377381 w 7472601"/>
              <a:gd name="connsiteY768" fmla="*/ 912671 h 6858000"/>
              <a:gd name="connsiteX769" fmla="*/ 5460148 w 7472601"/>
              <a:gd name="connsiteY769" fmla="*/ 911442 h 6858000"/>
              <a:gd name="connsiteX770" fmla="*/ 5648971 w 7472601"/>
              <a:gd name="connsiteY770" fmla="*/ 891331 h 6858000"/>
              <a:gd name="connsiteX771" fmla="*/ 5844807 w 7472601"/>
              <a:gd name="connsiteY771" fmla="*/ 870718 h 6858000"/>
              <a:gd name="connsiteX772" fmla="*/ 5862975 w 7472601"/>
              <a:gd name="connsiteY772" fmla="*/ 869756 h 6858000"/>
              <a:gd name="connsiteX773" fmla="*/ 5920887 w 7472601"/>
              <a:gd name="connsiteY773" fmla="*/ 865929 h 6858000"/>
              <a:gd name="connsiteX774" fmla="*/ 5504425 w 7472601"/>
              <a:gd name="connsiteY774" fmla="*/ 848067 h 6858000"/>
              <a:gd name="connsiteX775" fmla="*/ 3607114 w 7472601"/>
              <a:gd name="connsiteY775" fmla="*/ 467441 h 6858000"/>
              <a:gd name="connsiteX776" fmla="*/ 3296242 w 7472601"/>
              <a:gd name="connsiteY776" fmla="*/ 807991 h 6858000"/>
              <a:gd name="connsiteX777" fmla="*/ 3174674 w 7472601"/>
              <a:gd name="connsiteY777" fmla="*/ 919759 h 6858000"/>
              <a:gd name="connsiteX778" fmla="*/ 3042978 w 7472601"/>
              <a:gd name="connsiteY778" fmla="*/ 1054894 h 6858000"/>
              <a:gd name="connsiteX779" fmla="*/ 2968914 w 7472601"/>
              <a:gd name="connsiteY779" fmla="*/ 1133756 h 6858000"/>
              <a:gd name="connsiteX780" fmla="*/ 3103823 w 7472601"/>
              <a:gd name="connsiteY780" fmla="*/ 1026814 h 6858000"/>
              <a:gd name="connsiteX781" fmla="*/ 3607114 w 7472601"/>
              <a:gd name="connsiteY781" fmla="*/ 467441 h 6858000"/>
              <a:gd name="connsiteX782" fmla="*/ 3744487 w 7472601"/>
              <a:gd name="connsiteY782" fmla="*/ 383136 h 6858000"/>
              <a:gd name="connsiteX783" fmla="*/ 3970213 w 7472601"/>
              <a:gd name="connsiteY783" fmla="*/ 995559 h 6858000"/>
              <a:gd name="connsiteX784" fmla="*/ 3744487 w 7472601"/>
              <a:gd name="connsiteY784" fmla="*/ 383136 h 6858000"/>
              <a:gd name="connsiteX785" fmla="*/ 3624562 w 7472601"/>
              <a:gd name="connsiteY785" fmla="*/ 367041 h 6858000"/>
              <a:gd name="connsiteX786" fmla="*/ 3489712 w 7472601"/>
              <a:gd name="connsiteY786" fmla="*/ 485386 h 6858000"/>
              <a:gd name="connsiteX787" fmla="*/ 3182994 w 7472601"/>
              <a:gd name="connsiteY787" fmla="*/ 828265 h 6858000"/>
              <a:gd name="connsiteX788" fmla="*/ 2892114 w 7472601"/>
              <a:gd name="connsiteY788" fmla="*/ 1172635 h 6858000"/>
              <a:gd name="connsiteX789" fmla="*/ 3021459 w 7472601"/>
              <a:gd name="connsiteY789" fmla="*/ 1035385 h 6858000"/>
              <a:gd name="connsiteX790" fmla="*/ 3153873 w 7472601"/>
              <a:gd name="connsiteY790" fmla="*/ 898971 h 6858000"/>
              <a:gd name="connsiteX791" fmla="*/ 3276511 w 7472601"/>
              <a:gd name="connsiteY791" fmla="*/ 786423 h 6858000"/>
              <a:gd name="connsiteX792" fmla="*/ 3584154 w 7472601"/>
              <a:gd name="connsiteY792" fmla="*/ 448218 h 6858000"/>
              <a:gd name="connsiteX793" fmla="*/ 3624562 w 7472601"/>
              <a:gd name="connsiteY793" fmla="*/ 367041 h 6858000"/>
              <a:gd name="connsiteX794" fmla="*/ 3766672 w 7472601"/>
              <a:gd name="connsiteY794" fmla="*/ 359429 h 6858000"/>
              <a:gd name="connsiteX795" fmla="*/ 3996338 w 7472601"/>
              <a:gd name="connsiteY795" fmla="*/ 968237 h 6858000"/>
              <a:gd name="connsiteX796" fmla="*/ 3766672 w 7472601"/>
              <a:gd name="connsiteY796" fmla="*/ 359429 h 6858000"/>
              <a:gd name="connsiteX797" fmla="*/ 5805386 w 7472601"/>
              <a:gd name="connsiteY797" fmla="*/ 239240 h 6858000"/>
              <a:gd name="connsiteX798" fmla="*/ 5736947 w 7472601"/>
              <a:gd name="connsiteY798" fmla="*/ 261367 h 6858000"/>
              <a:gd name="connsiteX799" fmla="*/ 5427012 w 7472601"/>
              <a:gd name="connsiteY799" fmla="*/ 311272 h 6858000"/>
              <a:gd name="connsiteX800" fmla="*/ 5147818 w 7472601"/>
              <a:gd name="connsiteY800" fmla="*/ 322112 h 6858000"/>
              <a:gd name="connsiteX801" fmla="*/ 5060854 w 7472601"/>
              <a:gd name="connsiteY801" fmla="*/ 311882 h 6858000"/>
              <a:gd name="connsiteX802" fmla="*/ 4945989 w 7472601"/>
              <a:gd name="connsiteY802" fmla="*/ 300516 h 6858000"/>
              <a:gd name="connsiteX803" fmla="*/ 5410479 w 7472601"/>
              <a:gd name="connsiteY803" fmla="*/ 348434 h 6858000"/>
              <a:gd name="connsiteX804" fmla="*/ 5805386 w 7472601"/>
              <a:gd name="connsiteY804" fmla="*/ 239240 h 6858000"/>
              <a:gd name="connsiteX805" fmla="*/ 5905192 w 7472601"/>
              <a:gd name="connsiteY805" fmla="*/ 163079 h 6858000"/>
              <a:gd name="connsiteX806" fmla="*/ 5865655 w 7472601"/>
              <a:gd name="connsiteY806" fmla="*/ 171901 h 6858000"/>
              <a:gd name="connsiteX807" fmla="*/ 5259740 w 7472601"/>
              <a:gd name="connsiteY807" fmla="*/ 257013 h 6858000"/>
              <a:gd name="connsiteX808" fmla="*/ 5208466 w 7472601"/>
              <a:gd name="connsiteY808" fmla="*/ 257550 h 6858000"/>
              <a:gd name="connsiteX809" fmla="*/ 4980204 w 7472601"/>
              <a:gd name="connsiteY809" fmla="*/ 271903 h 6858000"/>
              <a:gd name="connsiteX810" fmla="*/ 5068068 w 7472601"/>
              <a:gd name="connsiteY810" fmla="*/ 282244 h 6858000"/>
              <a:gd name="connsiteX811" fmla="*/ 5153231 w 7472601"/>
              <a:gd name="connsiteY811" fmla="*/ 292240 h 6858000"/>
              <a:gd name="connsiteX812" fmla="*/ 5426491 w 7472601"/>
              <a:gd name="connsiteY812" fmla="*/ 281128 h 6858000"/>
              <a:gd name="connsiteX813" fmla="*/ 5731212 w 7472601"/>
              <a:gd name="connsiteY813" fmla="*/ 231951 h 6858000"/>
              <a:gd name="connsiteX814" fmla="*/ 5905192 w 7472601"/>
              <a:gd name="connsiteY814" fmla="*/ 163079 h 6858000"/>
              <a:gd name="connsiteX815" fmla="*/ 5944437 w 7472601"/>
              <a:gd name="connsiteY815" fmla="*/ 113829 h 6858000"/>
              <a:gd name="connsiteX816" fmla="*/ 5825032 w 7472601"/>
              <a:gd name="connsiteY816" fmla="*/ 146405 h 6858000"/>
              <a:gd name="connsiteX817" fmla="*/ 4955599 w 7472601"/>
              <a:gd name="connsiteY817" fmla="*/ 247008 h 6858000"/>
              <a:gd name="connsiteX818" fmla="*/ 5210104 w 7472601"/>
              <a:gd name="connsiteY818" fmla="*/ 228123 h 6858000"/>
              <a:gd name="connsiteX819" fmla="*/ 5261015 w 7472601"/>
              <a:gd name="connsiteY819" fmla="*/ 227087 h 6858000"/>
              <a:gd name="connsiteX820" fmla="*/ 5861181 w 7472601"/>
              <a:gd name="connsiteY820" fmla="*/ 143093 h 6858000"/>
              <a:gd name="connsiteX821" fmla="*/ 5961252 w 7472601"/>
              <a:gd name="connsiteY821" fmla="*/ 114820 h 6858000"/>
              <a:gd name="connsiteX822" fmla="*/ 5944437 w 7472601"/>
              <a:gd name="connsiteY822" fmla="*/ 113829 h 6858000"/>
              <a:gd name="connsiteX823" fmla="*/ 3882765 w 7472601"/>
              <a:gd name="connsiteY823" fmla="*/ 0 h 6858000"/>
              <a:gd name="connsiteX824" fmla="*/ 3995099 w 7472601"/>
              <a:gd name="connsiteY824" fmla="*/ 0 h 6858000"/>
              <a:gd name="connsiteX825" fmla="*/ 4163818 w 7472601"/>
              <a:gd name="connsiteY825" fmla="*/ 234104 h 6858000"/>
              <a:gd name="connsiteX826" fmla="*/ 4172099 w 7472601"/>
              <a:gd name="connsiteY826" fmla="*/ 234207 h 6858000"/>
              <a:gd name="connsiteX827" fmla="*/ 4784282 w 7472601"/>
              <a:gd name="connsiteY827" fmla="*/ 276561 h 6858000"/>
              <a:gd name="connsiteX828" fmla="*/ 4801687 w 7472601"/>
              <a:gd name="connsiteY828" fmla="*/ 267764 h 6858000"/>
              <a:gd name="connsiteX829" fmla="*/ 6082788 w 7472601"/>
              <a:gd name="connsiteY829" fmla="*/ 64119 h 6858000"/>
              <a:gd name="connsiteX830" fmla="*/ 6099442 w 7472601"/>
              <a:gd name="connsiteY830" fmla="*/ 82568 h 6858000"/>
              <a:gd name="connsiteX831" fmla="*/ 4804137 w 7472601"/>
              <a:gd name="connsiteY831" fmla="*/ 320931 h 6858000"/>
              <a:gd name="connsiteX832" fmla="*/ 4227047 w 7472601"/>
              <a:gd name="connsiteY832" fmla="*/ 313415 h 6858000"/>
              <a:gd name="connsiteX833" fmla="*/ 4346041 w 7472601"/>
              <a:gd name="connsiteY833" fmla="*/ 456086 h 6858000"/>
              <a:gd name="connsiteX834" fmla="*/ 4870967 w 7472601"/>
              <a:gd name="connsiteY834" fmla="*/ 963061 h 6858000"/>
              <a:gd name="connsiteX835" fmla="*/ 4889647 w 7472601"/>
              <a:gd name="connsiteY835" fmla="*/ 957147 h 6858000"/>
              <a:gd name="connsiteX836" fmla="*/ 5422504 w 7472601"/>
              <a:gd name="connsiteY836" fmla="*/ 805191 h 6858000"/>
              <a:gd name="connsiteX837" fmla="*/ 6087656 w 7472601"/>
              <a:gd name="connsiteY837" fmla="*/ 826703 h 6858000"/>
              <a:gd name="connsiteX838" fmla="*/ 6058717 w 7472601"/>
              <a:gd name="connsiteY838" fmla="*/ 865992 h 6858000"/>
              <a:gd name="connsiteX839" fmla="*/ 4974153 w 7472601"/>
              <a:gd name="connsiteY839" fmla="*/ 1045456 h 6858000"/>
              <a:gd name="connsiteX840" fmla="*/ 5627835 w 7472601"/>
              <a:gd name="connsiteY840" fmla="*/ 1472077 h 6858000"/>
              <a:gd name="connsiteX841" fmla="*/ 5629817 w 7472601"/>
              <a:gd name="connsiteY841" fmla="*/ 1471412 h 6858000"/>
              <a:gd name="connsiteX842" fmla="*/ 5634124 w 7472601"/>
              <a:gd name="connsiteY842" fmla="*/ 1470572 h 6858000"/>
              <a:gd name="connsiteX843" fmla="*/ 5755832 w 7472601"/>
              <a:gd name="connsiteY843" fmla="*/ 1383886 h 6858000"/>
              <a:gd name="connsiteX844" fmla="*/ 6014186 w 7472601"/>
              <a:gd name="connsiteY844" fmla="*/ 1279799 h 6858000"/>
              <a:gd name="connsiteX845" fmla="*/ 6901619 w 7472601"/>
              <a:gd name="connsiteY845" fmla="*/ 1047874 h 6858000"/>
              <a:gd name="connsiteX846" fmla="*/ 6931566 w 7472601"/>
              <a:gd name="connsiteY846" fmla="*/ 1062034 h 6858000"/>
              <a:gd name="connsiteX847" fmla="*/ 5790982 w 7472601"/>
              <a:gd name="connsiteY847" fmla="*/ 1561380 h 6858000"/>
              <a:gd name="connsiteX848" fmla="*/ 6188971 w 7472601"/>
              <a:gd name="connsiteY848" fmla="*/ 1755168 h 6858000"/>
              <a:gd name="connsiteX849" fmla="*/ 6202446 w 7472601"/>
              <a:gd name="connsiteY849" fmla="*/ 1752268 h 6858000"/>
              <a:gd name="connsiteX850" fmla="*/ 7179560 w 7472601"/>
              <a:gd name="connsiteY850" fmla="*/ 1467551 h 6858000"/>
              <a:gd name="connsiteX851" fmla="*/ 7158730 w 7472601"/>
              <a:gd name="connsiteY851" fmla="*/ 1507835 h 6858000"/>
              <a:gd name="connsiteX852" fmla="*/ 6326959 w 7472601"/>
              <a:gd name="connsiteY852" fmla="*/ 1817686 h 6858000"/>
              <a:gd name="connsiteX853" fmla="*/ 6537433 w 7472601"/>
              <a:gd name="connsiteY853" fmla="*/ 1907790 h 6858000"/>
              <a:gd name="connsiteX854" fmla="*/ 6550221 w 7472601"/>
              <a:gd name="connsiteY854" fmla="*/ 1910729 h 6858000"/>
              <a:gd name="connsiteX855" fmla="*/ 6964438 w 7472601"/>
              <a:gd name="connsiteY855" fmla="*/ 2209505 h 6858000"/>
              <a:gd name="connsiteX856" fmla="*/ 7367862 w 7472601"/>
              <a:gd name="connsiteY856" fmla="*/ 2806833 h 6858000"/>
              <a:gd name="connsiteX857" fmla="*/ 7364329 w 7472601"/>
              <a:gd name="connsiteY857" fmla="*/ 2826907 h 6858000"/>
              <a:gd name="connsiteX858" fmla="*/ 7290545 w 7472601"/>
              <a:gd name="connsiteY858" fmla="*/ 2850663 h 6858000"/>
              <a:gd name="connsiteX859" fmla="*/ 6472036 w 7472601"/>
              <a:gd name="connsiteY859" fmla="*/ 1959003 h 6858000"/>
              <a:gd name="connsiteX860" fmla="*/ 5792897 w 7472601"/>
              <a:gd name="connsiteY860" fmla="*/ 1647747 h 6858000"/>
              <a:gd name="connsiteX861" fmla="*/ 5842751 w 7472601"/>
              <a:gd name="connsiteY861" fmla="*/ 1816112 h 6858000"/>
              <a:gd name="connsiteX862" fmla="*/ 5847424 w 7472601"/>
              <a:gd name="connsiteY862" fmla="*/ 1815776 h 6858000"/>
              <a:gd name="connsiteX863" fmla="*/ 6399821 w 7472601"/>
              <a:gd name="connsiteY863" fmla="*/ 2344799 h 6858000"/>
              <a:gd name="connsiteX864" fmla="*/ 6323232 w 7472601"/>
              <a:gd name="connsiteY864" fmla="*/ 2389634 h 6858000"/>
              <a:gd name="connsiteX865" fmla="*/ 5942958 w 7472601"/>
              <a:gd name="connsiteY865" fmla="*/ 2077708 h 6858000"/>
              <a:gd name="connsiteX866" fmla="*/ 5921559 w 7472601"/>
              <a:gd name="connsiteY866" fmla="*/ 2378596 h 6858000"/>
              <a:gd name="connsiteX867" fmla="*/ 5817651 w 7472601"/>
              <a:gd name="connsiteY867" fmla="*/ 3023919 h 6858000"/>
              <a:gd name="connsiteX868" fmla="*/ 5729634 w 7472601"/>
              <a:gd name="connsiteY868" fmla="*/ 3051849 h 6858000"/>
              <a:gd name="connsiteX869" fmla="*/ 5611018 w 7472601"/>
              <a:gd name="connsiteY869" fmla="*/ 2316769 h 6858000"/>
              <a:gd name="connsiteX870" fmla="*/ 5687608 w 7472601"/>
              <a:gd name="connsiteY870" fmla="*/ 2039972 h 6858000"/>
              <a:gd name="connsiteX871" fmla="*/ 5657554 w 7472601"/>
              <a:gd name="connsiteY871" fmla="*/ 1576445 h 6858000"/>
              <a:gd name="connsiteX872" fmla="*/ 5150475 w 7472601"/>
              <a:gd name="connsiteY872" fmla="*/ 1274012 h 6858000"/>
              <a:gd name="connsiteX873" fmla="*/ 5349142 w 7472601"/>
              <a:gd name="connsiteY873" fmla="*/ 2204405 h 6858000"/>
              <a:gd name="connsiteX874" fmla="*/ 5262214 w 7472601"/>
              <a:gd name="connsiteY874" fmla="*/ 2233836 h 6858000"/>
              <a:gd name="connsiteX875" fmla="*/ 4981539 w 7472601"/>
              <a:gd name="connsiteY875" fmla="*/ 1542201 h 6858000"/>
              <a:gd name="connsiteX876" fmla="*/ 4958461 w 7472601"/>
              <a:gd name="connsiteY876" fmla="*/ 1136957 h 6858000"/>
              <a:gd name="connsiteX877" fmla="*/ 4655015 w 7472601"/>
              <a:gd name="connsiteY877" fmla="*/ 891426 h 6858000"/>
              <a:gd name="connsiteX878" fmla="*/ 4348002 w 7472601"/>
              <a:gd name="connsiteY878" fmla="*/ 2205895 h 6858000"/>
              <a:gd name="connsiteX879" fmla="*/ 4262250 w 7472601"/>
              <a:gd name="connsiteY879" fmla="*/ 2219972 h 6858000"/>
              <a:gd name="connsiteX880" fmla="*/ 4550611 w 7472601"/>
              <a:gd name="connsiteY880" fmla="*/ 817540 h 6858000"/>
              <a:gd name="connsiteX881" fmla="*/ 4564418 w 7472601"/>
              <a:gd name="connsiteY881" fmla="*/ 808293 h 6858000"/>
              <a:gd name="connsiteX882" fmla="*/ 4266388 w 7472601"/>
              <a:gd name="connsiteY882" fmla="*/ 500083 h 6858000"/>
              <a:gd name="connsiteX883" fmla="*/ 4032842 w 7472601"/>
              <a:gd name="connsiteY883" fmla="*/ 211809 h 6858000"/>
              <a:gd name="connsiteX884" fmla="*/ 3882765 w 7472601"/>
              <a:gd name="connsiteY884" fmla="*/ 0 h 6858000"/>
              <a:gd name="connsiteX885" fmla="*/ 3721337 w 7472601"/>
              <a:gd name="connsiteY885" fmla="*/ 0 h 6858000"/>
              <a:gd name="connsiteX886" fmla="*/ 3797544 w 7472601"/>
              <a:gd name="connsiteY886" fmla="*/ 0 h 6858000"/>
              <a:gd name="connsiteX887" fmla="*/ 3775734 w 7472601"/>
              <a:gd name="connsiteY887" fmla="*/ 95131 h 6858000"/>
              <a:gd name="connsiteX888" fmla="*/ 3724807 w 7472601"/>
              <a:gd name="connsiteY888" fmla="*/ 272257 h 6858000"/>
              <a:gd name="connsiteX889" fmla="*/ 3726844 w 7472601"/>
              <a:gd name="connsiteY889" fmla="*/ 282988 h 6858000"/>
              <a:gd name="connsiteX890" fmla="*/ 3742664 w 7472601"/>
              <a:gd name="connsiteY890" fmla="*/ 279918 h 6858000"/>
              <a:gd name="connsiteX891" fmla="*/ 4103910 w 7472601"/>
              <a:gd name="connsiteY891" fmla="*/ 1161917 h 6858000"/>
              <a:gd name="connsiteX892" fmla="*/ 4020269 w 7472601"/>
              <a:gd name="connsiteY892" fmla="*/ 1200406 h 6858000"/>
              <a:gd name="connsiteX893" fmla="*/ 3674882 w 7472601"/>
              <a:gd name="connsiteY893" fmla="*/ 488524 h 6858000"/>
              <a:gd name="connsiteX894" fmla="*/ 3132682 w 7472601"/>
              <a:gd name="connsiteY894" fmla="*/ 1072284 h 6858000"/>
              <a:gd name="connsiteX895" fmla="*/ 2716346 w 7472601"/>
              <a:gd name="connsiteY895" fmla="*/ 1276376 h 6858000"/>
              <a:gd name="connsiteX896" fmla="*/ 2716772 w 7472601"/>
              <a:gd name="connsiteY896" fmla="*/ 1255462 h 6858000"/>
              <a:gd name="connsiteX897" fmla="*/ 3471096 w 7472601"/>
              <a:gd name="connsiteY897" fmla="*/ 437072 h 6858000"/>
              <a:gd name="connsiteX898" fmla="*/ 3639057 w 7472601"/>
              <a:gd name="connsiteY898" fmla="*/ 286334 h 6858000"/>
              <a:gd name="connsiteX899" fmla="*/ 3640309 w 7472601"/>
              <a:gd name="connsiteY899" fmla="*/ 284664 h 6858000"/>
              <a:gd name="connsiteX900" fmla="*/ 3646022 w 7472601"/>
              <a:gd name="connsiteY900" fmla="*/ 276711 h 6858000"/>
              <a:gd name="connsiteX901" fmla="*/ 3707943 w 7472601"/>
              <a:gd name="connsiteY901" fmla="*/ 65958 h 6858000"/>
              <a:gd name="connsiteX902" fmla="*/ 3721337 w 7472601"/>
              <a:gd name="connsiteY902" fmla="*/ 0 h 6858000"/>
              <a:gd name="connsiteX903" fmla="*/ 2867960 w 7472601"/>
              <a:gd name="connsiteY903" fmla="*/ 0 h 6858000"/>
              <a:gd name="connsiteX904" fmla="*/ 2926351 w 7472601"/>
              <a:gd name="connsiteY904" fmla="*/ 0 h 6858000"/>
              <a:gd name="connsiteX905" fmla="*/ 2902823 w 7472601"/>
              <a:gd name="connsiteY905" fmla="*/ 262929 h 6858000"/>
              <a:gd name="connsiteX906" fmla="*/ 2940663 w 7472601"/>
              <a:gd name="connsiteY906" fmla="*/ 140884 h 6858000"/>
              <a:gd name="connsiteX907" fmla="*/ 2947039 w 7472601"/>
              <a:gd name="connsiteY907" fmla="*/ 122524 h 6858000"/>
              <a:gd name="connsiteX908" fmla="*/ 2984316 w 7472601"/>
              <a:gd name="connsiteY908" fmla="*/ 0 h 6858000"/>
              <a:gd name="connsiteX909" fmla="*/ 3016114 w 7472601"/>
              <a:gd name="connsiteY909" fmla="*/ 0 h 6858000"/>
              <a:gd name="connsiteX910" fmla="*/ 2979949 w 7472601"/>
              <a:gd name="connsiteY910" fmla="*/ 119274 h 6858000"/>
              <a:gd name="connsiteX911" fmla="*/ 3023879 w 7472601"/>
              <a:gd name="connsiteY911" fmla="*/ 0 h 6858000"/>
              <a:gd name="connsiteX912" fmla="*/ 3105400 w 7472601"/>
              <a:gd name="connsiteY912" fmla="*/ 0 h 6858000"/>
              <a:gd name="connsiteX913" fmla="*/ 3094669 w 7472601"/>
              <a:gd name="connsiteY913" fmla="*/ 30308 h 6858000"/>
              <a:gd name="connsiteX914" fmla="*/ 2901945 w 7472601"/>
              <a:gd name="connsiteY914" fmla="*/ 466538 h 6858000"/>
              <a:gd name="connsiteX915" fmla="*/ 2815209 w 7472601"/>
              <a:gd name="connsiteY915" fmla="*/ 497361 h 6858000"/>
              <a:gd name="connsiteX916" fmla="*/ 2844845 w 7472601"/>
              <a:gd name="connsiteY916" fmla="*/ 127638 h 6858000"/>
              <a:gd name="connsiteX917" fmla="*/ 2867960 w 7472601"/>
              <a:gd name="connsiteY917" fmla="*/ 0 h 6858000"/>
              <a:gd name="connsiteX918" fmla="*/ 1057230 w 7472601"/>
              <a:gd name="connsiteY918" fmla="*/ 0 h 6858000"/>
              <a:gd name="connsiteX919" fmla="*/ 1111003 w 7472601"/>
              <a:gd name="connsiteY919" fmla="*/ 0 h 6858000"/>
              <a:gd name="connsiteX920" fmla="*/ 1125553 w 7472601"/>
              <a:gd name="connsiteY920" fmla="*/ 52588 h 6858000"/>
              <a:gd name="connsiteX921" fmla="*/ 1304276 w 7472601"/>
              <a:gd name="connsiteY921" fmla="*/ 476275 h 6858000"/>
              <a:gd name="connsiteX922" fmla="*/ 1492066 w 7472601"/>
              <a:gd name="connsiteY922" fmla="*/ 886333 h 6858000"/>
              <a:gd name="connsiteX923" fmla="*/ 1423698 w 7472601"/>
              <a:gd name="connsiteY923" fmla="*/ 710817 h 6858000"/>
              <a:gd name="connsiteX924" fmla="*/ 1357609 w 7472601"/>
              <a:gd name="connsiteY924" fmla="*/ 532892 h 6858000"/>
              <a:gd name="connsiteX925" fmla="*/ 1309550 w 7472601"/>
              <a:gd name="connsiteY925" fmla="*/ 374031 h 6858000"/>
              <a:gd name="connsiteX926" fmla="*/ 1193673 w 7472601"/>
              <a:gd name="connsiteY926" fmla="*/ 49533 h 6858000"/>
              <a:gd name="connsiteX927" fmla="*/ 1164391 w 7472601"/>
              <a:gd name="connsiteY927" fmla="*/ 0 h 6858000"/>
              <a:gd name="connsiteX928" fmla="*/ 1200666 w 7472601"/>
              <a:gd name="connsiteY928" fmla="*/ 0 h 6858000"/>
              <a:gd name="connsiteX929" fmla="*/ 1223408 w 7472601"/>
              <a:gd name="connsiteY929" fmla="*/ 38996 h 6858000"/>
              <a:gd name="connsiteX930" fmla="*/ 1339635 w 7472601"/>
              <a:gd name="connsiteY930" fmla="*/ 365517 h 6858000"/>
              <a:gd name="connsiteX931" fmla="*/ 1387469 w 7472601"/>
              <a:gd name="connsiteY931" fmla="*/ 523079 h 6858000"/>
              <a:gd name="connsiteX932" fmla="*/ 1452685 w 7472601"/>
              <a:gd name="connsiteY932" fmla="*/ 699806 h 6858000"/>
              <a:gd name="connsiteX933" fmla="*/ 1492092 w 7472601"/>
              <a:gd name="connsiteY933" fmla="*/ 800424 h 6858000"/>
              <a:gd name="connsiteX934" fmla="*/ 1455302 w 7472601"/>
              <a:gd name="connsiteY934" fmla="*/ 632913 h 6858000"/>
              <a:gd name="connsiteX935" fmla="*/ 1222336 w 7472601"/>
              <a:gd name="connsiteY935" fmla="*/ 9480 h 6858000"/>
              <a:gd name="connsiteX936" fmla="*/ 1214634 w 7472601"/>
              <a:gd name="connsiteY936" fmla="*/ 0 h 6858000"/>
              <a:gd name="connsiteX937" fmla="*/ 1289827 w 7472601"/>
              <a:gd name="connsiteY937" fmla="*/ 0 h 6858000"/>
              <a:gd name="connsiteX938" fmla="*/ 1321076 w 7472601"/>
              <a:gd name="connsiteY938" fmla="*/ 59722 h 6858000"/>
              <a:gd name="connsiteX939" fmla="*/ 1512579 w 7472601"/>
              <a:gd name="connsiteY939" fmla="*/ 626441 h 6858000"/>
              <a:gd name="connsiteX940" fmla="*/ 1506076 w 7472601"/>
              <a:gd name="connsiteY940" fmla="*/ 1089289 h 6858000"/>
              <a:gd name="connsiteX941" fmla="*/ 1486346 w 7472601"/>
              <a:gd name="connsiteY941" fmla="*/ 1079919 h 6858000"/>
              <a:gd name="connsiteX942" fmla="*/ 1070511 w 7472601"/>
              <a:gd name="connsiteY942" fmla="*/ 48609 h 6858000"/>
              <a:gd name="connsiteX943" fmla="*/ 1057230 w 7472601"/>
              <a:gd name="connsiteY943" fmla="*/ 0 h 6858000"/>
              <a:gd name="connsiteX944" fmla="*/ 43151 w 7472601"/>
              <a:gd name="connsiteY944" fmla="*/ 0 h 6858000"/>
              <a:gd name="connsiteX945" fmla="*/ 95283 w 7472601"/>
              <a:gd name="connsiteY945" fmla="*/ 0 h 6858000"/>
              <a:gd name="connsiteX946" fmla="*/ 300708 w 7472601"/>
              <a:gd name="connsiteY946" fmla="*/ 154571 h 6858000"/>
              <a:gd name="connsiteX947" fmla="*/ 530414 w 7472601"/>
              <a:gd name="connsiteY947" fmla="*/ 354673 h 6858000"/>
              <a:gd name="connsiteX948" fmla="*/ 333785 w 7472601"/>
              <a:gd name="connsiteY948" fmla="*/ 161564 h 6858000"/>
              <a:gd name="connsiteX949" fmla="*/ 147005 w 7472601"/>
              <a:gd name="connsiteY949" fmla="*/ 0 h 6858000"/>
              <a:gd name="connsiteX950" fmla="*/ 272509 w 7472601"/>
              <a:gd name="connsiteY950" fmla="*/ 0 h 6858000"/>
              <a:gd name="connsiteX951" fmla="*/ 326276 w 7472601"/>
              <a:gd name="connsiteY951" fmla="*/ 45847 h 6858000"/>
              <a:gd name="connsiteX952" fmla="*/ 823759 w 7472601"/>
              <a:gd name="connsiteY952" fmla="*/ 574145 h 6858000"/>
              <a:gd name="connsiteX953" fmla="*/ 811254 w 7472601"/>
              <a:gd name="connsiteY953" fmla="*/ 665546 h 6858000"/>
              <a:gd name="connsiteX954" fmla="*/ 154042 w 7472601"/>
              <a:gd name="connsiteY954" fmla="*/ 261522 h 6858000"/>
              <a:gd name="connsiteX955" fmla="*/ 13550 w 7472601"/>
              <a:gd name="connsiteY955" fmla="*/ 158423 h 6858000"/>
              <a:gd name="connsiteX956" fmla="*/ 0 w 7472601"/>
              <a:gd name="connsiteY956" fmla="*/ 146618 h 6858000"/>
              <a:gd name="connsiteX957" fmla="*/ 0 w 7472601"/>
              <a:gd name="connsiteY957" fmla="*/ 59161 h 6858000"/>
              <a:gd name="connsiteX958" fmla="*/ 45427 w 7472601"/>
              <a:gd name="connsiteY958" fmla="*/ 101078 h 6858000"/>
              <a:gd name="connsiteX959" fmla="*/ 630103 w 7472601"/>
              <a:gd name="connsiteY959" fmla="*/ 485885 h 6858000"/>
              <a:gd name="connsiteX960" fmla="*/ 532040 w 7472601"/>
              <a:gd name="connsiteY960" fmla="*/ 399359 h 6858000"/>
              <a:gd name="connsiteX961" fmla="*/ 517618 w 7472601"/>
              <a:gd name="connsiteY961" fmla="*/ 385726 h 6858000"/>
              <a:gd name="connsiteX962" fmla="*/ 285074 w 7472601"/>
              <a:gd name="connsiteY962" fmla="*/ 182755 h 6858000"/>
              <a:gd name="connsiteX963" fmla="*/ 43151 w 7472601"/>
              <a:gd name="connsiteY963" fmla="*/ 0 h 6858000"/>
              <a:gd name="connsiteX0" fmla="*/ 369702 w 7472601"/>
              <a:gd name="connsiteY0" fmla="*/ 6712169 h 6858000"/>
              <a:gd name="connsiteX1" fmla="*/ 366575 w 7472601"/>
              <a:gd name="connsiteY1" fmla="*/ 6715556 h 6858000"/>
              <a:gd name="connsiteX2" fmla="*/ 371637 w 7472601"/>
              <a:gd name="connsiteY2" fmla="*/ 6713954 h 6858000"/>
              <a:gd name="connsiteX3" fmla="*/ 369702 w 7472601"/>
              <a:gd name="connsiteY3" fmla="*/ 6712169 h 6858000"/>
              <a:gd name="connsiteX4" fmla="*/ 7088673 w 7472601"/>
              <a:gd name="connsiteY4" fmla="*/ 6610396 h 6858000"/>
              <a:gd name="connsiteX5" fmla="*/ 7440138 w 7472601"/>
              <a:gd name="connsiteY5" fmla="*/ 6622648 h 6858000"/>
              <a:gd name="connsiteX6" fmla="*/ 7467600 w 7472601"/>
              <a:gd name="connsiteY6" fmla="*/ 6628217 h 6858000"/>
              <a:gd name="connsiteX7" fmla="*/ 7467600 w 7472601"/>
              <a:gd name="connsiteY7" fmla="*/ 6668575 h 6858000"/>
              <a:gd name="connsiteX8" fmla="*/ 7392322 w 7472601"/>
              <a:gd name="connsiteY8" fmla="*/ 6658238 h 6858000"/>
              <a:gd name="connsiteX9" fmla="*/ 7467600 w 7472601"/>
              <a:gd name="connsiteY9" fmla="*/ 6683873 h 6858000"/>
              <a:gd name="connsiteX10" fmla="*/ 7467600 w 7472601"/>
              <a:gd name="connsiteY10" fmla="*/ 6714215 h 6858000"/>
              <a:gd name="connsiteX11" fmla="*/ 7447383 w 7472601"/>
              <a:gd name="connsiteY11" fmla="*/ 6707202 h 6858000"/>
              <a:gd name="connsiteX12" fmla="*/ 7289862 w 7472601"/>
              <a:gd name="connsiteY12" fmla="*/ 6659827 h 6858000"/>
              <a:gd name="connsiteX13" fmla="*/ 7434024 w 7472601"/>
              <a:gd name="connsiteY13" fmla="*/ 6722130 h 6858000"/>
              <a:gd name="connsiteX14" fmla="*/ 7467600 w 7472601"/>
              <a:gd name="connsiteY14" fmla="*/ 6736157 h 6858000"/>
              <a:gd name="connsiteX15" fmla="*/ 7467600 w 7472601"/>
              <a:gd name="connsiteY15" fmla="*/ 6767913 h 6858000"/>
              <a:gd name="connsiteX16" fmla="*/ 7392158 w 7472601"/>
              <a:gd name="connsiteY16" fmla="*/ 6771365 h 6858000"/>
              <a:gd name="connsiteX17" fmla="*/ 7467600 w 7472601"/>
              <a:gd name="connsiteY17" fmla="*/ 6805948 h 6858000"/>
              <a:gd name="connsiteX18" fmla="*/ 7467600 w 7472601"/>
              <a:gd name="connsiteY18" fmla="*/ 6831490 h 6858000"/>
              <a:gd name="connsiteX19" fmla="*/ 7410696 w 7472601"/>
              <a:gd name="connsiteY19" fmla="*/ 6803861 h 6858000"/>
              <a:gd name="connsiteX20" fmla="*/ 7088673 w 7472601"/>
              <a:gd name="connsiteY20" fmla="*/ 6610396 h 6858000"/>
              <a:gd name="connsiteX21" fmla="*/ 1019354 w 7472601"/>
              <a:gd name="connsiteY21" fmla="*/ 6315006 h 6858000"/>
              <a:gd name="connsiteX22" fmla="*/ 441046 w 7472601"/>
              <a:gd name="connsiteY22" fmla="*/ 6691153 h 6858000"/>
              <a:gd name="connsiteX23" fmla="*/ 1019354 w 7472601"/>
              <a:gd name="connsiteY23" fmla="*/ 6315006 h 6858000"/>
              <a:gd name="connsiteX24" fmla="*/ 991680 w 7472601"/>
              <a:gd name="connsiteY24" fmla="*/ 6298413 h 6858000"/>
              <a:gd name="connsiteX25" fmla="*/ 409060 w 7472601"/>
              <a:gd name="connsiteY25" fmla="*/ 6671470 h 6858000"/>
              <a:gd name="connsiteX26" fmla="*/ 991680 w 7472601"/>
              <a:gd name="connsiteY26" fmla="*/ 6298413 h 6858000"/>
              <a:gd name="connsiteX27" fmla="*/ 103333 w 7472601"/>
              <a:gd name="connsiteY27" fmla="*/ 5699602 h 6858000"/>
              <a:gd name="connsiteX28" fmla="*/ 233938 w 7472601"/>
              <a:gd name="connsiteY28" fmla="*/ 5809416 h 6858000"/>
              <a:gd name="connsiteX29" fmla="*/ 883580 w 7472601"/>
              <a:gd name="connsiteY29" fmla="*/ 6180710 h 6858000"/>
              <a:gd name="connsiteX30" fmla="*/ 487337 w 7472601"/>
              <a:gd name="connsiteY30" fmla="*/ 5950182 h 6858000"/>
              <a:gd name="connsiteX31" fmla="*/ 354051 w 7472601"/>
              <a:gd name="connsiteY31" fmla="*/ 5854912 h 6858000"/>
              <a:gd name="connsiteX32" fmla="*/ 195436 w 7472601"/>
              <a:gd name="connsiteY32" fmla="*/ 5755068 h 6858000"/>
              <a:gd name="connsiteX33" fmla="*/ 103333 w 7472601"/>
              <a:gd name="connsiteY33" fmla="*/ 5699602 h 6858000"/>
              <a:gd name="connsiteX34" fmla="*/ 5539432 w 7472601"/>
              <a:gd name="connsiteY34" fmla="*/ 5642928 h 6858000"/>
              <a:gd name="connsiteX35" fmla="*/ 5555462 w 7472601"/>
              <a:gd name="connsiteY35" fmla="*/ 5694454 h 6858000"/>
              <a:gd name="connsiteX36" fmla="*/ 5828270 w 7472601"/>
              <a:gd name="connsiteY36" fmla="*/ 6320663 h 6858000"/>
              <a:gd name="connsiteX37" fmla="*/ 5947416 w 7472601"/>
              <a:gd name="connsiteY37" fmla="*/ 6574846 h 6858000"/>
              <a:gd name="connsiteX38" fmla="*/ 5539432 w 7472601"/>
              <a:gd name="connsiteY38" fmla="*/ 5642928 h 6858000"/>
              <a:gd name="connsiteX39" fmla="*/ 51253 w 7472601"/>
              <a:gd name="connsiteY39" fmla="*/ 5631825 h 6858000"/>
              <a:gd name="connsiteX40" fmla="*/ 211622 w 7472601"/>
              <a:gd name="connsiteY40" fmla="*/ 5728803 h 6858000"/>
              <a:gd name="connsiteX41" fmla="*/ 371652 w 7472601"/>
              <a:gd name="connsiteY41" fmla="*/ 5829062 h 6858000"/>
              <a:gd name="connsiteX42" fmla="*/ 505903 w 7472601"/>
              <a:gd name="connsiteY42" fmla="*/ 5925221 h 6858000"/>
              <a:gd name="connsiteX43" fmla="*/ 899240 w 7472601"/>
              <a:gd name="connsiteY43" fmla="*/ 6153068 h 6858000"/>
              <a:gd name="connsiteX44" fmla="*/ 988114 w 7472601"/>
              <a:gd name="connsiteY44" fmla="*/ 6174204 h 6858000"/>
              <a:gd name="connsiteX45" fmla="*/ 845971 w 7472601"/>
              <a:gd name="connsiteY45" fmla="*/ 6067177 h 6858000"/>
              <a:gd name="connsiteX46" fmla="*/ 448057 w 7472601"/>
              <a:gd name="connsiteY46" fmla="*/ 5841376 h 6858000"/>
              <a:gd name="connsiteX47" fmla="*/ 51253 w 7472601"/>
              <a:gd name="connsiteY47" fmla="*/ 5631825 h 6858000"/>
              <a:gd name="connsiteX48" fmla="*/ 2606687 w 7472601"/>
              <a:gd name="connsiteY48" fmla="*/ 5630718 h 6858000"/>
              <a:gd name="connsiteX49" fmla="*/ 2645658 w 7472601"/>
              <a:gd name="connsiteY49" fmla="*/ 6640259 h 6858000"/>
              <a:gd name="connsiteX50" fmla="*/ 2606687 w 7472601"/>
              <a:gd name="connsiteY50" fmla="*/ 5630718 h 6858000"/>
              <a:gd name="connsiteX51" fmla="*/ 3642057 w 7472601"/>
              <a:gd name="connsiteY51" fmla="*/ 5573487 h 6858000"/>
              <a:gd name="connsiteX52" fmla="*/ 3632981 w 7472601"/>
              <a:gd name="connsiteY52" fmla="*/ 5579437 h 6858000"/>
              <a:gd name="connsiteX53" fmla="*/ 3382436 w 7472601"/>
              <a:gd name="connsiteY53" fmla="*/ 5952726 h 6858000"/>
              <a:gd name="connsiteX54" fmla="*/ 3191929 w 7472601"/>
              <a:gd name="connsiteY54" fmla="*/ 6662669 h 6858000"/>
              <a:gd name="connsiteX55" fmla="*/ 3369898 w 7472601"/>
              <a:gd name="connsiteY55" fmla="*/ 6081771 h 6858000"/>
              <a:gd name="connsiteX56" fmla="*/ 3642057 w 7472601"/>
              <a:gd name="connsiteY56" fmla="*/ 5573487 h 6858000"/>
              <a:gd name="connsiteX57" fmla="*/ 2650666 w 7472601"/>
              <a:gd name="connsiteY57" fmla="*/ 5530686 h 6858000"/>
              <a:gd name="connsiteX58" fmla="*/ 2650249 w 7472601"/>
              <a:gd name="connsiteY58" fmla="*/ 5532101 h 6858000"/>
              <a:gd name="connsiteX59" fmla="*/ 2663808 w 7472601"/>
              <a:gd name="connsiteY59" fmla="*/ 6535215 h 6858000"/>
              <a:gd name="connsiteX60" fmla="*/ 2665418 w 7472601"/>
              <a:gd name="connsiteY60" fmla="*/ 6132756 h 6858000"/>
              <a:gd name="connsiteX61" fmla="*/ 2650666 w 7472601"/>
              <a:gd name="connsiteY61" fmla="*/ 5530686 h 6858000"/>
              <a:gd name="connsiteX62" fmla="*/ 2680277 w 7472601"/>
              <a:gd name="connsiteY62" fmla="*/ 5479204 h 6858000"/>
              <a:gd name="connsiteX63" fmla="*/ 2678972 w 7472601"/>
              <a:gd name="connsiteY63" fmla="*/ 5481582 h 6858000"/>
              <a:gd name="connsiteX64" fmla="*/ 2696666 w 7472601"/>
              <a:gd name="connsiteY64" fmla="*/ 6133836 h 6858000"/>
              <a:gd name="connsiteX65" fmla="*/ 2695769 w 7472601"/>
              <a:gd name="connsiteY65" fmla="*/ 6390955 h 6858000"/>
              <a:gd name="connsiteX66" fmla="*/ 2739893 w 7472601"/>
              <a:gd name="connsiteY66" fmla="*/ 6108357 h 6858000"/>
              <a:gd name="connsiteX67" fmla="*/ 2680277 w 7472601"/>
              <a:gd name="connsiteY67" fmla="*/ 5479204 h 6858000"/>
              <a:gd name="connsiteX68" fmla="*/ 1132195 w 7472601"/>
              <a:gd name="connsiteY68" fmla="*/ 5467980 h 6858000"/>
              <a:gd name="connsiteX69" fmla="*/ 1679056 w 7472601"/>
              <a:gd name="connsiteY69" fmla="*/ 5516907 h 6858000"/>
              <a:gd name="connsiteX70" fmla="*/ 2128648 w 7472601"/>
              <a:gd name="connsiteY70" fmla="*/ 5474249 h 6858000"/>
              <a:gd name="connsiteX71" fmla="*/ 1825619 w 7472601"/>
              <a:gd name="connsiteY71" fmla="*/ 5478447 h 6858000"/>
              <a:gd name="connsiteX72" fmla="*/ 1737798 w 7472601"/>
              <a:gd name="connsiteY72" fmla="*/ 5483353 h 6858000"/>
              <a:gd name="connsiteX73" fmla="*/ 1132195 w 7472601"/>
              <a:gd name="connsiteY73" fmla="*/ 5467980 h 6858000"/>
              <a:gd name="connsiteX74" fmla="*/ 7454976 w 7472601"/>
              <a:gd name="connsiteY74" fmla="*/ 6318297 h 6858000"/>
              <a:gd name="connsiteX75" fmla="*/ 7467600 w 7472601"/>
              <a:gd name="connsiteY75" fmla="*/ 6012219 h 6858000"/>
              <a:gd name="connsiteX76" fmla="*/ 7356878 w 7472601"/>
              <a:gd name="connsiteY76" fmla="*/ 5981332 h 6858000"/>
              <a:gd name="connsiteX77" fmla="*/ 7467600 w 7472601"/>
              <a:gd name="connsiteY77" fmla="*/ 6117703 h 6858000"/>
              <a:gd name="connsiteX78" fmla="*/ 7467600 w 7472601"/>
              <a:gd name="connsiteY78" fmla="*/ 6163634 h 6858000"/>
              <a:gd name="connsiteX79" fmla="*/ 7403637 w 7472601"/>
              <a:gd name="connsiteY79" fmla="*/ 6083957 h 6858000"/>
              <a:gd name="connsiteX80" fmla="*/ 7448321 w 7472601"/>
              <a:gd name="connsiteY80" fmla="*/ 6190991 h 6858000"/>
              <a:gd name="connsiteX81" fmla="*/ 7467600 w 7472601"/>
              <a:gd name="connsiteY81" fmla="*/ 6221686 h 6858000"/>
              <a:gd name="connsiteX82" fmla="*/ 7467600 w 7472601"/>
              <a:gd name="connsiteY82" fmla="*/ 6334256 h 6858000"/>
              <a:gd name="connsiteX83" fmla="*/ 7454976 w 7472601"/>
              <a:gd name="connsiteY83" fmla="*/ 6318297 h 6858000"/>
              <a:gd name="connsiteX84" fmla="*/ 1456157 w 7472601"/>
              <a:gd name="connsiteY84" fmla="*/ 5371404 h 6858000"/>
              <a:gd name="connsiteX85" fmla="*/ 1244432 w 7472601"/>
              <a:gd name="connsiteY85" fmla="*/ 5385601 h 6858000"/>
              <a:gd name="connsiteX86" fmla="*/ 973990 w 7472601"/>
              <a:gd name="connsiteY86" fmla="*/ 5424940 h 6858000"/>
              <a:gd name="connsiteX87" fmla="*/ 1103809 w 7472601"/>
              <a:gd name="connsiteY87" fmla="*/ 5433720 h 6858000"/>
              <a:gd name="connsiteX88" fmla="*/ 1123454 w 7472601"/>
              <a:gd name="connsiteY88" fmla="*/ 5435727 h 6858000"/>
              <a:gd name="connsiteX89" fmla="*/ 1737017 w 7472601"/>
              <a:gd name="connsiteY89" fmla="*/ 5452183 h 6858000"/>
              <a:gd name="connsiteX90" fmla="*/ 1824397 w 7472601"/>
              <a:gd name="connsiteY90" fmla="*/ 5447757 h 6858000"/>
              <a:gd name="connsiteX91" fmla="*/ 2070059 w 7472601"/>
              <a:gd name="connsiteY91" fmla="*/ 5441660 h 6858000"/>
              <a:gd name="connsiteX92" fmla="*/ 1456157 w 7472601"/>
              <a:gd name="connsiteY92" fmla="*/ 5371404 h 6858000"/>
              <a:gd name="connsiteX93" fmla="*/ 4988186 w 7472601"/>
              <a:gd name="connsiteY93" fmla="*/ 5216467 h 6858000"/>
              <a:gd name="connsiteX94" fmla="*/ 4777334 w 7472601"/>
              <a:gd name="connsiteY94" fmla="*/ 5406072 h 6858000"/>
              <a:gd name="connsiteX95" fmla="*/ 4718341 w 7472601"/>
              <a:gd name="connsiteY95" fmla="*/ 5468043 h 6858000"/>
              <a:gd name="connsiteX96" fmla="*/ 4604655 w 7472601"/>
              <a:gd name="connsiteY96" fmla="*/ 5583434 h 6858000"/>
              <a:gd name="connsiteX97" fmla="*/ 4565074 w 7472601"/>
              <a:gd name="connsiteY97" fmla="*/ 5618550 h 6858000"/>
              <a:gd name="connsiteX98" fmla="*/ 4988186 w 7472601"/>
              <a:gd name="connsiteY98" fmla="*/ 5216467 h 6858000"/>
              <a:gd name="connsiteX99" fmla="*/ 4978032 w 7472601"/>
              <a:gd name="connsiteY99" fmla="*/ 5183809 h 6858000"/>
              <a:gd name="connsiteX100" fmla="*/ 4463413 w 7472601"/>
              <a:gd name="connsiteY100" fmla="*/ 5615162 h 6858000"/>
              <a:gd name="connsiteX101" fmla="*/ 4358134 w 7472601"/>
              <a:gd name="connsiteY101" fmla="*/ 5742791 h 6858000"/>
              <a:gd name="connsiteX102" fmla="*/ 4376219 w 7472601"/>
              <a:gd name="connsiteY102" fmla="*/ 5729027 h 6858000"/>
              <a:gd name="connsiteX103" fmla="*/ 4582340 w 7472601"/>
              <a:gd name="connsiteY103" fmla="*/ 5561037 h 6858000"/>
              <a:gd name="connsiteX104" fmla="*/ 4694684 w 7472601"/>
              <a:gd name="connsiteY104" fmla="*/ 5447098 h 6858000"/>
              <a:gd name="connsiteX105" fmla="*/ 4754123 w 7472601"/>
              <a:gd name="connsiteY105" fmla="*/ 5384643 h 6858000"/>
              <a:gd name="connsiteX106" fmla="*/ 4978032 w 7472601"/>
              <a:gd name="connsiteY106" fmla="*/ 5183809 h 6858000"/>
              <a:gd name="connsiteX107" fmla="*/ 1903353 w 7472601"/>
              <a:gd name="connsiteY107" fmla="*/ 5044827 h 6858000"/>
              <a:gd name="connsiteX108" fmla="*/ 1936931 w 7472601"/>
              <a:gd name="connsiteY108" fmla="*/ 5093954 h 6858000"/>
              <a:gd name="connsiteX109" fmla="*/ 2195868 w 7472601"/>
              <a:gd name="connsiteY109" fmla="*/ 5396574 h 6858000"/>
              <a:gd name="connsiteX110" fmla="*/ 2088852 w 7472601"/>
              <a:gd name="connsiteY110" fmla="*/ 5166123 h 6858000"/>
              <a:gd name="connsiteX111" fmla="*/ 1958241 w 7472601"/>
              <a:gd name="connsiteY111" fmla="*/ 5067955 h 6858000"/>
              <a:gd name="connsiteX112" fmla="*/ 1903353 w 7472601"/>
              <a:gd name="connsiteY112" fmla="*/ 5044827 h 6858000"/>
              <a:gd name="connsiteX113" fmla="*/ 1979378 w 7472601"/>
              <a:gd name="connsiteY113" fmla="*/ 4769504 h 6858000"/>
              <a:gd name="connsiteX114" fmla="*/ 2882120 w 7472601"/>
              <a:gd name="connsiteY114" fmla="*/ 5064547 h 6858000"/>
              <a:gd name="connsiteX115" fmla="*/ 2793103 w 7472601"/>
              <a:gd name="connsiteY115" fmla="*/ 5039699 h 6858000"/>
              <a:gd name="connsiteX116" fmla="*/ 2770041 w 7472601"/>
              <a:gd name="connsiteY116" fmla="*/ 5033634 h 6858000"/>
              <a:gd name="connsiteX117" fmla="*/ 1979378 w 7472601"/>
              <a:gd name="connsiteY117" fmla="*/ 4769504 h 6858000"/>
              <a:gd name="connsiteX118" fmla="*/ 1927410 w 7472601"/>
              <a:gd name="connsiteY118" fmla="*/ 4716164 h 6858000"/>
              <a:gd name="connsiteX119" fmla="*/ 1959587 w 7472601"/>
              <a:gd name="connsiteY119" fmla="*/ 4728849 h 6858000"/>
              <a:gd name="connsiteX120" fmla="*/ 2777707 w 7472601"/>
              <a:gd name="connsiteY120" fmla="*/ 5003991 h 6858000"/>
              <a:gd name="connsiteX121" fmla="*/ 2800768 w 7472601"/>
              <a:gd name="connsiteY121" fmla="*/ 5010056 h 6858000"/>
              <a:gd name="connsiteX122" fmla="*/ 2879408 w 7472601"/>
              <a:gd name="connsiteY122" fmla="*/ 5031590 h 6858000"/>
              <a:gd name="connsiteX123" fmla="*/ 2862295 w 7472601"/>
              <a:gd name="connsiteY123" fmla="*/ 5022958 h 6858000"/>
              <a:gd name="connsiteX124" fmla="*/ 2813343 w 7472601"/>
              <a:gd name="connsiteY124" fmla="*/ 4998369 h 6858000"/>
              <a:gd name="connsiteX125" fmla="*/ 2646245 w 7472601"/>
              <a:gd name="connsiteY125" fmla="*/ 4930999 h 6858000"/>
              <a:gd name="connsiteX126" fmla="*/ 1999243 w 7472601"/>
              <a:gd name="connsiteY126" fmla="*/ 4730524 h 6858000"/>
              <a:gd name="connsiteX127" fmla="*/ 1979527 w 7472601"/>
              <a:gd name="connsiteY127" fmla="*/ 4726651 h 6858000"/>
              <a:gd name="connsiteX128" fmla="*/ 1927410 w 7472601"/>
              <a:gd name="connsiteY128" fmla="*/ 4716164 h 6858000"/>
              <a:gd name="connsiteX129" fmla="*/ 1997014 w 7472601"/>
              <a:gd name="connsiteY129" fmla="*/ 4698007 h 6858000"/>
              <a:gd name="connsiteX130" fmla="*/ 2005458 w 7472601"/>
              <a:gd name="connsiteY130" fmla="*/ 4699540 h 6858000"/>
              <a:gd name="connsiteX131" fmla="*/ 2657186 w 7472601"/>
              <a:gd name="connsiteY131" fmla="*/ 4901687 h 6858000"/>
              <a:gd name="connsiteX132" fmla="*/ 2826662 w 7472601"/>
              <a:gd name="connsiteY132" fmla="*/ 4970362 h 6858000"/>
              <a:gd name="connsiteX133" fmla="*/ 2876100 w 7472601"/>
              <a:gd name="connsiteY133" fmla="*/ 4995397 h 6858000"/>
              <a:gd name="connsiteX134" fmla="*/ 3042600 w 7472601"/>
              <a:gd name="connsiteY134" fmla="*/ 5059532 h 6858000"/>
              <a:gd name="connsiteX135" fmla="*/ 1997014 w 7472601"/>
              <a:gd name="connsiteY135" fmla="*/ 4698007 h 6858000"/>
              <a:gd name="connsiteX136" fmla="*/ 2305292 w 7472601"/>
              <a:gd name="connsiteY136" fmla="*/ 4219492 h 6858000"/>
              <a:gd name="connsiteX137" fmla="*/ 3360922 w 7472601"/>
              <a:gd name="connsiteY137" fmla="*/ 4529373 h 6858000"/>
              <a:gd name="connsiteX138" fmla="*/ 3492420 w 7472601"/>
              <a:gd name="connsiteY138" fmla="*/ 4510145 h 6858000"/>
              <a:gd name="connsiteX139" fmla="*/ 3364086 w 7472601"/>
              <a:gd name="connsiteY139" fmla="*/ 4480340 h 6858000"/>
              <a:gd name="connsiteX140" fmla="*/ 3225818 w 7472601"/>
              <a:gd name="connsiteY140" fmla="*/ 4411822 h 6858000"/>
              <a:gd name="connsiteX141" fmla="*/ 3129696 w 7472601"/>
              <a:gd name="connsiteY141" fmla="*/ 4360704 h 6858000"/>
              <a:gd name="connsiteX142" fmla="*/ 2814545 w 7472601"/>
              <a:gd name="connsiteY142" fmla="*/ 4282955 h 6858000"/>
              <a:gd name="connsiteX143" fmla="*/ 2305292 w 7472601"/>
              <a:gd name="connsiteY143" fmla="*/ 4219492 h 6858000"/>
              <a:gd name="connsiteX144" fmla="*/ 2626982 w 7472601"/>
              <a:gd name="connsiteY144" fmla="*/ 4206450 h 6858000"/>
              <a:gd name="connsiteX145" fmla="*/ 2490617 w 7472601"/>
              <a:gd name="connsiteY145" fmla="*/ 4206951 h 6858000"/>
              <a:gd name="connsiteX146" fmla="*/ 2819869 w 7472601"/>
              <a:gd name="connsiteY146" fmla="*/ 4252936 h 6858000"/>
              <a:gd name="connsiteX147" fmla="*/ 3143018 w 7472601"/>
              <a:gd name="connsiteY147" fmla="*/ 4332698 h 6858000"/>
              <a:gd name="connsiteX148" fmla="*/ 3241520 w 7472601"/>
              <a:gd name="connsiteY148" fmla="*/ 4385112 h 6858000"/>
              <a:gd name="connsiteX149" fmla="*/ 3374575 w 7472601"/>
              <a:gd name="connsiteY149" fmla="*/ 4451517 h 6858000"/>
              <a:gd name="connsiteX150" fmla="*/ 3505221 w 7472601"/>
              <a:gd name="connsiteY150" fmla="*/ 4480757 h 6858000"/>
              <a:gd name="connsiteX151" fmla="*/ 2626982 w 7472601"/>
              <a:gd name="connsiteY151" fmla="*/ 4206450 h 6858000"/>
              <a:gd name="connsiteX152" fmla="*/ 1310106 w 7472601"/>
              <a:gd name="connsiteY152" fmla="*/ 3943217 h 6858000"/>
              <a:gd name="connsiteX153" fmla="*/ 854994 w 7472601"/>
              <a:gd name="connsiteY153" fmla="*/ 4399136 h 6858000"/>
              <a:gd name="connsiteX154" fmla="*/ 742462 w 7472601"/>
              <a:gd name="connsiteY154" fmla="*/ 4594648 h 6858000"/>
              <a:gd name="connsiteX155" fmla="*/ 820602 w 7472601"/>
              <a:gd name="connsiteY155" fmla="*/ 4485915 h 6858000"/>
              <a:gd name="connsiteX156" fmla="*/ 878295 w 7472601"/>
              <a:gd name="connsiteY156" fmla="*/ 4403594 h 6858000"/>
              <a:gd name="connsiteX157" fmla="*/ 1240607 w 7472601"/>
              <a:gd name="connsiteY157" fmla="*/ 4010401 h 6858000"/>
              <a:gd name="connsiteX158" fmla="*/ 1310106 w 7472601"/>
              <a:gd name="connsiteY158" fmla="*/ 3943217 h 6858000"/>
              <a:gd name="connsiteX159" fmla="*/ 1423113 w 7472601"/>
              <a:gd name="connsiteY159" fmla="*/ 3874565 h 6858000"/>
              <a:gd name="connsiteX160" fmla="*/ 1260565 w 7472601"/>
              <a:gd name="connsiteY160" fmla="*/ 4031982 h 6858000"/>
              <a:gd name="connsiteX161" fmla="*/ 901900 w 7472601"/>
              <a:gd name="connsiteY161" fmla="*/ 4421236 h 6858000"/>
              <a:gd name="connsiteX162" fmla="*/ 845044 w 7472601"/>
              <a:gd name="connsiteY162" fmla="*/ 4502436 h 6858000"/>
              <a:gd name="connsiteX163" fmla="*/ 685926 w 7472601"/>
              <a:gd name="connsiteY163" fmla="*/ 4703069 h 6858000"/>
              <a:gd name="connsiteX164" fmla="*/ 684248 w 7472601"/>
              <a:gd name="connsiteY164" fmla="*/ 4706721 h 6858000"/>
              <a:gd name="connsiteX165" fmla="*/ 1423113 w 7472601"/>
              <a:gd name="connsiteY165" fmla="*/ 3874565 h 6858000"/>
              <a:gd name="connsiteX166" fmla="*/ 3316479 w 7472601"/>
              <a:gd name="connsiteY166" fmla="*/ 3872136 h 6858000"/>
              <a:gd name="connsiteX167" fmla="*/ 3546806 w 7472601"/>
              <a:gd name="connsiteY167" fmla="*/ 4356139 h 6858000"/>
              <a:gd name="connsiteX168" fmla="*/ 3364433 w 7472601"/>
              <a:gd name="connsiteY168" fmla="*/ 3953121 h 6858000"/>
              <a:gd name="connsiteX169" fmla="*/ 3316479 w 7472601"/>
              <a:gd name="connsiteY169" fmla="*/ 3872136 h 6858000"/>
              <a:gd name="connsiteX170" fmla="*/ 3291335 w 7472601"/>
              <a:gd name="connsiteY170" fmla="*/ 3767420 h 6858000"/>
              <a:gd name="connsiteX171" fmla="*/ 3390805 w 7472601"/>
              <a:gd name="connsiteY171" fmla="*/ 3937163 h 6858000"/>
              <a:gd name="connsiteX172" fmla="*/ 3579062 w 7472601"/>
              <a:gd name="connsiteY172" fmla="*/ 4359040 h 6858000"/>
              <a:gd name="connsiteX173" fmla="*/ 3467355 w 7472601"/>
              <a:gd name="connsiteY173" fmla="*/ 3988130 h 6858000"/>
              <a:gd name="connsiteX174" fmla="*/ 3310753 w 7472601"/>
              <a:gd name="connsiteY174" fmla="*/ 3787140 h 6858000"/>
              <a:gd name="connsiteX175" fmla="*/ 3291335 w 7472601"/>
              <a:gd name="connsiteY175" fmla="*/ 3767420 h 6858000"/>
              <a:gd name="connsiteX176" fmla="*/ 1635889 w 7472601"/>
              <a:gd name="connsiteY176" fmla="*/ 3709494 h 6858000"/>
              <a:gd name="connsiteX177" fmla="*/ 1634800 w 7472601"/>
              <a:gd name="connsiteY177" fmla="*/ 3731111 h 6858000"/>
              <a:gd name="connsiteX178" fmla="*/ 1635889 w 7472601"/>
              <a:gd name="connsiteY178" fmla="*/ 3709494 h 6858000"/>
              <a:gd name="connsiteX179" fmla="*/ 1510397 w 7472601"/>
              <a:gd name="connsiteY179" fmla="*/ 3684705 h 6858000"/>
              <a:gd name="connsiteX180" fmla="*/ 1146550 w 7472601"/>
              <a:gd name="connsiteY180" fmla="*/ 3802012 h 6858000"/>
              <a:gd name="connsiteX181" fmla="*/ 698834 w 7472601"/>
              <a:gd name="connsiteY181" fmla="*/ 3952272 h 6858000"/>
              <a:gd name="connsiteX182" fmla="*/ 34256 w 7472601"/>
              <a:gd name="connsiteY182" fmla="*/ 4347603 h 6858000"/>
              <a:gd name="connsiteX183" fmla="*/ 527241 w 7472601"/>
              <a:gd name="connsiteY183" fmla="*/ 4065078 h 6858000"/>
              <a:gd name="connsiteX184" fmla="*/ 1510397 w 7472601"/>
              <a:gd name="connsiteY184" fmla="*/ 3684705 h 6858000"/>
              <a:gd name="connsiteX185" fmla="*/ 1313114 w 7472601"/>
              <a:gd name="connsiteY185" fmla="*/ 3655216 h 6858000"/>
              <a:gd name="connsiteX186" fmla="*/ 1109304 w 7472601"/>
              <a:gd name="connsiteY186" fmla="*/ 3669030 h 6858000"/>
              <a:gd name="connsiteX187" fmla="*/ 8129 w 7472601"/>
              <a:gd name="connsiteY187" fmla="*/ 4330519 h 6858000"/>
              <a:gd name="connsiteX188" fmla="*/ 687572 w 7472601"/>
              <a:gd name="connsiteY188" fmla="*/ 3925629 h 6858000"/>
              <a:gd name="connsiteX189" fmla="*/ 1138365 w 7472601"/>
              <a:gd name="connsiteY189" fmla="*/ 3774515 h 6858000"/>
              <a:gd name="connsiteX190" fmla="*/ 1505579 w 7472601"/>
              <a:gd name="connsiteY190" fmla="*/ 3655526 h 6858000"/>
              <a:gd name="connsiteX191" fmla="*/ 1313114 w 7472601"/>
              <a:gd name="connsiteY191" fmla="*/ 3655216 h 6858000"/>
              <a:gd name="connsiteX192" fmla="*/ 3655073 w 7472601"/>
              <a:gd name="connsiteY192" fmla="*/ 3650884 h 6858000"/>
              <a:gd name="connsiteX193" fmla="*/ 3989938 w 7472601"/>
              <a:gd name="connsiteY193" fmla="*/ 3991685 h 6858000"/>
              <a:gd name="connsiteX194" fmla="*/ 4393907 w 7472601"/>
              <a:gd name="connsiteY194" fmla="*/ 4261258 h 6858000"/>
              <a:gd name="connsiteX195" fmla="*/ 4648051 w 7472601"/>
              <a:gd name="connsiteY195" fmla="*/ 4374051 h 6858000"/>
              <a:gd name="connsiteX196" fmla="*/ 4383389 w 7472601"/>
              <a:gd name="connsiteY196" fmla="*/ 4184369 h 6858000"/>
              <a:gd name="connsiteX197" fmla="*/ 4165508 w 7472601"/>
              <a:gd name="connsiteY197" fmla="*/ 4035196 h 6858000"/>
              <a:gd name="connsiteX198" fmla="*/ 4068162 w 7472601"/>
              <a:gd name="connsiteY198" fmla="*/ 3953394 h 6858000"/>
              <a:gd name="connsiteX199" fmla="*/ 3981416 w 7472601"/>
              <a:gd name="connsiteY199" fmla="*/ 3880482 h 6858000"/>
              <a:gd name="connsiteX200" fmla="*/ 3800147 w 7472601"/>
              <a:gd name="connsiteY200" fmla="*/ 3749872 h 6858000"/>
              <a:gd name="connsiteX201" fmla="*/ 3655073 w 7472601"/>
              <a:gd name="connsiteY201" fmla="*/ 3650884 h 6858000"/>
              <a:gd name="connsiteX202" fmla="*/ 3670252 w 7472601"/>
              <a:gd name="connsiteY202" fmla="*/ 3622798 h 6858000"/>
              <a:gd name="connsiteX203" fmla="*/ 3817258 w 7472601"/>
              <a:gd name="connsiteY203" fmla="*/ 3723577 h 6858000"/>
              <a:gd name="connsiteX204" fmla="*/ 4000461 w 7472601"/>
              <a:gd name="connsiteY204" fmla="*/ 3855966 h 6858000"/>
              <a:gd name="connsiteX205" fmla="*/ 4088180 w 7472601"/>
              <a:gd name="connsiteY205" fmla="*/ 3929774 h 6858000"/>
              <a:gd name="connsiteX206" fmla="*/ 4184555 w 7472601"/>
              <a:gd name="connsiteY206" fmla="*/ 4010683 h 6858000"/>
              <a:gd name="connsiteX207" fmla="*/ 4399563 w 7472601"/>
              <a:gd name="connsiteY207" fmla="*/ 4158106 h 6858000"/>
              <a:gd name="connsiteX208" fmla="*/ 4684469 w 7472601"/>
              <a:gd name="connsiteY208" fmla="*/ 4364680 h 6858000"/>
              <a:gd name="connsiteX209" fmla="*/ 4690271 w 7472601"/>
              <a:gd name="connsiteY209" fmla="*/ 4370034 h 6858000"/>
              <a:gd name="connsiteX210" fmla="*/ 4136093 w 7472601"/>
              <a:gd name="connsiteY210" fmla="*/ 3858466 h 6858000"/>
              <a:gd name="connsiteX211" fmla="*/ 3670252 w 7472601"/>
              <a:gd name="connsiteY211" fmla="*/ 3622798 h 6858000"/>
              <a:gd name="connsiteX212" fmla="*/ 4440129 w 7472601"/>
              <a:gd name="connsiteY212" fmla="*/ 3448571 h 6858000"/>
              <a:gd name="connsiteX213" fmla="*/ 4856525 w 7472601"/>
              <a:gd name="connsiteY213" fmla="*/ 3915351 h 6858000"/>
              <a:gd name="connsiteX214" fmla="*/ 5059055 w 7472601"/>
              <a:gd name="connsiteY214" fmla="*/ 4108918 h 6858000"/>
              <a:gd name="connsiteX215" fmla="*/ 5290070 w 7472601"/>
              <a:gd name="connsiteY215" fmla="*/ 4263619 h 6858000"/>
              <a:gd name="connsiteX216" fmla="*/ 4834991 w 7472601"/>
              <a:gd name="connsiteY216" fmla="*/ 3830985 h 6858000"/>
              <a:gd name="connsiteX217" fmla="*/ 4440129 w 7472601"/>
              <a:gd name="connsiteY217" fmla="*/ 3448571 h 6858000"/>
              <a:gd name="connsiteX218" fmla="*/ 4441737 w 7472601"/>
              <a:gd name="connsiteY218" fmla="*/ 3399734 h 6858000"/>
              <a:gd name="connsiteX219" fmla="*/ 4431236 w 7472601"/>
              <a:gd name="connsiteY219" fmla="*/ 3400954 h 6858000"/>
              <a:gd name="connsiteX220" fmla="*/ 4557150 w 7472601"/>
              <a:gd name="connsiteY220" fmla="*/ 3510023 h 6858000"/>
              <a:gd name="connsiteX221" fmla="*/ 4856936 w 7472601"/>
              <a:gd name="connsiteY221" fmla="*/ 3809146 h 6858000"/>
              <a:gd name="connsiteX222" fmla="*/ 5111996 w 7472601"/>
              <a:gd name="connsiteY222" fmla="*/ 4065759 h 6858000"/>
              <a:gd name="connsiteX223" fmla="*/ 5388878 w 7472601"/>
              <a:gd name="connsiteY223" fmla="*/ 4300185 h 6858000"/>
              <a:gd name="connsiteX224" fmla="*/ 5425556 w 7472601"/>
              <a:gd name="connsiteY224" fmla="*/ 4308967 h 6858000"/>
              <a:gd name="connsiteX225" fmla="*/ 4943646 w 7472601"/>
              <a:gd name="connsiteY225" fmla="*/ 3822916 h 6858000"/>
              <a:gd name="connsiteX226" fmla="*/ 4594837 w 7472601"/>
              <a:gd name="connsiteY226" fmla="*/ 3532274 h 6858000"/>
              <a:gd name="connsiteX227" fmla="*/ 4441737 w 7472601"/>
              <a:gd name="connsiteY227" fmla="*/ 3399734 h 6858000"/>
              <a:gd name="connsiteX228" fmla="*/ 5425834 w 7472601"/>
              <a:gd name="connsiteY228" fmla="*/ 3162785 h 6858000"/>
              <a:gd name="connsiteX229" fmla="*/ 5401644 w 7472601"/>
              <a:gd name="connsiteY229" fmla="*/ 3617847 h 6858000"/>
              <a:gd name="connsiteX230" fmla="*/ 5467256 w 7472601"/>
              <a:gd name="connsiteY230" fmla="*/ 4175494 h 6858000"/>
              <a:gd name="connsiteX231" fmla="*/ 5448069 w 7472601"/>
              <a:gd name="connsiteY231" fmla="*/ 3567554 h 6858000"/>
              <a:gd name="connsiteX232" fmla="*/ 5425834 w 7472601"/>
              <a:gd name="connsiteY232" fmla="*/ 3162785 h 6858000"/>
              <a:gd name="connsiteX233" fmla="*/ 1318687 w 7472601"/>
              <a:gd name="connsiteY233" fmla="*/ 3113840 h 6858000"/>
              <a:gd name="connsiteX234" fmla="*/ 1066793 w 7472601"/>
              <a:gd name="connsiteY234" fmla="*/ 3212171 h 6858000"/>
              <a:gd name="connsiteX235" fmla="*/ 993319 w 7472601"/>
              <a:gd name="connsiteY235" fmla="*/ 3247648 h 6858000"/>
              <a:gd name="connsiteX236" fmla="*/ 853081 w 7472601"/>
              <a:gd name="connsiteY236" fmla="*/ 3312410 h 6858000"/>
              <a:gd name="connsiteX237" fmla="*/ 805957 w 7472601"/>
              <a:gd name="connsiteY237" fmla="*/ 3330443 h 6858000"/>
              <a:gd name="connsiteX238" fmla="*/ 1318687 w 7472601"/>
              <a:gd name="connsiteY238" fmla="*/ 3113840 h 6858000"/>
              <a:gd name="connsiteX239" fmla="*/ 5453702 w 7472601"/>
              <a:gd name="connsiteY239" fmla="*/ 3090882 h 6858000"/>
              <a:gd name="connsiteX240" fmla="*/ 5480135 w 7472601"/>
              <a:gd name="connsiteY240" fmla="*/ 3565802 h 6858000"/>
              <a:gd name="connsiteX241" fmla="*/ 5499023 w 7472601"/>
              <a:gd name="connsiteY241" fmla="*/ 4166310 h 6858000"/>
              <a:gd name="connsiteX242" fmla="*/ 5547022 w 7472601"/>
              <a:gd name="connsiteY242" fmla="*/ 3607838 h 6858000"/>
              <a:gd name="connsiteX243" fmla="*/ 5515964 w 7472601"/>
              <a:gd name="connsiteY243" fmla="*/ 3378541 h 6858000"/>
              <a:gd name="connsiteX244" fmla="*/ 5453702 w 7472601"/>
              <a:gd name="connsiteY244" fmla="*/ 3090882 h 6858000"/>
              <a:gd name="connsiteX245" fmla="*/ 1238695 w 7472601"/>
              <a:gd name="connsiteY245" fmla="*/ 3076820 h 6858000"/>
              <a:gd name="connsiteX246" fmla="*/ 716371 w 7472601"/>
              <a:gd name="connsiteY246" fmla="*/ 3293249 h 6858000"/>
              <a:gd name="connsiteX247" fmla="*/ 579522 w 7472601"/>
              <a:gd name="connsiteY247" fmla="*/ 3371759 h 6858000"/>
              <a:gd name="connsiteX248" fmla="*/ 600288 w 7472601"/>
              <a:gd name="connsiteY248" fmla="*/ 3365555 h 6858000"/>
              <a:gd name="connsiteX249" fmla="*/ 840692 w 7472601"/>
              <a:gd name="connsiteY249" fmla="*/ 3284921 h 6858000"/>
              <a:gd name="connsiteX250" fmla="*/ 979248 w 7472601"/>
              <a:gd name="connsiteY250" fmla="*/ 3221003 h 6858000"/>
              <a:gd name="connsiteX251" fmla="*/ 1053282 w 7472601"/>
              <a:gd name="connsiteY251" fmla="*/ 3185247 h 6858000"/>
              <a:gd name="connsiteX252" fmla="*/ 1320603 w 7472601"/>
              <a:gd name="connsiteY252" fmla="*/ 3081281 h 6858000"/>
              <a:gd name="connsiteX253" fmla="*/ 1238695 w 7472601"/>
              <a:gd name="connsiteY253" fmla="*/ 3076820 h 6858000"/>
              <a:gd name="connsiteX254" fmla="*/ 5425627 w 7472601"/>
              <a:gd name="connsiteY254" fmla="*/ 2954192 h 6858000"/>
              <a:gd name="connsiteX255" fmla="*/ 5470770 w 7472601"/>
              <a:gd name="connsiteY255" fmla="*/ 3005435 h 6858000"/>
              <a:gd name="connsiteX256" fmla="*/ 5519779 w 7472601"/>
              <a:gd name="connsiteY256" fmla="*/ 4359223 h 6858000"/>
              <a:gd name="connsiteX257" fmla="*/ 5520293 w 7472601"/>
              <a:gd name="connsiteY257" fmla="*/ 4360602 h 6858000"/>
              <a:gd name="connsiteX258" fmla="*/ 5767221 w 7472601"/>
              <a:gd name="connsiteY258" fmla="*/ 4665564 h 6858000"/>
              <a:gd name="connsiteX259" fmla="*/ 6937169 w 7472601"/>
              <a:gd name="connsiteY259" fmla="*/ 4815941 h 6858000"/>
              <a:gd name="connsiteX260" fmla="*/ 6953922 w 7472601"/>
              <a:gd name="connsiteY260" fmla="*/ 4890068 h 6858000"/>
              <a:gd name="connsiteX261" fmla="*/ 6071359 w 7472601"/>
              <a:gd name="connsiteY261" fmla="*/ 4770770 h 6858000"/>
              <a:gd name="connsiteX262" fmla="*/ 6038839 w 7472601"/>
              <a:gd name="connsiteY262" fmla="*/ 4764474 h 6858000"/>
              <a:gd name="connsiteX263" fmla="*/ 6038706 w 7472601"/>
              <a:gd name="connsiteY263" fmla="*/ 4763847 h 6858000"/>
              <a:gd name="connsiteX264" fmla="*/ 6037784 w 7472601"/>
              <a:gd name="connsiteY264" fmla="*/ 4764270 h 6858000"/>
              <a:gd name="connsiteX265" fmla="*/ 6038839 w 7472601"/>
              <a:gd name="connsiteY265" fmla="*/ 4764474 h 6858000"/>
              <a:gd name="connsiteX266" fmla="*/ 6040338 w 7472601"/>
              <a:gd name="connsiteY266" fmla="*/ 4771418 h 6858000"/>
              <a:gd name="connsiteX267" fmla="*/ 6024488 w 7472601"/>
              <a:gd name="connsiteY267" fmla="*/ 4809903 h 6858000"/>
              <a:gd name="connsiteX268" fmla="*/ 5599771 w 7472601"/>
              <a:gd name="connsiteY268" fmla="*/ 5509652 h 6858000"/>
              <a:gd name="connsiteX269" fmla="*/ 5548843 w 7472601"/>
              <a:gd name="connsiteY269" fmla="*/ 5563845 h 6858000"/>
              <a:gd name="connsiteX270" fmla="*/ 5940952 w 7472601"/>
              <a:gd name="connsiteY270" fmla="*/ 6250028 h 6858000"/>
              <a:gd name="connsiteX271" fmla="*/ 6043441 w 7472601"/>
              <a:gd name="connsiteY271" fmla="*/ 6665847 h 6858000"/>
              <a:gd name="connsiteX272" fmla="*/ 6093432 w 7472601"/>
              <a:gd name="connsiteY272" fmla="*/ 6858000 h 6858000"/>
              <a:gd name="connsiteX273" fmla="*/ 6034344 w 7472601"/>
              <a:gd name="connsiteY273" fmla="*/ 6858000 h 6858000"/>
              <a:gd name="connsiteX274" fmla="*/ 6026679 w 7472601"/>
              <a:gd name="connsiteY274" fmla="*/ 6836959 h 6858000"/>
              <a:gd name="connsiteX275" fmla="*/ 5800441 w 7472601"/>
              <a:gd name="connsiteY275" fmla="*/ 6335286 h 6858000"/>
              <a:gd name="connsiteX276" fmla="*/ 5526562 w 7472601"/>
              <a:gd name="connsiteY276" fmla="*/ 5705388 h 6858000"/>
              <a:gd name="connsiteX277" fmla="*/ 5519640 w 7472601"/>
              <a:gd name="connsiteY277" fmla="*/ 5683774 h 6858000"/>
              <a:gd name="connsiteX278" fmla="*/ 5844559 w 7472601"/>
              <a:gd name="connsiteY278" fmla="*/ 6553349 h 6858000"/>
              <a:gd name="connsiteX279" fmla="*/ 5975994 w 7472601"/>
              <a:gd name="connsiteY279" fmla="*/ 6858000 h 6858000"/>
              <a:gd name="connsiteX280" fmla="*/ 5898547 w 7472601"/>
              <a:gd name="connsiteY280" fmla="*/ 6858000 h 6858000"/>
              <a:gd name="connsiteX281" fmla="*/ 5682041 w 7472601"/>
              <a:gd name="connsiteY281" fmla="*/ 6355860 h 6858000"/>
              <a:gd name="connsiteX282" fmla="*/ 5461758 w 7472601"/>
              <a:gd name="connsiteY282" fmla="*/ 5820220 h 6858000"/>
              <a:gd name="connsiteX283" fmla="*/ 5237282 w 7472601"/>
              <a:gd name="connsiteY283" fmla="*/ 6579086 h 6858000"/>
              <a:gd name="connsiteX284" fmla="*/ 5115009 w 7472601"/>
              <a:gd name="connsiteY284" fmla="*/ 6858000 h 6858000"/>
              <a:gd name="connsiteX285" fmla="*/ 5028074 w 7472601"/>
              <a:gd name="connsiteY285" fmla="*/ 6858000 h 6858000"/>
              <a:gd name="connsiteX286" fmla="*/ 5079508 w 7472601"/>
              <a:gd name="connsiteY286" fmla="*/ 6749074 h 6858000"/>
              <a:gd name="connsiteX287" fmla="*/ 5371846 w 7472601"/>
              <a:gd name="connsiteY287" fmla="*/ 5924413 h 6858000"/>
              <a:gd name="connsiteX288" fmla="*/ 5270512 w 7472601"/>
              <a:gd name="connsiteY288" fmla="*/ 6138975 h 6858000"/>
              <a:gd name="connsiteX289" fmla="*/ 5062409 w 7472601"/>
              <a:gd name="connsiteY289" fmla="*/ 6653544 h 6858000"/>
              <a:gd name="connsiteX290" fmla="*/ 5036628 w 7472601"/>
              <a:gd name="connsiteY290" fmla="*/ 6754247 h 6858000"/>
              <a:gd name="connsiteX291" fmla="*/ 5009112 w 7472601"/>
              <a:gd name="connsiteY291" fmla="*/ 6858000 h 6858000"/>
              <a:gd name="connsiteX292" fmla="*/ 4976679 w 7472601"/>
              <a:gd name="connsiteY292" fmla="*/ 6858000 h 6858000"/>
              <a:gd name="connsiteX293" fmla="*/ 5006537 w 7472601"/>
              <a:gd name="connsiteY293" fmla="*/ 6747068 h 6858000"/>
              <a:gd name="connsiteX294" fmla="*/ 5032723 w 7472601"/>
              <a:gd name="connsiteY294" fmla="*/ 6644957 h 6858000"/>
              <a:gd name="connsiteX295" fmla="*/ 5242949 w 7472601"/>
              <a:gd name="connsiteY295" fmla="*/ 6125175 h 6858000"/>
              <a:gd name="connsiteX296" fmla="*/ 5286321 w 7472601"/>
              <a:gd name="connsiteY296" fmla="*/ 6033555 h 6858000"/>
              <a:gd name="connsiteX297" fmla="*/ 5008210 w 7472601"/>
              <a:gd name="connsiteY297" fmla="*/ 6649194 h 6858000"/>
              <a:gd name="connsiteX298" fmla="*/ 4986321 w 7472601"/>
              <a:gd name="connsiteY298" fmla="*/ 6765687 h 6858000"/>
              <a:gd name="connsiteX299" fmla="*/ 4973474 w 7472601"/>
              <a:gd name="connsiteY299" fmla="*/ 6858000 h 6858000"/>
              <a:gd name="connsiteX300" fmla="*/ 4907178 w 7472601"/>
              <a:gd name="connsiteY300" fmla="*/ 6858000 h 6858000"/>
              <a:gd name="connsiteX301" fmla="*/ 4910810 w 7472601"/>
              <a:gd name="connsiteY301" fmla="*/ 6829660 h 6858000"/>
              <a:gd name="connsiteX302" fmla="*/ 4987461 w 7472601"/>
              <a:gd name="connsiteY302" fmla="*/ 6432994 h 6858000"/>
              <a:gd name="connsiteX303" fmla="*/ 5179262 w 7472601"/>
              <a:gd name="connsiteY303" fmla="*/ 6035044 h 6858000"/>
              <a:gd name="connsiteX304" fmla="*/ 4689678 w 7472601"/>
              <a:gd name="connsiteY304" fmla="*/ 6440241 h 6858000"/>
              <a:gd name="connsiteX305" fmla="*/ 4477543 w 7472601"/>
              <a:gd name="connsiteY305" fmla="*/ 6674836 h 6858000"/>
              <a:gd name="connsiteX306" fmla="*/ 4329957 w 7472601"/>
              <a:gd name="connsiteY306" fmla="*/ 6858000 h 6858000"/>
              <a:gd name="connsiteX307" fmla="*/ 4218595 w 7472601"/>
              <a:gd name="connsiteY307" fmla="*/ 6858000 h 6858000"/>
              <a:gd name="connsiteX308" fmla="*/ 4368888 w 7472601"/>
              <a:gd name="connsiteY308" fmla="*/ 6668412 h 6858000"/>
              <a:gd name="connsiteX309" fmla="*/ 4563091 w 7472601"/>
              <a:gd name="connsiteY309" fmla="*/ 6442508 h 6858000"/>
              <a:gd name="connsiteX310" fmla="*/ 5387324 w 7472601"/>
              <a:gd name="connsiteY310" fmla="*/ 5705830 h 6858000"/>
              <a:gd name="connsiteX311" fmla="*/ 5073620 w 7472601"/>
              <a:gd name="connsiteY311" fmla="*/ 5955437 h 6858000"/>
              <a:gd name="connsiteX312" fmla="*/ 4689789 w 7472601"/>
              <a:gd name="connsiteY312" fmla="*/ 6268382 h 6858000"/>
              <a:gd name="connsiteX313" fmla="*/ 4418722 w 7472601"/>
              <a:gd name="connsiteY313" fmla="*/ 6570886 h 6858000"/>
              <a:gd name="connsiteX314" fmla="*/ 4214944 w 7472601"/>
              <a:gd name="connsiteY314" fmla="*/ 6858000 h 6858000"/>
              <a:gd name="connsiteX315" fmla="*/ 4177898 w 7472601"/>
              <a:gd name="connsiteY315" fmla="*/ 6858000 h 6858000"/>
              <a:gd name="connsiteX316" fmla="*/ 4391597 w 7472601"/>
              <a:gd name="connsiteY316" fmla="*/ 6556370 h 6858000"/>
              <a:gd name="connsiteX317" fmla="*/ 4668889 w 7472601"/>
              <a:gd name="connsiteY317" fmla="*/ 6246399 h 6858000"/>
              <a:gd name="connsiteX318" fmla="*/ 5055427 w 7472601"/>
              <a:gd name="connsiteY318" fmla="*/ 5931476 h 6858000"/>
              <a:gd name="connsiteX319" fmla="*/ 5371814 w 7472601"/>
              <a:gd name="connsiteY319" fmla="*/ 5678975 h 6858000"/>
              <a:gd name="connsiteX320" fmla="*/ 4987918 w 7472601"/>
              <a:gd name="connsiteY320" fmla="*/ 5838701 h 6858000"/>
              <a:gd name="connsiteX321" fmla="*/ 4317146 w 7472601"/>
              <a:gd name="connsiteY321" fmla="*/ 6587716 h 6858000"/>
              <a:gd name="connsiteX322" fmla="*/ 4171627 w 7472601"/>
              <a:gd name="connsiteY322" fmla="*/ 6858000 h 6858000"/>
              <a:gd name="connsiteX323" fmla="*/ 4081585 w 7472601"/>
              <a:gd name="connsiteY323" fmla="*/ 6858000 h 6858000"/>
              <a:gd name="connsiteX324" fmla="*/ 4238603 w 7472601"/>
              <a:gd name="connsiteY324" fmla="*/ 6559341 h 6858000"/>
              <a:gd name="connsiteX325" fmla="*/ 4778333 w 7472601"/>
              <a:gd name="connsiteY325" fmla="*/ 5873626 h 6858000"/>
              <a:gd name="connsiteX326" fmla="*/ 5414185 w 7472601"/>
              <a:gd name="connsiteY326" fmla="*/ 5573882 h 6858000"/>
              <a:gd name="connsiteX327" fmla="*/ 5959648 w 7472601"/>
              <a:gd name="connsiteY327" fmla="*/ 4760797 h 6858000"/>
              <a:gd name="connsiteX328" fmla="*/ 5355019 w 7472601"/>
              <a:gd name="connsiteY328" fmla="*/ 4734672 h 6858000"/>
              <a:gd name="connsiteX329" fmla="*/ 5083565 w 7472601"/>
              <a:gd name="connsiteY329" fmla="*/ 5179121 h 6858000"/>
              <a:gd name="connsiteX330" fmla="*/ 4713577 w 7472601"/>
              <a:gd name="connsiteY330" fmla="*/ 5616803 h 6858000"/>
              <a:gd name="connsiteX331" fmla="*/ 3989559 w 7472601"/>
              <a:gd name="connsiteY331" fmla="*/ 6145945 h 6858000"/>
              <a:gd name="connsiteX332" fmla="*/ 3939824 w 7472601"/>
              <a:gd name="connsiteY332" fmla="*/ 6066900 h 6858000"/>
              <a:gd name="connsiteX333" fmla="*/ 4584537 w 7472601"/>
              <a:gd name="connsiteY333" fmla="*/ 5324826 h 6858000"/>
              <a:gd name="connsiteX334" fmla="*/ 5037105 w 7472601"/>
              <a:gd name="connsiteY334" fmla="*/ 5088765 h 6858000"/>
              <a:gd name="connsiteX335" fmla="*/ 5039930 w 7472601"/>
              <a:gd name="connsiteY335" fmla="*/ 5089585 h 6858000"/>
              <a:gd name="connsiteX336" fmla="*/ 5263764 w 7472601"/>
              <a:gd name="connsiteY336" fmla="*/ 4735525 h 6858000"/>
              <a:gd name="connsiteX337" fmla="*/ 4086300 w 7472601"/>
              <a:gd name="connsiteY337" fmla="*/ 4884599 h 6858000"/>
              <a:gd name="connsiteX338" fmla="*/ 4085485 w 7472601"/>
              <a:gd name="connsiteY338" fmla="*/ 4899070 h 6858000"/>
              <a:gd name="connsiteX339" fmla="*/ 3871915 w 7472601"/>
              <a:gd name="connsiteY339" fmla="*/ 5253645 h 6858000"/>
              <a:gd name="connsiteX340" fmla="*/ 3799374 w 7472601"/>
              <a:gd name="connsiteY340" fmla="*/ 5466127 h 6858000"/>
              <a:gd name="connsiteX341" fmla="*/ 3498850 w 7472601"/>
              <a:gd name="connsiteY341" fmla="*/ 6661888 h 6858000"/>
              <a:gd name="connsiteX342" fmla="*/ 3399216 w 7472601"/>
              <a:gd name="connsiteY342" fmla="*/ 6858000 h 6858000"/>
              <a:gd name="connsiteX343" fmla="*/ 3303688 w 7472601"/>
              <a:gd name="connsiteY343" fmla="*/ 6858000 h 6858000"/>
              <a:gd name="connsiteX344" fmla="*/ 3391774 w 7472601"/>
              <a:gd name="connsiteY344" fmla="*/ 6697181 h 6858000"/>
              <a:gd name="connsiteX345" fmla="*/ 3735540 w 7472601"/>
              <a:gd name="connsiteY345" fmla="*/ 5546923 h 6858000"/>
              <a:gd name="connsiteX346" fmla="*/ 3729438 w 7472601"/>
              <a:gd name="connsiteY346" fmla="*/ 5569058 h 6858000"/>
              <a:gd name="connsiteX347" fmla="*/ 3707782 w 7472601"/>
              <a:gd name="connsiteY347" fmla="*/ 5644908 h 6858000"/>
              <a:gd name="connsiteX348" fmla="*/ 3583827 w 7472601"/>
              <a:gd name="connsiteY348" fmla="*/ 6039215 h 6858000"/>
              <a:gd name="connsiteX349" fmla="*/ 3547861 w 7472601"/>
              <a:gd name="connsiteY349" fmla="*/ 6129609 h 6858000"/>
              <a:gd name="connsiteX350" fmla="*/ 3490905 w 7472601"/>
              <a:gd name="connsiteY350" fmla="*/ 6277660 h 6858000"/>
              <a:gd name="connsiteX351" fmla="*/ 3455859 w 7472601"/>
              <a:gd name="connsiteY351" fmla="*/ 6391301 h 6858000"/>
              <a:gd name="connsiteX352" fmla="*/ 3429112 w 7472601"/>
              <a:gd name="connsiteY352" fmla="*/ 6479469 h 6858000"/>
              <a:gd name="connsiteX353" fmla="*/ 3304862 w 7472601"/>
              <a:gd name="connsiteY353" fmla="*/ 6796476 h 6858000"/>
              <a:gd name="connsiteX354" fmla="*/ 3276071 w 7472601"/>
              <a:gd name="connsiteY354" fmla="*/ 6858000 h 6858000"/>
              <a:gd name="connsiteX355" fmla="*/ 3240805 w 7472601"/>
              <a:gd name="connsiteY355" fmla="*/ 6858000 h 6858000"/>
              <a:gd name="connsiteX356" fmla="*/ 3275917 w 7472601"/>
              <a:gd name="connsiteY356" fmla="*/ 6783192 h 6858000"/>
              <a:gd name="connsiteX357" fmla="*/ 3399358 w 7472601"/>
              <a:gd name="connsiteY357" fmla="*/ 6469011 h 6858000"/>
              <a:gd name="connsiteX358" fmla="*/ 3425650 w 7472601"/>
              <a:gd name="connsiteY358" fmla="*/ 6381333 h 6858000"/>
              <a:gd name="connsiteX359" fmla="*/ 3460661 w 7472601"/>
              <a:gd name="connsiteY359" fmla="*/ 6266763 h 6858000"/>
              <a:gd name="connsiteX360" fmla="*/ 3518021 w 7472601"/>
              <a:gd name="connsiteY360" fmla="*/ 6117298 h 6858000"/>
              <a:gd name="connsiteX361" fmla="*/ 3554035 w 7472601"/>
              <a:gd name="connsiteY361" fmla="*/ 6027832 h 6858000"/>
              <a:gd name="connsiteX362" fmla="*/ 3677174 w 7472601"/>
              <a:gd name="connsiteY362" fmla="*/ 5636351 h 6858000"/>
              <a:gd name="connsiteX363" fmla="*/ 3698819 w 7472601"/>
              <a:gd name="connsiteY363" fmla="*/ 5560503 h 6858000"/>
              <a:gd name="connsiteX364" fmla="*/ 3702094 w 7472601"/>
              <a:gd name="connsiteY364" fmla="*/ 5549194 h 6858000"/>
              <a:gd name="connsiteX365" fmla="*/ 3398355 w 7472601"/>
              <a:gd name="connsiteY365" fmla="*/ 6094603 h 6858000"/>
              <a:gd name="connsiteX366" fmla="*/ 3193941 w 7472601"/>
              <a:gd name="connsiteY366" fmla="*/ 6798775 h 6858000"/>
              <a:gd name="connsiteX367" fmla="*/ 3184140 w 7472601"/>
              <a:gd name="connsiteY367" fmla="*/ 6858000 h 6858000"/>
              <a:gd name="connsiteX368" fmla="*/ 3099978 w 7472601"/>
              <a:gd name="connsiteY368" fmla="*/ 6858000 h 6858000"/>
              <a:gd name="connsiteX369" fmla="*/ 3101556 w 7472601"/>
              <a:gd name="connsiteY369" fmla="*/ 6843337 h 6858000"/>
              <a:gd name="connsiteX370" fmla="*/ 3370162 w 7472601"/>
              <a:gd name="connsiteY370" fmla="*/ 5785550 h 6858000"/>
              <a:gd name="connsiteX371" fmla="*/ 3746477 w 7472601"/>
              <a:gd name="connsiteY371" fmla="*/ 5377889 h 6858000"/>
              <a:gd name="connsiteX372" fmla="*/ 3863399 w 7472601"/>
              <a:gd name="connsiteY372" fmla="*/ 5087257 h 6858000"/>
              <a:gd name="connsiteX373" fmla="*/ 3968712 w 7472601"/>
              <a:gd name="connsiteY373" fmla="*/ 4913989 h 6858000"/>
              <a:gd name="connsiteX374" fmla="*/ 2792390 w 7472601"/>
              <a:gd name="connsiteY374" fmla="*/ 5382974 h 6858000"/>
              <a:gd name="connsiteX375" fmla="*/ 2714982 w 7472601"/>
              <a:gd name="connsiteY375" fmla="*/ 5427051 h 6858000"/>
              <a:gd name="connsiteX376" fmla="*/ 2813361 w 7472601"/>
              <a:gd name="connsiteY376" fmla="*/ 6023912 h 6858000"/>
              <a:gd name="connsiteX377" fmla="*/ 2688430 w 7472601"/>
              <a:gd name="connsiteY377" fmla="*/ 6801564 h 6858000"/>
              <a:gd name="connsiteX378" fmla="*/ 2629626 w 7472601"/>
              <a:gd name="connsiteY378" fmla="*/ 6763394 h 6858000"/>
              <a:gd name="connsiteX379" fmla="*/ 2565328 w 7472601"/>
              <a:gd name="connsiteY379" fmla="*/ 5516399 h 6858000"/>
              <a:gd name="connsiteX380" fmla="*/ 1922999 w 7472601"/>
              <a:gd name="connsiteY380" fmla="*/ 5980343 h 6858000"/>
              <a:gd name="connsiteX381" fmla="*/ 1950261 w 7472601"/>
              <a:gd name="connsiteY381" fmla="*/ 6405858 h 6858000"/>
              <a:gd name="connsiteX382" fmla="*/ 2365554 w 7472601"/>
              <a:gd name="connsiteY382" fmla="*/ 6759107 h 6858000"/>
              <a:gd name="connsiteX383" fmla="*/ 2424142 w 7472601"/>
              <a:gd name="connsiteY383" fmla="*/ 6858000 h 6858000"/>
              <a:gd name="connsiteX384" fmla="*/ 2395994 w 7472601"/>
              <a:gd name="connsiteY384" fmla="*/ 6858000 h 6858000"/>
              <a:gd name="connsiteX385" fmla="*/ 2392863 w 7472601"/>
              <a:gd name="connsiteY385" fmla="*/ 6852964 h 6858000"/>
              <a:gd name="connsiteX386" fmla="*/ 2017589 w 7472601"/>
              <a:gd name="connsiteY386" fmla="*/ 6493982 h 6858000"/>
              <a:gd name="connsiteX387" fmla="*/ 2147336 w 7472601"/>
              <a:gd name="connsiteY387" fmla="*/ 6594052 h 6858000"/>
              <a:gd name="connsiteX388" fmla="*/ 2207047 w 7472601"/>
              <a:gd name="connsiteY388" fmla="*/ 6654540 h 6858000"/>
              <a:gd name="connsiteX389" fmla="*/ 2299106 w 7472601"/>
              <a:gd name="connsiteY389" fmla="*/ 6778931 h 6858000"/>
              <a:gd name="connsiteX390" fmla="*/ 2314430 w 7472601"/>
              <a:gd name="connsiteY390" fmla="*/ 6801144 h 6858000"/>
              <a:gd name="connsiteX391" fmla="*/ 2352406 w 7472601"/>
              <a:gd name="connsiteY391" fmla="*/ 6858000 h 6858000"/>
              <a:gd name="connsiteX392" fmla="*/ 2314492 w 7472601"/>
              <a:gd name="connsiteY392" fmla="*/ 6858000 h 6858000"/>
              <a:gd name="connsiteX393" fmla="*/ 2288095 w 7472601"/>
              <a:gd name="connsiteY393" fmla="*/ 6818030 h 6858000"/>
              <a:gd name="connsiteX394" fmla="*/ 2272768 w 7472601"/>
              <a:gd name="connsiteY394" fmla="*/ 6795822 h 6858000"/>
              <a:gd name="connsiteX395" fmla="*/ 2182715 w 7472601"/>
              <a:gd name="connsiteY395" fmla="*/ 6675071 h 6858000"/>
              <a:gd name="connsiteX396" fmla="*/ 2032061 w 7472601"/>
              <a:gd name="connsiteY396" fmla="*/ 6541380 h 6858000"/>
              <a:gd name="connsiteX397" fmla="*/ 2257220 w 7472601"/>
              <a:gd name="connsiteY397" fmla="*/ 6826257 h 6858000"/>
              <a:gd name="connsiteX398" fmla="*/ 2281324 w 7472601"/>
              <a:gd name="connsiteY398" fmla="*/ 6858000 h 6858000"/>
              <a:gd name="connsiteX399" fmla="*/ 2242860 w 7472601"/>
              <a:gd name="connsiteY399" fmla="*/ 6858000 h 6858000"/>
              <a:gd name="connsiteX400" fmla="*/ 2232818 w 7472601"/>
              <a:gd name="connsiteY400" fmla="*/ 6844926 h 6858000"/>
              <a:gd name="connsiteX401" fmla="*/ 1990172 w 7472601"/>
              <a:gd name="connsiteY401" fmla="*/ 6542121 h 6858000"/>
              <a:gd name="connsiteX402" fmla="*/ 2124090 w 7472601"/>
              <a:gd name="connsiteY402" fmla="*/ 6761017 h 6858000"/>
              <a:gd name="connsiteX403" fmla="*/ 2200380 w 7472601"/>
              <a:gd name="connsiteY403" fmla="*/ 6858000 h 6858000"/>
              <a:gd name="connsiteX404" fmla="*/ 2147507 w 7472601"/>
              <a:gd name="connsiteY404" fmla="*/ 6858000 h 6858000"/>
              <a:gd name="connsiteX405" fmla="*/ 2070668 w 7472601"/>
              <a:gd name="connsiteY405" fmla="*/ 6761520 h 6858000"/>
              <a:gd name="connsiteX406" fmla="*/ 1975142 w 7472601"/>
              <a:gd name="connsiteY406" fmla="*/ 6585570 h 6858000"/>
              <a:gd name="connsiteX407" fmla="*/ 2050035 w 7472601"/>
              <a:gd name="connsiteY407" fmla="*/ 6813345 h 6858000"/>
              <a:gd name="connsiteX408" fmla="*/ 2063025 w 7472601"/>
              <a:gd name="connsiteY408" fmla="*/ 6858000 h 6858000"/>
              <a:gd name="connsiteX409" fmla="*/ 2021675 w 7472601"/>
              <a:gd name="connsiteY409" fmla="*/ 6858000 h 6858000"/>
              <a:gd name="connsiteX410" fmla="*/ 2019308 w 7472601"/>
              <a:gd name="connsiteY410" fmla="*/ 6847118 h 6858000"/>
              <a:gd name="connsiteX411" fmla="*/ 1938835 w 7472601"/>
              <a:gd name="connsiteY411" fmla="*/ 6551160 h 6858000"/>
              <a:gd name="connsiteX412" fmla="*/ 1953230 w 7472601"/>
              <a:gd name="connsiteY412" fmla="*/ 6759699 h 6858000"/>
              <a:gd name="connsiteX413" fmla="*/ 1956763 w 7472601"/>
              <a:gd name="connsiteY413" fmla="*/ 6778191 h 6858000"/>
              <a:gd name="connsiteX414" fmla="*/ 1967925 w 7472601"/>
              <a:gd name="connsiteY414" fmla="*/ 6858000 h 6858000"/>
              <a:gd name="connsiteX415" fmla="*/ 1936622 w 7472601"/>
              <a:gd name="connsiteY415" fmla="*/ 6858000 h 6858000"/>
              <a:gd name="connsiteX416" fmla="*/ 1926261 w 7472601"/>
              <a:gd name="connsiteY416" fmla="*/ 6784064 h 6858000"/>
              <a:gd name="connsiteX417" fmla="*/ 1922724 w 7472601"/>
              <a:gd name="connsiteY417" fmla="*/ 6765577 h 6858000"/>
              <a:gd name="connsiteX418" fmla="*/ 1904650 w 7472601"/>
              <a:gd name="connsiteY418" fmla="*/ 6639616 h 6858000"/>
              <a:gd name="connsiteX419" fmla="*/ 1885273 w 7472601"/>
              <a:gd name="connsiteY419" fmla="*/ 6858000 h 6858000"/>
              <a:gd name="connsiteX420" fmla="*/ 1854363 w 7472601"/>
              <a:gd name="connsiteY420" fmla="*/ 6858000 h 6858000"/>
              <a:gd name="connsiteX421" fmla="*/ 1880391 w 7472601"/>
              <a:gd name="connsiteY421" fmla="*/ 6603796 h 6858000"/>
              <a:gd name="connsiteX422" fmla="*/ 1818273 w 7472601"/>
              <a:gd name="connsiteY422" fmla="*/ 6715729 h 6858000"/>
              <a:gd name="connsiteX423" fmla="*/ 1794691 w 7472601"/>
              <a:gd name="connsiteY423" fmla="*/ 6843239 h 6858000"/>
              <a:gd name="connsiteX424" fmla="*/ 1794914 w 7472601"/>
              <a:gd name="connsiteY424" fmla="*/ 6858000 h 6858000"/>
              <a:gd name="connsiteX425" fmla="*/ 1746128 w 7472601"/>
              <a:gd name="connsiteY425" fmla="*/ 6858000 h 6858000"/>
              <a:gd name="connsiteX426" fmla="*/ 1753934 w 7472601"/>
              <a:gd name="connsiteY426" fmla="*/ 6724796 h 6858000"/>
              <a:gd name="connsiteX427" fmla="*/ 1792053 w 7472601"/>
              <a:gd name="connsiteY427" fmla="*/ 6572396 h 6858000"/>
              <a:gd name="connsiteX428" fmla="*/ 1862248 w 7472601"/>
              <a:gd name="connsiteY428" fmla="*/ 6266397 h 6858000"/>
              <a:gd name="connsiteX429" fmla="*/ 1862250 w 7472601"/>
              <a:gd name="connsiteY429" fmla="*/ 6033531 h 6858000"/>
              <a:gd name="connsiteX430" fmla="*/ 1211999 w 7472601"/>
              <a:gd name="connsiteY430" fmla="*/ 6683610 h 6858000"/>
              <a:gd name="connsiteX431" fmla="*/ 1213266 w 7472601"/>
              <a:gd name="connsiteY431" fmla="*/ 6691947 h 6858000"/>
              <a:gd name="connsiteX432" fmla="*/ 1203370 w 7472601"/>
              <a:gd name="connsiteY432" fmla="*/ 6850676 h 6858000"/>
              <a:gd name="connsiteX433" fmla="*/ 1203671 w 7472601"/>
              <a:gd name="connsiteY433" fmla="*/ 6858000 h 6858000"/>
              <a:gd name="connsiteX434" fmla="*/ 1143180 w 7472601"/>
              <a:gd name="connsiteY434" fmla="*/ 6858000 h 6858000"/>
              <a:gd name="connsiteX435" fmla="*/ 1142176 w 7472601"/>
              <a:gd name="connsiteY435" fmla="*/ 6766045 h 6858000"/>
              <a:gd name="connsiteX436" fmla="*/ 1067484 w 7472601"/>
              <a:gd name="connsiteY436" fmla="*/ 6858000 h 6858000"/>
              <a:gd name="connsiteX437" fmla="*/ 953928 w 7472601"/>
              <a:gd name="connsiteY437" fmla="*/ 6858000 h 6858000"/>
              <a:gd name="connsiteX438" fmla="*/ 959715 w 7472601"/>
              <a:gd name="connsiteY438" fmla="*/ 6850185 h 6858000"/>
              <a:gd name="connsiteX439" fmla="*/ 1483788 w 7472601"/>
              <a:gd name="connsiteY439" fmla="*/ 6259174 h 6858000"/>
              <a:gd name="connsiteX440" fmla="*/ 1100671 w 7472601"/>
              <a:gd name="connsiteY440" fmla="*/ 6252137 h 6858000"/>
              <a:gd name="connsiteX441" fmla="*/ 1090144 w 7472601"/>
              <a:gd name="connsiteY441" fmla="*/ 6256748 h 6858000"/>
              <a:gd name="connsiteX442" fmla="*/ 1095872 w 7472601"/>
              <a:gd name="connsiteY442" fmla="*/ 6271892 h 6858000"/>
              <a:gd name="connsiteX443" fmla="*/ 262785 w 7472601"/>
              <a:gd name="connsiteY443" fmla="*/ 6845450 h 6858000"/>
              <a:gd name="connsiteX444" fmla="*/ 209968 w 7472601"/>
              <a:gd name="connsiteY444" fmla="*/ 6770713 h 6858000"/>
              <a:gd name="connsiteX445" fmla="*/ 873460 w 7472601"/>
              <a:gd name="connsiteY445" fmla="*/ 6253768 h 6858000"/>
              <a:gd name="connsiteX446" fmla="*/ 192686 w 7472601"/>
              <a:gd name="connsiteY446" fmla="*/ 5849257 h 6858000"/>
              <a:gd name="connsiteX447" fmla="*/ 4696 w 7472601"/>
              <a:gd name="connsiteY447" fmla="*/ 5697668 h 6858000"/>
              <a:gd name="connsiteX448" fmla="*/ 0 w 7472601"/>
              <a:gd name="connsiteY448" fmla="*/ 5689984 h 6858000"/>
              <a:gd name="connsiteX449" fmla="*/ 0 w 7472601"/>
              <a:gd name="connsiteY449" fmla="*/ 5513472 h 6858000"/>
              <a:gd name="connsiteX450" fmla="*/ 174101 w 7472601"/>
              <a:gd name="connsiteY450" fmla="*/ 5620277 h 6858000"/>
              <a:gd name="connsiteX451" fmla="*/ 891800 w 7472601"/>
              <a:gd name="connsiteY451" fmla="*/ 6036935 h 6858000"/>
              <a:gd name="connsiteX452" fmla="*/ 1072219 w 7472601"/>
              <a:gd name="connsiteY452" fmla="*/ 6169443 h 6858000"/>
              <a:gd name="connsiteX453" fmla="*/ 1074117 w 7472601"/>
              <a:gd name="connsiteY453" fmla="*/ 6170301 h 6858000"/>
              <a:gd name="connsiteX454" fmla="*/ 1083114 w 7472601"/>
              <a:gd name="connsiteY454" fmla="*/ 6174131 h 6858000"/>
              <a:gd name="connsiteX455" fmla="*/ 1543010 w 7472601"/>
              <a:gd name="connsiteY455" fmla="*/ 6191140 h 6858000"/>
              <a:gd name="connsiteX456" fmla="*/ 1551080 w 7472601"/>
              <a:gd name="connsiteY456" fmla="*/ 6195006 h 6858000"/>
              <a:gd name="connsiteX457" fmla="*/ 2345443 w 7472601"/>
              <a:gd name="connsiteY457" fmla="*/ 5549882 h 6858000"/>
              <a:gd name="connsiteX458" fmla="*/ 1721499 w 7472601"/>
              <a:gd name="connsiteY458" fmla="*/ 5599969 h 6858000"/>
              <a:gd name="connsiteX459" fmla="*/ 767716 w 7472601"/>
              <a:gd name="connsiteY459" fmla="*/ 5472768 h 6858000"/>
              <a:gd name="connsiteX460" fmla="*/ 722147 w 7472601"/>
              <a:gd name="connsiteY460" fmla="*/ 5393091 h 6858000"/>
              <a:gd name="connsiteX461" fmla="*/ 1485552 w 7472601"/>
              <a:gd name="connsiteY461" fmla="*/ 5313202 h 6858000"/>
              <a:gd name="connsiteX462" fmla="*/ 2143004 w 7472601"/>
              <a:gd name="connsiteY462" fmla="*/ 5402420 h 6858000"/>
              <a:gd name="connsiteX463" fmla="*/ 1933391 w 7472601"/>
              <a:gd name="connsiteY463" fmla="*/ 5156971 h 6858000"/>
              <a:gd name="connsiteX464" fmla="*/ 1827118 w 7472601"/>
              <a:gd name="connsiteY464" fmla="*/ 4968410 h 6858000"/>
              <a:gd name="connsiteX465" fmla="*/ 1837349 w 7472601"/>
              <a:gd name="connsiteY465" fmla="*/ 4956357 h 6858000"/>
              <a:gd name="connsiteX466" fmla="*/ 2162835 w 7472601"/>
              <a:gd name="connsiteY466" fmla="*/ 5187853 h 6858000"/>
              <a:gd name="connsiteX467" fmla="*/ 2257167 w 7472601"/>
              <a:gd name="connsiteY467" fmla="*/ 5462123 h 6858000"/>
              <a:gd name="connsiteX468" fmla="*/ 2261598 w 7472601"/>
              <a:gd name="connsiteY468" fmla="*/ 5467998 h 6858000"/>
              <a:gd name="connsiteX469" fmla="*/ 2437177 w 7472601"/>
              <a:gd name="connsiteY469" fmla="*/ 5479608 h 6858000"/>
              <a:gd name="connsiteX470" fmla="*/ 2445247 w 7472601"/>
              <a:gd name="connsiteY470" fmla="*/ 5483476 h 6858000"/>
              <a:gd name="connsiteX471" fmla="*/ 2743626 w 7472601"/>
              <a:gd name="connsiteY471" fmla="*/ 5304819 h 6858000"/>
              <a:gd name="connsiteX472" fmla="*/ 3048102 w 7472601"/>
              <a:gd name="connsiteY472" fmla="*/ 5150595 h 6858000"/>
              <a:gd name="connsiteX473" fmla="*/ 1799414 w 7472601"/>
              <a:gd name="connsiteY473" fmla="*/ 4694732 h 6858000"/>
              <a:gd name="connsiteX474" fmla="*/ 1771735 w 7472601"/>
              <a:gd name="connsiteY474" fmla="*/ 4619929 h 6858000"/>
              <a:gd name="connsiteX475" fmla="*/ 3104273 w 7472601"/>
              <a:gd name="connsiteY475" fmla="*/ 5076159 h 6858000"/>
              <a:gd name="connsiteX476" fmla="*/ 3113245 w 7472601"/>
              <a:gd name="connsiteY476" fmla="*/ 5090705 h 6858000"/>
              <a:gd name="connsiteX477" fmla="*/ 3126294 w 7472601"/>
              <a:gd name="connsiteY477" fmla="*/ 5114400 h 6858000"/>
              <a:gd name="connsiteX478" fmla="*/ 3937433 w 7472601"/>
              <a:gd name="connsiteY478" fmla="*/ 4830473 h 6858000"/>
              <a:gd name="connsiteX479" fmla="*/ 3590475 w 7472601"/>
              <a:gd name="connsiteY479" fmla="*/ 4597974 h 6858000"/>
              <a:gd name="connsiteX480" fmla="*/ 3100264 w 7472601"/>
              <a:gd name="connsiteY480" fmla="*/ 4579845 h 6858000"/>
              <a:gd name="connsiteX481" fmla="*/ 2183576 w 7472601"/>
              <a:gd name="connsiteY481" fmla="*/ 4227150 h 6858000"/>
              <a:gd name="connsiteX482" fmla="*/ 2151029 w 7472601"/>
              <a:gd name="connsiteY482" fmla="*/ 4146947 h 6858000"/>
              <a:gd name="connsiteX483" fmla="*/ 3563434 w 7472601"/>
              <a:gd name="connsiteY483" fmla="*/ 4469115 h 6858000"/>
              <a:gd name="connsiteX484" fmla="*/ 3177952 w 7472601"/>
              <a:gd name="connsiteY484" fmla="*/ 3657386 h 6858000"/>
              <a:gd name="connsiteX485" fmla="*/ 3189263 w 7472601"/>
              <a:gd name="connsiteY485" fmla="*/ 3625726 h 6858000"/>
              <a:gd name="connsiteX486" fmla="*/ 3560912 w 7472601"/>
              <a:gd name="connsiteY486" fmla="*/ 4079863 h 6858000"/>
              <a:gd name="connsiteX487" fmla="*/ 3626636 w 7472601"/>
              <a:gd name="connsiteY487" fmla="*/ 4512230 h 6858000"/>
              <a:gd name="connsiteX488" fmla="*/ 3653088 w 7472601"/>
              <a:gd name="connsiteY488" fmla="*/ 4521417 h 6858000"/>
              <a:gd name="connsiteX489" fmla="*/ 3988128 w 7472601"/>
              <a:gd name="connsiteY489" fmla="*/ 4817267 h 6858000"/>
              <a:gd name="connsiteX490" fmla="*/ 4830582 w 7472601"/>
              <a:gd name="connsiteY490" fmla="*/ 4676000 h 6858000"/>
              <a:gd name="connsiteX491" fmla="*/ 4830100 w 7472601"/>
              <a:gd name="connsiteY491" fmla="*/ 4675554 h 6858000"/>
              <a:gd name="connsiteX492" fmla="*/ 4036318 w 7472601"/>
              <a:gd name="connsiteY492" fmla="*/ 4147013 h 6858000"/>
              <a:gd name="connsiteX493" fmla="*/ 3432098 w 7472601"/>
              <a:gd name="connsiteY493" fmla="*/ 3537312 h 6858000"/>
              <a:gd name="connsiteX494" fmla="*/ 3446761 w 7472601"/>
              <a:gd name="connsiteY494" fmla="*/ 3461278 h 6858000"/>
              <a:gd name="connsiteX495" fmla="*/ 4419733 w 7472601"/>
              <a:gd name="connsiteY495" fmla="*/ 3963555 h 6858000"/>
              <a:gd name="connsiteX496" fmla="*/ 4781371 w 7472601"/>
              <a:gd name="connsiteY496" fmla="*/ 4458604 h 6858000"/>
              <a:gd name="connsiteX497" fmla="*/ 4780440 w 7472601"/>
              <a:gd name="connsiteY497" fmla="*/ 4470290 h 6858000"/>
              <a:gd name="connsiteX498" fmla="*/ 4898954 w 7472601"/>
              <a:gd name="connsiteY498" fmla="*/ 4662092 h 6858000"/>
              <a:gd name="connsiteX499" fmla="*/ 4900699 w 7472601"/>
              <a:gd name="connsiteY499" fmla="*/ 4670867 h 6858000"/>
              <a:gd name="connsiteX500" fmla="*/ 5714511 w 7472601"/>
              <a:gd name="connsiteY500" fmla="*/ 4663483 h 6858000"/>
              <a:gd name="connsiteX501" fmla="*/ 5464793 w 7472601"/>
              <a:gd name="connsiteY501" fmla="*/ 4393556 h 6858000"/>
              <a:gd name="connsiteX502" fmla="*/ 5461897 w 7472601"/>
              <a:gd name="connsiteY502" fmla="*/ 4390879 h 6858000"/>
              <a:gd name="connsiteX503" fmla="*/ 4294126 w 7472601"/>
              <a:gd name="connsiteY503" fmla="*/ 3303048 h 6858000"/>
              <a:gd name="connsiteX504" fmla="*/ 4305321 w 7472601"/>
              <a:gd name="connsiteY504" fmla="*/ 3256953 h 6858000"/>
              <a:gd name="connsiteX505" fmla="*/ 4949299 w 7472601"/>
              <a:gd name="connsiteY505" fmla="*/ 3766336 h 6858000"/>
              <a:gd name="connsiteX506" fmla="*/ 5291452 w 7472601"/>
              <a:gd name="connsiteY506" fmla="*/ 4076801 h 6858000"/>
              <a:gd name="connsiteX507" fmla="*/ 5434998 w 7472601"/>
              <a:gd name="connsiteY507" fmla="*/ 4254100 h 6858000"/>
              <a:gd name="connsiteX508" fmla="*/ 5351015 w 7472601"/>
              <a:gd name="connsiteY508" fmla="*/ 3760989 h 6858000"/>
              <a:gd name="connsiteX509" fmla="*/ 5413780 w 7472601"/>
              <a:gd name="connsiteY509" fmla="*/ 2966265 h 6858000"/>
              <a:gd name="connsiteX510" fmla="*/ 5425627 w 7472601"/>
              <a:gd name="connsiteY510" fmla="*/ 2954192 h 6858000"/>
              <a:gd name="connsiteX511" fmla="*/ 6604735 w 7472601"/>
              <a:gd name="connsiteY511" fmla="*/ 2041381 h 6858000"/>
              <a:gd name="connsiteX512" fmla="*/ 7204487 w 7472601"/>
              <a:gd name="connsiteY512" fmla="*/ 2742112 h 6858000"/>
              <a:gd name="connsiteX513" fmla="*/ 7131592 w 7472601"/>
              <a:gd name="connsiteY513" fmla="*/ 2672096 h 6858000"/>
              <a:gd name="connsiteX514" fmla="*/ 6996344 w 7472601"/>
              <a:gd name="connsiteY514" fmla="*/ 2518310 h 6858000"/>
              <a:gd name="connsiteX515" fmla="*/ 6735495 w 7472601"/>
              <a:gd name="connsiteY515" fmla="*/ 2196890 h 6858000"/>
              <a:gd name="connsiteX516" fmla="*/ 6721901 w 7472601"/>
              <a:gd name="connsiteY516" fmla="*/ 2179274 h 6858000"/>
              <a:gd name="connsiteX517" fmla="*/ 6604735 w 7472601"/>
              <a:gd name="connsiteY517" fmla="*/ 2041381 h 6858000"/>
              <a:gd name="connsiteX518" fmla="*/ 6591670 w 7472601"/>
              <a:gd name="connsiteY518" fmla="*/ 1988277 h 6858000"/>
              <a:gd name="connsiteX519" fmla="*/ 6747349 w 7472601"/>
              <a:gd name="connsiteY519" fmla="*/ 2160069 h 6858000"/>
              <a:gd name="connsiteX520" fmla="*/ 6760943 w 7472601"/>
              <a:gd name="connsiteY520" fmla="*/ 2177686 h 6858000"/>
              <a:gd name="connsiteX521" fmla="*/ 7021065 w 7472601"/>
              <a:gd name="connsiteY521" fmla="*/ 2498102 h 6858000"/>
              <a:gd name="connsiteX522" fmla="*/ 7155223 w 7472601"/>
              <a:gd name="connsiteY522" fmla="*/ 2650386 h 6858000"/>
              <a:gd name="connsiteX523" fmla="*/ 7203167 w 7472601"/>
              <a:gd name="connsiteY523" fmla="*/ 2697288 h 6858000"/>
              <a:gd name="connsiteX524" fmla="*/ 6937703 w 7472601"/>
              <a:gd name="connsiteY524" fmla="*/ 2321981 h 6858000"/>
              <a:gd name="connsiteX525" fmla="*/ 6591670 w 7472601"/>
              <a:gd name="connsiteY525" fmla="*/ 1988277 h 6858000"/>
              <a:gd name="connsiteX526" fmla="*/ 5798671 w 7472601"/>
              <a:gd name="connsiteY526" fmla="*/ 1981601 h 6858000"/>
              <a:gd name="connsiteX527" fmla="*/ 5754709 w 7472601"/>
              <a:gd name="connsiteY527" fmla="*/ 2071454 h 6858000"/>
              <a:gd name="connsiteX528" fmla="*/ 5763044 w 7472601"/>
              <a:gd name="connsiteY528" fmla="*/ 2842206 h 6858000"/>
              <a:gd name="connsiteX529" fmla="*/ 5764974 w 7472601"/>
              <a:gd name="connsiteY529" fmla="*/ 2799609 h 6858000"/>
              <a:gd name="connsiteX530" fmla="*/ 5767665 w 7472601"/>
              <a:gd name="connsiteY530" fmla="*/ 2666409 h 6858000"/>
              <a:gd name="connsiteX531" fmla="*/ 5763055 w 7472601"/>
              <a:gd name="connsiteY531" fmla="*/ 2579705 h 6858000"/>
              <a:gd name="connsiteX532" fmla="*/ 5758079 w 7472601"/>
              <a:gd name="connsiteY532" fmla="*/ 2492508 h 6858000"/>
              <a:gd name="connsiteX533" fmla="*/ 5779325 w 7472601"/>
              <a:gd name="connsiteY533" fmla="*/ 2197069 h 6858000"/>
              <a:gd name="connsiteX534" fmla="*/ 5798671 w 7472601"/>
              <a:gd name="connsiteY534" fmla="*/ 1981601 h 6858000"/>
              <a:gd name="connsiteX535" fmla="*/ 5829202 w 7472601"/>
              <a:gd name="connsiteY535" fmla="*/ 1971679 h 6858000"/>
              <a:gd name="connsiteX536" fmla="*/ 5809558 w 7472601"/>
              <a:gd name="connsiteY536" fmla="*/ 2198043 h 6858000"/>
              <a:gd name="connsiteX537" fmla="*/ 5788653 w 7472601"/>
              <a:gd name="connsiteY537" fmla="*/ 2489430 h 6858000"/>
              <a:gd name="connsiteX538" fmla="*/ 5793439 w 7472601"/>
              <a:gd name="connsiteY538" fmla="*/ 2575235 h 6858000"/>
              <a:gd name="connsiteX539" fmla="*/ 5796837 w 7472601"/>
              <a:gd name="connsiteY539" fmla="*/ 2637633 h 6858000"/>
              <a:gd name="connsiteX540" fmla="*/ 5818614 w 7472601"/>
              <a:gd name="connsiteY540" fmla="*/ 2473055 h 6858000"/>
              <a:gd name="connsiteX541" fmla="*/ 5829202 w 7472601"/>
              <a:gd name="connsiteY541" fmla="*/ 1971679 h 6858000"/>
              <a:gd name="connsiteX542" fmla="*/ 5911389 w 7472601"/>
              <a:gd name="connsiteY542" fmla="*/ 1898371 h 6858000"/>
              <a:gd name="connsiteX543" fmla="*/ 6237627 w 7472601"/>
              <a:gd name="connsiteY543" fmla="*/ 2231921 h 6858000"/>
              <a:gd name="connsiteX544" fmla="*/ 5911389 w 7472601"/>
              <a:gd name="connsiteY544" fmla="*/ 1898371 h 6858000"/>
              <a:gd name="connsiteX545" fmla="*/ 6944437 w 7472601"/>
              <a:gd name="connsiteY545" fmla="*/ 1575402 h 6858000"/>
              <a:gd name="connsiteX546" fmla="*/ 6304730 w 7472601"/>
              <a:gd name="connsiteY546" fmla="*/ 1766654 h 6858000"/>
              <a:gd name="connsiteX547" fmla="*/ 6944437 w 7472601"/>
              <a:gd name="connsiteY547" fmla="*/ 1575402 h 6858000"/>
              <a:gd name="connsiteX548" fmla="*/ 7019523 w 7472601"/>
              <a:gd name="connsiteY548" fmla="*/ 1519450 h 6858000"/>
              <a:gd name="connsiteX549" fmla="*/ 6298091 w 7472601"/>
              <a:gd name="connsiteY549" fmla="*/ 1737122 h 6858000"/>
              <a:gd name="connsiteX550" fmla="*/ 7019523 w 7472601"/>
              <a:gd name="connsiteY550" fmla="*/ 1519450 h 6858000"/>
              <a:gd name="connsiteX551" fmla="*/ 2399523 w 7472601"/>
              <a:gd name="connsiteY551" fmla="*/ 1428234 h 6858000"/>
              <a:gd name="connsiteX552" fmla="*/ 2224982 w 7472601"/>
              <a:gd name="connsiteY552" fmla="*/ 1826201 h 6858000"/>
              <a:gd name="connsiteX553" fmla="*/ 2096099 w 7472601"/>
              <a:gd name="connsiteY553" fmla="*/ 2345900 h 6858000"/>
              <a:gd name="connsiteX554" fmla="*/ 2283317 w 7472601"/>
              <a:gd name="connsiteY554" fmla="*/ 1796925 h 6858000"/>
              <a:gd name="connsiteX555" fmla="*/ 2399523 w 7472601"/>
              <a:gd name="connsiteY555" fmla="*/ 1428234 h 6858000"/>
              <a:gd name="connsiteX556" fmla="*/ 2448558 w 7472601"/>
              <a:gd name="connsiteY556" fmla="*/ 1373435 h 6858000"/>
              <a:gd name="connsiteX557" fmla="*/ 2312521 w 7472601"/>
              <a:gd name="connsiteY557" fmla="*/ 1806140 h 6858000"/>
              <a:gd name="connsiteX558" fmla="*/ 2127533 w 7472601"/>
              <a:gd name="connsiteY558" fmla="*/ 2348380 h 6858000"/>
              <a:gd name="connsiteX559" fmla="*/ 2358080 w 7472601"/>
              <a:gd name="connsiteY559" fmla="*/ 1866134 h 6858000"/>
              <a:gd name="connsiteX560" fmla="*/ 2407436 w 7472601"/>
              <a:gd name="connsiteY560" fmla="*/ 1651070 h 6858000"/>
              <a:gd name="connsiteX561" fmla="*/ 2448558 w 7472601"/>
              <a:gd name="connsiteY561" fmla="*/ 1373435 h 6858000"/>
              <a:gd name="connsiteX562" fmla="*/ 278707 w 7472601"/>
              <a:gd name="connsiteY562" fmla="*/ 1352270 h 6858000"/>
              <a:gd name="connsiteX563" fmla="*/ 321570 w 7472601"/>
              <a:gd name="connsiteY563" fmla="*/ 1861610 h 6858000"/>
              <a:gd name="connsiteX564" fmla="*/ 294281 w 7472601"/>
              <a:gd name="connsiteY564" fmla="*/ 1440658 h 6858000"/>
              <a:gd name="connsiteX565" fmla="*/ 278707 w 7472601"/>
              <a:gd name="connsiteY565" fmla="*/ 1352270 h 6858000"/>
              <a:gd name="connsiteX566" fmla="*/ 1423821 w 7472601"/>
              <a:gd name="connsiteY566" fmla="*/ 1351958 h 6858000"/>
              <a:gd name="connsiteX567" fmla="*/ 1638521 w 7472601"/>
              <a:gd name="connsiteY567" fmla="*/ 1908470 h 6858000"/>
              <a:gd name="connsiteX568" fmla="*/ 1754199 w 7472601"/>
              <a:gd name="connsiteY568" fmla="*/ 2149284 h 6858000"/>
              <a:gd name="connsiteX569" fmla="*/ 1908359 w 7472601"/>
              <a:gd name="connsiteY569" fmla="*/ 2364988 h 6858000"/>
              <a:gd name="connsiteX570" fmla="*/ 1647661 w 7472601"/>
              <a:gd name="connsiteY570" fmla="*/ 1825945 h 6858000"/>
              <a:gd name="connsiteX571" fmla="*/ 1423821 w 7472601"/>
              <a:gd name="connsiteY571" fmla="*/ 1351958 h 6858000"/>
              <a:gd name="connsiteX572" fmla="*/ 1431890 w 7472601"/>
              <a:gd name="connsiteY572" fmla="*/ 1306475 h 6858000"/>
              <a:gd name="connsiteX573" fmla="*/ 1507597 w 7472601"/>
              <a:gd name="connsiteY573" fmla="*/ 1446132 h 6858000"/>
              <a:gd name="connsiteX574" fmla="*/ 1674586 w 7472601"/>
              <a:gd name="connsiteY574" fmla="*/ 1813832 h 6858000"/>
              <a:gd name="connsiteX575" fmla="*/ 1815950 w 7472601"/>
              <a:gd name="connsiteY575" fmla="*/ 2128564 h 6858000"/>
              <a:gd name="connsiteX576" fmla="*/ 1984242 w 7472601"/>
              <a:gd name="connsiteY576" fmla="*/ 2430829 h 6858000"/>
              <a:gd name="connsiteX577" fmla="*/ 2014023 w 7472601"/>
              <a:gd name="connsiteY577" fmla="*/ 2450995 h 6858000"/>
              <a:gd name="connsiteX578" fmla="*/ 1747337 w 7472601"/>
              <a:gd name="connsiteY578" fmla="*/ 1855264 h 6858000"/>
              <a:gd name="connsiteX579" fmla="*/ 1533749 w 7472601"/>
              <a:gd name="connsiteY579" fmla="*/ 1478656 h 6858000"/>
              <a:gd name="connsiteX580" fmla="*/ 1431890 w 7472601"/>
              <a:gd name="connsiteY580" fmla="*/ 1306475 h 6858000"/>
              <a:gd name="connsiteX581" fmla="*/ 5052692 w 7472601"/>
              <a:gd name="connsiteY581" fmla="*/ 1292994 h 6858000"/>
              <a:gd name="connsiteX582" fmla="*/ 5200661 w 7472601"/>
              <a:gd name="connsiteY582" fmla="*/ 1635186 h 6858000"/>
              <a:gd name="connsiteX583" fmla="*/ 5297138 w 7472601"/>
              <a:gd name="connsiteY583" fmla="*/ 1906351 h 6858000"/>
              <a:gd name="connsiteX584" fmla="*/ 5052692 w 7472601"/>
              <a:gd name="connsiteY584" fmla="*/ 1292994 h 6858000"/>
              <a:gd name="connsiteX585" fmla="*/ 5009948 w 7472601"/>
              <a:gd name="connsiteY585" fmla="*/ 1273619 h 6858000"/>
              <a:gd name="connsiteX586" fmla="*/ 5121777 w 7472601"/>
              <a:gd name="connsiteY586" fmla="*/ 1654213 h 6858000"/>
              <a:gd name="connsiteX587" fmla="*/ 5293545 w 7472601"/>
              <a:gd name="connsiteY587" fmla="*/ 2072247 h 6858000"/>
              <a:gd name="connsiteX588" fmla="*/ 5294042 w 7472601"/>
              <a:gd name="connsiteY588" fmla="*/ 2065019 h 6858000"/>
              <a:gd name="connsiteX589" fmla="*/ 5171936 w 7472601"/>
              <a:gd name="connsiteY589" fmla="*/ 1647613 h 6858000"/>
              <a:gd name="connsiteX590" fmla="*/ 5009948 w 7472601"/>
              <a:gd name="connsiteY590" fmla="*/ 1273619 h 6858000"/>
              <a:gd name="connsiteX591" fmla="*/ 655236 w 7472601"/>
              <a:gd name="connsiteY591" fmla="*/ 1268632 h 6858000"/>
              <a:gd name="connsiteX592" fmla="*/ 839521 w 7472601"/>
              <a:gd name="connsiteY592" fmla="*/ 1685315 h 6858000"/>
              <a:gd name="connsiteX593" fmla="*/ 1109416 w 7472601"/>
              <a:gd name="connsiteY593" fmla="*/ 2061663 h 6858000"/>
              <a:gd name="connsiteX594" fmla="*/ 1298300 w 7472601"/>
              <a:gd name="connsiteY594" fmla="*/ 2247742 h 6858000"/>
              <a:gd name="connsiteX595" fmla="*/ 1125871 w 7472601"/>
              <a:gd name="connsiteY595" fmla="*/ 1989513 h 6858000"/>
              <a:gd name="connsiteX596" fmla="*/ 981574 w 7472601"/>
              <a:gd name="connsiteY596" fmla="*/ 1783157 h 6858000"/>
              <a:gd name="connsiteX597" fmla="*/ 922198 w 7472601"/>
              <a:gd name="connsiteY597" fmla="*/ 1677437 h 6858000"/>
              <a:gd name="connsiteX598" fmla="*/ 869293 w 7472601"/>
              <a:gd name="connsiteY598" fmla="*/ 1583214 h 6858000"/>
              <a:gd name="connsiteX599" fmla="*/ 751431 w 7472601"/>
              <a:gd name="connsiteY599" fmla="*/ 1405731 h 6858000"/>
              <a:gd name="connsiteX600" fmla="*/ 655236 w 7472601"/>
              <a:gd name="connsiteY600" fmla="*/ 1268632 h 6858000"/>
              <a:gd name="connsiteX601" fmla="*/ 6516292 w 7472601"/>
              <a:gd name="connsiteY601" fmla="*/ 1263064 h 6858000"/>
              <a:gd name="connsiteX602" fmla="*/ 5736320 w 7472601"/>
              <a:gd name="connsiteY602" fmla="*/ 1501803 h 6858000"/>
              <a:gd name="connsiteX603" fmla="*/ 6516292 w 7472601"/>
              <a:gd name="connsiteY603" fmla="*/ 1263064 h 6858000"/>
              <a:gd name="connsiteX604" fmla="*/ 291466 w 7472601"/>
              <a:gd name="connsiteY604" fmla="*/ 1250369 h 6858000"/>
              <a:gd name="connsiteX605" fmla="*/ 323180 w 7472601"/>
              <a:gd name="connsiteY605" fmla="*/ 1435283 h 6858000"/>
              <a:gd name="connsiteX606" fmla="*/ 349381 w 7472601"/>
              <a:gd name="connsiteY606" fmla="*/ 1875041 h 6858000"/>
              <a:gd name="connsiteX607" fmla="*/ 374363 w 7472601"/>
              <a:gd name="connsiteY607" fmla="*/ 1506494 h 6858000"/>
              <a:gd name="connsiteX608" fmla="*/ 302168 w 7472601"/>
              <a:gd name="connsiteY608" fmla="*/ 1274495 h 6858000"/>
              <a:gd name="connsiteX609" fmla="*/ 291466 w 7472601"/>
              <a:gd name="connsiteY609" fmla="*/ 1250369 h 6858000"/>
              <a:gd name="connsiteX610" fmla="*/ 678222 w 7472601"/>
              <a:gd name="connsiteY610" fmla="*/ 1248670 h 6858000"/>
              <a:gd name="connsiteX611" fmla="*/ 775536 w 7472601"/>
              <a:gd name="connsiteY611" fmla="*/ 1388015 h 6858000"/>
              <a:gd name="connsiteX612" fmla="*/ 894529 w 7472601"/>
              <a:gd name="connsiteY612" fmla="*/ 1567739 h 6858000"/>
              <a:gd name="connsiteX613" fmla="*/ 948000 w 7472601"/>
              <a:gd name="connsiteY613" fmla="*/ 1663088 h 6858000"/>
              <a:gd name="connsiteX614" fmla="*/ 1006812 w 7472601"/>
              <a:gd name="connsiteY614" fmla="*/ 1767683 h 6858000"/>
              <a:gd name="connsiteX615" fmla="*/ 1149133 w 7472601"/>
              <a:gd name="connsiteY615" fmla="*/ 1971513 h 6858000"/>
              <a:gd name="connsiteX616" fmla="*/ 1333952 w 7472601"/>
              <a:gd name="connsiteY616" fmla="*/ 2251620 h 6858000"/>
              <a:gd name="connsiteX617" fmla="*/ 1337329 w 7472601"/>
              <a:gd name="connsiteY617" fmla="*/ 2258350 h 6858000"/>
              <a:gd name="connsiteX618" fmla="*/ 1014726 w 7472601"/>
              <a:gd name="connsiteY618" fmla="*/ 1615556 h 6858000"/>
              <a:gd name="connsiteX619" fmla="*/ 678222 w 7472601"/>
              <a:gd name="connsiteY619" fmla="*/ 1248670 h 6858000"/>
              <a:gd name="connsiteX620" fmla="*/ 6691602 w 7472601"/>
              <a:gd name="connsiteY620" fmla="*/ 1140573 h 6858000"/>
              <a:gd name="connsiteX621" fmla="*/ 6571100 w 7472601"/>
              <a:gd name="connsiteY621" fmla="*/ 1183662 h 6858000"/>
              <a:gd name="connsiteX622" fmla="*/ 6241687 w 7472601"/>
              <a:gd name="connsiteY622" fmla="*/ 1257600 h 6858000"/>
              <a:gd name="connsiteX623" fmla="*/ 5693009 w 7472601"/>
              <a:gd name="connsiteY623" fmla="*/ 1478256 h 6858000"/>
              <a:gd name="connsiteX624" fmla="*/ 6548420 w 7472601"/>
              <a:gd name="connsiteY624" fmla="*/ 1214599 h 6858000"/>
              <a:gd name="connsiteX625" fmla="*/ 6605473 w 7472601"/>
              <a:gd name="connsiteY625" fmla="*/ 1184686 h 6858000"/>
              <a:gd name="connsiteX626" fmla="*/ 6691602 w 7472601"/>
              <a:gd name="connsiteY626" fmla="*/ 1140573 h 6858000"/>
              <a:gd name="connsiteX627" fmla="*/ 4002475 w 7472601"/>
              <a:gd name="connsiteY627" fmla="*/ 1037802 h 6858000"/>
              <a:gd name="connsiteX628" fmla="*/ 4000324 w 7472601"/>
              <a:gd name="connsiteY628" fmla="*/ 1039362 h 6858000"/>
              <a:gd name="connsiteX629" fmla="*/ 4002862 w 7472601"/>
              <a:gd name="connsiteY629" fmla="*/ 1042866 h 6858000"/>
              <a:gd name="connsiteX630" fmla="*/ 4002475 w 7472601"/>
              <a:gd name="connsiteY630" fmla="*/ 1037802 h 6858000"/>
              <a:gd name="connsiteX631" fmla="*/ 506322 w 7472601"/>
              <a:gd name="connsiteY631" fmla="*/ 1020997 h 6858000"/>
              <a:gd name="connsiteX632" fmla="*/ 533068 w 7472601"/>
              <a:gd name="connsiteY632" fmla="*/ 1029409 h 6858000"/>
              <a:gd name="connsiteX633" fmla="*/ 1232525 w 7472601"/>
              <a:gd name="connsiteY633" fmla="*/ 1804675 h 6858000"/>
              <a:gd name="connsiteX634" fmla="*/ 1388858 w 7472601"/>
              <a:gd name="connsiteY634" fmla="*/ 2368011 h 6858000"/>
              <a:gd name="connsiteX635" fmla="*/ 1384098 w 7472601"/>
              <a:gd name="connsiteY635" fmla="*/ 2378125 h 6858000"/>
              <a:gd name="connsiteX636" fmla="*/ 1425393 w 7472601"/>
              <a:gd name="connsiteY636" fmla="*/ 2589124 h 6858000"/>
              <a:gd name="connsiteX637" fmla="*/ 1424001 w 7472601"/>
              <a:gd name="connsiteY637" fmla="*/ 2597541 h 6858000"/>
              <a:gd name="connsiteX638" fmla="*/ 2152729 w 7472601"/>
              <a:gd name="connsiteY638" fmla="*/ 2864487 h 6858000"/>
              <a:gd name="connsiteX639" fmla="*/ 2020609 w 7472601"/>
              <a:gd name="connsiteY639" fmla="*/ 2539671 h 6858000"/>
              <a:gd name="connsiteX640" fmla="*/ 2018920 w 7472601"/>
              <a:gd name="connsiteY640" fmla="*/ 2536309 h 6858000"/>
              <a:gd name="connsiteX641" fmla="*/ 1342441 w 7472601"/>
              <a:gd name="connsiteY641" fmla="*/ 1173017 h 6858000"/>
              <a:gd name="connsiteX642" fmla="*/ 1367925 w 7472601"/>
              <a:gd name="connsiteY642" fmla="*/ 1135648 h 6858000"/>
              <a:gd name="connsiteX643" fmla="*/ 1771401 w 7472601"/>
              <a:gd name="connsiteY643" fmla="*/ 1806673 h 6858000"/>
              <a:gd name="connsiteX644" fmla="*/ 1972385 w 7472601"/>
              <a:gd name="connsiteY644" fmla="*/ 2198735 h 6858000"/>
              <a:gd name="connsiteX645" fmla="*/ 2040892 w 7472601"/>
              <a:gd name="connsiteY645" fmla="*/ 2405205 h 6858000"/>
              <a:gd name="connsiteX646" fmla="*/ 2131689 w 7472601"/>
              <a:gd name="connsiteY646" fmla="*/ 1936926 h 6858000"/>
              <a:gd name="connsiteX647" fmla="*/ 2454820 w 7472601"/>
              <a:gd name="connsiteY647" fmla="*/ 1248808 h 6858000"/>
              <a:gd name="connsiteX648" fmla="*/ 2492512 w 7472601"/>
              <a:gd name="connsiteY648" fmla="*/ 1302920 h 6858000"/>
              <a:gd name="connsiteX649" fmla="*/ 2081216 w 7472601"/>
              <a:gd name="connsiteY649" fmla="*/ 2527513 h 6858000"/>
              <a:gd name="connsiteX650" fmla="*/ 2081211 w 7472601"/>
              <a:gd name="connsiteY650" fmla="*/ 2528916 h 6858000"/>
              <a:gd name="connsiteX651" fmla="*/ 2199067 w 7472601"/>
              <a:gd name="connsiteY651" fmla="*/ 2884061 h 6858000"/>
              <a:gd name="connsiteX652" fmla="*/ 3192586 w 7472601"/>
              <a:gd name="connsiteY652" fmla="*/ 3411496 h 6858000"/>
              <a:gd name="connsiteX653" fmla="*/ 3182620 w 7472601"/>
              <a:gd name="connsiteY653" fmla="*/ 3483279 h 6858000"/>
              <a:gd name="connsiteX654" fmla="*/ 2435119 w 7472601"/>
              <a:gd name="connsiteY654" fmla="*/ 3080173 h 6858000"/>
              <a:gd name="connsiteX655" fmla="*/ 2410152 w 7472601"/>
              <a:gd name="connsiteY655" fmla="*/ 3063751 h 6858000"/>
              <a:gd name="connsiteX656" fmla="*/ 2408099 w 7472601"/>
              <a:gd name="connsiteY656" fmla="*/ 3064403 h 6858000"/>
              <a:gd name="connsiteX657" fmla="*/ 2407218 w 7472601"/>
              <a:gd name="connsiteY657" fmla="*/ 3070324 h 6858000"/>
              <a:gd name="connsiteX658" fmla="*/ 2380138 w 7472601"/>
              <a:gd name="connsiteY658" fmla="*/ 3099341 h 6858000"/>
              <a:gd name="connsiteX659" fmla="*/ 1765923 w 7472601"/>
              <a:gd name="connsiteY659" fmla="*/ 3581043 h 6858000"/>
              <a:gd name="connsiteX660" fmla="*/ 1702258 w 7472601"/>
              <a:gd name="connsiteY660" fmla="*/ 3612286 h 6858000"/>
              <a:gd name="connsiteX661" fmla="*/ 1538370 w 7472601"/>
              <a:gd name="connsiteY661" fmla="*/ 3811804 h 6858000"/>
              <a:gd name="connsiteX662" fmla="*/ 542867 w 7472601"/>
              <a:gd name="connsiteY662" fmla="*/ 4944092 h 6858000"/>
              <a:gd name="connsiteX663" fmla="*/ 515800 w 7472601"/>
              <a:gd name="connsiteY663" fmla="*/ 4862180 h 6858000"/>
              <a:gd name="connsiteX664" fmla="*/ 909145 w 7472601"/>
              <a:gd name="connsiteY664" fmla="*/ 4199225 h 6858000"/>
              <a:gd name="connsiteX665" fmla="*/ 1214067 w 7472601"/>
              <a:gd name="connsiteY665" fmla="*/ 3908561 h 6858000"/>
              <a:gd name="connsiteX666" fmla="*/ 640967 w 7472601"/>
              <a:gd name="connsiteY666" fmla="*/ 4105601 h 6858000"/>
              <a:gd name="connsiteX667" fmla="*/ 112563 w 7472601"/>
              <a:gd name="connsiteY667" fmla="*/ 4396952 h 6858000"/>
              <a:gd name="connsiteX668" fmla="*/ 0 w 7472601"/>
              <a:gd name="connsiteY668" fmla="*/ 4466006 h 6858000"/>
              <a:gd name="connsiteX669" fmla="*/ 0 w 7472601"/>
              <a:gd name="connsiteY669" fmla="*/ 4233763 h 6858000"/>
              <a:gd name="connsiteX670" fmla="*/ 36881 w 7472601"/>
              <a:gd name="connsiteY670" fmla="*/ 4200118 h 6858000"/>
              <a:gd name="connsiteX671" fmla="*/ 910534 w 7472601"/>
              <a:gd name="connsiteY671" fmla="*/ 3629753 h 6858000"/>
              <a:gd name="connsiteX672" fmla="*/ 1578717 w 7472601"/>
              <a:gd name="connsiteY672" fmla="*/ 3575982 h 6858000"/>
              <a:gd name="connsiteX673" fmla="*/ 2338780 w 7472601"/>
              <a:gd name="connsiteY673" fmla="*/ 3033725 h 6858000"/>
              <a:gd name="connsiteX674" fmla="*/ 1807991 w 7472601"/>
              <a:gd name="connsiteY674" fmla="*/ 2807184 h 6858000"/>
              <a:gd name="connsiteX675" fmla="*/ 1416358 w 7472601"/>
              <a:gd name="connsiteY675" fmla="*/ 3112571 h 6858000"/>
              <a:gd name="connsiteX676" fmla="*/ 939066 w 7472601"/>
              <a:gd name="connsiteY676" fmla="*/ 3378798 h 6858000"/>
              <a:gd name="connsiteX677" fmla="*/ 115099 w 7472601"/>
              <a:gd name="connsiteY677" fmla="*/ 3607650 h 6858000"/>
              <a:gd name="connsiteX678" fmla="*/ 97284 w 7472601"/>
              <a:gd name="connsiteY678" fmla="*/ 3520393 h 6858000"/>
              <a:gd name="connsiteX679" fmla="*/ 922050 w 7472601"/>
              <a:gd name="connsiteY679" fmla="*/ 3074867 h 6858000"/>
              <a:gd name="connsiteX680" fmla="*/ 1405265 w 7472601"/>
              <a:gd name="connsiteY680" fmla="*/ 3016319 h 6858000"/>
              <a:gd name="connsiteX681" fmla="*/ 1407512 w 7472601"/>
              <a:gd name="connsiteY681" fmla="*/ 3018001 h 6858000"/>
              <a:gd name="connsiteX682" fmla="*/ 1726266 w 7472601"/>
              <a:gd name="connsiteY682" fmla="*/ 2777274 h 6858000"/>
              <a:gd name="connsiteX683" fmla="*/ 625390 w 7472601"/>
              <a:gd name="connsiteY683" fmla="*/ 2514541 h 6858000"/>
              <a:gd name="connsiteX684" fmla="*/ 619799 w 7472601"/>
              <a:gd name="connsiteY684" fmla="*/ 2527180 h 6858000"/>
              <a:gd name="connsiteX685" fmla="*/ 310030 w 7472601"/>
              <a:gd name="connsiteY685" fmla="*/ 2771818 h 6858000"/>
              <a:gd name="connsiteX686" fmla="*/ 173877 w 7472601"/>
              <a:gd name="connsiteY686" fmla="*/ 2937056 h 6858000"/>
              <a:gd name="connsiteX687" fmla="*/ 77889 w 7472601"/>
              <a:gd name="connsiteY687" fmla="*/ 3138440 h 6858000"/>
              <a:gd name="connsiteX688" fmla="*/ 0 w 7472601"/>
              <a:gd name="connsiteY688" fmla="*/ 3271395 h 6858000"/>
              <a:gd name="connsiteX689" fmla="*/ 0 w 7472601"/>
              <a:gd name="connsiteY689" fmla="*/ 3153002 h 6858000"/>
              <a:gd name="connsiteX690" fmla="*/ 2386 w 7472601"/>
              <a:gd name="connsiteY690" fmla="*/ 3149203 h 6858000"/>
              <a:gd name="connsiteX691" fmla="*/ 89753 w 7472601"/>
              <a:gd name="connsiteY691" fmla="*/ 2987702 h 6858000"/>
              <a:gd name="connsiteX692" fmla="*/ 76869 w 7472601"/>
              <a:gd name="connsiteY692" fmla="*/ 3005404 h 6858000"/>
              <a:gd name="connsiteX693" fmla="*/ 32049 w 7472601"/>
              <a:gd name="connsiteY693" fmla="*/ 3065814 h 6858000"/>
              <a:gd name="connsiteX694" fmla="*/ 0 w 7472601"/>
              <a:gd name="connsiteY694" fmla="*/ 3108744 h 6858000"/>
              <a:gd name="connsiteX695" fmla="*/ 0 w 7472601"/>
              <a:gd name="connsiteY695" fmla="*/ 3058059 h 6858000"/>
              <a:gd name="connsiteX696" fmla="*/ 7610 w 7472601"/>
              <a:gd name="connsiteY696" fmla="*/ 3047889 h 6858000"/>
              <a:gd name="connsiteX697" fmla="*/ 52419 w 7472601"/>
              <a:gd name="connsiteY697" fmla="*/ 2987479 h 6858000"/>
              <a:gd name="connsiteX698" fmla="*/ 59142 w 7472601"/>
              <a:gd name="connsiteY698" fmla="*/ 2978488 h 6858000"/>
              <a:gd name="connsiteX699" fmla="*/ 0 w 7472601"/>
              <a:gd name="connsiteY699" fmla="*/ 3015334 h 6858000"/>
              <a:gd name="connsiteX700" fmla="*/ 0 w 7472601"/>
              <a:gd name="connsiteY700" fmla="*/ 2914286 h 6858000"/>
              <a:gd name="connsiteX701" fmla="*/ 36383 w 7472601"/>
              <a:gd name="connsiteY701" fmla="*/ 2901128 h 6858000"/>
              <a:gd name="connsiteX702" fmla="*/ 156329 w 7472601"/>
              <a:gd name="connsiteY702" fmla="*/ 2840533 h 6858000"/>
              <a:gd name="connsiteX703" fmla="*/ 358355 w 7472601"/>
              <a:gd name="connsiteY703" fmla="*/ 2620471 h 6858000"/>
              <a:gd name="connsiteX704" fmla="*/ 510577 w 7472601"/>
              <a:gd name="connsiteY704" fmla="*/ 2501244 h 6858000"/>
              <a:gd name="connsiteX705" fmla="*/ 211967 w 7472601"/>
              <a:gd name="connsiteY705" fmla="*/ 2479171 h 6858000"/>
              <a:gd name="connsiteX706" fmla="*/ 0 w 7472601"/>
              <a:gd name="connsiteY706" fmla="*/ 2476398 h 6858000"/>
              <a:gd name="connsiteX707" fmla="*/ 0 w 7472601"/>
              <a:gd name="connsiteY707" fmla="*/ 2389189 h 6858000"/>
              <a:gd name="connsiteX708" fmla="*/ 103062 w 7472601"/>
              <a:gd name="connsiteY708" fmla="*/ 2389518 h 6858000"/>
              <a:gd name="connsiteX709" fmla="*/ 510734 w 7472601"/>
              <a:gd name="connsiteY709" fmla="*/ 2416201 h 6858000"/>
              <a:gd name="connsiteX710" fmla="*/ 279257 w 7472601"/>
              <a:gd name="connsiteY710" fmla="*/ 2092102 h 6858000"/>
              <a:gd name="connsiteX711" fmla="*/ 65265 w 7472601"/>
              <a:gd name="connsiteY711" fmla="*/ 2006049 h 6858000"/>
              <a:gd name="connsiteX712" fmla="*/ 0 w 7472601"/>
              <a:gd name="connsiteY712" fmla="*/ 1982532 h 6858000"/>
              <a:gd name="connsiteX713" fmla="*/ 0 w 7472601"/>
              <a:gd name="connsiteY713" fmla="*/ 1912789 h 6858000"/>
              <a:gd name="connsiteX714" fmla="*/ 97460 w 7472601"/>
              <a:gd name="connsiteY714" fmla="*/ 1953725 h 6858000"/>
              <a:gd name="connsiteX715" fmla="*/ 221272 w 7472601"/>
              <a:gd name="connsiteY715" fmla="*/ 1980766 h 6858000"/>
              <a:gd name="connsiteX716" fmla="*/ 116765 w 7472601"/>
              <a:gd name="connsiteY716" fmla="*/ 1911033 h 6858000"/>
              <a:gd name="connsiteX717" fmla="*/ 16405 w 7472601"/>
              <a:gd name="connsiteY717" fmla="*/ 1803412 h 6858000"/>
              <a:gd name="connsiteX718" fmla="*/ 0 w 7472601"/>
              <a:gd name="connsiteY718" fmla="*/ 1784777 h 6858000"/>
              <a:gd name="connsiteX719" fmla="*/ 0 w 7472601"/>
              <a:gd name="connsiteY719" fmla="*/ 1740082 h 6858000"/>
              <a:gd name="connsiteX720" fmla="*/ 39394 w 7472601"/>
              <a:gd name="connsiteY720" fmla="*/ 1784856 h 6858000"/>
              <a:gd name="connsiteX721" fmla="*/ 135813 w 7472601"/>
              <a:gd name="connsiteY721" fmla="*/ 1888838 h 6858000"/>
              <a:gd name="connsiteX722" fmla="*/ 242575 w 7472601"/>
              <a:gd name="connsiteY722" fmla="*/ 1958841 h 6858000"/>
              <a:gd name="connsiteX723" fmla="*/ 82197 w 7472601"/>
              <a:gd name="connsiteY723" fmla="*/ 1754826 h 6858000"/>
              <a:gd name="connsiteX724" fmla="*/ 0 w 7472601"/>
              <a:gd name="connsiteY724" fmla="*/ 1679650 h 6858000"/>
              <a:gd name="connsiteX725" fmla="*/ 0 w 7472601"/>
              <a:gd name="connsiteY725" fmla="*/ 1602463 h 6858000"/>
              <a:gd name="connsiteX726" fmla="*/ 84689 w 7472601"/>
              <a:gd name="connsiteY726" fmla="*/ 1677442 h 6858000"/>
              <a:gd name="connsiteX727" fmla="*/ 298437 w 7472601"/>
              <a:gd name="connsiteY727" fmla="*/ 1968019 h 6858000"/>
              <a:gd name="connsiteX728" fmla="*/ 227269 w 7472601"/>
              <a:gd name="connsiteY728" fmla="*/ 1114064 h 6858000"/>
              <a:gd name="connsiteX729" fmla="*/ 248003 w 7472601"/>
              <a:gd name="connsiteY729" fmla="*/ 1089613 h 6858000"/>
              <a:gd name="connsiteX730" fmla="*/ 427020 w 7472601"/>
              <a:gd name="connsiteY730" fmla="*/ 1619803 h 6858000"/>
              <a:gd name="connsiteX731" fmla="*/ 340345 w 7472601"/>
              <a:gd name="connsiteY731" fmla="*/ 2027739 h 6858000"/>
              <a:gd name="connsiteX732" fmla="*/ 360865 w 7472601"/>
              <a:gd name="connsiteY732" fmla="*/ 2044827 h 6858000"/>
              <a:gd name="connsiteX733" fmla="*/ 560414 w 7472601"/>
              <a:gd name="connsiteY733" fmla="*/ 2421457 h 6858000"/>
              <a:gd name="connsiteX734" fmla="*/ 1359703 w 7472601"/>
              <a:gd name="connsiteY734" fmla="*/ 2578554 h 6858000"/>
              <a:gd name="connsiteX735" fmla="*/ 1359422 w 7472601"/>
              <a:gd name="connsiteY735" fmla="*/ 2577994 h 6858000"/>
              <a:gd name="connsiteX736" fmla="*/ 828701 w 7472601"/>
              <a:gd name="connsiteY736" fmla="*/ 1839520 h 6858000"/>
              <a:gd name="connsiteX737" fmla="*/ 494427 w 7472601"/>
              <a:gd name="connsiteY737" fmla="*/ 1092333 h 6858000"/>
              <a:gd name="connsiteX738" fmla="*/ 506322 w 7472601"/>
              <a:gd name="connsiteY738" fmla="*/ 1020997 h 6858000"/>
              <a:gd name="connsiteX739" fmla="*/ 4570198 w 7472601"/>
              <a:gd name="connsiteY739" fmla="*/ 978081 h 6858000"/>
              <a:gd name="connsiteX740" fmla="*/ 4523691 w 7472601"/>
              <a:gd name="connsiteY740" fmla="*/ 1127776 h 6858000"/>
              <a:gd name="connsiteX741" fmla="*/ 4509875 w 7472601"/>
              <a:gd name="connsiteY741" fmla="*/ 1167552 h 6858000"/>
              <a:gd name="connsiteX742" fmla="*/ 4478168 w 7472601"/>
              <a:gd name="connsiteY742" fmla="*/ 1260735 h 6858000"/>
              <a:gd name="connsiteX743" fmla="*/ 4409309 w 7472601"/>
              <a:gd name="connsiteY743" fmla="*/ 1666996 h 6858000"/>
              <a:gd name="connsiteX744" fmla="*/ 4370031 w 7472601"/>
              <a:gd name="connsiteY744" fmla="*/ 1955666 h 6858000"/>
              <a:gd name="connsiteX745" fmla="*/ 4570198 w 7472601"/>
              <a:gd name="connsiteY745" fmla="*/ 978081 h 6858000"/>
              <a:gd name="connsiteX746" fmla="*/ 4557898 w 7472601"/>
              <a:gd name="connsiteY746" fmla="*/ 900011 h 6858000"/>
              <a:gd name="connsiteX747" fmla="*/ 4344840 w 7472601"/>
              <a:gd name="connsiteY747" fmla="*/ 1922038 h 6858000"/>
              <a:gd name="connsiteX748" fmla="*/ 4378710 w 7472601"/>
              <a:gd name="connsiteY748" fmla="*/ 1665516 h 6858000"/>
              <a:gd name="connsiteX749" fmla="*/ 4448798 w 7472601"/>
              <a:gd name="connsiteY749" fmla="*/ 1253024 h 6858000"/>
              <a:gd name="connsiteX750" fmla="*/ 4480315 w 7472601"/>
              <a:gd name="connsiteY750" fmla="*/ 1158454 h 6858000"/>
              <a:gd name="connsiteX751" fmla="*/ 4494133 w 7472601"/>
              <a:gd name="connsiteY751" fmla="*/ 1118676 h 6858000"/>
              <a:gd name="connsiteX752" fmla="*/ 4557898 w 7472601"/>
              <a:gd name="connsiteY752" fmla="*/ 900011 h 6858000"/>
              <a:gd name="connsiteX753" fmla="*/ 5870151 w 7472601"/>
              <a:gd name="connsiteY753" fmla="*/ 898890 h 6858000"/>
              <a:gd name="connsiteX754" fmla="*/ 5861335 w 7472601"/>
              <a:gd name="connsiteY754" fmla="*/ 899177 h 6858000"/>
              <a:gd name="connsiteX755" fmla="*/ 5843702 w 7472601"/>
              <a:gd name="connsiteY755" fmla="*/ 899748 h 6858000"/>
              <a:gd name="connsiteX756" fmla="*/ 5651107 w 7472601"/>
              <a:gd name="connsiteY756" fmla="*/ 920306 h 6858000"/>
              <a:gd name="connsiteX757" fmla="*/ 5459407 w 7472601"/>
              <a:gd name="connsiteY757" fmla="*/ 940975 h 6858000"/>
              <a:gd name="connsiteX758" fmla="*/ 5374846 w 7472601"/>
              <a:gd name="connsiteY758" fmla="*/ 941988 h 6858000"/>
              <a:gd name="connsiteX759" fmla="*/ 5256105 w 7472601"/>
              <a:gd name="connsiteY759" fmla="*/ 945632 h 6858000"/>
              <a:gd name="connsiteX760" fmla="*/ 5107071 w 7472601"/>
              <a:gd name="connsiteY760" fmla="*/ 969720 h 6858000"/>
              <a:gd name="connsiteX761" fmla="*/ 4998681 w 7472601"/>
              <a:gd name="connsiteY761" fmla="*/ 988771 h 6858000"/>
              <a:gd name="connsiteX762" fmla="*/ 5870151 w 7472601"/>
              <a:gd name="connsiteY762" fmla="*/ 898890 h 6858000"/>
              <a:gd name="connsiteX763" fmla="*/ 5504425 w 7472601"/>
              <a:gd name="connsiteY763" fmla="*/ 848067 h 6858000"/>
              <a:gd name="connsiteX764" fmla="*/ 4968849 w 7472601"/>
              <a:gd name="connsiteY764" fmla="*/ 962318 h 6858000"/>
              <a:gd name="connsiteX765" fmla="*/ 5104039 w 7472601"/>
              <a:gd name="connsiteY765" fmla="*/ 940634 h 6858000"/>
              <a:gd name="connsiteX766" fmla="*/ 5256311 w 7472601"/>
              <a:gd name="connsiteY766" fmla="*/ 916490 h 6858000"/>
              <a:gd name="connsiteX767" fmla="*/ 5377381 w 7472601"/>
              <a:gd name="connsiteY767" fmla="*/ 912671 h 6858000"/>
              <a:gd name="connsiteX768" fmla="*/ 5460148 w 7472601"/>
              <a:gd name="connsiteY768" fmla="*/ 911442 h 6858000"/>
              <a:gd name="connsiteX769" fmla="*/ 5648971 w 7472601"/>
              <a:gd name="connsiteY769" fmla="*/ 891331 h 6858000"/>
              <a:gd name="connsiteX770" fmla="*/ 5844807 w 7472601"/>
              <a:gd name="connsiteY770" fmla="*/ 870718 h 6858000"/>
              <a:gd name="connsiteX771" fmla="*/ 5862975 w 7472601"/>
              <a:gd name="connsiteY771" fmla="*/ 869756 h 6858000"/>
              <a:gd name="connsiteX772" fmla="*/ 5920887 w 7472601"/>
              <a:gd name="connsiteY772" fmla="*/ 865929 h 6858000"/>
              <a:gd name="connsiteX773" fmla="*/ 5504425 w 7472601"/>
              <a:gd name="connsiteY773" fmla="*/ 848067 h 6858000"/>
              <a:gd name="connsiteX774" fmla="*/ 3607114 w 7472601"/>
              <a:gd name="connsiteY774" fmla="*/ 467441 h 6858000"/>
              <a:gd name="connsiteX775" fmla="*/ 3296242 w 7472601"/>
              <a:gd name="connsiteY775" fmla="*/ 807991 h 6858000"/>
              <a:gd name="connsiteX776" fmla="*/ 3174674 w 7472601"/>
              <a:gd name="connsiteY776" fmla="*/ 919759 h 6858000"/>
              <a:gd name="connsiteX777" fmla="*/ 3042978 w 7472601"/>
              <a:gd name="connsiteY777" fmla="*/ 1054894 h 6858000"/>
              <a:gd name="connsiteX778" fmla="*/ 2968914 w 7472601"/>
              <a:gd name="connsiteY778" fmla="*/ 1133756 h 6858000"/>
              <a:gd name="connsiteX779" fmla="*/ 3103823 w 7472601"/>
              <a:gd name="connsiteY779" fmla="*/ 1026814 h 6858000"/>
              <a:gd name="connsiteX780" fmla="*/ 3607114 w 7472601"/>
              <a:gd name="connsiteY780" fmla="*/ 467441 h 6858000"/>
              <a:gd name="connsiteX781" fmla="*/ 3744487 w 7472601"/>
              <a:gd name="connsiteY781" fmla="*/ 383136 h 6858000"/>
              <a:gd name="connsiteX782" fmla="*/ 3970213 w 7472601"/>
              <a:gd name="connsiteY782" fmla="*/ 995559 h 6858000"/>
              <a:gd name="connsiteX783" fmla="*/ 3744487 w 7472601"/>
              <a:gd name="connsiteY783" fmla="*/ 383136 h 6858000"/>
              <a:gd name="connsiteX784" fmla="*/ 3624562 w 7472601"/>
              <a:gd name="connsiteY784" fmla="*/ 367041 h 6858000"/>
              <a:gd name="connsiteX785" fmla="*/ 3489712 w 7472601"/>
              <a:gd name="connsiteY785" fmla="*/ 485386 h 6858000"/>
              <a:gd name="connsiteX786" fmla="*/ 3182994 w 7472601"/>
              <a:gd name="connsiteY786" fmla="*/ 828265 h 6858000"/>
              <a:gd name="connsiteX787" fmla="*/ 2892114 w 7472601"/>
              <a:gd name="connsiteY787" fmla="*/ 1172635 h 6858000"/>
              <a:gd name="connsiteX788" fmla="*/ 3021459 w 7472601"/>
              <a:gd name="connsiteY788" fmla="*/ 1035385 h 6858000"/>
              <a:gd name="connsiteX789" fmla="*/ 3153873 w 7472601"/>
              <a:gd name="connsiteY789" fmla="*/ 898971 h 6858000"/>
              <a:gd name="connsiteX790" fmla="*/ 3276511 w 7472601"/>
              <a:gd name="connsiteY790" fmla="*/ 786423 h 6858000"/>
              <a:gd name="connsiteX791" fmla="*/ 3584154 w 7472601"/>
              <a:gd name="connsiteY791" fmla="*/ 448218 h 6858000"/>
              <a:gd name="connsiteX792" fmla="*/ 3624562 w 7472601"/>
              <a:gd name="connsiteY792" fmla="*/ 367041 h 6858000"/>
              <a:gd name="connsiteX793" fmla="*/ 3766672 w 7472601"/>
              <a:gd name="connsiteY793" fmla="*/ 359429 h 6858000"/>
              <a:gd name="connsiteX794" fmla="*/ 3996338 w 7472601"/>
              <a:gd name="connsiteY794" fmla="*/ 968237 h 6858000"/>
              <a:gd name="connsiteX795" fmla="*/ 3766672 w 7472601"/>
              <a:gd name="connsiteY795" fmla="*/ 359429 h 6858000"/>
              <a:gd name="connsiteX796" fmla="*/ 5805386 w 7472601"/>
              <a:gd name="connsiteY796" fmla="*/ 239240 h 6858000"/>
              <a:gd name="connsiteX797" fmla="*/ 5736947 w 7472601"/>
              <a:gd name="connsiteY797" fmla="*/ 261367 h 6858000"/>
              <a:gd name="connsiteX798" fmla="*/ 5427012 w 7472601"/>
              <a:gd name="connsiteY798" fmla="*/ 311272 h 6858000"/>
              <a:gd name="connsiteX799" fmla="*/ 5147818 w 7472601"/>
              <a:gd name="connsiteY799" fmla="*/ 322112 h 6858000"/>
              <a:gd name="connsiteX800" fmla="*/ 5060854 w 7472601"/>
              <a:gd name="connsiteY800" fmla="*/ 311882 h 6858000"/>
              <a:gd name="connsiteX801" fmla="*/ 4945989 w 7472601"/>
              <a:gd name="connsiteY801" fmla="*/ 300516 h 6858000"/>
              <a:gd name="connsiteX802" fmla="*/ 5410479 w 7472601"/>
              <a:gd name="connsiteY802" fmla="*/ 348434 h 6858000"/>
              <a:gd name="connsiteX803" fmla="*/ 5805386 w 7472601"/>
              <a:gd name="connsiteY803" fmla="*/ 239240 h 6858000"/>
              <a:gd name="connsiteX804" fmla="*/ 5905192 w 7472601"/>
              <a:gd name="connsiteY804" fmla="*/ 163079 h 6858000"/>
              <a:gd name="connsiteX805" fmla="*/ 5865655 w 7472601"/>
              <a:gd name="connsiteY805" fmla="*/ 171901 h 6858000"/>
              <a:gd name="connsiteX806" fmla="*/ 5259740 w 7472601"/>
              <a:gd name="connsiteY806" fmla="*/ 257013 h 6858000"/>
              <a:gd name="connsiteX807" fmla="*/ 5208466 w 7472601"/>
              <a:gd name="connsiteY807" fmla="*/ 257550 h 6858000"/>
              <a:gd name="connsiteX808" fmla="*/ 4980204 w 7472601"/>
              <a:gd name="connsiteY808" fmla="*/ 271903 h 6858000"/>
              <a:gd name="connsiteX809" fmla="*/ 5068068 w 7472601"/>
              <a:gd name="connsiteY809" fmla="*/ 282244 h 6858000"/>
              <a:gd name="connsiteX810" fmla="*/ 5153231 w 7472601"/>
              <a:gd name="connsiteY810" fmla="*/ 292240 h 6858000"/>
              <a:gd name="connsiteX811" fmla="*/ 5426491 w 7472601"/>
              <a:gd name="connsiteY811" fmla="*/ 281128 h 6858000"/>
              <a:gd name="connsiteX812" fmla="*/ 5731212 w 7472601"/>
              <a:gd name="connsiteY812" fmla="*/ 231951 h 6858000"/>
              <a:gd name="connsiteX813" fmla="*/ 5905192 w 7472601"/>
              <a:gd name="connsiteY813" fmla="*/ 163079 h 6858000"/>
              <a:gd name="connsiteX814" fmla="*/ 5944437 w 7472601"/>
              <a:gd name="connsiteY814" fmla="*/ 113829 h 6858000"/>
              <a:gd name="connsiteX815" fmla="*/ 5825032 w 7472601"/>
              <a:gd name="connsiteY815" fmla="*/ 146405 h 6858000"/>
              <a:gd name="connsiteX816" fmla="*/ 4955599 w 7472601"/>
              <a:gd name="connsiteY816" fmla="*/ 247008 h 6858000"/>
              <a:gd name="connsiteX817" fmla="*/ 5210104 w 7472601"/>
              <a:gd name="connsiteY817" fmla="*/ 228123 h 6858000"/>
              <a:gd name="connsiteX818" fmla="*/ 5261015 w 7472601"/>
              <a:gd name="connsiteY818" fmla="*/ 227087 h 6858000"/>
              <a:gd name="connsiteX819" fmla="*/ 5861181 w 7472601"/>
              <a:gd name="connsiteY819" fmla="*/ 143093 h 6858000"/>
              <a:gd name="connsiteX820" fmla="*/ 5961252 w 7472601"/>
              <a:gd name="connsiteY820" fmla="*/ 114820 h 6858000"/>
              <a:gd name="connsiteX821" fmla="*/ 5944437 w 7472601"/>
              <a:gd name="connsiteY821" fmla="*/ 113829 h 6858000"/>
              <a:gd name="connsiteX822" fmla="*/ 3882765 w 7472601"/>
              <a:gd name="connsiteY822" fmla="*/ 0 h 6858000"/>
              <a:gd name="connsiteX823" fmla="*/ 3995099 w 7472601"/>
              <a:gd name="connsiteY823" fmla="*/ 0 h 6858000"/>
              <a:gd name="connsiteX824" fmla="*/ 4163818 w 7472601"/>
              <a:gd name="connsiteY824" fmla="*/ 234104 h 6858000"/>
              <a:gd name="connsiteX825" fmla="*/ 4172099 w 7472601"/>
              <a:gd name="connsiteY825" fmla="*/ 234207 h 6858000"/>
              <a:gd name="connsiteX826" fmla="*/ 4784282 w 7472601"/>
              <a:gd name="connsiteY826" fmla="*/ 276561 h 6858000"/>
              <a:gd name="connsiteX827" fmla="*/ 4801687 w 7472601"/>
              <a:gd name="connsiteY827" fmla="*/ 267764 h 6858000"/>
              <a:gd name="connsiteX828" fmla="*/ 6082788 w 7472601"/>
              <a:gd name="connsiteY828" fmla="*/ 64119 h 6858000"/>
              <a:gd name="connsiteX829" fmla="*/ 6099442 w 7472601"/>
              <a:gd name="connsiteY829" fmla="*/ 82568 h 6858000"/>
              <a:gd name="connsiteX830" fmla="*/ 4804137 w 7472601"/>
              <a:gd name="connsiteY830" fmla="*/ 320931 h 6858000"/>
              <a:gd name="connsiteX831" fmla="*/ 4227047 w 7472601"/>
              <a:gd name="connsiteY831" fmla="*/ 313415 h 6858000"/>
              <a:gd name="connsiteX832" fmla="*/ 4346041 w 7472601"/>
              <a:gd name="connsiteY832" fmla="*/ 456086 h 6858000"/>
              <a:gd name="connsiteX833" fmla="*/ 4870967 w 7472601"/>
              <a:gd name="connsiteY833" fmla="*/ 963061 h 6858000"/>
              <a:gd name="connsiteX834" fmla="*/ 4889647 w 7472601"/>
              <a:gd name="connsiteY834" fmla="*/ 957147 h 6858000"/>
              <a:gd name="connsiteX835" fmla="*/ 5422504 w 7472601"/>
              <a:gd name="connsiteY835" fmla="*/ 805191 h 6858000"/>
              <a:gd name="connsiteX836" fmla="*/ 6087656 w 7472601"/>
              <a:gd name="connsiteY836" fmla="*/ 826703 h 6858000"/>
              <a:gd name="connsiteX837" fmla="*/ 6058717 w 7472601"/>
              <a:gd name="connsiteY837" fmla="*/ 865992 h 6858000"/>
              <a:gd name="connsiteX838" fmla="*/ 4974153 w 7472601"/>
              <a:gd name="connsiteY838" fmla="*/ 1045456 h 6858000"/>
              <a:gd name="connsiteX839" fmla="*/ 5627835 w 7472601"/>
              <a:gd name="connsiteY839" fmla="*/ 1472077 h 6858000"/>
              <a:gd name="connsiteX840" fmla="*/ 5629817 w 7472601"/>
              <a:gd name="connsiteY840" fmla="*/ 1471412 h 6858000"/>
              <a:gd name="connsiteX841" fmla="*/ 5634124 w 7472601"/>
              <a:gd name="connsiteY841" fmla="*/ 1470572 h 6858000"/>
              <a:gd name="connsiteX842" fmla="*/ 5755832 w 7472601"/>
              <a:gd name="connsiteY842" fmla="*/ 1383886 h 6858000"/>
              <a:gd name="connsiteX843" fmla="*/ 6014186 w 7472601"/>
              <a:gd name="connsiteY843" fmla="*/ 1279799 h 6858000"/>
              <a:gd name="connsiteX844" fmla="*/ 6901619 w 7472601"/>
              <a:gd name="connsiteY844" fmla="*/ 1047874 h 6858000"/>
              <a:gd name="connsiteX845" fmla="*/ 6931566 w 7472601"/>
              <a:gd name="connsiteY845" fmla="*/ 1062034 h 6858000"/>
              <a:gd name="connsiteX846" fmla="*/ 5790982 w 7472601"/>
              <a:gd name="connsiteY846" fmla="*/ 1561380 h 6858000"/>
              <a:gd name="connsiteX847" fmla="*/ 6188971 w 7472601"/>
              <a:gd name="connsiteY847" fmla="*/ 1755168 h 6858000"/>
              <a:gd name="connsiteX848" fmla="*/ 6202446 w 7472601"/>
              <a:gd name="connsiteY848" fmla="*/ 1752268 h 6858000"/>
              <a:gd name="connsiteX849" fmla="*/ 7179560 w 7472601"/>
              <a:gd name="connsiteY849" fmla="*/ 1467551 h 6858000"/>
              <a:gd name="connsiteX850" fmla="*/ 7158730 w 7472601"/>
              <a:gd name="connsiteY850" fmla="*/ 1507835 h 6858000"/>
              <a:gd name="connsiteX851" fmla="*/ 6326959 w 7472601"/>
              <a:gd name="connsiteY851" fmla="*/ 1817686 h 6858000"/>
              <a:gd name="connsiteX852" fmla="*/ 6537433 w 7472601"/>
              <a:gd name="connsiteY852" fmla="*/ 1907790 h 6858000"/>
              <a:gd name="connsiteX853" fmla="*/ 6550221 w 7472601"/>
              <a:gd name="connsiteY853" fmla="*/ 1910729 h 6858000"/>
              <a:gd name="connsiteX854" fmla="*/ 6964438 w 7472601"/>
              <a:gd name="connsiteY854" fmla="*/ 2209505 h 6858000"/>
              <a:gd name="connsiteX855" fmla="*/ 7367862 w 7472601"/>
              <a:gd name="connsiteY855" fmla="*/ 2806833 h 6858000"/>
              <a:gd name="connsiteX856" fmla="*/ 7364329 w 7472601"/>
              <a:gd name="connsiteY856" fmla="*/ 2826907 h 6858000"/>
              <a:gd name="connsiteX857" fmla="*/ 7290545 w 7472601"/>
              <a:gd name="connsiteY857" fmla="*/ 2850663 h 6858000"/>
              <a:gd name="connsiteX858" fmla="*/ 6472036 w 7472601"/>
              <a:gd name="connsiteY858" fmla="*/ 1959003 h 6858000"/>
              <a:gd name="connsiteX859" fmla="*/ 5792897 w 7472601"/>
              <a:gd name="connsiteY859" fmla="*/ 1647747 h 6858000"/>
              <a:gd name="connsiteX860" fmla="*/ 5842751 w 7472601"/>
              <a:gd name="connsiteY860" fmla="*/ 1816112 h 6858000"/>
              <a:gd name="connsiteX861" fmla="*/ 5847424 w 7472601"/>
              <a:gd name="connsiteY861" fmla="*/ 1815776 h 6858000"/>
              <a:gd name="connsiteX862" fmla="*/ 6399821 w 7472601"/>
              <a:gd name="connsiteY862" fmla="*/ 2344799 h 6858000"/>
              <a:gd name="connsiteX863" fmla="*/ 6323232 w 7472601"/>
              <a:gd name="connsiteY863" fmla="*/ 2389634 h 6858000"/>
              <a:gd name="connsiteX864" fmla="*/ 5942958 w 7472601"/>
              <a:gd name="connsiteY864" fmla="*/ 2077708 h 6858000"/>
              <a:gd name="connsiteX865" fmla="*/ 5921559 w 7472601"/>
              <a:gd name="connsiteY865" fmla="*/ 2378596 h 6858000"/>
              <a:gd name="connsiteX866" fmla="*/ 5817651 w 7472601"/>
              <a:gd name="connsiteY866" fmla="*/ 3023919 h 6858000"/>
              <a:gd name="connsiteX867" fmla="*/ 5729634 w 7472601"/>
              <a:gd name="connsiteY867" fmla="*/ 3051849 h 6858000"/>
              <a:gd name="connsiteX868" fmla="*/ 5611018 w 7472601"/>
              <a:gd name="connsiteY868" fmla="*/ 2316769 h 6858000"/>
              <a:gd name="connsiteX869" fmla="*/ 5687608 w 7472601"/>
              <a:gd name="connsiteY869" fmla="*/ 2039972 h 6858000"/>
              <a:gd name="connsiteX870" fmla="*/ 5657554 w 7472601"/>
              <a:gd name="connsiteY870" fmla="*/ 1576445 h 6858000"/>
              <a:gd name="connsiteX871" fmla="*/ 5150475 w 7472601"/>
              <a:gd name="connsiteY871" fmla="*/ 1274012 h 6858000"/>
              <a:gd name="connsiteX872" fmla="*/ 5349142 w 7472601"/>
              <a:gd name="connsiteY872" fmla="*/ 2204405 h 6858000"/>
              <a:gd name="connsiteX873" fmla="*/ 5262214 w 7472601"/>
              <a:gd name="connsiteY873" fmla="*/ 2233836 h 6858000"/>
              <a:gd name="connsiteX874" fmla="*/ 4981539 w 7472601"/>
              <a:gd name="connsiteY874" fmla="*/ 1542201 h 6858000"/>
              <a:gd name="connsiteX875" fmla="*/ 4958461 w 7472601"/>
              <a:gd name="connsiteY875" fmla="*/ 1136957 h 6858000"/>
              <a:gd name="connsiteX876" fmla="*/ 4655015 w 7472601"/>
              <a:gd name="connsiteY876" fmla="*/ 891426 h 6858000"/>
              <a:gd name="connsiteX877" fmla="*/ 4348002 w 7472601"/>
              <a:gd name="connsiteY877" fmla="*/ 2205895 h 6858000"/>
              <a:gd name="connsiteX878" fmla="*/ 4262250 w 7472601"/>
              <a:gd name="connsiteY878" fmla="*/ 2219972 h 6858000"/>
              <a:gd name="connsiteX879" fmla="*/ 4550611 w 7472601"/>
              <a:gd name="connsiteY879" fmla="*/ 817540 h 6858000"/>
              <a:gd name="connsiteX880" fmla="*/ 4564418 w 7472601"/>
              <a:gd name="connsiteY880" fmla="*/ 808293 h 6858000"/>
              <a:gd name="connsiteX881" fmla="*/ 4266388 w 7472601"/>
              <a:gd name="connsiteY881" fmla="*/ 500083 h 6858000"/>
              <a:gd name="connsiteX882" fmla="*/ 4032842 w 7472601"/>
              <a:gd name="connsiteY882" fmla="*/ 211809 h 6858000"/>
              <a:gd name="connsiteX883" fmla="*/ 3882765 w 7472601"/>
              <a:gd name="connsiteY883" fmla="*/ 0 h 6858000"/>
              <a:gd name="connsiteX884" fmla="*/ 3721337 w 7472601"/>
              <a:gd name="connsiteY884" fmla="*/ 0 h 6858000"/>
              <a:gd name="connsiteX885" fmla="*/ 3797544 w 7472601"/>
              <a:gd name="connsiteY885" fmla="*/ 0 h 6858000"/>
              <a:gd name="connsiteX886" fmla="*/ 3775734 w 7472601"/>
              <a:gd name="connsiteY886" fmla="*/ 95131 h 6858000"/>
              <a:gd name="connsiteX887" fmla="*/ 3724807 w 7472601"/>
              <a:gd name="connsiteY887" fmla="*/ 272257 h 6858000"/>
              <a:gd name="connsiteX888" fmla="*/ 3726844 w 7472601"/>
              <a:gd name="connsiteY888" fmla="*/ 282988 h 6858000"/>
              <a:gd name="connsiteX889" fmla="*/ 3742664 w 7472601"/>
              <a:gd name="connsiteY889" fmla="*/ 279918 h 6858000"/>
              <a:gd name="connsiteX890" fmla="*/ 4103910 w 7472601"/>
              <a:gd name="connsiteY890" fmla="*/ 1161917 h 6858000"/>
              <a:gd name="connsiteX891" fmla="*/ 4020269 w 7472601"/>
              <a:gd name="connsiteY891" fmla="*/ 1200406 h 6858000"/>
              <a:gd name="connsiteX892" fmla="*/ 3674882 w 7472601"/>
              <a:gd name="connsiteY892" fmla="*/ 488524 h 6858000"/>
              <a:gd name="connsiteX893" fmla="*/ 3132682 w 7472601"/>
              <a:gd name="connsiteY893" fmla="*/ 1072284 h 6858000"/>
              <a:gd name="connsiteX894" fmla="*/ 2716346 w 7472601"/>
              <a:gd name="connsiteY894" fmla="*/ 1276376 h 6858000"/>
              <a:gd name="connsiteX895" fmla="*/ 2716772 w 7472601"/>
              <a:gd name="connsiteY895" fmla="*/ 1255462 h 6858000"/>
              <a:gd name="connsiteX896" fmla="*/ 3471096 w 7472601"/>
              <a:gd name="connsiteY896" fmla="*/ 437072 h 6858000"/>
              <a:gd name="connsiteX897" fmla="*/ 3639057 w 7472601"/>
              <a:gd name="connsiteY897" fmla="*/ 286334 h 6858000"/>
              <a:gd name="connsiteX898" fmla="*/ 3640309 w 7472601"/>
              <a:gd name="connsiteY898" fmla="*/ 284664 h 6858000"/>
              <a:gd name="connsiteX899" fmla="*/ 3646022 w 7472601"/>
              <a:gd name="connsiteY899" fmla="*/ 276711 h 6858000"/>
              <a:gd name="connsiteX900" fmla="*/ 3707943 w 7472601"/>
              <a:gd name="connsiteY900" fmla="*/ 65958 h 6858000"/>
              <a:gd name="connsiteX901" fmla="*/ 3721337 w 7472601"/>
              <a:gd name="connsiteY901" fmla="*/ 0 h 6858000"/>
              <a:gd name="connsiteX902" fmla="*/ 2867960 w 7472601"/>
              <a:gd name="connsiteY902" fmla="*/ 0 h 6858000"/>
              <a:gd name="connsiteX903" fmla="*/ 2926351 w 7472601"/>
              <a:gd name="connsiteY903" fmla="*/ 0 h 6858000"/>
              <a:gd name="connsiteX904" fmla="*/ 2902823 w 7472601"/>
              <a:gd name="connsiteY904" fmla="*/ 262929 h 6858000"/>
              <a:gd name="connsiteX905" fmla="*/ 2940663 w 7472601"/>
              <a:gd name="connsiteY905" fmla="*/ 140884 h 6858000"/>
              <a:gd name="connsiteX906" fmla="*/ 2947039 w 7472601"/>
              <a:gd name="connsiteY906" fmla="*/ 122524 h 6858000"/>
              <a:gd name="connsiteX907" fmla="*/ 2984316 w 7472601"/>
              <a:gd name="connsiteY907" fmla="*/ 0 h 6858000"/>
              <a:gd name="connsiteX908" fmla="*/ 3016114 w 7472601"/>
              <a:gd name="connsiteY908" fmla="*/ 0 h 6858000"/>
              <a:gd name="connsiteX909" fmla="*/ 2979949 w 7472601"/>
              <a:gd name="connsiteY909" fmla="*/ 119274 h 6858000"/>
              <a:gd name="connsiteX910" fmla="*/ 3023879 w 7472601"/>
              <a:gd name="connsiteY910" fmla="*/ 0 h 6858000"/>
              <a:gd name="connsiteX911" fmla="*/ 3105400 w 7472601"/>
              <a:gd name="connsiteY911" fmla="*/ 0 h 6858000"/>
              <a:gd name="connsiteX912" fmla="*/ 3094669 w 7472601"/>
              <a:gd name="connsiteY912" fmla="*/ 30308 h 6858000"/>
              <a:gd name="connsiteX913" fmla="*/ 2901945 w 7472601"/>
              <a:gd name="connsiteY913" fmla="*/ 466538 h 6858000"/>
              <a:gd name="connsiteX914" fmla="*/ 2815209 w 7472601"/>
              <a:gd name="connsiteY914" fmla="*/ 497361 h 6858000"/>
              <a:gd name="connsiteX915" fmla="*/ 2844845 w 7472601"/>
              <a:gd name="connsiteY915" fmla="*/ 127638 h 6858000"/>
              <a:gd name="connsiteX916" fmla="*/ 2867960 w 7472601"/>
              <a:gd name="connsiteY916" fmla="*/ 0 h 6858000"/>
              <a:gd name="connsiteX917" fmla="*/ 1057230 w 7472601"/>
              <a:gd name="connsiteY917" fmla="*/ 0 h 6858000"/>
              <a:gd name="connsiteX918" fmla="*/ 1111003 w 7472601"/>
              <a:gd name="connsiteY918" fmla="*/ 0 h 6858000"/>
              <a:gd name="connsiteX919" fmla="*/ 1125553 w 7472601"/>
              <a:gd name="connsiteY919" fmla="*/ 52588 h 6858000"/>
              <a:gd name="connsiteX920" fmla="*/ 1304276 w 7472601"/>
              <a:gd name="connsiteY920" fmla="*/ 476275 h 6858000"/>
              <a:gd name="connsiteX921" fmla="*/ 1492066 w 7472601"/>
              <a:gd name="connsiteY921" fmla="*/ 886333 h 6858000"/>
              <a:gd name="connsiteX922" fmla="*/ 1423698 w 7472601"/>
              <a:gd name="connsiteY922" fmla="*/ 710817 h 6858000"/>
              <a:gd name="connsiteX923" fmla="*/ 1357609 w 7472601"/>
              <a:gd name="connsiteY923" fmla="*/ 532892 h 6858000"/>
              <a:gd name="connsiteX924" fmla="*/ 1309550 w 7472601"/>
              <a:gd name="connsiteY924" fmla="*/ 374031 h 6858000"/>
              <a:gd name="connsiteX925" fmla="*/ 1193673 w 7472601"/>
              <a:gd name="connsiteY925" fmla="*/ 49533 h 6858000"/>
              <a:gd name="connsiteX926" fmla="*/ 1164391 w 7472601"/>
              <a:gd name="connsiteY926" fmla="*/ 0 h 6858000"/>
              <a:gd name="connsiteX927" fmla="*/ 1200666 w 7472601"/>
              <a:gd name="connsiteY927" fmla="*/ 0 h 6858000"/>
              <a:gd name="connsiteX928" fmla="*/ 1223408 w 7472601"/>
              <a:gd name="connsiteY928" fmla="*/ 38996 h 6858000"/>
              <a:gd name="connsiteX929" fmla="*/ 1339635 w 7472601"/>
              <a:gd name="connsiteY929" fmla="*/ 365517 h 6858000"/>
              <a:gd name="connsiteX930" fmla="*/ 1387469 w 7472601"/>
              <a:gd name="connsiteY930" fmla="*/ 523079 h 6858000"/>
              <a:gd name="connsiteX931" fmla="*/ 1452685 w 7472601"/>
              <a:gd name="connsiteY931" fmla="*/ 699806 h 6858000"/>
              <a:gd name="connsiteX932" fmla="*/ 1492092 w 7472601"/>
              <a:gd name="connsiteY932" fmla="*/ 800424 h 6858000"/>
              <a:gd name="connsiteX933" fmla="*/ 1455302 w 7472601"/>
              <a:gd name="connsiteY933" fmla="*/ 632913 h 6858000"/>
              <a:gd name="connsiteX934" fmla="*/ 1222336 w 7472601"/>
              <a:gd name="connsiteY934" fmla="*/ 9480 h 6858000"/>
              <a:gd name="connsiteX935" fmla="*/ 1214634 w 7472601"/>
              <a:gd name="connsiteY935" fmla="*/ 0 h 6858000"/>
              <a:gd name="connsiteX936" fmla="*/ 1289827 w 7472601"/>
              <a:gd name="connsiteY936" fmla="*/ 0 h 6858000"/>
              <a:gd name="connsiteX937" fmla="*/ 1321076 w 7472601"/>
              <a:gd name="connsiteY937" fmla="*/ 59722 h 6858000"/>
              <a:gd name="connsiteX938" fmla="*/ 1512579 w 7472601"/>
              <a:gd name="connsiteY938" fmla="*/ 626441 h 6858000"/>
              <a:gd name="connsiteX939" fmla="*/ 1506076 w 7472601"/>
              <a:gd name="connsiteY939" fmla="*/ 1089289 h 6858000"/>
              <a:gd name="connsiteX940" fmla="*/ 1486346 w 7472601"/>
              <a:gd name="connsiteY940" fmla="*/ 1079919 h 6858000"/>
              <a:gd name="connsiteX941" fmla="*/ 1070511 w 7472601"/>
              <a:gd name="connsiteY941" fmla="*/ 48609 h 6858000"/>
              <a:gd name="connsiteX942" fmla="*/ 1057230 w 7472601"/>
              <a:gd name="connsiteY942" fmla="*/ 0 h 6858000"/>
              <a:gd name="connsiteX943" fmla="*/ 43151 w 7472601"/>
              <a:gd name="connsiteY943" fmla="*/ 0 h 6858000"/>
              <a:gd name="connsiteX944" fmla="*/ 95283 w 7472601"/>
              <a:gd name="connsiteY944" fmla="*/ 0 h 6858000"/>
              <a:gd name="connsiteX945" fmla="*/ 300708 w 7472601"/>
              <a:gd name="connsiteY945" fmla="*/ 154571 h 6858000"/>
              <a:gd name="connsiteX946" fmla="*/ 530414 w 7472601"/>
              <a:gd name="connsiteY946" fmla="*/ 354673 h 6858000"/>
              <a:gd name="connsiteX947" fmla="*/ 333785 w 7472601"/>
              <a:gd name="connsiteY947" fmla="*/ 161564 h 6858000"/>
              <a:gd name="connsiteX948" fmla="*/ 147005 w 7472601"/>
              <a:gd name="connsiteY948" fmla="*/ 0 h 6858000"/>
              <a:gd name="connsiteX949" fmla="*/ 272509 w 7472601"/>
              <a:gd name="connsiteY949" fmla="*/ 0 h 6858000"/>
              <a:gd name="connsiteX950" fmla="*/ 326276 w 7472601"/>
              <a:gd name="connsiteY950" fmla="*/ 45847 h 6858000"/>
              <a:gd name="connsiteX951" fmla="*/ 823759 w 7472601"/>
              <a:gd name="connsiteY951" fmla="*/ 574145 h 6858000"/>
              <a:gd name="connsiteX952" fmla="*/ 811254 w 7472601"/>
              <a:gd name="connsiteY952" fmla="*/ 665546 h 6858000"/>
              <a:gd name="connsiteX953" fmla="*/ 154042 w 7472601"/>
              <a:gd name="connsiteY953" fmla="*/ 261522 h 6858000"/>
              <a:gd name="connsiteX954" fmla="*/ 13550 w 7472601"/>
              <a:gd name="connsiteY954" fmla="*/ 158423 h 6858000"/>
              <a:gd name="connsiteX955" fmla="*/ 0 w 7472601"/>
              <a:gd name="connsiteY955" fmla="*/ 146618 h 6858000"/>
              <a:gd name="connsiteX956" fmla="*/ 0 w 7472601"/>
              <a:gd name="connsiteY956" fmla="*/ 59161 h 6858000"/>
              <a:gd name="connsiteX957" fmla="*/ 45427 w 7472601"/>
              <a:gd name="connsiteY957" fmla="*/ 101078 h 6858000"/>
              <a:gd name="connsiteX958" fmla="*/ 630103 w 7472601"/>
              <a:gd name="connsiteY958" fmla="*/ 485885 h 6858000"/>
              <a:gd name="connsiteX959" fmla="*/ 532040 w 7472601"/>
              <a:gd name="connsiteY959" fmla="*/ 399359 h 6858000"/>
              <a:gd name="connsiteX960" fmla="*/ 517618 w 7472601"/>
              <a:gd name="connsiteY960" fmla="*/ 385726 h 6858000"/>
              <a:gd name="connsiteX961" fmla="*/ 285074 w 7472601"/>
              <a:gd name="connsiteY961" fmla="*/ 182755 h 6858000"/>
              <a:gd name="connsiteX962" fmla="*/ 43151 w 7472601"/>
              <a:gd name="connsiteY962" fmla="*/ 0 h 6858000"/>
              <a:gd name="connsiteX0" fmla="*/ 369702 w 7472601"/>
              <a:gd name="connsiteY0" fmla="*/ 6712169 h 6858000"/>
              <a:gd name="connsiteX1" fmla="*/ 366575 w 7472601"/>
              <a:gd name="connsiteY1" fmla="*/ 6715556 h 6858000"/>
              <a:gd name="connsiteX2" fmla="*/ 371637 w 7472601"/>
              <a:gd name="connsiteY2" fmla="*/ 6713954 h 6858000"/>
              <a:gd name="connsiteX3" fmla="*/ 369702 w 7472601"/>
              <a:gd name="connsiteY3" fmla="*/ 6712169 h 6858000"/>
              <a:gd name="connsiteX4" fmla="*/ 7088673 w 7472601"/>
              <a:gd name="connsiteY4" fmla="*/ 6610396 h 6858000"/>
              <a:gd name="connsiteX5" fmla="*/ 7440138 w 7472601"/>
              <a:gd name="connsiteY5" fmla="*/ 6622648 h 6858000"/>
              <a:gd name="connsiteX6" fmla="*/ 7467600 w 7472601"/>
              <a:gd name="connsiteY6" fmla="*/ 6628217 h 6858000"/>
              <a:gd name="connsiteX7" fmla="*/ 7467600 w 7472601"/>
              <a:gd name="connsiteY7" fmla="*/ 6668575 h 6858000"/>
              <a:gd name="connsiteX8" fmla="*/ 7392322 w 7472601"/>
              <a:gd name="connsiteY8" fmla="*/ 6658238 h 6858000"/>
              <a:gd name="connsiteX9" fmla="*/ 7467600 w 7472601"/>
              <a:gd name="connsiteY9" fmla="*/ 6683873 h 6858000"/>
              <a:gd name="connsiteX10" fmla="*/ 7467600 w 7472601"/>
              <a:gd name="connsiteY10" fmla="*/ 6714215 h 6858000"/>
              <a:gd name="connsiteX11" fmla="*/ 7447383 w 7472601"/>
              <a:gd name="connsiteY11" fmla="*/ 6707202 h 6858000"/>
              <a:gd name="connsiteX12" fmla="*/ 7289862 w 7472601"/>
              <a:gd name="connsiteY12" fmla="*/ 6659827 h 6858000"/>
              <a:gd name="connsiteX13" fmla="*/ 7434024 w 7472601"/>
              <a:gd name="connsiteY13" fmla="*/ 6722130 h 6858000"/>
              <a:gd name="connsiteX14" fmla="*/ 7467600 w 7472601"/>
              <a:gd name="connsiteY14" fmla="*/ 6736157 h 6858000"/>
              <a:gd name="connsiteX15" fmla="*/ 7467600 w 7472601"/>
              <a:gd name="connsiteY15" fmla="*/ 6767913 h 6858000"/>
              <a:gd name="connsiteX16" fmla="*/ 7392158 w 7472601"/>
              <a:gd name="connsiteY16" fmla="*/ 6771365 h 6858000"/>
              <a:gd name="connsiteX17" fmla="*/ 7467600 w 7472601"/>
              <a:gd name="connsiteY17" fmla="*/ 6805948 h 6858000"/>
              <a:gd name="connsiteX18" fmla="*/ 7467600 w 7472601"/>
              <a:gd name="connsiteY18" fmla="*/ 6831490 h 6858000"/>
              <a:gd name="connsiteX19" fmla="*/ 7410696 w 7472601"/>
              <a:gd name="connsiteY19" fmla="*/ 6803861 h 6858000"/>
              <a:gd name="connsiteX20" fmla="*/ 7088673 w 7472601"/>
              <a:gd name="connsiteY20" fmla="*/ 6610396 h 6858000"/>
              <a:gd name="connsiteX21" fmla="*/ 1019354 w 7472601"/>
              <a:gd name="connsiteY21" fmla="*/ 6315006 h 6858000"/>
              <a:gd name="connsiteX22" fmla="*/ 441046 w 7472601"/>
              <a:gd name="connsiteY22" fmla="*/ 6691153 h 6858000"/>
              <a:gd name="connsiteX23" fmla="*/ 1019354 w 7472601"/>
              <a:gd name="connsiteY23" fmla="*/ 6315006 h 6858000"/>
              <a:gd name="connsiteX24" fmla="*/ 991680 w 7472601"/>
              <a:gd name="connsiteY24" fmla="*/ 6298413 h 6858000"/>
              <a:gd name="connsiteX25" fmla="*/ 409060 w 7472601"/>
              <a:gd name="connsiteY25" fmla="*/ 6671470 h 6858000"/>
              <a:gd name="connsiteX26" fmla="*/ 991680 w 7472601"/>
              <a:gd name="connsiteY26" fmla="*/ 6298413 h 6858000"/>
              <a:gd name="connsiteX27" fmla="*/ 103333 w 7472601"/>
              <a:gd name="connsiteY27" fmla="*/ 5699602 h 6858000"/>
              <a:gd name="connsiteX28" fmla="*/ 233938 w 7472601"/>
              <a:gd name="connsiteY28" fmla="*/ 5809416 h 6858000"/>
              <a:gd name="connsiteX29" fmla="*/ 883580 w 7472601"/>
              <a:gd name="connsiteY29" fmla="*/ 6180710 h 6858000"/>
              <a:gd name="connsiteX30" fmla="*/ 487337 w 7472601"/>
              <a:gd name="connsiteY30" fmla="*/ 5950182 h 6858000"/>
              <a:gd name="connsiteX31" fmla="*/ 354051 w 7472601"/>
              <a:gd name="connsiteY31" fmla="*/ 5854912 h 6858000"/>
              <a:gd name="connsiteX32" fmla="*/ 195436 w 7472601"/>
              <a:gd name="connsiteY32" fmla="*/ 5755068 h 6858000"/>
              <a:gd name="connsiteX33" fmla="*/ 103333 w 7472601"/>
              <a:gd name="connsiteY33" fmla="*/ 5699602 h 6858000"/>
              <a:gd name="connsiteX34" fmla="*/ 5539432 w 7472601"/>
              <a:gd name="connsiteY34" fmla="*/ 5642928 h 6858000"/>
              <a:gd name="connsiteX35" fmla="*/ 5555462 w 7472601"/>
              <a:gd name="connsiteY35" fmla="*/ 5694454 h 6858000"/>
              <a:gd name="connsiteX36" fmla="*/ 5828270 w 7472601"/>
              <a:gd name="connsiteY36" fmla="*/ 6320663 h 6858000"/>
              <a:gd name="connsiteX37" fmla="*/ 5947416 w 7472601"/>
              <a:gd name="connsiteY37" fmla="*/ 6574846 h 6858000"/>
              <a:gd name="connsiteX38" fmla="*/ 5539432 w 7472601"/>
              <a:gd name="connsiteY38" fmla="*/ 5642928 h 6858000"/>
              <a:gd name="connsiteX39" fmla="*/ 51253 w 7472601"/>
              <a:gd name="connsiteY39" fmla="*/ 5631825 h 6858000"/>
              <a:gd name="connsiteX40" fmla="*/ 211622 w 7472601"/>
              <a:gd name="connsiteY40" fmla="*/ 5728803 h 6858000"/>
              <a:gd name="connsiteX41" fmla="*/ 371652 w 7472601"/>
              <a:gd name="connsiteY41" fmla="*/ 5829062 h 6858000"/>
              <a:gd name="connsiteX42" fmla="*/ 505903 w 7472601"/>
              <a:gd name="connsiteY42" fmla="*/ 5925221 h 6858000"/>
              <a:gd name="connsiteX43" fmla="*/ 899240 w 7472601"/>
              <a:gd name="connsiteY43" fmla="*/ 6153068 h 6858000"/>
              <a:gd name="connsiteX44" fmla="*/ 988114 w 7472601"/>
              <a:gd name="connsiteY44" fmla="*/ 6174204 h 6858000"/>
              <a:gd name="connsiteX45" fmla="*/ 845971 w 7472601"/>
              <a:gd name="connsiteY45" fmla="*/ 6067177 h 6858000"/>
              <a:gd name="connsiteX46" fmla="*/ 448057 w 7472601"/>
              <a:gd name="connsiteY46" fmla="*/ 5841376 h 6858000"/>
              <a:gd name="connsiteX47" fmla="*/ 51253 w 7472601"/>
              <a:gd name="connsiteY47" fmla="*/ 5631825 h 6858000"/>
              <a:gd name="connsiteX48" fmla="*/ 2606687 w 7472601"/>
              <a:gd name="connsiteY48" fmla="*/ 5630718 h 6858000"/>
              <a:gd name="connsiteX49" fmla="*/ 2645658 w 7472601"/>
              <a:gd name="connsiteY49" fmla="*/ 6640259 h 6858000"/>
              <a:gd name="connsiteX50" fmla="*/ 2606687 w 7472601"/>
              <a:gd name="connsiteY50" fmla="*/ 5630718 h 6858000"/>
              <a:gd name="connsiteX51" fmla="*/ 3642057 w 7472601"/>
              <a:gd name="connsiteY51" fmla="*/ 5573487 h 6858000"/>
              <a:gd name="connsiteX52" fmla="*/ 3632981 w 7472601"/>
              <a:gd name="connsiteY52" fmla="*/ 5579437 h 6858000"/>
              <a:gd name="connsiteX53" fmla="*/ 3382436 w 7472601"/>
              <a:gd name="connsiteY53" fmla="*/ 5952726 h 6858000"/>
              <a:gd name="connsiteX54" fmla="*/ 3191929 w 7472601"/>
              <a:gd name="connsiteY54" fmla="*/ 6662669 h 6858000"/>
              <a:gd name="connsiteX55" fmla="*/ 3369898 w 7472601"/>
              <a:gd name="connsiteY55" fmla="*/ 6081771 h 6858000"/>
              <a:gd name="connsiteX56" fmla="*/ 3642057 w 7472601"/>
              <a:gd name="connsiteY56" fmla="*/ 5573487 h 6858000"/>
              <a:gd name="connsiteX57" fmla="*/ 2650666 w 7472601"/>
              <a:gd name="connsiteY57" fmla="*/ 5530686 h 6858000"/>
              <a:gd name="connsiteX58" fmla="*/ 2650249 w 7472601"/>
              <a:gd name="connsiteY58" fmla="*/ 5532101 h 6858000"/>
              <a:gd name="connsiteX59" fmla="*/ 2663808 w 7472601"/>
              <a:gd name="connsiteY59" fmla="*/ 6535215 h 6858000"/>
              <a:gd name="connsiteX60" fmla="*/ 2665418 w 7472601"/>
              <a:gd name="connsiteY60" fmla="*/ 6132756 h 6858000"/>
              <a:gd name="connsiteX61" fmla="*/ 2650666 w 7472601"/>
              <a:gd name="connsiteY61" fmla="*/ 5530686 h 6858000"/>
              <a:gd name="connsiteX62" fmla="*/ 2680277 w 7472601"/>
              <a:gd name="connsiteY62" fmla="*/ 5479204 h 6858000"/>
              <a:gd name="connsiteX63" fmla="*/ 2678972 w 7472601"/>
              <a:gd name="connsiteY63" fmla="*/ 5481582 h 6858000"/>
              <a:gd name="connsiteX64" fmla="*/ 2696666 w 7472601"/>
              <a:gd name="connsiteY64" fmla="*/ 6133836 h 6858000"/>
              <a:gd name="connsiteX65" fmla="*/ 2695769 w 7472601"/>
              <a:gd name="connsiteY65" fmla="*/ 6390955 h 6858000"/>
              <a:gd name="connsiteX66" fmla="*/ 2739893 w 7472601"/>
              <a:gd name="connsiteY66" fmla="*/ 6108357 h 6858000"/>
              <a:gd name="connsiteX67" fmla="*/ 2680277 w 7472601"/>
              <a:gd name="connsiteY67" fmla="*/ 5479204 h 6858000"/>
              <a:gd name="connsiteX68" fmla="*/ 1132195 w 7472601"/>
              <a:gd name="connsiteY68" fmla="*/ 5467980 h 6858000"/>
              <a:gd name="connsiteX69" fmla="*/ 1679056 w 7472601"/>
              <a:gd name="connsiteY69" fmla="*/ 5516907 h 6858000"/>
              <a:gd name="connsiteX70" fmla="*/ 2128648 w 7472601"/>
              <a:gd name="connsiteY70" fmla="*/ 5474249 h 6858000"/>
              <a:gd name="connsiteX71" fmla="*/ 1825619 w 7472601"/>
              <a:gd name="connsiteY71" fmla="*/ 5478447 h 6858000"/>
              <a:gd name="connsiteX72" fmla="*/ 1737798 w 7472601"/>
              <a:gd name="connsiteY72" fmla="*/ 5483353 h 6858000"/>
              <a:gd name="connsiteX73" fmla="*/ 1132195 w 7472601"/>
              <a:gd name="connsiteY73" fmla="*/ 5467980 h 6858000"/>
              <a:gd name="connsiteX74" fmla="*/ 7454976 w 7472601"/>
              <a:gd name="connsiteY74" fmla="*/ 6318297 h 6858000"/>
              <a:gd name="connsiteX75" fmla="*/ 7467600 w 7472601"/>
              <a:gd name="connsiteY75" fmla="*/ 6012219 h 6858000"/>
              <a:gd name="connsiteX76" fmla="*/ 7356878 w 7472601"/>
              <a:gd name="connsiteY76" fmla="*/ 5981332 h 6858000"/>
              <a:gd name="connsiteX77" fmla="*/ 7467600 w 7472601"/>
              <a:gd name="connsiteY77" fmla="*/ 6117703 h 6858000"/>
              <a:gd name="connsiteX78" fmla="*/ 7467600 w 7472601"/>
              <a:gd name="connsiteY78" fmla="*/ 6163634 h 6858000"/>
              <a:gd name="connsiteX79" fmla="*/ 7448321 w 7472601"/>
              <a:gd name="connsiteY79" fmla="*/ 6190991 h 6858000"/>
              <a:gd name="connsiteX80" fmla="*/ 7467600 w 7472601"/>
              <a:gd name="connsiteY80" fmla="*/ 6221686 h 6858000"/>
              <a:gd name="connsiteX81" fmla="*/ 7467600 w 7472601"/>
              <a:gd name="connsiteY81" fmla="*/ 6334256 h 6858000"/>
              <a:gd name="connsiteX82" fmla="*/ 7454976 w 7472601"/>
              <a:gd name="connsiteY82" fmla="*/ 6318297 h 6858000"/>
              <a:gd name="connsiteX83" fmla="*/ 1456157 w 7472601"/>
              <a:gd name="connsiteY83" fmla="*/ 5371404 h 6858000"/>
              <a:gd name="connsiteX84" fmla="*/ 1244432 w 7472601"/>
              <a:gd name="connsiteY84" fmla="*/ 5385601 h 6858000"/>
              <a:gd name="connsiteX85" fmla="*/ 973990 w 7472601"/>
              <a:gd name="connsiteY85" fmla="*/ 5424940 h 6858000"/>
              <a:gd name="connsiteX86" fmla="*/ 1103809 w 7472601"/>
              <a:gd name="connsiteY86" fmla="*/ 5433720 h 6858000"/>
              <a:gd name="connsiteX87" fmla="*/ 1123454 w 7472601"/>
              <a:gd name="connsiteY87" fmla="*/ 5435727 h 6858000"/>
              <a:gd name="connsiteX88" fmla="*/ 1737017 w 7472601"/>
              <a:gd name="connsiteY88" fmla="*/ 5452183 h 6858000"/>
              <a:gd name="connsiteX89" fmla="*/ 1824397 w 7472601"/>
              <a:gd name="connsiteY89" fmla="*/ 5447757 h 6858000"/>
              <a:gd name="connsiteX90" fmla="*/ 2070059 w 7472601"/>
              <a:gd name="connsiteY90" fmla="*/ 5441660 h 6858000"/>
              <a:gd name="connsiteX91" fmla="*/ 1456157 w 7472601"/>
              <a:gd name="connsiteY91" fmla="*/ 5371404 h 6858000"/>
              <a:gd name="connsiteX92" fmla="*/ 4988186 w 7472601"/>
              <a:gd name="connsiteY92" fmla="*/ 5216467 h 6858000"/>
              <a:gd name="connsiteX93" fmla="*/ 4777334 w 7472601"/>
              <a:gd name="connsiteY93" fmla="*/ 5406072 h 6858000"/>
              <a:gd name="connsiteX94" fmla="*/ 4718341 w 7472601"/>
              <a:gd name="connsiteY94" fmla="*/ 5468043 h 6858000"/>
              <a:gd name="connsiteX95" fmla="*/ 4604655 w 7472601"/>
              <a:gd name="connsiteY95" fmla="*/ 5583434 h 6858000"/>
              <a:gd name="connsiteX96" fmla="*/ 4565074 w 7472601"/>
              <a:gd name="connsiteY96" fmla="*/ 5618550 h 6858000"/>
              <a:gd name="connsiteX97" fmla="*/ 4988186 w 7472601"/>
              <a:gd name="connsiteY97" fmla="*/ 5216467 h 6858000"/>
              <a:gd name="connsiteX98" fmla="*/ 4978032 w 7472601"/>
              <a:gd name="connsiteY98" fmla="*/ 5183809 h 6858000"/>
              <a:gd name="connsiteX99" fmla="*/ 4463413 w 7472601"/>
              <a:gd name="connsiteY99" fmla="*/ 5615162 h 6858000"/>
              <a:gd name="connsiteX100" fmla="*/ 4358134 w 7472601"/>
              <a:gd name="connsiteY100" fmla="*/ 5742791 h 6858000"/>
              <a:gd name="connsiteX101" fmla="*/ 4376219 w 7472601"/>
              <a:gd name="connsiteY101" fmla="*/ 5729027 h 6858000"/>
              <a:gd name="connsiteX102" fmla="*/ 4582340 w 7472601"/>
              <a:gd name="connsiteY102" fmla="*/ 5561037 h 6858000"/>
              <a:gd name="connsiteX103" fmla="*/ 4694684 w 7472601"/>
              <a:gd name="connsiteY103" fmla="*/ 5447098 h 6858000"/>
              <a:gd name="connsiteX104" fmla="*/ 4754123 w 7472601"/>
              <a:gd name="connsiteY104" fmla="*/ 5384643 h 6858000"/>
              <a:gd name="connsiteX105" fmla="*/ 4978032 w 7472601"/>
              <a:gd name="connsiteY105" fmla="*/ 5183809 h 6858000"/>
              <a:gd name="connsiteX106" fmla="*/ 1903353 w 7472601"/>
              <a:gd name="connsiteY106" fmla="*/ 5044827 h 6858000"/>
              <a:gd name="connsiteX107" fmla="*/ 1936931 w 7472601"/>
              <a:gd name="connsiteY107" fmla="*/ 5093954 h 6858000"/>
              <a:gd name="connsiteX108" fmla="*/ 2195868 w 7472601"/>
              <a:gd name="connsiteY108" fmla="*/ 5396574 h 6858000"/>
              <a:gd name="connsiteX109" fmla="*/ 2088852 w 7472601"/>
              <a:gd name="connsiteY109" fmla="*/ 5166123 h 6858000"/>
              <a:gd name="connsiteX110" fmla="*/ 1958241 w 7472601"/>
              <a:gd name="connsiteY110" fmla="*/ 5067955 h 6858000"/>
              <a:gd name="connsiteX111" fmla="*/ 1903353 w 7472601"/>
              <a:gd name="connsiteY111" fmla="*/ 5044827 h 6858000"/>
              <a:gd name="connsiteX112" fmla="*/ 1979378 w 7472601"/>
              <a:gd name="connsiteY112" fmla="*/ 4769504 h 6858000"/>
              <a:gd name="connsiteX113" fmla="*/ 2882120 w 7472601"/>
              <a:gd name="connsiteY113" fmla="*/ 5064547 h 6858000"/>
              <a:gd name="connsiteX114" fmla="*/ 2793103 w 7472601"/>
              <a:gd name="connsiteY114" fmla="*/ 5039699 h 6858000"/>
              <a:gd name="connsiteX115" fmla="*/ 2770041 w 7472601"/>
              <a:gd name="connsiteY115" fmla="*/ 5033634 h 6858000"/>
              <a:gd name="connsiteX116" fmla="*/ 1979378 w 7472601"/>
              <a:gd name="connsiteY116" fmla="*/ 4769504 h 6858000"/>
              <a:gd name="connsiteX117" fmla="*/ 1927410 w 7472601"/>
              <a:gd name="connsiteY117" fmla="*/ 4716164 h 6858000"/>
              <a:gd name="connsiteX118" fmla="*/ 1959587 w 7472601"/>
              <a:gd name="connsiteY118" fmla="*/ 4728849 h 6858000"/>
              <a:gd name="connsiteX119" fmla="*/ 2777707 w 7472601"/>
              <a:gd name="connsiteY119" fmla="*/ 5003991 h 6858000"/>
              <a:gd name="connsiteX120" fmla="*/ 2800768 w 7472601"/>
              <a:gd name="connsiteY120" fmla="*/ 5010056 h 6858000"/>
              <a:gd name="connsiteX121" fmla="*/ 2879408 w 7472601"/>
              <a:gd name="connsiteY121" fmla="*/ 5031590 h 6858000"/>
              <a:gd name="connsiteX122" fmla="*/ 2862295 w 7472601"/>
              <a:gd name="connsiteY122" fmla="*/ 5022958 h 6858000"/>
              <a:gd name="connsiteX123" fmla="*/ 2813343 w 7472601"/>
              <a:gd name="connsiteY123" fmla="*/ 4998369 h 6858000"/>
              <a:gd name="connsiteX124" fmla="*/ 2646245 w 7472601"/>
              <a:gd name="connsiteY124" fmla="*/ 4930999 h 6858000"/>
              <a:gd name="connsiteX125" fmla="*/ 1999243 w 7472601"/>
              <a:gd name="connsiteY125" fmla="*/ 4730524 h 6858000"/>
              <a:gd name="connsiteX126" fmla="*/ 1979527 w 7472601"/>
              <a:gd name="connsiteY126" fmla="*/ 4726651 h 6858000"/>
              <a:gd name="connsiteX127" fmla="*/ 1927410 w 7472601"/>
              <a:gd name="connsiteY127" fmla="*/ 4716164 h 6858000"/>
              <a:gd name="connsiteX128" fmla="*/ 1997014 w 7472601"/>
              <a:gd name="connsiteY128" fmla="*/ 4698007 h 6858000"/>
              <a:gd name="connsiteX129" fmla="*/ 2005458 w 7472601"/>
              <a:gd name="connsiteY129" fmla="*/ 4699540 h 6858000"/>
              <a:gd name="connsiteX130" fmla="*/ 2657186 w 7472601"/>
              <a:gd name="connsiteY130" fmla="*/ 4901687 h 6858000"/>
              <a:gd name="connsiteX131" fmla="*/ 2826662 w 7472601"/>
              <a:gd name="connsiteY131" fmla="*/ 4970362 h 6858000"/>
              <a:gd name="connsiteX132" fmla="*/ 2876100 w 7472601"/>
              <a:gd name="connsiteY132" fmla="*/ 4995397 h 6858000"/>
              <a:gd name="connsiteX133" fmla="*/ 3042600 w 7472601"/>
              <a:gd name="connsiteY133" fmla="*/ 5059532 h 6858000"/>
              <a:gd name="connsiteX134" fmla="*/ 1997014 w 7472601"/>
              <a:gd name="connsiteY134" fmla="*/ 4698007 h 6858000"/>
              <a:gd name="connsiteX135" fmla="*/ 2305292 w 7472601"/>
              <a:gd name="connsiteY135" fmla="*/ 4219492 h 6858000"/>
              <a:gd name="connsiteX136" fmla="*/ 3360922 w 7472601"/>
              <a:gd name="connsiteY136" fmla="*/ 4529373 h 6858000"/>
              <a:gd name="connsiteX137" fmla="*/ 3492420 w 7472601"/>
              <a:gd name="connsiteY137" fmla="*/ 4510145 h 6858000"/>
              <a:gd name="connsiteX138" fmla="*/ 3364086 w 7472601"/>
              <a:gd name="connsiteY138" fmla="*/ 4480340 h 6858000"/>
              <a:gd name="connsiteX139" fmla="*/ 3225818 w 7472601"/>
              <a:gd name="connsiteY139" fmla="*/ 4411822 h 6858000"/>
              <a:gd name="connsiteX140" fmla="*/ 3129696 w 7472601"/>
              <a:gd name="connsiteY140" fmla="*/ 4360704 h 6858000"/>
              <a:gd name="connsiteX141" fmla="*/ 2814545 w 7472601"/>
              <a:gd name="connsiteY141" fmla="*/ 4282955 h 6858000"/>
              <a:gd name="connsiteX142" fmla="*/ 2305292 w 7472601"/>
              <a:gd name="connsiteY142" fmla="*/ 4219492 h 6858000"/>
              <a:gd name="connsiteX143" fmla="*/ 2626982 w 7472601"/>
              <a:gd name="connsiteY143" fmla="*/ 4206450 h 6858000"/>
              <a:gd name="connsiteX144" fmla="*/ 2490617 w 7472601"/>
              <a:gd name="connsiteY144" fmla="*/ 4206951 h 6858000"/>
              <a:gd name="connsiteX145" fmla="*/ 2819869 w 7472601"/>
              <a:gd name="connsiteY145" fmla="*/ 4252936 h 6858000"/>
              <a:gd name="connsiteX146" fmla="*/ 3143018 w 7472601"/>
              <a:gd name="connsiteY146" fmla="*/ 4332698 h 6858000"/>
              <a:gd name="connsiteX147" fmla="*/ 3241520 w 7472601"/>
              <a:gd name="connsiteY147" fmla="*/ 4385112 h 6858000"/>
              <a:gd name="connsiteX148" fmla="*/ 3374575 w 7472601"/>
              <a:gd name="connsiteY148" fmla="*/ 4451517 h 6858000"/>
              <a:gd name="connsiteX149" fmla="*/ 3505221 w 7472601"/>
              <a:gd name="connsiteY149" fmla="*/ 4480757 h 6858000"/>
              <a:gd name="connsiteX150" fmla="*/ 2626982 w 7472601"/>
              <a:gd name="connsiteY150" fmla="*/ 4206450 h 6858000"/>
              <a:gd name="connsiteX151" fmla="*/ 1310106 w 7472601"/>
              <a:gd name="connsiteY151" fmla="*/ 3943217 h 6858000"/>
              <a:gd name="connsiteX152" fmla="*/ 854994 w 7472601"/>
              <a:gd name="connsiteY152" fmla="*/ 4399136 h 6858000"/>
              <a:gd name="connsiteX153" fmla="*/ 742462 w 7472601"/>
              <a:gd name="connsiteY153" fmla="*/ 4594648 h 6858000"/>
              <a:gd name="connsiteX154" fmla="*/ 820602 w 7472601"/>
              <a:gd name="connsiteY154" fmla="*/ 4485915 h 6858000"/>
              <a:gd name="connsiteX155" fmla="*/ 878295 w 7472601"/>
              <a:gd name="connsiteY155" fmla="*/ 4403594 h 6858000"/>
              <a:gd name="connsiteX156" fmla="*/ 1240607 w 7472601"/>
              <a:gd name="connsiteY156" fmla="*/ 4010401 h 6858000"/>
              <a:gd name="connsiteX157" fmla="*/ 1310106 w 7472601"/>
              <a:gd name="connsiteY157" fmla="*/ 3943217 h 6858000"/>
              <a:gd name="connsiteX158" fmla="*/ 1423113 w 7472601"/>
              <a:gd name="connsiteY158" fmla="*/ 3874565 h 6858000"/>
              <a:gd name="connsiteX159" fmla="*/ 1260565 w 7472601"/>
              <a:gd name="connsiteY159" fmla="*/ 4031982 h 6858000"/>
              <a:gd name="connsiteX160" fmla="*/ 901900 w 7472601"/>
              <a:gd name="connsiteY160" fmla="*/ 4421236 h 6858000"/>
              <a:gd name="connsiteX161" fmla="*/ 845044 w 7472601"/>
              <a:gd name="connsiteY161" fmla="*/ 4502436 h 6858000"/>
              <a:gd name="connsiteX162" fmla="*/ 685926 w 7472601"/>
              <a:gd name="connsiteY162" fmla="*/ 4703069 h 6858000"/>
              <a:gd name="connsiteX163" fmla="*/ 684248 w 7472601"/>
              <a:gd name="connsiteY163" fmla="*/ 4706721 h 6858000"/>
              <a:gd name="connsiteX164" fmla="*/ 1423113 w 7472601"/>
              <a:gd name="connsiteY164" fmla="*/ 3874565 h 6858000"/>
              <a:gd name="connsiteX165" fmla="*/ 3316479 w 7472601"/>
              <a:gd name="connsiteY165" fmla="*/ 3872136 h 6858000"/>
              <a:gd name="connsiteX166" fmla="*/ 3546806 w 7472601"/>
              <a:gd name="connsiteY166" fmla="*/ 4356139 h 6858000"/>
              <a:gd name="connsiteX167" fmla="*/ 3364433 w 7472601"/>
              <a:gd name="connsiteY167" fmla="*/ 3953121 h 6858000"/>
              <a:gd name="connsiteX168" fmla="*/ 3316479 w 7472601"/>
              <a:gd name="connsiteY168" fmla="*/ 3872136 h 6858000"/>
              <a:gd name="connsiteX169" fmla="*/ 3291335 w 7472601"/>
              <a:gd name="connsiteY169" fmla="*/ 3767420 h 6858000"/>
              <a:gd name="connsiteX170" fmla="*/ 3390805 w 7472601"/>
              <a:gd name="connsiteY170" fmla="*/ 3937163 h 6858000"/>
              <a:gd name="connsiteX171" fmla="*/ 3579062 w 7472601"/>
              <a:gd name="connsiteY171" fmla="*/ 4359040 h 6858000"/>
              <a:gd name="connsiteX172" fmla="*/ 3467355 w 7472601"/>
              <a:gd name="connsiteY172" fmla="*/ 3988130 h 6858000"/>
              <a:gd name="connsiteX173" fmla="*/ 3310753 w 7472601"/>
              <a:gd name="connsiteY173" fmla="*/ 3787140 h 6858000"/>
              <a:gd name="connsiteX174" fmla="*/ 3291335 w 7472601"/>
              <a:gd name="connsiteY174" fmla="*/ 3767420 h 6858000"/>
              <a:gd name="connsiteX175" fmla="*/ 1635889 w 7472601"/>
              <a:gd name="connsiteY175" fmla="*/ 3709494 h 6858000"/>
              <a:gd name="connsiteX176" fmla="*/ 1634800 w 7472601"/>
              <a:gd name="connsiteY176" fmla="*/ 3731111 h 6858000"/>
              <a:gd name="connsiteX177" fmla="*/ 1635889 w 7472601"/>
              <a:gd name="connsiteY177" fmla="*/ 3709494 h 6858000"/>
              <a:gd name="connsiteX178" fmla="*/ 1510397 w 7472601"/>
              <a:gd name="connsiteY178" fmla="*/ 3684705 h 6858000"/>
              <a:gd name="connsiteX179" fmla="*/ 1146550 w 7472601"/>
              <a:gd name="connsiteY179" fmla="*/ 3802012 h 6858000"/>
              <a:gd name="connsiteX180" fmla="*/ 698834 w 7472601"/>
              <a:gd name="connsiteY180" fmla="*/ 3952272 h 6858000"/>
              <a:gd name="connsiteX181" fmla="*/ 34256 w 7472601"/>
              <a:gd name="connsiteY181" fmla="*/ 4347603 h 6858000"/>
              <a:gd name="connsiteX182" fmla="*/ 527241 w 7472601"/>
              <a:gd name="connsiteY182" fmla="*/ 4065078 h 6858000"/>
              <a:gd name="connsiteX183" fmla="*/ 1510397 w 7472601"/>
              <a:gd name="connsiteY183" fmla="*/ 3684705 h 6858000"/>
              <a:gd name="connsiteX184" fmla="*/ 1313114 w 7472601"/>
              <a:gd name="connsiteY184" fmla="*/ 3655216 h 6858000"/>
              <a:gd name="connsiteX185" fmla="*/ 1109304 w 7472601"/>
              <a:gd name="connsiteY185" fmla="*/ 3669030 h 6858000"/>
              <a:gd name="connsiteX186" fmla="*/ 8129 w 7472601"/>
              <a:gd name="connsiteY186" fmla="*/ 4330519 h 6858000"/>
              <a:gd name="connsiteX187" fmla="*/ 687572 w 7472601"/>
              <a:gd name="connsiteY187" fmla="*/ 3925629 h 6858000"/>
              <a:gd name="connsiteX188" fmla="*/ 1138365 w 7472601"/>
              <a:gd name="connsiteY188" fmla="*/ 3774515 h 6858000"/>
              <a:gd name="connsiteX189" fmla="*/ 1505579 w 7472601"/>
              <a:gd name="connsiteY189" fmla="*/ 3655526 h 6858000"/>
              <a:gd name="connsiteX190" fmla="*/ 1313114 w 7472601"/>
              <a:gd name="connsiteY190" fmla="*/ 3655216 h 6858000"/>
              <a:gd name="connsiteX191" fmla="*/ 3655073 w 7472601"/>
              <a:gd name="connsiteY191" fmla="*/ 3650884 h 6858000"/>
              <a:gd name="connsiteX192" fmla="*/ 3989938 w 7472601"/>
              <a:gd name="connsiteY192" fmla="*/ 3991685 h 6858000"/>
              <a:gd name="connsiteX193" fmla="*/ 4393907 w 7472601"/>
              <a:gd name="connsiteY193" fmla="*/ 4261258 h 6858000"/>
              <a:gd name="connsiteX194" fmla="*/ 4648051 w 7472601"/>
              <a:gd name="connsiteY194" fmla="*/ 4374051 h 6858000"/>
              <a:gd name="connsiteX195" fmla="*/ 4383389 w 7472601"/>
              <a:gd name="connsiteY195" fmla="*/ 4184369 h 6858000"/>
              <a:gd name="connsiteX196" fmla="*/ 4165508 w 7472601"/>
              <a:gd name="connsiteY196" fmla="*/ 4035196 h 6858000"/>
              <a:gd name="connsiteX197" fmla="*/ 4068162 w 7472601"/>
              <a:gd name="connsiteY197" fmla="*/ 3953394 h 6858000"/>
              <a:gd name="connsiteX198" fmla="*/ 3981416 w 7472601"/>
              <a:gd name="connsiteY198" fmla="*/ 3880482 h 6858000"/>
              <a:gd name="connsiteX199" fmla="*/ 3800147 w 7472601"/>
              <a:gd name="connsiteY199" fmla="*/ 3749872 h 6858000"/>
              <a:gd name="connsiteX200" fmla="*/ 3655073 w 7472601"/>
              <a:gd name="connsiteY200" fmla="*/ 3650884 h 6858000"/>
              <a:gd name="connsiteX201" fmla="*/ 3670252 w 7472601"/>
              <a:gd name="connsiteY201" fmla="*/ 3622798 h 6858000"/>
              <a:gd name="connsiteX202" fmla="*/ 3817258 w 7472601"/>
              <a:gd name="connsiteY202" fmla="*/ 3723577 h 6858000"/>
              <a:gd name="connsiteX203" fmla="*/ 4000461 w 7472601"/>
              <a:gd name="connsiteY203" fmla="*/ 3855966 h 6858000"/>
              <a:gd name="connsiteX204" fmla="*/ 4088180 w 7472601"/>
              <a:gd name="connsiteY204" fmla="*/ 3929774 h 6858000"/>
              <a:gd name="connsiteX205" fmla="*/ 4184555 w 7472601"/>
              <a:gd name="connsiteY205" fmla="*/ 4010683 h 6858000"/>
              <a:gd name="connsiteX206" fmla="*/ 4399563 w 7472601"/>
              <a:gd name="connsiteY206" fmla="*/ 4158106 h 6858000"/>
              <a:gd name="connsiteX207" fmla="*/ 4684469 w 7472601"/>
              <a:gd name="connsiteY207" fmla="*/ 4364680 h 6858000"/>
              <a:gd name="connsiteX208" fmla="*/ 4690271 w 7472601"/>
              <a:gd name="connsiteY208" fmla="*/ 4370034 h 6858000"/>
              <a:gd name="connsiteX209" fmla="*/ 4136093 w 7472601"/>
              <a:gd name="connsiteY209" fmla="*/ 3858466 h 6858000"/>
              <a:gd name="connsiteX210" fmla="*/ 3670252 w 7472601"/>
              <a:gd name="connsiteY210" fmla="*/ 3622798 h 6858000"/>
              <a:gd name="connsiteX211" fmla="*/ 4440129 w 7472601"/>
              <a:gd name="connsiteY211" fmla="*/ 3448571 h 6858000"/>
              <a:gd name="connsiteX212" fmla="*/ 4856525 w 7472601"/>
              <a:gd name="connsiteY212" fmla="*/ 3915351 h 6858000"/>
              <a:gd name="connsiteX213" fmla="*/ 5059055 w 7472601"/>
              <a:gd name="connsiteY213" fmla="*/ 4108918 h 6858000"/>
              <a:gd name="connsiteX214" fmla="*/ 5290070 w 7472601"/>
              <a:gd name="connsiteY214" fmla="*/ 4263619 h 6858000"/>
              <a:gd name="connsiteX215" fmla="*/ 4834991 w 7472601"/>
              <a:gd name="connsiteY215" fmla="*/ 3830985 h 6858000"/>
              <a:gd name="connsiteX216" fmla="*/ 4440129 w 7472601"/>
              <a:gd name="connsiteY216" fmla="*/ 3448571 h 6858000"/>
              <a:gd name="connsiteX217" fmla="*/ 4441737 w 7472601"/>
              <a:gd name="connsiteY217" fmla="*/ 3399734 h 6858000"/>
              <a:gd name="connsiteX218" fmla="*/ 4431236 w 7472601"/>
              <a:gd name="connsiteY218" fmla="*/ 3400954 h 6858000"/>
              <a:gd name="connsiteX219" fmla="*/ 4557150 w 7472601"/>
              <a:gd name="connsiteY219" fmla="*/ 3510023 h 6858000"/>
              <a:gd name="connsiteX220" fmla="*/ 4856936 w 7472601"/>
              <a:gd name="connsiteY220" fmla="*/ 3809146 h 6858000"/>
              <a:gd name="connsiteX221" fmla="*/ 5111996 w 7472601"/>
              <a:gd name="connsiteY221" fmla="*/ 4065759 h 6858000"/>
              <a:gd name="connsiteX222" fmla="*/ 5388878 w 7472601"/>
              <a:gd name="connsiteY222" fmla="*/ 4300185 h 6858000"/>
              <a:gd name="connsiteX223" fmla="*/ 5425556 w 7472601"/>
              <a:gd name="connsiteY223" fmla="*/ 4308967 h 6858000"/>
              <a:gd name="connsiteX224" fmla="*/ 4943646 w 7472601"/>
              <a:gd name="connsiteY224" fmla="*/ 3822916 h 6858000"/>
              <a:gd name="connsiteX225" fmla="*/ 4594837 w 7472601"/>
              <a:gd name="connsiteY225" fmla="*/ 3532274 h 6858000"/>
              <a:gd name="connsiteX226" fmla="*/ 4441737 w 7472601"/>
              <a:gd name="connsiteY226" fmla="*/ 3399734 h 6858000"/>
              <a:gd name="connsiteX227" fmla="*/ 5425834 w 7472601"/>
              <a:gd name="connsiteY227" fmla="*/ 3162785 h 6858000"/>
              <a:gd name="connsiteX228" fmla="*/ 5401644 w 7472601"/>
              <a:gd name="connsiteY228" fmla="*/ 3617847 h 6858000"/>
              <a:gd name="connsiteX229" fmla="*/ 5467256 w 7472601"/>
              <a:gd name="connsiteY229" fmla="*/ 4175494 h 6858000"/>
              <a:gd name="connsiteX230" fmla="*/ 5448069 w 7472601"/>
              <a:gd name="connsiteY230" fmla="*/ 3567554 h 6858000"/>
              <a:gd name="connsiteX231" fmla="*/ 5425834 w 7472601"/>
              <a:gd name="connsiteY231" fmla="*/ 3162785 h 6858000"/>
              <a:gd name="connsiteX232" fmla="*/ 1318687 w 7472601"/>
              <a:gd name="connsiteY232" fmla="*/ 3113840 h 6858000"/>
              <a:gd name="connsiteX233" fmla="*/ 1066793 w 7472601"/>
              <a:gd name="connsiteY233" fmla="*/ 3212171 h 6858000"/>
              <a:gd name="connsiteX234" fmla="*/ 993319 w 7472601"/>
              <a:gd name="connsiteY234" fmla="*/ 3247648 h 6858000"/>
              <a:gd name="connsiteX235" fmla="*/ 853081 w 7472601"/>
              <a:gd name="connsiteY235" fmla="*/ 3312410 h 6858000"/>
              <a:gd name="connsiteX236" fmla="*/ 805957 w 7472601"/>
              <a:gd name="connsiteY236" fmla="*/ 3330443 h 6858000"/>
              <a:gd name="connsiteX237" fmla="*/ 1318687 w 7472601"/>
              <a:gd name="connsiteY237" fmla="*/ 3113840 h 6858000"/>
              <a:gd name="connsiteX238" fmla="*/ 5453702 w 7472601"/>
              <a:gd name="connsiteY238" fmla="*/ 3090882 h 6858000"/>
              <a:gd name="connsiteX239" fmla="*/ 5480135 w 7472601"/>
              <a:gd name="connsiteY239" fmla="*/ 3565802 h 6858000"/>
              <a:gd name="connsiteX240" fmla="*/ 5499023 w 7472601"/>
              <a:gd name="connsiteY240" fmla="*/ 4166310 h 6858000"/>
              <a:gd name="connsiteX241" fmla="*/ 5547022 w 7472601"/>
              <a:gd name="connsiteY241" fmla="*/ 3607838 h 6858000"/>
              <a:gd name="connsiteX242" fmla="*/ 5515964 w 7472601"/>
              <a:gd name="connsiteY242" fmla="*/ 3378541 h 6858000"/>
              <a:gd name="connsiteX243" fmla="*/ 5453702 w 7472601"/>
              <a:gd name="connsiteY243" fmla="*/ 3090882 h 6858000"/>
              <a:gd name="connsiteX244" fmla="*/ 1238695 w 7472601"/>
              <a:gd name="connsiteY244" fmla="*/ 3076820 h 6858000"/>
              <a:gd name="connsiteX245" fmla="*/ 716371 w 7472601"/>
              <a:gd name="connsiteY245" fmla="*/ 3293249 h 6858000"/>
              <a:gd name="connsiteX246" fmla="*/ 579522 w 7472601"/>
              <a:gd name="connsiteY246" fmla="*/ 3371759 h 6858000"/>
              <a:gd name="connsiteX247" fmla="*/ 600288 w 7472601"/>
              <a:gd name="connsiteY247" fmla="*/ 3365555 h 6858000"/>
              <a:gd name="connsiteX248" fmla="*/ 840692 w 7472601"/>
              <a:gd name="connsiteY248" fmla="*/ 3284921 h 6858000"/>
              <a:gd name="connsiteX249" fmla="*/ 979248 w 7472601"/>
              <a:gd name="connsiteY249" fmla="*/ 3221003 h 6858000"/>
              <a:gd name="connsiteX250" fmla="*/ 1053282 w 7472601"/>
              <a:gd name="connsiteY250" fmla="*/ 3185247 h 6858000"/>
              <a:gd name="connsiteX251" fmla="*/ 1320603 w 7472601"/>
              <a:gd name="connsiteY251" fmla="*/ 3081281 h 6858000"/>
              <a:gd name="connsiteX252" fmla="*/ 1238695 w 7472601"/>
              <a:gd name="connsiteY252" fmla="*/ 3076820 h 6858000"/>
              <a:gd name="connsiteX253" fmla="*/ 5425627 w 7472601"/>
              <a:gd name="connsiteY253" fmla="*/ 2954192 h 6858000"/>
              <a:gd name="connsiteX254" fmla="*/ 5470770 w 7472601"/>
              <a:gd name="connsiteY254" fmla="*/ 3005435 h 6858000"/>
              <a:gd name="connsiteX255" fmla="*/ 5519779 w 7472601"/>
              <a:gd name="connsiteY255" fmla="*/ 4359223 h 6858000"/>
              <a:gd name="connsiteX256" fmla="*/ 5520293 w 7472601"/>
              <a:gd name="connsiteY256" fmla="*/ 4360602 h 6858000"/>
              <a:gd name="connsiteX257" fmla="*/ 5767221 w 7472601"/>
              <a:gd name="connsiteY257" fmla="*/ 4665564 h 6858000"/>
              <a:gd name="connsiteX258" fmla="*/ 6937169 w 7472601"/>
              <a:gd name="connsiteY258" fmla="*/ 4815941 h 6858000"/>
              <a:gd name="connsiteX259" fmla="*/ 6953922 w 7472601"/>
              <a:gd name="connsiteY259" fmla="*/ 4890068 h 6858000"/>
              <a:gd name="connsiteX260" fmla="*/ 6071359 w 7472601"/>
              <a:gd name="connsiteY260" fmla="*/ 4770770 h 6858000"/>
              <a:gd name="connsiteX261" fmla="*/ 6038839 w 7472601"/>
              <a:gd name="connsiteY261" fmla="*/ 4764474 h 6858000"/>
              <a:gd name="connsiteX262" fmla="*/ 6038706 w 7472601"/>
              <a:gd name="connsiteY262" fmla="*/ 4763847 h 6858000"/>
              <a:gd name="connsiteX263" fmla="*/ 6037784 w 7472601"/>
              <a:gd name="connsiteY263" fmla="*/ 4764270 h 6858000"/>
              <a:gd name="connsiteX264" fmla="*/ 6038839 w 7472601"/>
              <a:gd name="connsiteY264" fmla="*/ 4764474 h 6858000"/>
              <a:gd name="connsiteX265" fmla="*/ 6040338 w 7472601"/>
              <a:gd name="connsiteY265" fmla="*/ 4771418 h 6858000"/>
              <a:gd name="connsiteX266" fmla="*/ 6024488 w 7472601"/>
              <a:gd name="connsiteY266" fmla="*/ 4809903 h 6858000"/>
              <a:gd name="connsiteX267" fmla="*/ 5599771 w 7472601"/>
              <a:gd name="connsiteY267" fmla="*/ 5509652 h 6858000"/>
              <a:gd name="connsiteX268" fmla="*/ 5548843 w 7472601"/>
              <a:gd name="connsiteY268" fmla="*/ 5563845 h 6858000"/>
              <a:gd name="connsiteX269" fmla="*/ 5940952 w 7472601"/>
              <a:gd name="connsiteY269" fmla="*/ 6250028 h 6858000"/>
              <a:gd name="connsiteX270" fmla="*/ 6043441 w 7472601"/>
              <a:gd name="connsiteY270" fmla="*/ 6665847 h 6858000"/>
              <a:gd name="connsiteX271" fmla="*/ 6093432 w 7472601"/>
              <a:gd name="connsiteY271" fmla="*/ 6858000 h 6858000"/>
              <a:gd name="connsiteX272" fmla="*/ 6034344 w 7472601"/>
              <a:gd name="connsiteY272" fmla="*/ 6858000 h 6858000"/>
              <a:gd name="connsiteX273" fmla="*/ 6026679 w 7472601"/>
              <a:gd name="connsiteY273" fmla="*/ 6836959 h 6858000"/>
              <a:gd name="connsiteX274" fmla="*/ 5800441 w 7472601"/>
              <a:gd name="connsiteY274" fmla="*/ 6335286 h 6858000"/>
              <a:gd name="connsiteX275" fmla="*/ 5526562 w 7472601"/>
              <a:gd name="connsiteY275" fmla="*/ 5705388 h 6858000"/>
              <a:gd name="connsiteX276" fmla="*/ 5519640 w 7472601"/>
              <a:gd name="connsiteY276" fmla="*/ 5683774 h 6858000"/>
              <a:gd name="connsiteX277" fmla="*/ 5844559 w 7472601"/>
              <a:gd name="connsiteY277" fmla="*/ 6553349 h 6858000"/>
              <a:gd name="connsiteX278" fmla="*/ 5975994 w 7472601"/>
              <a:gd name="connsiteY278" fmla="*/ 6858000 h 6858000"/>
              <a:gd name="connsiteX279" fmla="*/ 5898547 w 7472601"/>
              <a:gd name="connsiteY279" fmla="*/ 6858000 h 6858000"/>
              <a:gd name="connsiteX280" fmla="*/ 5682041 w 7472601"/>
              <a:gd name="connsiteY280" fmla="*/ 6355860 h 6858000"/>
              <a:gd name="connsiteX281" fmla="*/ 5461758 w 7472601"/>
              <a:gd name="connsiteY281" fmla="*/ 5820220 h 6858000"/>
              <a:gd name="connsiteX282" fmla="*/ 5237282 w 7472601"/>
              <a:gd name="connsiteY282" fmla="*/ 6579086 h 6858000"/>
              <a:gd name="connsiteX283" fmla="*/ 5115009 w 7472601"/>
              <a:gd name="connsiteY283" fmla="*/ 6858000 h 6858000"/>
              <a:gd name="connsiteX284" fmla="*/ 5028074 w 7472601"/>
              <a:gd name="connsiteY284" fmla="*/ 6858000 h 6858000"/>
              <a:gd name="connsiteX285" fmla="*/ 5079508 w 7472601"/>
              <a:gd name="connsiteY285" fmla="*/ 6749074 h 6858000"/>
              <a:gd name="connsiteX286" fmla="*/ 5371846 w 7472601"/>
              <a:gd name="connsiteY286" fmla="*/ 5924413 h 6858000"/>
              <a:gd name="connsiteX287" fmla="*/ 5270512 w 7472601"/>
              <a:gd name="connsiteY287" fmla="*/ 6138975 h 6858000"/>
              <a:gd name="connsiteX288" fmla="*/ 5062409 w 7472601"/>
              <a:gd name="connsiteY288" fmla="*/ 6653544 h 6858000"/>
              <a:gd name="connsiteX289" fmla="*/ 5036628 w 7472601"/>
              <a:gd name="connsiteY289" fmla="*/ 6754247 h 6858000"/>
              <a:gd name="connsiteX290" fmla="*/ 5009112 w 7472601"/>
              <a:gd name="connsiteY290" fmla="*/ 6858000 h 6858000"/>
              <a:gd name="connsiteX291" fmla="*/ 4976679 w 7472601"/>
              <a:gd name="connsiteY291" fmla="*/ 6858000 h 6858000"/>
              <a:gd name="connsiteX292" fmla="*/ 5006537 w 7472601"/>
              <a:gd name="connsiteY292" fmla="*/ 6747068 h 6858000"/>
              <a:gd name="connsiteX293" fmla="*/ 5032723 w 7472601"/>
              <a:gd name="connsiteY293" fmla="*/ 6644957 h 6858000"/>
              <a:gd name="connsiteX294" fmla="*/ 5242949 w 7472601"/>
              <a:gd name="connsiteY294" fmla="*/ 6125175 h 6858000"/>
              <a:gd name="connsiteX295" fmla="*/ 5286321 w 7472601"/>
              <a:gd name="connsiteY295" fmla="*/ 6033555 h 6858000"/>
              <a:gd name="connsiteX296" fmla="*/ 5008210 w 7472601"/>
              <a:gd name="connsiteY296" fmla="*/ 6649194 h 6858000"/>
              <a:gd name="connsiteX297" fmla="*/ 4986321 w 7472601"/>
              <a:gd name="connsiteY297" fmla="*/ 6765687 h 6858000"/>
              <a:gd name="connsiteX298" fmla="*/ 4973474 w 7472601"/>
              <a:gd name="connsiteY298" fmla="*/ 6858000 h 6858000"/>
              <a:gd name="connsiteX299" fmla="*/ 4907178 w 7472601"/>
              <a:gd name="connsiteY299" fmla="*/ 6858000 h 6858000"/>
              <a:gd name="connsiteX300" fmla="*/ 4910810 w 7472601"/>
              <a:gd name="connsiteY300" fmla="*/ 6829660 h 6858000"/>
              <a:gd name="connsiteX301" fmla="*/ 4987461 w 7472601"/>
              <a:gd name="connsiteY301" fmla="*/ 6432994 h 6858000"/>
              <a:gd name="connsiteX302" fmla="*/ 5179262 w 7472601"/>
              <a:gd name="connsiteY302" fmla="*/ 6035044 h 6858000"/>
              <a:gd name="connsiteX303" fmla="*/ 4689678 w 7472601"/>
              <a:gd name="connsiteY303" fmla="*/ 6440241 h 6858000"/>
              <a:gd name="connsiteX304" fmla="*/ 4477543 w 7472601"/>
              <a:gd name="connsiteY304" fmla="*/ 6674836 h 6858000"/>
              <a:gd name="connsiteX305" fmla="*/ 4329957 w 7472601"/>
              <a:gd name="connsiteY305" fmla="*/ 6858000 h 6858000"/>
              <a:gd name="connsiteX306" fmla="*/ 4218595 w 7472601"/>
              <a:gd name="connsiteY306" fmla="*/ 6858000 h 6858000"/>
              <a:gd name="connsiteX307" fmla="*/ 4368888 w 7472601"/>
              <a:gd name="connsiteY307" fmla="*/ 6668412 h 6858000"/>
              <a:gd name="connsiteX308" fmla="*/ 4563091 w 7472601"/>
              <a:gd name="connsiteY308" fmla="*/ 6442508 h 6858000"/>
              <a:gd name="connsiteX309" fmla="*/ 5387324 w 7472601"/>
              <a:gd name="connsiteY309" fmla="*/ 5705830 h 6858000"/>
              <a:gd name="connsiteX310" fmla="*/ 5073620 w 7472601"/>
              <a:gd name="connsiteY310" fmla="*/ 5955437 h 6858000"/>
              <a:gd name="connsiteX311" fmla="*/ 4689789 w 7472601"/>
              <a:gd name="connsiteY311" fmla="*/ 6268382 h 6858000"/>
              <a:gd name="connsiteX312" fmla="*/ 4418722 w 7472601"/>
              <a:gd name="connsiteY312" fmla="*/ 6570886 h 6858000"/>
              <a:gd name="connsiteX313" fmla="*/ 4214944 w 7472601"/>
              <a:gd name="connsiteY313" fmla="*/ 6858000 h 6858000"/>
              <a:gd name="connsiteX314" fmla="*/ 4177898 w 7472601"/>
              <a:gd name="connsiteY314" fmla="*/ 6858000 h 6858000"/>
              <a:gd name="connsiteX315" fmla="*/ 4391597 w 7472601"/>
              <a:gd name="connsiteY315" fmla="*/ 6556370 h 6858000"/>
              <a:gd name="connsiteX316" fmla="*/ 4668889 w 7472601"/>
              <a:gd name="connsiteY316" fmla="*/ 6246399 h 6858000"/>
              <a:gd name="connsiteX317" fmla="*/ 5055427 w 7472601"/>
              <a:gd name="connsiteY317" fmla="*/ 5931476 h 6858000"/>
              <a:gd name="connsiteX318" fmla="*/ 5371814 w 7472601"/>
              <a:gd name="connsiteY318" fmla="*/ 5678975 h 6858000"/>
              <a:gd name="connsiteX319" fmla="*/ 4987918 w 7472601"/>
              <a:gd name="connsiteY319" fmla="*/ 5838701 h 6858000"/>
              <a:gd name="connsiteX320" fmla="*/ 4317146 w 7472601"/>
              <a:gd name="connsiteY320" fmla="*/ 6587716 h 6858000"/>
              <a:gd name="connsiteX321" fmla="*/ 4171627 w 7472601"/>
              <a:gd name="connsiteY321" fmla="*/ 6858000 h 6858000"/>
              <a:gd name="connsiteX322" fmla="*/ 4081585 w 7472601"/>
              <a:gd name="connsiteY322" fmla="*/ 6858000 h 6858000"/>
              <a:gd name="connsiteX323" fmla="*/ 4238603 w 7472601"/>
              <a:gd name="connsiteY323" fmla="*/ 6559341 h 6858000"/>
              <a:gd name="connsiteX324" fmla="*/ 4778333 w 7472601"/>
              <a:gd name="connsiteY324" fmla="*/ 5873626 h 6858000"/>
              <a:gd name="connsiteX325" fmla="*/ 5414185 w 7472601"/>
              <a:gd name="connsiteY325" fmla="*/ 5573882 h 6858000"/>
              <a:gd name="connsiteX326" fmla="*/ 5959648 w 7472601"/>
              <a:gd name="connsiteY326" fmla="*/ 4760797 h 6858000"/>
              <a:gd name="connsiteX327" fmla="*/ 5355019 w 7472601"/>
              <a:gd name="connsiteY327" fmla="*/ 4734672 h 6858000"/>
              <a:gd name="connsiteX328" fmla="*/ 5083565 w 7472601"/>
              <a:gd name="connsiteY328" fmla="*/ 5179121 h 6858000"/>
              <a:gd name="connsiteX329" fmla="*/ 4713577 w 7472601"/>
              <a:gd name="connsiteY329" fmla="*/ 5616803 h 6858000"/>
              <a:gd name="connsiteX330" fmla="*/ 3989559 w 7472601"/>
              <a:gd name="connsiteY330" fmla="*/ 6145945 h 6858000"/>
              <a:gd name="connsiteX331" fmla="*/ 3939824 w 7472601"/>
              <a:gd name="connsiteY331" fmla="*/ 6066900 h 6858000"/>
              <a:gd name="connsiteX332" fmla="*/ 4584537 w 7472601"/>
              <a:gd name="connsiteY332" fmla="*/ 5324826 h 6858000"/>
              <a:gd name="connsiteX333" fmla="*/ 5037105 w 7472601"/>
              <a:gd name="connsiteY333" fmla="*/ 5088765 h 6858000"/>
              <a:gd name="connsiteX334" fmla="*/ 5039930 w 7472601"/>
              <a:gd name="connsiteY334" fmla="*/ 5089585 h 6858000"/>
              <a:gd name="connsiteX335" fmla="*/ 5263764 w 7472601"/>
              <a:gd name="connsiteY335" fmla="*/ 4735525 h 6858000"/>
              <a:gd name="connsiteX336" fmla="*/ 4086300 w 7472601"/>
              <a:gd name="connsiteY336" fmla="*/ 4884599 h 6858000"/>
              <a:gd name="connsiteX337" fmla="*/ 4085485 w 7472601"/>
              <a:gd name="connsiteY337" fmla="*/ 4899070 h 6858000"/>
              <a:gd name="connsiteX338" fmla="*/ 3871915 w 7472601"/>
              <a:gd name="connsiteY338" fmla="*/ 5253645 h 6858000"/>
              <a:gd name="connsiteX339" fmla="*/ 3799374 w 7472601"/>
              <a:gd name="connsiteY339" fmla="*/ 5466127 h 6858000"/>
              <a:gd name="connsiteX340" fmla="*/ 3498850 w 7472601"/>
              <a:gd name="connsiteY340" fmla="*/ 6661888 h 6858000"/>
              <a:gd name="connsiteX341" fmla="*/ 3399216 w 7472601"/>
              <a:gd name="connsiteY341" fmla="*/ 6858000 h 6858000"/>
              <a:gd name="connsiteX342" fmla="*/ 3303688 w 7472601"/>
              <a:gd name="connsiteY342" fmla="*/ 6858000 h 6858000"/>
              <a:gd name="connsiteX343" fmla="*/ 3391774 w 7472601"/>
              <a:gd name="connsiteY343" fmla="*/ 6697181 h 6858000"/>
              <a:gd name="connsiteX344" fmla="*/ 3735540 w 7472601"/>
              <a:gd name="connsiteY344" fmla="*/ 5546923 h 6858000"/>
              <a:gd name="connsiteX345" fmla="*/ 3729438 w 7472601"/>
              <a:gd name="connsiteY345" fmla="*/ 5569058 h 6858000"/>
              <a:gd name="connsiteX346" fmla="*/ 3707782 w 7472601"/>
              <a:gd name="connsiteY346" fmla="*/ 5644908 h 6858000"/>
              <a:gd name="connsiteX347" fmla="*/ 3583827 w 7472601"/>
              <a:gd name="connsiteY347" fmla="*/ 6039215 h 6858000"/>
              <a:gd name="connsiteX348" fmla="*/ 3547861 w 7472601"/>
              <a:gd name="connsiteY348" fmla="*/ 6129609 h 6858000"/>
              <a:gd name="connsiteX349" fmla="*/ 3490905 w 7472601"/>
              <a:gd name="connsiteY349" fmla="*/ 6277660 h 6858000"/>
              <a:gd name="connsiteX350" fmla="*/ 3455859 w 7472601"/>
              <a:gd name="connsiteY350" fmla="*/ 6391301 h 6858000"/>
              <a:gd name="connsiteX351" fmla="*/ 3429112 w 7472601"/>
              <a:gd name="connsiteY351" fmla="*/ 6479469 h 6858000"/>
              <a:gd name="connsiteX352" fmla="*/ 3304862 w 7472601"/>
              <a:gd name="connsiteY352" fmla="*/ 6796476 h 6858000"/>
              <a:gd name="connsiteX353" fmla="*/ 3276071 w 7472601"/>
              <a:gd name="connsiteY353" fmla="*/ 6858000 h 6858000"/>
              <a:gd name="connsiteX354" fmla="*/ 3240805 w 7472601"/>
              <a:gd name="connsiteY354" fmla="*/ 6858000 h 6858000"/>
              <a:gd name="connsiteX355" fmla="*/ 3275917 w 7472601"/>
              <a:gd name="connsiteY355" fmla="*/ 6783192 h 6858000"/>
              <a:gd name="connsiteX356" fmla="*/ 3399358 w 7472601"/>
              <a:gd name="connsiteY356" fmla="*/ 6469011 h 6858000"/>
              <a:gd name="connsiteX357" fmla="*/ 3425650 w 7472601"/>
              <a:gd name="connsiteY357" fmla="*/ 6381333 h 6858000"/>
              <a:gd name="connsiteX358" fmla="*/ 3460661 w 7472601"/>
              <a:gd name="connsiteY358" fmla="*/ 6266763 h 6858000"/>
              <a:gd name="connsiteX359" fmla="*/ 3518021 w 7472601"/>
              <a:gd name="connsiteY359" fmla="*/ 6117298 h 6858000"/>
              <a:gd name="connsiteX360" fmla="*/ 3554035 w 7472601"/>
              <a:gd name="connsiteY360" fmla="*/ 6027832 h 6858000"/>
              <a:gd name="connsiteX361" fmla="*/ 3677174 w 7472601"/>
              <a:gd name="connsiteY361" fmla="*/ 5636351 h 6858000"/>
              <a:gd name="connsiteX362" fmla="*/ 3698819 w 7472601"/>
              <a:gd name="connsiteY362" fmla="*/ 5560503 h 6858000"/>
              <a:gd name="connsiteX363" fmla="*/ 3702094 w 7472601"/>
              <a:gd name="connsiteY363" fmla="*/ 5549194 h 6858000"/>
              <a:gd name="connsiteX364" fmla="*/ 3398355 w 7472601"/>
              <a:gd name="connsiteY364" fmla="*/ 6094603 h 6858000"/>
              <a:gd name="connsiteX365" fmla="*/ 3193941 w 7472601"/>
              <a:gd name="connsiteY365" fmla="*/ 6798775 h 6858000"/>
              <a:gd name="connsiteX366" fmla="*/ 3184140 w 7472601"/>
              <a:gd name="connsiteY366" fmla="*/ 6858000 h 6858000"/>
              <a:gd name="connsiteX367" fmla="*/ 3099978 w 7472601"/>
              <a:gd name="connsiteY367" fmla="*/ 6858000 h 6858000"/>
              <a:gd name="connsiteX368" fmla="*/ 3101556 w 7472601"/>
              <a:gd name="connsiteY368" fmla="*/ 6843337 h 6858000"/>
              <a:gd name="connsiteX369" fmla="*/ 3370162 w 7472601"/>
              <a:gd name="connsiteY369" fmla="*/ 5785550 h 6858000"/>
              <a:gd name="connsiteX370" fmla="*/ 3746477 w 7472601"/>
              <a:gd name="connsiteY370" fmla="*/ 5377889 h 6858000"/>
              <a:gd name="connsiteX371" fmla="*/ 3863399 w 7472601"/>
              <a:gd name="connsiteY371" fmla="*/ 5087257 h 6858000"/>
              <a:gd name="connsiteX372" fmla="*/ 3968712 w 7472601"/>
              <a:gd name="connsiteY372" fmla="*/ 4913989 h 6858000"/>
              <a:gd name="connsiteX373" fmla="*/ 2792390 w 7472601"/>
              <a:gd name="connsiteY373" fmla="*/ 5382974 h 6858000"/>
              <a:gd name="connsiteX374" fmla="*/ 2714982 w 7472601"/>
              <a:gd name="connsiteY374" fmla="*/ 5427051 h 6858000"/>
              <a:gd name="connsiteX375" fmla="*/ 2813361 w 7472601"/>
              <a:gd name="connsiteY375" fmla="*/ 6023912 h 6858000"/>
              <a:gd name="connsiteX376" fmla="*/ 2688430 w 7472601"/>
              <a:gd name="connsiteY376" fmla="*/ 6801564 h 6858000"/>
              <a:gd name="connsiteX377" fmla="*/ 2629626 w 7472601"/>
              <a:gd name="connsiteY377" fmla="*/ 6763394 h 6858000"/>
              <a:gd name="connsiteX378" fmla="*/ 2565328 w 7472601"/>
              <a:gd name="connsiteY378" fmla="*/ 5516399 h 6858000"/>
              <a:gd name="connsiteX379" fmla="*/ 1922999 w 7472601"/>
              <a:gd name="connsiteY379" fmla="*/ 5980343 h 6858000"/>
              <a:gd name="connsiteX380" fmla="*/ 1950261 w 7472601"/>
              <a:gd name="connsiteY380" fmla="*/ 6405858 h 6858000"/>
              <a:gd name="connsiteX381" fmla="*/ 2365554 w 7472601"/>
              <a:gd name="connsiteY381" fmla="*/ 6759107 h 6858000"/>
              <a:gd name="connsiteX382" fmla="*/ 2424142 w 7472601"/>
              <a:gd name="connsiteY382" fmla="*/ 6858000 h 6858000"/>
              <a:gd name="connsiteX383" fmla="*/ 2395994 w 7472601"/>
              <a:gd name="connsiteY383" fmla="*/ 6858000 h 6858000"/>
              <a:gd name="connsiteX384" fmla="*/ 2392863 w 7472601"/>
              <a:gd name="connsiteY384" fmla="*/ 6852964 h 6858000"/>
              <a:gd name="connsiteX385" fmla="*/ 2017589 w 7472601"/>
              <a:gd name="connsiteY385" fmla="*/ 6493982 h 6858000"/>
              <a:gd name="connsiteX386" fmla="*/ 2147336 w 7472601"/>
              <a:gd name="connsiteY386" fmla="*/ 6594052 h 6858000"/>
              <a:gd name="connsiteX387" fmla="*/ 2207047 w 7472601"/>
              <a:gd name="connsiteY387" fmla="*/ 6654540 h 6858000"/>
              <a:gd name="connsiteX388" fmla="*/ 2299106 w 7472601"/>
              <a:gd name="connsiteY388" fmla="*/ 6778931 h 6858000"/>
              <a:gd name="connsiteX389" fmla="*/ 2314430 w 7472601"/>
              <a:gd name="connsiteY389" fmla="*/ 6801144 h 6858000"/>
              <a:gd name="connsiteX390" fmla="*/ 2352406 w 7472601"/>
              <a:gd name="connsiteY390" fmla="*/ 6858000 h 6858000"/>
              <a:gd name="connsiteX391" fmla="*/ 2314492 w 7472601"/>
              <a:gd name="connsiteY391" fmla="*/ 6858000 h 6858000"/>
              <a:gd name="connsiteX392" fmla="*/ 2288095 w 7472601"/>
              <a:gd name="connsiteY392" fmla="*/ 6818030 h 6858000"/>
              <a:gd name="connsiteX393" fmla="*/ 2272768 w 7472601"/>
              <a:gd name="connsiteY393" fmla="*/ 6795822 h 6858000"/>
              <a:gd name="connsiteX394" fmla="*/ 2182715 w 7472601"/>
              <a:gd name="connsiteY394" fmla="*/ 6675071 h 6858000"/>
              <a:gd name="connsiteX395" fmla="*/ 2032061 w 7472601"/>
              <a:gd name="connsiteY395" fmla="*/ 6541380 h 6858000"/>
              <a:gd name="connsiteX396" fmla="*/ 2257220 w 7472601"/>
              <a:gd name="connsiteY396" fmla="*/ 6826257 h 6858000"/>
              <a:gd name="connsiteX397" fmla="*/ 2281324 w 7472601"/>
              <a:gd name="connsiteY397" fmla="*/ 6858000 h 6858000"/>
              <a:gd name="connsiteX398" fmla="*/ 2242860 w 7472601"/>
              <a:gd name="connsiteY398" fmla="*/ 6858000 h 6858000"/>
              <a:gd name="connsiteX399" fmla="*/ 2232818 w 7472601"/>
              <a:gd name="connsiteY399" fmla="*/ 6844926 h 6858000"/>
              <a:gd name="connsiteX400" fmla="*/ 1990172 w 7472601"/>
              <a:gd name="connsiteY400" fmla="*/ 6542121 h 6858000"/>
              <a:gd name="connsiteX401" fmla="*/ 2124090 w 7472601"/>
              <a:gd name="connsiteY401" fmla="*/ 6761017 h 6858000"/>
              <a:gd name="connsiteX402" fmla="*/ 2200380 w 7472601"/>
              <a:gd name="connsiteY402" fmla="*/ 6858000 h 6858000"/>
              <a:gd name="connsiteX403" fmla="*/ 2147507 w 7472601"/>
              <a:gd name="connsiteY403" fmla="*/ 6858000 h 6858000"/>
              <a:gd name="connsiteX404" fmla="*/ 2070668 w 7472601"/>
              <a:gd name="connsiteY404" fmla="*/ 6761520 h 6858000"/>
              <a:gd name="connsiteX405" fmla="*/ 1975142 w 7472601"/>
              <a:gd name="connsiteY405" fmla="*/ 6585570 h 6858000"/>
              <a:gd name="connsiteX406" fmla="*/ 2050035 w 7472601"/>
              <a:gd name="connsiteY406" fmla="*/ 6813345 h 6858000"/>
              <a:gd name="connsiteX407" fmla="*/ 2063025 w 7472601"/>
              <a:gd name="connsiteY407" fmla="*/ 6858000 h 6858000"/>
              <a:gd name="connsiteX408" fmla="*/ 2021675 w 7472601"/>
              <a:gd name="connsiteY408" fmla="*/ 6858000 h 6858000"/>
              <a:gd name="connsiteX409" fmla="*/ 2019308 w 7472601"/>
              <a:gd name="connsiteY409" fmla="*/ 6847118 h 6858000"/>
              <a:gd name="connsiteX410" fmla="*/ 1938835 w 7472601"/>
              <a:gd name="connsiteY410" fmla="*/ 6551160 h 6858000"/>
              <a:gd name="connsiteX411" fmla="*/ 1953230 w 7472601"/>
              <a:gd name="connsiteY411" fmla="*/ 6759699 h 6858000"/>
              <a:gd name="connsiteX412" fmla="*/ 1956763 w 7472601"/>
              <a:gd name="connsiteY412" fmla="*/ 6778191 h 6858000"/>
              <a:gd name="connsiteX413" fmla="*/ 1967925 w 7472601"/>
              <a:gd name="connsiteY413" fmla="*/ 6858000 h 6858000"/>
              <a:gd name="connsiteX414" fmla="*/ 1936622 w 7472601"/>
              <a:gd name="connsiteY414" fmla="*/ 6858000 h 6858000"/>
              <a:gd name="connsiteX415" fmla="*/ 1926261 w 7472601"/>
              <a:gd name="connsiteY415" fmla="*/ 6784064 h 6858000"/>
              <a:gd name="connsiteX416" fmla="*/ 1922724 w 7472601"/>
              <a:gd name="connsiteY416" fmla="*/ 6765577 h 6858000"/>
              <a:gd name="connsiteX417" fmla="*/ 1904650 w 7472601"/>
              <a:gd name="connsiteY417" fmla="*/ 6639616 h 6858000"/>
              <a:gd name="connsiteX418" fmla="*/ 1885273 w 7472601"/>
              <a:gd name="connsiteY418" fmla="*/ 6858000 h 6858000"/>
              <a:gd name="connsiteX419" fmla="*/ 1854363 w 7472601"/>
              <a:gd name="connsiteY419" fmla="*/ 6858000 h 6858000"/>
              <a:gd name="connsiteX420" fmla="*/ 1880391 w 7472601"/>
              <a:gd name="connsiteY420" fmla="*/ 6603796 h 6858000"/>
              <a:gd name="connsiteX421" fmla="*/ 1818273 w 7472601"/>
              <a:gd name="connsiteY421" fmla="*/ 6715729 h 6858000"/>
              <a:gd name="connsiteX422" fmla="*/ 1794691 w 7472601"/>
              <a:gd name="connsiteY422" fmla="*/ 6843239 h 6858000"/>
              <a:gd name="connsiteX423" fmla="*/ 1794914 w 7472601"/>
              <a:gd name="connsiteY423" fmla="*/ 6858000 h 6858000"/>
              <a:gd name="connsiteX424" fmla="*/ 1746128 w 7472601"/>
              <a:gd name="connsiteY424" fmla="*/ 6858000 h 6858000"/>
              <a:gd name="connsiteX425" fmla="*/ 1753934 w 7472601"/>
              <a:gd name="connsiteY425" fmla="*/ 6724796 h 6858000"/>
              <a:gd name="connsiteX426" fmla="*/ 1792053 w 7472601"/>
              <a:gd name="connsiteY426" fmla="*/ 6572396 h 6858000"/>
              <a:gd name="connsiteX427" fmla="*/ 1862248 w 7472601"/>
              <a:gd name="connsiteY427" fmla="*/ 6266397 h 6858000"/>
              <a:gd name="connsiteX428" fmla="*/ 1862250 w 7472601"/>
              <a:gd name="connsiteY428" fmla="*/ 6033531 h 6858000"/>
              <a:gd name="connsiteX429" fmla="*/ 1211999 w 7472601"/>
              <a:gd name="connsiteY429" fmla="*/ 6683610 h 6858000"/>
              <a:gd name="connsiteX430" fmla="*/ 1213266 w 7472601"/>
              <a:gd name="connsiteY430" fmla="*/ 6691947 h 6858000"/>
              <a:gd name="connsiteX431" fmla="*/ 1203370 w 7472601"/>
              <a:gd name="connsiteY431" fmla="*/ 6850676 h 6858000"/>
              <a:gd name="connsiteX432" fmla="*/ 1203671 w 7472601"/>
              <a:gd name="connsiteY432" fmla="*/ 6858000 h 6858000"/>
              <a:gd name="connsiteX433" fmla="*/ 1143180 w 7472601"/>
              <a:gd name="connsiteY433" fmla="*/ 6858000 h 6858000"/>
              <a:gd name="connsiteX434" fmla="*/ 1142176 w 7472601"/>
              <a:gd name="connsiteY434" fmla="*/ 6766045 h 6858000"/>
              <a:gd name="connsiteX435" fmla="*/ 1067484 w 7472601"/>
              <a:gd name="connsiteY435" fmla="*/ 6858000 h 6858000"/>
              <a:gd name="connsiteX436" fmla="*/ 953928 w 7472601"/>
              <a:gd name="connsiteY436" fmla="*/ 6858000 h 6858000"/>
              <a:gd name="connsiteX437" fmla="*/ 959715 w 7472601"/>
              <a:gd name="connsiteY437" fmla="*/ 6850185 h 6858000"/>
              <a:gd name="connsiteX438" fmla="*/ 1483788 w 7472601"/>
              <a:gd name="connsiteY438" fmla="*/ 6259174 h 6858000"/>
              <a:gd name="connsiteX439" fmla="*/ 1100671 w 7472601"/>
              <a:gd name="connsiteY439" fmla="*/ 6252137 h 6858000"/>
              <a:gd name="connsiteX440" fmla="*/ 1090144 w 7472601"/>
              <a:gd name="connsiteY440" fmla="*/ 6256748 h 6858000"/>
              <a:gd name="connsiteX441" fmla="*/ 1095872 w 7472601"/>
              <a:gd name="connsiteY441" fmla="*/ 6271892 h 6858000"/>
              <a:gd name="connsiteX442" fmla="*/ 262785 w 7472601"/>
              <a:gd name="connsiteY442" fmla="*/ 6845450 h 6858000"/>
              <a:gd name="connsiteX443" fmla="*/ 209968 w 7472601"/>
              <a:gd name="connsiteY443" fmla="*/ 6770713 h 6858000"/>
              <a:gd name="connsiteX444" fmla="*/ 873460 w 7472601"/>
              <a:gd name="connsiteY444" fmla="*/ 6253768 h 6858000"/>
              <a:gd name="connsiteX445" fmla="*/ 192686 w 7472601"/>
              <a:gd name="connsiteY445" fmla="*/ 5849257 h 6858000"/>
              <a:gd name="connsiteX446" fmla="*/ 4696 w 7472601"/>
              <a:gd name="connsiteY446" fmla="*/ 5697668 h 6858000"/>
              <a:gd name="connsiteX447" fmla="*/ 0 w 7472601"/>
              <a:gd name="connsiteY447" fmla="*/ 5689984 h 6858000"/>
              <a:gd name="connsiteX448" fmla="*/ 0 w 7472601"/>
              <a:gd name="connsiteY448" fmla="*/ 5513472 h 6858000"/>
              <a:gd name="connsiteX449" fmla="*/ 174101 w 7472601"/>
              <a:gd name="connsiteY449" fmla="*/ 5620277 h 6858000"/>
              <a:gd name="connsiteX450" fmla="*/ 891800 w 7472601"/>
              <a:gd name="connsiteY450" fmla="*/ 6036935 h 6858000"/>
              <a:gd name="connsiteX451" fmla="*/ 1072219 w 7472601"/>
              <a:gd name="connsiteY451" fmla="*/ 6169443 h 6858000"/>
              <a:gd name="connsiteX452" fmla="*/ 1074117 w 7472601"/>
              <a:gd name="connsiteY452" fmla="*/ 6170301 h 6858000"/>
              <a:gd name="connsiteX453" fmla="*/ 1083114 w 7472601"/>
              <a:gd name="connsiteY453" fmla="*/ 6174131 h 6858000"/>
              <a:gd name="connsiteX454" fmla="*/ 1543010 w 7472601"/>
              <a:gd name="connsiteY454" fmla="*/ 6191140 h 6858000"/>
              <a:gd name="connsiteX455" fmla="*/ 1551080 w 7472601"/>
              <a:gd name="connsiteY455" fmla="*/ 6195006 h 6858000"/>
              <a:gd name="connsiteX456" fmla="*/ 2345443 w 7472601"/>
              <a:gd name="connsiteY456" fmla="*/ 5549882 h 6858000"/>
              <a:gd name="connsiteX457" fmla="*/ 1721499 w 7472601"/>
              <a:gd name="connsiteY457" fmla="*/ 5599969 h 6858000"/>
              <a:gd name="connsiteX458" fmla="*/ 767716 w 7472601"/>
              <a:gd name="connsiteY458" fmla="*/ 5472768 h 6858000"/>
              <a:gd name="connsiteX459" fmla="*/ 722147 w 7472601"/>
              <a:gd name="connsiteY459" fmla="*/ 5393091 h 6858000"/>
              <a:gd name="connsiteX460" fmla="*/ 1485552 w 7472601"/>
              <a:gd name="connsiteY460" fmla="*/ 5313202 h 6858000"/>
              <a:gd name="connsiteX461" fmla="*/ 2143004 w 7472601"/>
              <a:gd name="connsiteY461" fmla="*/ 5402420 h 6858000"/>
              <a:gd name="connsiteX462" fmla="*/ 1933391 w 7472601"/>
              <a:gd name="connsiteY462" fmla="*/ 5156971 h 6858000"/>
              <a:gd name="connsiteX463" fmla="*/ 1827118 w 7472601"/>
              <a:gd name="connsiteY463" fmla="*/ 4968410 h 6858000"/>
              <a:gd name="connsiteX464" fmla="*/ 1837349 w 7472601"/>
              <a:gd name="connsiteY464" fmla="*/ 4956357 h 6858000"/>
              <a:gd name="connsiteX465" fmla="*/ 2162835 w 7472601"/>
              <a:gd name="connsiteY465" fmla="*/ 5187853 h 6858000"/>
              <a:gd name="connsiteX466" fmla="*/ 2257167 w 7472601"/>
              <a:gd name="connsiteY466" fmla="*/ 5462123 h 6858000"/>
              <a:gd name="connsiteX467" fmla="*/ 2261598 w 7472601"/>
              <a:gd name="connsiteY467" fmla="*/ 5467998 h 6858000"/>
              <a:gd name="connsiteX468" fmla="*/ 2437177 w 7472601"/>
              <a:gd name="connsiteY468" fmla="*/ 5479608 h 6858000"/>
              <a:gd name="connsiteX469" fmla="*/ 2445247 w 7472601"/>
              <a:gd name="connsiteY469" fmla="*/ 5483476 h 6858000"/>
              <a:gd name="connsiteX470" fmla="*/ 2743626 w 7472601"/>
              <a:gd name="connsiteY470" fmla="*/ 5304819 h 6858000"/>
              <a:gd name="connsiteX471" fmla="*/ 3048102 w 7472601"/>
              <a:gd name="connsiteY471" fmla="*/ 5150595 h 6858000"/>
              <a:gd name="connsiteX472" fmla="*/ 1799414 w 7472601"/>
              <a:gd name="connsiteY472" fmla="*/ 4694732 h 6858000"/>
              <a:gd name="connsiteX473" fmla="*/ 1771735 w 7472601"/>
              <a:gd name="connsiteY473" fmla="*/ 4619929 h 6858000"/>
              <a:gd name="connsiteX474" fmla="*/ 3104273 w 7472601"/>
              <a:gd name="connsiteY474" fmla="*/ 5076159 h 6858000"/>
              <a:gd name="connsiteX475" fmla="*/ 3113245 w 7472601"/>
              <a:gd name="connsiteY475" fmla="*/ 5090705 h 6858000"/>
              <a:gd name="connsiteX476" fmla="*/ 3126294 w 7472601"/>
              <a:gd name="connsiteY476" fmla="*/ 5114400 h 6858000"/>
              <a:gd name="connsiteX477" fmla="*/ 3937433 w 7472601"/>
              <a:gd name="connsiteY477" fmla="*/ 4830473 h 6858000"/>
              <a:gd name="connsiteX478" fmla="*/ 3590475 w 7472601"/>
              <a:gd name="connsiteY478" fmla="*/ 4597974 h 6858000"/>
              <a:gd name="connsiteX479" fmla="*/ 3100264 w 7472601"/>
              <a:gd name="connsiteY479" fmla="*/ 4579845 h 6858000"/>
              <a:gd name="connsiteX480" fmla="*/ 2183576 w 7472601"/>
              <a:gd name="connsiteY480" fmla="*/ 4227150 h 6858000"/>
              <a:gd name="connsiteX481" fmla="*/ 2151029 w 7472601"/>
              <a:gd name="connsiteY481" fmla="*/ 4146947 h 6858000"/>
              <a:gd name="connsiteX482" fmla="*/ 3563434 w 7472601"/>
              <a:gd name="connsiteY482" fmla="*/ 4469115 h 6858000"/>
              <a:gd name="connsiteX483" fmla="*/ 3177952 w 7472601"/>
              <a:gd name="connsiteY483" fmla="*/ 3657386 h 6858000"/>
              <a:gd name="connsiteX484" fmla="*/ 3189263 w 7472601"/>
              <a:gd name="connsiteY484" fmla="*/ 3625726 h 6858000"/>
              <a:gd name="connsiteX485" fmla="*/ 3560912 w 7472601"/>
              <a:gd name="connsiteY485" fmla="*/ 4079863 h 6858000"/>
              <a:gd name="connsiteX486" fmla="*/ 3626636 w 7472601"/>
              <a:gd name="connsiteY486" fmla="*/ 4512230 h 6858000"/>
              <a:gd name="connsiteX487" fmla="*/ 3653088 w 7472601"/>
              <a:gd name="connsiteY487" fmla="*/ 4521417 h 6858000"/>
              <a:gd name="connsiteX488" fmla="*/ 3988128 w 7472601"/>
              <a:gd name="connsiteY488" fmla="*/ 4817267 h 6858000"/>
              <a:gd name="connsiteX489" fmla="*/ 4830582 w 7472601"/>
              <a:gd name="connsiteY489" fmla="*/ 4676000 h 6858000"/>
              <a:gd name="connsiteX490" fmla="*/ 4830100 w 7472601"/>
              <a:gd name="connsiteY490" fmla="*/ 4675554 h 6858000"/>
              <a:gd name="connsiteX491" fmla="*/ 4036318 w 7472601"/>
              <a:gd name="connsiteY491" fmla="*/ 4147013 h 6858000"/>
              <a:gd name="connsiteX492" fmla="*/ 3432098 w 7472601"/>
              <a:gd name="connsiteY492" fmla="*/ 3537312 h 6858000"/>
              <a:gd name="connsiteX493" fmla="*/ 3446761 w 7472601"/>
              <a:gd name="connsiteY493" fmla="*/ 3461278 h 6858000"/>
              <a:gd name="connsiteX494" fmla="*/ 4419733 w 7472601"/>
              <a:gd name="connsiteY494" fmla="*/ 3963555 h 6858000"/>
              <a:gd name="connsiteX495" fmla="*/ 4781371 w 7472601"/>
              <a:gd name="connsiteY495" fmla="*/ 4458604 h 6858000"/>
              <a:gd name="connsiteX496" fmla="*/ 4780440 w 7472601"/>
              <a:gd name="connsiteY496" fmla="*/ 4470290 h 6858000"/>
              <a:gd name="connsiteX497" fmla="*/ 4898954 w 7472601"/>
              <a:gd name="connsiteY497" fmla="*/ 4662092 h 6858000"/>
              <a:gd name="connsiteX498" fmla="*/ 4900699 w 7472601"/>
              <a:gd name="connsiteY498" fmla="*/ 4670867 h 6858000"/>
              <a:gd name="connsiteX499" fmla="*/ 5714511 w 7472601"/>
              <a:gd name="connsiteY499" fmla="*/ 4663483 h 6858000"/>
              <a:gd name="connsiteX500" fmla="*/ 5464793 w 7472601"/>
              <a:gd name="connsiteY500" fmla="*/ 4393556 h 6858000"/>
              <a:gd name="connsiteX501" fmla="*/ 5461897 w 7472601"/>
              <a:gd name="connsiteY501" fmla="*/ 4390879 h 6858000"/>
              <a:gd name="connsiteX502" fmla="*/ 4294126 w 7472601"/>
              <a:gd name="connsiteY502" fmla="*/ 3303048 h 6858000"/>
              <a:gd name="connsiteX503" fmla="*/ 4305321 w 7472601"/>
              <a:gd name="connsiteY503" fmla="*/ 3256953 h 6858000"/>
              <a:gd name="connsiteX504" fmla="*/ 4949299 w 7472601"/>
              <a:gd name="connsiteY504" fmla="*/ 3766336 h 6858000"/>
              <a:gd name="connsiteX505" fmla="*/ 5291452 w 7472601"/>
              <a:gd name="connsiteY505" fmla="*/ 4076801 h 6858000"/>
              <a:gd name="connsiteX506" fmla="*/ 5434998 w 7472601"/>
              <a:gd name="connsiteY506" fmla="*/ 4254100 h 6858000"/>
              <a:gd name="connsiteX507" fmla="*/ 5351015 w 7472601"/>
              <a:gd name="connsiteY507" fmla="*/ 3760989 h 6858000"/>
              <a:gd name="connsiteX508" fmla="*/ 5413780 w 7472601"/>
              <a:gd name="connsiteY508" fmla="*/ 2966265 h 6858000"/>
              <a:gd name="connsiteX509" fmla="*/ 5425627 w 7472601"/>
              <a:gd name="connsiteY509" fmla="*/ 2954192 h 6858000"/>
              <a:gd name="connsiteX510" fmla="*/ 6604735 w 7472601"/>
              <a:gd name="connsiteY510" fmla="*/ 2041381 h 6858000"/>
              <a:gd name="connsiteX511" fmla="*/ 7204487 w 7472601"/>
              <a:gd name="connsiteY511" fmla="*/ 2742112 h 6858000"/>
              <a:gd name="connsiteX512" fmla="*/ 7131592 w 7472601"/>
              <a:gd name="connsiteY512" fmla="*/ 2672096 h 6858000"/>
              <a:gd name="connsiteX513" fmla="*/ 6996344 w 7472601"/>
              <a:gd name="connsiteY513" fmla="*/ 2518310 h 6858000"/>
              <a:gd name="connsiteX514" fmla="*/ 6735495 w 7472601"/>
              <a:gd name="connsiteY514" fmla="*/ 2196890 h 6858000"/>
              <a:gd name="connsiteX515" fmla="*/ 6721901 w 7472601"/>
              <a:gd name="connsiteY515" fmla="*/ 2179274 h 6858000"/>
              <a:gd name="connsiteX516" fmla="*/ 6604735 w 7472601"/>
              <a:gd name="connsiteY516" fmla="*/ 2041381 h 6858000"/>
              <a:gd name="connsiteX517" fmla="*/ 6591670 w 7472601"/>
              <a:gd name="connsiteY517" fmla="*/ 1988277 h 6858000"/>
              <a:gd name="connsiteX518" fmla="*/ 6747349 w 7472601"/>
              <a:gd name="connsiteY518" fmla="*/ 2160069 h 6858000"/>
              <a:gd name="connsiteX519" fmla="*/ 6760943 w 7472601"/>
              <a:gd name="connsiteY519" fmla="*/ 2177686 h 6858000"/>
              <a:gd name="connsiteX520" fmla="*/ 7021065 w 7472601"/>
              <a:gd name="connsiteY520" fmla="*/ 2498102 h 6858000"/>
              <a:gd name="connsiteX521" fmla="*/ 7155223 w 7472601"/>
              <a:gd name="connsiteY521" fmla="*/ 2650386 h 6858000"/>
              <a:gd name="connsiteX522" fmla="*/ 7203167 w 7472601"/>
              <a:gd name="connsiteY522" fmla="*/ 2697288 h 6858000"/>
              <a:gd name="connsiteX523" fmla="*/ 6937703 w 7472601"/>
              <a:gd name="connsiteY523" fmla="*/ 2321981 h 6858000"/>
              <a:gd name="connsiteX524" fmla="*/ 6591670 w 7472601"/>
              <a:gd name="connsiteY524" fmla="*/ 1988277 h 6858000"/>
              <a:gd name="connsiteX525" fmla="*/ 5798671 w 7472601"/>
              <a:gd name="connsiteY525" fmla="*/ 1981601 h 6858000"/>
              <a:gd name="connsiteX526" fmla="*/ 5754709 w 7472601"/>
              <a:gd name="connsiteY526" fmla="*/ 2071454 h 6858000"/>
              <a:gd name="connsiteX527" fmla="*/ 5763044 w 7472601"/>
              <a:gd name="connsiteY527" fmla="*/ 2842206 h 6858000"/>
              <a:gd name="connsiteX528" fmla="*/ 5764974 w 7472601"/>
              <a:gd name="connsiteY528" fmla="*/ 2799609 h 6858000"/>
              <a:gd name="connsiteX529" fmla="*/ 5767665 w 7472601"/>
              <a:gd name="connsiteY529" fmla="*/ 2666409 h 6858000"/>
              <a:gd name="connsiteX530" fmla="*/ 5763055 w 7472601"/>
              <a:gd name="connsiteY530" fmla="*/ 2579705 h 6858000"/>
              <a:gd name="connsiteX531" fmla="*/ 5758079 w 7472601"/>
              <a:gd name="connsiteY531" fmla="*/ 2492508 h 6858000"/>
              <a:gd name="connsiteX532" fmla="*/ 5779325 w 7472601"/>
              <a:gd name="connsiteY532" fmla="*/ 2197069 h 6858000"/>
              <a:gd name="connsiteX533" fmla="*/ 5798671 w 7472601"/>
              <a:gd name="connsiteY533" fmla="*/ 1981601 h 6858000"/>
              <a:gd name="connsiteX534" fmla="*/ 5829202 w 7472601"/>
              <a:gd name="connsiteY534" fmla="*/ 1971679 h 6858000"/>
              <a:gd name="connsiteX535" fmla="*/ 5809558 w 7472601"/>
              <a:gd name="connsiteY535" fmla="*/ 2198043 h 6858000"/>
              <a:gd name="connsiteX536" fmla="*/ 5788653 w 7472601"/>
              <a:gd name="connsiteY536" fmla="*/ 2489430 h 6858000"/>
              <a:gd name="connsiteX537" fmla="*/ 5793439 w 7472601"/>
              <a:gd name="connsiteY537" fmla="*/ 2575235 h 6858000"/>
              <a:gd name="connsiteX538" fmla="*/ 5796837 w 7472601"/>
              <a:gd name="connsiteY538" fmla="*/ 2637633 h 6858000"/>
              <a:gd name="connsiteX539" fmla="*/ 5818614 w 7472601"/>
              <a:gd name="connsiteY539" fmla="*/ 2473055 h 6858000"/>
              <a:gd name="connsiteX540" fmla="*/ 5829202 w 7472601"/>
              <a:gd name="connsiteY540" fmla="*/ 1971679 h 6858000"/>
              <a:gd name="connsiteX541" fmla="*/ 5911389 w 7472601"/>
              <a:gd name="connsiteY541" fmla="*/ 1898371 h 6858000"/>
              <a:gd name="connsiteX542" fmla="*/ 6237627 w 7472601"/>
              <a:gd name="connsiteY542" fmla="*/ 2231921 h 6858000"/>
              <a:gd name="connsiteX543" fmla="*/ 5911389 w 7472601"/>
              <a:gd name="connsiteY543" fmla="*/ 1898371 h 6858000"/>
              <a:gd name="connsiteX544" fmla="*/ 6944437 w 7472601"/>
              <a:gd name="connsiteY544" fmla="*/ 1575402 h 6858000"/>
              <a:gd name="connsiteX545" fmla="*/ 6304730 w 7472601"/>
              <a:gd name="connsiteY545" fmla="*/ 1766654 h 6858000"/>
              <a:gd name="connsiteX546" fmla="*/ 6944437 w 7472601"/>
              <a:gd name="connsiteY546" fmla="*/ 1575402 h 6858000"/>
              <a:gd name="connsiteX547" fmla="*/ 7019523 w 7472601"/>
              <a:gd name="connsiteY547" fmla="*/ 1519450 h 6858000"/>
              <a:gd name="connsiteX548" fmla="*/ 6298091 w 7472601"/>
              <a:gd name="connsiteY548" fmla="*/ 1737122 h 6858000"/>
              <a:gd name="connsiteX549" fmla="*/ 7019523 w 7472601"/>
              <a:gd name="connsiteY549" fmla="*/ 1519450 h 6858000"/>
              <a:gd name="connsiteX550" fmla="*/ 2399523 w 7472601"/>
              <a:gd name="connsiteY550" fmla="*/ 1428234 h 6858000"/>
              <a:gd name="connsiteX551" fmla="*/ 2224982 w 7472601"/>
              <a:gd name="connsiteY551" fmla="*/ 1826201 h 6858000"/>
              <a:gd name="connsiteX552" fmla="*/ 2096099 w 7472601"/>
              <a:gd name="connsiteY552" fmla="*/ 2345900 h 6858000"/>
              <a:gd name="connsiteX553" fmla="*/ 2283317 w 7472601"/>
              <a:gd name="connsiteY553" fmla="*/ 1796925 h 6858000"/>
              <a:gd name="connsiteX554" fmla="*/ 2399523 w 7472601"/>
              <a:gd name="connsiteY554" fmla="*/ 1428234 h 6858000"/>
              <a:gd name="connsiteX555" fmla="*/ 2448558 w 7472601"/>
              <a:gd name="connsiteY555" fmla="*/ 1373435 h 6858000"/>
              <a:gd name="connsiteX556" fmla="*/ 2312521 w 7472601"/>
              <a:gd name="connsiteY556" fmla="*/ 1806140 h 6858000"/>
              <a:gd name="connsiteX557" fmla="*/ 2127533 w 7472601"/>
              <a:gd name="connsiteY557" fmla="*/ 2348380 h 6858000"/>
              <a:gd name="connsiteX558" fmla="*/ 2358080 w 7472601"/>
              <a:gd name="connsiteY558" fmla="*/ 1866134 h 6858000"/>
              <a:gd name="connsiteX559" fmla="*/ 2407436 w 7472601"/>
              <a:gd name="connsiteY559" fmla="*/ 1651070 h 6858000"/>
              <a:gd name="connsiteX560" fmla="*/ 2448558 w 7472601"/>
              <a:gd name="connsiteY560" fmla="*/ 1373435 h 6858000"/>
              <a:gd name="connsiteX561" fmla="*/ 278707 w 7472601"/>
              <a:gd name="connsiteY561" fmla="*/ 1352270 h 6858000"/>
              <a:gd name="connsiteX562" fmla="*/ 321570 w 7472601"/>
              <a:gd name="connsiteY562" fmla="*/ 1861610 h 6858000"/>
              <a:gd name="connsiteX563" fmla="*/ 294281 w 7472601"/>
              <a:gd name="connsiteY563" fmla="*/ 1440658 h 6858000"/>
              <a:gd name="connsiteX564" fmla="*/ 278707 w 7472601"/>
              <a:gd name="connsiteY564" fmla="*/ 1352270 h 6858000"/>
              <a:gd name="connsiteX565" fmla="*/ 1423821 w 7472601"/>
              <a:gd name="connsiteY565" fmla="*/ 1351958 h 6858000"/>
              <a:gd name="connsiteX566" fmla="*/ 1638521 w 7472601"/>
              <a:gd name="connsiteY566" fmla="*/ 1908470 h 6858000"/>
              <a:gd name="connsiteX567" fmla="*/ 1754199 w 7472601"/>
              <a:gd name="connsiteY567" fmla="*/ 2149284 h 6858000"/>
              <a:gd name="connsiteX568" fmla="*/ 1908359 w 7472601"/>
              <a:gd name="connsiteY568" fmla="*/ 2364988 h 6858000"/>
              <a:gd name="connsiteX569" fmla="*/ 1647661 w 7472601"/>
              <a:gd name="connsiteY569" fmla="*/ 1825945 h 6858000"/>
              <a:gd name="connsiteX570" fmla="*/ 1423821 w 7472601"/>
              <a:gd name="connsiteY570" fmla="*/ 1351958 h 6858000"/>
              <a:gd name="connsiteX571" fmla="*/ 1431890 w 7472601"/>
              <a:gd name="connsiteY571" fmla="*/ 1306475 h 6858000"/>
              <a:gd name="connsiteX572" fmla="*/ 1507597 w 7472601"/>
              <a:gd name="connsiteY572" fmla="*/ 1446132 h 6858000"/>
              <a:gd name="connsiteX573" fmla="*/ 1674586 w 7472601"/>
              <a:gd name="connsiteY573" fmla="*/ 1813832 h 6858000"/>
              <a:gd name="connsiteX574" fmla="*/ 1815950 w 7472601"/>
              <a:gd name="connsiteY574" fmla="*/ 2128564 h 6858000"/>
              <a:gd name="connsiteX575" fmla="*/ 1984242 w 7472601"/>
              <a:gd name="connsiteY575" fmla="*/ 2430829 h 6858000"/>
              <a:gd name="connsiteX576" fmla="*/ 2014023 w 7472601"/>
              <a:gd name="connsiteY576" fmla="*/ 2450995 h 6858000"/>
              <a:gd name="connsiteX577" fmla="*/ 1747337 w 7472601"/>
              <a:gd name="connsiteY577" fmla="*/ 1855264 h 6858000"/>
              <a:gd name="connsiteX578" fmla="*/ 1533749 w 7472601"/>
              <a:gd name="connsiteY578" fmla="*/ 1478656 h 6858000"/>
              <a:gd name="connsiteX579" fmla="*/ 1431890 w 7472601"/>
              <a:gd name="connsiteY579" fmla="*/ 1306475 h 6858000"/>
              <a:gd name="connsiteX580" fmla="*/ 5052692 w 7472601"/>
              <a:gd name="connsiteY580" fmla="*/ 1292994 h 6858000"/>
              <a:gd name="connsiteX581" fmla="*/ 5200661 w 7472601"/>
              <a:gd name="connsiteY581" fmla="*/ 1635186 h 6858000"/>
              <a:gd name="connsiteX582" fmla="*/ 5297138 w 7472601"/>
              <a:gd name="connsiteY582" fmla="*/ 1906351 h 6858000"/>
              <a:gd name="connsiteX583" fmla="*/ 5052692 w 7472601"/>
              <a:gd name="connsiteY583" fmla="*/ 1292994 h 6858000"/>
              <a:gd name="connsiteX584" fmla="*/ 5009948 w 7472601"/>
              <a:gd name="connsiteY584" fmla="*/ 1273619 h 6858000"/>
              <a:gd name="connsiteX585" fmla="*/ 5121777 w 7472601"/>
              <a:gd name="connsiteY585" fmla="*/ 1654213 h 6858000"/>
              <a:gd name="connsiteX586" fmla="*/ 5293545 w 7472601"/>
              <a:gd name="connsiteY586" fmla="*/ 2072247 h 6858000"/>
              <a:gd name="connsiteX587" fmla="*/ 5294042 w 7472601"/>
              <a:gd name="connsiteY587" fmla="*/ 2065019 h 6858000"/>
              <a:gd name="connsiteX588" fmla="*/ 5171936 w 7472601"/>
              <a:gd name="connsiteY588" fmla="*/ 1647613 h 6858000"/>
              <a:gd name="connsiteX589" fmla="*/ 5009948 w 7472601"/>
              <a:gd name="connsiteY589" fmla="*/ 1273619 h 6858000"/>
              <a:gd name="connsiteX590" fmla="*/ 655236 w 7472601"/>
              <a:gd name="connsiteY590" fmla="*/ 1268632 h 6858000"/>
              <a:gd name="connsiteX591" fmla="*/ 839521 w 7472601"/>
              <a:gd name="connsiteY591" fmla="*/ 1685315 h 6858000"/>
              <a:gd name="connsiteX592" fmla="*/ 1109416 w 7472601"/>
              <a:gd name="connsiteY592" fmla="*/ 2061663 h 6858000"/>
              <a:gd name="connsiteX593" fmla="*/ 1298300 w 7472601"/>
              <a:gd name="connsiteY593" fmla="*/ 2247742 h 6858000"/>
              <a:gd name="connsiteX594" fmla="*/ 1125871 w 7472601"/>
              <a:gd name="connsiteY594" fmla="*/ 1989513 h 6858000"/>
              <a:gd name="connsiteX595" fmla="*/ 981574 w 7472601"/>
              <a:gd name="connsiteY595" fmla="*/ 1783157 h 6858000"/>
              <a:gd name="connsiteX596" fmla="*/ 922198 w 7472601"/>
              <a:gd name="connsiteY596" fmla="*/ 1677437 h 6858000"/>
              <a:gd name="connsiteX597" fmla="*/ 869293 w 7472601"/>
              <a:gd name="connsiteY597" fmla="*/ 1583214 h 6858000"/>
              <a:gd name="connsiteX598" fmla="*/ 751431 w 7472601"/>
              <a:gd name="connsiteY598" fmla="*/ 1405731 h 6858000"/>
              <a:gd name="connsiteX599" fmla="*/ 655236 w 7472601"/>
              <a:gd name="connsiteY599" fmla="*/ 1268632 h 6858000"/>
              <a:gd name="connsiteX600" fmla="*/ 6516292 w 7472601"/>
              <a:gd name="connsiteY600" fmla="*/ 1263064 h 6858000"/>
              <a:gd name="connsiteX601" fmla="*/ 5736320 w 7472601"/>
              <a:gd name="connsiteY601" fmla="*/ 1501803 h 6858000"/>
              <a:gd name="connsiteX602" fmla="*/ 6516292 w 7472601"/>
              <a:gd name="connsiteY602" fmla="*/ 1263064 h 6858000"/>
              <a:gd name="connsiteX603" fmla="*/ 291466 w 7472601"/>
              <a:gd name="connsiteY603" fmla="*/ 1250369 h 6858000"/>
              <a:gd name="connsiteX604" fmla="*/ 323180 w 7472601"/>
              <a:gd name="connsiteY604" fmla="*/ 1435283 h 6858000"/>
              <a:gd name="connsiteX605" fmla="*/ 349381 w 7472601"/>
              <a:gd name="connsiteY605" fmla="*/ 1875041 h 6858000"/>
              <a:gd name="connsiteX606" fmla="*/ 374363 w 7472601"/>
              <a:gd name="connsiteY606" fmla="*/ 1506494 h 6858000"/>
              <a:gd name="connsiteX607" fmla="*/ 302168 w 7472601"/>
              <a:gd name="connsiteY607" fmla="*/ 1274495 h 6858000"/>
              <a:gd name="connsiteX608" fmla="*/ 291466 w 7472601"/>
              <a:gd name="connsiteY608" fmla="*/ 1250369 h 6858000"/>
              <a:gd name="connsiteX609" fmla="*/ 678222 w 7472601"/>
              <a:gd name="connsiteY609" fmla="*/ 1248670 h 6858000"/>
              <a:gd name="connsiteX610" fmla="*/ 775536 w 7472601"/>
              <a:gd name="connsiteY610" fmla="*/ 1388015 h 6858000"/>
              <a:gd name="connsiteX611" fmla="*/ 894529 w 7472601"/>
              <a:gd name="connsiteY611" fmla="*/ 1567739 h 6858000"/>
              <a:gd name="connsiteX612" fmla="*/ 948000 w 7472601"/>
              <a:gd name="connsiteY612" fmla="*/ 1663088 h 6858000"/>
              <a:gd name="connsiteX613" fmla="*/ 1006812 w 7472601"/>
              <a:gd name="connsiteY613" fmla="*/ 1767683 h 6858000"/>
              <a:gd name="connsiteX614" fmla="*/ 1149133 w 7472601"/>
              <a:gd name="connsiteY614" fmla="*/ 1971513 h 6858000"/>
              <a:gd name="connsiteX615" fmla="*/ 1333952 w 7472601"/>
              <a:gd name="connsiteY615" fmla="*/ 2251620 h 6858000"/>
              <a:gd name="connsiteX616" fmla="*/ 1337329 w 7472601"/>
              <a:gd name="connsiteY616" fmla="*/ 2258350 h 6858000"/>
              <a:gd name="connsiteX617" fmla="*/ 1014726 w 7472601"/>
              <a:gd name="connsiteY617" fmla="*/ 1615556 h 6858000"/>
              <a:gd name="connsiteX618" fmla="*/ 678222 w 7472601"/>
              <a:gd name="connsiteY618" fmla="*/ 1248670 h 6858000"/>
              <a:gd name="connsiteX619" fmla="*/ 6691602 w 7472601"/>
              <a:gd name="connsiteY619" fmla="*/ 1140573 h 6858000"/>
              <a:gd name="connsiteX620" fmla="*/ 6571100 w 7472601"/>
              <a:gd name="connsiteY620" fmla="*/ 1183662 h 6858000"/>
              <a:gd name="connsiteX621" fmla="*/ 6241687 w 7472601"/>
              <a:gd name="connsiteY621" fmla="*/ 1257600 h 6858000"/>
              <a:gd name="connsiteX622" fmla="*/ 5693009 w 7472601"/>
              <a:gd name="connsiteY622" fmla="*/ 1478256 h 6858000"/>
              <a:gd name="connsiteX623" fmla="*/ 6548420 w 7472601"/>
              <a:gd name="connsiteY623" fmla="*/ 1214599 h 6858000"/>
              <a:gd name="connsiteX624" fmla="*/ 6605473 w 7472601"/>
              <a:gd name="connsiteY624" fmla="*/ 1184686 h 6858000"/>
              <a:gd name="connsiteX625" fmla="*/ 6691602 w 7472601"/>
              <a:gd name="connsiteY625" fmla="*/ 1140573 h 6858000"/>
              <a:gd name="connsiteX626" fmla="*/ 4002475 w 7472601"/>
              <a:gd name="connsiteY626" fmla="*/ 1037802 h 6858000"/>
              <a:gd name="connsiteX627" fmla="*/ 4000324 w 7472601"/>
              <a:gd name="connsiteY627" fmla="*/ 1039362 h 6858000"/>
              <a:gd name="connsiteX628" fmla="*/ 4002862 w 7472601"/>
              <a:gd name="connsiteY628" fmla="*/ 1042866 h 6858000"/>
              <a:gd name="connsiteX629" fmla="*/ 4002475 w 7472601"/>
              <a:gd name="connsiteY629" fmla="*/ 1037802 h 6858000"/>
              <a:gd name="connsiteX630" fmla="*/ 506322 w 7472601"/>
              <a:gd name="connsiteY630" fmla="*/ 1020997 h 6858000"/>
              <a:gd name="connsiteX631" fmla="*/ 533068 w 7472601"/>
              <a:gd name="connsiteY631" fmla="*/ 1029409 h 6858000"/>
              <a:gd name="connsiteX632" fmla="*/ 1232525 w 7472601"/>
              <a:gd name="connsiteY632" fmla="*/ 1804675 h 6858000"/>
              <a:gd name="connsiteX633" fmla="*/ 1388858 w 7472601"/>
              <a:gd name="connsiteY633" fmla="*/ 2368011 h 6858000"/>
              <a:gd name="connsiteX634" fmla="*/ 1384098 w 7472601"/>
              <a:gd name="connsiteY634" fmla="*/ 2378125 h 6858000"/>
              <a:gd name="connsiteX635" fmla="*/ 1425393 w 7472601"/>
              <a:gd name="connsiteY635" fmla="*/ 2589124 h 6858000"/>
              <a:gd name="connsiteX636" fmla="*/ 1424001 w 7472601"/>
              <a:gd name="connsiteY636" fmla="*/ 2597541 h 6858000"/>
              <a:gd name="connsiteX637" fmla="*/ 2152729 w 7472601"/>
              <a:gd name="connsiteY637" fmla="*/ 2864487 h 6858000"/>
              <a:gd name="connsiteX638" fmla="*/ 2020609 w 7472601"/>
              <a:gd name="connsiteY638" fmla="*/ 2539671 h 6858000"/>
              <a:gd name="connsiteX639" fmla="*/ 2018920 w 7472601"/>
              <a:gd name="connsiteY639" fmla="*/ 2536309 h 6858000"/>
              <a:gd name="connsiteX640" fmla="*/ 1342441 w 7472601"/>
              <a:gd name="connsiteY640" fmla="*/ 1173017 h 6858000"/>
              <a:gd name="connsiteX641" fmla="*/ 1367925 w 7472601"/>
              <a:gd name="connsiteY641" fmla="*/ 1135648 h 6858000"/>
              <a:gd name="connsiteX642" fmla="*/ 1771401 w 7472601"/>
              <a:gd name="connsiteY642" fmla="*/ 1806673 h 6858000"/>
              <a:gd name="connsiteX643" fmla="*/ 1972385 w 7472601"/>
              <a:gd name="connsiteY643" fmla="*/ 2198735 h 6858000"/>
              <a:gd name="connsiteX644" fmla="*/ 2040892 w 7472601"/>
              <a:gd name="connsiteY644" fmla="*/ 2405205 h 6858000"/>
              <a:gd name="connsiteX645" fmla="*/ 2131689 w 7472601"/>
              <a:gd name="connsiteY645" fmla="*/ 1936926 h 6858000"/>
              <a:gd name="connsiteX646" fmla="*/ 2454820 w 7472601"/>
              <a:gd name="connsiteY646" fmla="*/ 1248808 h 6858000"/>
              <a:gd name="connsiteX647" fmla="*/ 2492512 w 7472601"/>
              <a:gd name="connsiteY647" fmla="*/ 1302920 h 6858000"/>
              <a:gd name="connsiteX648" fmla="*/ 2081216 w 7472601"/>
              <a:gd name="connsiteY648" fmla="*/ 2527513 h 6858000"/>
              <a:gd name="connsiteX649" fmla="*/ 2081211 w 7472601"/>
              <a:gd name="connsiteY649" fmla="*/ 2528916 h 6858000"/>
              <a:gd name="connsiteX650" fmla="*/ 2199067 w 7472601"/>
              <a:gd name="connsiteY650" fmla="*/ 2884061 h 6858000"/>
              <a:gd name="connsiteX651" fmla="*/ 3192586 w 7472601"/>
              <a:gd name="connsiteY651" fmla="*/ 3411496 h 6858000"/>
              <a:gd name="connsiteX652" fmla="*/ 3182620 w 7472601"/>
              <a:gd name="connsiteY652" fmla="*/ 3483279 h 6858000"/>
              <a:gd name="connsiteX653" fmla="*/ 2435119 w 7472601"/>
              <a:gd name="connsiteY653" fmla="*/ 3080173 h 6858000"/>
              <a:gd name="connsiteX654" fmla="*/ 2410152 w 7472601"/>
              <a:gd name="connsiteY654" fmla="*/ 3063751 h 6858000"/>
              <a:gd name="connsiteX655" fmla="*/ 2408099 w 7472601"/>
              <a:gd name="connsiteY655" fmla="*/ 3064403 h 6858000"/>
              <a:gd name="connsiteX656" fmla="*/ 2407218 w 7472601"/>
              <a:gd name="connsiteY656" fmla="*/ 3070324 h 6858000"/>
              <a:gd name="connsiteX657" fmla="*/ 2380138 w 7472601"/>
              <a:gd name="connsiteY657" fmla="*/ 3099341 h 6858000"/>
              <a:gd name="connsiteX658" fmla="*/ 1765923 w 7472601"/>
              <a:gd name="connsiteY658" fmla="*/ 3581043 h 6858000"/>
              <a:gd name="connsiteX659" fmla="*/ 1702258 w 7472601"/>
              <a:gd name="connsiteY659" fmla="*/ 3612286 h 6858000"/>
              <a:gd name="connsiteX660" fmla="*/ 1538370 w 7472601"/>
              <a:gd name="connsiteY660" fmla="*/ 3811804 h 6858000"/>
              <a:gd name="connsiteX661" fmla="*/ 542867 w 7472601"/>
              <a:gd name="connsiteY661" fmla="*/ 4944092 h 6858000"/>
              <a:gd name="connsiteX662" fmla="*/ 515800 w 7472601"/>
              <a:gd name="connsiteY662" fmla="*/ 4862180 h 6858000"/>
              <a:gd name="connsiteX663" fmla="*/ 909145 w 7472601"/>
              <a:gd name="connsiteY663" fmla="*/ 4199225 h 6858000"/>
              <a:gd name="connsiteX664" fmla="*/ 1214067 w 7472601"/>
              <a:gd name="connsiteY664" fmla="*/ 3908561 h 6858000"/>
              <a:gd name="connsiteX665" fmla="*/ 640967 w 7472601"/>
              <a:gd name="connsiteY665" fmla="*/ 4105601 h 6858000"/>
              <a:gd name="connsiteX666" fmla="*/ 112563 w 7472601"/>
              <a:gd name="connsiteY666" fmla="*/ 4396952 h 6858000"/>
              <a:gd name="connsiteX667" fmla="*/ 0 w 7472601"/>
              <a:gd name="connsiteY667" fmla="*/ 4466006 h 6858000"/>
              <a:gd name="connsiteX668" fmla="*/ 0 w 7472601"/>
              <a:gd name="connsiteY668" fmla="*/ 4233763 h 6858000"/>
              <a:gd name="connsiteX669" fmla="*/ 36881 w 7472601"/>
              <a:gd name="connsiteY669" fmla="*/ 4200118 h 6858000"/>
              <a:gd name="connsiteX670" fmla="*/ 910534 w 7472601"/>
              <a:gd name="connsiteY670" fmla="*/ 3629753 h 6858000"/>
              <a:gd name="connsiteX671" fmla="*/ 1578717 w 7472601"/>
              <a:gd name="connsiteY671" fmla="*/ 3575982 h 6858000"/>
              <a:gd name="connsiteX672" fmla="*/ 2338780 w 7472601"/>
              <a:gd name="connsiteY672" fmla="*/ 3033725 h 6858000"/>
              <a:gd name="connsiteX673" fmla="*/ 1807991 w 7472601"/>
              <a:gd name="connsiteY673" fmla="*/ 2807184 h 6858000"/>
              <a:gd name="connsiteX674" fmla="*/ 1416358 w 7472601"/>
              <a:gd name="connsiteY674" fmla="*/ 3112571 h 6858000"/>
              <a:gd name="connsiteX675" fmla="*/ 939066 w 7472601"/>
              <a:gd name="connsiteY675" fmla="*/ 3378798 h 6858000"/>
              <a:gd name="connsiteX676" fmla="*/ 115099 w 7472601"/>
              <a:gd name="connsiteY676" fmla="*/ 3607650 h 6858000"/>
              <a:gd name="connsiteX677" fmla="*/ 97284 w 7472601"/>
              <a:gd name="connsiteY677" fmla="*/ 3520393 h 6858000"/>
              <a:gd name="connsiteX678" fmla="*/ 922050 w 7472601"/>
              <a:gd name="connsiteY678" fmla="*/ 3074867 h 6858000"/>
              <a:gd name="connsiteX679" fmla="*/ 1405265 w 7472601"/>
              <a:gd name="connsiteY679" fmla="*/ 3016319 h 6858000"/>
              <a:gd name="connsiteX680" fmla="*/ 1407512 w 7472601"/>
              <a:gd name="connsiteY680" fmla="*/ 3018001 h 6858000"/>
              <a:gd name="connsiteX681" fmla="*/ 1726266 w 7472601"/>
              <a:gd name="connsiteY681" fmla="*/ 2777274 h 6858000"/>
              <a:gd name="connsiteX682" fmla="*/ 625390 w 7472601"/>
              <a:gd name="connsiteY682" fmla="*/ 2514541 h 6858000"/>
              <a:gd name="connsiteX683" fmla="*/ 619799 w 7472601"/>
              <a:gd name="connsiteY683" fmla="*/ 2527180 h 6858000"/>
              <a:gd name="connsiteX684" fmla="*/ 310030 w 7472601"/>
              <a:gd name="connsiteY684" fmla="*/ 2771818 h 6858000"/>
              <a:gd name="connsiteX685" fmla="*/ 173877 w 7472601"/>
              <a:gd name="connsiteY685" fmla="*/ 2937056 h 6858000"/>
              <a:gd name="connsiteX686" fmla="*/ 77889 w 7472601"/>
              <a:gd name="connsiteY686" fmla="*/ 3138440 h 6858000"/>
              <a:gd name="connsiteX687" fmla="*/ 0 w 7472601"/>
              <a:gd name="connsiteY687" fmla="*/ 3271395 h 6858000"/>
              <a:gd name="connsiteX688" fmla="*/ 0 w 7472601"/>
              <a:gd name="connsiteY688" fmla="*/ 3153002 h 6858000"/>
              <a:gd name="connsiteX689" fmla="*/ 2386 w 7472601"/>
              <a:gd name="connsiteY689" fmla="*/ 3149203 h 6858000"/>
              <a:gd name="connsiteX690" fmla="*/ 89753 w 7472601"/>
              <a:gd name="connsiteY690" fmla="*/ 2987702 h 6858000"/>
              <a:gd name="connsiteX691" fmla="*/ 76869 w 7472601"/>
              <a:gd name="connsiteY691" fmla="*/ 3005404 h 6858000"/>
              <a:gd name="connsiteX692" fmla="*/ 32049 w 7472601"/>
              <a:gd name="connsiteY692" fmla="*/ 3065814 h 6858000"/>
              <a:gd name="connsiteX693" fmla="*/ 0 w 7472601"/>
              <a:gd name="connsiteY693" fmla="*/ 3108744 h 6858000"/>
              <a:gd name="connsiteX694" fmla="*/ 0 w 7472601"/>
              <a:gd name="connsiteY694" fmla="*/ 3058059 h 6858000"/>
              <a:gd name="connsiteX695" fmla="*/ 7610 w 7472601"/>
              <a:gd name="connsiteY695" fmla="*/ 3047889 h 6858000"/>
              <a:gd name="connsiteX696" fmla="*/ 52419 w 7472601"/>
              <a:gd name="connsiteY696" fmla="*/ 2987479 h 6858000"/>
              <a:gd name="connsiteX697" fmla="*/ 59142 w 7472601"/>
              <a:gd name="connsiteY697" fmla="*/ 2978488 h 6858000"/>
              <a:gd name="connsiteX698" fmla="*/ 0 w 7472601"/>
              <a:gd name="connsiteY698" fmla="*/ 3015334 h 6858000"/>
              <a:gd name="connsiteX699" fmla="*/ 0 w 7472601"/>
              <a:gd name="connsiteY699" fmla="*/ 2914286 h 6858000"/>
              <a:gd name="connsiteX700" fmla="*/ 36383 w 7472601"/>
              <a:gd name="connsiteY700" fmla="*/ 2901128 h 6858000"/>
              <a:gd name="connsiteX701" fmla="*/ 156329 w 7472601"/>
              <a:gd name="connsiteY701" fmla="*/ 2840533 h 6858000"/>
              <a:gd name="connsiteX702" fmla="*/ 358355 w 7472601"/>
              <a:gd name="connsiteY702" fmla="*/ 2620471 h 6858000"/>
              <a:gd name="connsiteX703" fmla="*/ 510577 w 7472601"/>
              <a:gd name="connsiteY703" fmla="*/ 2501244 h 6858000"/>
              <a:gd name="connsiteX704" fmla="*/ 211967 w 7472601"/>
              <a:gd name="connsiteY704" fmla="*/ 2479171 h 6858000"/>
              <a:gd name="connsiteX705" fmla="*/ 0 w 7472601"/>
              <a:gd name="connsiteY705" fmla="*/ 2476398 h 6858000"/>
              <a:gd name="connsiteX706" fmla="*/ 0 w 7472601"/>
              <a:gd name="connsiteY706" fmla="*/ 2389189 h 6858000"/>
              <a:gd name="connsiteX707" fmla="*/ 103062 w 7472601"/>
              <a:gd name="connsiteY707" fmla="*/ 2389518 h 6858000"/>
              <a:gd name="connsiteX708" fmla="*/ 510734 w 7472601"/>
              <a:gd name="connsiteY708" fmla="*/ 2416201 h 6858000"/>
              <a:gd name="connsiteX709" fmla="*/ 279257 w 7472601"/>
              <a:gd name="connsiteY709" fmla="*/ 2092102 h 6858000"/>
              <a:gd name="connsiteX710" fmla="*/ 65265 w 7472601"/>
              <a:gd name="connsiteY710" fmla="*/ 2006049 h 6858000"/>
              <a:gd name="connsiteX711" fmla="*/ 0 w 7472601"/>
              <a:gd name="connsiteY711" fmla="*/ 1982532 h 6858000"/>
              <a:gd name="connsiteX712" fmla="*/ 0 w 7472601"/>
              <a:gd name="connsiteY712" fmla="*/ 1912789 h 6858000"/>
              <a:gd name="connsiteX713" fmla="*/ 97460 w 7472601"/>
              <a:gd name="connsiteY713" fmla="*/ 1953725 h 6858000"/>
              <a:gd name="connsiteX714" fmla="*/ 221272 w 7472601"/>
              <a:gd name="connsiteY714" fmla="*/ 1980766 h 6858000"/>
              <a:gd name="connsiteX715" fmla="*/ 116765 w 7472601"/>
              <a:gd name="connsiteY715" fmla="*/ 1911033 h 6858000"/>
              <a:gd name="connsiteX716" fmla="*/ 16405 w 7472601"/>
              <a:gd name="connsiteY716" fmla="*/ 1803412 h 6858000"/>
              <a:gd name="connsiteX717" fmla="*/ 0 w 7472601"/>
              <a:gd name="connsiteY717" fmla="*/ 1784777 h 6858000"/>
              <a:gd name="connsiteX718" fmla="*/ 0 w 7472601"/>
              <a:gd name="connsiteY718" fmla="*/ 1740082 h 6858000"/>
              <a:gd name="connsiteX719" fmla="*/ 39394 w 7472601"/>
              <a:gd name="connsiteY719" fmla="*/ 1784856 h 6858000"/>
              <a:gd name="connsiteX720" fmla="*/ 135813 w 7472601"/>
              <a:gd name="connsiteY720" fmla="*/ 1888838 h 6858000"/>
              <a:gd name="connsiteX721" fmla="*/ 242575 w 7472601"/>
              <a:gd name="connsiteY721" fmla="*/ 1958841 h 6858000"/>
              <a:gd name="connsiteX722" fmla="*/ 82197 w 7472601"/>
              <a:gd name="connsiteY722" fmla="*/ 1754826 h 6858000"/>
              <a:gd name="connsiteX723" fmla="*/ 0 w 7472601"/>
              <a:gd name="connsiteY723" fmla="*/ 1679650 h 6858000"/>
              <a:gd name="connsiteX724" fmla="*/ 0 w 7472601"/>
              <a:gd name="connsiteY724" fmla="*/ 1602463 h 6858000"/>
              <a:gd name="connsiteX725" fmla="*/ 84689 w 7472601"/>
              <a:gd name="connsiteY725" fmla="*/ 1677442 h 6858000"/>
              <a:gd name="connsiteX726" fmla="*/ 298437 w 7472601"/>
              <a:gd name="connsiteY726" fmla="*/ 1968019 h 6858000"/>
              <a:gd name="connsiteX727" fmla="*/ 227269 w 7472601"/>
              <a:gd name="connsiteY727" fmla="*/ 1114064 h 6858000"/>
              <a:gd name="connsiteX728" fmla="*/ 248003 w 7472601"/>
              <a:gd name="connsiteY728" fmla="*/ 1089613 h 6858000"/>
              <a:gd name="connsiteX729" fmla="*/ 427020 w 7472601"/>
              <a:gd name="connsiteY729" fmla="*/ 1619803 h 6858000"/>
              <a:gd name="connsiteX730" fmla="*/ 340345 w 7472601"/>
              <a:gd name="connsiteY730" fmla="*/ 2027739 h 6858000"/>
              <a:gd name="connsiteX731" fmla="*/ 360865 w 7472601"/>
              <a:gd name="connsiteY731" fmla="*/ 2044827 h 6858000"/>
              <a:gd name="connsiteX732" fmla="*/ 560414 w 7472601"/>
              <a:gd name="connsiteY732" fmla="*/ 2421457 h 6858000"/>
              <a:gd name="connsiteX733" fmla="*/ 1359703 w 7472601"/>
              <a:gd name="connsiteY733" fmla="*/ 2578554 h 6858000"/>
              <a:gd name="connsiteX734" fmla="*/ 1359422 w 7472601"/>
              <a:gd name="connsiteY734" fmla="*/ 2577994 h 6858000"/>
              <a:gd name="connsiteX735" fmla="*/ 828701 w 7472601"/>
              <a:gd name="connsiteY735" fmla="*/ 1839520 h 6858000"/>
              <a:gd name="connsiteX736" fmla="*/ 494427 w 7472601"/>
              <a:gd name="connsiteY736" fmla="*/ 1092333 h 6858000"/>
              <a:gd name="connsiteX737" fmla="*/ 506322 w 7472601"/>
              <a:gd name="connsiteY737" fmla="*/ 1020997 h 6858000"/>
              <a:gd name="connsiteX738" fmla="*/ 4570198 w 7472601"/>
              <a:gd name="connsiteY738" fmla="*/ 978081 h 6858000"/>
              <a:gd name="connsiteX739" fmla="*/ 4523691 w 7472601"/>
              <a:gd name="connsiteY739" fmla="*/ 1127776 h 6858000"/>
              <a:gd name="connsiteX740" fmla="*/ 4509875 w 7472601"/>
              <a:gd name="connsiteY740" fmla="*/ 1167552 h 6858000"/>
              <a:gd name="connsiteX741" fmla="*/ 4478168 w 7472601"/>
              <a:gd name="connsiteY741" fmla="*/ 1260735 h 6858000"/>
              <a:gd name="connsiteX742" fmla="*/ 4409309 w 7472601"/>
              <a:gd name="connsiteY742" fmla="*/ 1666996 h 6858000"/>
              <a:gd name="connsiteX743" fmla="*/ 4370031 w 7472601"/>
              <a:gd name="connsiteY743" fmla="*/ 1955666 h 6858000"/>
              <a:gd name="connsiteX744" fmla="*/ 4570198 w 7472601"/>
              <a:gd name="connsiteY744" fmla="*/ 978081 h 6858000"/>
              <a:gd name="connsiteX745" fmla="*/ 4557898 w 7472601"/>
              <a:gd name="connsiteY745" fmla="*/ 900011 h 6858000"/>
              <a:gd name="connsiteX746" fmla="*/ 4344840 w 7472601"/>
              <a:gd name="connsiteY746" fmla="*/ 1922038 h 6858000"/>
              <a:gd name="connsiteX747" fmla="*/ 4378710 w 7472601"/>
              <a:gd name="connsiteY747" fmla="*/ 1665516 h 6858000"/>
              <a:gd name="connsiteX748" fmla="*/ 4448798 w 7472601"/>
              <a:gd name="connsiteY748" fmla="*/ 1253024 h 6858000"/>
              <a:gd name="connsiteX749" fmla="*/ 4480315 w 7472601"/>
              <a:gd name="connsiteY749" fmla="*/ 1158454 h 6858000"/>
              <a:gd name="connsiteX750" fmla="*/ 4494133 w 7472601"/>
              <a:gd name="connsiteY750" fmla="*/ 1118676 h 6858000"/>
              <a:gd name="connsiteX751" fmla="*/ 4557898 w 7472601"/>
              <a:gd name="connsiteY751" fmla="*/ 900011 h 6858000"/>
              <a:gd name="connsiteX752" fmla="*/ 5870151 w 7472601"/>
              <a:gd name="connsiteY752" fmla="*/ 898890 h 6858000"/>
              <a:gd name="connsiteX753" fmla="*/ 5861335 w 7472601"/>
              <a:gd name="connsiteY753" fmla="*/ 899177 h 6858000"/>
              <a:gd name="connsiteX754" fmla="*/ 5843702 w 7472601"/>
              <a:gd name="connsiteY754" fmla="*/ 899748 h 6858000"/>
              <a:gd name="connsiteX755" fmla="*/ 5651107 w 7472601"/>
              <a:gd name="connsiteY755" fmla="*/ 920306 h 6858000"/>
              <a:gd name="connsiteX756" fmla="*/ 5459407 w 7472601"/>
              <a:gd name="connsiteY756" fmla="*/ 940975 h 6858000"/>
              <a:gd name="connsiteX757" fmla="*/ 5374846 w 7472601"/>
              <a:gd name="connsiteY757" fmla="*/ 941988 h 6858000"/>
              <a:gd name="connsiteX758" fmla="*/ 5256105 w 7472601"/>
              <a:gd name="connsiteY758" fmla="*/ 945632 h 6858000"/>
              <a:gd name="connsiteX759" fmla="*/ 5107071 w 7472601"/>
              <a:gd name="connsiteY759" fmla="*/ 969720 h 6858000"/>
              <a:gd name="connsiteX760" fmla="*/ 4998681 w 7472601"/>
              <a:gd name="connsiteY760" fmla="*/ 988771 h 6858000"/>
              <a:gd name="connsiteX761" fmla="*/ 5870151 w 7472601"/>
              <a:gd name="connsiteY761" fmla="*/ 898890 h 6858000"/>
              <a:gd name="connsiteX762" fmla="*/ 5504425 w 7472601"/>
              <a:gd name="connsiteY762" fmla="*/ 848067 h 6858000"/>
              <a:gd name="connsiteX763" fmla="*/ 4968849 w 7472601"/>
              <a:gd name="connsiteY763" fmla="*/ 962318 h 6858000"/>
              <a:gd name="connsiteX764" fmla="*/ 5104039 w 7472601"/>
              <a:gd name="connsiteY764" fmla="*/ 940634 h 6858000"/>
              <a:gd name="connsiteX765" fmla="*/ 5256311 w 7472601"/>
              <a:gd name="connsiteY765" fmla="*/ 916490 h 6858000"/>
              <a:gd name="connsiteX766" fmla="*/ 5377381 w 7472601"/>
              <a:gd name="connsiteY766" fmla="*/ 912671 h 6858000"/>
              <a:gd name="connsiteX767" fmla="*/ 5460148 w 7472601"/>
              <a:gd name="connsiteY767" fmla="*/ 911442 h 6858000"/>
              <a:gd name="connsiteX768" fmla="*/ 5648971 w 7472601"/>
              <a:gd name="connsiteY768" fmla="*/ 891331 h 6858000"/>
              <a:gd name="connsiteX769" fmla="*/ 5844807 w 7472601"/>
              <a:gd name="connsiteY769" fmla="*/ 870718 h 6858000"/>
              <a:gd name="connsiteX770" fmla="*/ 5862975 w 7472601"/>
              <a:gd name="connsiteY770" fmla="*/ 869756 h 6858000"/>
              <a:gd name="connsiteX771" fmla="*/ 5920887 w 7472601"/>
              <a:gd name="connsiteY771" fmla="*/ 865929 h 6858000"/>
              <a:gd name="connsiteX772" fmla="*/ 5504425 w 7472601"/>
              <a:gd name="connsiteY772" fmla="*/ 848067 h 6858000"/>
              <a:gd name="connsiteX773" fmla="*/ 3607114 w 7472601"/>
              <a:gd name="connsiteY773" fmla="*/ 467441 h 6858000"/>
              <a:gd name="connsiteX774" fmla="*/ 3296242 w 7472601"/>
              <a:gd name="connsiteY774" fmla="*/ 807991 h 6858000"/>
              <a:gd name="connsiteX775" fmla="*/ 3174674 w 7472601"/>
              <a:gd name="connsiteY775" fmla="*/ 919759 h 6858000"/>
              <a:gd name="connsiteX776" fmla="*/ 3042978 w 7472601"/>
              <a:gd name="connsiteY776" fmla="*/ 1054894 h 6858000"/>
              <a:gd name="connsiteX777" fmla="*/ 2968914 w 7472601"/>
              <a:gd name="connsiteY777" fmla="*/ 1133756 h 6858000"/>
              <a:gd name="connsiteX778" fmla="*/ 3103823 w 7472601"/>
              <a:gd name="connsiteY778" fmla="*/ 1026814 h 6858000"/>
              <a:gd name="connsiteX779" fmla="*/ 3607114 w 7472601"/>
              <a:gd name="connsiteY779" fmla="*/ 467441 h 6858000"/>
              <a:gd name="connsiteX780" fmla="*/ 3744487 w 7472601"/>
              <a:gd name="connsiteY780" fmla="*/ 383136 h 6858000"/>
              <a:gd name="connsiteX781" fmla="*/ 3970213 w 7472601"/>
              <a:gd name="connsiteY781" fmla="*/ 995559 h 6858000"/>
              <a:gd name="connsiteX782" fmla="*/ 3744487 w 7472601"/>
              <a:gd name="connsiteY782" fmla="*/ 383136 h 6858000"/>
              <a:gd name="connsiteX783" fmla="*/ 3624562 w 7472601"/>
              <a:gd name="connsiteY783" fmla="*/ 367041 h 6858000"/>
              <a:gd name="connsiteX784" fmla="*/ 3489712 w 7472601"/>
              <a:gd name="connsiteY784" fmla="*/ 485386 h 6858000"/>
              <a:gd name="connsiteX785" fmla="*/ 3182994 w 7472601"/>
              <a:gd name="connsiteY785" fmla="*/ 828265 h 6858000"/>
              <a:gd name="connsiteX786" fmla="*/ 2892114 w 7472601"/>
              <a:gd name="connsiteY786" fmla="*/ 1172635 h 6858000"/>
              <a:gd name="connsiteX787" fmla="*/ 3021459 w 7472601"/>
              <a:gd name="connsiteY787" fmla="*/ 1035385 h 6858000"/>
              <a:gd name="connsiteX788" fmla="*/ 3153873 w 7472601"/>
              <a:gd name="connsiteY788" fmla="*/ 898971 h 6858000"/>
              <a:gd name="connsiteX789" fmla="*/ 3276511 w 7472601"/>
              <a:gd name="connsiteY789" fmla="*/ 786423 h 6858000"/>
              <a:gd name="connsiteX790" fmla="*/ 3584154 w 7472601"/>
              <a:gd name="connsiteY790" fmla="*/ 448218 h 6858000"/>
              <a:gd name="connsiteX791" fmla="*/ 3624562 w 7472601"/>
              <a:gd name="connsiteY791" fmla="*/ 367041 h 6858000"/>
              <a:gd name="connsiteX792" fmla="*/ 3766672 w 7472601"/>
              <a:gd name="connsiteY792" fmla="*/ 359429 h 6858000"/>
              <a:gd name="connsiteX793" fmla="*/ 3996338 w 7472601"/>
              <a:gd name="connsiteY793" fmla="*/ 968237 h 6858000"/>
              <a:gd name="connsiteX794" fmla="*/ 3766672 w 7472601"/>
              <a:gd name="connsiteY794" fmla="*/ 359429 h 6858000"/>
              <a:gd name="connsiteX795" fmla="*/ 5805386 w 7472601"/>
              <a:gd name="connsiteY795" fmla="*/ 239240 h 6858000"/>
              <a:gd name="connsiteX796" fmla="*/ 5736947 w 7472601"/>
              <a:gd name="connsiteY796" fmla="*/ 261367 h 6858000"/>
              <a:gd name="connsiteX797" fmla="*/ 5427012 w 7472601"/>
              <a:gd name="connsiteY797" fmla="*/ 311272 h 6858000"/>
              <a:gd name="connsiteX798" fmla="*/ 5147818 w 7472601"/>
              <a:gd name="connsiteY798" fmla="*/ 322112 h 6858000"/>
              <a:gd name="connsiteX799" fmla="*/ 5060854 w 7472601"/>
              <a:gd name="connsiteY799" fmla="*/ 311882 h 6858000"/>
              <a:gd name="connsiteX800" fmla="*/ 4945989 w 7472601"/>
              <a:gd name="connsiteY800" fmla="*/ 300516 h 6858000"/>
              <a:gd name="connsiteX801" fmla="*/ 5410479 w 7472601"/>
              <a:gd name="connsiteY801" fmla="*/ 348434 h 6858000"/>
              <a:gd name="connsiteX802" fmla="*/ 5805386 w 7472601"/>
              <a:gd name="connsiteY802" fmla="*/ 239240 h 6858000"/>
              <a:gd name="connsiteX803" fmla="*/ 5905192 w 7472601"/>
              <a:gd name="connsiteY803" fmla="*/ 163079 h 6858000"/>
              <a:gd name="connsiteX804" fmla="*/ 5865655 w 7472601"/>
              <a:gd name="connsiteY804" fmla="*/ 171901 h 6858000"/>
              <a:gd name="connsiteX805" fmla="*/ 5259740 w 7472601"/>
              <a:gd name="connsiteY805" fmla="*/ 257013 h 6858000"/>
              <a:gd name="connsiteX806" fmla="*/ 5208466 w 7472601"/>
              <a:gd name="connsiteY806" fmla="*/ 257550 h 6858000"/>
              <a:gd name="connsiteX807" fmla="*/ 4980204 w 7472601"/>
              <a:gd name="connsiteY807" fmla="*/ 271903 h 6858000"/>
              <a:gd name="connsiteX808" fmla="*/ 5068068 w 7472601"/>
              <a:gd name="connsiteY808" fmla="*/ 282244 h 6858000"/>
              <a:gd name="connsiteX809" fmla="*/ 5153231 w 7472601"/>
              <a:gd name="connsiteY809" fmla="*/ 292240 h 6858000"/>
              <a:gd name="connsiteX810" fmla="*/ 5426491 w 7472601"/>
              <a:gd name="connsiteY810" fmla="*/ 281128 h 6858000"/>
              <a:gd name="connsiteX811" fmla="*/ 5731212 w 7472601"/>
              <a:gd name="connsiteY811" fmla="*/ 231951 h 6858000"/>
              <a:gd name="connsiteX812" fmla="*/ 5905192 w 7472601"/>
              <a:gd name="connsiteY812" fmla="*/ 163079 h 6858000"/>
              <a:gd name="connsiteX813" fmla="*/ 5944437 w 7472601"/>
              <a:gd name="connsiteY813" fmla="*/ 113829 h 6858000"/>
              <a:gd name="connsiteX814" fmla="*/ 5825032 w 7472601"/>
              <a:gd name="connsiteY814" fmla="*/ 146405 h 6858000"/>
              <a:gd name="connsiteX815" fmla="*/ 4955599 w 7472601"/>
              <a:gd name="connsiteY815" fmla="*/ 247008 h 6858000"/>
              <a:gd name="connsiteX816" fmla="*/ 5210104 w 7472601"/>
              <a:gd name="connsiteY816" fmla="*/ 228123 h 6858000"/>
              <a:gd name="connsiteX817" fmla="*/ 5261015 w 7472601"/>
              <a:gd name="connsiteY817" fmla="*/ 227087 h 6858000"/>
              <a:gd name="connsiteX818" fmla="*/ 5861181 w 7472601"/>
              <a:gd name="connsiteY818" fmla="*/ 143093 h 6858000"/>
              <a:gd name="connsiteX819" fmla="*/ 5961252 w 7472601"/>
              <a:gd name="connsiteY819" fmla="*/ 114820 h 6858000"/>
              <a:gd name="connsiteX820" fmla="*/ 5944437 w 7472601"/>
              <a:gd name="connsiteY820" fmla="*/ 113829 h 6858000"/>
              <a:gd name="connsiteX821" fmla="*/ 3882765 w 7472601"/>
              <a:gd name="connsiteY821" fmla="*/ 0 h 6858000"/>
              <a:gd name="connsiteX822" fmla="*/ 3995099 w 7472601"/>
              <a:gd name="connsiteY822" fmla="*/ 0 h 6858000"/>
              <a:gd name="connsiteX823" fmla="*/ 4163818 w 7472601"/>
              <a:gd name="connsiteY823" fmla="*/ 234104 h 6858000"/>
              <a:gd name="connsiteX824" fmla="*/ 4172099 w 7472601"/>
              <a:gd name="connsiteY824" fmla="*/ 234207 h 6858000"/>
              <a:gd name="connsiteX825" fmla="*/ 4784282 w 7472601"/>
              <a:gd name="connsiteY825" fmla="*/ 276561 h 6858000"/>
              <a:gd name="connsiteX826" fmla="*/ 4801687 w 7472601"/>
              <a:gd name="connsiteY826" fmla="*/ 267764 h 6858000"/>
              <a:gd name="connsiteX827" fmla="*/ 6082788 w 7472601"/>
              <a:gd name="connsiteY827" fmla="*/ 64119 h 6858000"/>
              <a:gd name="connsiteX828" fmla="*/ 6099442 w 7472601"/>
              <a:gd name="connsiteY828" fmla="*/ 82568 h 6858000"/>
              <a:gd name="connsiteX829" fmla="*/ 4804137 w 7472601"/>
              <a:gd name="connsiteY829" fmla="*/ 320931 h 6858000"/>
              <a:gd name="connsiteX830" fmla="*/ 4227047 w 7472601"/>
              <a:gd name="connsiteY830" fmla="*/ 313415 h 6858000"/>
              <a:gd name="connsiteX831" fmla="*/ 4346041 w 7472601"/>
              <a:gd name="connsiteY831" fmla="*/ 456086 h 6858000"/>
              <a:gd name="connsiteX832" fmla="*/ 4870967 w 7472601"/>
              <a:gd name="connsiteY832" fmla="*/ 963061 h 6858000"/>
              <a:gd name="connsiteX833" fmla="*/ 4889647 w 7472601"/>
              <a:gd name="connsiteY833" fmla="*/ 957147 h 6858000"/>
              <a:gd name="connsiteX834" fmla="*/ 5422504 w 7472601"/>
              <a:gd name="connsiteY834" fmla="*/ 805191 h 6858000"/>
              <a:gd name="connsiteX835" fmla="*/ 6087656 w 7472601"/>
              <a:gd name="connsiteY835" fmla="*/ 826703 h 6858000"/>
              <a:gd name="connsiteX836" fmla="*/ 6058717 w 7472601"/>
              <a:gd name="connsiteY836" fmla="*/ 865992 h 6858000"/>
              <a:gd name="connsiteX837" fmla="*/ 4974153 w 7472601"/>
              <a:gd name="connsiteY837" fmla="*/ 1045456 h 6858000"/>
              <a:gd name="connsiteX838" fmla="*/ 5627835 w 7472601"/>
              <a:gd name="connsiteY838" fmla="*/ 1472077 h 6858000"/>
              <a:gd name="connsiteX839" fmla="*/ 5629817 w 7472601"/>
              <a:gd name="connsiteY839" fmla="*/ 1471412 h 6858000"/>
              <a:gd name="connsiteX840" fmla="*/ 5634124 w 7472601"/>
              <a:gd name="connsiteY840" fmla="*/ 1470572 h 6858000"/>
              <a:gd name="connsiteX841" fmla="*/ 5755832 w 7472601"/>
              <a:gd name="connsiteY841" fmla="*/ 1383886 h 6858000"/>
              <a:gd name="connsiteX842" fmla="*/ 6014186 w 7472601"/>
              <a:gd name="connsiteY842" fmla="*/ 1279799 h 6858000"/>
              <a:gd name="connsiteX843" fmla="*/ 6901619 w 7472601"/>
              <a:gd name="connsiteY843" fmla="*/ 1047874 h 6858000"/>
              <a:gd name="connsiteX844" fmla="*/ 6931566 w 7472601"/>
              <a:gd name="connsiteY844" fmla="*/ 1062034 h 6858000"/>
              <a:gd name="connsiteX845" fmla="*/ 5790982 w 7472601"/>
              <a:gd name="connsiteY845" fmla="*/ 1561380 h 6858000"/>
              <a:gd name="connsiteX846" fmla="*/ 6188971 w 7472601"/>
              <a:gd name="connsiteY846" fmla="*/ 1755168 h 6858000"/>
              <a:gd name="connsiteX847" fmla="*/ 6202446 w 7472601"/>
              <a:gd name="connsiteY847" fmla="*/ 1752268 h 6858000"/>
              <a:gd name="connsiteX848" fmla="*/ 7179560 w 7472601"/>
              <a:gd name="connsiteY848" fmla="*/ 1467551 h 6858000"/>
              <a:gd name="connsiteX849" fmla="*/ 7158730 w 7472601"/>
              <a:gd name="connsiteY849" fmla="*/ 1507835 h 6858000"/>
              <a:gd name="connsiteX850" fmla="*/ 6326959 w 7472601"/>
              <a:gd name="connsiteY850" fmla="*/ 1817686 h 6858000"/>
              <a:gd name="connsiteX851" fmla="*/ 6537433 w 7472601"/>
              <a:gd name="connsiteY851" fmla="*/ 1907790 h 6858000"/>
              <a:gd name="connsiteX852" fmla="*/ 6550221 w 7472601"/>
              <a:gd name="connsiteY852" fmla="*/ 1910729 h 6858000"/>
              <a:gd name="connsiteX853" fmla="*/ 6964438 w 7472601"/>
              <a:gd name="connsiteY853" fmla="*/ 2209505 h 6858000"/>
              <a:gd name="connsiteX854" fmla="*/ 7367862 w 7472601"/>
              <a:gd name="connsiteY854" fmla="*/ 2806833 h 6858000"/>
              <a:gd name="connsiteX855" fmla="*/ 7364329 w 7472601"/>
              <a:gd name="connsiteY855" fmla="*/ 2826907 h 6858000"/>
              <a:gd name="connsiteX856" fmla="*/ 7290545 w 7472601"/>
              <a:gd name="connsiteY856" fmla="*/ 2850663 h 6858000"/>
              <a:gd name="connsiteX857" fmla="*/ 6472036 w 7472601"/>
              <a:gd name="connsiteY857" fmla="*/ 1959003 h 6858000"/>
              <a:gd name="connsiteX858" fmla="*/ 5792897 w 7472601"/>
              <a:gd name="connsiteY858" fmla="*/ 1647747 h 6858000"/>
              <a:gd name="connsiteX859" fmla="*/ 5842751 w 7472601"/>
              <a:gd name="connsiteY859" fmla="*/ 1816112 h 6858000"/>
              <a:gd name="connsiteX860" fmla="*/ 5847424 w 7472601"/>
              <a:gd name="connsiteY860" fmla="*/ 1815776 h 6858000"/>
              <a:gd name="connsiteX861" fmla="*/ 6399821 w 7472601"/>
              <a:gd name="connsiteY861" fmla="*/ 2344799 h 6858000"/>
              <a:gd name="connsiteX862" fmla="*/ 6323232 w 7472601"/>
              <a:gd name="connsiteY862" fmla="*/ 2389634 h 6858000"/>
              <a:gd name="connsiteX863" fmla="*/ 5942958 w 7472601"/>
              <a:gd name="connsiteY863" fmla="*/ 2077708 h 6858000"/>
              <a:gd name="connsiteX864" fmla="*/ 5921559 w 7472601"/>
              <a:gd name="connsiteY864" fmla="*/ 2378596 h 6858000"/>
              <a:gd name="connsiteX865" fmla="*/ 5817651 w 7472601"/>
              <a:gd name="connsiteY865" fmla="*/ 3023919 h 6858000"/>
              <a:gd name="connsiteX866" fmla="*/ 5729634 w 7472601"/>
              <a:gd name="connsiteY866" fmla="*/ 3051849 h 6858000"/>
              <a:gd name="connsiteX867" fmla="*/ 5611018 w 7472601"/>
              <a:gd name="connsiteY867" fmla="*/ 2316769 h 6858000"/>
              <a:gd name="connsiteX868" fmla="*/ 5687608 w 7472601"/>
              <a:gd name="connsiteY868" fmla="*/ 2039972 h 6858000"/>
              <a:gd name="connsiteX869" fmla="*/ 5657554 w 7472601"/>
              <a:gd name="connsiteY869" fmla="*/ 1576445 h 6858000"/>
              <a:gd name="connsiteX870" fmla="*/ 5150475 w 7472601"/>
              <a:gd name="connsiteY870" fmla="*/ 1274012 h 6858000"/>
              <a:gd name="connsiteX871" fmla="*/ 5349142 w 7472601"/>
              <a:gd name="connsiteY871" fmla="*/ 2204405 h 6858000"/>
              <a:gd name="connsiteX872" fmla="*/ 5262214 w 7472601"/>
              <a:gd name="connsiteY872" fmla="*/ 2233836 h 6858000"/>
              <a:gd name="connsiteX873" fmla="*/ 4981539 w 7472601"/>
              <a:gd name="connsiteY873" fmla="*/ 1542201 h 6858000"/>
              <a:gd name="connsiteX874" fmla="*/ 4958461 w 7472601"/>
              <a:gd name="connsiteY874" fmla="*/ 1136957 h 6858000"/>
              <a:gd name="connsiteX875" fmla="*/ 4655015 w 7472601"/>
              <a:gd name="connsiteY875" fmla="*/ 891426 h 6858000"/>
              <a:gd name="connsiteX876" fmla="*/ 4348002 w 7472601"/>
              <a:gd name="connsiteY876" fmla="*/ 2205895 h 6858000"/>
              <a:gd name="connsiteX877" fmla="*/ 4262250 w 7472601"/>
              <a:gd name="connsiteY877" fmla="*/ 2219972 h 6858000"/>
              <a:gd name="connsiteX878" fmla="*/ 4550611 w 7472601"/>
              <a:gd name="connsiteY878" fmla="*/ 817540 h 6858000"/>
              <a:gd name="connsiteX879" fmla="*/ 4564418 w 7472601"/>
              <a:gd name="connsiteY879" fmla="*/ 808293 h 6858000"/>
              <a:gd name="connsiteX880" fmla="*/ 4266388 w 7472601"/>
              <a:gd name="connsiteY880" fmla="*/ 500083 h 6858000"/>
              <a:gd name="connsiteX881" fmla="*/ 4032842 w 7472601"/>
              <a:gd name="connsiteY881" fmla="*/ 211809 h 6858000"/>
              <a:gd name="connsiteX882" fmla="*/ 3882765 w 7472601"/>
              <a:gd name="connsiteY882" fmla="*/ 0 h 6858000"/>
              <a:gd name="connsiteX883" fmla="*/ 3721337 w 7472601"/>
              <a:gd name="connsiteY883" fmla="*/ 0 h 6858000"/>
              <a:gd name="connsiteX884" fmla="*/ 3797544 w 7472601"/>
              <a:gd name="connsiteY884" fmla="*/ 0 h 6858000"/>
              <a:gd name="connsiteX885" fmla="*/ 3775734 w 7472601"/>
              <a:gd name="connsiteY885" fmla="*/ 95131 h 6858000"/>
              <a:gd name="connsiteX886" fmla="*/ 3724807 w 7472601"/>
              <a:gd name="connsiteY886" fmla="*/ 272257 h 6858000"/>
              <a:gd name="connsiteX887" fmla="*/ 3726844 w 7472601"/>
              <a:gd name="connsiteY887" fmla="*/ 282988 h 6858000"/>
              <a:gd name="connsiteX888" fmla="*/ 3742664 w 7472601"/>
              <a:gd name="connsiteY888" fmla="*/ 279918 h 6858000"/>
              <a:gd name="connsiteX889" fmla="*/ 4103910 w 7472601"/>
              <a:gd name="connsiteY889" fmla="*/ 1161917 h 6858000"/>
              <a:gd name="connsiteX890" fmla="*/ 4020269 w 7472601"/>
              <a:gd name="connsiteY890" fmla="*/ 1200406 h 6858000"/>
              <a:gd name="connsiteX891" fmla="*/ 3674882 w 7472601"/>
              <a:gd name="connsiteY891" fmla="*/ 488524 h 6858000"/>
              <a:gd name="connsiteX892" fmla="*/ 3132682 w 7472601"/>
              <a:gd name="connsiteY892" fmla="*/ 1072284 h 6858000"/>
              <a:gd name="connsiteX893" fmla="*/ 2716346 w 7472601"/>
              <a:gd name="connsiteY893" fmla="*/ 1276376 h 6858000"/>
              <a:gd name="connsiteX894" fmla="*/ 2716772 w 7472601"/>
              <a:gd name="connsiteY894" fmla="*/ 1255462 h 6858000"/>
              <a:gd name="connsiteX895" fmla="*/ 3471096 w 7472601"/>
              <a:gd name="connsiteY895" fmla="*/ 437072 h 6858000"/>
              <a:gd name="connsiteX896" fmla="*/ 3639057 w 7472601"/>
              <a:gd name="connsiteY896" fmla="*/ 286334 h 6858000"/>
              <a:gd name="connsiteX897" fmla="*/ 3640309 w 7472601"/>
              <a:gd name="connsiteY897" fmla="*/ 284664 h 6858000"/>
              <a:gd name="connsiteX898" fmla="*/ 3646022 w 7472601"/>
              <a:gd name="connsiteY898" fmla="*/ 276711 h 6858000"/>
              <a:gd name="connsiteX899" fmla="*/ 3707943 w 7472601"/>
              <a:gd name="connsiteY899" fmla="*/ 65958 h 6858000"/>
              <a:gd name="connsiteX900" fmla="*/ 3721337 w 7472601"/>
              <a:gd name="connsiteY900" fmla="*/ 0 h 6858000"/>
              <a:gd name="connsiteX901" fmla="*/ 2867960 w 7472601"/>
              <a:gd name="connsiteY901" fmla="*/ 0 h 6858000"/>
              <a:gd name="connsiteX902" fmla="*/ 2926351 w 7472601"/>
              <a:gd name="connsiteY902" fmla="*/ 0 h 6858000"/>
              <a:gd name="connsiteX903" fmla="*/ 2902823 w 7472601"/>
              <a:gd name="connsiteY903" fmla="*/ 262929 h 6858000"/>
              <a:gd name="connsiteX904" fmla="*/ 2940663 w 7472601"/>
              <a:gd name="connsiteY904" fmla="*/ 140884 h 6858000"/>
              <a:gd name="connsiteX905" fmla="*/ 2947039 w 7472601"/>
              <a:gd name="connsiteY905" fmla="*/ 122524 h 6858000"/>
              <a:gd name="connsiteX906" fmla="*/ 2984316 w 7472601"/>
              <a:gd name="connsiteY906" fmla="*/ 0 h 6858000"/>
              <a:gd name="connsiteX907" fmla="*/ 3016114 w 7472601"/>
              <a:gd name="connsiteY907" fmla="*/ 0 h 6858000"/>
              <a:gd name="connsiteX908" fmla="*/ 2979949 w 7472601"/>
              <a:gd name="connsiteY908" fmla="*/ 119274 h 6858000"/>
              <a:gd name="connsiteX909" fmla="*/ 3023879 w 7472601"/>
              <a:gd name="connsiteY909" fmla="*/ 0 h 6858000"/>
              <a:gd name="connsiteX910" fmla="*/ 3105400 w 7472601"/>
              <a:gd name="connsiteY910" fmla="*/ 0 h 6858000"/>
              <a:gd name="connsiteX911" fmla="*/ 3094669 w 7472601"/>
              <a:gd name="connsiteY911" fmla="*/ 30308 h 6858000"/>
              <a:gd name="connsiteX912" fmla="*/ 2901945 w 7472601"/>
              <a:gd name="connsiteY912" fmla="*/ 466538 h 6858000"/>
              <a:gd name="connsiteX913" fmla="*/ 2815209 w 7472601"/>
              <a:gd name="connsiteY913" fmla="*/ 497361 h 6858000"/>
              <a:gd name="connsiteX914" fmla="*/ 2844845 w 7472601"/>
              <a:gd name="connsiteY914" fmla="*/ 127638 h 6858000"/>
              <a:gd name="connsiteX915" fmla="*/ 2867960 w 7472601"/>
              <a:gd name="connsiteY915" fmla="*/ 0 h 6858000"/>
              <a:gd name="connsiteX916" fmla="*/ 1057230 w 7472601"/>
              <a:gd name="connsiteY916" fmla="*/ 0 h 6858000"/>
              <a:gd name="connsiteX917" fmla="*/ 1111003 w 7472601"/>
              <a:gd name="connsiteY917" fmla="*/ 0 h 6858000"/>
              <a:gd name="connsiteX918" fmla="*/ 1125553 w 7472601"/>
              <a:gd name="connsiteY918" fmla="*/ 52588 h 6858000"/>
              <a:gd name="connsiteX919" fmla="*/ 1304276 w 7472601"/>
              <a:gd name="connsiteY919" fmla="*/ 476275 h 6858000"/>
              <a:gd name="connsiteX920" fmla="*/ 1492066 w 7472601"/>
              <a:gd name="connsiteY920" fmla="*/ 886333 h 6858000"/>
              <a:gd name="connsiteX921" fmla="*/ 1423698 w 7472601"/>
              <a:gd name="connsiteY921" fmla="*/ 710817 h 6858000"/>
              <a:gd name="connsiteX922" fmla="*/ 1357609 w 7472601"/>
              <a:gd name="connsiteY922" fmla="*/ 532892 h 6858000"/>
              <a:gd name="connsiteX923" fmla="*/ 1309550 w 7472601"/>
              <a:gd name="connsiteY923" fmla="*/ 374031 h 6858000"/>
              <a:gd name="connsiteX924" fmla="*/ 1193673 w 7472601"/>
              <a:gd name="connsiteY924" fmla="*/ 49533 h 6858000"/>
              <a:gd name="connsiteX925" fmla="*/ 1164391 w 7472601"/>
              <a:gd name="connsiteY925" fmla="*/ 0 h 6858000"/>
              <a:gd name="connsiteX926" fmla="*/ 1200666 w 7472601"/>
              <a:gd name="connsiteY926" fmla="*/ 0 h 6858000"/>
              <a:gd name="connsiteX927" fmla="*/ 1223408 w 7472601"/>
              <a:gd name="connsiteY927" fmla="*/ 38996 h 6858000"/>
              <a:gd name="connsiteX928" fmla="*/ 1339635 w 7472601"/>
              <a:gd name="connsiteY928" fmla="*/ 365517 h 6858000"/>
              <a:gd name="connsiteX929" fmla="*/ 1387469 w 7472601"/>
              <a:gd name="connsiteY929" fmla="*/ 523079 h 6858000"/>
              <a:gd name="connsiteX930" fmla="*/ 1452685 w 7472601"/>
              <a:gd name="connsiteY930" fmla="*/ 699806 h 6858000"/>
              <a:gd name="connsiteX931" fmla="*/ 1492092 w 7472601"/>
              <a:gd name="connsiteY931" fmla="*/ 800424 h 6858000"/>
              <a:gd name="connsiteX932" fmla="*/ 1455302 w 7472601"/>
              <a:gd name="connsiteY932" fmla="*/ 632913 h 6858000"/>
              <a:gd name="connsiteX933" fmla="*/ 1222336 w 7472601"/>
              <a:gd name="connsiteY933" fmla="*/ 9480 h 6858000"/>
              <a:gd name="connsiteX934" fmla="*/ 1214634 w 7472601"/>
              <a:gd name="connsiteY934" fmla="*/ 0 h 6858000"/>
              <a:gd name="connsiteX935" fmla="*/ 1289827 w 7472601"/>
              <a:gd name="connsiteY935" fmla="*/ 0 h 6858000"/>
              <a:gd name="connsiteX936" fmla="*/ 1321076 w 7472601"/>
              <a:gd name="connsiteY936" fmla="*/ 59722 h 6858000"/>
              <a:gd name="connsiteX937" fmla="*/ 1512579 w 7472601"/>
              <a:gd name="connsiteY937" fmla="*/ 626441 h 6858000"/>
              <a:gd name="connsiteX938" fmla="*/ 1506076 w 7472601"/>
              <a:gd name="connsiteY938" fmla="*/ 1089289 h 6858000"/>
              <a:gd name="connsiteX939" fmla="*/ 1486346 w 7472601"/>
              <a:gd name="connsiteY939" fmla="*/ 1079919 h 6858000"/>
              <a:gd name="connsiteX940" fmla="*/ 1070511 w 7472601"/>
              <a:gd name="connsiteY940" fmla="*/ 48609 h 6858000"/>
              <a:gd name="connsiteX941" fmla="*/ 1057230 w 7472601"/>
              <a:gd name="connsiteY941" fmla="*/ 0 h 6858000"/>
              <a:gd name="connsiteX942" fmla="*/ 43151 w 7472601"/>
              <a:gd name="connsiteY942" fmla="*/ 0 h 6858000"/>
              <a:gd name="connsiteX943" fmla="*/ 95283 w 7472601"/>
              <a:gd name="connsiteY943" fmla="*/ 0 h 6858000"/>
              <a:gd name="connsiteX944" fmla="*/ 300708 w 7472601"/>
              <a:gd name="connsiteY944" fmla="*/ 154571 h 6858000"/>
              <a:gd name="connsiteX945" fmla="*/ 530414 w 7472601"/>
              <a:gd name="connsiteY945" fmla="*/ 354673 h 6858000"/>
              <a:gd name="connsiteX946" fmla="*/ 333785 w 7472601"/>
              <a:gd name="connsiteY946" fmla="*/ 161564 h 6858000"/>
              <a:gd name="connsiteX947" fmla="*/ 147005 w 7472601"/>
              <a:gd name="connsiteY947" fmla="*/ 0 h 6858000"/>
              <a:gd name="connsiteX948" fmla="*/ 272509 w 7472601"/>
              <a:gd name="connsiteY948" fmla="*/ 0 h 6858000"/>
              <a:gd name="connsiteX949" fmla="*/ 326276 w 7472601"/>
              <a:gd name="connsiteY949" fmla="*/ 45847 h 6858000"/>
              <a:gd name="connsiteX950" fmla="*/ 823759 w 7472601"/>
              <a:gd name="connsiteY950" fmla="*/ 574145 h 6858000"/>
              <a:gd name="connsiteX951" fmla="*/ 811254 w 7472601"/>
              <a:gd name="connsiteY951" fmla="*/ 665546 h 6858000"/>
              <a:gd name="connsiteX952" fmla="*/ 154042 w 7472601"/>
              <a:gd name="connsiteY952" fmla="*/ 261522 h 6858000"/>
              <a:gd name="connsiteX953" fmla="*/ 13550 w 7472601"/>
              <a:gd name="connsiteY953" fmla="*/ 158423 h 6858000"/>
              <a:gd name="connsiteX954" fmla="*/ 0 w 7472601"/>
              <a:gd name="connsiteY954" fmla="*/ 146618 h 6858000"/>
              <a:gd name="connsiteX955" fmla="*/ 0 w 7472601"/>
              <a:gd name="connsiteY955" fmla="*/ 59161 h 6858000"/>
              <a:gd name="connsiteX956" fmla="*/ 45427 w 7472601"/>
              <a:gd name="connsiteY956" fmla="*/ 101078 h 6858000"/>
              <a:gd name="connsiteX957" fmla="*/ 630103 w 7472601"/>
              <a:gd name="connsiteY957" fmla="*/ 485885 h 6858000"/>
              <a:gd name="connsiteX958" fmla="*/ 532040 w 7472601"/>
              <a:gd name="connsiteY958" fmla="*/ 399359 h 6858000"/>
              <a:gd name="connsiteX959" fmla="*/ 517618 w 7472601"/>
              <a:gd name="connsiteY959" fmla="*/ 385726 h 6858000"/>
              <a:gd name="connsiteX960" fmla="*/ 285074 w 7472601"/>
              <a:gd name="connsiteY960" fmla="*/ 182755 h 6858000"/>
              <a:gd name="connsiteX961" fmla="*/ 43151 w 7472601"/>
              <a:gd name="connsiteY961" fmla="*/ 0 h 6858000"/>
              <a:gd name="connsiteX0" fmla="*/ 369702 w 7472601"/>
              <a:gd name="connsiteY0" fmla="*/ 6712169 h 6858000"/>
              <a:gd name="connsiteX1" fmla="*/ 366575 w 7472601"/>
              <a:gd name="connsiteY1" fmla="*/ 6715556 h 6858000"/>
              <a:gd name="connsiteX2" fmla="*/ 371637 w 7472601"/>
              <a:gd name="connsiteY2" fmla="*/ 6713954 h 6858000"/>
              <a:gd name="connsiteX3" fmla="*/ 369702 w 7472601"/>
              <a:gd name="connsiteY3" fmla="*/ 6712169 h 6858000"/>
              <a:gd name="connsiteX4" fmla="*/ 7088673 w 7472601"/>
              <a:gd name="connsiteY4" fmla="*/ 6610396 h 6858000"/>
              <a:gd name="connsiteX5" fmla="*/ 7440138 w 7472601"/>
              <a:gd name="connsiteY5" fmla="*/ 6622648 h 6858000"/>
              <a:gd name="connsiteX6" fmla="*/ 7467600 w 7472601"/>
              <a:gd name="connsiteY6" fmla="*/ 6628217 h 6858000"/>
              <a:gd name="connsiteX7" fmla="*/ 7467600 w 7472601"/>
              <a:gd name="connsiteY7" fmla="*/ 6668575 h 6858000"/>
              <a:gd name="connsiteX8" fmla="*/ 7392322 w 7472601"/>
              <a:gd name="connsiteY8" fmla="*/ 6658238 h 6858000"/>
              <a:gd name="connsiteX9" fmla="*/ 7467600 w 7472601"/>
              <a:gd name="connsiteY9" fmla="*/ 6683873 h 6858000"/>
              <a:gd name="connsiteX10" fmla="*/ 7467600 w 7472601"/>
              <a:gd name="connsiteY10" fmla="*/ 6714215 h 6858000"/>
              <a:gd name="connsiteX11" fmla="*/ 7447383 w 7472601"/>
              <a:gd name="connsiteY11" fmla="*/ 6707202 h 6858000"/>
              <a:gd name="connsiteX12" fmla="*/ 7289862 w 7472601"/>
              <a:gd name="connsiteY12" fmla="*/ 6659827 h 6858000"/>
              <a:gd name="connsiteX13" fmla="*/ 7434024 w 7472601"/>
              <a:gd name="connsiteY13" fmla="*/ 6722130 h 6858000"/>
              <a:gd name="connsiteX14" fmla="*/ 7467600 w 7472601"/>
              <a:gd name="connsiteY14" fmla="*/ 6736157 h 6858000"/>
              <a:gd name="connsiteX15" fmla="*/ 7467600 w 7472601"/>
              <a:gd name="connsiteY15" fmla="*/ 6767913 h 6858000"/>
              <a:gd name="connsiteX16" fmla="*/ 7392158 w 7472601"/>
              <a:gd name="connsiteY16" fmla="*/ 6771365 h 6858000"/>
              <a:gd name="connsiteX17" fmla="*/ 7467600 w 7472601"/>
              <a:gd name="connsiteY17" fmla="*/ 6805948 h 6858000"/>
              <a:gd name="connsiteX18" fmla="*/ 7467600 w 7472601"/>
              <a:gd name="connsiteY18" fmla="*/ 6831490 h 6858000"/>
              <a:gd name="connsiteX19" fmla="*/ 7410696 w 7472601"/>
              <a:gd name="connsiteY19" fmla="*/ 6803861 h 6858000"/>
              <a:gd name="connsiteX20" fmla="*/ 7088673 w 7472601"/>
              <a:gd name="connsiteY20" fmla="*/ 6610396 h 6858000"/>
              <a:gd name="connsiteX21" fmla="*/ 1019354 w 7472601"/>
              <a:gd name="connsiteY21" fmla="*/ 6315006 h 6858000"/>
              <a:gd name="connsiteX22" fmla="*/ 441046 w 7472601"/>
              <a:gd name="connsiteY22" fmla="*/ 6691153 h 6858000"/>
              <a:gd name="connsiteX23" fmla="*/ 1019354 w 7472601"/>
              <a:gd name="connsiteY23" fmla="*/ 6315006 h 6858000"/>
              <a:gd name="connsiteX24" fmla="*/ 991680 w 7472601"/>
              <a:gd name="connsiteY24" fmla="*/ 6298413 h 6858000"/>
              <a:gd name="connsiteX25" fmla="*/ 409060 w 7472601"/>
              <a:gd name="connsiteY25" fmla="*/ 6671470 h 6858000"/>
              <a:gd name="connsiteX26" fmla="*/ 991680 w 7472601"/>
              <a:gd name="connsiteY26" fmla="*/ 6298413 h 6858000"/>
              <a:gd name="connsiteX27" fmla="*/ 103333 w 7472601"/>
              <a:gd name="connsiteY27" fmla="*/ 5699602 h 6858000"/>
              <a:gd name="connsiteX28" fmla="*/ 233938 w 7472601"/>
              <a:gd name="connsiteY28" fmla="*/ 5809416 h 6858000"/>
              <a:gd name="connsiteX29" fmla="*/ 883580 w 7472601"/>
              <a:gd name="connsiteY29" fmla="*/ 6180710 h 6858000"/>
              <a:gd name="connsiteX30" fmla="*/ 487337 w 7472601"/>
              <a:gd name="connsiteY30" fmla="*/ 5950182 h 6858000"/>
              <a:gd name="connsiteX31" fmla="*/ 354051 w 7472601"/>
              <a:gd name="connsiteY31" fmla="*/ 5854912 h 6858000"/>
              <a:gd name="connsiteX32" fmla="*/ 195436 w 7472601"/>
              <a:gd name="connsiteY32" fmla="*/ 5755068 h 6858000"/>
              <a:gd name="connsiteX33" fmla="*/ 103333 w 7472601"/>
              <a:gd name="connsiteY33" fmla="*/ 5699602 h 6858000"/>
              <a:gd name="connsiteX34" fmla="*/ 5539432 w 7472601"/>
              <a:gd name="connsiteY34" fmla="*/ 5642928 h 6858000"/>
              <a:gd name="connsiteX35" fmla="*/ 5555462 w 7472601"/>
              <a:gd name="connsiteY35" fmla="*/ 5694454 h 6858000"/>
              <a:gd name="connsiteX36" fmla="*/ 5828270 w 7472601"/>
              <a:gd name="connsiteY36" fmla="*/ 6320663 h 6858000"/>
              <a:gd name="connsiteX37" fmla="*/ 5947416 w 7472601"/>
              <a:gd name="connsiteY37" fmla="*/ 6574846 h 6858000"/>
              <a:gd name="connsiteX38" fmla="*/ 5539432 w 7472601"/>
              <a:gd name="connsiteY38" fmla="*/ 5642928 h 6858000"/>
              <a:gd name="connsiteX39" fmla="*/ 51253 w 7472601"/>
              <a:gd name="connsiteY39" fmla="*/ 5631825 h 6858000"/>
              <a:gd name="connsiteX40" fmla="*/ 211622 w 7472601"/>
              <a:gd name="connsiteY40" fmla="*/ 5728803 h 6858000"/>
              <a:gd name="connsiteX41" fmla="*/ 371652 w 7472601"/>
              <a:gd name="connsiteY41" fmla="*/ 5829062 h 6858000"/>
              <a:gd name="connsiteX42" fmla="*/ 505903 w 7472601"/>
              <a:gd name="connsiteY42" fmla="*/ 5925221 h 6858000"/>
              <a:gd name="connsiteX43" fmla="*/ 899240 w 7472601"/>
              <a:gd name="connsiteY43" fmla="*/ 6153068 h 6858000"/>
              <a:gd name="connsiteX44" fmla="*/ 988114 w 7472601"/>
              <a:gd name="connsiteY44" fmla="*/ 6174204 h 6858000"/>
              <a:gd name="connsiteX45" fmla="*/ 845971 w 7472601"/>
              <a:gd name="connsiteY45" fmla="*/ 6067177 h 6858000"/>
              <a:gd name="connsiteX46" fmla="*/ 448057 w 7472601"/>
              <a:gd name="connsiteY46" fmla="*/ 5841376 h 6858000"/>
              <a:gd name="connsiteX47" fmla="*/ 51253 w 7472601"/>
              <a:gd name="connsiteY47" fmla="*/ 5631825 h 6858000"/>
              <a:gd name="connsiteX48" fmla="*/ 2606687 w 7472601"/>
              <a:gd name="connsiteY48" fmla="*/ 5630718 h 6858000"/>
              <a:gd name="connsiteX49" fmla="*/ 2645658 w 7472601"/>
              <a:gd name="connsiteY49" fmla="*/ 6640259 h 6858000"/>
              <a:gd name="connsiteX50" fmla="*/ 2606687 w 7472601"/>
              <a:gd name="connsiteY50" fmla="*/ 5630718 h 6858000"/>
              <a:gd name="connsiteX51" fmla="*/ 3642057 w 7472601"/>
              <a:gd name="connsiteY51" fmla="*/ 5573487 h 6858000"/>
              <a:gd name="connsiteX52" fmla="*/ 3632981 w 7472601"/>
              <a:gd name="connsiteY52" fmla="*/ 5579437 h 6858000"/>
              <a:gd name="connsiteX53" fmla="*/ 3382436 w 7472601"/>
              <a:gd name="connsiteY53" fmla="*/ 5952726 h 6858000"/>
              <a:gd name="connsiteX54" fmla="*/ 3191929 w 7472601"/>
              <a:gd name="connsiteY54" fmla="*/ 6662669 h 6858000"/>
              <a:gd name="connsiteX55" fmla="*/ 3369898 w 7472601"/>
              <a:gd name="connsiteY55" fmla="*/ 6081771 h 6858000"/>
              <a:gd name="connsiteX56" fmla="*/ 3642057 w 7472601"/>
              <a:gd name="connsiteY56" fmla="*/ 5573487 h 6858000"/>
              <a:gd name="connsiteX57" fmla="*/ 2650666 w 7472601"/>
              <a:gd name="connsiteY57" fmla="*/ 5530686 h 6858000"/>
              <a:gd name="connsiteX58" fmla="*/ 2650249 w 7472601"/>
              <a:gd name="connsiteY58" fmla="*/ 5532101 h 6858000"/>
              <a:gd name="connsiteX59" fmla="*/ 2663808 w 7472601"/>
              <a:gd name="connsiteY59" fmla="*/ 6535215 h 6858000"/>
              <a:gd name="connsiteX60" fmla="*/ 2665418 w 7472601"/>
              <a:gd name="connsiteY60" fmla="*/ 6132756 h 6858000"/>
              <a:gd name="connsiteX61" fmla="*/ 2650666 w 7472601"/>
              <a:gd name="connsiteY61" fmla="*/ 5530686 h 6858000"/>
              <a:gd name="connsiteX62" fmla="*/ 2680277 w 7472601"/>
              <a:gd name="connsiteY62" fmla="*/ 5479204 h 6858000"/>
              <a:gd name="connsiteX63" fmla="*/ 2678972 w 7472601"/>
              <a:gd name="connsiteY63" fmla="*/ 5481582 h 6858000"/>
              <a:gd name="connsiteX64" fmla="*/ 2696666 w 7472601"/>
              <a:gd name="connsiteY64" fmla="*/ 6133836 h 6858000"/>
              <a:gd name="connsiteX65" fmla="*/ 2695769 w 7472601"/>
              <a:gd name="connsiteY65" fmla="*/ 6390955 h 6858000"/>
              <a:gd name="connsiteX66" fmla="*/ 2739893 w 7472601"/>
              <a:gd name="connsiteY66" fmla="*/ 6108357 h 6858000"/>
              <a:gd name="connsiteX67" fmla="*/ 2680277 w 7472601"/>
              <a:gd name="connsiteY67" fmla="*/ 5479204 h 6858000"/>
              <a:gd name="connsiteX68" fmla="*/ 1132195 w 7472601"/>
              <a:gd name="connsiteY68" fmla="*/ 5467980 h 6858000"/>
              <a:gd name="connsiteX69" fmla="*/ 1679056 w 7472601"/>
              <a:gd name="connsiteY69" fmla="*/ 5516907 h 6858000"/>
              <a:gd name="connsiteX70" fmla="*/ 2128648 w 7472601"/>
              <a:gd name="connsiteY70" fmla="*/ 5474249 h 6858000"/>
              <a:gd name="connsiteX71" fmla="*/ 1825619 w 7472601"/>
              <a:gd name="connsiteY71" fmla="*/ 5478447 h 6858000"/>
              <a:gd name="connsiteX72" fmla="*/ 1737798 w 7472601"/>
              <a:gd name="connsiteY72" fmla="*/ 5483353 h 6858000"/>
              <a:gd name="connsiteX73" fmla="*/ 1132195 w 7472601"/>
              <a:gd name="connsiteY73" fmla="*/ 5467980 h 6858000"/>
              <a:gd name="connsiteX74" fmla="*/ 7454976 w 7472601"/>
              <a:gd name="connsiteY74" fmla="*/ 6318297 h 6858000"/>
              <a:gd name="connsiteX75" fmla="*/ 7467600 w 7472601"/>
              <a:gd name="connsiteY75" fmla="*/ 6012219 h 6858000"/>
              <a:gd name="connsiteX76" fmla="*/ 7356878 w 7472601"/>
              <a:gd name="connsiteY76" fmla="*/ 5981332 h 6858000"/>
              <a:gd name="connsiteX77" fmla="*/ 7467600 w 7472601"/>
              <a:gd name="connsiteY77" fmla="*/ 6163634 h 6858000"/>
              <a:gd name="connsiteX78" fmla="*/ 7448321 w 7472601"/>
              <a:gd name="connsiteY78" fmla="*/ 6190991 h 6858000"/>
              <a:gd name="connsiteX79" fmla="*/ 7467600 w 7472601"/>
              <a:gd name="connsiteY79" fmla="*/ 6221686 h 6858000"/>
              <a:gd name="connsiteX80" fmla="*/ 7467600 w 7472601"/>
              <a:gd name="connsiteY80" fmla="*/ 6334256 h 6858000"/>
              <a:gd name="connsiteX81" fmla="*/ 7454976 w 7472601"/>
              <a:gd name="connsiteY81" fmla="*/ 6318297 h 6858000"/>
              <a:gd name="connsiteX82" fmla="*/ 1456157 w 7472601"/>
              <a:gd name="connsiteY82" fmla="*/ 5371404 h 6858000"/>
              <a:gd name="connsiteX83" fmla="*/ 1244432 w 7472601"/>
              <a:gd name="connsiteY83" fmla="*/ 5385601 h 6858000"/>
              <a:gd name="connsiteX84" fmla="*/ 973990 w 7472601"/>
              <a:gd name="connsiteY84" fmla="*/ 5424940 h 6858000"/>
              <a:gd name="connsiteX85" fmla="*/ 1103809 w 7472601"/>
              <a:gd name="connsiteY85" fmla="*/ 5433720 h 6858000"/>
              <a:gd name="connsiteX86" fmla="*/ 1123454 w 7472601"/>
              <a:gd name="connsiteY86" fmla="*/ 5435727 h 6858000"/>
              <a:gd name="connsiteX87" fmla="*/ 1737017 w 7472601"/>
              <a:gd name="connsiteY87" fmla="*/ 5452183 h 6858000"/>
              <a:gd name="connsiteX88" fmla="*/ 1824397 w 7472601"/>
              <a:gd name="connsiteY88" fmla="*/ 5447757 h 6858000"/>
              <a:gd name="connsiteX89" fmla="*/ 2070059 w 7472601"/>
              <a:gd name="connsiteY89" fmla="*/ 5441660 h 6858000"/>
              <a:gd name="connsiteX90" fmla="*/ 1456157 w 7472601"/>
              <a:gd name="connsiteY90" fmla="*/ 5371404 h 6858000"/>
              <a:gd name="connsiteX91" fmla="*/ 4988186 w 7472601"/>
              <a:gd name="connsiteY91" fmla="*/ 5216467 h 6858000"/>
              <a:gd name="connsiteX92" fmla="*/ 4777334 w 7472601"/>
              <a:gd name="connsiteY92" fmla="*/ 5406072 h 6858000"/>
              <a:gd name="connsiteX93" fmla="*/ 4718341 w 7472601"/>
              <a:gd name="connsiteY93" fmla="*/ 5468043 h 6858000"/>
              <a:gd name="connsiteX94" fmla="*/ 4604655 w 7472601"/>
              <a:gd name="connsiteY94" fmla="*/ 5583434 h 6858000"/>
              <a:gd name="connsiteX95" fmla="*/ 4565074 w 7472601"/>
              <a:gd name="connsiteY95" fmla="*/ 5618550 h 6858000"/>
              <a:gd name="connsiteX96" fmla="*/ 4988186 w 7472601"/>
              <a:gd name="connsiteY96" fmla="*/ 5216467 h 6858000"/>
              <a:gd name="connsiteX97" fmla="*/ 4978032 w 7472601"/>
              <a:gd name="connsiteY97" fmla="*/ 5183809 h 6858000"/>
              <a:gd name="connsiteX98" fmla="*/ 4463413 w 7472601"/>
              <a:gd name="connsiteY98" fmla="*/ 5615162 h 6858000"/>
              <a:gd name="connsiteX99" fmla="*/ 4358134 w 7472601"/>
              <a:gd name="connsiteY99" fmla="*/ 5742791 h 6858000"/>
              <a:gd name="connsiteX100" fmla="*/ 4376219 w 7472601"/>
              <a:gd name="connsiteY100" fmla="*/ 5729027 h 6858000"/>
              <a:gd name="connsiteX101" fmla="*/ 4582340 w 7472601"/>
              <a:gd name="connsiteY101" fmla="*/ 5561037 h 6858000"/>
              <a:gd name="connsiteX102" fmla="*/ 4694684 w 7472601"/>
              <a:gd name="connsiteY102" fmla="*/ 5447098 h 6858000"/>
              <a:gd name="connsiteX103" fmla="*/ 4754123 w 7472601"/>
              <a:gd name="connsiteY103" fmla="*/ 5384643 h 6858000"/>
              <a:gd name="connsiteX104" fmla="*/ 4978032 w 7472601"/>
              <a:gd name="connsiteY104" fmla="*/ 5183809 h 6858000"/>
              <a:gd name="connsiteX105" fmla="*/ 1903353 w 7472601"/>
              <a:gd name="connsiteY105" fmla="*/ 5044827 h 6858000"/>
              <a:gd name="connsiteX106" fmla="*/ 1936931 w 7472601"/>
              <a:gd name="connsiteY106" fmla="*/ 5093954 h 6858000"/>
              <a:gd name="connsiteX107" fmla="*/ 2195868 w 7472601"/>
              <a:gd name="connsiteY107" fmla="*/ 5396574 h 6858000"/>
              <a:gd name="connsiteX108" fmla="*/ 2088852 w 7472601"/>
              <a:gd name="connsiteY108" fmla="*/ 5166123 h 6858000"/>
              <a:gd name="connsiteX109" fmla="*/ 1958241 w 7472601"/>
              <a:gd name="connsiteY109" fmla="*/ 5067955 h 6858000"/>
              <a:gd name="connsiteX110" fmla="*/ 1903353 w 7472601"/>
              <a:gd name="connsiteY110" fmla="*/ 5044827 h 6858000"/>
              <a:gd name="connsiteX111" fmla="*/ 1979378 w 7472601"/>
              <a:gd name="connsiteY111" fmla="*/ 4769504 h 6858000"/>
              <a:gd name="connsiteX112" fmla="*/ 2882120 w 7472601"/>
              <a:gd name="connsiteY112" fmla="*/ 5064547 h 6858000"/>
              <a:gd name="connsiteX113" fmla="*/ 2793103 w 7472601"/>
              <a:gd name="connsiteY113" fmla="*/ 5039699 h 6858000"/>
              <a:gd name="connsiteX114" fmla="*/ 2770041 w 7472601"/>
              <a:gd name="connsiteY114" fmla="*/ 5033634 h 6858000"/>
              <a:gd name="connsiteX115" fmla="*/ 1979378 w 7472601"/>
              <a:gd name="connsiteY115" fmla="*/ 4769504 h 6858000"/>
              <a:gd name="connsiteX116" fmla="*/ 1927410 w 7472601"/>
              <a:gd name="connsiteY116" fmla="*/ 4716164 h 6858000"/>
              <a:gd name="connsiteX117" fmla="*/ 1959587 w 7472601"/>
              <a:gd name="connsiteY117" fmla="*/ 4728849 h 6858000"/>
              <a:gd name="connsiteX118" fmla="*/ 2777707 w 7472601"/>
              <a:gd name="connsiteY118" fmla="*/ 5003991 h 6858000"/>
              <a:gd name="connsiteX119" fmla="*/ 2800768 w 7472601"/>
              <a:gd name="connsiteY119" fmla="*/ 5010056 h 6858000"/>
              <a:gd name="connsiteX120" fmla="*/ 2879408 w 7472601"/>
              <a:gd name="connsiteY120" fmla="*/ 5031590 h 6858000"/>
              <a:gd name="connsiteX121" fmla="*/ 2862295 w 7472601"/>
              <a:gd name="connsiteY121" fmla="*/ 5022958 h 6858000"/>
              <a:gd name="connsiteX122" fmla="*/ 2813343 w 7472601"/>
              <a:gd name="connsiteY122" fmla="*/ 4998369 h 6858000"/>
              <a:gd name="connsiteX123" fmla="*/ 2646245 w 7472601"/>
              <a:gd name="connsiteY123" fmla="*/ 4930999 h 6858000"/>
              <a:gd name="connsiteX124" fmla="*/ 1999243 w 7472601"/>
              <a:gd name="connsiteY124" fmla="*/ 4730524 h 6858000"/>
              <a:gd name="connsiteX125" fmla="*/ 1979527 w 7472601"/>
              <a:gd name="connsiteY125" fmla="*/ 4726651 h 6858000"/>
              <a:gd name="connsiteX126" fmla="*/ 1927410 w 7472601"/>
              <a:gd name="connsiteY126" fmla="*/ 4716164 h 6858000"/>
              <a:gd name="connsiteX127" fmla="*/ 1997014 w 7472601"/>
              <a:gd name="connsiteY127" fmla="*/ 4698007 h 6858000"/>
              <a:gd name="connsiteX128" fmla="*/ 2005458 w 7472601"/>
              <a:gd name="connsiteY128" fmla="*/ 4699540 h 6858000"/>
              <a:gd name="connsiteX129" fmla="*/ 2657186 w 7472601"/>
              <a:gd name="connsiteY129" fmla="*/ 4901687 h 6858000"/>
              <a:gd name="connsiteX130" fmla="*/ 2826662 w 7472601"/>
              <a:gd name="connsiteY130" fmla="*/ 4970362 h 6858000"/>
              <a:gd name="connsiteX131" fmla="*/ 2876100 w 7472601"/>
              <a:gd name="connsiteY131" fmla="*/ 4995397 h 6858000"/>
              <a:gd name="connsiteX132" fmla="*/ 3042600 w 7472601"/>
              <a:gd name="connsiteY132" fmla="*/ 5059532 h 6858000"/>
              <a:gd name="connsiteX133" fmla="*/ 1997014 w 7472601"/>
              <a:gd name="connsiteY133" fmla="*/ 4698007 h 6858000"/>
              <a:gd name="connsiteX134" fmla="*/ 2305292 w 7472601"/>
              <a:gd name="connsiteY134" fmla="*/ 4219492 h 6858000"/>
              <a:gd name="connsiteX135" fmla="*/ 3360922 w 7472601"/>
              <a:gd name="connsiteY135" fmla="*/ 4529373 h 6858000"/>
              <a:gd name="connsiteX136" fmla="*/ 3492420 w 7472601"/>
              <a:gd name="connsiteY136" fmla="*/ 4510145 h 6858000"/>
              <a:gd name="connsiteX137" fmla="*/ 3364086 w 7472601"/>
              <a:gd name="connsiteY137" fmla="*/ 4480340 h 6858000"/>
              <a:gd name="connsiteX138" fmla="*/ 3225818 w 7472601"/>
              <a:gd name="connsiteY138" fmla="*/ 4411822 h 6858000"/>
              <a:gd name="connsiteX139" fmla="*/ 3129696 w 7472601"/>
              <a:gd name="connsiteY139" fmla="*/ 4360704 h 6858000"/>
              <a:gd name="connsiteX140" fmla="*/ 2814545 w 7472601"/>
              <a:gd name="connsiteY140" fmla="*/ 4282955 h 6858000"/>
              <a:gd name="connsiteX141" fmla="*/ 2305292 w 7472601"/>
              <a:gd name="connsiteY141" fmla="*/ 4219492 h 6858000"/>
              <a:gd name="connsiteX142" fmla="*/ 2626982 w 7472601"/>
              <a:gd name="connsiteY142" fmla="*/ 4206450 h 6858000"/>
              <a:gd name="connsiteX143" fmla="*/ 2490617 w 7472601"/>
              <a:gd name="connsiteY143" fmla="*/ 4206951 h 6858000"/>
              <a:gd name="connsiteX144" fmla="*/ 2819869 w 7472601"/>
              <a:gd name="connsiteY144" fmla="*/ 4252936 h 6858000"/>
              <a:gd name="connsiteX145" fmla="*/ 3143018 w 7472601"/>
              <a:gd name="connsiteY145" fmla="*/ 4332698 h 6858000"/>
              <a:gd name="connsiteX146" fmla="*/ 3241520 w 7472601"/>
              <a:gd name="connsiteY146" fmla="*/ 4385112 h 6858000"/>
              <a:gd name="connsiteX147" fmla="*/ 3374575 w 7472601"/>
              <a:gd name="connsiteY147" fmla="*/ 4451517 h 6858000"/>
              <a:gd name="connsiteX148" fmla="*/ 3505221 w 7472601"/>
              <a:gd name="connsiteY148" fmla="*/ 4480757 h 6858000"/>
              <a:gd name="connsiteX149" fmla="*/ 2626982 w 7472601"/>
              <a:gd name="connsiteY149" fmla="*/ 4206450 h 6858000"/>
              <a:gd name="connsiteX150" fmla="*/ 1310106 w 7472601"/>
              <a:gd name="connsiteY150" fmla="*/ 3943217 h 6858000"/>
              <a:gd name="connsiteX151" fmla="*/ 854994 w 7472601"/>
              <a:gd name="connsiteY151" fmla="*/ 4399136 h 6858000"/>
              <a:gd name="connsiteX152" fmla="*/ 742462 w 7472601"/>
              <a:gd name="connsiteY152" fmla="*/ 4594648 h 6858000"/>
              <a:gd name="connsiteX153" fmla="*/ 820602 w 7472601"/>
              <a:gd name="connsiteY153" fmla="*/ 4485915 h 6858000"/>
              <a:gd name="connsiteX154" fmla="*/ 878295 w 7472601"/>
              <a:gd name="connsiteY154" fmla="*/ 4403594 h 6858000"/>
              <a:gd name="connsiteX155" fmla="*/ 1240607 w 7472601"/>
              <a:gd name="connsiteY155" fmla="*/ 4010401 h 6858000"/>
              <a:gd name="connsiteX156" fmla="*/ 1310106 w 7472601"/>
              <a:gd name="connsiteY156" fmla="*/ 3943217 h 6858000"/>
              <a:gd name="connsiteX157" fmla="*/ 1423113 w 7472601"/>
              <a:gd name="connsiteY157" fmla="*/ 3874565 h 6858000"/>
              <a:gd name="connsiteX158" fmla="*/ 1260565 w 7472601"/>
              <a:gd name="connsiteY158" fmla="*/ 4031982 h 6858000"/>
              <a:gd name="connsiteX159" fmla="*/ 901900 w 7472601"/>
              <a:gd name="connsiteY159" fmla="*/ 4421236 h 6858000"/>
              <a:gd name="connsiteX160" fmla="*/ 845044 w 7472601"/>
              <a:gd name="connsiteY160" fmla="*/ 4502436 h 6858000"/>
              <a:gd name="connsiteX161" fmla="*/ 685926 w 7472601"/>
              <a:gd name="connsiteY161" fmla="*/ 4703069 h 6858000"/>
              <a:gd name="connsiteX162" fmla="*/ 684248 w 7472601"/>
              <a:gd name="connsiteY162" fmla="*/ 4706721 h 6858000"/>
              <a:gd name="connsiteX163" fmla="*/ 1423113 w 7472601"/>
              <a:gd name="connsiteY163" fmla="*/ 3874565 h 6858000"/>
              <a:gd name="connsiteX164" fmla="*/ 3316479 w 7472601"/>
              <a:gd name="connsiteY164" fmla="*/ 3872136 h 6858000"/>
              <a:gd name="connsiteX165" fmla="*/ 3546806 w 7472601"/>
              <a:gd name="connsiteY165" fmla="*/ 4356139 h 6858000"/>
              <a:gd name="connsiteX166" fmla="*/ 3364433 w 7472601"/>
              <a:gd name="connsiteY166" fmla="*/ 3953121 h 6858000"/>
              <a:gd name="connsiteX167" fmla="*/ 3316479 w 7472601"/>
              <a:gd name="connsiteY167" fmla="*/ 3872136 h 6858000"/>
              <a:gd name="connsiteX168" fmla="*/ 3291335 w 7472601"/>
              <a:gd name="connsiteY168" fmla="*/ 3767420 h 6858000"/>
              <a:gd name="connsiteX169" fmla="*/ 3390805 w 7472601"/>
              <a:gd name="connsiteY169" fmla="*/ 3937163 h 6858000"/>
              <a:gd name="connsiteX170" fmla="*/ 3579062 w 7472601"/>
              <a:gd name="connsiteY170" fmla="*/ 4359040 h 6858000"/>
              <a:gd name="connsiteX171" fmla="*/ 3467355 w 7472601"/>
              <a:gd name="connsiteY171" fmla="*/ 3988130 h 6858000"/>
              <a:gd name="connsiteX172" fmla="*/ 3310753 w 7472601"/>
              <a:gd name="connsiteY172" fmla="*/ 3787140 h 6858000"/>
              <a:gd name="connsiteX173" fmla="*/ 3291335 w 7472601"/>
              <a:gd name="connsiteY173" fmla="*/ 3767420 h 6858000"/>
              <a:gd name="connsiteX174" fmla="*/ 1635889 w 7472601"/>
              <a:gd name="connsiteY174" fmla="*/ 3709494 h 6858000"/>
              <a:gd name="connsiteX175" fmla="*/ 1634800 w 7472601"/>
              <a:gd name="connsiteY175" fmla="*/ 3731111 h 6858000"/>
              <a:gd name="connsiteX176" fmla="*/ 1635889 w 7472601"/>
              <a:gd name="connsiteY176" fmla="*/ 3709494 h 6858000"/>
              <a:gd name="connsiteX177" fmla="*/ 1510397 w 7472601"/>
              <a:gd name="connsiteY177" fmla="*/ 3684705 h 6858000"/>
              <a:gd name="connsiteX178" fmla="*/ 1146550 w 7472601"/>
              <a:gd name="connsiteY178" fmla="*/ 3802012 h 6858000"/>
              <a:gd name="connsiteX179" fmla="*/ 698834 w 7472601"/>
              <a:gd name="connsiteY179" fmla="*/ 3952272 h 6858000"/>
              <a:gd name="connsiteX180" fmla="*/ 34256 w 7472601"/>
              <a:gd name="connsiteY180" fmla="*/ 4347603 h 6858000"/>
              <a:gd name="connsiteX181" fmla="*/ 527241 w 7472601"/>
              <a:gd name="connsiteY181" fmla="*/ 4065078 h 6858000"/>
              <a:gd name="connsiteX182" fmla="*/ 1510397 w 7472601"/>
              <a:gd name="connsiteY182" fmla="*/ 3684705 h 6858000"/>
              <a:gd name="connsiteX183" fmla="*/ 1313114 w 7472601"/>
              <a:gd name="connsiteY183" fmla="*/ 3655216 h 6858000"/>
              <a:gd name="connsiteX184" fmla="*/ 1109304 w 7472601"/>
              <a:gd name="connsiteY184" fmla="*/ 3669030 h 6858000"/>
              <a:gd name="connsiteX185" fmla="*/ 8129 w 7472601"/>
              <a:gd name="connsiteY185" fmla="*/ 4330519 h 6858000"/>
              <a:gd name="connsiteX186" fmla="*/ 687572 w 7472601"/>
              <a:gd name="connsiteY186" fmla="*/ 3925629 h 6858000"/>
              <a:gd name="connsiteX187" fmla="*/ 1138365 w 7472601"/>
              <a:gd name="connsiteY187" fmla="*/ 3774515 h 6858000"/>
              <a:gd name="connsiteX188" fmla="*/ 1505579 w 7472601"/>
              <a:gd name="connsiteY188" fmla="*/ 3655526 h 6858000"/>
              <a:gd name="connsiteX189" fmla="*/ 1313114 w 7472601"/>
              <a:gd name="connsiteY189" fmla="*/ 3655216 h 6858000"/>
              <a:gd name="connsiteX190" fmla="*/ 3655073 w 7472601"/>
              <a:gd name="connsiteY190" fmla="*/ 3650884 h 6858000"/>
              <a:gd name="connsiteX191" fmla="*/ 3989938 w 7472601"/>
              <a:gd name="connsiteY191" fmla="*/ 3991685 h 6858000"/>
              <a:gd name="connsiteX192" fmla="*/ 4393907 w 7472601"/>
              <a:gd name="connsiteY192" fmla="*/ 4261258 h 6858000"/>
              <a:gd name="connsiteX193" fmla="*/ 4648051 w 7472601"/>
              <a:gd name="connsiteY193" fmla="*/ 4374051 h 6858000"/>
              <a:gd name="connsiteX194" fmla="*/ 4383389 w 7472601"/>
              <a:gd name="connsiteY194" fmla="*/ 4184369 h 6858000"/>
              <a:gd name="connsiteX195" fmla="*/ 4165508 w 7472601"/>
              <a:gd name="connsiteY195" fmla="*/ 4035196 h 6858000"/>
              <a:gd name="connsiteX196" fmla="*/ 4068162 w 7472601"/>
              <a:gd name="connsiteY196" fmla="*/ 3953394 h 6858000"/>
              <a:gd name="connsiteX197" fmla="*/ 3981416 w 7472601"/>
              <a:gd name="connsiteY197" fmla="*/ 3880482 h 6858000"/>
              <a:gd name="connsiteX198" fmla="*/ 3800147 w 7472601"/>
              <a:gd name="connsiteY198" fmla="*/ 3749872 h 6858000"/>
              <a:gd name="connsiteX199" fmla="*/ 3655073 w 7472601"/>
              <a:gd name="connsiteY199" fmla="*/ 3650884 h 6858000"/>
              <a:gd name="connsiteX200" fmla="*/ 3670252 w 7472601"/>
              <a:gd name="connsiteY200" fmla="*/ 3622798 h 6858000"/>
              <a:gd name="connsiteX201" fmla="*/ 3817258 w 7472601"/>
              <a:gd name="connsiteY201" fmla="*/ 3723577 h 6858000"/>
              <a:gd name="connsiteX202" fmla="*/ 4000461 w 7472601"/>
              <a:gd name="connsiteY202" fmla="*/ 3855966 h 6858000"/>
              <a:gd name="connsiteX203" fmla="*/ 4088180 w 7472601"/>
              <a:gd name="connsiteY203" fmla="*/ 3929774 h 6858000"/>
              <a:gd name="connsiteX204" fmla="*/ 4184555 w 7472601"/>
              <a:gd name="connsiteY204" fmla="*/ 4010683 h 6858000"/>
              <a:gd name="connsiteX205" fmla="*/ 4399563 w 7472601"/>
              <a:gd name="connsiteY205" fmla="*/ 4158106 h 6858000"/>
              <a:gd name="connsiteX206" fmla="*/ 4684469 w 7472601"/>
              <a:gd name="connsiteY206" fmla="*/ 4364680 h 6858000"/>
              <a:gd name="connsiteX207" fmla="*/ 4690271 w 7472601"/>
              <a:gd name="connsiteY207" fmla="*/ 4370034 h 6858000"/>
              <a:gd name="connsiteX208" fmla="*/ 4136093 w 7472601"/>
              <a:gd name="connsiteY208" fmla="*/ 3858466 h 6858000"/>
              <a:gd name="connsiteX209" fmla="*/ 3670252 w 7472601"/>
              <a:gd name="connsiteY209" fmla="*/ 3622798 h 6858000"/>
              <a:gd name="connsiteX210" fmla="*/ 4440129 w 7472601"/>
              <a:gd name="connsiteY210" fmla="*/ 3448571 h 6858000"/>
              <a:gd name="connsiteX211" fmla="*/ 4856525 w 7472601"/>
              <a:gd name="connsiteY211" fmla="*/ 3915351 h 6858000"/>
              <a:gd name="connsiteX212" fmla="*/ 5059055 w 7472601"/>
              <a:gd name="connsiteY212" fmla="*/ 4108918 h 6858000"/>
              <a:gd name="connsiteX213" fmla="*/ 5290070 w 7472601"/>
              <a:gd name="connsiteY213" fmla="*/ 4263619 h 6858000"/>
              <a:gd name="connsiteX214" fmla="*/ 4834991 w 7472601"/>
              <a:gd name="connsiteY214" fmla="*/ 3830985 h 6858000"/>
              <a:gd name="connsiteX215" fmla="*/ 4440129 w 7472601"/>
              <a:gd name="connsiteY215" fmla="*/ 3448571 h 6858000"/>
              <a:gd name="connsiteX216" fmla="*/ 4441737 w 7472601"/>
              <a:gd name="connsiteY216" fmla="*/ 3399734 h 6858000"/>
              <a:gd name="connsiteX217" fmla="*/ 4431236 w 7472601"/>
              <a:gd name="connsiteY217" fmla="*/ 3400954 h 6858000"/>
              <a:gd name="connsiteX218" fmla="*/ 4557150 w 7472601"/>
              <a:gd name="connsiteY218" fmla="*/ 3510023 h 6858000"/>
              <a:gd name="connsiteX219" fmla="*/ 4856936 w 7472601"/>
              <a:gd name="connsiteY219" fmla="*/ 3809146 h 6858000"/>
              <a:gd name="connsiteX220" fmla="*/ 5111996 w 7472601"/>
              <a:gd name="connsiteY220" fmla="*/ 4065759 h 6858000"/>
              <a:gd name="connsiteX221" fmla="*/ 5388878 w 7472601"/>
              <a:gd name="connsiteY221" fmla="*/ 4300185 h 6858000"/>
              <a:gd name="connsiteX222" fmla="*/ 5425556 w 7472601"/>
              <a:gd name="connsiteY222" fmla="*/ 4308967 h 6858000"/>
              <a:gd name="connsiteX223" fmla="*/ 4943646 w 7472601"/>
              <a:gd name="connsiteY223" fmla="*/ 3822916 h 6858000"/>
              <a:gd name="connsiteX224" fmla="*/ 4594837 w 7472601"/>
              <a:gd name="connsiteY224" fmla="*/ 3532274 h 6858000"/>
              <a:gd name="connsiteX225" fmla="*/ 4441737 w 7472601"/>
              <a:gd name="connsiteY225" fmla="*/ 3399734 h 6858000"/>
              <a:gd name="connsiteX226" fmla="*/ 5425834 w 7472601"/>
              <a:gd name="connsiteY226" fmla="*/ 3162785 h 6858000"/>
              <a:gd name="connsiteX227" fmla="*/ 5401644 w 7472601"/>
              <a:gd name="connsiteY227" fmla="*/ 3617847 h 6858000"/>
              <a:gd name="connsiteX228" fmla="*/ 5467256 w 7472601"/>
              <a:gd name="connsiteY228" fmla="*/ 4175494 h 6858000"/>
              <a:gd name="connsiteX229" fmla="*/ 5448069 w 7472601"/>
              <a:gd name="connsiteY229" fmla="*/ 3567554 h 6858000"/>
              <a:gd name="connsiteX230" fmla="*/ 5425834 w 7472601"/>
              <a:gd name="connsiteY230" fmla="*/ 3162785 h 6858000"/>
              <a:gd name="connsiteX231" fmla="*/ 1318687 w 7472601"/>
              <a:gd name="connsiteY231" fmla="*/ 3113840 h 6858000"/>
              <a:gd name="connsiteX232" fmla="*/ 1066793 w 7472601"/>
              <a:gd name="connsiteY232" fmla="*/ 3212171 h 6858000"/>
              <a:gd name="connsiteX233" fmla="*/ 993319 w 7472601"/>
              <a:gd name="connsiteY233" fmla="*/ 3247648 h 6858000"/>
              <a:gd name="connsiteX234" fmla="*/ 853081 w 7472601"/>
              <a:gd name="connsiteY234" fmla="*/ 3312410 h 6858000"/>
              <a:gd name="connsiteX235" fmla="*/ 805957 w 7472601"/>
              <a:gd name="connsiteY235" fmla="*/ 3330443 h 6858000"/>
              <a:gd name="connsiteX236" fmla="*/ 1318687 w 7472601"/>
              <a:gd name="connsiteY236" fmla="*/ 3113840 h 6858000"/>
              <a:gd name="connsiteX237" fmla="*/ 5453702 w 7472601"/>
              <a:gd name="connsiteY237" fmla="*/ 3090882 h 6858000"/>
              <a:gd name="connsiteX238" fmla="*/ 5480135 w 7472601"/>
              <a:gd name="connsiteY238" fmla="*/ 3565802 h 6858000"/>
              <a:gd name="connsiteX239" fmla="*/ 5499023 w 7472601"/>
              <a:gd name="connsiteY239" fmla="*/ 4166310 h 6858000"/>
              <a:gd name="connsiteX240" fmla="*/ 5547022 w 7472601"/>
              <a:gd name="connsiteY240" fmla="*/ 3607838 h 6858000"/>
              <a:gd name="connsiteX241" fmla="*/ 5515964 w 7472601"/>
              <a:gd name="connsiteY241" fmla="*/ 3378541 h 6858000"/>
              <a:gd name="connsiteX242" fmla="*/ 5453702 w 7472601"/>
              <a:gd name="connsiteY242" fmla="*/ 3090882 h 6858000"/>
              <a:gd name="connsiteX243" fmla="*/ 1238695 w 7472601"/>
              <a:gd name="connsiteY243" fmla="*/ 3076820 h 6858000"/>
              <a:gd name="connsiteX244" fmla="*/ 716371 w 7472601"/>
              <a:gd name="connsiteY244" fmla="*/ 3293249 h 6858000"/>
              <a:gd name="connsiteX245" fmla="*/ 579522 w 7472601"/>
              <a:gd name="connsiteY245" fmla="*/ 3371759 h 6858000"/>
              <a:gd name="connsiteX246" fmla="*/ 600288 w 7472601"/>
              <a:gd name="connsiteY246" fmla="*/ 3365555 h 6858000"/>
              <a:gd name="connsiteX247" fmla="*/ 840692 w 7472601"/>
              <a:gd name="connsiteY247" fmla="*/ 3284921 h 6858000"/>
              <a:gd name="connsiteX248" fmla="*/ 979248 w 7472601"/>
              <a:gd name="connsiteY248" fmla="*/ 3221003 h 6858000"/>
              <a:gd name="connsiteX249" fmla="*/ 1053282 w 7472601"/>
              <a:gd name="connsiteY249" fmla="*/ 3185247 h 6858000"/>
              <a:gd name="connsiteX250" fmla="*/ 1320603 w 7472601"/>
              <a:gd name="connsiteY250" fmla="*/ 3081281 h 6858000"/>
              <a:gd name="connsiteX251" fmla="*/ 1238695 w 7472601"/>
              <a:gd name="connsiteY251" fmla="*/ 3076820 h 6858000"/>
              <a:gd name="connsiteX252" fmla="*/ 5425627 w 7472601"/>
              <a:gd name="connsiteY252" fmla="*/ 2954192 h 6858000"/>
              <a:gd name="connsiteX253" fmla="*/ 5470770 w 7472601"/>
              <a:gd name="connsiteY253" fmla="*/ 3005435 h 6858000"/>
              <a:gd name="connsiteX254" fmla="*/ 5519779 w 7472601"/>
              <a:gd name="connsiteY254" fmla="*/ 4359223 h 6858000"/>
              <a:gd name="connsiteX255" fmla="*/ 5520293 w 7472601"/>
              <a:gd name="connsiteY255" fmla="*/ 4360602 h 6858000"/>
              <a:gd name="connsiteX256" fmla="*/ 5767221 w 7472601"/>
              <a:gd name="connsiteY256" fmla="*/ 4665564 h 6858000"/>
              <a:gd name="connsiteX257" fmla="*/ 6937169 w 7472601"/>
              <a:gd name="connsiteY257" fmla="*/ 4815941 h 6858000"/>
              <a:gd name="connsiteX258" fmla="*/ 6953922 w 7472601"/>
              <a:gd name="connsiteY258" fmla="*/ 4890068 h 6858000"/>
              <a:gd name="connsiteX259" fmla="*/ 6071359 w 7472601"/>
              <a:gd name="connsiteY259" fmla="*/ 4770770 h 6858000"/>
              <a:gd name="connsiteX260" fmla="*/ 6038839 w 7472601"/>
              <a:gd name="connsiteY260" fmla="*/ 4764474 h 6858000"/>
              <a:gd name="connsiteX261" fmla="*/ 6038706 w 7472601"/>
              <a:gd name="connsiteY261" fmla="*/ 4763847 h 6858000"/>
              <a:gd name="connsiteX262" fmla="*/ 6037784 w 7472601"/>
              <a:gd name="connsiteY262" fmla="*/ 4764270 h 6858000"/>
              <a:gd name="connsiteX263" fmla="*/ 6038839 w 7472601"/>
              <a:gd name="connsiteY263" fmla="*/ 4764474 h 6858000"/>
              <a:gd name="connsiteX264" fmla="*/ 6040338 w 7472601"/>
              <a:gd name="connsiteY264" fmla="*/ 4771418 h 6858000"/>
              <a:gd name="connsiteX265" fmla="*/ 6024488 w 7472601"/>
              <a:gd name="connsiteY265" fmla="*/ 4809903 h 6858000"/>
              <a:gd name="connsiteX266" fmla="*/ 5599771 w 7472601"/>
              <a:gd name="connsiteY266" fmla="*/ 5509652 h 6858000"/>
              <a:gd name="connsiteX267" fmla="*/ 5548843 w 7472601"/>
              <a:gd name="connsiteY267" fmla="*/ 5563845 h 6858000"/>
              <a:gd name="connsiteX268" fmla="*/ 5940952 w 7472601"/>
              <a:gd name="connsiteY268" fmla="*/ 6250028 h 6858000"/>
              <a:gd name="connsiteX269" fmla="*/ 6043441 w 7472601"/>
              <a:gd name="connsiteY269" fmla="*/ 6665847 h 6858000"/>
              <a:gd name="connsiteX270" fmla="*/ 6093432 w 7472601"/>
              <a:gd name="connsiteY270" fmla="*/ 6858000 h 6858000"/>
              <a:gd name="connsiteX271" fmla="*/ 6034344 w 7472601"/>
              <a:gd name="connsiteY271" fmla="*/ 6858000 h 6858000"/>
              <a:gd name="connsiteX272" fmla="*/ 6026679 w 7472601"/>
              <a:gd name="connsiteY272" fmla="*/ 6836959 h 6858000"/>
              <a:gd name="connsiteX273" fmla="*/ 5800441 w 7472601"/>
              <a:gd name="connsiteY273" fmla="*/ 6335286 h 6858000"/>
              <a:gd name="connsiteX274" fmla="*/ 5526562 w 7472601"/>
              <a:gd name="connsiteY274" fmla="*/ 5705388 h 6858000"/>
              <a:gd name="connsiteX275" fmla="*/ 5519640 w 7472601"/>
              <a:gd name="connsiteY275" fmla="*/ 5683774 h 6858000"/>
              <a:gd name="connsiteX276" fmla="*/ 5844559 w 7472601"/>
              <a:gd name="connsiteY276" fmla="*/ 6553349 h 6858000"/>
              <a:gd name="connsiteX277" fmla="*/ 5975994 w 7472601"/>
              <a:gd name="connsiteY277" fmla="*/ 6858000 h 6858000"/>
              <a:gd name="connsiteX278" fmla="*/ 5898547 w 7472601"/>
              <a:gd name="connsiteY278" fmla="*/ 6858000 h 6858000"/>
              <a:gd name="connsiteX279" fmla="*/ 5682041 w 7472601"/>
              <a:gd name="connsiteY279" fmla="*/ 6355860 h 6858000"/>
              <a:gd name="connsiteX280" fmla="*/ 5461758 w 7472601"/>
              <a:gd name="connsiteY280" fmla="*/ 5820220 h 6858000"/>
              <a:gd name="connsiteX281" fmla="*/ 5237282 w 7472601"/>
              <a:gd name="connsiteY281" fmla="*/ 6579086 h 6858000"/>
              <a:gd name="connsiteX282" fmla="*/ 5115009 w 7472601"/>
              <a:gd name="connsiteY282" fmla="*/ 6858000 h 6858000"/>
              <a:gd name="connsiteX283" fmla="*/ 5028074 w 7472601"/>
              <a:gd name="connsiteY283" fmla="*/ 6858000 h 6858000"/>
              <a:gd name="connsiteX284" fmla="*/ 5079508 w 7472601"/>
              <a:gd name="connsiteY284" fmla="*/ 6749074 h 6858000"/>
              <a:gd name="connsiteX285" fmla="*/ 5371846 w 7472601"/>
              <a:gd name="connsiteY285" fmla="*/ 5924413 h 6858000"/>
              <a:gd name="connsiteX286" fmla="*/ 5270512 w 7472601"/>
              <a:gd name="connsiteY286" fmla="*/ 6138975 h 6858000"/>
              <a:gd name="connsiteX287" fmla="*/ 5062409 w 7472601"/>
              <a:gd name="connsiteY287" fmla="*/ 6653544 h 6858000"/>
              <a:gd name="connsiteX288" fmla="*/ 5036628 w 7472601"/>
              <a:gd name="connsiteY288" fmla="*/ 6754247 h 6858000"/>
              <a:gd name="connsiteX289" fmla="*/ 5009112 w 7472601"/>
              <a:gd name="connsiteY289" fmla="*/ 6858000 h 6858000"/>
              <a:gd name="connsiteX290" fmla="*/ 4976679 w 7472601"/>
              <a:gd name="connsiteY290" fmla="*/ 6858000 h 6858000"/>
              <a:gd name="connsiteX291" fmla="*/ 5006537 w 7472601"/>
              <a:gd name="connsiteY291" fmla="*/ 6747068 h 6858000"/>
              <a:gd name="connsiteX292" fmla="*/ 5032723 w 7472601"/>
              <a:gd name="connsiteY292" fmla="*/ 6644957 h 6858000"/>
              <a:gd name="connsiteX293" fmla="*/ 5242949 w 7472601"/>
              <a:gd name="connsiteY293" fmla="*/ 6125175 h 6858000"/>
              <a:gd name="connsiteX294" fmla="*/ 5286321 w 7472601"/>
              <a:gd name="connsiteY294" fmla="*/ 6033555 h 6858000"/>
              <a:gd name="connsiteX295" fmla="*/ 5008210 w 7472601"/>
              <a:gd name="connsiteY295" fmla="*/ 6649194 h 6858000"/>
              <a:gd name="connsiteX296" fmla="*/ 4986321 w 7472601"/>
              <a:gd name="connsiteY296" fmla="*/ 6765687 h 6858000"/>
              <a:gd name="connsiteX297" fmla="*/ 4973474 w 7472601"/>
              <a:gd name="connsiteY297" fmla="*/ 6858000 h 6858000"/>
              <a:gd name="connsiteX298" fmla="*/ 4907178 w 7472601"/>
              <a:gd name="connsiteY298" fmla="*/ 6858000 h 6858000"/>
              <a:gd name="connsiteX299" fmla="*/ 4910810 w 7472601"/>
              <a:gd name="connsiteY299" fmla="*/ 6829660 h 6858000"/>
              <a:gd name="connsiteX300" fmla="*/ 4987461 w 7472601"/>
              <a:gd name="connsiteY300" fmla="*/ 6432994 h 6858000"/>
              <a:gd name="connsiteX301" fmla="*/ 5179262 w 7472601"/>
              <a:gd name="connsiteY301" fmla="*/ 6035044 h 6858000"/>
              <a:gd name="connsiteX302" fmla="*/ 4689678 w 7472601"/>
              <a:gd name="connsiteY302" fmla="*/ 6440241 h 6858000"/>
              <a:gd name="connsiteX303" fmla="*/ 4477543 w 7472601"/>
              <a:gd name="connsiteY303" fmla="*/ 6674836 h 6858000"/>
              <a:gd name="connsiteX304" fmla="*/ 4329957 w 7472601"/>
              <a:gd name="connsiteY304" fmla="*/ 6858000 h 6858000"/>
              <a:gd name="connsiteX305" fmla="*/ 4218595 w 7472601"/>
              <a:gd name="connsiteY305" fmla="*/ 6858000 h 6858000"/>
              <a:gd name="connsiteX306" fmla="*/ 4368888 w 7472601"/>
              <a:gd name="connsiteY306" fmla="*/ 6668412 h 6858000"/>
              <a:gd name="connsiteX307" fmla="*/ 4563091 w 7472601"/>
              <a:gd name="connsiteY307" fmla="*/ 6442508 h 6858000"/>
              <a:gd name="connsiteX308" fmla="*/ 5387324 w 7472601"/>
              <a:gd name="connsiteY308" fmla="*/ 5705830 h 6858000"/>
              <a:gd name="connsiteX309" fmla="*/ 5073620 w 7472601"/>
              <a:gd name="connsiteY309" fmla="*/ 5955437 h 6858000"/>
              <a:gd name="connsiteX310" fmla="*/ 4689789 w 7472601"/>
              <a:gd name="connsiteY310" fmla="*/ 6268382 h 6858000"/>
              <a:gd name="connsiteX311" fmla="*/ 4418722 w 7472601"/>
              <a:gd name="connsiteY311" fmla="*/ 6570886 h 6858000"/>
              <a:gd name="connsiteX312" fmla="*/ 4214944 w 7472601"/>
              <a:gd name="connsiteY312" fmla="*/ 6858000 h 6858000"/>
              <a:gd name="connsiteX313" fmla="*/ 4177898 w 7472601"/>
              <a:gd name="connsiteY313" fmla="*/ 6858000 h 6858000"/>
              <a:gd name="connsiteX314" fmla="*/ 4391597 w 7472601"/>
              <a:gd name="connsiteY314" fmla="*/ 6556370 h 6858000"/>
              <a:gd name="connsiteX315" fmla="*/ 4668889 w 7472601"/>
              <a:gd name="connsiteY315" fmla="*/ 6246399 h 6858000"/>
              <a:gd name="connsiteX316" fmla="*/ 5055427 w 7472601"/>
              <a:gd name="connsiteY316" fmla="*/ 5931476 h 6858000"/>
              <a:gd name="connsiteX317" fmla="*/ 5371814 w 7472601"/>
              <a:gd name="connsiteY317" fmla="*/ 5678975 h 6858000"/>
              <a:gd name="connsiteX318" fmla="*/ 4987918 w 7472601"/>
              <a:gd name="connsiteY318" fmla="*/ 5838701 h 6858000"/>
              <a:gd name="connsiteX319" fmla="*/ 4317146 w 7472601"/>
              <a:gd name="connsiteY319" fmla="*/ 6587716 h 6858000"/>
              <a:gd name="connsiteX320" fmla="*/ 4171627 w 7472601"/>
              <a:gd name="connsiteY320" fmla="*/ 6858000 h 6858000"/>
              <a:gd name="connsiteX321" fmla="*/ 4081585 w 7472601"/>
              <a:gd name="connsiteY321" fmla="*/ 6858000 h 6858000"/>
              <a:gd name="connsiteX322" fmla="*/ 4238603 w 7472601"/>
              <a:gd name="connsiteY322" fmla="*/ 6559341 h 6858000"/>
              <a:gd name="connsiteX323" fmla="*/ 4778333 w 7472601"/>
              <a:gd name="connsiteY323" fmla="*/ 5873626 h 6858000"/>
              <a:gd name="connsiteX324" fmla="*/ 5414185 w 7472601"/>
              <a:gd name="connsiteY324" fmla="*/ 5573882 h 6858000"/>
              <a:gd name="connsiteX325" fmla="*/ 5959648 w 7472601"/>
              <a:gd name="connsiteY325" fmla="*/ 4760797 h 6858000"/>
              <a:gd name="connsiteX326" fmla="*/ 5355019 w 7472601"/>
              <a:gd name="connsiteY326" fmla="*/ 4734672 h 6858000"/>
              <a:gd name="connsiteX327" fmla="*/ 5083565 w 7472601"/>
              <a:gd name="connsiteY327" fmla="*/ 5179121 h 6858000"/>
              <a:gd name="connsiteX328" fmla="*/ 4713577 w 7472601"/>
              <a:gd name="connsiteY328" fmla="*/ 5616803 h 6858000"/>
              <a:gd name="connsiteX329" fmla="*/ 3989559 w 7472601"/>
              <a:gd name="connsiteY329" fmla="*/ 6145945 h 6858000"/>
              <a:gd name="connsiteX330" fmla="*/ 3939824 w 7472601"/>
              <a:gd name="connsiteY330" fmla="*/ 6066900 h 6858000"/>
              <a:gd name="connsiteX331" fmla="*/ 4584537 w 7472601"/>
              <a:gd name="connsiteY331" fmla="*/ 5324826 h 6858000"/>
              <a:gd name="connsiteX332" fmla="*/ 5037105 w 7472601"/>
              <a:gd name="connsiteY332" fmla="*/ 5088765 h 6858000"/>
              <a:gd name="connsiteX333" fmla="*/ 5039930 w 7472601"/>
              <a:gd name="connsiteY333" fmla="*/ 5089585 h 6858000"/>
              <a:gd name="connsiteX334" fmla="*/ 5263764 w 7472601"/>
              <a:gd name="connsiteY334" fmla="*/ 4735525 h 6858000"/>
              <a:gd name="connsiteX335" fmla="*/ 4086300 w 7472601"/>
              <a:gd name="connsiteY335" fmla="*/ 4884599 h 6858000"/>
              <a:gd name="connsiteX336" fmla="*/ 4085485 w 7472601"/>
              <a:gd name="connsiteY336" fmla="*/ 4899070 h 6858000"/>
              <a:gd name="connsiteX337" fmla="*/ 3871915 w 7472601"/>
              <a:gd name="connsiteY337" fmla="*/ 5253645 h 6858000"/>
              <a:gd name="connsiteX338" fmla="*/ 3799374 w 7472601"/>
              <a:gd name="connsiteY338" fmla="*/ 5466127 h 6858000"/>
              <a:gd name="connsiteX339" fmla="*/ 3498850 w 7472601"/>
              <a:gd name="connsiteY339" fmla="*/ 6661888 h 6858000"/>
              <a:gd name="connsiteX340" fmla="*/ 3399216 w 7472601"/>
              <a:gd name="connsiteY340" fmla="*/ 6858000 h 6858000"/>
              <a:gd name="connsiteX341" fmla="*/ 3303688 w 7472601"/>
              <a:gd name="connsiteY341" fmla="*/ 6858000 h 6858000"/>
              <a:gd name="connsiteX342" fmla="*/ 3391774 w 7472601"/>
              <a:gd name="connsiteY342" fmla="*/ 6697181 h 6858000"/>
              <a:gd name="connsiteX343" fmla="*/ 3735540 w 7472601"/>
              <a:gd name="connsiteY343" fmla="*/ 5546923 h 6858000"/>
              <a:gd name="connsiteX344" fmla="*/ 3729438 w 7472601"/>
              <a:gd name="connsiteY344" fmla="*/ 5569058 h 6858000"/>
              <a:gd name="connsiteX345" fmla="*/ 3707782 w 7472601"/>
              <a:gd name="connsiteY345" fmla="*/ 5644908 h 6858000"/>
              <a:gd name="connsiteX346" fmla="*/ 3583827 w 7472601"/>
              <a:gd name="connsiteY346" fmla="*/ 6039215 h 6858000"/>
              <a:gd name="connsiteX347" fmla="*/ 3547861 w 7472601"/>
              <a:gd name="connsiteY347" fmla="*/ 6129609 h 6858000"/>
              <a:gd name="connsiteX348" fmla="*/ 3490905 w 7472601"/>
              <a:gd name="connsiteY348" fmla="*/ 6277660 h 6858000"/>
              <a:gd name="connsiteX349" fmla="*/ 3455859 w 7472601"/>
              <a:gd name="connsiteY349" fmla="*/ 6391301 h 6858000"/>
              <a:gd name="connsiteX350" fmla="*/ 3429112 w 7472601"/>
              <a:gd name="connsiteY350" fmla="*/ 6479469 h 6858000"/>
              <a:gd name="connsiteX351" fmla="*/ 3304862 w 7472601"/>
              <a:gd name="connsiteY351" fmla="*/ 6796476 h 6858000"/>
              <a:gd name="connsiteX352" fmla="*/ 3276071 w 7472601"/>
              <a:gd name="connsiteY352" fmla="*/ 6858000 h 6858000"/>
              <a:gd name="connsiteX353" fmla="*/ 3240805 w 7472601"/>
              <a:gd name="connsiteY353" fmla="*/ 6858000 h 6858000"/>
              <a:gd name="connsiteX354" fmla="*/ 3275917 w 7472601"/>
              <a:gd name="connsiteY354" fmla="*/ 6783192 h 6858000"/>
              <a:gd name="connsiteX355" fmla="*/ 3399358 w 7472601"/>
              <a:gd name="connsiteY355" fmla="*/ 6469011 h 6858000"/>
              <a:gd name="connsiteX356" fmla="*/ 3425650 w 7472601"/>
              <a:gd name="connsiteY356" fmla="*/ 6381333 h 6858000"/>
              <a:gd name="connsiteX357" fmla="*/ 3460661 w 7472601"/>
              <a:gd name="connsiteY357" fmla="*/ 6266763 h 6858000"/>
              <a:gd name="connsiteX358" fmla="*/ 3518021 w 7472601"/>
              <a:gd name="connsiteY358" fmla="*/ 6117298 h 6858000"/>
              <a:gd name="connsiteX359" fmla="*/ 3554035 w 7472601"/>
              <a:gd name="connsiteY359" fmla="*/ 6027832 h 6858000"/>
              <a:gd name="connsiteX360" fmla="*/ 3677174 w 7472601"/>
              <a:gd name="connsiteY360" fmla="*/ 5636351 h 6858000"/>
              <a:gd name="connsiteX361" fmla="*/ 3698819 w 7472601"/>
              <a:gd name="connsiteY361" fmla="*/ 5560503 h 6858000"/>
              <a:gd name="connsiteX362" fmla="*/ 3702094 w 7472601"/>
              <a:gd name="connsiteY362" fmla="*/ 5549194 h 6858000"/>
              <a:gd name="connsiteX363" fmla="*/ 3398355 w 7472601"/>
              <a:gd name="connsiteY363" fmla="*/ 6094603 h 6858000"/>
              <a:gd name="connsiteX364" fmla="*/ 3193941 w 7472601"/>
              <a:gd name="connsiteY364" fmla="*/ 6798775 h 6858000"/>
              <a:gd name="connsiteX365" fmla="*/ 3184140 w 7472601"/>
              <a:gd name="connsiteY365" fmla="*/ 6858000 h 6858000"/>
              <a:gd name="connsiteX366" fmla="*/ 3099978 w 7472601"/>
              <a:gd name="connsiteY366" fmla="*/ 6858000 h 6858000"/>
              <a:gd name="connsiteX367" fmla="*/ 3101556 w 7472601"/>
              <a:gd name="connsiteY367" fmla="*/ 6843337 h 6858000"/>
              <a:gd name="connsiteX368" fmla="*/ 3370162 w 7472601"/>
              <a:gd name="connsiteY368" fmla="*/ 5785550 h 6858000"/>
              <a:gd name="connsiteX369" fmla="*/ 3746477 w 7472601"/>
              <a:gd name="connsiteY369" fmla="*/ 5377889 h 6858000"/>
              <a:gd name="connsiteX370" fmla="*/ 3863399 w 7472601"/>
              <a:gd name="connsiteY370" fmla="*/ 5087257 h 6858000"/>
              <a:gd name="connsiteX371" fmla="*/ 3968712 w 7472601"/>
              <a:gd name="connsiteY371" fmla="*/ 4913989 h 6858000"/>
              <a:gd name="connsiteX372" fmla="*/ 2792390 w 7472601"/>
              <a:gd name="connsiteY372" fmla="*/ 5382974 h 6858000"/>
              <a:gd name="connsiteX373" fmla="*/ 2714982 w 7472601"/>
              <a:gd name="connsiteY373" fmla="*/ 5427051 h 6858000"/>
              <a:gd name="connsiteX374" fmla="*/ 2813361 w 7472601"/>
              <a:gd name="connsiteY374" fmla="*/ 6023912 h 6858000"/>
              <a:gd name="connsiteX375" fmla="*/ 2688430 w 7472601"/>
              <a:gd name="connsiteY375" fmla="*/ 6801564 h 6858000"/>
              <a:gd name="connsiteX376" fmla="*/ 2629626 w 7472601"/>
              <a:gd name="connsiteY376" fmla="*/ 6763394 h 6858000"/>
              <a:gd name="connsiteX377" fmla="*/ 2565328 w 7472601"/>
              <a:gd name="connsiteY377" fmla="*/ 5516399 h 6858000"/>
              <a:gd name="connsiteX378" fmla="*/ 1922999 w 7472601"/>
              <a:gd name="connsiteY378" fmla="*/ 5980343 h 6858000"/>
              <a:gd name="connsiteX379" fmla="*/ 1950261 w 7472601"/>
              <a:gd name="connsiteY379" fmla="*/ 6405858 h 6858000"/>
              <a:gd name="connsiteX380" fmla="*/ 2365554 w 7472601"/>
              <a:gd name="connsiteY380" fmla="*/ 6759107 h 6858000"/>
              <a:gd name="connsiteX381" fmla="*/ 2424142 w 7472601"/>
              <a:gd name="connsiteY381" fmla="*/ 6858000 h 6858000"/>
              <a:gd name="connsiteX382" fmla="*/ 2395994 w 7472601"/>
              <a:gd name="connsiteY382" fmla="*/ 6858000 h 6858000"/>
              <a:gd name="connsiteX383" fmla="*/ 2392863 w 7472601"/>
              <a:gd name="connsiteY383" fmla="*/ 6852964 h 6858000"/>
              <a:gd name="connsiteX384" fmla="*/ 2017589 w 7472601"/>
              <a:gd name="connsiteY384" fmla="*/ 6493982 h 6858000"/>
              <a:gd name="connsiteX385" fmla="*/ 2147336 w 7472601"/>
              <a:gd name="connsiteY385" fmla="*/ 6594052 h 6858000"/>
              <a:gd name="connsiteX386" fmla="*/ 2207047 w 7472601"/>
              <a:gd name="connsiteY386" fmla="*/ 6654540 h 6858000"/>
              <a:gd name="connsiteX387" fmla="*/ 2299106 w 7472601"/>
              <a:gd name="connsiteY387" fmla="*/ 6778931 h 6858000"/>
              <a:gd name="connsiteX388" fmla="*/ 2314430 w 7472601"/>
              <a:gd name="connsiteY388" fmla="*/ 6801144 h 6858000"/>
              <a:gd name="connsiteX389" fmla="*/ 2352406 w 7472601"/>
              <a:gd name="connsiteY389" fmla="*/ 6858000 h 6858000"/>
              <a:gd name="connsiteX390" fmla="*/ 2314492 w 7472601"/>
              <a:gd name="connsiteY390" fmla="*/ 6858000 h 6858000"/>
              <a:gd name="connsiteX391" fmla="*/ 2288095 w 7472601"/>
              <a:gd name="connsiteY391" fmla="*/ 6818030 h 6858000"/>
              <a:gd name="connsiteX392" fmla="*/ 2272768 w 7472601"/>
              <a:gd name="connsiteY392" fmla="*/ 6795822 h 6858000"/>
              <a:gd name="connsiteX393" fmla="*/ 2182715 w 7472601"/>
              <a:gd name="connsiteY393" fmla="*/ 6675071 h 6858000"/>
              <a:gd name="connsiteX394" fmla="*/ 2032061 w 7472601"/>
              <a:gd name="connsiteY394" fmla="*/ 6541380 h 6858000"/>
              <a:gd name="connsiteX395" fmla="*/ 2257220 w 7472601"/>
              <a:gd name="connsiteY395" fmla="*/ 6826257 h 6858000"/>
              <a:gd name="connsiteX396" fmla="*/ 2281324 w 7472601"/>
              <a:gd name="connsiteY396" fmla="*/ 6858000 h 6858000"/>
              <a:gd name="connsiteX397" fmla="*/ 2242860 w 7472601"/>
              <a:gd name="connsiteY397" fmla="*/ 6858000 h 6858000"/>
              <a:gd name="connsiteX398" fmla="*/ 2232818 w 7472601"/>
              <a:gd name="connsiteY398" fmla="*/ 6844926 h 6858000"/>
              <a:gd name="connsiteX399" fmla="*/ 1990172 w 7472601"/>
              <a:gd name="connsiteY399" fmla="*/ 6542121 h 6858000"/>
              <a:gd name="connsiteX400" fmla="*/ 2124090 w 7472601"/>
              <a:gd name="connsiteY400" fmla="*/ 6761017 h 6858000"/>
              <a:gd name="connsiteX401" fmla="*/ 2200380 w 7472601"/>
              <a:gd name="connsiteY401" fmla="*/ 6858000 h 6858000"/>
              <a:gd name="connsiteX402" fmla="*/ 2147507 w 7472601"/>
              <a:gd name="connsiteY402" fmla="*/ 6858000 h 6858000"/>
              <a:gd name="connsiteX403" fmla="*/ 2070668 w 7472601"/>
              <a:gd name="connsiteY403" fmla="*/ 6761520 h 6858000"/>
              <a:gd name="connsiteX404" fmla="*/ 1975142 w 7472601"/>
              <a:gd name="connsiteY404" fmla="*/ 6585570 h 6858000"/>
              <a:gd name="connsiteX405" fmla="*/ 2050035 w 7472601"/>
              <a:gd name="connsiteY405" fmla="*/ 6813345 h 6858000"/>
              <a:gd name="connsiteX406" fmla="*/ 2063025 w 7472601"/>
              <a:gd name="connsiteY406" fmla="*/ 6858000 h 6858000"/>
              <a:gd name="connsiteX407" fmla="*/ 2021675 w 7472601"/>
              <a:gd name="connsiteY407" fmla="*/ 6858000 h 6858000"/>
              <a:gd name="connsiteX408" fmla="*/ 2019308 w 7472601"/>
              <a:gd name="connsiteY408" fmla="*/ 6847118 h 6858000"/>
              <a:gd name="connsiteX409" fmla="*/ 1938835 w 7472601"/>
              <a:gd name="connsiteY409" fmla="*/ 6551160 h 6858000"/>
              <a:gd name="connsiteX410" fmla="*/ 1953230 w 7472601"/>
              <a:gd name="connsiteY410" fmla="*/ 6759699 h 6858000"/>
              <a:gd name="connsiteX411" fmla="*/ 1956763 w 7472601"/>
              <a:gd name="connsiteY411" fmla="*/ 6778191 h 6858000"/>
              <a:gd name="connsiteX412" fmla="*/ 1967925 w 7472601"/>
              <a:gd name="connsiteY412" fmla="*/ 6858000 h 6858000"/>
              <a:gd name="connsiteX413" fmla="*/ 1936622 w 7472601"/>
              <a:gd name="connsiteY413" fmla="*/ 6858000 h 6858000"/>
              <a:gd name="connsiteX414" fmla="*/ 1926261 w 7472601"/>
              <a:gd name="connsiteY414" fmla="*/ 6784064 h 6858000"/>
              <a:gd name="connsiteX415" fmla="*/ 1922724 w 7472601"/>
              <a:gd name="connsiteY415" fmla="*/ 6765577 h 6858000"/>
              <a:gd name="connsiteX416" fmla="*/ 1904650 w 7472601"/>
              <a:gd name="connsiteY416" fmla="*/ 6639616 h 6858000"/>
              <a:gd name="connsiteX417" fmla="*/ 1885273 w 7472601"/>
              <a:gd name="connsiteY417" fmla="*/ 6858000 h 6858000"/>
              <a:gd name="connsiteX418" fmla="*/ 1854363 w 7472601"/>
              <a:gd name="connsiteY418" fmla="*/ 6858000 h 6858000"/>
              <a:gd name="connsiteX419" fmla="*/ 1880391 w 7472601"/>
              <a:gd name="connsiteY419" fmla="*/ 6603796 h 6858000"/>
              <a:gd name="connsiteX420" fmla="*/ 1818273 w 7472601"/>
              <a:gd name="connsiteY420" fmla="*/ 6715729 h 6858000"/>
              <a:gd name="connsiteX421" fmla="*/ 1794691 w 7472601"/>
              <a:gd name="connsiteY421" fmla="*/ 6843239 h 6858000"/>
              <a:gd name="connsiteX422" fmla="*/ 1794914 w 7472601"/>
              <a:gd name="connsiteY422" fmla="*/ 6858000 h 6858000"/>
              <a:gd name="connsiteX423" fmla="*/ 1746128 w 7472601"/>
              <a:gd name="connsiteY423" fmla="*/ 6858000 h 6858000"/>
              <a:gd name="connsiteX424" fmla="*/ 1753934 w 7472601"/>
              <a:gd name="connsiteY424" fmla="*/ 6724796 h 6858000"/>
              <a:gd name="connsiteX425" fmla="*/ 1792053 w 7472601"/>
              <a:gd name="connsiteY425" fmla="*/ 6572396 h 6858000"/>
              <a:gd name="connsiteX426" fmla="*/ 1862248 w 7472601"/>
              <a:gd name="connsiteY426" fmla="*/ 6266397 h 6858000"/>
              <a:gd name="connsiteX427" fmla="*/ 1862250 w 7472601"/>
              <a:gd name="connsiteY427" fmla="*/ 6033531 h 6858000"/>
              <a:gd name="connsiteX428" fmla="*/ 1211999 w 7472601"/>
              <a:gd name="connsiteY428" fmla="*/ 6683610 h 6858000"/>
              <a:gd name="connsiteX429" fmla="*/ 1213266 w 7472601"/>
              <a:gd name="connsiteY429" fmla="*/ 6691947 h 6858000"/>
              <a:gd name="connsiteX430" fmla="*/ 1203370 w 7472601"/>
              <a:gd name="connsiteY430" fmla="*/ 6850676 h 6858000"/>
              <a:gd name="connsiteX431" fmla="*/ 1203671 w 7472601"/>
              <a:gd name="connsiteY431" fmla="*/ 6858000 h 6858000"/>
              <a:gd name="connsiteX432" fmla="*/ 1143180 w 7472601"/>
              <a:gd name="connsiteY432" fmla="*/ 6858000 h 6858000"/>
              <a:gd name="connsiteX433" fmla="*/ 1142176 w 7472601"/>
              <a:gd name="connsiteY433" fmla="*/ 6766045 h 6858000"/>
              <a:gd name="connsiteX434" fmla="*/ 1067484 w 7472601"/>
              <a:gd name="connsiteY434" fmla="*/ 6858000 h 6858000"/>
              <a:gd name="connsiteX435" fmla="*/ 953928 w 7472601"/>
              <a:gd name="connsiteY435" fmla="*/ 6858000 h 6858000"/>
              <a:gd name="connsiteX436" fmla="*/ 959715 w 7472601"/>
              <a:gd name="connsiteY436" fmla="*/ 6850185 h 6858000"/>
              <a:gd name="connsiteX437" fmla="*/ 1483788 w 7472601"/>
              <a:gd name="connsiteY437" fmla="*/ 6259174 h 6858000"/>
              <a:gd name="connsiteX438" fmla="*/ 1100671 w 7472601"/>
              <a:gd name="connsiteY438" fmla="*/ 6252137 h 6858000"/>
              <a:gd name="connsiteX439" fmla="*/ 1090144 w 7472601"/>
              <a:gd name="connsiteY439" fmla="*/ 6256748 h 6858000"/>
              <a:gd name="connsiteX440" fmla="*/ 1095872 w 7472601"/>
              <a:gd name="connsiteY440" fmla="*/ 6271892 h 6858000"/>
              <a:gd name="connsiteX441" fmla="*/ 262785 w 7472601"/>
              <a:gd name="connsiteY441" fmla="*/ 6845450 h 6858000"/>
              <a:gd name="connsiteX442" fmla="*/ 209968 w 7472601"/>
              <a:gd name="connsiteY442" fmla="*/ 6770713 h 6858000"/>
              <a:gd name="connsiteX443" fmla="*/ 873460 w 7472601"/>
              <a:gd name="connsiteY443" fmla="*/ 6253768 h 6858000"/>
              <a:gd name="connsiteX444" fmla="*/ 192686 w 7472601"/>
              <a:gd name="connsiteY444" fmla="*/ 5849257 h 6858000"/>
              <a:gd name="connsiteX445" fmla="*/ 4696 w 7472601"/>
              <a:gd name="connsiteY445" fmla="*/ 5697668 h 6858000"/>
              <a:gd name="connsiteX446" fmla="*/ 0 w 7472601"/>
              <a:gd name="connsiteY446" fmla="*/ 5689984 h 6858000"/>
              <a:gd name="connsiteX447" fmla="*/ 0 w 7472601"/>
              <a:gd name="connsiteY447" fmla="*/ 5513472 h 6858000"/>
              <a:gd name="connsiteX448" fmla="*/ 174101 w 7472601"/>
              <a:gd name="connsiteY448" fmla="*/ 5620277 h 6858000"/>
              <a:gd name="connsiteX449" fmla="*/ 891800 w 7472601"/>
              <a:gd name="connsiteY449" fmla="*/ 6036935 h 6858000"/>
              <a:gd name="connsiteX450" fmla="*/ 1072219 w 7472601"/>
              <a:gd name="connsiteY450" fmla="*/ 6169443 h 6858000"/>
              <a:gd name="connsiteX451" fmla="*/ 1074117 w 7472601"/>
              <a:gd name="connsiteY451" fmla="*/ 6170301 h 6858000"/>
              <a:gd name="connsiteX452" fmla="*/ 1083114 w 7472601"/>
              <a:gd name="connsiteY452" fmla="*/ 6174131 h 6858000"/>
              <a:gd name="connsiteX453" fmla="*/ 1543010 w 7472601"/>
              <a:gd name="connsiteY453" fmla="*/ 6191140 h 6858000"/>
              <a:gd name="connsiteX454" fmla="*/ 1551080 w 7472601"/>
              <a:gd name="connsiteY454" fmla="*/ 6195006 h 6858000"/>
              <a:gd name="connsiteX455" fmla="*/ 2345443 w 7472601"/>
              <a:gd name="connsiteY455" fmla="*/ 5549882 h 6858000"/>
              <a:gd name="connsiteX456" fmla="*/ 1721499 w 7472601"/>
              <a:gd name="connsiteY456" fmla="*/ 5599969 h 6858000"/>
              <a:gd name="connsiteX457" fmla="*/ 767716 w 7472601"/>
              <a:gd name="connsiteY457" fmla="*/ 5472768 h 6858000"/>
              <a:gd name="connsiteX458" fmla="*/ 722147 w 7472601"/>
              <a:gd name="connsiteY458" fmla="*/ 5393091 h 6858000"/>
              <a:gd name="connsiteX459" fmla="*/ 1485552 w 7472601"/>
              <a:gd name="connsiteY459" fmla="*/ 5313202 h 6858000"/>
              <a:gd name="connsiteX460" fmla="*/ 2143004 w 7472601"/>
              <a:gd name="connsiteY460" fmla="*/ 5402420 h 6858000"/>
              <a:gd name="connsiteX461" fmla="*/ 1933391 w 7472601"/>
              <a:gd name="connsiteY461" fmla="*/ 5156971 h 6858000"/>
              <a:gd name="connsiteX462" fmla="*/ 1827118 w 7472601"/>
              <a:gd name="connsiteY462" fmla="*/ 4968410 h 6858000"/>
              <a:gd name="connsiteX463" fmla="*/ 1837349 w 7472601"/>
              <a:gd name="connsiteY463" fmla="*/ 4956357 h 6858000"/>
              <a:gd name="connsiteX464" fmla="*/ 2162835 w 7472601"/>
              <a:gd name="connsiteY464" fmla="*/ 5187853 h 6858000"/>
              <a:gd name="connsiteX465" fmla="*/ 2257167 w 7472601"/>
              <a:gd name="connsiteY465" fmla="*/ 5462123 h 6858000"/>
              <a:gd name="connsiteX466" fmla="*/ 2261598 w 7472601"/>
              <a:gd name="connsiteY466" fmla="*/ 5467998 h 6858000"/>
              <a:gd name="connsiteX467" fmla="*/ 2437177 w 7472601"/>
              <a:gd name="connsiteY467" fmla="*/ 5479608 h 6858000"/>
              <a:gd name="connsiteX468" fmla="*/ 2445247 w 7472601"/>
              <a:gd name="connsiteY468" fmla="*/ 5483476 h 6858000"/>
              <a:gd name="connsiteX469" fmla="*/ 2743626 w 7472601"/>
              <a:gd name="connsiteY469" fmla="*/ 5304819 h 6858000"/>
              <a:gd name="connsiteX470" fmla="*/ 3048102 w 7472601"/>
              <a:gd name="connsiteY470" fmla="*/ 5150595 h 6858000"/>
              <a:gd name="connsiteX471" fmla="*/ 1799414 w 7472601"/>
              <a:gd name="connsiteY471" fmla="*/ 4694732 h 6858000"/>
              <a:gd name="connsiteX472" fmla="*/ 1771735 w 7472601"/>
              <a:gd name="connsiteY472" fmla="*/ 4619929 h 6858000"/>
              <a:gd name="connsiteX473" fmla="*/ 3104273 w 7472601"/>
              <a:gd name="connsiteY473" fmla="*/ 5076159 h 6858000"/>
              <a:gd name="connsiteX474" fmla="*/ 3113245 w 7472601"/>
              <a:gd name="connsiteY474" fmla="*/ 5090705 h 6858000"/>
              <a:gd name="connsiteX475" fmla="*/ 3126294 w 7472601"/>
              <a:gd name="connsiteY475" fmla="*/ 5114400 h 6858000"/>
              <a:gd name="connsiteX476" fmla="*/ 3937433 w 7472601"/>
              <a:gd name="connsiteY476" fmla="*/ 4830473 h 6858000"/>
              <a:gd name="connsiteX477" fmla="*/ 3590475 w 7472601"/>
              <a:gd name="connsiteY477" fmla="*/ 4597974 h 6858000"/>
              <a:gd name="connsiteX478" fmla="*/ 3100264 w 7472601"/>
              <a:gd name="connsiteY478" fmla="*/ 4579845 h 6858000"/>
              <a:gd name="connsiteX479" fmla="*/ 2183576 w 7472601"/>
              <a:gd name="connsiteY479" fmla="*/ 4227150 h 6858000"/>
              <a:gd name="connsiteX480" fmla="*/ 2151029 w 7472601"/>
              <a:gd name="connsiteY480" fmla="*/ 4146947 h 6858000"/>
              <a:gd name="connsiteX481" fmla="*/ 3563434 w 7472601"/>
              <a:gd name="connsiteY481" fmla="*/ 4469115 h 6858000"/>
              <a:gd name="connsiteX482" fmla="*/ 3177952 w 7472601"/>
              <a:gd name="connsiteY482" fmla="*/ 3657386 h 6858000"/>
              <a:gd name="connsiteX483" fmla="*/ 3189263 w 7472601"/>
              <a:gd name="connsiteY483" fmla="*/ 3625726 h 6858000"/>
              <a:gd name="connsiteX484" fmla="*/ 3560912 w 7472601"/>
              <a:gd name="connsiteY484" fmla="*/ 4079863 h 6858000"/>
              <a:gd name="connsiteX485" fmla="*/ 3626636 w 7472601"/>
              <a:gd name="connsiteY485" fmla="*/ 4512230 h 6858000"/>
              <a:gd name="connsiteX486" fmla="*/ 3653088 w 7472601"/>
              <a:gd name="connsiteY486" fmla="*/ 4521417 h 6858000"/>
              <a:gd name="connsiteX487" fmla="*/ 3988128 w 7472601"/>
              <a:gd name="connsiteY487" fmla="*/ 4817267 h 6858000"/>
              <a:gd name="connsiteX488" fmla="*/ 4830582 w 7472601"/>
              <a:gd name="connsiteY488" fmla="*/ 4676000 h 6858000"/>
              <a:gd name="connsiteX489" fmla="*/ 4830100 w 7472601"/>
              <a:gd name="connsiteY489" fmla="*/ 4675554 h 6858000"/>
              <a:gd name="connsiteX490" fmla="*/ 4036318 w 7472601"/>
              <a:gd name="connsiteY490" fmla="*/ 4147013 h 6858000"/>
              <a:gd name="connsiteX491" fmla="*/ 3432098 w 7472601"/>
              <a:gd name="connsiteY491" fmla="*/ 3537312 h 6858000"/>
              <a:gd name="connsiteX492" fmla="*/ 3446761 w 7472601"/>
              <a:gd name="connsiteY492" fmla="*/ 3461278 h 6858000"/>
              <a:gd name="connsiteX493" fmla="*/ 4419733 w 7472601"/>
              <a:gd name="connsiteY493" fmla="*/ 3963555 h 6858000"/>
              <a:gd name="connsiteX494" fmla="*/ 4781371 w 7472601"/>
              <a:gd name="connsiteY494" fmla="*/ 4458604 h 6858000"/>
              <a:gd name="connsiteX495" fmla="*/ 4780440 w 7472601"/>
              <a:gd name="connsiteY495" fmla="*/ 4470290 h 6858000"/>
              <a:gd name="connsiteX496" fmla="*/ 4898954 w 7472601"/>
              <a:gd name="connsiteY496" fmla="*/ 4662092 h 6858000"/>
              <a:gd name="connsiteX497" fmla="*/ 4900699 w 7472601"/>
              <a:gd name="connsiteY497" fmla="*/ 4670867 h 6858000"/>
              <a:gd name="connsiteX498" fmla="*/ 5714511 w 7472601"/>
              <a:gd name="connsiteY498" fmla="*/ 4663483 h 6858000"/>
              <a:gd name="connsiteX499" fmla="*/ 5464793 w 7472601"/>
              <a:gd name="connsiteY499" fmla="*/ 4393556 h 6858000"/>
              <a:gd name="connsiteX500" fmla="*/ 5461897 w 7472601"/>
              <a:gd name="connsiteY500" fmla="*/ 4390879 h 6858000"/>
              <a:gd name="connsiteX501" fmla="*/ 4294126 w 7472601"/>
              <a:gd name="connsiteY501" fmla="*/ 3303048 h 6858000"/>
              <a:gd name="connsiteX502" fmla="*/ 4305321 w 7472601"/>
              <a:gd name="connsiteY502" fmla="*/ 3256953 h 6858000"/>
              <a:gd name="connsiteX503" fmla="*/ 4949299 w 7472601"/>
              <a:gd name="connsiteY503" fmla="*/ 3766336 h 6858000"/>
              <a:gd name="connsiteX504" fmla="*/ 5291452 w 7472601"/>
              <a:gd name="connsiteY504" fmla="*/ 4076801 h 6858000"/>
              <a:gd name="connsiteX505" fmla="*/ 5434998 w 7472601"/>
              <a:gd name="connsiteY505" fmla="*/ 4254100 h 6858000"/>
              <a:gd name="connsiteX506" fmla="*/ 5351015 w 7472601"/>
              <a:gd name="connsiteY506" fmla="*/ 3760989 h 6858000"/>
              <a:gd name="connsiteX507" fmla="*/ 5413780 w 7472601"/>
              <a:gd name="connsiteY507" fmla="*/ 2966265 h 6858000"/>
              <a:gd name="connsiteX508" fmla="*/ 5425627 w 7472601"/>
              <a:gd name="connsiteY508" fmla="*/ 2954192 h 6858000"/>
              <a:gd name="connsiteX509" fmla="*/ 6604735 w 7472601"/>
              <a:gd name="connsiteY509" fmla="*/ 2041381 h 6858000"/>
              <a:gd name="connsiteX510" fmla="*/ 7204487 w 7472601"/>
              <a:gd name="connsiteY510" fmla="*/ 2742112 h 6858000"/>
              <a:gd name="connsiteX511" fmla="*/ 7131592 w 7472601"/>
              <a:gd name="connsiteY511" fmla="*/ 2672096 h 6858000"/>
              <a:gd name="connsiteX512" fmla="*/ 6996344 w 7472601"/>
              <a:gd name="connsiteY512" fmla="*/ 2518310 h 6858000"/>
              <a:gd name="connsiteX513" fmla="*/ 6735495 w 7472601"/>
              <a:gd name="connsiteY513" fmla="*/ 2196890 h 6858000"/>
              <a:gd name="connsiteX514" fmla="*/ 6721901 w 7472601"/>
              <a:gd name="connsiteY514" fmla="*/ 2179274 h 6858000"/>
              <a:gd name="connsiteX515" fmla="*/ 6604735 w 7472601"/>
              <a:gd name="connsiteY515" fmla="*/ 2041381 h 6858000"/>
              <a:gd name="connsiteX516" fmla="*/ 6591670 w 7472601"/>
              <a:gd name="connsiteY516" fmla="*/ 1988277 h 6858000"/>
              <a:gd name="connsiteX517" fmla="*/ 6747349 w 7472601"/>
              <a:gd name="connsiteY517" fmla="*/ 2160069 h 6858000"/>
              <a:gd name="connsiteX518" fmla="*/ 6760943 w 7472601"/>
              <a:gd name="connsiteY518" fmla="*/ 2177686 h 6858000"/>
              <a:gd name="connsiteX519" fmla="*/ 7021065 w 7472601"/>
              <a:gd name="connsiteY519" fmla="*/ 2498102 h 6858000"/>
              <a:gd name="connsiteX520" fmla="*/ 7155223 w 7472601"/>
              <a:gd name="connsiteY520" fmla="*/ 2650386 h 6858000"/>
              <a:gd name="connsiteX521" fmla="*/ 7203167 w 7472601"/>
              <a:gd name="connsiteY521" fmla="*/ 2697288 h 6858000"/>
              <a:gd name="connsiteX522" fmla="*/ 6937703 w 7472601"/>
              <a:gd name="connsiteY522" fmla="*/ 2321981 h 6858000"/>
              <a:gd name="connsiteX523" fmla="*/ 6591670 w 7472601"/>
              <a:gd name="connsiteY523" fmla="*/ 1988277 h 6858000"/>
              <a:gd name="connsiteX524" fmla="*/ 5798671 w 7472601"/>
              <a:gd name="connsiteY524" fmla="*/ 1981601 h 6858000"/>
              <a:gd name="connsiteX525" fmla="*/ 5754709 w 7472601"/>
              <a:gd name="connsiteY525" fmla="*/ 2071454 h 6858000"/>
              <a:gd name="connsiteX526" fmla="*/ 5763044 w 7472601"/>
              <a:gd name="connsiteY526" fmla="*/ 2842206 h 6858000"/>
              <a:gd name="connsiteX527" fmla="*/ 5764974 w 7472601"/>
              <a:gd name="connsiteY527" fmla="*/ 2799609 h 6858000"/>
              <a:gd name="connsiteX528" fmla="*/ 5767665 w 7472601"/>
              <a:gd name="connsiteY528" fmla="*/ 2666409 h 6858000"/>
              <a:gd name="connsiteX529" fmla="*/ 5763055 w 7472601"/>
              <a:gd name="connsiteY529" fmla="*/ 2579705 h 6858000"/>
              <a:gd name="connsiteX530" fmla="*/ 5758079 w 7472601"/>
              <a:gd name="connsiteY530" fmla="*/ 2492508 h 6858000"/>
              <a:gd name="connsiteX531" fmla="*/ 5779325 w 7472601"/>
              <a:gd name="connsiteY531" fmla="*/ 2197069 h 6858000"/>
              <a:gd name="connsiteX532" fmla="*/ 5798671 w 7472601"/>
              <a:gd name="connsiteY532" fmla="*/ 1981601 h 6858000"/>
              <a:gd name="connsiteX533" fmla="*/ 5829202 w 7472601"/>
              <a:gd name="connsiteY533" fmla="*/ 1971679 h 6858000"/>
              <a:gd name="connsiteX534" fmla="*/ 5809558 w 7472601"/>
              <a:gd name="connsiteY534" fmla="*/ 2198043 h 6858000"/>
              <a:gd name="connsiteX535" fmla="*/ 5788653 w 7472601"/>
              <a:gd name="connsiteY535" fmla="*/ 2489430 h 6858000"/>
              <a:gd name="connsiteX536" fmla="*/ 5793439 w 7472601"/>
              <a:gd name="connsiteY536" fmla="*/ 2575235 h 6858000"/>
              <a:gd name="connsiteX537" fmla="*/ 5796837 w 7472601"/>
              <a:gd name="connsiteY537" fmla="*/ 2637633 h 6858000"/>
              <a:gd name="connsiteX538" fmla="*/ 5818614 w 7472601"/>
              <a:gd name="connsiteY538" fmla="*/ 2473055 h 6858000"/>
              <a:gd name="connsiteX539" fmla="*/ 5829202 w 7472601"/>
              <a:gd name="connsiteY539" fmla="*/ 1971679 h 6858000"/>
              <a:gd name="connsiteX540" fmla="*/ 5911389 w 7472601"/>
              <a:gd name="connsiteY540" fmla="*/ 1898371 h 6858000"/>
              <a:gd name="connsiteX541" fmla="*/ 6237627 w 7472601"/>
              <a:gd name="connsiteY541" fmla="*/ 2231921 h 6858000"/>
              <a:gd name="connsiteX542" fmla="*/ 5911389 w 7472601"/>
              <a:gd name="connsiteY542" fmla="*/ 1898371 h 6858000"/>
              <a:gd name="connsiteX543" fmla="*/ 6944437 w 7472601"/>
              <a:gd name="connsiteY543" fmla="*/ 1575402 h 6858000"/>
              <a:gd name="connsiteX544" fmla="*/ 6304730 w 7472601"/>
              <a:gd name="connsiteY544" fmla="*/ 1766654 h 6858000"/>
              <a:gd name="connsiteX545" fmla="*/ 6944437 w 7472601"/>
              <a:gd name="connsiteY545" fmla="*/ 1575402 h 6858000"/>
              <a:gd name="connsiteX546" fmla="*/ 7019523 w 7472601"/>
              <a:gd name="connsiteY546" fmla="*/ 1519450 h 6858000"/>
              <a:gd name="connsiteX547" fmla="*/ 6298091 w 7472601"/>
              <a:gd name="connsiteY547" fmla="*/ 1737122 h 6858000"/>
              <a:gd name="connsiteX548" fmla="*/ 7019523 w 7472601"/>
              <a:gd name="connsiteY548" fmla="*/ 1519450 h 6858000"/>
              <a:gd name="connsiteX549" fmla="*/ 2399523 w 7472601"/>
              <a:gd name="connsiteY549" fmla="*/ 1428234 h 6858000"/>
              <a:gd name="connsiteX550" fmla="*/ 2224982 w 7472601"/>
              <a:gd name="connsiteY550" fmla="*/ 1826201 h 6858000"/>
              <a:gd name="connsiteX551" fmla="*/ 2096099 w 7472601"/>
              <a:gd name="connsiteY551" fmla="*/ 2345900 h 6858000"/>
              <a:gd name="connsiteX552" fmla="*/ 2283317 w 7472601"/>
              <a:gd name="connsiteY552" fmla="*/ 1796925 h 6858000"/>
              <a:gd name="connsiteX553" fmla="*/ 2399523 w 7472601"/>
              <a:gd name="connsiteY553" fmla="*/ 1428234 h 6858000"/>
              <a:gd name="connsiteX554" fmla="*/ 2448558 w 7472601"/>
              <a:gd name="connsiteY554" fmla="*/ 1373435 h 6858000"/>
              <a:gd name="connsiteX555" fmla="*/ 2312521 w 7472601"/>
              <a:gd name="connsiteY555" fmla="*/ 1806140 h 6858000"/>
              <a:gd name="connsiteX556" fmla="*/ 2127533 w 7472601"/>
              <a:gd name="connsiteY556" fmla="*/ 2348380 h 6858000"/>
              <a:gd name="connsiteX557" fmla="*/ 2358080 w 7472601"/>
              <a:gd name="connsiteY557" fmla="*/ 1866134 h 6858000"/>
              <a:gd name="connsiteX558" fmla="*/ 2407436 w 7472601"/>
              <a:gd name="connsiteY558" fmla="*/ 1651070 h 6858000"/>
              <a:gd name="connsiteX559" fmla="*/ 2448558 w 7472601"/>
              <a:gd name="connsiteY559" fmla="*/ 1373435 h 6858000"/>
              <a:gd name="connsiteX560" fmla="*/ 278707 w 7472601"/>
              <a:gd name="connsiteY560" fmla="*/ 1352270 h 6858000"/>
              <a:gd name="connsiteX561" fmla="*/ 321570 w 7472601"/>
              <a:gd name="connsiteY561" fmla="*/ 1861610 h 6858000"/>
              <a:gd name="connsiteX562" fmla="*/ 294281 w 7472601"/>
              <a:gd name="connsiteY562" fmla="*/ 1440658 h 6858000"/>
              <a:gd name="connsiteX563" fmla="*/ 278707 w 7472601"/>
              <a:gd name="connsiteY563" fmla="*/ 1352270 h 6858000"/>
              <a:gd name="connsiteX564" fmla="*/ 1423821 w 7472601"/>
              <a:gd name="connsiteY564" fmla="*/ 1351958 h 6858000"/>
              <a:gd name="connsiteX565" fmla="*/ 1638521 w 7472601"/>
              <a:gd name="connsiteY565" fmla="*/ 1908470 h 6858000"/>
              <a:gd name="connsiteX566" fmla="*/ 1754199 w 7472601"/>
              <a:gd name="connsiteY566" fmla="*/ 2149284 h 6858000"/>
              <a:gd name="connsiteX567" fmla="*/ 1908359 w 7472601"/>
              <a:gd name="connsiteY567" fmla="*/ 2364988 h 6858000"/>
              <a:gd name="connsiteX568" fmla="*/ 1647661 w 7472601"/>
              <a:gd name="connsiteY568" fmla="*/ 1825945 h 6858000"/>
              <a:gd name="connsiteX569" fmla="*/ 1423821 w 7472601"/>
              <a:gd name="connsiteY569" fmla="*/ 1351958 h 6858000"/>
              <a:gd name="connsiteX570" fmla="*/ 1431890 w 7472601"/>
              <a:gd name="connsiteY570" fmla="*/ 1306475 h 6858000"/>
              <a:gd name="connsiteX571" fmla="*/ 1507597 w 7472601"/>
              <a:gd name="connsiteY571" fmla="*/ 1446132 h 6858000"/>
              <a:gd name="connsiteX572" fmla="*/ 1674586 w 7472601"/>
              <a:gd name="connsiteY572" fmla="*/ 1813832 h 6858000"/>
              <a:gd name="connsiteX573" fmla="*/ 1815950 w 7472601"/>
              <a:gd name="connsiteY573" fmla="*/ 2128564 h 6858000"/>
              <a:gd name="connsiteX574" fmla="*/ 1984242 w 7472601"/>
              <a:gd name="connsiteY574" fmla="*/ 2430829 h 6858000"/>
              <a:gd name="connsiteX575" fmla="*/ 2014023 w 7472601"/>
              <a:gd name="connsiteY575" fmla="*/ 2450995 h 6858000"/>
              <a:gd name="connsiteX576" fmla="*/ 1747337 w 7472601"/>
              <a:gd name="connsiteY576" fmla="*/ 1855264 h 6858000"/>
              <a:gd name="connsiteX577" fmla="*/ 1533749 w 7472601"/>
              <a:gd name="connsiteY577" fmla="*/ 1478656 h 6858000"/>
              <a:gd name="connsiteX578" fmla="*/ 1431890 w 7472601"/>
              <a:gd name="connsiteY578" fmla="*/ 1306475 h 6858000"/>
              <a:gd name="connsiteX579" fmla="*/ 5052692 w 7472601"/>
              <a:gd name="connsiteY579" fmla="*/ 1292994 h 6858000"/>
              <a:gd name="connsiteX580" fmla="*/ 5200661 w 7472601"/>
              <a:gd name="connsiteY580" fmla="*/ 1635186 h 6858000"/>
              <a:gd name="connsiteX581" fmla="*/ 5297138 w 7472601"/>
              <a:gd name="connsiteY581" fmla="*/ 1906351 h 6858000"/>
              <a:gd name="connsiteX582" fmla="*/ 5052692 w 7472601"/>
              <a:gd name="connsiteY582" fmla="*/ 1292994 h 6858000"/>
              <a:gd name="connsiteX583" fmla="*/ 5009948 w 7472601"/>
              <a:gd name="connsiteY583" fmla="*/ 1273619 h 6858000"/>
              <a:gd name="connsiteX584" fmla="*/ 5121777 w 7472601"/>
              <a:gd name="connsiteY584" fmla="*/ 1654213 h 6858000"/>
              <a:gd name="connsiteX585" fmla="*/ 5293545 w 7472601"/>
              <a:gd name="connsiteY585" fmla="*/ 2072247 h 6858000"/>
              <a:gd name="connsiteX586" fmla="*/ 5294042 w 7472601"/>
              <a:gd name="connsiteY586" fmla="*/ 2065019 h 6858000"/>
              <a:gd name="connsiteX587" fmla="*/ 5171936 w 7472601"/>
              <a:gd name="connsiteY587" fmla="*/ 1647613 h 6858000"/>
              <a:gd name="connsiteX588" fmla="*/ 5009948 w 7472601"/>
              <a:gd name="connsiteY588" fmla="*/ 1273619 h 6858000"/>
              <a:gd name="connsiteX589" fmla="*/ 655236 w 7472601"/>
              <a:gd name="connsiteY589" fmla="*/ 1268632 h 6858000"/>
              <a:gd name="connsiteX590" fmla="*/ 839521 w 7472601"/>
              <a:gd name="connsiteY590" fmla="*/ 1685315 h 6858000"/>
              <a:gd name="connsiteX591" fmla="*/ 1109416 w 7472601"/>
              <a:gd name="connsiteY591" fmla="*/ 2061663 h 6858000"/>
              <a:gd name="connsiteX592" fmla="*/ 1298300 w 7472601"/>
              <a:gd name="connsiteY592" fmla="*/ 2247742 h 6858000"/>
              <a:gd name="connsiteX593" fmla="*/ 1125871 w 7472601"/>
              <a:gd name="connsiteY593" fmla="*/ 1989513 h 6858000"/>
              <a:gd name="connsiteX594" fmla="*/ 981574 w 7472601"/>
              <a:gd name="connsiteY594" fmla="*/ 1783157 h 6858000"/>
              <a:gd name="connsiteX595" fmla="*/ 922198 w 7472601"/>
              <a:gd name="connsiteY595" fmla="*/ 1677437 h 6858000"/>
              <a:gd name="connsiteX596" fmla="*/ 869293 w 7472601"/>
              <a:gd name="connsiteY596" fmla="*/ 1583214 h 6858000"/>
              <a:gd name="connsiteX597" fmla="*/ 751431 w 7472601"/>
              <a:gd name="connsiteY597" fmla="*/ 1405731 h 6858000"/>
              <a:gd name="connsiteX598" fmla="*/ 655236 w 7472601"/>
              <a:gd name="connsiteY598" fmla="*/ 1268632 h 6858000"/>
              <a:gd name="connsiteX599" fmla="*/ 6516292 w 7472601"/>
              <a:gd name="connsiteY599" fmla="*/ 1263064 h 6858000"/>
              <a:gd name="connsiteX600" fmla="*/ 5736320 w 7472601"/>
              <a:gd name="connsiteY600" fmla="*/ 1501803 h 6858000"/>
              <a:gd name="connsiteX601" fmla="*/ 6516292 w 7472601"/>
              <a:gd name="connsiteY601" fmla="*/ 1263064 h 6858000"/>
              <a:gd name="connsiteX602" fmla="*/ 291466 w 7472601"/>
              <a:gd name="connsiteY602" fmla="*/ 1250369 h 6858000"/>
              <a:gd name="connsiteX603" fmla="*/ 323180 w 7472601"/>
              <a:gd name="connsiteY603" fmla="*/ 1435283 h 6858000"/>
              <a:gd name="connsiteX604" fmla="*/ 349381 w 7472601"/>
              <a:gd name="connsiteY604" fmla="*/ 1875041 h 6858000"/>
              <a:gd name="connsiteX605" fmla="*/ 374363 w 7472601"/>
              <a:gd name="connsiteY605" fmla="*/ 1506494 h 6858000"/>
              <a:gd name="connsiteX606" fmla="*/ 302168 w 7472601"/>
              <a:gd name="connsiteY606" fmla="*/ 1274495 h 6858000"/>
              <a:gd name="connsiteX607" fmla="*/ 291466 w 7472601"/>
              <a:gd name="connsiteY607" fmla="*/ 1250369 h 6858000"/>
              <a:gd name="connsiteX608" fmla="*/ 678222 w 7472601"/>
              <a:gd name="connsiteY608" fmla="*/ 1248670 h 6858000"/>
              <a:gd name="connsiteX609" fmla="*/ 775536 w 7472601"/>
              <a:gd name="connsiteY609" fmla="*/ 1388015 h 6858000"/>
              <a:gd name="connsiteX610" fmla="*/ 894529 w 7472601"/>
              <a:gd name="connsiteY610" fmla="*/ 1567739 h 6858000"/>
              <a:gd name="connsiteX611" fmla="*/ 948000 w 7472601"/>
              <a:gd name="connsiteY611" fmla="*/ 1663088 h 6858000"/>
              <a:gd name="connsiteX612" fmla="*/ 1006812 w 7472601"/>
              <a:gd name="connsiteY612" fmla="*/ 1767683 h 6858000"/>
              <a:gd name="connsiteX613" fmla="*/ 1149133 w 7472601"/>
              <a:gd name="connsiteY613" fmla="*/ 1971513 h 6858000"/>
              <a:gd name="connsiteX614" fmla="*/ 1333952 w 7472601"/>
              <a:gd name="connsiteY614" fmla="*/ 2251620 h 6858000"/>
              <a:gd name="connsiteX615" fmla="*/ 1337329 w 7472601"/>
              <a:gd name="connsiteY615" fmla="*/ 2258350 h 6858000"/>
              <a:gd name="connsiteX616" fmla="*/ 1014726 w 7472601"/>
              <a:gd name="connsiteY616" fmla="*/ 1615556 h 6858000"/>
              <a:gd name="connsiteX617" fmla="*/ 678222 w 7472601"/>
              <a:gd name="connsiteY617" fmla="*/ 1248670 h 6858000"/>
              <a:gd name="connsiteX618" fmla="*/ 6691602 w 7472601"/>
              <a:gd name="connsiteY618" fmla="*/ 1140573 h 6858000"/>
              <a:gd name="connsiteX619" fmla="*/ 6571100 w 7472601"/>
              <a:gd name="connsiteY619" fmla="*/ 1183662 h 6858000"/>
              <a:gd name="connsiteX620" fmla="*/ 6241687 w 7472601"/>
              <a:gd name="connsiteY620" fmla="*/ 1257600 h 6858000"/>
              <a:gd name="connsiteX621" fmla="*/ 5693009 w 7472601"/>
              <a:gd name="connsiteY621" fmla="*/ 1478256 h 6858000"/>
              <a:gd name="connsiteX622" fmla="*/ 6548420 w 7472601"/>
              <a:gd name="connsiteY622" fmla="*/ 1214599 h 6858000"/>
              <a:gd name="connsiteX623" fmla="*/ 6605473 w 7472601"/>
              <a:gd name="connsiteY623" fmla="*/ 1184686 h 6858000"/>
              <a:gd name="connsiteX624" fmla="*/ 6691602 w 7472601"/>
              <a:gd name="connsiteY624" fmla="*/ 1140573 h 6858000"/>
              <a:gd name="connsiteX625" fmla="*/ 4002475 w 7472601"/>
              <a:gd name="connsiteY625" fmla="*/ 1037802 h 6858000"/>
              <a:gd name="connsiteX626" fmla="*/ 4000324 w 7472601"/>
              <a:gd name="connsiteY626" fmla="*/ 1039362 h 6858000"/>
              <a:gd name="connsiteX627" fmla="*/ 4002862 w 7472601"/>
              <a:gd name="connsiteY627" fmla="*/ 1042866 h 6858000"/>
              <a:gd name="connsiteX628" fmla="*/ 4002475 w 7472601"/>
              <a:gd name="connsiteY628" fmla="*/ 1037802 h 6858000"/>
              <a:gd name="connsiteX629" fmla="*/ 506322 w 7472601"/>
              <a:gd name="connsiteY629" fmla="*/ 1020997 h 6858000"/>
              <a:gd name="connsiteX630" fmla="*/ 533068 w 7472601"/>
              <a:gd name="connsiteY630" fmla="*/ 1029409 h 6858000"/>
              <a:gd name="connsiteX631" fmla="*/ 1232525 w 7472601"/>
              <a:gd name="connsiteY631" fmla="*/ 1804675 h 6858000"/>
              <a:gd name="connsiteX632" fmla="*/ 1388858 w 7472601"/>
              <a:gd name="connsiteY632" fmla="*/ 2368011 h 6858000"/>
              <a:gd name="connsiteX633" fmla="*/ 1384098 w 7472601"/>
              <a:gd name="connsiteY633" fmla="*/ 2378125 h 6858000"/>
              <a:gd name="connsiteX634" fmla="*/ 1425393 w 7472601"/>
              <a:gd name="connsiteY634" fmla="*/ 2589124 h 6858000"/>
              <a:gd name="connsiteX635" fmla="*/ 1424001 w 7472601"/>
              <a:gd name="connsiteY635" fmla="*/ 2597541 h 6858000"/>
              <a:gd name="connsiteX636" fmla="*/ 2152729 w 7472601"/>
              <a:gd name="connsiteY636" fmla="*/ 2864487 h 6858000"/>
              <a:gd name="connsiteX637" fmla="*/ 2020609 w 7472601"/>
              <a:gd name="connsiteY637" fmla="*/ 2539671 h 6858000"/>
              <a:gd name="connsiteX638" fmla="*/ 2018920 w 7472601"/>
              <a:gd name="connsiteY638" fmla="*/ 2536309 h 6858000"/>
              <a:gd name="connsiteX639" fmla="*/ 1342441 w 7472601"/>
              <a:gd name="connsiteY639" fmla="*/ 1173017 h 6858000"/>
              <a:gd name="connsiteX640" fmla="*/ 1367925 w 7472601"/>
              <a:gd name="connsiteY640" fmla="*/ 1135648 h 6858000"/>
              <a:gd name="connsiteX641" fmla="*/ 1771401 w 7472601"/>
              <a:gd name="connsiteY641" fmla="*/ 1806673 h 6858000"/>
              <a:gd name="connsiteX642" fmla="*/ 1972385 w 7472601"/>
              <a:gd name="connsiteY642" fmla="*/ 2198735 h 6858000"/>
              <a:gd name="connsiteX643" fmla="*/ 2040892 w 7472601"/>
              <a:gd name="connsiteY643" fmla="*/ 2405205 h 6858000"/>
              <a:gd name="connsiteX644" fmla="*/ 2131689 w 7472601"/>
              <a:gd name="connsiteY644" fmla="*/ 1936926 h 6858000"/>
              <a:gd name="connsiteX645" fmla="*/ 2454820 w 7472601"/>
              <a:gd name="connsiteY645" fmla="*/ 1248808 h 6858000"/>
              <a:gd name="connsiteX646" fmla="*/ 2492512 w 7472601"/>
              <a:gd name="connsiteY646" fmla="*/ 1302920 h 6858000"/>
              <a:gd name="connsiteX647" fmla="*/ 2081216 w 7472601"/>
              <a:gd name="connsiteY647" fmla="*/ 2527513 h 6858000"/>
              <a:gd name="connsiteX648" fmla="*/ 2081211 w 7472601"/>
              <a:gd name="connsiteY648" fmla="*/ 2528916 h 6858000"/>
              <a:gd name="connsiteX649" fmla="*/ 2199067 w 7472601"/>
              <a:gd name="connsiteY649" fmla="*/ 2884061 h 6858000"/>
              <a:gd name="connsiteX650" fmla="*/ 3192586 w 7472601"/>
              <a:gd name="connsiteY650" fmla="*/ 3411496 h 6858000"/>
              <a:gd name="connsiteX651" fmla="*/ 3182620 w 7472601"/>
              <a:gd name="connsiteY651" fmla="*/ 3483279 h 6858000"/>
              <a:gd name="connsiteX652" fmla="*/ 2435119 w 7472601"/>
              <a:gd name="connsiteY652" fmla="*/ 3080173 h 6858000"/>
              <a:gd name="connsiteX653" fmla="*/ 2410152 w 7472601"/>
              <a:gd name="connsiteY653" fmla="*/ 3063751 h 6858000"/>
              <a:gd name="connsiteX654" fmla="*/ 2408099 w 7472601"/>
              <a:gd name="connsiteY654" fmla="*/ 3064403 h 6858000"/>
              <a:gd name="connsiteX655" fmla="*/ 2407218 w 7472601"/>
              <a:gd name="connsiteY655" fmla="*/ 3070324 h 6858000"/>
              <a:gd name="connsiteX656" fmla="*/ 2380138 w 7472601"/>
              <a:gd name="connsiteY656" fmla="*/ 3099341 h 6858000"/>
              <a:gd name="connsiteX657" fmla="*/ 1765923 w 7472601"/>
              <a:gd name="connsiteY657" fmla="*/ 3581043 h 6858000"/>
              <a:gd name="connsiteX658" fmla="*/ 1702258 w 7472601"/>
              <a:gd name="connsiteY658" fmla="*/ 3612286 h 6858000"/>
              <a:gd name="connsiteX659" fmla="*/ 1538370 w 7472601"/>
              <a:gd name="connsiteY659" fmla="*/ 3811804 h 6858000"/>
              <a:gd name="connsiteX660" fmla="*/ 542867 w 7472601"/>
              <a:gd name="connsiteY660" fmla="*/ 4944092 h 6858000"/>
              <a:gd name="connsiteX661" fmla="*/ 515800 w 7472601"/>
              <a:gd name="connsiteY661" fmla="*/ 4862180 h 6858000"/>
              <a:gd name="connsiteX662" fmla="*/ 909145 w 7472601"/>
              <a:gd name="connsiteY662" fmla="*/ 4199225 h 6858000"/>
              <a:gd name="connsiteX663" fmla="*/ 1214067 w 7472601"/>
              <a:gd name="connsiteY663" fmla="*/ 3908561 h 6858000"/>
              <a:gd name="connsiteX664" fmla="*/ 640967 w 7472601"/>
              <a:gd name="connsiteY664" fmla="*/ 4105601 h 6858000"/>
              <a:gd name="connsiteX665" fmla="*/ 112563 w 7472601"/>
              <a:gd name="connsiteY665" fmla="*/ 4396952 h 6858000"/>
              <a:gd name="connsiteX666" fmla="*/ 0 w 7472601"/>
              <a:gd name="connsiteY666" fmla="*/ 4466006 h 6858000"/>
              <a:gd name="connsiteX667" fmla="*/ 0 w 7472601"/>
              <a:gd name="connsiteY667" fmla="*/ 4233763 h 6858000"/>
              <a:gd name="connsiteX668" fmla="*/ 36881 w 7472601"/>
              <a:gd name="connsiteY668" fmla="*/ 4200118 h 6858000"/>
              <a:gd name="connsiteX669" fmla="*/ 910534 w 7472601"/>
              <a:gd name="connsiteY669" fmla="*/ 3629753 h 6858000"/>
              <a:gd name="connsiteX670" fmla="*/ 1578717 w 7472601"/>
              <a:gd name="connsiteY670" fmla="*/ 3575982 h 6858000"/>
              <a:gd name="connsiteX671" fmla="*/ 2338780 w 7472601"/>
              <a:gd name="connsiteY671" fmla="*/ 3033725 h 6858000"/>
              <a:gd name="connsiteX672" fmla="*/ 1807991 w 7472601"/>
              <a:gd name="connsiteY672" fmla="*/ 2807184 h 6858000"/>
              <a:gd name="connsiteX673" fmla="*/ 1416358 w 7472601"/>
              <a:gd name="connsiteY673" fmla="*/ 3112571 h 6858000"/>
              <a:gd name="connsiteX674" fmla="*/ 939066 w 7472601"/>
              <a:gd name="connsiteY674" fmla="*/ 3378798 h 6858000"/>
              <a:gd name="connsiteX675" fmla="*/ 115099 w 7472601"/>
              <a:gd name="connsiteY675" fmla="*/ 3607650 h 6858000"/>
              <a:gd name="connsiteX676" fmla="*/ 97284 w 7472601"/>
              <a:gd name="connsiteY676" fmla="*/ 3520393 h 6858000"/>
              <a:gd name="connsiteX677" fmla="*/ 922050 w 7472601"/>
              <a:gd name="connsiteY677" fmla="*/ 3074867 h 6858000"/>
              <a:gd name="connsiteX678" fmla="*/ 1405265 w 7472601"/>
              <a:gd name="connsiteY678" fmla="*/ 3016319 h 6858000"/>
              <a:gd name="connsiteX679" fmla="*/ 1407512 w 7472601"/>
              <a:gd name="connsiteY679" fmla="*/ 3018001 h 6858000"/>
              <a:gd name="connsiteX680" fmla="*/ 1726266 w 7472601"/>
              <a:gd name="connsiteY680" fmla="*/ 2777274 h 6858000"/>
              <a:gd name="connsiteX681" fmla="*/ 625390 w 7472601"/>
              <a:gd name="connsiteY681" fmla="*/ 2514541 h 6858000"/>
              <a:gd name="connsiteX682" fmla="*/ 619799 w 7472601"/>
              <a:gd name="connsiteY682" fmla="*/ 2527180 h 6858000"/>
              <a:gd name="connsiteX683" fmla="*/ 310030 w 7472601"/>
              <a:gd name="connsiteY683" fmla="*/ 2771818 h 6858000"/>
              <a:gd name="connsiteX684" fmla="*/ 173877 w 7472601"/>
              <a:gd name="connsiteY684" fmla="*/ 2937056 h 6858000"/>
              <a:gd name="connsiteX685" fmla="*/ 77889 w 7472601"/>
              <a:gd name="connsiteY685" fmla="*/ 3138440 h 6858000"/>
              <a:gd name="connsiteX686" fmla="*/ 0 w 7472601"/>
              <a:gd name="connsiteY686" fmla="*/ 3271395 h 6858000"/>
              <a:gd name="connsiteX687" fmla="*/ 0 w 7472601"/>
              <a:gd name="connsiteY687" fmla="*/ 3153002 h 6858000"/>
              <a:gd name="connsiteX688" fmla="*/ 2386 w 7472601"/>
              <a:gd name="connsiteY688" fmla="*/ 3149203 h 6858000"/>
              <a:gd name="connsiteX689" fmla="*/ 89753 w 7472601"/>
              <a:gd name="connsiteY689" fmla="*/ 2987702 h 6858000"/>
              <a:gd name="connsiteX690" fmla="*/ 76869 w 7472601"/>
              <a:gd name="connsiteY690" fmla="*/ 3005404 h 6858000"/>
              <a:gd name="connsiteX691" fmla="*/ 32049 w 7472601"/>
              <a:gd name="connsiteY691" fmla="*/ 3065814 h 6858000"/>
              <a:gd name="connsiteX692" fmla="*/ 0 w 7472601"/>
              <a:gd name="connsiteY692" fmla="*/ 3108744 h 6858000"/>
              <a:gd name="connsiteX693" fmla="*/ 0 w 7472601"/>
              <a:gd name="connsiteY693" fmla="*/ 3058059 h 6858000"/>
              <a:gd name="connsiteX694" fmla="*/ 7610 w 7472601"/>
              <a:gd name="connsiteY694" fmla="*/ 3047889 h 6858000"/>
              <a:gd name="connsiteX695" fmla="*/ 52419 w 7472601"/>
              <a:gd name="connsiteY695" fmla="*/ 2987479 h 6858000"/>
              <a:gd name="connsiteX696" fmla="*/ 59142 w 7472601"/>
              <a:gd name="connsiteY696" fmla="*/ 2978488 h 6858000"/>
              <a:gd name="connsiteX697" fmla="*/ 0 w 7472601"/>
              <a:gd name="connsiteY697" fmla="*/ 3015334 h 6858000"/>
              <a:gd name="connsiteX698" fmla="*/ 0 w 7472601"/>
              <a:gd name="connsiteY698" fmla="*/ 2914286 h 6858000"/>
              <a:gd name="connsiteX699" fmla="*/ 36383 w 7472601"/>
              <a:gd name="connsiteY699" fmla="*/ 2901128 h 6858000"/>
              <a:gd name="connsiteX700" fmla="*/ 156329 w 7472601"/>
              <a:gd name="connsiteY700" fmla="*/ 2840533 h 6858000"/>
              <a:gd name="connsiteX701" fmla="*/ 358355 w 7472601"/>
              <a:gd name="connsiteY701" fmla="*/ 2620471 h 6858000"/>
              <a:gd name="connsiteX702" fmla="*/ 510577 w 7472601"/>
              <a:gd name="connsiteY702" fmla="*/ 2501244 h 6858000"/>
              <a:gd name="connsiteX703" fmla="*/ 211967 w 7472601"/>
              <a:gd name="connsiteY703" fmla="*/ 2479171 h 6858000"/>
              <a:gd name="connsiteX704" fmla="*/ 0 w 7472601"/>
              <a:gd name="connsiteY704" fmla="*/ 2476398 h 6858000"/>
              <a:gd name="connsiteX705" fmla="*/ 0 w 7472601"/>
              <a:gd name="connsiteY705" fmla="*/ 2389189 h 6858000"/>
              <a:gd name="connsiteX706" fmla="*/ 103062 w 7472601"/>
              <a:gd name="connsiteY706" fmla="*/ 2389518 h 6858000"/>
              <a:gd name="connsiteX707" fmla="*/ 510734 w 7472601"/>
              <a:gd name="connsiteY707" fmla="*/ 2416201 h 6858000"/>
              <a:gd name="connsiteX708" fmla="*/ 279257 w 7472601"/>
              <a:gd name="connsiteY708" fmla="*/ 2092102 h 6858000"/>
              <a:gd name="connsiteX709" fmla="*/ 65265 w 7472601"/>
              <a:gd name="connsiteY709" fmla="*/ 2006049 h 6858000"/>
              <a:gd name="connsiteX710" fmla="*/ 0 w 7472601"/>
              <a:gd name="connsiteY710" fmla="*/ 1982532 h 6858000"/>
              <a:gd name="connsiteX711" fmla="*/ 0 w 7472601"/>
              <a:gd name="connsiteY711" fmla="*/ 1912789 h 6858000"/>
              <a:gd name="connsiteX712" fmla="*/ 97460 w 7472601"/>
              <a:gd name="connsiteY712" fmla="*/ 1953725 h 6858000"/>
              <a:gd name="connsiteX713" fmla="*/ 221272 w 7472601"/>
              <a:gd name="connsiteY713" fmla="*/ 1980766 h 6858000"/>
              <a:gd name="connsiteX714" fmla="*/ 116765 w 7472601"/>
              <a:gd name="connsiteY714" fmla="*/ 1911033 h 6858000"/>
              <a:gd name="connsiteX715" fmla="*/ 16405 w 7472601"/>
              <a:gd name="connsiteY715" fmla="*/ 1803412 h 6858000"/>
              <a:gd name="connsiteX716" fmla="*/ 0 w 7472601"/>
              <a:gd name="connsiteY716" fmla="*/ 1784777 h 6858000"/>
              <a:gd name="connsiteX717" fmla="*/ 0 w 7472601"/>
              <a:gd name="connsiteY717" fmla="*/ 1740082 h 6858000"/>
              <a:gd name="connsiteX718" fmla="*/ 39394 w 7472601"/>
              <a:gd name="connsiteY718" fmla="*/ 1784856 h 6858000"/>
              <a:gd name="connsiteX719" fmla="*/ 135813 w 7472601"/>
              <a:gd name="connsiteY719" fmla="*/ 1888838 h 6858000"/>
              <a:gd name="connsiteX720" fmla="*/ 242575 w 7472601"/>
              <a:gd name="connsiteY720" fmla="*/ 1958841 h 6858000"/>
              <a:gd name="connsiteX721" fmla="*/ 82197 w 7472601"/>
              <a:gd name="connsiteY721" fmla="*/ 1754826 h 6858000"/>
              <a:gd name="connsiteX722" fmla="*/ 0 w 7472601"/>
              <a:gd name="connsiteY722" fmla="*/ 1679650 h 6858000"/>
              <a:gd name="connsiteX723" fmla="*/ 0 w 7472601"/>
              <a:gd name="connsiteY723" fmla="*/ 1602463 h 6858000"/>
              <a:gd name="connsiteX724" fmla="*/ 84689 w 7472601"/>
              <a:gd name="connsiteY724" fmla="*/ 1677442 h 6858000"/>
              <a:gd name="connsiteX725" fmla="*/ 298437 w 7472601"/>
              <a:gd name="connsiteY725" fmla="*/ 1968019 h 6858000"/>
              <a:gd name="connsiteX726" fmla="*/ 227269 w 7472601"/>
              <a:gd name="connsiteY726" fmla="*/ 1114064 h 6858000"/>
              <a:gd name="connsiteX727" fmla="*/ 248003 w 7472601"/>
              <a:gd name="connsiteY727" fmla="*/ 1089613 h 6858000"/>
              <a:gd name="connsiteX728" fmla="*/ 427020 w 7472601"/>
              <a:gd name="connsiteY728" fmla="*/ 1619803 h 6858000"/>
              <a:gd name="connsiteX729" fmla="*/ 340345 w 7472601"/>
              <a:gd name="connsiteY729" fmla="*/ 2027739 h 6858000"/>
              <a:gd name="connsiteX730" fmla="*/ 360865 w 7472601"/>
              <a:gd name="connsiteY730" fmla="*/ 2044827 h 6858000"/>
              <a:gd name="connsiteX731" fmla="*/ 560414 w 7472601"/>
              <a:gd name="connsiteY731" fmla="*/ 2421457 h 6858000"/>
              <a:gd name="connsiteX732" fmla="*/ 1359703 w 7472601"/>
              <a:gd name="connsiteY732" fmla="*/ 2578554 h 6858000"/>
              <a:gd name="connsiteX733" fmla="*/ 1359422 w 7472601"/>
              <a:gd name="connsiteY733" fmla="*/ 2577994 h 6858000"/>
              <a:gd name="connsiteX734" fmla="*/ 828701 w 7472601"/>
              <a:gd name="connsiteY734" fmla="*/ 1839520 h 6858000"/>
              <a:gd name="connsiteX735" fmla="*/ 494427 w 7472601"/>
              <a:gd name="connsiteY735" fmla="*/ 1092333 h 6858000"/>
              <a:gd name="connsiteX736" fmla="*/ 506322 w 7472601"/>
              <a:gd name="connsiteY736" fmla="*/ 1020997 h 6858000"/>
              <a:gd name="connsiteX737" fmla="*/ 4570198 w 7472601"/>
              <a:gd name="connsiteY737" fmla="*/ 978081 h 6858000"/>
              <a:gd name="connsiteX738" fmla="*/ 4523691 w 7472601"/>
              <a:gd name="connsiteY738" fmla="*/ 1127776 h 6858000"/>
              <a:gd name="connsiteX739" fmla="*/ 4509875 w 7472601"/>
              <a:gd name="connsiteY739" fmla="*/ 1167552 h 6858000"/>
              <a:gd name="connsiteX740" fmla="*/ 4478168 w 7472601"/>
              <a:gd name="connsiteY740" fmla="*/ 1260735 h 6858000"/>
              <a:gd name="connsiteX741" fmla="*/ 4409309 w 7472601"/>
              <a:gd name="connsiteY741" fmla="*/ 1666996 h 6858000"/>
              <a:gd name="connsiteX742" fmla="*/ 4370031 w 7472601"/>
              <a:gd name="connsiteY742" fmla="*/ 1955666 h 6858000"/>
              <a:gd name="connsiteX743" fmla="*/ 4570198 w 7472601"/>
              <a:gd name="connsiteY743" fmla="*/ 978081 h 6858000"/>
              <a:gd name="connsiteX744" fmla="*/ 4557898 w 7472601"/>
              <a:gd name="connsiteY744" fmla="*/ 900011 h 6858000"/>
              <a:gd name="connsiteX745" fmla="*/ 4344840 w 7472601"/>
              <a:gd name="connsiteY745" fmla="*/ 1922038 h 6858000"/>
              <a:gd name="connsiteX746" fmla="*/ 4378710 w 7472601"/>
              <a:gd name="connsiteY746" fmla="*/ 1665516 h 6858000"/>
              <a:gd name="connsiteX747" fmla="*/ 4448798 w 7472601"/>
              <a:gd name="connsiteY747" fmla="*/ 1253024 h 6858000"/>
              <a:gd name="connsiteX748" fmla="*/ 4480315 w 7472601"/>
              <a:gd name="connsiteY748" fmla="*/ 1158454 h 6858000"/>
              <a:gd name="connsiteX749" fmla="*/ 4494133 w 7472601"/>
              <a:gd name="connsiteY749" fmla="*/ 1118676 h 6858000"/>
              <a:gd name="connsiteX750" fmla="*/ 4557898 w 7472601"/>
              <a:gd name="connsiteY750" fmla="*/ 900011 h 6858000"/>
              <a:gd name="connsiteX751" fmla="*/ 5870151 w 7472601"/>
              <a:gd name="connsiteY751" fmla="*/ 898890 h 6858000"/>
              <a:gd name="connsiteX752" fmla="*/ 5861335 w 7472601"/>
              <a:gd name="connsiteY752" fmla="*/ 899177 h 6858000"/>
              <a:gd name="connsiteX753" fmla="*/ 5843702 w 7472601"/>
              <a:gd name="connsiteY753" fmla="*/ 899748 h 6858000"/>
              <a:gd name="connsiteX754" fmla="*/ 5651107 w 7472601"/>
              <a:gd name="connsiteY754" fmla="*/ 920306 h 6858000"/>
              <a:gd name="connsiteX755" fmla="*/ 5459407 w 7472601"/>
              <a:gd name="connsiteY755" fmla="*/ 940975 h 6858000"/>
              <a:gd name="connsiteX756" fmla="*/ 5374846 w 7472601"/>
              <a:gd name="connsiteY756" fmla="*/ 941988 h 6858000"/>
              <a:gd name="connsiteX757" fmla="*/ 5256105 w 7472601"/>
              <a:gd name="connsiteY757" fmla="*/ 945632 h 6858000"/>
              <a:gd name="connsiteX758" fmla="*/ 5107071 w 7472601"/>
              <a:gd name="connsiteY758" fmla="*/ 969720 h 6858000"/>
              <a:gd name="connsiteX759" fmla="*/ 4998681 w 7472601"/>
              <a:gd name="connsiteY759" fmla="*/ 988771 h 6858000"/>
              <a:gd name="connsiteX760" fmla="*/ 5870151 w 7472601"/>
              <a:gd name="connsiteY760" fmla="*/ 898890 h 6858000"/>
              <a:gd name="connsiteX761" fmla="*/ 5504425 w 7472601"/>
              <a:gd name="connsiteY761" fmla="*/ 848067 h 6858000"/>
              <a:gd name="connsiteX762" fmla="*/ 4968849 w 7472601"/>
              <a:gd name="connsiteY762" fmla="*/ 962318 h 6858000"/>
              <a:gd name="connsiteX763" fmla="*/ 5104039 w 7472601"/>
              <a:gd name="connsiteY763" fmla="*/ 940634 h 6858000"/>
              <a:gd name="connsiteX764" fmla="*/ 5256311 w 7472601"/>
              <a:gd name="connsiteY764" fmla="*/ 916490 h 6858000"/>
              <a:gd name="connsiteX765" fmla="*/ 5377381 w 7472601"/>
              <a:gd name="connsiteY765" fmla="*/ 912671 h 6858000"/>
              <a:gd name="connsiteX766" fmla="*/ 5460148 w 7472601"/>
              <a:gd name="connsiteY766" fmla="*/ 911442 h 6858000"/>
              <a:gd name="connsiteX767" fmla="*/ 5648971 w 7472601"/>
              <a:gd name="connsiteY767" fmla="*/ 891331 h 6858000"/>
              <a:gd name="connsiteX768" fmla="*/ 5844807 w 7472601"/>
              <a:gd name="connsiteY768" fmla="*/ 870718 h 6858000"/>
              <a:gd name="connsiteX769" fmla="*/ 5862975 w 7472601"/>
              <a:gd name="connsiteY769" fmla="*/ 869756 h 6858000"/>
              <a:gd name="connsiteX770" fmla="*/ 5920887 w 7472601"/>
              <a:gd name="connsiteY770" fmla="*/ 865929 h 6858000"/>
              <a:gd name="connsiteX771" fmla="*/ 5504425 w 7472601"/>
              <a:gd name="connsiteY771" fmla="*/ 848067 h 6858000"/>
              <a:gd name="connsiteX772" fmla="*/ 3607114 w 7472601"/>
              <a:gd name="connsiteY772" fmla="*/ 467441 h 6858000"/>
              <a:gd name="connsiteX773" fmla="*/ 3296242 w 7472601"/>
              <a:gd name="connsiteY773" fmla="*/ 807991 h 6858000"/>
              <a:gd name="connsiteX774" fmla="*/ 3174674 w 7472601"/>
              <a:gd name="connsiteY774" fmla="*/ 919759 h 6858000"/>
              <a:gd name="connsiteX775" fmla="*/ 3042978 w 7472601"/>
              <a:gd name="connsiteY775" fmla="*/ 1054894 h 6858000"/>
              <a:gd name="connsiteX776" fmla="*/ 2968914 w 7472601"/>
              <a:gd name="connsiteY776" fmla="*/ 1133756 h 6858000"/>
              <a:gd name="connsiteX777" fmla="*/ 3103823 w 7472601"/>
              <a:gd name="connsiteY777" fmla="*/ 1026814 h 6858000"/>
              <a:gd name="connsiteX778" fmla="*/ 3607114 w 7472601"/>
              <a:gd name="connsiteY778" fmla="*/ 467441 h 6858000"/>
              <a:gd name="connsiteX779" fmla="*/ 3744487 w 7472601"/>
              <a:gd name="connsiteY779" fmla="*/ 383136 h 6858000"/>
              <a:gd name="connsiteX780" fmla="*/ 3970213 w 7472601"/>
              <a:gd name="connsiteY780" fmla="*/ 995559 h 6858000"/>
              <a:gd name="connsiteX781" fmla="*/ 3744487 w 7472601"/>
              <a:gd name="connsiteY781" fmla="*/ 383136 h 6858000"/>
              <a:gd name="connsiteX782" fmla="*/ 3624562 w 7472601"/>
              <a:gd name="connsiteY782" fmla="*/ 367041 h 6858000"/>
              <a:gd name="connsiteX783" fmla="*/ 3489712 w 7472601"/>
              <a:gd name="connsiteY783" fmla="*/ 485386 h 6858000"/>
              <a:gd name="connsiteX784" fmla="*/ 3182994 w 7472601"/>
              <a:gd name="connsiteY784" fmla="*/ 828265 h 6858000"/>
              <a:gd name="connsiteX785" fmla="*/ 2892114 w 7472601"/>
              <a:gd name="connsiteY785" fmla="*/ 1172635 h 6858000"/>
              <a:gd name="connsiteX786" fmla="*/ 3021459 w 7472601"/>
              <a:gd name="connsiteY786" fmla="*/ 1035385 h 6858000"/>
              <a:gd name="connsiteX787" fmla="*/ 3153873 w 7472601"/>
              <a:gd name="connsiteY787" fmla="*/ 898971 h 6858000"/>
              <a:gd name="connsiteX788" fmla="*/ 3276511 w 7472601"/>
              <a:gd name="connsiteY788" fmla="*/ 786423 h 6858000"/>
              <a:gd name="connsiteX789" fmla="*/ 3584154 w 7472601"/>
              <a:gd name="connsiteY789" fmla="*/ 448218 h 6858000"/>
              <a:gd name="connsiteX790" fmla="*/ 3624562 w 7472601"/>
              <a:gd name="connsiteY790" fmla="*/ 367041 h 6858000"/>
              <a:gd name="connsiteX791" fmla="*/ 3766672 w 7472601"/>
              <a:gd name="connsiteY791" fmla="*/ 359429 h 6858000"/>
              <a:gd name="connsiteX792" fmla="*/ 3996338 w 7472601"/>
              <a:gd name="connsiteY792" fmla="*/ 968237 h 6858000"/>
              <a:gd name="connsiteX793" fmla="*/ 3766672 w 7472601"/>
              <a:gd name="connsiteY793" fmla="*/ 359429 h 6858000"/>
              <a:gd name="connsiteX794" fmla="*/ 5805386 w 7472601"/>
              <a:gd name="connsiteY794" fmla="*/ 239240 h 6858000"/>
              <a:gd name="connsiteX795" fmla="*/ 5736947 w 7472601"/>
              <a:gd name="connsiteY795" fmla="*/ 261367 h 6858000"/>
              <a:gd name="connsiteX796" fmla="*/ 5427012 w 7472601"/>
              <a:gd name="connsiteY796" fmla="*/ 311272 h 6858000"/>
              <a:gd name="connsiteX797" fmla="*/ 5147818 w 7472601"/>
              <a:gd name="connsiteY797" fmla="*/ 322112 h 6858000"/>
              <a:gd name="connsiteX798" fmla="*/ 5060854 w 7472601"/>
              <a:gd name="connsiteY798" fmla="*/ 311882 h 6858000"/>
              <a:gd name="connsiteX799" fmla="*/ 4945989 w 7472601"/>
              <a:gd name="connsiteY799" fmla="*/ 300516 h 6858000"/>
              <a:gd name="connsiteX800" fmla="*/ 5410479 w 7472601"/>
              <a:gd name="connsiteY800" fmla="*/ 348434 h 6858000"/>
              <a:gd name="connsiteX801" fmla="*/ 5805386 w 7472601"/>
              <a:gd name="connsiteY801" fmla="*/ 239240 h 6858000"/>
              <a:gd name="connsiteX802" fmla="*/ 5905192 w 7472601"/>
              <a:gd name="connsiteY802" fmla="*/ 163079 h 6858000"/>
              <a:gd name="connsiteX803" fmla="*/ 5865655 w 7472601"/>
              <a:gd name="connsiteY803" fmla="*/ 171901 h 6858000"/>
              <a:gd name="connsiteX804" fmla="*/ 5259740 w 7472601"/>
              <a:gd name="connsiteY804" fmla="*/ 257013 h 6858000"/>
              <a:gd name="connsiteX805" fmla="*/ 5208466 w 7472601"/>
              <a:gd name="connsiteY805" fmla="*/ 257550 h 6858000"/>
              <a:gd name="connsiteX806" fmla="*/ 4980204 w 7472601"/>
              <a:gd name="connsiteY806" fmla="*/ 271903 h 6858000"/>
              <a:gd name="connsiteX807" fmla="*/ 5068068 w 7472601"/>
              <a:gd name="connsiteY807" fmla="*/ 282244 h 6858000"/>
              <a:gd name="connsiteX808" fmla="*/ 5153231 w 7472601"/>
              <a:gd name="connsiteY808" fmla="*/ 292240 h 6858000"/>
              <a:gd name="connsiteX809" fmla="*/ 5426491 w 7472601"/>
              <a:gd name="connsiteY809" fmla="*/ 281128 h 6858000"/>
              <a:gd name="connsiteX810" fmla="*/ 5731212 w 7472601"/>
              <a:gd name="connsiteY810" fmla="*/ 231951 h 6858000"/>
              <a:gd name="connsiteX811" fmla="*/ 5905192 w 7472601"/>
              <a:gd name="connsiteY811" fmla="*/ 163079 h 6858000"/>
              <a:gd name="connsiteX812" fmla="*/ 5944437 w 7472601"/>
              <a:gd name="connsiteY812" fmla="*/ 113829 h 6858000"/>
              <a:gd name="connsiteX813" fmla="*/ 5825032 w 7472601"/>
              <a:gd name="connsiteY813" fmla="*/ 146405 h 6858000"/>
              <a:gd name="connsiteX814" fmla="*/ 4955599 w 7472601"/>
              <a:gd name="connsiteY814" fmla="*/ 247008 h 6858000"/>
              <a:gd name="connsiteX815" fmla="*/ 5210104 w 7472601"/>
              <a:gd name="connsiteY815" fmla="*/ 228123 h 6858000"/>
              <a:gd name="connsiteX816" fmla="*/ 5261015 w 7472601"/>
              <a:gd name="connsiteY816" fmla="*/ 227087 h 6858000"/>
              <a:gd name="connsiteX817" fmla="*/ 5861181 w 7472601"/>
              <a:gd name="connsiteY817" fmla="*/ 143093 h 6858000"/>
              <a:gd name="connsiteX818" fmla="*/ 5961252 w 7472601"/>
              <a:gd name="connsiteY818" fmla="*/ 114820 h 6858000"/>
              <a:gd name="connsiteX819" fmla="*/ 5944437 w 7472601"/>
              <a:gd name="connsiteY819" fmla="*/ 113829 h 6858000"/>
              <a:gd name="connsiteX820" fmla="*/ 3882765 w 7472601"/>
              <a:gd name="connsiteY820" fmla="*/ 0 h 6858000"/>
              <a:gd name="connsiteX821" fmla="*/ 3995099 w 7472601"/>
              <a:gd name="connsiteY821" fmla="*/ 0 h 6858000"/>
              <a:gd name="connsiteX822" fmla="*/ 4163818 w 7472601"/>
              <a:gd name="connsiteY822" fmla="*/ 234104 h 6858000"/>
              <a:gd name="connsiteX823" fmla="*/ 4172099 w 7472601"/>
              <a:gd name="connsiteY823" fmla="*/ 234207 h 6858000"/>
              <a:gd name="connsiteX824" fmla="*/ 4784282 w 7472601"/>
              <a:gd name="connsiteY824" fmla="*/ 276561 h 6858000"/>
              <a:gd name="connsiteX825" fmla="*/ 4801687 w 7472601"/>
              <a:gd name="connsiteY825" fmla="*/ 267764 h 6858000"/>
              <a:gd name="connsiteX826" fmla="*/ 6082788 w 7472601"/>
              <a:gd name="connsiteY826" fmla="*/ 64119 h 6858000"/>
              <a:gd name="connsiteX827" fmla="*/ 6099442 w 7472601"/>
              <a:gd name="connsiteY827" fmla="*/ 82568 h 6858000"/>
              <a:gd name="connsiteX828" fmla="*/ 4804137 w 7472601"/>
              <a:gd name="connsiteY828" fmla="*/ 320931 h 6858000"/>
              <a:gd name="connsiteX829" fmla="*/ 4227047 w 7472601"/>
              <a:gd name="connsiteY829" fmla="*/ 313415 h 6858000"/>
              <a:gd name="connsiteX830" fmla="*/ 4346041 w 7472601"/>
              <a:gd name="connsiteY830" fmla="*/ 456086 h 6858000"/>
              <a:gd name="connsiteX831" fmla="*/ 4870967 w 7472601"/>
              <a:gd name="connsiteY831" fmla="*/ 963061 h 6858000"/>
              <a:gd name="connsiteX832" fmla="*/ 4889647 w 7472601"/>
              <a:gd name="connsiteY832" fmla="*/ 957147 h 6858000"/>
              <a:gd name="connsiteX833" fmla="*/ 5422504 w 7472601"/>
              <a:gd name="connsiteY833" fmla="*/ 805191 h 6858000"/>
              <a:gd name="connsiteX834" fmla="*/ 6087656 w 7472601"/>
              <a:gd name="connsiteY834" fmla="*/ 826703 h 6858000"/>
              <a:gd name="connsiteX835" fmla="*/ 6058717 w 7472601"/>
              <a:gd name="connsiteY835" fmla="*/ 865992 h 6858000"/>
              <a:gd name="connsiteX836" fmla="*/ 4974153 w 7472601"/>
              <a:gd name="connsiteY836" fmla="*/ 1045456 h 6858000"/>
              <a:gd name="connsiteX837" fmla="*/ 5627835 w 7472601"/>
              <a:gd name="connsiteY837" fmla="*/ 1472077 h 6858000"/>
              <a:gd name="connsiteX838" fmla="*/ 5629817 w 7472601"/>
              <a:gd name="connsiteY838" fmla="*/ 1471412 h 6858000"/>
              <a:gd name="connsiteX839" fmla="*/ 5634124 w 7472601"/>
              <a:gd name="connsiteY839" fmla="*/ 1470572 h 6858000"/>
              <a:gd name="connsiteX840" fmla="*/ 5755832 w 7472601"/>
              <a:gd name="connsiteY840" fmla="*/ 1383886 h 6858000"/>
              <a:gd name="connsiteX841" fmla="*/ 6014186 w 7472601"/>
              <a:gd name="connsiteY841" fmla="*/ 1279799 h 6858000"/>
              <a:gd name="connsiteX842" fmla="*/ 6901619 w 7472601"/>
              <a:gd name="connsiteY842" fmla="*/ 1047874 h 6858000"/>
              <a:gd name="connsiteX843" fmla="*/ 6931566 w 7472601"/>
              <a:gd name="connsiteY843" fmla="*/ 1062034 h 6858000"/>
              <a:gd name="connsiteX844" fmla="*/ 5790982 w 7472601"/>
              <a:gd name="connsiteY844" fmla="*/ 1561380 h 6858000"/>
              <a:gd name="connsiteX845" fmla="*/ 6188971 w 7472601"/>
              <a:gd name="connsiteY845" fmla="*/ 1755168 h 6858000"/>
              <a:gd name="connsiteX846" fmla="*/ 6202446 w 7472601"/>
              <a:gd name="connsiteY846" fmla="*/ 1752268 h 6858000"/>
              <a:gd name="connsiteX847" fmla="*/ 7179560 w 7472601"/>
              <a:gd name="connsiteY847" fmla="*/ 1467551 h 6858000"/>
              <a:gd name="connsiteX848" fmla="*/ 7158730 w 7472601"/>
              <a:gd name="connsiteY848" fmla="*/ 1507835 h 6858000"/>
              <a:gd name="connsiteX849" fmla="*/ 6326959 w 7472601"/>
              <a:gd name="connsiteY849" fmla="*/ 1817686 h 6858000"/>
              <a:gd name="connsiteX850" fmla="*/ 6537433 w 7472601"/>
              <a:gd name="connsiteY850" fmla="*/ 1907790 h 6858000"/>
              <a:gd name="connsiteX851" fmla="*/ 6550221 w 7472601"/>
              <a:gd name="connsiteY851" fmla="*/ 1910729 h 6858000"/>
              <a:gd name="connsiteX852" fmla="*/ 6964438 w 7472601"/>
              <a:gd name="connsiteY852" fmla="*/ 2209505 h 6858000"/>
              <a:gd name="connsiteX853" fmla="*/ 7367862 w 7472601"/>
              <a:gd name="connsiteY853" fmla="*/ 2806833 h 6858000"/>
              <a:gd name="connsiteX854" fmla="*/ 7364329 w 7472601"/>
              <a:gd name="connsiteY854" fmla="*/ 2826907 h 6858000"/>
              <a:gd name="connsiteX855" fmla="*/ 7290545 w 7472601"/>
              <a:gd name="connsiteY855" fmla="*/ 2850663 h 6858000"/>
              <a:gd name="connsiteX856" fmla="*/ 6472036 w 7472601"/>
              <a:gd name="connsiteY856" fmla="*/ 1959003 h 6858000"/>
              <a:gd name="connsiteX857" fmla="*/ 5792897 w 7472601"/>
              <a:gd name="connsiteY857" fmla="*/ 1647747 h 6858000"/>
              <a:gd name="connsiteX858" fmla="*/ 5842751 w 7472601"/>
              <a:gd name="connsiteY858" fmla="*/ 1816112 h 6858000"/>
              <a:gd name="connsiteX859" fmla="*/ 5847424 w 7472601"/>
              <a:gd name="connsiteY859" fmla="*/ 1815776 h 6858000"/>
              <a:gd name="connsiteX860" fmla="*/ 6399821 w 7472601"/>
              <a:gd name="connsiteY860" fmla="*/ 2344799 h 6858000"/>
              <a:gd name="connsiteX861" fmla="*/ 6323232 w 7472601"/>
              <a:gd name="connsiteY861" fmla="*/ 2389634 h 6858000"/>
              <a:gd name="connsiteX862" fmla="*/ 5942958 w 7472601"/>
              <a:gd name="connsiteY862" fmla="*/ 2077708 h 6858000"/>
              <a:gd name="connsiteX863" fmla="*/ 5921559 w 7472601"/>
              <a:gd name="connsiteY863" fmla="*/ 2378596 h 6858000"/>
              <a:gd name="connsiteX864" fmla="*/ 5817651 w 7472601"/>
              <a:gd name="connsiteY864" fmla="*/ 3023919 h 6858000"/>
              <a:gd name="connsiteX865" fmla="*/ 5729634 w 7472601"/>
              <a:gd name="connsiteY865" fmla="*/ 3051849 h 6858000"/>
              <a:gd name="connsiteX866" fmla="*/ 5611018 w 7472601"/>
              <a:gd name="connsiteY866" fmla="*/ 2316769 h 6858000"/>
              <a:gd name="connsiteX867" fmla="*/ 5687608 w 7472601"/>
              <a:gd name="connsiteY867" fmla="*/ 2039972 h 6858000"/>
              <a:gd name="connsiteX868" fmla="*/ 5657554 w 7472601"/>
              <a:gd name="connsiteY868" fmla="*/ 1576445 h 6858000"/>
              <a:gd name="connsiteX869" fmla="*/ 5150475 w 7472601"/>
              <a:gd name="connsiteY869" fmla="*/ 1274012 h 6858000"/>
              <a:gd name="connsiteX870" fmla="*/ 5349142 w 7472601"/>
              <a:gd name="connsiteY870" fmla="*/ 2204405 h 6858000"/>
              <a:gd name="connsiteX871" fmla="*/ 5262214 w 7472601"/>
              <a:gd name="connsiteY871" fmla="*/ 2233836 h 6858000"/>
              <a:gd name="connsiteX872" fmla="*/ 4981539 w 7472601"/>
              <a:gd name="connsiteY872" fmla="*/ 1542201 h 6858000"/>
              <a:gd name="connsiteX873" fmla="*/ 4958461 w 7472601"/>
              <a:gd name="connsiteY873" fmla="*/ 1136957 h 6858000"/>
              <a:gd name="connsiteX874" fmla="*/ 4655015 w 7472601"/>
              <a:gd name="connsiteY874" fmla="*/ 891426 h 6858000"/>
              <a:gd name="connsiteX875" fmla="*/ 4348002 w 7472601"/>
              <a:gd name="connsiteY875" fmla="*/ 2205895 h 6858000"/>
              <a:gd name="connsiteX876" fmla="*/ 4262250 w 7472601"/>
              <a:gd name="connsiteY876" fmla="*/ 2219972 h 6858000"/>
              <a:gd name="connsiteX877" fmla="*/ 4550611 w 7472601"/>
              <a:gd name="connsiteY877" fmla="*/ 817540 h 6858000"/>
              <a:gd name="connsiteX878" fmla="*/ 4564418 w 7472601"/>
              <a:gd name="connsiteY878" fmla="*/ 808293 h 6858000"/>
              <a:gd name="connsiteX879" fmla="*/ 4266388 w 7472601"/>
              <a:gd name="connsiteY879" fmla="*/ 500083 h 6858000"/>
              <a:gd name="connsiteX880" fmla="*/ 4032842 w 7472601"/>
              <a:gd name="connsiteY880" fmla="*/ 211809 h 6858000"/>
              <a:gd name="connsiteX881" fmla="*/ 3882765 w 7472601"/>
              <a:gd name="connsiteY881" fmla="*/ 0 h 6858000"/>
              <a:gd name="connsiteX882" fmla="*/ 3721337 w 7472601"/>
              <a:gd name="connsiteY882" fmla="*/ 0 h 6858000"/>
              <a:gd name="connsiteX883" fmla="*/ 3797544 w 7472601"/>
              <a:gd name="connsiteY883" fmla="*/ 0 h 6858000"/>
              <a:gd name="connsiteX884" fmla="*/ 3775734 w 7472601"/>
              <a:gd name="connsiteY884" fmla="*/ 95131 h 6858000"/>
              <a:gd name="connsiteX885" fmla="*/ 3724807 w 7472601"/>
              <a:gd name="connsiteY885" fmla="*/ 272257 h 6858000"/>
              <a:gd name="connsiteX886" fmla="*/ 3726844 w 7472601"/>
              <a:gd name="connsiteY886" fmla="*/ 282988 h 6858000"/>
              <a:gd name="connsiteX887" fmla="*/ 3742664 w 7472601"/>
              <a:gd name="connsiteY887" fmla="*/ 279918 h 6858000"/>
              <a:gd name="connsiteX888" fmla="*/ 4103910 w 7472601"/>
              <a:gd name="connsiteY888" fmla="*/ 1161917 h 6858000"/>
              <a:gd name="connsiteX889" fmla="*/ 4020269 w 7472601"/>
              <a:gd name="connsiteY889" fmla="*/ 1200406 h 6858000"/>
              <a:gd name="connsiteX890" fmla="*/ 3674882 w 7472601"/>
              <a:gd name="connsiteY890" fmla="*/ 488524 h 6858000"/>
              <a:gd name="connsiteX891" fmla="*/ 3132682 w 7472601"/>
              <a:gd name="connsiteY891" fmla="*/ 1072284 h 6858000"/>
              <a:gd name="connsiteX892" fmla="*/ 2716346 w 7472601"/>
              <a:gd name="connsiteY892" fmla="*/ 1276376 h 6858000"/>
              <a:gd name="connsiteX893" fmla="*/ 2716772 w 7472601"/>
              <a:gd name="connsiteY893" fmla="*/ 1255462 h 6858000"/>
              <a:gd name="connsiteX894" fmla="*/ 3471096 w 7472601"/>
              <a:gd name="connsiteY894" fmla="*/ 437072 h 6858000"/>
              <a:gd name="connsiteX895" fmla="*/ 3639057 w 7472601"/>
              <a:gd name="connsiteY895" fmla="*/ 286334 h 6858000"/>
              <a:gd name="connsiteX896" fmla="*/ 3640309 w 7472601"/>
              <a:gd name="connsiteY896" fmla="*/ 284664 h 6858000"/>
              <a:gd name="connsiteX897" fmla="*/ 3646022 w 7472601"/>
              <a:gd name="connsiteY897" fmla="*/ 276711 h 6858000"/>
              <a:gd name="connsiteX898" fmla="*/ 3707943 w 7472601"/>
              <a:gd name="connsiteY898" fmla="*/ 65958 h 6858000"/>
              <a:gd name="connsiteX899" fmla="*/ 3721337 w 7472601"/>
              <a:gd name="connsiteY899" fmla="*/ 0 h 6858000"/>
              <a:gd name="connsiteX900" fmla="*/ 2867960 w 7472601"/>
              <a:gd name="connsiteY900" fmla="*/ 0 h 6858000"/>
              <a:gd name="connsiteX901" fmla="*/ 2926351 w 7472601"/>
              <a:gd name="connsiteY901" fmla="*/ 0 h 6858000"/>
              <a:gd name="connsiteX902" fmla="*/ 2902823 w 7472601"/>
              <a:gd name="connsiteY902" fmla="*/ 262929 h 6858000"/>
              <a:gd name="connsiteX903" fmla="*/ 2940663 w 7472601"/>
              <a:gd name="connsiteY903" fmla="*/ 140884 h 6858000"/>
              <a:gd name="connsiteX904" fmla="*/ 2947039 w 7472601"/>
              <a:gd name="connsiteY904" fmla="*/ 122524 h 6858000"/>
              <a:gd name="connsiteX905" fmla="*/ 2984316 w 7472601"/>
              <a:gd name="connsiteY905" fmla="*/ 0 h 6858000"/>
              <a:gd name="connsiteX906" fmla="*/ 3016114 w 7472601"/>
              <a:gd name="connsiteY906" fmla="*/ 0 h 6858000"/>
              <a:gd name="connsiteX907" fmla="*/ 2979949 w 7472601"/>
              <a:gd name="connsiteY907" fmla="*/ 119274 h 6858000"/>
              <a:gd name="connsiteX908" fmla="*/ 3023879 w 7472601"/>
              <a:gd name="connsiteY908" fmla="*/ 0 h 6858000"/>
              <a:gd name="connsiteX909" fmla="*/ 3105400 w 7472601"/>
              <a:gd name="connsiteY909" fmla="*/ 0 h 6858000"/>
              <a:gd name="connsiteX910" fmla="*/ 3094669 w 7472601"/>
              <a:gd name="connsiteY910" fmla="*/ 30308 h 6858000"/>
              <a:gd name="connsiteX911" fmla="*/ 2901945 w 7472601"/>
              <a:gd name="connsiteY911" fmla="*/ 466538 h 6858000"/>
              <a:gd name="connsiteX912" fmla="*/ 2815209 w 7472601"/>
              <a:gd name="connsiteY912" fmla="*/ 497361 h 6858000"/>
              <a:gd name="connsiteX913" fmla="*/ 2844845 w 7472601"/>
              <a:gd name="connsiteY913" fmla="*/ 127638 h 6858000"/>
              <a:gd name="connsiteX914" fmla="*/ 2867960 w 7472601"/>
              <a:gd name="connsiteY914" fmla="*/ 0 h 6858000"/>
              <a:gd name="connsiteX915" fmla="*/ 1057230 w 7472601"/>
              <a:gd name="connsiteY915" fmla="*/ 0 h 6858000"/>
              <a:gd name="connsiteX916" fmla="*/ 1111003 w 7472601"/>
              <a:gd name="connsiteY916" fmla="*/ 0 h 6858000"/>
              <a:gd name="connsiteX917" fmla="*/ 1125553 w 7472601"/>
              <a:gd name="connsiteY917" fmla="*/ 52588 h 6858000"/>
              <a:gd name="connsiteX918" fmla="*/ 1304276 w 7472601"/>
              <a:gd name="connsiteY918" fmla="*/ 476275 h 6858000"/>
              <a:gd name="connsiteX919" fmla="*/ 1492066 w 7472601"/>
              <a:gd name="connsiteY919" fmla="*/ 886333 h 6858000"/>
              <a:gd name="connsiteX920" fmla="*/ 1423698 w 7472601"/>
              <a:gd name="connsiteY920" fmla="*/ 710817 h 6858000"/>
              <a:gd name="connsiteX921" fmla="*/ 1357609 w 7472601"/>
              <a:gd name="connsiteY921" fmla="*/ 532892 h 6858000"/>
              <a:gd name="connsiteX922" fmla="*/ 1309550 w 7472601"/>
              <a:gd name="connsiteY922" fmla="*/ 374031 h 6858000"/>
              <a:gd name="connsiteX923" fmla="*/ 1193673 w 7472601"/>
              <a:gd name="connsiteY923" fmla="*/ 49533 h 6858000"/>
              <a:gd name="connsiteX924" fmla="*/ 1164391 w 7472601"/>
              <a:gd name="connsiteY924" fmla="*/ 0 h 6858000"/>
              <a:gd name="connsiteX925" fmla="*/ 1200666 w 7472601"/>
              <a:gd name="connsiteY925" fmla="*/ 0 h 6858000"/>
              <a:gd name="connsiteX926" fmla="*/ 1223408 w 7472601"/>
              <a:gd name="connsiteY926" fmla="*/ 38996 h 6858000"/>
              <a:gd name="connsiteX927" fmla="*/ 1339635 w 7472601"/>
              <a:gd name="connsiteY927" fmla="*/ 365517 h 6858000"/>
              <a:gd name="connsiteX928" fmla="*/ 1387469 w 7472601"/>
              <a:gd name="connsiteY928" fmla="*/ 523079 h 6858000"/>
              <a:gd name="connsiteX929" fmla="*/ 1452685 w 7472601"/>
              <a:gd name="connsiteY929" fmla="*/ 699806 h 6858000"/>
              <a:gd name="connsiteX930" fmla="*/ 1492092 w 7472601"/>
              <a:gd name="connsiteY930" fmla="*/ 800424 h 6858000"/>
              <a:gd name="connsiteX931" fmla="*/ 1455302 w 7472601"/>
              <a:gd name="connsiteY931" fmla="*/ 632913 h 6858000"/>
              <a:gd name="connsiteX932" fmla="*/ 1222336 w 7472601"/>
              <a:gd name="connsiteY932" fmla="*/ 9480 h 6858000"/>
              <a:gd name="connsiteX933" fmla="*/ 1214634 w 7472601"/>
              <a:gd name="connsiteY933" fmla="*/ 0 h 6858000"/>
              <a:gd name="connsiteX934" fmla="*/ 1289827 w 7472601"/>
              <a:gd name="connsiteY934" fmla="*/ 0 h 6858000"/>
              <a:gd name="connsiteX935" fmla="*/ 1321076 w 7472601"/>
              <a:gd name="connsiteY935" fmla="*/ 59722 h 6858000"/>
              <a:gd name="connsiteX936" fmla="*/ 1512579 w 7472601"/>
              <a:gd name="connsiteY936" fmla="*/ 626441 h 6858000"/>
              <a:gd name="connsiteX937" fmla="*/ 1506076 w 7472601"/>
              <a:gd name="connsiteY937" fmla="*/ 1089289 h 6858000"/>
              <a:gd name="connsiteX938" fmla="*/ 1486346 w 7472601"/>
              <a:gd name="connsiteY938" fmla="*/ 1079919 h 6858000"/>
              <a:gd name="connsiteX939" fmla="*/ 1070511 w 7472601"/>
              <a:gd name="connsiteY939" fmla="*/ 48609 h 6858000"/>
              <a:gd name="connsiteX940" fmla="*/ 1057230 w 7472601"/>
              <a:gd name="connsiteY940" fmla="*/ 0 h 6858000"/>
              <a:gd name="connsiteX941" fmla="*/ 43151 w 7472601"/>
              <a:gd name="connsiteY941" fmla="*/ 0 h 6858000"/>
              <a:gd name="connsiteX942" fmla="*/ 95283 w 7472601"/>
              <a:gd name="connsiteY942" fmla="*/ 0 h 6858000"/>
              <a:gd name="connsiteX943" fmla="*/ 300708 w 7472601"/>
              <a:gd name="connsiteY943" fmla="*/ 154571 h 6858000"/>
              <a:gd name="connsiteX944" fmla="*/ 530414 w 7472601"/>
              <a:gd name="connsiteY944" fmla="*/ 354673 h 6858000"/>
              <a:gd name="connsiteX945" fmla="*/ 333785 w 7472601"/>
              <a:gd name="connsiteY945" fmla="*/ 161564 h 6858000"/>
              <a:gd name="connsiteX946" fmla="*/ 147005 w 7472601"/>
              <a:gd name="connsiteY946" fmla="*/ 0 h 6858000"/>
              <a:gd name="connsiteX947" fmla="*/ 272509 w 7472601"/>
              <a:gd name="connsiteY947" fmla="*/ 0 h 6858000"/>
              <a:gd name="connsiteX948" fmla="*/ 326276 w 7472601"/>
              <a:gd name="connsiteY948" fmla="*/ 45847 h 6858000"/>
              <a:gd name="connsiteX949" fmla="*/ 823759 w 7472601"/>
              <a:gd name="connsiteY949" fmla="*/ 574145 h 6858000"/>
              <a:gd name="connsiteX950" fmla="*/ 811254 w 7472601"/>
              <a:gd name="connsiteY950" fmla="*/ 665546 h 6858000"/>
              <a:gd name="connsiteX951" fmla="*/ 154042 w 7472601"/>
              <a:gd name="connsiteY951" fmla="*/ 261522 h 6858000"/>
              <a:gd name="connsiteX952" fmla="*/ 13550 w 7472601"/>
              <a:gd name="connsiteY952" fmla="*/ 158423 h 6858000"/>
              <a:gd name="connsiteX953" fmla="*/ 0 w 7472601"/>
              <a:gd name="connsiteY953" fmla="*/ 146618 h 6858000"/>
              <a:gd name="connsiteX954" fmla="*/ 0 w 7472601"/>
              <a:gd name="connsiteY954" fmla="*/ 59161 h 6858000"/>
              <a:gd name="connsiteX955" fmla="*/ 45427 w 7472601"/>
              <a:gd name="connsiteY955" fmla="*/ 101078 h 6858000"/>
              <a:gd name="connsiteX956" fmla="*/ 630103 w 7472601"/>
              <a:gd name="connsiteY956" fmla="*/ 485885 h 6858000"/>
              <a:gd name="connsiteX957" fmla="*/ 532040 w 7472601"/>
              <a:gd name="connsiteY957" fmla="*/ 399359 h 6858000"/>
              <a:gd name="connsiteX958" fmla="*/ 517618 w 7472601"/>
              <a:gd name="connsiteY958" fmla="*/ 385726 h 6858000"/>
              <a:gd name="connsiteX959" fmla="*/ 285074 w 7472601"/>
              <a:gd name="connsiteY959" fmla="*/ 182755 h 6858000"/>
              <a:gd name="connsiteX960" fmla="*/ 43151 w 7472601"/>
              <a:gd name="connsiteY960" fmla="*/ 0 h 6858000"/>
              <a:gd name="connsiteX0" fmla="*/ 369702 w 7472601"/>
              <a:gd name="connsiteY0" fmla="*/ 6712169 h 6858000"/>
              <a:gd name="connsiteX1" fmla="*/ 366575 w 7472601"/>
              <a:gd name="connsiteY1" fmla="*/ 6715556 h 6858000"/>
              <a:gd name="connsiteX2" fmla="*/ 371637 w 7472601"/>
              <a:gd name="connsiteY2" fmla="*/ 6713954 h 6858000"/>
              <a:gd name="connsiteX3" fmla="*/ 369702 w 7472601"/>
              <a:gd name="connsiteY3" fmla="*/ 6712169 h 6858000"/>
              <a:gd name="connsiteX4" fmla="*/ 7088673 w 7472601"/>
              <a:gd name="connsiteY4" fmla="*/ 6610396 h 6858000"/>
              <a:gd name="connsiteX5" fmla="*/ 7440138 w 7472601"/>
              <a:gd name="connsiteY5" fmla="*/ 6622648 h 6858000"/>
              <a:gd name="connsiteX6" fmla="*/ 7467600 w 7472601"/>
              <a:gd name="connsiteY6" fmla="*/ 6628217 h 6858000"/>
              <a:gd name="connsiteX7" fmla="*/ 7467600 w 7472601"/>
              <a:gd name="connsiteY7" fmla="*/ 6668575 h 6858000"/>
              <a:gd name="connsiteX8" fmla="*/ 7392322 w 7472601"/>
              <a:gd name="connsiteY8" fmla="*/ 6658238 h 6858000"/>
              <a:gd name="connsiteX9" fmla="*/ 7467600 w 7472601"/>
              <a:gd name="connsiteY9" fmla="*/ 6683873 h 6858000"/>
              <a:gd name="connsiteX10" fmla="*/ 7467600 w 7472601"/>
              <a:gd name="connsiteY10" fmla="*/ 6714215 h 6858000"/>
              <a:gd name="connsiteX11" fmla="*/ 7447383 w 7472601"/>
              <a:gd name="connsiteY11" fmla="*/ 6707202 h 6858000"/>
              <a:gd name="connsiteX12" fmla="*/ 7289862 w 7472601"/>
              <a:gd name="connsiteY12" fmla="*/ 6659827 h 6858000"/>
              <a:gd name="connsiteX13" fmla="*/ 7434024 w 7472601"/>
              <a:gd name="connsiteY13" fmla="*/ 6722130 h 6858000"/>
              <a:gd name="connsiteX14" fmla="*/ 7467600 w 7472601"/>
              <a:gd name="connsiteY14" fmla="*/ 6736157 h 6858000"/>
              <a:gd name="connsiteX15" fmla="*/ 7467600 w 7472601"/>
              <a:gd name="connsiteY15" fmla="*/ 6767913 h 6858000"/>
              <a:gd name="connsiteX16" fmla="*/ 7392158 w 7472601"/>
              <a:gd name="connsiteY16" fmla="*/ 6771365 h 6858000"/>
              <a:gd name="connsiteX17" fmla="*/ 7467600 w 7472601"/>
              <a:gd name="connsiteY17" fmla="*/ 6805948 h 6858000"/>
              <a:gd name="connsiteX18" fmla="*/ 7467600 w 7472601"/>
              <a:gd name="connsiteY18" fmla="*/ 6831490 h 6858000"/>
              <a:gd name="connsiteX19" fmla="*/ 7410696 w 7472601"/>
              <a:gd name="connsiteY19" fmla="*/ 6803861 h 6858000"/>
              <a:gd name="connsiteX20" fmla="*/ 7088673 w 7472601"/>
              <a:gd name="connsiteY20" fmla="*/ 6610396 h 6858000"/>
              <a:gd name="connsiteX21" fmla="*/ 1019354 w 7472601"/>
              <a:gd name="connsiteY21" fmla="*/ 6315006 h 6858000"/>
              <a:gd name="connsiteX22" fmla="*/ 441046 w 7472601"/>
              <a:gd name="connsiteY22" fmla="*/ 6691153 h 6858000"/>
              <a:gd name="connsiteX23" fmla="*/ 1019354 w 7472601"/>
              <a:gd name="connsiteY23" fmla="*/ 6315006 h 6858000"/>
              <a:gd name="connsiteX24" fmla="*/ 991680 w 7472601"/>
              <a:gd name="connsiteY24" fmla="*/ 6298413 h 6858000"/>
              <a:gd name="connsiteX25" fmla="*/ 409060 w 7472601"/>
              <a:gd name="connsiteY25" fmla="*/ 6671470 h 6858000"/>
              <a:gd name="connsiteX26" fmla="*/ 991680 w 7472601"/>
              <a:gd name="connsiteY26" fmla="*/ 6298413 h 6858000"/>
              <a:gd name="connsiteX27" fmla="*/ 103333 w 7472601"/>
              <a:gd name="connsiteY27" fmla="*/ 5699602 h 6858000"/>
              <a:gd name="connsiteX28" fmla="*/ 233938 w 7472601"/>
              <a:gd name="connsiteY28" fmla="*/ 5809416 h 6858000"/>
              <a:gd name="connsiteX29" fmla="*/ 883580 w 7472601"/>
              <a:gd name="connsiteY29" fmla="*/ 6180710 h 6858000"/>
              <a:gd name="connsiteX30" fmla="*/ 487337 w 7472601"/>
              <a:gd name="connsiteY30" fmla="*/ 5950182 h 6858000"/>
              <a:gd name="connsiteX31" fmla="*/ 354051 w 7472601"/>
              <a:gd name="connsiteY31" fmla="*/ 5854912 h 6858000"/>
              <a:gd name="connsiteX32" fmla="*/ 195436 w 7472601"/>
              <a:gd name="connsiteY32" fmla="*/ 5755068 h 6858000"/>
              <a:gd name="connsiteX33" fmla="*/ 103333 w 7472601"/>
              <a:gd name="connsiteY33" fmla="*/ 5699602 h 6858000"/>
              <a:gd name="connsiteX34" fmla="*/ 5539432 w 7472601"/>
              <a:gd name="connsiteY34" fmla="*/ 5642928 h 6858000"/>
              <a:gd name="connsiteX35" fmla="*/ 5555462 w 7472601"/>
              <a:gd name="connsiteY35" fmla="*/ 5694454 h 6858000"/>
              <a:gd name="connsiteX36" fmla="*/ 5828270 w 7472601"/>
              <a:gd name="connsiteY36" fmla="*/ 6320663 h 6858000"/>
              <a:gd name="connsiteX37" fmla="*/ 5947416 w 7472601"/>
              <a:gd name="connsiteY37" fmla="*/ 6574846 h 6858000"/>
              <a:gd name="connsiteX38" fmla="*/ 5539432 w 7472601"/>
              <a:gd name="connsiteY38" fmla="*/ 5642928 h 6858000"/>
              <a:gd name="connsiteX39" fmla="*/ 51253 w 7472601"/>
              <a:gd name="connsiteY39" fmla="*/ 5631825 h 6858000"/>
              <a:gd name="connsiteX40" fmla="*/ 211622 w 7472601"/>
              <a:gd name="connsiteY40" fmla="*/ 5728803 h 6858000"/>
              <a:gd name="connsiteX41" fmla="*/ 371652 w 7472601"/>
              <a:gd name="connsiteY41" fmla="*/ 5829062 h 6858000"/>
              <a:gd name="connsiteX42" fmla="*/ 505903 w 7472601"/>
              <a:gd name="connsiteY42" fmla="*/ 5925221 h 6858000"/>
              <a:gd name="connsiteX43" fmla="*/ 899240 w 7472601"/>
              <a:gd name="connsiteY43" fmla="*/ 6153068 h 6858000"/>
              <a:gd name="connsiteX44" fmla="*/ 988114 w 7472601"/>
              <a:gd name="connsiteY44" fmla="*/ 6174204 h 6858000"/>
              <a:gd name="connsiteX45" fmla="*/ 845971 w 7472601"/>
              <a:gd name="connsiteY45" fmla="*/ 6067177 h 6858000"/>
              <a:gd name="connsiteX46" fmla="*/ 448057 w 7472601"/>
              <a:gd name="connsiteY46" fmla="*/ 5841376 h 6858000"/>
              <a:gd name="connsiteX47" fmla="*/ 51253 w 7472601"/>
              <a:gd name="connsiteY47" fmla="*/ 5631825 h 6858000"/>
              <a:gd name="connsiteX48" fmla="*/ 2606687 w 7472601"/>
              <a:gd name="connsiteY48" fmla="*/ 5630718 h 6858000"/>
              <a:gd name="connsiteX49" fmla="*/ 2645658 w 7472601"/>
              <a:gd name="connsiteY49" fmla="*/ 6640259 h 6858000"/>
              <a:gd name="connsiteX50" fmla="*/ 2606687 w 7472601"/>
              <a:gd name="connsiteY50" fmla="*/ 5630718 h 6858000"/>
              <a:gd name="connsiteX51" fmla="*/ 3642057 w 7472601"/>
              <a:gd name="connsiteY51" fmla="*/ 5573487 h 6858000"/>
              <a:gd name="connsiteX52" fmla="*/ 3632981 w 7472601"/>
              <a:gd name="connsiteY52" fmla="*/ 5579437 h 6858000"/>
              <a:gd name="connsiteX53" fmla="*/ 3382436 w 7472601"/>
              <a:gd name="connsiteY53" fmla="*/ 5952726 h 6858000"/>
              <a:gd name="connsiteX54" fmla="*/ 3191929 w 7472601"/>
              <a:gd name="connsiteY54" fmla="*/ 6662669 h 6858000"/>
              <a:gd name="connsiteX55" fmla="*/ 3369898 w 7472601"/>
              <a:gd name="connsiteY55" fmla="*/ 6081771 h 6858000"/>
              <a:gd name="connsiteX56" fmla="*/ 3642057 w 7472601"/>
              <a:gd name="connsiteY56" fmla="*/ 5573487 h 6858000"/>
              <a:gd name="connsiteX57" fmla="*/ 2650666 w 7472601"/>
              <a:gd name="connsiteY57" fmla="*/ 5530686 h 6858000"/>
              <a:gd name="connsiteX58" fmla="*/ 2650249 w 7472601"/>
              <a:gd name="connsiteY58" fmla="*/ 5532101 h 6858000"/>
              <a:gd name="connsiteX59" fmla="*/ 2663808 w 7472601"/>
              <a:gd name="connsiteY59" fmla="*/ 6535215 h 6858000"/>
              <a:gd name="connsiteX60" fmla="*/ 2665418 w 7472601"/>
              <a:gd name="connsiteY60" fmla="*/ 6132756 h 6858000"/>
              <a:gd name="connsiteX61" fmla="*/ 2650666 w 7472601"/>
              <a:gd name="connsiteY61" fmla="*/ 5530686 h 6858000"/>
              <a:gd name="connsiteX62" fmla="*/ 2680277 w 7472601"/>
              <a:gd name="connsiteY62" fmla="*/ 5479204 h 6858000"/>
              <a:gd name="connsiteX63" fmla="*/ 2678972 w 7472601"/>
              <a:gd name="connsiteY63" fmla="*/ 5481582 h 6858000"/>
              <a:gd name="connsiteX64" fmla="*/ 2696666 w 7472601"/>
              <a:gd name="connsiteY64" fmla="*/ 6133836 h 6858000"/>
              <a:gd name="connsiteX65" fmla="*/ 2695769 w 7472601"/>
              <a:gd name="connsiteY65" fmla="*/ 6390955 h 6858000"/>
              <a:gd name="connsiteX66" fmla="*/ 2739893 w 7472601"/>
              <a:gd name="connsiteY66" fmla="*/ 6108357 h 6858000"/>
              <a:gd name="connsiteX67" fmla="*/ 2680277 w 7472601"/>
              <a:gd name="connsiteY67" fmla="*/ 5479204 h 6858000"/>
              <a:gd name="connsiteX68" fmla="*/ 1132195 w 7472601"/>
              <a:gd name="connsiteY68" fmla="*/ 5467980 h 6858000"/>
              <a:gd name="connsiteX69" fmla="*/ 1679056 w 7472601"/>
              <a:gd name="connsiteY69" fmla="*/ 5516907 h 6858000"/>
              <a:gd name="connsiteX70" fmla="*/ 2128648 w 7472601"/>
              <a:gd name="connsiteY70" fmla="*/ 5474249 h 6858000"/>
              <a:gd name="connsiteX71" fmla="*/ 1825619 w 7472601"/>
              <a:gd name="connsiteY71" fmla="*/ 5478447 h 6858000"/>
              <a:gd name="connsiteX72" fmla="*/ 1737798 w 7472601"/>
              <a:gd name="connsiteY72" fmla="*/ 5483353 h 6858000"/>
              <a:gd name="connsiteX73" fmla="*/ 1132195 w 7472601"/>
              <a:gd name="connsiteY73" fmla="*/ 5467980 h 6858000"/>
              <a:gd name="connsiteX74" fmla="*/ 7454976 w 7472601"/>
              <a:gd name="connsiteY74" fmla="*/ 6318297 h 6858000"/>
              <a:gd name="connsiteX75" fmla="*/ 7467600 w 7472601"/>
              <a:gd name="connsiteY75" fmla="*/ 6012219 h 6858000"/>
              <a:gd name="connsiteX76" fmla="*/ 7467600 w 7472601"/>
              <a:gd name="connsiteY76" fmla="*/ 6163634 h 6858000"/>
              <a:gd name="connsiteX77" fmla="*/ 7448321 w 7472601"/>
              <a:gd name="connsiteY77" fmla="*/ 6190991 h 6858000"/>
              <a:gd name="connsiteX78" fmla="*/ 7467600 w 7472601"/>
              <a:gd name="connsiteY78" fmla="*/ 6221686 h 6858000"/>
              <a:gd name="connsiteX79" fmla="*/ 7467600 w 7472601"/>
              <a:gd name="connsiteY79" fmla="*/ 6334256 h 6858000"/>
              <a:gd name="connsiteX80" fmla="*/ 7454976 w 7472601"/>
              <a:gd name="connsiteY80" fmla="*/ 6318297 h 6858000"/>
              <a:gd name="connsiteX81" fmla="*/ 1456157 w 7472601"/>
              <a:gd name="connsiteY81" fmla="*/ 5371404 h 6858000"/>
              <a:gd name="connsiteX82" fmla="*/ 1244432 w 7472601"/>
              <a:gd name="connsiteY82" fmla="*/ 5385601 h 6858000"/>
              <a:gd name="connsiteX83" fmla="*/ 973990 w 7472601"/>
              <a:gd name="connsiteY83" fmla="*/ 5424940 h 6858000"/>
              <a:gd name="connsiteX84" fmla="*/ 1103809 w 7472601"/>
              <a:gd name="connsiteY84" fmla="*/ 5433720 h 6858000"/>
              <a:gd name="connsiteX85" fmla="*/ 1123454 w 7472601"/>
              <a:gd name="connsiteY85" fmla="*/ 5435727 h 6858000"/>
              <a:gd name="connsiteX86" fmla="*/ 1737017 w 7472601"/>
              <a:gd name="connsiteY86" fmla="*/ 5452183 h 6858000"/>
              <a:gd name="connsiteX87" fmla="*/ 1824397 w 7472601"/>
              <a:gd name="connsiteY87" fmla="*/ 5447757 h 6858000"/>
              <a:gd name="connsiteX88" fmla="*/ 2070059 w 7472601"/>
              <a:gd name="connsiteY88" fmla="*/ 5441660 h 6858000"/>
              <a:gd name="connsiteX89" fmla="*/ 1456157 w 7472601"/>
              <a:gd name="connsiteY89" fmla="*/ 5371404 h 6858000"/>
              <a:gd name="connsiteX90" fmla="*/ 4988186 w 7472601"/>
              <a:gd name="connsiteY90" fmla="*/ 5216467 h 6858000"/>
              <a:gd name="connsiteX91" fmla="*/ 4777334 w 7472601"/>
              <a:gd name="connsiteY91" fmla="*/ 5406072 h 6858000"/>
              <a:gd name="connsiteX92" fmla="*/ 4718341 w 7472601"/>
              <a:gd name="connsiteY92" fmla="*/ 5468043 h 6858000"/>
              <a:gd name="connsiteX93" fmla="*/ 4604655 w 7472601"/>
              <a:gd name="connsiteY93" fmla="*/ 5583434 h 6858000"/>
              <a:gd name="connsiteX94" fmla="*/ 4565074 w 7472601"/>
              <a:gd name="connsiteY94" fmla="*/ 5618550 h 6858000"/>
              <a:gd name="connsiteX95" fmla="*/ 4988186 w 7472601"/>
              <a:gd name="connsiteY95" fmla="*/ 5216467 h 6858000"/>
              <a:gd name="connsiteX96" fmla="*/ 4978032 w 7472601"/>
              <a:gd name="connsiteY96" fmla="*/ 5183809 h 6858000"/>
              <a:gd name="connsiteX97" fmla="*/ 4463413 w 7472601"/>
              <a:gd name="connsiteY97" fmla="*/ 5615162 h 6858000"/>
              <a:gd name="connsiteX98" fmla="*/ 4358134 w 7472601"/>
              <a:gd name="connsiteY98" fmla="*/ 5742791 h 6858000"/>
              <a:gd name="connsiteX99" fmla="*/ 4376219 w 7472601"/>
              <a:gd name="connsiteY99" fmla="*/ 5729027 h 6858000"/>
              <a:gd name="connsiteX100" fmla="*/ 4582340 w 7472601"/>
              <a:gd name="connsiteY100" fmla="*/ 5561037 h 6858000"/>
              <a:gd name="connsiteX101" fmla="*/ 4694684 w 7472601"/>
              <a:gd name="connsiteY101" fmla="*/ 5447098 h 6858000"/>
              <a:gd name="connsiteX102" fmla="*/ 4754123 w 7472601"/>
              <a:gd name="connsiteY102" fmla="*/ 5384643 h 6858000"/>
              <a:gd name="connsiteX103" fmla="*/ 4978032 w 7472601"/>
              <a:gd name="connsiteY103" fmla="*/ 5183809 h 6858000"/>
              <a:gd name="connsiteX104" fmla="*/ 1903353 w 7472601"/>
              <a:gd name="connsiteY104" fmla="*/ 5044827 h 6858000"/>
              <a:gd name="connsiteX105" fmla="*/ 1936931 w 7472601"/>
              <a:gd name="connsiteY105" fmla="*/ 5093954 h 6858000"/>
              <a:gd name="connsiteX106" fmla="*/ 2195868 w 7472601"/>
              <a:gd name="connsiteY106" fmla="*/ 5396574 h 6858000"/>
              <a:gd name="connsiteX107" fmla="*/ 2088852 w 7472601"/>
              <a:gd name="connsiteY107" fmla="*/ 5166123 h 6858000"/>
              <a:gd name="connsiteX108" fmla="*/ 1958241 w 7472601"/>
              <a:gd name="connsiteY108" fmla="*/ 5067955 h 6858000"/>
              <a:gd name="connsiteX109" fmla="*/ 1903353 w 7472601"/>
              <a:gd name="connsiteY109" fmla="*/ 5044827 h 6858000"/>
              <a:gd name="connsiteX110" fmla="*/ 1979378 w 7472601"/>
              <a:gd name="connsiteY110" fmla="*/ 4769504 h 6858000"/>
              <a:gd name="connsiteX111" fmla="*/ 2882120 w 7472601"/>
              <a:gd name="connsiteY111" fmla="*/ 5064547 h 6858000"/>
              <a:gd name="connsiteX112" fmla="*/ 2793103 w 7472601"/>
              <a:gd name="connsiteY112" fmla="*/ 5039699 h 6858000"/>
              <a:gd name="connsiteX113" fmla="*/ 2770041 w 7472601"/>
              <a:gd name="connsiteY113" fmla="*/ 5033634 h 6858000"/>
              <a:gd name="connsiteX114" fmla="*/ 1979378 w 7472601"/>
              <a:gd name="connsiteY114" fmla="*/ 4769504 h 6858000"/>
              <a:gd name="connsiteX115" fmla="*/ 1927410 w 7472601"/>
              <a:gd name="connsiteY115" fmla="*/ 4716164 h 6858000"/>
              <a:gd name="connsiteX116" fmla="*/ 1959587 w 7472601"/>
              <a:gd name="connsiteY116" fmla="*/ 4728849 h 6858000"/>
              <a:gd name="connsiteX117" fmla="*/ 2777707 w 7472601"/>
              <a:gd name="connsiteY117" fmla="*/ 5003991 h 6858000"/>
              <a:gd name="connsiteX118" fmla="*/ 2800768 w 7472601"/>
              <a:gd name="connsiteY118" fmla="*/ 5010056 h 6858000"/>
              <a:gd name="connsiteX119" fmla="*/ 2879408 w 7472601"/>
              <a:gd name="connsiteY119" fmla="*/ 5031590 h 6858000"/>
              <a:gd name="connsiteX120" fmla="*/ 2862295 w 7472601"/>
              <a:gd name="connsiteY120" fmla="*/ 5022958 h 6858000"/>
              <a:gd name="connsiteX121" fmla="*/ 2813343 w 7472601"/>
              <a:gd name="connsiteY121" fmla="*/ 4998369 h 6858000"/>
              <a:gd name="connsiteX122" fmla="*/ 2646245 w 7472601"/>
              <a:gd name="connsiteY122" fmla="*/ 4930999 h 6858000"/>
              <a:gd name="connsiteX123" fmla="*/ 1999243 w 7472601"/>
              <a:gd name="connsiteY123" fmla="*/ 4730524 h 6858000"/>
              <a:gd name="connsiteX124" fmla="*/ 1979527 w 7472601"/>
              <a:gd name="connsiteY124" fmla="*/ 4726651 h 6858000"/>
              <a:gd name="connsiteX125" fmla="*/ 1927410 w 7472601"/>
              <a:gd name="connsiteY125" fmla="*/ 4716164 h 6858000"/>
              <a:gd name="connsiteX126" fmla="*/ 1997014 w 7472601"/>
              <a:gd name="connsiteY126" fmla="*/ 4698007 h 6858000"/>
              <a:gd name="connsiteX127" fmla="*/ 2005458 w 7472601"/>
              <a:gd name="connsiteY127" fmla="*/ 4699540 h 6858000"/>
              <a:gd name="connsiteX128" fmla="*/ 2657186 w 7472601"/>
              <a:gd name="connsiteY128" fmla="*/ 4901687 h 6858000"/>
              <a:gd name="connsiteX129" fmla="*/ 2826662 w 7472601"/>
              <a:gd name="connsiteY129" fmla="*/ 4970362 h 6858000"/>
              <a:gd name="connsiteX130" fmla="*/ 2876100 w 7472601"/>
              <a:gd name="connsiteY130" fmla="*/ 4995397 h 6858000"/>
              <a:gd name="connsiteX131" fmla="*/ 3042600 w 7472601"/>
              <a:gd name="connsiteY131" fmla="*/ 5059532 h 6858000"/>
              <a:gd name="connsiteX132" fmla="*/ 1997014 w 7472601"/>
              <a:gd name="connsiteY132" fmla="*/ 4698007 h 6858000"/>
              <a:gd name="connsiteX133" fmla="*/ 2305292 w 7472601"/>
              <a:gd name="connsiteY133" fmla="*/ 4219492 h 6858000"/>
              <a:gd name="connsiteX134" fmla="*/ 3360922 w 7472601"/>
              <a:gd name="connsiteY134" fmla="*/ 4529373 h 6858000"/>
              <a:gd name="connsiteX135" fmla="*/ 3492420 w 7472601"/>
              <a:gd name="connsiteY135" fmla="*/ 4510145 h 6858000"/>
              <a:gd name="connsiteX136" fmla="*/ 3364086 w 7472601"/>
              <a:gd name="connsiteY136" fmla="*/ 4480340 h 6858000"/>
              <a:gd name="connsiteX137" fmla="*/ 3225818 w 7472601"/>
              <a:gd name="connsiteY137" fmla="*/ 4411822 h 6858000"/>
              <a:gd name="connsiteX138" fmla="*/ 3129696 w 7472601"/>
              <a:gd name="connsiteY138" fmla="*/ 4360704 h 6858000"/>
              <a:gd name="connsiteX139" fmla="*/ 2814545 w 7472601"/>
              <a:gd name="connsiteY139" fmla="*/ 4282955 h 6858000"/>
              <a:gd name="connsiteX140" fmla="*/ 2305292 w 7472601"/>
              <a:gd name="connsiteY140" fmla="*/ 4219492 h 6858000"/>
              <a:gd name="connsiteX141" fmla="*/ 2626982 w 7472601"/>
              <a:gd name="connsiteY141" fmla="*/ 4206450 h 6858000"/>
              <a:gd name="connsiteX142" fmla="*/ 2490617 w 7472601"/>
              <a:gd name="connsiteY142" fmla="*/ 4206951 h 6858000"/>
              <a:gd name="connsiteX143" fmla="*/ 2819869 w 7472601"/>
              <a:gd name="connsiteY143" fmla="*/ 4252936 h 6858000"/>
              <a:gd name="connsiteX144" fmla="*/ 3143018 w 7472601"/>
              <a:gd name="connsiteY144" fmla="*/ 4332698 h 6858000"/>
              <a:gd name="connsiteX145" fmla="*/ 3241520 w 7472601"/>
              <a:gd name="connsiteY145" fmla="*/ 4385112 h 6858000"/>
              <a:gd name="connsiteX146" fmla="*/ 3374575 w 7472601"/>
              <a:gd name="connsiteY146" fmla="*/ 4451517 h 6858000"/>
              <a:gd name="connsiteX147" fmla="*/ 3505221 w 7472601"/>
              <a:gd name="connsiteY147" fmla="*/ 4480757 h 6858000"/>
              <a:gd name="connsiteX148" fmla="*/ 2626982 w 7472601"/>
              <a:gd name="connsiteY148" fmla="*/ 4206450 h 6858000"/>
              <a:gd name="connsiteX149" fmla="*/ 1310106 w 7472601"/>
              <a:gd name="connsiteY149" fmla="*/ 3943217 h 6858000"/>
              <a:gd name="connsiteX150" fmla="*/ 854994 w 7472601"/>
              <a:gd name="connsiteY150" fmla="*/ 4399136 h 6858000"/>
              <a:gd name="connsiteX151" fmla="*/ 742462 w 7472601"/>
              <a:gd name="connsiteY151" fmla="*/ 4594648 h 6858000"/>
              <a:gd name="connsiteX152" fmla="*/ 820602 w 7472601"/>
              <a:gd name="connsiteY152" fmla="*/ 4485915 h 6858000"/>
              <a:gd name="connsiteX153" fmla="*/ 878295 w 7472601"/>
              <a:gd name="connsiteY153" fmla="*/ 4403594 h 6858000"/>
              <a:gd name="connsiteX154" fmla="*/ 1240607 w 7472601"/>
              <a:gd name="connsiteY154" fmla="*/ 4010401 h 6858000"/>
              <a:gd name="connsiteX155" fmla="*/ 1310106 w 7472601"/>
              <a:gd name="connsiteY155" fmla="*/ 3943217 h 6858000"/>
              <a:gd name="connsiteX156" fmla="*/ 1423113 w 7472601"/>
              <a:gd name="connsiteY156" fmla="*/ 3874565 h 6858000"/>
              <a:gd name="connsiteX157" fmla="*/ 1260565 w 7472601"/>
              <a:gd name="connsiteY157" fmla="*/ 4031982 h 6858000"/>
              <a:gd name="connsiteX158" fmla="*/ 901900 w 7472601"/>
              <a:gd name="connsiteY158" fmla="*/ 4421236 h 6858000"/>
              <a:gd name="connsiteX159" fmla="*/ 845044 w 7472601"/>
              <a:gd name="connsiteY159" fmla="*/ 4502436 h 6858000"/>
              <a:gd name="connsiteX160" fmla="*/ 685926 w 7472601"/>
              <a:gd name="connsiteY160" fmla="*/ 4703069 h 6858000"/>
              <a:gd name="connsiteX161" fmla="*/ 684248 w 7472601"/>
              <a:gd name="connsiteY161" fmla="*/ 4706721 h 6858000"/>
              <a:gd name="connsiteX162" fmla="*/ 1423113 w 7472601"/>
              <a:gd name="connsiteY162" fmla="*/ 3874565 h 6858000"/>
              <a:gd name="connsiteX163" fmla="*/ 3316479 w 7472601"/>
              <a:gd name="connsiteY163" fmla="*/ 3872136 h 6858000"/>
              <a:gd name="connsiteX164" fmla="*/ 3546806 w 7472601"/>
              <a:gd name="connsiteY164" fmla="*/ 4356139 h 6858000"/>
              <a:gd name="connsiteX165" fmla="*/ 3364433 w 7472601"/>
              <a:gd name="connsiteY165" fmla="*/ 3953121 h 6858000"/>
              <a:gd name="connsiteX166" fmla="*/ 3316479 w 7472601"/>
              <a:gd name="connsiteY166" fmla="*/ 3872136 h 6858000"/>
              <a:gd name="connsiteX167" fmla="*/ 3291335 w 7472601"/>
              <a:gd name="connsiteY167" fmla="*/ 3767420 h 6858000"/>
              <a:gd name="connsiteX168" fmla="*/ 3390805 w 7472601"/>
              <a:gd name="connsiteY168" fmla="*/ 3937163 h 6858000"/>
              <a:gd name="connsiteX169" fmla="*/ 3579062 w 7472601"/>
              <a:gd name="connsiteY169" fmla="*/ 4359040 h 6858000"/>
              <a:gd name="connsiteX170" fmla="*/ 3467355 w 7472601"/>
              <a:gd name="connsiteY170" fmla="*/ 3988130 h 6858000"/>
              <a:gd name="connsiteX171" fmla="*/ 3310753 w 7472601"/>
              <a:gd name="connsiteY171" fmla="*/ 3787140 h 6858000"/>
              <a:gd name="connsiteX172" fmla="*/ 3291335 w 7472601"/>
              <a:gd name="connsiteY172" fmla="*/ 3767420 h 6858000"/>
              <a:gd name="connsiteX173" fmla="*/ 1635889 w 7472601"/>
              <a:gd name="connsiteY173" fmla="*/ 3709494 h 6858000"/>
              <a:gd name="connsiteX174" fmla="*/ 1634800 w 7472601"/>
              <a:gd name="connsiteY174" fmla="*/ 3731111 h 6858000"/>
              <a:gd name="connsiteX175" fmla="*/ 1635889 w 7472601"/>
              <a:gd name="connsiteY175" fmla="*/ 3709494 h 6858000"/>
              <a:gd name="connsiteX176" fmla="*/ 1510397 w 7472601"/>
              <a:gd name="connsiteY176" fmla="*/ 3684705 h 6858000"/>
              <a:gd name="connsiteX177" fmla="*/ 1146550 w 7472601"/>
              <a:gd name="connsiteY177" fmla="*/ 3802012 h 6858000"/>
              <a:gd name="connsiteX178" fmla="*/ 698834 w 7472601"/>
              <a:gd name="connsiteY178" fmla="*/ 3952272 h 6858000"/>
              <a:gd name="connsiteX179" fmla="*/ 34256 w 7472601"/>
              <a:gd name="connsiteY179" fmla="*/ 4347603 h 6858000"/>
              <a:gd name="connsiteX180" fmla="*/ 527241 w 7472601"/>
              <a:gd name="connsiteY180" fmla="*/ 4065078 h 6858000"/>
              <a:gd name="connsiteX181" fmla="*/ 1510397 w 7472601"/>
              <a:gd name="connsiteY181" fmla="*/ 3684705 h 6858000"/>
              <a:gd name="connsiteX182" fmla="*/ 1313114 w 7472601"/>
              <a:gd name="connsiteY182" fmla="*/ 3655216 h 6858000"/>
              <a:gd name="connsiteX183" fmla="*/ 1109304 w 7472601"/>
              <a:gd name="connsiteY183" fmla="*/ 3669030 h 6858000"/>
              <a:gd name="connsiteX184" fmla="*/ 8129 w 7472601"/>
              <a:gd name="connsiteY184" fmla="*/ 4330519 h 6858000"/>
              <a:gd name="connsiteX185" fmla="*/ 687572 w 7472601"/>
              <a:gd name="connsiteY185" fmla="*/ 3925629 h 6858000"/>
              <a:gd name="connsiteX186" fmla="*/ 1138365 w 7472601"/>
              <a:gd name="connsiteY186" fmla="*/ 3774515 h 6858000"/>
              <a:gd name="connsiteX187" fmla="*/ 1505579 w 7472601"/>
              <a:gd name="connsiteY187" fmla="*/ 3655526 h 6858000"/>
              <a:gd name="connsiteX188" fmla="*/ 1313114 w 7472601"/>
              <a:gd name="connsiteY188" fmla="*/ 3655216 h 6858000"/>
              <a:gd name="connsiteX189" fmla="*/ 3655073 w 7472601"/>
              <a:gd name="connsiteY189" fmla="*/ 3650884 h 6858000"/>
              <a:gd name="connsiteX190" fmla="*/ 3989938 w 7472601"/>
              <a:gd name="connsiteY190" fmla="*/ 3991685 h 6858000"/>
              <a:gd name="connsiteX191" fmla="*/ 4393907 w 7472601"/>
              <a:gd name="connsiteY191" fmla="*/ 4261258 h 6858000"/>
              <a:gd name="connsiteX192" fmla="*/ 4648051 w 7472601"/>
              <a:gd name="connsiteY192" fmla="*/ 4374051 h 6858000"/>
              <a:gd name="connsiteX193" fmla="*/ 4383389 w 7472601"/>
              <a:gd name="connsiteY193" fmla="*/ 4184369 h 6858000"/>
              <a:gd name="connsiteX194" fmla="*/ 4165508 w 7472601"/>
              <a:gd name="connsiteY194" fmla="*/ 4035196 h 6858000"/>
              <a:gd name="connsiteX195" fmla="*/ 4068162 w 7472601"/>
              <a:gd name="connsiteY195" fmla="*/ 3953394 h 6858000"/>
              <a:gd name="connsiteX196" fmla="*/ 3981416 w 7472601"/>
              <a:gd name="connsiteY196" fmla="*/ 3880482 h 6858000"/>
              <a:gd name="connsiteX197" fmla="*/ 3800147 w 7472601"/>
              <a:gd name="connsiteY197" fmla="*/ 3749872 h 6858000"/>
              <a:gd name="connsiteX198" fmla="*/ 3655073 w 7472601"/>
              <a:gd name="connsiteY198" fmla="*/ 3650884 h 6858000"/>
              <a:gd name="connsiteX199" fmla="*/ 3670252 w 7472601"/>
              <a:gd name="connsiteY199" fmla="*/ 3622798 h 6858000"/>
              <a:gd name="connsiteX200" fmla="*/ 3817258 w 7472601"/>
              <a:gd name="connsiteY200" fmla="*/ 3723577 h 6858000"/>
              <a:gd name="connsiteX201" fmla="*/ 4000461 w 7472601"/>
              <a:gd name="connsiteY201" fmla="*/ 3855966 h 6858000"/>
              <a:gd name="connsiteX202" fmla="*/ 4088180 w 7472601"/>
              <a:gd name="connsiteY202" fmla="*/ 3929774 h 6858000"/>
              <a:gd name="connsiteX203" fmla="*/ 4184555 w 7472601"/>
              <a:gd name="connsiteY203" fmla="*/ 4010683 h 6858000"/>
              <a:gd name="connsiteX204" fmla="*/ 4399563 w 7472601"/>
              <a:gd name="connsiteY204" fmla="*/ 4158106 h 6858000"/>
              <a:gd name="connsiteX205" fmla="*/ 4684469 w 7472601"/>
              <a:gd name="connsiteY205" fmla="*/ 4364680 h 6858000"/>
              <a:gd name="connsiteX206" fmla="*/ 4690271 w 7472601"/>
              <a:gd name="connsiteY206" fmla="*/ 4370034 h 6858000"/>
              <a:gd name="connsiteX207" fmla="*/ 4136093 w 7472601"/>
              <a:gd name="connsiteY207" fmla="*/ 3858466 h 6858000"/>
              <a:gd name="connsiteX208" fmla="*/ 3670252 w 7472601"/>
              <a:gd name="connsiteY208" fmla="*/ 3622798 h 6858000"/>
              <a:gd name="connsiteX209" fmla="*/ 4440129 w 7472601"/>
              <a:gd name="connsiteY209" fmla="*/ 3448571 h 6858000"/>
              <a:gd name="connsiteX210" fmla="*/ 4856525 w 7472601"/>
              <a:gd name="connsiteY210" fmla="*/ 3915351 h 6858000"/>
              <a:gd name="connsiteX211" fmla="*/ 5059055 w 7472601"/>
              <a:gd name="connsiteY211" fmla="*/ 4108918 h 6858000"/>
              <a:gd name="connsiteX212" fmla="*/ 5290070 w 7472601"/>
              <a:gd name="connsiteY212" fmla="*/ 4263619 h 6858000"/>
              <a:gd name="connsiteX213" fmla="*/ 4834991 w 7472601"/>
              <a:gd name="connsiteY213" fmla="*/ 3830985 h 6858000"/>
              <a:gd name="connsiteX214" fmla="*/ 4440129 w 7472601"/>
              <a:gd name="connsiteY214" fmla="*/ 3448571 h 6858000"/>
              <a:gd name="connsiteX215" fmla="*/ 4441737 w 7472601"/>
              <a:gd name="connsiteY215" fmla="*/ 3399734 h 6858000"/>
              <a:gd name="connsiteX216" fmla="*/ 4431236 w 7472601"/>
              <a:gd name="connsiteY216" fmla="*/ 3400954 h 6858000"/>
              <a:gd name="connsiteX217" fmla="*/ 4557150 w 7472601"/>
              <a:gd name="connsiteY217" fmla="*/ 3510023 h 6858000"/>
              <a:gd name="connsiteX218" fmla="*/ 4856936 w 7472601"/>
              <a:gd name="connsiteY218" fmla="*/ 3809146 h 6858000"/>
              <a:gd name="connsiteX219" fmla="*/ 5111996 w 7472601"/>
              <a:gd name="connsiteY219" fmla="*/ 4065759 h 6858000"/>
              <a:gd name="connsiteX220" fmla="*/ 5388878 w 7472601"/>
              <a:gd name="connsiteY220" fmla="*/ 4300185 h 6858000"/>
              <a:gd name="connsiteX221" fmla="*/ 5425556 w 7472601"/>
              <a:gd name="connsiteY221" fmla="*/ 4308967 h 6858000"/>
              <a:gd name="connsiteX222" fmla="*/ 4943646 w 7472601"/>
              <a:gd name="connsiteY222" fmla="*/ 3822916 h 6858000"/>
              <a:gd name="connsiteX223" fmla="*/ 4594837 w 7472601"/>
              <a:gd name="connsiteY223" fmla="*/ 3532274 h 6858000"/>
              <a:gd name="connsiteX224" fmla="*/ 4441737 w 7472601"/>
              <a:gd name="connsiteY224" fmla="*/ 3399734 h 6858000"/>
              <a:gd name="connsiteX225" fmla="*/ 5425834 w 7472601"/>
              <a:gd name="connsiteY225" fmla="*/ 3162785 h 6858000"/>
              <a:gd name="connsiteX226" fmla="*/ 5401644 w 7472601"/>
              <a:gd name="connsiteY226" fmla="*/ 3617847 h 6858000"/>
              <a:gd name="connsiteX227" fmla="*/ 5467256 w 7472601"/>
              <a:gd name="connsiteY227" fmla="*/ 4175494 h 6858000"/>
              <a:gd name="connsiteX228" fmla="*/ 5448069 w 7472601"/>
              <a:gd name="connsiteY228" fmla="*/ 3567554 h 6858000"/>
              <a:gd name="connsiteX229" fmla="*/ 5425834 w 7472601"/>
              <a:gd name="connsiteY229" fmla="*/ 3162785 h 6858000"/>
              <a:gd name="connsiteX230" fmla="*/ 1318687 w 7472601"/>
              <a:gd name="connsiteY230" fmla="*/ 3113840 h 6858000"/>
              <a:gd name="connsiteX231" fmla="*/ 1066793 w 7472601"/>
              <a:gd name="connsiteY231" fmla="*/ 3212171 h 6858000"/>
              <a:gd name="connsiteX232" fmla="*/ 993319 w 7472601"/>
              <a:gd name="connsiteY232" fmla="*/ 3247648 h 6858000"/>
              <a:gd name="connsiteX233" fmla="*/ 853081 w 7472601"/>
              <a:gd name="connsiteY233" fmla="*/ 3312410 h 6858000"/>
              <a:gd name="connsiteX234" fmla="*/ 805957 w 7472601"/>
              <a:gd name="connsiteY234" fmla="*/ 3330443 h 6858000"/>
              <a:gd name="connsiteX235" fmla="*/ 1318687 w 7472601"/>
              <a:gd name="connsiteY235" fmla="*/ 3113840 h 6858000"/>
              <a:gd name="connsiteX236" fmla="*/ 5453702 w 7472601"/>
              <a:gd name="connsiteY236" fmla="*/ 3090882 h 6858000"/>
              <a:gd name="connsiteX237" fmla="*/ 5480135 w 7472601"/>
              <a:gd name="connsiteY237" fmla="*/ 3565802 h 6858000"/>
              <a:gd name="connsiteX238" fmla="*/ 5499023 w 7472601"/>
              <a:gd name="connsiteY238" fmla="*/ 4166310 h 6858000"/>
              <a:gd name="connsiteX239" fmla="*/ 5547022 w 7472601"/>
              <a:gd name="connsiteY239" fmla="*/ 3607838 h 6858000"/>
              <a:gd name="connsiteX240" fmla="*/ 5515964 w 7472601"/>
              <a:gd name="connsiteY240" fmla="*/ 3378541 h 6858000"/>
              <a:gd name="connsiteX241" fmla="*/ 5453702 w 7472601"/>
              <a:gd name="connsiteY241" fmla="*/ 3090882 h 6858000"/>
              <a:gd name="connsiteX242" fmla="*/ 1238695 w 7472601"/>
              <a:gd name="connsiteY242" fmla="*/ 3076820 h 6858000"/>
              <a:gd name="connsiteX243" fmla="*/ 716371 w 7472601"/>
              <a:gd name="connsiteY243" fmla="*/ 3293249 h 6858000"/>
              <a:gd name="connsiteX244" fmla="*/ 579522 w 7472601"/>
              <a:gd name="connsiteY244" fmla="*/ 3371759 h 6858000"/>
              <a:gd name="connsiteX245" fmla="*/ 600288 w 7472601"/>
              <a:gd name="connsiteY245" fmla="*/ 3365555 h 6858000"/>
              <a:gd name="connsiteX246" fmla="*/ 840692 w 7472601"/>
              <a:gd name="connsiteY246" fmla="*/ 3284921 h 6858000"/>
              <a:gd name="connsiteX247" fmla="*/ 979248 w 7472601"/>
              <a:gd name="connsiteY247" fmla="*/ 3221003 h 6858000"/>
              <a:gd name="connsiteX248" fmla="*/ 1053282 w 7472601"/>
              <a:gd name="connsiteY248" fmla="*/ 3185247 h 6858000"/>
              <a:gd name="connsiteX249" fmla="*/ 1320603 w 7472601"/>
              <a:gd name="connsiteY249" fmla="*/ 3081281 h 6858000"/>
              <a:gd name="connsiteX250" fmla="*/ 1238695 w 7472601"/>
              <a:gd name="connsiteY250" fmla="*/ 3076820 h 6858000"/>
              <a:gd name="connsiteX251" fmla="*/ 5425627 w 7472601"/>
              <a:gd name="connsiteY251" fmla="*/ 2954192 h 6858000"/>
              <a:gd name="connsiteX252" fmla="*/ 5470770 w 7472601"/>
              <a:gd name="connsiteY252" fmla="*/ 3005435 h 6858000"/>
              <a:gd name="connsiteX253" fmla="*/ 5519779 w 7472601"/>
              <a:gd name="connsiteY253" fmla="*/ 4359223 h 6858000"/>
              <a:gd name="connsiteX254" fmla="*/ 5520293 w 7472601"/>
              <a:gd name="connsiteY254" fmla="*/ 4360602 h 6858000"/>
              <a:gd name="connsiteX255" fmla="*/ 5767221 w 7472601"/>
              <a:gd name="connsiteY255" fmla="*/ 4665564 h 6858000"/>
              <a:gd name="connsiteX256" fmla="*/ 6937169 w 7472601"/>
              <a:gd name="connsiteY256" fmla="*/ 4815941 h 6858000"/>
              <a:gd name="connsiteX257" fmla="*/ 6953922 w 7472601"/>
              <a:gd name="connsiteY257" fmla="*/ 4890068 h 6858000"/>
              <a:gd name="connsiteX258" fmla="*/ 6071359 w 7472601"/>
              <a:gd name="connsiteY258" fmla="*/ 4770770 h 6858000"/>
              <a:gd name="connsiteX259" fmla="*/ 6038839 w 7472601"/>
              <a:gd name="connsiteY259" fmla="*/ 4764474 h 6858000"/>
              <a:gd name="connsiteX260" fmla="*/ 6038706 w 7472601"/>
              <a:gd name="connsiteY260" fmla="*/ 4763847 h 6858000"/>
              <a:gd name="connsiteX261" fmla="*/ 6037784 w 7472601"/>
              <a:gd name="connsiteY261" fmla="*/ 4764270 h 6858000"/>
              <a:gd name="connsiteX262" fmla="*/ 6038839 w 7472601"/>
              <a:gd name="connsiteY262" fmla="*/ 4764474 h 6858000"/>
              <a:gd name="connsiteX263" fmla="*/ 6040338 w 7472601"/>
              <a:gd name="connsiteY263" fmla="*/ 4771418 h 6858000"/>
              <a:gd name="connsiteX264" fmla="*/ 6024488 w 7472601"/>
              <a:gd name="connsiteY264" fmla="*/ 4809903 h 6858000"/>
              <a:gd name="connsiteX265" fmla="*/ 5599771 w 7472601"/>
              <a:gd name="connsiteY265" fmla="*/ 5509652 h 6858000"/>
              <a:gd name="connsiteX266" fmla="*/ 5548843 w 7472601"/>
              <a:gd name="connsiteY266" fmla="*/ 5563845 h 6858000"/>
              <a:gd name="connsiteX267" fmla="*/ 5940952 w 7472601"/>
              <a:gd name="connsiteY267" fmla="*/ 6250028 h 6858000"/>
              <a:gd name="connsiteX268" fmla="*/ 6043441 w 7472601"/>
              <a:gd name="connsiteY268" fmla="*/ 6665847 h 6858000"/>
              <a:gd name="connsiteX269" fmla="*/ 6093432 w 7472601"/>
              <a:gd name="connsiteY269" fmla="*/ 6858000 h 6858000"/>
              <a:gd name="connsiteX270" fmla="*/ 6034344 w 7472601"/>
              <a:gd name="connsiteY270" fmla="*/ 6858000 h 6858000"/>
              <a:gd name="connsiteX271" fmla="*/ 6026679 w 7472601"/>
              <a:gd name="connsiteY271" fmla="*/ 6836959 h 6858000"/>
              <a:gd name="connsiteX272" fmla="*/ 5800441 w 7472601"/>
              <a:gd name="connsiteY272" fmla="*/ 6335286 h 6858000"/>
              <a:gd name="connsiteX273" fmla="*/ 5526562 w 7472601"/>
              <a:gd name="connsiteY273" fmla="*/ 5705388 h 6858000"/>
              <a:gd name="connsiteX274" fmla="*/ 5519640 w 7472601"/>
              <a:gd name="connsiteY274" fmla="*/ 5683774 h 6858000"/>
              <a:gd name="connsiteX275" fmla="*/ 5844559 w 7472601"/>
              <a:gd name="connsiteY275" fmla="*/ 6553349 h 6858000"/>
              <a:gd name="connsiteX276" fmla="*/ 5975994 w 7472601"/>
              <a:gd name="connsiteY276" fmla="*/ 6858000 h 6858000"/>
              <a:gd name="connsiteX277" fmla="*/ 5898547 w 7472601"/>
              <a:gd name="connsiteY277" fmla="*/ 6858000 h 6858000"/>
              <a:gd name="connsiteX278" fmla="*/ 5682041 w 7472601"/>
              <a:gd name="connsiteY278" fmla="*/ 6355860 h 6858000"/>
              <a:gd name="connsiteX279" fmla="*/ 5461758 w 7472601"/>
              <a:gd name="connsiteY279" fmla="*/ 5820220 h 6858000"/>
              <a:gd name="connsiteX280" fmla="*/ 5237282 w 7472601"/>
              <a:gd name="connsiteY280" fmla="*/ 6579086 h 6858000"/>
              <a:gd name="connsiteX281" fmla="*/ 5115009 w 7472601"/>
              <a:gd name="connsiteY281" fmla="*/ 6858000 h 6858000"/>
              <a:gd name="connsiteX282" fmla="*/ 5028074 w 7472601"/>
              <a:gd name="connsiteY282" fmla="*/ 6858000 h 6858000"/>
              <a:gd name="connsiteX283" fmla="*/ 5079508 w 7472601"/>
              <a:gd name="connsiteY283" fmla="*/ 6749074 h 6858000"/>
              <a:gd name="connsiteX284" fmla="*/ 5371846 w 7472601"/>
              <a:gd name="connsiteY284" fmla="*/ 5924413 h 6858000"/>
              <a:gd name="connsiteX285" fmla="*/ 5270512 w 7472601"/>
              <a:gd name="connsiteY285" fmla="*/ 6138975 h 6858000"/>
              <a:gd name="connsiteX286" fmla="*/ 5062409 w 7472601"/>
              <a:gd name="connsiteY286" fmla="*/ 6653544 h 6858000"/>
              <a:gd name="connsiteX287" fmla="*/ 5036628 w 7472601"/>
              <a:gd name="connsiteY287" fmla="*/ 6754247 h 6858000"/>
              <a:gd name="connsiteX288" fmla="*/ 5009112 w 7472601"/>
              <a:gd name="connsiteY288" fmla="*/ 6858000 h 6858000"/>
              <a:gd name="connsiteX289" fmla="*/ 4976679 w 7472601"/>
              <a:gd name="connsiteY289" fmla="*/ 6858000 h 6858000"/>
              <a:gd name="connsiteX290" fmla="*/ 5006537 w 7472601"/>
              <a:gd name="connsiteY290" fmla="*/ 6747068 h 6858000"/>
              <a:gd name="connsiteX291" fmla="*/ 5032723 w 7472601"/>
              <a:gd name="connsiteY291" fmla="*/ 6644957 h 6858000"/>
              <a:gd name="connsiteX292" fmla="*/ 5242949 w 7472601"/>
              <a:gd name="connsiteY292" fmla="*/ 6125175 h 6858000"/>
              <a:gd name="connsiteX293" fmla="*/ 5286321 w 7472601"/>
              <a:gd name="connsiteY293" fmla="*/ 6033555 h 6858000"/>
              <a:gd name="connsiteX294" fmla="*/ 5008210 w 7472601"/>
              <a:gd name="connsiteY294" fmla="*/ 6649194 h 6858000"/>
              <a:gd name="connsiteX295" fmla="*/ 4986321 w 7472601"/>
              <a:gd name="connsiteY295" fmla="*/ 6765687 h 6858000"/>
              <a:gd name="connsiteX296" fmla="*/ 4973474 w 7472601"/>
              <a:gd name="connsiteY296" fmla="*/ 6858000 h 6858000"/>
              <a:gd name="connsiteX297" fmla="*/ 4907178 w 7472601"/>
              <a:gd name="connsiteY297" fmla="*/ 6858000 h 6858000"/>
              <a:gd name="connsiteX298" fmla="*/ 4910810 w 7472601"/>
              <a:gd name="connsiteY298" fmla="*/ 6829660 h 6858000"/>
              <a:gd name="connsiteX299" fmla="*/ 4987461 w 7472601"/>
              <a:gd name="connsiteY299" fmla="*/ 6432994 h 6858000"/>
              <a:gd name="connsiteX300" fmla="*/ 5179262 w 7472601"/>
              <a:gd name="connsiteY300" fmla="*/ 6035044 h 6858000"/>
              <a:gd name="connsiteX301" fmla="*/ 4689678 w 7472601"/>
              <a:gd name="connsiteY301" fmla="*/ 6440241 h 6858000"/>
              <a:gd name="connsiteX302" fmla="*/ 4477543 w 7472601"/>
              <a:gd name="connsiteY302" fmla="*/ 6674836 h 6858000"/>
              <a:gd name="connsiteX303" fmla="*/ 4329957 w 7472601"/>
              <a:gd name="connsiteY303" fmla="*/ 6858000 h 6858000"/>
              <a:gd name="connsiteX304" fmla="*/ 4218595 w 7472601"/>
              <a:gd name="connsiteY304" fmla="*/ 6858000 h 6858000"/>
              <a:gd name="connsiteX305" fmla="*/ 4368888 w 7472601"/>
              <a:gd name="connsiteY305" fmla="*/ 6668412 h 6858000"/>
              <a:gd name="connsiteX306" fmla="*/ 4563091 w 7472601"/>
              <a:gd name="connsiteY306" fmla="*/ 6442508 h 6858000"/>
              <a:gd name="connsiteX307" fmla="*/ 5387324 w 7472601"/>
              <a:gd name="connsiteY307" fmla="*/ 5705830 h 6858000"/>
              <a:gd name="connsiteX308" fmla="*/ 5073620 w 7472601"/>
              <a:gd name="connsiteY308" fmla="*/ 5955437 h 6858000"/>
              <a:gd name="connsiteX309" fmla="*/ 4689789 w 7472601"/>
              <a:gd name="connsiteY309" fmla="*/ 6268382 h 6858000"/>
              <a:gd name="connsiteX310" fmla="*/ 4418722 w 7472601"/>
              <a:gd name="connsiteY310" fmla="*/ 6570886 h 6858000"/>
              <a:gd name="connsiteX311" fmla="*/ 4214944 w 7472601"/>
              <a:gd name="connsiteY311" fmla="*/ 6858000 h 6858000"/>
              <a:gd name="connsiteX312" fmla="*/ 4177898 w 7472601"/>
              <a:gd name="connsiteY312" fmla="*/ 6858000 h 6858000"/>
              <a:gd name="connsiteX313" fmla="*/ 4391597 w 7472601"/>
              <a:gd name="connsiteY313" fmla="*/ 6556370 h 6858000"/>
              <a:gd name="connsiteX314" fmla="*/ 4668889 w 7472601"/>
              <a:gd name="connsiteY314" fmla="*/ 6246399 h 6858000"/>
              <a:gd name="connsiteX315" fmla="*/ 5055427 w 7472601"/>
              <a:gd name="connsiteY315" fmla="*/ 5931476 h 6858000"/>
              <a:gd name="connsiteX316" fmla="*/ 5371814 w 7472601"/>
              <a:gd name="connsiteY316" fmla="*/ 5678975 h 6858000"/>
              <a:gd name="connsiteX317" fmla="*/ 4987918 w 7472601"/>
              <a:gd name="connsiteY317" fmla="*/ 5838701 h 6858000"/>
              <a:gd name="connsiteX318" fmla="*/ 4317146 w 7472601"/>
              <a:gd name="connsiteY318" fmla="*/ 6587716 h 6858000"/>
              <a:gd name="connsiteX319" fmla="*/ 4171627 w 7472601"/>
              <a:gd name="connsiteY319" fmla="*/ 6858000 h 6858000"/>
              <a:gd name="connsiteX320" fmla="*/ 4081585 w 7472601"/>
              <a:gd name="connsiteY320" fmla="*/ 6858000 h 6858000"/>
              <a:gd name="connsiteX321" fmla="*/ 4238603 w 7472601"/>
              <a:gd name="connsiteY321" fmla="*/ 6559341 h 6858000"/>
              <a:gd name="connsiteX322" fmla="*/ 4778333 w 7472601"/>
              <a:gd name="connsiteY322" fmla="*/ 5873626 h 6858000"/>
              <a:gd name="connsiteX323" fmla="*/ 5414185 w 7472601"/>
              <a:gd name="connsiteY323" fmla="*/ 5573882 h 6858000"/>
              <a:gd name="connsiteX324" fmla="*/ 5959648 w 7472601"/>
              <a:gd name="connsiteY324" fmla="*/ 4760797 h 6858000"/>
              <a:gd name="connsiteX325" fmla="*/ 5355019 w 7472601"/>
              <a:gd name="connsiteY325" fmla="*/ 4734672 h 6858000"/>
              <a:gd name="connsiteX326" fmla="*/ 5083565 w 7472601"/>
              <a:gd name="connsiteY326" fmla="*/ 5179121 h 6858000"/>
              <a:gd name="connsiteX327" fmla="*/ 4713577 w 7472601"/>
              <a:gd name="connsiteY327" fmla="*/ 5616803 h 6858000"/>
              <a:gd name="connsiteX328" fmla="*/ 3989559 w 7472601"/>
              <a:gd name="connsiteY328" fmla="*/ 6145945 h 6858000"/>
              <a:gd name="connsiteX329" fmla="*/ 3939824 w 7472601"/>
              <a:gd name="connsiteY329" fmla="*/ 6066900 h 6858000"/>
              <a:gd name="connsiteX330" fmla="*/ 4584537 w 7472601"/>
              <a:gd name="connsiteY330" fmla="*/ 5324826 h 6858000"/>
              <a:gd name="connsiteX331" fmla="*/ 5037105 w 7472601"/>
              <a:gd name="connsiteY331" fmla="*/ 5088765 h 6858000"/>
              <a:gd name="connsiteX332" fmla="*/ 5039930 w 7472601"/>
              <a:gd name="connsiteY332" fmla="*/ 5089585 h 6858000"/>
              <a:gd name="connsiteX333" fmla="*/ 5263764 w 7472601"/>
              <a:gd name="connsiteY333" fmla="*/ 4735525 h 6858000"/>
              <a:gd name="connsiteX334" fmla="*/ 4086300 w 7472601"/>
              <a:gd name="connsiteY334" fmla="*/ 4884599 h 6858000"/>
              <a:gd name="connsiteX335" fmla="*/ 4085485 w 7472601"/>
              <a:gd name="connsiteY335" fmla="*/ 4899070 h 6858000"/>
              <a:gd name="connsiteX336" fmla="*/ 3871915 w 7472601"/>
              <a:gd name="connsiteY336" fmla="*/ 5253645 h 6858000"/>
              <a:gd name="connsiteX337" fmla="*/ 3799374 w 7472601"/>
              <a:gd name="connsiteY337" fmla="*/ 5466127 h 6858000"/>
              <a:gd name="connsiteX338" fmla="*/ 3498850 w 7472601"/>
              <a:gd name="connsiteY338" fmla="*/ 6661888 h 6858000"/>
              <a:gd name="connsiteX339" fmla="*/ 3399216 w 7472601"/>
              <a:gd name="connsiteY339" fmla="*/ 6858000 h 6858000"/>
              <a:gd name="connsiteX340" fmla="*/ 3303688 w 7472601"/>
              <a:gd name="connsiteY340" fmla="*/ 6858000 h 6858000"/>
              <a:gd name="connsiteX341" fmla="*/ 3391774 w 7472601"/>
              <a:gd name="connsiteY341" fmla="*/ 6697181 h 6858000"/>
              <a:gd name="connsiteX342" fmla="*/ 3735540 w 7472601"/>
              <a:gd name="connsiteY342" fmla="*/ 5546923 h 6858000"/>
              <a:gd name="connsiteX343" fmla="*/ 3729438 w 7472601"/>
              <a:gd name="connsiteY343" fmla="*/ 5569058 h 6858000"/>
              <a:gd name="connsiteX344" fmla="*/ 3707782 w 7472601"/>
              <a:gd name="connsiteY344" fmla="*/ 5644908 h 6858000"/>
              <a:gd name="connsiteX345" fmla="*/ 3583827 w 7472601"/>
              <a:gd name="connsiteY345" fmla="*/ 6039215 h 6858000"/>
              <a:gd name="connsiteX346" fmla="*/ 3547861 w 7472601"/>
              <a:gd name="connsiteY346" fmla="*/ 6129609 h 6858000"/>
              <a:gd name="connsiteX347" fmla="*/ 3490905 w 7472601"/>
              <a:gd name="connsiteY347" fmla="*/ 6277660 h 6858000"/>
              <a:gd name="connsiteX348" fmla="*/ 3455859 w 7472601"/>
              <a:gd name="connsiteY348" fmla="*/ 6391301 h 6858000"/>
              <a:gd name="connsiteX349" fmla="*/ 3429112 w 7472601"/>
              <a:gd name="connsiteY349" fmla="*/ 6479469 h 6858000"/>
              <a:gd name="connsiteX350" fmla="*/ 3304862 w 7472601"/>
              <a:gd name="connsiteY350" fmla="*/ 6796476 h 6858000"/>
              <a:gd name="connsiteX351" fmla="*/ 3276071 w 7472601"/>
              <a:gd name="connsiteY351" fmla="*/ 6858000 h 6858000"/>
              <a:gd name="connsiteX352" fmla="*/ 3240805 w 7472601"/>
              <a:gd name="connsiteY352" fmla="*/ 6858000 h 6858000"/>
              <a:gd name="connsiteX353" fmla="*/ 3275917 w 7472601"/>
              <a:gd name="connsiteY353" fmla="*/ 6783192 h 6858000"/>
              <a:gd name="connsiteX354" fmla="*/ 3399358 w 7472601"/>
              <a:gd name="connsiteY354" fmla="*/ 6469011 h 6858000"/>
              <a:gd name="connsiteX355" fmla="*/ 3425650 w 7472601"/>
              <a:gd name="connsiteY355" fmla="*/ 6381333 h 6858000"/>
              <a:gd name="connsiteX356" fmla="*/ 3460661 w 7472601"/>
              <a:gd name="connsiteY356" fmla="*/ 6266763 h 6858000"/>
              <a:gd name="connsiteX357" fmla="*/ 3518021 w 7472601"/>
              <a:gd name="connsiteY357" fmla="*/ 6117298 h 6858000"/>
              <a:gd name="connsiteX358" fmla="*/ 3554035 w 7472601"/>
              <a:gd name="connsiteY358" fmla="*/ 6027832 h 6858000"/>
              <a:gd name="connsiteX359" fmla="*/ 3677174 w 7472601"/>
              <a:gd name="connsiteY359" fmla="*/ 5636351 h 6858000"/>
              <a:gd name="connsiteX360" fmla="*/ 3698819 w 7472601"/>
              <a:gd name="connsiteY360" fmla="*/ 5560503 h 6858000"/>
              <a:gd name="connsiteX361" fmla="*/ 3702094 w 7472601"/>
              <a:gd name="connsiteY361" fmla="*/ 5549194 h 6858000"/>
              <a:gd name="connsiteX362" fmla="*/ 3398355 w 7472601"/>
              <a:gd name="connsiteY362" fmla="*/ 6094603 h 6858000"/>
              <a:gd name="connsiteX363" fmla="*/ 3193941 w 7472601"/>
              <a:gd name="connsiteY363" fmla="*/ 6798775 h 6858000"/>
              <a:gd name="connsiteX364" fmla="*/ 3184140 w 7472601"/>
              <a:gd name="connsiteY364" fmla="*/ 6858000 h 6858000"/>
              <a:gd name="connsiteX365" fmla="*/ 3099978 w 7472601"/>
              <a:gd name="connsiteY365" fmla="*/ 6858000 h 6858000"/>
              <a:gd name="connsiteX366" fmla="*/ 3101556 w 7472601"/>
              <a:gd name="connsiteY366" fmla="*/ 6843337 h 6858000"/>
              <a:gd name="connsiteX367" fmla="*/ 3370162 w 7472601"/>
              <a:gd name="connsiteY367" fmla="*/ 5785550 h 6858000"/>
              <a:gd name="connsiteX368" fmla="*/ 3746477 w 7472601"/>
              <a:gd name="connsiteY368" fmla="*/ 5377889 h 6858000"/>
              <a:gd name="connsiteX369" fmla="*/ 3863399 w 7472601"/>
              <a:gd name="connsiteY369" fmla="*/ 5087257 h 6858000"/>
              <a:gd name="connsiteX370" fmla="*/ 3968712 w 7472601"/>
              <a:gd name="connsiteY370" fmla="*/ 4913989 h 6858000"/>
              <a:gd name="connsiteX371" fmla="*/ 2792390 w 7472601"/>
              <a:gd name="connsiteY371" fmla="*/ 5382974 h 6858000"/>
              <a:gd name="connsiteX372" fmla="*/ 2714982 w 7472601"/>
              <a:gd name="connsiteY372" fmla="*/ 5427051 h 6858000"/>
              <a:gd name="connsiteX373" fmla="*/ 2813361 w 7472601"/>
              <a:gd name="connsiteY373" fmla="*/ 6023912 h 6858000"/>
              <a:gd name="connsiteX374" fmla="*/ 2688430 w 7472601"/>
              <a:gd name="connsiteY374" fmla="*/ 6801564 h 6858000"/>
              <a:gd name="connsiteX375" fmla="*/ 2629626 w 7472601"/>
              <a:gd name="connsiteY375" fmla="*/ 6763394 h 6858000"/>
              <a:gd name="connsiteX376" fmla="*/ 2565328 w 7472601"/>
              <a:gd name="connsiteY376" fmla="*/ 5516399 h 6858000"/>
              <a:gd name="connsiteX377" fmla="*/ 1922999 w 7472601"/>
              <a:gd name="connsiteY377" fmla="*/ 5980343 h 6858000"/>
              <a:gd name="connsiteX378" fmla="*/ 1950261 w 7472601"/>
              <a:gd name="connsiteY378" fmla="*/ 6405858 h 6858000"/>
              <a:gd name="connsiteX379" fmla="*/ 2365554 w 7472601"/>
              <a:gd name="connsiteY379" fmla="*/ 6759107 h 6858000"/>
              <a:gd name="connsiteX380" fmla="*/ 2424142 w 7472601"/>
              <a:gd name="connsiteY380" fmla="*/ 6858000 h 6858000"/>
              <a:gd name="connsiteX381" fmla="*/ 2395994 w 7472601"/>
              <a:gd name="connsiteY381" fmla="*/ 6858000 h 6858000"/>
              <a:gd name="connsiteX382" fmla="*/ 2392863 w 7472601"/>
              <a:gd name="connsiteY382" fmla="*/ 6852964 h 6858000"/>
              <a:gd name="connsiteX383" fmla="*/ 2017589 w 7472601"/>
              <a:gd name="connsiteY383" fmla="*/ 6493982 h 6858000"/>
              <a:gd name="connsiteX384" fmla="*/ 2147336 w 7472601"/>
              <a:gd name="connsiteY384" fmla="*/ 6594052 h 6858000"/>
              <a:gd name="connsiteX385" fmla="*/ 2207047 w 7472601"/>
              <a:gd name="connsiteY385" fmla="*/ 6654540 h 6858000"/>
              <a:gd name="connsiteX386" fmla="*/ 2299106 w 7472601"/>
              <a:gd name="connsiteY386" fmla="*/ 6778931 h 6858000"/>
              <a:gd name="connsiteX387" fmla="*/ 2314430 w 7472601"/>
              <a:gd name="connsiteY387" fmla="*/ 6801144 h 6858000"/>
              <a:gd name="connsiteX388" fmla="*/ 2352406 w 7472601"/>
              <a:gd name="connsiteY388" fmla="*/ 6858000 h 6858000"/>
              <a:gd name="connsiteX389" fmla="*/ 2314492 w 7472601"/>
              <a:gd name="connsiteY389" fmla="*/ 6858000 h 6858000"/>
              <a:gd name="connsiteX390" fmla="*/ 2288095 w 7472601"/>
              <a:gd name="connsiteY390" fmla="*/ 6818030 h 6858000"/>
              <a:gd name="connsiteX391" fmla="*/ 2272768 w 7472601"/>
              <a:gd name="connsiteY391" fmla="*/ 6795822 h 6858000"/>
              <a:gd name="connsiteX392" fmla="*/ 2182715 w 7472601"/>
              <a:gd name="connsiteY392" fmla="*/ 6675071 h 6858000"/>
              <a:gd name="connsiteX393" fmla="*/ 2032061 w 7472601"/>
              <a:gd name="connsiteY393" fmla="*/ 6541380 h 6858000"/>
              <a:gd name="connsiteX394" fmla="*/ 2257220 w 7472601"/>
              <a:gd name="connsiteY394" fmla="*/ 6826257 h 6858000"/>
              <a:gd name="connsiteX395" fmla="*/ 2281324 w 7472601"/>
              <a:gd name="connsiteY395" fmla="*/ 6858000 h 6858000"/>
              <a:gd name="connsiteX396" fmla="*/ 2242860 w 7472601"/>
              <a:gd name="connsiteY396" fmla="*/ 6858000 h 6858000"/>
              <a:gd name="connsiteX397" fmla="*/ 2232818 w 7472601"/>
              <a:gd name="connsiteY397" fmla="*/ 6844926 h 6858000"/>
              <a:gd name="connsiteX398" fmla="*/ 1990172 w 7472601"/>
              <a:gd name="connsiteY398" fmla="*/ 6542121 h 6858000"/>
              <a:gd name="connsiteX399" fmla="*/ 2124090 w 7472601"/>
              <a:gd name="connsiteY399" fmla="*/ 6761017 h 6858000"/>
              <a:gd name="connsiteX400" fmla="*/ 2200380 w 7472601"/>
              <a:gd name="connsiteY400" fmla="*/ 6858000 h 6858000"/>
              <a:gd name="connsiteX401" fmla="*/ 2147507 w 7472601"/>
              <a:gd name="connsiteY401" fmla="*/ 6858000 h 6858000"/>
              <a:gd name="connsiteX402" fmla="*/ 2070668 w 7472601"/>
              <a:gd name="connsiteY402" fmla="*/ 6761520 h 6858000"/>
              <a:gd name="connsiteX403" fmla="*/ 1975142 w 7472601"/>
              <a:gd name="connsiteY403" fmla="*/ 6585570 h 6858000"/>
              <a:gd name="connsiteX404" fmla="*/ 2050035 w 7472601"/>
              <a:gd name="connsiteY404" fmla="*/ 6813345 h 6858000"/>
              <a:gd name="connsiteX405" fmla="*/ 2063025 w 7472601"/>
              <a:gd name="connsiteY405" fmla="*/ 6858000 h 6858000"/>
              <a:gd name="connsiteX406" fmla="*/ 2021675 w 7472601"/>
              <a:gd name="connsiteY406" fmla="*/ 6858000 h 6858000"/>
              <a:gd name="connsiteX407" fmla="*/ 2019308 w 7472601"/>
              <a:gd name="connsiteY407" fmla="*/ 6847118 h 6858000"/>
              <a:gd name="connsiteX408" fmla="*/ 1938835 w 7472601"/>
              <a:gd name="connsiteY408" fmla="*/ 6551160 h 6858000"/>
              <a:gd name="connsiteX409" fmla="*/ 1953230 w 7472601"/>
              <a:gd name="connsiteY409" fmla="*/ 6759699 h 6858000"/>
              <a:gd name="connsiteX410" fmla="*/ 1956763 w 7472601"/>
              <a:gd name="connsiteY410" fmla="*/ 6778191 h 6858000"/>
              <a:gd name="connsiteX411" fmla="*/ 1967925 w 7472601"/>
              <a:gd name="connsiteY411" fmla="*/ 6858000 h 6858000"/>
              <a:gd name="connsiteX412" fmla="*/ 1936622 w 7472601"/>
              <a:gd name="connsiteY412" fmla="*/ 6858000 h 6858000"/>
              <a:gd name="connsiteX413" fmla="*/ 1926261 w 7472601"/>
              <a:gd name="connsiteY413" fmla="*/ 6784064 h 6858000"/>
              <a:gd name="connsiteX414" fmla="*/ 1922724 w 7472601"/>
              <a:gd name="connsiteY414" fmla="*/ 6765577 h 6858000"/>
              <a:gd name="connsiteX415" fmla="*/ 1904650 w 7472601"/>
              <a:gd name="connsiteY415" fmla="*/ 6639616 h 6858000"/>
              <a:gd name="connsiteX416" fmla="*/ 1885273 w 7472601"/>
              <a:gd name="connsiteY416" fmla="*/ 6858000 h 6858000"/>
              <a:gd name="connsiteX417" fmla="*/ 1854363 w 7472601"/>
              <a:gd name="connsiteY417" fmla="*/ 6858000 h 6858000"/>
              <a:gd name="connsiteX418" fmla="*/ 1880391 w 7472601"/>
              <a:gd name="connsiteY418" fmla="*/ 6603796 h 6858000"/>
              <a:gd name="connsiteX419" fmla="*/ 1818273 w 7472601"/>
              <a:gd name="connsiteY419" fmla="*/ 6715729 h 6858000"/>
              <a:gd name="connsiteX420" fmla="*/ 1794691 w 7472601"/>
              <a:gd name="connsiteY420" fmla="*/ 6843239 h 6858000"/>
              <a:gd name="connsiteX421" fmla="*/ 1794914 w 7472601"/>
              <a:gd name="connsiteY421" fmla="*/ 6858000 h 6858000"/>
              <a:gd name="connsiteX422" fmla="*/ 1746128 w 7472601"/>
              <a:gd name="connsiteY422" fmla="*/ 6858000 h 6858000"/>
              <a:gd name="connsiteX423" fmla="*/ 1753934 w 7472601"/>
              <a:gd name="connsiteY423" fmla="*/ 6724796 h 6858000"/>
              <a:gd name="connsiteX424" fmla="*/ 1792053 w 7472601"/>
              <a:gd name="connsiteY424" fmla="*/ 6572396 h 6858000"/>
              <a:gd name="connsiteX425" fmla="*/ 1862248 w 7472601"/>
              <a:gd name="connsiteY425" fmla="*/ 6266397 h 6858000"/>
              <a:gd name="connsiteX426" fmla="*/ 1862250 w 7472601"/>
              <a:gd name="connsiteY426" fmla="*/ 6033531 h 6858000"/>
              <a:gd name="connsiteX427" fmla="*/ 1211999 w 7472601"/>
              <a:gd name="connsiteY427" fmla="*/ 6683610 h 6858000"/>
              <a:gd name="connsiteX428" fmla="*/ 1213266 w 7472601"/>
              <a:gd name="connsiteY428" fmla="*/ 6691947 h 6858000"/>
              <a:gd name="connsiteX429" fmla="*/ 1203370 w 7472601"/>
              <a:gd name="connsiteY429" fmla="*/ 6850676 h 6858000"/>
              <a:gd name="connsiteX430" fmla="*/ 1203671 w 7472601"/>
              <a:gd name="connsiteY430" fmla="*/ 6858000 h 6858000"/>
              <a:gd name="connsiteX431" fmla="*/ 1143180 w 7472601"/>
              <a:gd name="connsiteY431" fmla="*/ 6858000 h 6858000"/>
              <a:gd name="connsiteX432" fmla="*/ 1142176 w 7472601"/>
              <a:gd name="connsiteY432" fmla="*/ 6766045 h 6858000"/>
              <a:gd name="connsiteX433" fmla="*/ 1067484 w 7472601"/>
              <a:gd name="connsiteY433" fmla="*/ 6858000 h 6858000"/>
              <a:gd name="connsiteX434" fmla="*/ 953928 w 7472601"/>
              <a:gd name="connsiteY434" fmla="*/ 6858000 h 6858000"/>
              <a:gd name="connsiteX435" fmla="*/ 959715 w 7472601"/>
              <a:gd name="connsiteY435" fmla="*/ 6850185 h 6858000"/>
              <a:gd name="connsiteX436" fmla="*/ 1483788 w 7472601"/>
              <a:gd name="connsiteY436" fmla="*/ 6259174 h 6858000"/>
              <a:gd name="connsiteX437" fmla="*/ 1100671 w 7472601"/>
              <a:gd name="connsiteY437" fmla="*/ 6252137 h 6858000"/>
              <a:gd name="connsiteX438" fmla="*/ 1090144 w 7472601"/>
              <a:gd name="connsiteY438" fmla="*/ 6256748 h 6858000"/>
              <a:gd name="connsiteX439" fmla="*/ 1095872 w 7472601"/>
              <a:gd name="connsiteY439" fmla="*/ 6271892 h 6858000"/>
              <a:gd name="connsiteX440" fmla="*/ 262785 w 7472601"/>
              <a:gd name="connsiteY440" fmla="*/ 6845450 h 6858000"/>
              <a:gd name="connsiteX441" fmla="*/ 209968 w 7472601"/>
              <a:gd name="connsiteY441" fmla="*/ 6770713 h 6858000"/>
              <a:gd name="connsiteX442" fmla="*/ 873460 w 7472601"/>
              <a:gd name="connsiteY442" fmla="*/ 6253768 h 6858000"/>
              <a:gd name="connsiteX443" fmla="*/ 192686 w 7472601"/>
              <a:gd name="connsiteY443" fmla="*/ 5849257 h 6858000"/>
              <a:gd name="connsiteX444" fmla="*/ 4696 w 7472601"/>
              <a:gd name="connsiteY444" fmla="*/ 5697668 h 6858000"/>
              <a:gd name="connsiteX445" fmla="*/ 0 w 7472601"/>
              <a:gd name="connsiteY445" fmla="*/ 5689984 h 6858000"/>
              <a:gd name="connsiteX446" fmla="*/ 0 w 7472601"/>
              <a:gd name="connsiteY446" fmla="*/ 5513472 h 6858000"/>
              <a:gd name="connsiteX447" fmla="*/ 174101 w 7472601"/>
              <a:gd name="connsiteY447" fmla="*/ 5620277 h 6858000"/>
              <a:gd name="connsiteX448" fmla="*/ 891800 w 7472601"/>
              <a:gd name="connsiteY448" fmla="*/ 6036935 h 6858000"/>
              <a:gd name="connsiteX449" fmla="*/ 1072219 w 7472601"/>
              <a:gd name="connsiteY449" fmla="*/ 6169443 h 6858000"/>
              <a:gd name="connsiteX450" fmla="*/ 1074117 w 7472601"/>
              <a:gd name="connsiteY450" fmla="*/ 6170301 h 6858000"/>
              <a:gd name="connsiteX451" fmla="*/ 1083114 w 7472601"/>
              <a:gd name="connsiteY451" fmla="*/ 6174131 h 6858000"/>
              <a:gd name="connsiteX452" fmla="*/ 1543010 w 7472601"/>
              <a:gd name="connsiteY452" fmla="*/ 6191140 h 6858000"/>
              <a:gd name="connsiteX453" fmla="*/ 1551080 w 7472601"/>
              <a:gd name="connsiteY453" fmla="*/ 6195006 h 6858000"/>
              <a:gd name="connsiteX454" fmla="*/ 2345443 w 7472601"/>
              <a:gd name="connsiteY454" fmla="*/ 5549882 h 6858000"/>
              <a:gd name="connsiteX455" fmla="*/ 1721499 w 7472601"/>
              <a:gd name="connsiteY455" fmla="*/ 5599969 h 6858000"/>
              <a:gd name="connsiteX456" fmla="*/ 767716 w 7472601"/>
              <a:gd name="connsiteY456" fmla="*/ 5472768 h 6858000"/>
              <a:gd name="connsiteX457" fmla="*/ 722147 w 7472601"/>
              <a:gd name="connsiteY457" fmla="*/ 5393091 h 6858000"/>
              <a:gd name="connsiteX458" fmla="*/ 1485552 w 7472601"/>
              <a:gd name="connsiteY458" fmla="*/ 5313202 h 6858000"/>
              <a:gd name="connsiteX459" fmla="*/ 2143004 w 7472601"/>
              <a:gd name="connsiteY459" fmla="*/ 5402420 h 6858000"/>
              <a:gd name="connsiteX460" fmla="*/ 1933391 w 7472601"/>
              <a:gd name="connsiteY460" fmla="*/ 5156971 h 6858000"/>
              <a:gd name="connsiteX461" fmla="*/ 1827118 w 7472601"/>
              <a:gd name="connsiteY461" fmla="*/ 4968410 h 6858000"/>
              <a:gd name="connsiteX462" fmla="*/ 1837349 w 7472601"/>
              <a:gd name="connsiteY462" fmla="*/ 4956357 h 6858000"/>
              <a:gd name="connsiteX463" fmla="*/ 2162835 w 7472601"/>
              <a:gd name="connsiteY463" fmla="*/ 5187853 h 6858000"/>
              <a:gd name="connsiteX464" fmla="*/ 2257167 w 7472601"/>
              <a:gd name="connsiteY464" fmla="*/ 5462123 h 6858000"/>
              <a:gd name="connsiteX465" fmla="*/ 2261598 w 7472601"/>
              <a:gd name="connsiteY465" fmla="*/ 5467998 h 6858000"/>
              <a:gd name="connsiteX466" fmla="*/ 2437177 w 7472601"/>
              <a:gd name="connsiteY466" fmla="*/ 5479608 h 6858000"/>
              <a:gd name="connsiteX467" fmla="*/ 2445247 w 7472601"/>
              <a:gd name="connsiteY467" fmla="*/ 5483476 h 6858000"/>
              <a:gd name="connsiteX468" fmla="*/ 2743626 w 7472601"/>
              <a:gd name="connsiteY468" fmla="*/ 5304819 h 6858000"/>
              <a:gd name="connsiteX469" fmla="*/ 3048102 w 7472601"/>
              <a:gd name="connsiteY469" fmla="*/ 5150595 h 6858000"/>
              <a:gd name="connsiteX470" fmla="*/ 1799414 w 7472601"/>
              <a:gd name="connsiteY470" fmla="*/ 4694732 h 6858000"/>
              <a:gd name="connsiteX471" fmla="*/ 1771735 w 7472601"/>
              <a:gd name="connsiteY471" fmla="*/ 4619929 h 6858000"/>
              <a:gd name="connsiteX472" fmla="*/ 3104273 w 7472601"/>
              <a:gd name="connsiteY472" fmla="*/ 5076159 h 6858000"/>
              <a:gd name="connsiteX473" fmla="*/ 3113245 w 7472601"/>
              <a:gd name="connsiteY473" fmla="*/ 5090705 h 6858000"/>
              <a:gd name="connsiteX474" fmla="*/ 3126294 w 7472601"/>
              <a:gd name="connsiteY474" fmla="*/ 5114400 h 6858000"/>
              <a:gd name="connsiteX475" fmla="*/ 3937433 w 7472601"/>
              <a:gd name="connsiteY475" fmla="*/ 4830473 h 6858000"/>
              <a:gd name="connsiteX476" fmla="*/ 3590475 w 7472601"/>
              <a:gd name="connsiteY476" fmla="*/ 4597974 h 6858000"/>
              <a:gd name="connsiteX477" fmla="*/ 3100264 w 7472601"/>
              <a:gd name="connsiteY477" fmla="*/ 4579845 h 6858000"/>
              <a:gd name="connsiteX478" fmla="*/ 2183576 w 7472601"/>
              <a:gd name="connsiteY478" fmla="*/ 4227150 h 6858000"/>
              <a:gd name="connsiteX479" fmla="*/ 2151029 w 7472601"/>
              <a:gd name="connsiteY479" fmla="*/ 4146947 h 6858000"/>
              <a:gd name="connsiteX480" fmla="*/ 3563434 w 7472601"/>
              <a:gd name="connsiteY480" fmla="*/ 4469115 h 6858000"/>
              <a:gd name="connsiteX481" fmla="*/ 3177952 w 7472601"/>
              <a:gd name="connsiteY481" fmla="*/ 3657386 h 6858000"/>
              <a:gd name="connsiteX482" fmla="*/ 3189263 w 7472601"/>
              <a:gd name="connsiteY482" fmla="*/ 3625726 h 6858000"/>
              <a:gd name="connsiteX483" fmla="*/ 3560912 w 7472601"/>
              <a:gd name="connsiteY483" fmla="*/ 4079863 h 6858000"/>
              <a:gd name="connsiteX484" fmla="*/ 3626636 w 7472601"/>
              <a:gd name="connsiteY484" fmla="*/ 4512230 h 6858000"/>
              <a:gd name="connsiteX485" fmla="*/ 3653088 w 7472601"/>
              <a:gd name="connsiteY485" fmla="*/ 4521417 h 6858000"/>
              <a:gd name="connsiteX486" fmla="*/ 3988128 w 7472601"/>
              <a:gd name="connsiteY486" fmla="*/ 4817267 h 6858000"/>
              <a:gd name="connsiteX487" fmla="*/ 4830582 w 7472601"/>
              <a:gd name="connsiteY487" fmla="*/ 4676000 h 6858000"/>
              <a:gd name="connsiteX488" fmla="*/ 4830100 w 7472601"/>
              <a:gd name="connsiteY488" fmla="*/ 4675554 h 6858000"/>
              <a:gd name="connsiteX489" fmla="*/ 4036318 w 7472601"/>
              <a:gd name="connsiteY489" fmla="*/ 4147013 h 6858000"/>
              <a:gd name="connsiteX490" fmla="*/ 3432098 w 7472601"/>
              <a:gd name="connsiteY490" fmla="*/ 3537312 h 6858000"/>
              <a:gd name="connsiteX491" fmla="*/ 3446761 w 7472601"/>
              <a:gd name="connsiteY491" fmla="*/ 3461278 h 6858000"/>
              <a:gd name="connsiteX492" fmla="*/ 4419733 w 7472601"/>
              <a:gd name="connsiteY492" fmla="*/ 3963555 h 6858000"/>
              <a:gd name="connsiteX493" fmla="*/ 4781371 w 7472601"/>
              <a:gd name="connsiteY493" fmla="*/ 4458604 h 6858000"/>
              <a:gd name="connsiteX494" fmla="*/ 4780440 w 7472601"/>
              <a:gd name="connsiteY494" fmla="*/ 4470290 h 6858000"/>
              <a:gd name="connsiteX495" fmla="*/ 4898954 w 7472601"/>
              <a:gd name="connsiteY495" fmla="*/ 4662092 h 6858000"/>
              <a:gd name="connsiteX496" fmla="*/ 4900699 w 7472601"/>
              <a:gd name="connsiteY496" fmla="*/ 4670867 h 6858000"/>
              <a:gd name="connsiteX497" fmla="*/ 5714511 w 7472601"/>
              <a:gd name="connsiteY497" fmla="*/ 4663483 h 6858000"/>
              <a:gd name="connsiteX498" fmla="*/ 5464793 w 7472601"/>
              <a:gd name="connsiteY498" fmla="*/ 4393556 h 6858000"/>
              <a:gd name="connsiteX499" fmla="*/ 5461897 w 7472601"/>
              <a:gd name="connsiteY499" fmla="*/ 4390879 h 6858000"/>
              <a:gd name="connsiteX500" fmla="*/ 4294126 w 7472601"/>
              <a:gd name="connsiteY500" fmla="*/ 3303048 h 6858000"/>
              <a:gd name="connsiteX501" fmla="*/ 4305321 w 7472601"/>
              <a:gd name="connsiteY501" fmla="*/ 3256953 h 6858000"/>
              <a:gd name="connsiteX502" fmla="*/ 4949299 w 7472601"/>
              <a:gd name="connsiteY502" fmla="*/ 3766336 h 6858000"/>
              <a:gd name="connsiteX503" fmla="*/ 5291452 w 7472601"/>
              <a:gd name="connsiteY503" fmla="*/ 4076801 h 6858000"/>
              <a:gd name="connsiteX504" fmla="*/ 5434998 w 7472601"/>
              <a:gd name="connsiteY504" fmla="*/ 4254100 h 6858000"/>
              <a:gd name="connsiteX505" fmla="*/ 5351015 w 7472601"/>
              <a:gd name="connsiteY505" fmla="*/ 3760989 h 6858000"/>
              <a:gd name="connsiteX506" fmla="*/ 5413780 w 7472601"/>
              <a:gd name="connsiteY506" fmla="*/ 2966265 h 6858000"/>
              <a:gd name="connsiteX507" fmla="*/ 5425627 w 7472601"/>
              <a:gd name="connsiteY507" fmla="*/ 2954192 h 6858000"/>
              <a:gd name="connsiteX508" fmla="*/ 6604735 w 7472601"/>
              <a:gd name="connsiteY508" fmla="*/ 2041381 h 6858000"/>
              <a:gd name="connsiteX509" fmla="*/ 7204487 w 7472601"/>
              <a:gd name="connsiteY509" fmla="*/ 2742112 h 6858000"/>
              <a:gd name="connsiteX510" fmla="*/ 7131592 w 7472601"/>
              <a:gd name="connsiteY510" fmla="*/ 2672096 h 6858000"/>
              <a:gd name="connsiteX511" fmla="*/ 6996344 w 7472601"/>
              <a:gd name="connsiteY511" fmla="*/ 2518310 h 6858000"/>
              <a:gd name="connsiteX512" fmla="*/ 6735495 w 7472601"/>
              <a:gd name="connsiteY512" fmla="*/ 2196890 h 6858000"/>
              <a:gd name="connsiteX513" fmla="*/ 6721901 w 7472601"/>
              <a:gd name="connsiteY513" fmla="*/ 2179274 h 6858000"/>
              <a:gd name="connsiteX514" fmla="*/ 6604735 w 7472601"/>
              <a:gd name="connsiteY514" fmla="*/ 2041381 h 6858000"/>
              <a:gd name="connsiteX515" fmla="*/ 6591670 w 7472601"/>
              <a:gd name="connsiteY515" fmla="*/ 1988277 h 6858000"/>
              <a:gd name="connsiteX516" fmla="*/ 6747349 w 7472601"/>
              <a:gd name="connsiteY516" fmla="*/ 2160069 h 6858000"/>
              <a:gd name="connsiteX517" fmla="*/ 6760943 w 7472601"/>
              <a:gd name="connsiteY517" fmla="*/ 2177686 h 6858000"/>
              <a:gd name="connsiteX518" fmla="*/ 7021065 w 7472601"/>
              <a:gd name="connsiteY518" fmla="*/ 2498102 h 6858000"/>
              <a:gd name="connsiteX519" fmla="*/ 7155223 w 7472601"/>
              <a:gd name="connsiteY519" fmla="*/ 2650386 h 6858000"/>
              <a:gd name="connsiteX520" fmla="*/ 7203167 w 7472601"/>
              <a:gd name="connsiteY520" fmla="*/ 2697288 h 6858000"/>
              <a:gd name="connsiteX521" fmla="*/ 6937703 w 7472601"/>
              <a:gd name="connsiteY521" fmla="*/ 2321981 h 6858000"/>
              <a:gd name="connsiteX522" fmla="*/ 6591670 w 7472601"/>
              <a:gd name="connsiteY522" fmla="*/ 1988277 h 6858000"/>
              <a:gd name="connsiteX523" fmla="*/ 5798671 w 7472601"/>
              <a:gd name="connsiteY523" fmla="*/ 1981601 h 6858000"/>
              <a:gd name="connsiteX524" fmla="*/ 5754709 w 7472601"/>
              <a:gd name="connsiteY524" fmla="*/ 2071454 h 6858000"/>
              <a:gd name="connsiteX525" fmla="*/ 5763044 w 7472601"/>
              <a:gd name="connsiteY525" fmla="*/ 2842206 h 6858000"/>
              <a:gd name="connsiteX526" fmla="*/ 5764974 w 7472601"/>
              <a:gd name="connsiteY526" fmla="*/ 2799609 h 6858000"/>
              <a:gd name="connsiteX527" fmla="*/ 5767665 w 7472601"/>
              <a:gd name="connsiteY527" fmla="*/ 2666409 h 6858000"/>
              <a:gd name="connsiteX528" fmla="*/ 5763055 w 7472601"/>
              <a:gd name="connsiteY528" fmla="*/ 2579705 h 6858000"/>
              <a:gd name="connsiteX529" fmla="*/ 5758079 w 7472601"/>
              <a:gd name="connsiteY529" fmla="*/ 2492508 h 6858000"/>
              <a:gd name="connsiteX530" fmla="*/ 5779325 w 7472601"/>
              <a:gd name="connsiteY530" fmla="*/ 2197069 h 6858000"/>
              <a:gd name="connsiteX531" fmla="*/ 5798671 w 7472601"/>
              <a:gd name="connsiteY531" fmla="*/ 1981601 h 6858000"/>
              <a:gd name="connsiteX532" fmla="*/ 5829202 w 7472601"/>
              <a:gd name="connsiteY532" fmla="*/ 1971679 h 6858000"/>
              <a:gd name="connsiteX533" fmla="*/ 5809558 w 7472601"/>
              <a:gd name="connsiteY533" fmla="*/ 2198043 h 6858000"/>
              <a:gd name="connsiteX534" fmla="*/ 5788653 w 7472601"/>
              <a:gd name="connsiteY534" fmla="*/ 2489430 h 6858000"/>
              <a:gd name="connsiteX535" fmla="*/ 5793439 w 7472601"/>
              <a:gd name="connsiteY535" fmla="*/ 2575235 h 6858000"/>
              <a:gd name="connsiteX536" fmla="*/ 5796837 w 7472601"/>
              <a:gd name="connsiteY536" fmla="*/ 2637633 h 6858000"/>
              <a:gd name="connsiteX537" fmla="*/ 5818614 w 7472601"/>
              <a:gd name="connsiteY537" fmla="*/ 2473055 h 6858000"/>
              <a:gd name="connsiteX538" fmla="*/ 5829202 w 7472601"/>
              <a:gd name="connsiteY538" fmla="*/ 1971679 h 6858000"/>
              <a:gd name="connsiteX539" fmla="*/ 5911389 w 7472601"/>
              <a:gd name="connsiteY539" fmla="*/ 1898371 h 6858000"/>
              <a:gd name="connsiteX540" fmla="*/ 6237627 w 7472601"/>
              <a:gd name="connsiteY540" fmla="*/ 2231921 h 6858000"/>
              <a:gd name="connsiteX541" fmla="*/ 5911389 w 7472601"/>
              <a:gd name="connsiteY541" fmla="*/ 1898371 h 6858000"/>
              <a:gd name="connsiteX542" fmla="*/ 6944437 w 7472601"/>
              <a:gd name="connsiteY542" fmla="*/ 1575402 h 6858000"/>
              <a:gd name="connsiteX543" fmla="*/ 6304730 w 7472601"/>
              <a:gd name="connsiteY543" fmla="*/ 1766654 h 6858000"/>
              <a:gd name="connsiteX544" fmla="*/ 6944437 w 7472601"/>
              <a:gd name="connsiteY544" fmla="*/ 1575402 h 6858000"/>
              <a:gd name="connsiteX545" fmla="*/ 7019523 w 7472601"/>
              <a:gd name="connsiteY545" fmla="*/ 1519450 h 6858000"/>
              <a:gd name="connsiteX546" fmla="*/ 6298091 w 7472601"/>
              <a:gd name="connsiteY546" fmla="*/ 1737122 h 6858000"/>
              <a:gd name="connsiteX547" fmla="*/ 7019523 w 7472601"/>
              <a:gd name="connsiteY547" fmla="*/ 1519450 h 6858000"/>
              <a:gd name="connsiteX548" fmla="*/ 2399523 w 7472601"/>
              <a:gd name="connsiteY548" fmla="*/ 1428234 h 6858000"/>
              <a:gd name="connsiteX549" fmla="*/ 2224982 w 7472601"/>
              <a:gd name="connsiteY549" fmla="*/ 1826201 h 6858000"/>
              <a:gd name="connsiteX550" fmla="*/ 2096099 w 7472601"/>
              <a:gd name="connsiteY550" fmla="*/ 2345900 h 6858000"/>
              <a:gd name="connsiteX551" fmla="*/ 2283317 w 7472601"/>
              <a:gd name="connsiteY551" fmla="*/ 1796925 h 6858000"/>
              <a:gd name="connsiteX552" fmla="*/ 2399523 w 7472601"/>
              <a:gd name="connsiteY552" fmla="*/ 1428234 h 6858000"/>
              <a:gd name="connsiteX553" fmla="*/ 2448558 w 7472601"/>
              <a:gd name="connsiteY553" fmla="*/ 1373435 h 6858000"/>
              <a:gd name="connsiteX554" fmla="*/ 2312521 w 7472601"/>
              <a:gd name="connsiteY554" fmla="*/ 1806140 h 6858000"/>
              <a:gd name="connsiteX555" fmla="*/ 2127533 w 7472601"/>
              <a:gd name="connsiteY555" fmla="*/ 2348380 h 6858000"/>
              <a:gd name="connsiteX556" fmla="*/ 2358080 w 7472601"/>
              <a:gd name="connsiteY556" fmla="*/ 1866134 h 6858000"/>
              <a:gd name="connsiteX557" fmla="*/ 2407436 w 7472601"/>
              <a:gd name="connsiteY557" fmla="*/ 1651070 h 6858000"/>
              <a:gd name="connsiteX558" fmla="*/ 2448558 w 7472601"/>
              <a:gd name="connsiteY558" fmla="*/ 1373435 h 6858000"/>
              <a:gd name="connsiteX559" fmla="*/ 278707 w 7472601"/>
              <a:gd name="connsiteY559" fmla="*/ 1352270 h 6858000"/>
              <a:gd name="connsiteX560" fmla="*/ 321570 w 7472601"/>
              <a:gd name="connsiteY560" fmla="*/ 1861610 h 6858000"/>
              <a:gd name="connsiteX561" fmla="*/ 294281 w 7472601"/>
              <a:gd name="connsiteY561" fmla="*/ 1440658 h 6858000"/>
              <a:gd name="connsiteX562" fmla="*/ 278707 w 7472601"/>
              <a:gd name="connsiteY562" fmla="*/ 1352270 h 6858000"/>
              <a:gd name="connsiteX563" fmla="*/ 1423821 w 7472601"/>
              <a:gd name="connsiteY563" fmla="*/ 1351958 h 6858000"/>
              <a:gd name="connsiteX564" fmla="*/ 1638521 w 7472601"/>
              <a:gd name="connsiteY564" fmla="*/ 1908470 h 6858000"/>
              <a:gd name="connsiteX565" fmla="*/ 1754199 w 7472601"/>
              <a:gd name="connsiteY565" fmla="*/ 2149284 h 6858000"/>
              <a:gd name="connsiteX566" fmla="*/ 1908359 w 7472601"/>
              <a:gd name="connsiteY566" fmla="*/ 2364988 h 6858000"/>
              <a:gd name="connsiteX567" fmla="*/ 1647661 w 7472601"/>
              <a:gd name="connsiteY567" fmla="*/ 1825945 h 6858000"/>
              <a:gd name="connsiteX568" fmla="*/ 1423821 w 7472601"/>
              <a:gd name="connsiteY568" fmla="*/ 1351958 h 6858000"/>
              <a:gd name="connsiteX569" fmla="*/ 1431890 w 7472601"/>
              <a:gd name="connsiteY569" fmla="*/ 1306475 h 6858000"/>
              <a:gd name="connsiteX570" fmla="*/ 1507597 w 7472601"/>
              <a:gd name="connsiteY570" fmla="*/ 1446132 h 6858000"/>
              <a:gd name="connsiteX571" fmla="*/ 1674586 w 7472601"/>
              <a:gd name="connsiteY571" fmla="*/ 1813832 h 6858000"/>
              <a:gd name="connsiteX572" fmla="*/ 1815950 w 7472601"/>
              <a:gd name="connsiteY572" fmla="*/ 2128564 h 6858000"/>
              <a:gd name="connsiteX573" fmla="*/ 1984242 w 7472601"/>
              <a:gd name="connsiteY573" fmla="*/ 2430829 h 6858000"/>
              <a:gd name="connsiteX574" fmla="*/ 2014023 w 7472601"/>
              <a:gd name="connsiteY574" fmla="*/ 2450995 h 6858000"/>
              <a:gd name="connsiteX575" fmla="*/ 1747337 w 7472601"/>
              <a:gd name="connsiteY575" fmla="*/ 1855264 h 6858000"/>
              <a:gd name="connsiteX576" fmla="*/ 1533749 w 7472601"/>
              <a:gd name="connsiteY576" fmla="*/ 1478656 h 6858000"/>
              <a:gd name="connsiteX577" fmla="*/ 1431890 w 7472601"/>
              <a:gd name="connsiteY577" fmla="*/ 1306475 h 6858000"/>
              <a:gd name="connsiteX578" fmla="*/ 5052692 w 7472601"/>
              <a:gd name="connsiteY578" fmla="*/ 1292994 h 6858000"/>
              <a:gd name="connsiteX579" fmla="*/ 5200661 w 7472601"/>
              <a:gd name="connsiteY579" fmla="*/ 1635186 h 6858000"/>
              <a:gd name="connsiteX580" fmla="*/ 5297138 w 7472601"/>
              <a:gd name="connsiteY580" fmla="*/ 1906351 h 6858000"/>
              <a:gd name="connsiteX581" fmla="*/ 5052692 w 7472601"/>
              <a:gd name="connsiteY581" fmla="*/ 1292994 h 6858000"/>
              <a:gd name="connsiteX582" fmla="*/ 5009948 w 7472601"/>
              <a:gd name="connsiteY582" fmla="*/ 1273619 h 6858000"/>
              <a:gd name="connsiteX583" fmla="*/ 5121777 w 7472601"/>
              <a:gd name="connsiteY583" fmla="*/ 1654213 h 6858000"/>
              <a:gd name="connsiteX584" fmla="*/ 5293545 w 7472601"/>
              <a:gd name="connsiteY584" fmla="*/ 2072247 h 6858000"/>
              <a:gd name="connsiteX585" fmla="*/ 5294042 w 7472601"/>
              <a:gd name="connsiteY585" fmla="*/ 2065019 h 6858000"/>
              <a:gd name="connsiteX586" fmla="*/ 5171936 w 7472601"/>
              <a:gd name="connsiteY586" fmla="*/ 1647613 h 6858000"/>
              <a:gd name="connsiteX587" fmla="*/ 5009948 w 7472601"/>
              <a:gd name="connsiteY587" fmla="*/ 1273619 h 6858000"/>
              <a:gd name="connsiteX588" fmla="*/ 655236 w 7472601"/>
              <a:gd name="connsiteY588" fmla="*/ 1268632 h 6858000"/>
              <a:gd name="connsiteX589" fmla="*/ 839521 w 7472601"/>
              <a:gd name="connsiteY589" fmla="*/ 1685315 h 6858000"/>
              <a:gd name="connsiteX590" fmla="*/ 1109416 w 7472601"/>
              <a:gd name="connsiteY590" fmla="*/ 2061663 h 6858000"/>
              <a:gd name="connsiteX591" fmla="*/ 1298300 w 7472601"/>
              <a:gd name="connsiteY591" fmla="*/ 2247742 h 6858000"/>
              <a:gd name="connsiteX592" fmla="*/ 1125871 w 7472601"/>
              <a:gd name="connsiteY592" fmla="*/ 1989513 h 6858000"/>
              <a:gd name="connsiteX593" fmla="*/ 981574 w 7472601"/>
              <a:gd name="connsiteY593" fmla="*/ 1783157 h 6858000"/>
              <a:gd name="connsiteX594" fmla="*/ 922198 w 7472601"/>
              <a:gd name="connsiteY594" fmla="*/ 1677437 h 6858000"/>
              <a:gd name="connsiteX595" fmla="*/ 869293 w 7472601"/>
              <a:gd name="connsiteY595" fmla="*/ 1583214 h 6858000"/>
              <a:gd name="connsiteX596" fmla="*/ 751431 w 7472601"/>
              <a:gd name="connsiteY596" fmla="*/ 1405731 h 6858000"/>
              <a:gd name="connsiteX597" fmla="*/ 655236 w 7472601"/>
              <a:gd name="connsiteY597" fmla="*/ 1268632 h 6858000"/>
              <a:gd name="connsiteX598" fmla="*/ 6516292 w 7472601"/>
              <a:gd name="connsiteY598" fmla="*/ 1263064 h 6858000"/>
              <a:gd name="connsiteX599" fmla="*/ 5736320 w 7472601"/>
              <a:gd name="connsiteY599" fmla="*/ 1501803 h 6858000"/>
              <a:gd name="connsiteX600" fmla="*/ 6516292 w 7472601"/>
              <a:gd name="connsiteY600" fmla="*/ 1263064 h 6858000"/>
              <a:gd name="connsiteX601" fmla="*/ 291466 w 7472601"/>
              <a:gd name="connsiteY601" fmla="*/ 1250369 h 6858000"/>
              <a:gd name="connsiteX602" fmla="*/ 323180 w 7472601"/>
              <a:gd name="connsiteY602" fmla="*/ 1435283 h 6858000"/>
              <a:gd name="connsiteX603" fmla="*/ 349381 w 7472601"/>
              <a:gd name="connsiteY603" fmla="*/ 1875041 h 6858000"/>
              <a:gd name="connsiteX604" fmla="*/ 374363 w 7472601"/>
              <a:gd name="connsiteY604" fmla="*/ 1506494 h 6858000"/>
              <a:gd name="connsiteX605" fmla="*/ 302168 w 7472601"/>
              <a:gd name="connsiteY605" fmla="*/ 1274495 h 6858000"/>
              <a:gd name="connsiteX606" fmla="*/ 291466 w 7472601"/>
              <a:gd name="connsiteY606" fmla="*/ 1250369 h 6858000"/>
              <a:gd name="connsiteX607" fmla="*/ 678222 w 7472601"/>
              <a:gd name="connsiteY607" fmla="*/ 1248670 h 6858000"/>
              <a:gd name="connsiteX608" fmla="*/ 775536 w 7472601"/>
              <a:gd name="connsiteY608" fmla="*/ 1388015 h 6858000"/>
              <a:gd name="connsiteX609" fmla="*/ 894529 w 7472601"/>
              <a:gd name="connsiteY609" fmla="*/ 1567739 h 6858000"/>
              <a:gd name="connsiteX610" fmla="*/ 948000 w 7472601"/>
              <a:gd name="connsiteY610" fmla="*/ 1663088 h 6858000"/>
              <a:gd name="connsiteX611" fmla="*/ 1006812 w 7472601"/>
              <a:gd name="connsiteY611" fmla="*/ 1767683 h 6858000"/>
              <a:gd name="connsiteX612" fmla="*/ 1149133 w 7472601"/>
              <a:gd name="connsiteY612" fmla="*/ 1971513 h 6858000"/>
              <a:gd name="connsiteX613" fmla="*/ 1333952 w 7472601"/>
              <a:gd name="connsiteY613" fmla="*/ 2251620 h 6858000"/>
              <a:gd name="connsiteX614" fmla="*/ 1337329 w 7472601"/>
              <a:gd name="connsiteY614" fmla="*/ 2258350 h 6858000"/>
              <a:gd name="connsiteX615" fmla="*/ 1014726 w 7472601"/>
              <a:gd name="connsiteY615" fmla="*/ 1615556 h 6858000"/>
              <a:gd name="connsiteX616" fmla="*/ 678222 w 7472601"/>
              <a:gd name="connsiteY616" fmla="*/ 1248670 h 6858000"/>
              <a:gd name="connsiteX617" fmla="*/ 6691602 w 7472601"/>
              <a:gd name="connsiteY617" fmla="*/ 1140573 h 6858000"/>
              <a:gd name="connsiteX618" fmla="*/ 6571100 w 7472601"/>
              <a:gd name="connsiteY618" fmla="*/ 1183662 h 6858000"/>
              <a:gd name="connsiteX619" fmla="*/ 6241687 w 7472601"/>
              <a:gd name="connsiteY619" fmla="*/ 1257600 h 6858000"/>
              <a:gd name="connsiteX620" fmla="*/ 5693009 w 7472601"/>
              <a:gd name="connsiteY620" fmla="*/ 1478256 h 6858000"/>
              <a:gd name="connsiteX621" fmla="*/ 6548420 w 7472601"/>
              <a:gd name="connsiteY621" fmla="*/ 1214599 h 6858000"/>
              <a:gd name="connsiteX622" fmla="*/ 6605473 w 7472601"/>
              <a:gd name="connsiteY622" fmla="*/ 1184686 h 6858000"/>
              <a:gd name="connsiteX623" fmla="*/ 6691602 w 7472601"/>
              <a:gd name="connsiteY623" fmla="*/ 1140573 h 6858000"/>
              <a:gd name="connsiteX624" fmla="*/ 4002475 w 7472601"/>
              <a:gd name="connsiteY624" fmla="*/ 1037802 h 6858000"/>
              <a:gd name="connsiteX625" fmla="*/ 4000324 w 7472601"/>
              <a:gd name="connsiteY625" fmla="*/ 1039362 h 6858000"/>
              <a:gd name="connsiteX626" fmla="*/ 4002862 w 7472601"/>
              <a:gd name="connsiteY626" fmla="*/ 1042866 h 6858000"/>
              <a:gd name="connsiteX627" fmla="*/ 4002475 w 7472601"/>
              <a:gd name="connsiteY627" fmla="*/ 1037802 h 6858000"/>
              <a:gd name="connsiteX628" fmla="*/ 506322 w 7472601"/>
              <a:gd name="connsiteY628" fmla="*/ 1020997 h 6858000"/>
              <a:gd name="connsiteX629" fmla="*/ 533068 w 7472601"/>
              <a:gd name="connsiteY629" fmla="*/ 1029409 h 6858000"/>
              <a:gd name="connsiteX630" fmla="*/ 1232525 w 7472601"/>
              <a:gd name="connsiteY630" fmla="*/ 1804675 h 6858000"/>
              <a:gd name="connsiteX631" fmla="*/ 1388858 w 7472601"/>
              <a:gd name="connsiteY631" fmla="*/ 2368011 h 6858000"/>
              <a:gd name="connsiteX632" fmla="*/ 1384098 w 7472601"/>
              <a:gd name="connsiteY632" fmla="*/ 2378125 h 6858000"/>
              <a:gd name="connsiteX633" fmla="*/ 1425393 w 7472601"/>
              <a:gd name="connsiteY633" fmla="*/ 2589124 h 6858000"/>
              <a:gd name="connsiteX634" fmla="*/ 1424001 w 7472601"/>
              <a:gd name="connsiteY634" fmla="*/ 2597541 h 6858000"/>
              <a:gd name="connsiteX635" fmla="*/ 2152729 w 7472601"/>
              <a:gd name="connsiteY635" fmla="*/ 2864487 h 6858000"/>
              <a:gd name="connsiteX636" fmla="*/ 2020609 w 7472601"/>
              <a:gd name="connsiteY636" fmla="*/ 2539671 h 6858000"/>
              <a:gd name="connsiteX637" fmla="*/ 2018920 w 7472601"/>
              <a:gd name="connsiteY637" fmla="*/ 2536309 h 6858000"/>
              <a:gd name="connsiteX638" fmla="*/ 1342441 w 7472601"/>
              <a:gd name="connsiteY638" fmla="*/ 1173017 h 6858000"/>
              <a:gd name="connsiteX639" fmla="*/ 1367925 w 7472601"/>
              <a:gd name="connsiteY639" fmla="*/ 1135648 h 6858000"/>
              <a:gd name="connsiteX640" fmla="*/ 1771401 w 7472601"/>
              <a:gd name="connsiteY640" fmla="*/ 1806673 h 6858000"/>
              <a:gd name="connsiteX641" fmla="*/ 1972385 w 7472601"/>
              <a:gd name="connsiteY641" fmla="*/ 2198735 h 6858000"/>
              <a:gd name="connsiteX642" fmla="*/ 2040892 w 7472601"/>
              <a:gd name="connsiteY642" fmla="*/ 2405205 h 6858000"/>
              <a:gd name="connsiteX643" fmla="*/ 2131689 w 7472601"/>
              <a:gd name="connsiteY643" fmla="*/ 1936926 h 6858000"/>
              <a:gd name="connsiteX644" fmla="*/ 2454820 w 7472601"/>
              <a:gd name="connsiteY644" fmla="*/ 1248808 h 6858000"/>
              <a:gd name="connsiteX645" fmla="*/ 2492512 w 7472601"/>
              <a:gd name="connsiteY645" fmla="*/ 1302920 h 6858000"/>
              <a:gd name="connsiteX646" fmla="*/ 2081216 w 7472601"/>
              <a:gd name="connsiteY646" fmla="*/ 2527513 h 6858000"/>
              <a:gd name="connsiteX647" fmla="*/ 2081211 w 7472601"/>
              <a:gd name="connsiteY647" fmla="*/ 2528916 h 6858000"/>
              <a:gd name="connsiteX648" fmla="*/ 2199067 w 7472601"/>
              <a:gd name="connsiteY648" fmla="*/ 2884061 h 6858000"/>
              <a:gd name="connsiteX649" fmla="*/ 3192586 w 7472601"/>
              <a:gd name="connsiteY649" fmla="*/ 3411496 h 6858000"/>
              <a:gd name="connsiteX650" fmla="*/ 3182620 w 7472601"/>
              <a:gd name="connsiteY650" fmla="*/ 3483279 h 6858000"/>
              <a:gd name="connsiteX651" fmla="*/ 2435119 w 7472601"/>
              <a:gd name="connsiteY651" fmla="*/ 3080173 h 6858000"/>
              <a:gd name="connsiteX652" fmla="*/ 2410152 w 7472601"/>
              <a:gd name="connsiteY652" fmla="*/ 3063751 h 6858000"/>
              <a:gd name="connsiteX653" fmla="*/ 2408099 w 7472601"/>
              <a:gd name="connsiteY653" fmla="*/ 3064403 h 6858000"/>
              <a:gd name="connsiteX654" fmla="*/ 2407218 w 7472601"/>
              <a:gd name="connsiteY654" fmla="*/ 3070324 h 6858000"/>
              <a:gd name="connsiteX655" fmla="*/ 2380138 w 7472601"/>
              <a:gd name="connsiteY655" fmla="*/ 3099341 h 6858000"/>
              <a:gd name="connsiteX656" fmla="*/ 1765923 w 7472601"/>
              <a:gd name="connsiteY656" fmla="*/ 3581043 h 6858000"/>
              <a:gd name="connsiteX657" fmla="*/ 1702258 w 7472601"/>
              <a:gd name="connsiteY657" fmla="*/ 3612286 h 6858000"/>
              <a:gd name="connsiteX658" fmla="*/ 1538370 w 7472601"/>
              <a:gd name="connsiteY658" fmla="*/ 3811804 h 6858000"/>
              <a:gd name="connsiteX659" fmla="*/ 542867 w 7472601"/>
              <a:gd name="connsiteY659" fmla="*/ 4944092 h 6858000"/>
              <a:gd name="connsiteX660" fmla="*/ 515800 w 7472601"/>
              <a:gd name="connsiteY660" fmla="*/ 4862180 h 6858000"/>
              <a:gd name="connsiteX661" fmla="*/ 909145 w 7472601"/>
              <a:gd name="connsiteY661" fmla="*/ 4199225 h 6858000"/>
              <a:gd name="connsiteX662" fmla="*/ 1214067 w 7472601"/>
              <a:gd name="connsiteY662" fmla="*/ 3908561 h 6858000"/>
              <a:gd name="connsiteX663" fmla="*/ 640967 w 7472601"/>
              <a:gd name="connsiteY663" fmla="*/ 4105601 h 6858000"/>
              <a:gd name="connsiteX664" fmla="*/ 112563 w 7472601"/>
              <a:gd name="connsiteY664" fmla="*/ 4396952 h 6858000"/>
              <a:gd name="connsiteX665" fmla="*/ 0 w 7472601"/>
              <a:gd name="connsiteY665" fmla="*/ 4466006 h 6858000"/>
              <a:gd name="connsiteX666" fmla="*/ 0 w 7472601"/>
              <a:gd name="connsiteY666" fmla="*/ 4233763 h 6858000"/>
              <a:gd name="connsiteX667" fmla="*/ 36881 w 7472601"/>
              <a:gd name="connsiteY667" fmla="*/ 4200118 h 6858000"/>
              <a:gd name="connsiteX668" fmla="*/ 910534 w 7472601"/>
              <a:gd name="connsiteY668" fmla="*/ 3629753 h 6858000"/>
              <a:gd name="connsiteX669" fmla="*/ 1578717 w 7472601"/>
              <a:gd name="connsiteY669" fmla="*/ 3575982 h 6858000"/>
              <a:gd name="connsiteX670" fmla="*/ 2338780 w 7472601"/>
              <a:gd name="connsiteY670" fmla="*/ 3033725 h 6858000"/>
              <a:gd name="connsiteX671" fmla="*/ 1807991 w 7472601"/>
              <a:gd name="connsiteY671" fmla="*/ 2807184 h 6858000"/>
              <a:gd name="connsiteX672" fmla="*/ 1416358 w 7472601"/>
              <a:gd name="connsiteY672" fmla="*/ 3112571 h 6858000"/>
              <a:gd name="connsiteX673" fmla="*/ 939066 w 7472601"/>
              <a:gd name="connsiteY673" fmla="*/ 3378798 h 6858000"/>
              <a:gd name="connsiteX674" fmla="*/ 115099 w 7472601"/>
              <a:gd name="connsiteY674" fmla="*/ 3607650 h 6858000"/>
              <a:gd name="connsiteX675" fmla="*/ 97284 w 7472601"/>
              <a:gd name="connsiteY675" fmla="*/ 3520393 h 6858000"/>
              <a:gd name="connsiteX676" fmla="*/ 922050 w 7472601"/>
              <a:gd name="connsiteY676" fmla="*/ 3074867 h 6858000"/>
              <a:gd name="connsiteX677" fmla="*/ 1405265 w 7472601"/>
              <a:gd name="connsiteY677" fmla="*/ 3016319 h 6858000"/>
              <a:gd name="connsiteX678" fmla="*/ 1407512 w 7472601"/>
              <a:gd name="connsiteY678" fmla="*/ 3018001 h 6858000"/>
              <a:gd name="connsiteX679" fmla="*/ 1726266 w 7472601"/>
              <a:gd name="connsiteY679" fmla="*/ 2777274 h 6858000"/>
              <a:gd name="connsiteX680" fmla="*/ 625390 w 7472601"/>
              <a:gd name="connsiteY680" fmla="*/ 2514541 h 6858000"/>
              <a:gd name="connsiteX681" fmla="*/ 619799 w 7472601"/>
              <a:gd name="connsiteY681" fmla="*/ 2527180 h 6858000"/>
              <a:gd name="connsiteX682" fmla="*/ 310030 w 7472601"/>
              <a:gd name="connsiteY682" fmla="*/ 2771818 h 6858000"/>
              <a:gd name="connsiteX683" fmla="*/ 173877 w 7472601"/>
              <a:gd name="connsiteY683" fmla="*/ 2937056 h 6858000"/>
              <a:gd name="connsiteX684" fmla="*/ 77889 w 7472601"/>
              <a:gd name="connsiteY684" fmla="*/ 3138440 h 6858000"/>
              <a:gd name="connsiteX685" fmla="*/ 0 w 7472601"/>
              <a:gd name="connsiteY685" fmla="*/ 3271395 h 6858000"/>
              <a:gd name="connsiteX686" fmla="*/ 0 w 7472601"/>
              <a:gd name="connsiteY686" fmla="*/ 3153002 h 6858000"/>
              <a:gd name="connsiteX687" fmla="*/ 2386 w 7472601"/>
              <a:gd name="connsiteY687" fmla="*/ 3149203 h 6858000"/>
              <a:gd name="connsiteX688" fmla="*/ 89753 w 7472601"/>
              <a:gd name="connsiteY688" fmla="*/ 2987702 h 6858000"/>
              <a:gd name="connsiteX689" fmla="*/ 76869 w 7472601"/>
              <a:gd name="connsiteY689" fmla="*/ 3005404 h 6858000"/>
              <a:gd name="connsiteX690" fmla="*/ 32049 w 7472601"/>
              <a:gd name="connsiteY690" fmla="*/ 3065814 h 6858000"/>
              <a:gd name="connsiteX691" fmla="*/ 0 w 7472601"/>
              <a:gd name="connsiteY691" fmla="*/ 3108744 h 6858000"/>
              <a:gd name="connsiteX692" fmla="*/ 0 w 7472601"/>
              <a:gd name="connsiteY692" fmla="*/ 3058059 h 6858000"/>
              <a:gd name="connsiteX693" fmla="*/ 7610 w 7472601"/>
              <a:gd name="connsiteY693" fmla="*/ 3047889 h 6858000"/>
              <a:gd name="connsiteX694" fmla="*/ 52419 w 7472601"/>
              <a:gd name="connsiteY694" fmla="*/ 2987479 h 6858000"/>
              <a:gd name="connsiteX695" fmla="*/ 59142 w 7472601"/>
              <a:gd name="connsiteY695" fmla="*/ 2978488 h 6858000"/>
              <a:gd name="connsiteX696" fmla="*/ 0 w 7472601"/>
              <a:gd name="connsiteY696" fmla="*/ 3015334 h 6858000"/>
              <a:gd name="connsiteX697" fmla="*/ 0 w 7472601"/>
              <a:gd name="connsiteY697" fmla="*/ 2914286 h 6858000"/>
              <a:gd name="connsiteX698" fmla="*/ 36383 w 7472601"/>
              <a:gd name="connsiteY698" fmla="*/ 2901128 h 6858000"/>
              <a:gd name="connsiteX699" fmla="*/ 156329 w 7472601"/>
              <a:gd name="connsiteY699" fmla="*/ 2840533 h 6858000"/>
              <a:gd name="connsiteX700" fmla="*/ 358355 w 7472601"/>
              <a:gd name="connsiteY700" fmla="*/ 2620471 h 6858000"/>
              <a:gd name="connsiteX701" fmla="*/ 510577 w 7472601"/>
              <a:gd name="connsiteY701" fmla="*/ 2501244 h 6858000"/>
              <a:gd name="connsiteX702" fmla="*/ 211967 w 7472601"/>
              <a:gd name="connsiteY702" fmla="*/ 2479171 h 6858000"/>
              <a:gd name="connsiteX703" fmla="*/ 0 w 7472601"/>
              <a:gd name="connsiteY703" fmla="*/ 2476398 h 6858000"/>
              <a:gd name="connsiteX704" fmla="*/ 0 w 7472601"/>
              <a:gd name="connsiteY704" fmla="*/ 2389189 h 6858000"/>
              <a:gd name="connsiteX705" fmla="*/ 103062 w 7472601"/>
              <a:gd name="connsiteY705" fmla="*/ 2389518 h 6858000"/>
              <a:gd name="connsiteX706" fmla="*/ 510734 w 7472601"/>
              <a:gd name="connsiteY706" fmla="*/ 2416201 h 6858000"/>
              <a:gd name="connsiteX707" fmla="*/ 279257 w 7472601"/>
              <a:gd name="connsiteY707" fmla="*/ 2092102 h 6858000"/>
              <a:gd name="connsiteX708" fmla="*/ 65265 w 7472601"/>
              <a:gd name="connsiteY708" fmla="*/ 2006049 h 6858000"/>
              <a:gd name="connsiteX709" fmla="*/ 0 w 7472601"/>
              <a:gd name="connsiteY709" fmla="*/ 1982532 h 6858000"/>
              <a:gd name="connsiteX710" fmla="*/ 0 w 7472601"/>
              <a:gd name="connsiteY710" fmla="*/ 1912789 h 6858000"/>
              <a:gd name="connsiteX711" fmla="*/ 97460 w 7472601"/>
              <a:gd name="connsiteY711" fmla="*/ 1953725 h 6858000"/>
              <a:gd name="connsiteX712" fmla="*/ 221272 w 7472601"/>
              <a:gd name="connsiteY712" fmla="*/ 1980766 h 6858000"/>
              <a:gd name="connsiteX713" fmla="*/ 116765 w 7472601"/>
              <a:gd name="connsiteY713" fmla="*/ 1911033 h 6858000"/>
              <a:gd name="connsiteX714" fmla="*/ 16405 w 7472601"/>
              <a:gd name="connsiteY714" fmla="*/ 1803412 h 6858000"/>
              <a:gd name="connsiteX715" fmla="*/ 0 w 7472601"/>
              <a:gd name="connsiteY715" fmla="*/ 1784777 h 6858000"/>
              <a:gd name="connsiteX716" fmla="*/ 0 w 7472601"/>
              <a:gd name="connsiteY716" fmla="*/ 1740082 h 6858000"/>
              <a:gd name="connsiteX717" fmla="*/ 39394 w 7472601"/>
              <a:gd name="connsiteY717" fmla="*/ 1784856 h 6858000"/>
              <a:gd name="connsiteX718" fmla="*/ 135813 w 7472601"/>
              <a:gd name="connsiteY718" fmla="*/ 1888838 h 6858000"/>
              <a:gd name="connsiteX719" fmla="*/ 242575 w 7472601"/>
              <a:gd name="connsiteY719" fmla="*/ 1958841 h 6858000"/>
              <a:gd name="connsiteX720" fmla="*/ 82197 w 7472601"/>
              <a:gd name="connsiteY720" fmla="*/ 1754826 h 6858000"/>
              <a:gd name="connsiteX721" fmla="*/ 0 w 7472601"/>
              <a:gd name="connsiteY721" fmla="*/ 1679650 h 6858000"/>
              <a:gd name="connsiteX722" fmla="*/ 0 w 7472601"/>
              <a:gd name="connsiteY722" fmla="*/ 1602463 h 6858000"/>
              <a:gd name="connsiteX723" fmla="*/ 84689 w 7472601"/>
              <a:gd name="connsiteY723" fmla="*/ 1677442 h 6858000"/>
              <a:gd name="connsiteX724" fmla="*/ 298437 w 7472601"/>
              <a:gd name="connsiteY724" fmla="*/ 1968019 h 6858000"/>
              <a:gd name="connsiteX725" fmla="*/ 227269 w 7472601"/>
              <a:gd name="connsiteY725" fmla="*/ 1114064 h 6858000"/>
              <a:gd name="connsiteX726" fmla="*/ 248003 w 7472601"/>
              <a:gd name="connsiteY726" fmla="*/ 1089613 h 6858000"/>
              <a:gd name="connsiteX727" fmla="*/ 427020 w 7472601"/>
              <a:gd name="connsiteY727" fmla="*/ 1619803 h 6858000"/>
              <a:gd name="connsiteX728" fmla="*/ 340345 w 7472601"/>
              <a:gd name="connsiteY728" fmla="*/ 2027739 h 6858000"/>
              <a:gd name="connsiteX729" fmla="*/ 360865 w 7472601"/>
              <a:gd name="connsiteY729" fmla="*/ 2044827 h 6858000"/>
              <a:gd name="connsiteX730" fmla="*/ 560414 w 7472601"/>
              <a:gd name="connsiteY730" fmla="*/ 2421457 h 6858000"/>
              <a:gd name="connsiteX731" fmla="*/ 1359703 w 7472601"/>
              <a:gd name="connsiteY731" fmla="*/ 2578554 h 6858000"/>
              <a:gd name="connsiteX732" fmla="*/ 1359422 w 7472601"/>
              <a:gd name="connsiteY732" fmla="*/ 2577994 h 6858000"/>
              <a:gd name="connsiteX733" fmla="*/ 828701 w 7472601"/>
              <a:gd name="connsiteY733" fmla="*/ 1839520 h 6858000"/>
              <a:gd name="connsiteX734" fmla="*/ 494427 w 7472601"/>
              <a:gd name="connsiteY734" fmla="*/ 1092333 h 6858000"/>
              <a:gd name="connsiteX735" fmla="*/ 506322 w 7472601"/>
              <a:gd name="connsiteY735" fmla="*/ 1020997 h 6858000"/>
              <a:gd name="connsiteX736" fmla="*/ 4570198 w 7472601"/>
              <a:gd name="connsiteY736" fmla="*/ 978081 h 6858000"/>
              <a:gd name="connsiteX737" fmla="*/ 4523691 w 7472601"/>
              <a:gd name="connsiteY737" fmla="*/ 1127776 h 6858000"/>
              <a:gd name="connsiteX738" fmla="*/ 4509875 w 7472601"/>
              <a:gd name="connsiteY738" fmla="*/ 1167552 h 6858000"/>
              <a:gd name="connsiteX739" fmla="*/ 4478168 w 7472601"/>
              <a:gd name="connsiteY739" fmla="*/ 1260735 h 6858000"/>
              <a:gd name="connsiteX740" fmla="*/ 4409309 w 7472601"/>
              <a:gd name="connsiteY740" fmla="*/ 1666996 h 6858000"/>
              <a:gd name="connsiteX741" fmla="*/ 4370031 w 7472601"/>
              <a:gd name="connsiteY741" fmla="*/ 1955666 h 6858000"/>
              <a:gd name="connsiteX742" fmla="*/ 4570198 w 7472601"/>
              <a:gd name="connsiteY742" fmla="*/ 978081 h 6858000"/>
              <a:gd name="connsiteX743" fmla="*/ 4557898 w 7472601"/>
              <a:gd name="connsiteY743" fmla="*/ 900011 h 6858000"/>
              <a:gd name="connsiteX744" fmla="*/ 4344840 w 7472601"/>
              <a:gd name="connsiteY744" fmla="*/ 1922038 h 6858000"/>
              <a:gd name="connsiteX745" fmla="*/ 4378710 w 7472601"/>
              <a:gd name="connsiteY745" fmla="*/ 1665516 h 6858000"/>
              <a:gd name="connsiteX746" fmla="*/ 4448798 w 7472601"/>
              <a:gd name="connsiteY746" fmla="*/ 1253024 h 6858000"/>
              <a:gd name="connsiteX747" fmla="*/ 4480315 w 7472601"/>
              <a:gd name="connsiteY747" fmla="*/ 1158454 h 6858000"/>
              <a:gd name="connsiteX748" fmla="*/ 4494133 w 7472601"/>
              <a:gd name="connsiteY748" fmla="*/ 1118676 h 6858000"/>
              <a:gd name="connsiteX749" fmla="*/ 4557898 w 7472601"/>
              <a:gd name="connsiteY749" fmla="*/ 900011 h 6858000"/>
              <a:gd name="connsiteX750" fmla="*/ 5870151 w 7472601"/>
              <a:gd name="connsiteY750" fmla="*/ 898890 h 6858000"/>
              <a:gd name="connsiteX751" fmla="*/ 5861335 w 7472601"/>
              <a:gd name="connsiteY751" fmla="*/ 899177 h 6858000"/>
              <a:gd name="connsiteX752" fmla="*/ 5843702 w 7472601"/>
              <a:gd name="connsiteY752" fmla="*/ 899748 h 6858000"/>
              <a:gd name="connsiteX753" fmla="*/ 5651107 w 7472601"/>
              <a:gd name="connsiteY753" fmla="*/ 920306 h 6858000"/>
              <a:gd name="connsiteX754" fmla="*/ 5459407 w 7472601"/>
              <a:gd name="connsiteY754" fmla="*/ 940975 h 6858000"/>
              <a:gd name="connsiteX755" fmla="*/ 5374846 w 7472601"/>
              <a:gd name="connsiteY755" fmla="*/ 941988 h 6858000"/>
              <a:gd name="connsiteX756" fmla="*/ 5256105 w 7472601"/>
              <a:gd name="connsiteY756" fmla="*/ 945632 h 6858000"/>
              <a:gd name="connsiteX757" fmla="*/ 5107071 w 7472601"/>
              <a:gd name="connsiteY757" fmla="*/ 969720 h 6858000"/>
              <a:gd name="connsiteX758" fmla="*/ 4998681 w 7472601"/>
              <a:gd name="connsiteY758" fmla="*/ 988771 h 6858000"/>
              <a:gd name="connsiteX759" fmla="*/ 5870151 w 7472601"/>
              <a:gd name="connsiteY759" fmla="*/ 898890 h 6858000"/>
              <a:gd name="connsiteX760" fmla="*/ 5504425 w 7472601"/>
              <a:gd name="connsiteY760" fmla="*/ 848067 h 6858000"/>
              <a:gd name="connsiteX761" fmla="*/ 4968849 w 7472601"/>
              <a:gd name="connsiteY761" fmla="*/ 962318 h 6858000"/>
              <a:gd name="connsiteX762" fmla="*/ 5104039 w 7472601"/>
              <a:gd name="connsiteY762" fmla="*/ 940634 h 6858000"/>
              <a:gd name="connsiteX763" fmla="*/ 5256311 w 7472601"/>
              <a:gd name="connsiteY763" fmla="*/ 916490 h 6858000"/>
              <a:gd name="connsiteX764" fmla="*/ 5377381 w 7472601"/>
              <a:gd name="connsiteY764" fmla="*/ 912671 h 6858000"/>
              <a:gd name="connsiteX765" fmla="*/ 5460148 w 7472601"/>
              <a:gd name="connsiteY765" fmla="*/ 911442 h 6858000"/>
              <a:gd name="connsiteX766" fmla="*/ 5648971 w 7472601"/>
              <a:gd name="connsiteY766" fmla="*/ 891331 h 6858000"/>
              <a:gd name="connsiteX767" fmla="*/ 5844807 w 7472601"/>
              <a:gd name="connsiteY767" fmla="*/ 870718 h 6858000"/>
              <a:gd name="connsiteX768" fmla="*/ 5862975 w 7472601"/>
              <a:gd name="connsiteY768" fmla="*/ 869756 h 6858000"/>
              <a:gd name="connsiteX769" fmla="*/ 5920887 w 7472601"/>
              <a:gd name="connsiteY769" fmla="*/ 865929 h 6858000"/>
              <a:gd name="connsiteX770" fmla="*/ 5504425 w 7472601"/>
              <a:gd name="connsiteY770" fmla="*/ 848067 h 6858000"/>
              <a:gd name="connsiteX771" fmla="*/ 3607114 w 7472601"/>
              <a:gd name="connsiteY771" fmla="*/ 467441 h 6858000"/>
              <a:gd name="connsiteX772" fmla="*/ 3296242 w 7472601"/>
              <a:gd name="connsiteY772" fmla="*/ 807991 h 6858000"/>
              <a:gd name="connsiteX773" fmla="*/ 3174674 w 7472601"/>
              <a:gd name="connsiteY773" fmla="*/ 919759 h 6858000"/>
              <a:gd name="connsiteX774" fmla="*/ 3042978 w 7472601"/>
              <a:gd name="connsiteY774" fmla="*/ 1054894 h 6858000"/>
              <a:gd name="connsiteX775" fmla="*/ 2968914 w 7472601"/>
              <a:gd name="connsiteY775" fmla="*/ 1133756 h 6858000"/>
              <a:gd name="connsiteX776" fmla="*/ 3103823 w 7472601"/>
              <a:gd name="connsiteY776" fmla="*/ 1026814 h 6858000"/>
              <a:gd name="connsiteX777" fmla="*/ 3607114 w 7472601"/>
              <a:gd name="connsiteY777" fmla="*/ 467441 h 6858000"/>
              <a:gd name="connsiteX778" fmla="*/ 3744487 w 7472601"/>
              <a:gd name="connsiteY778" fmla="*/ 383136 h 6858000"/>
              <a:gd name="connsiteX779" fmla="*/ 3970213 w 7472601"/>
              <a:gd name="connsiteY779" fmla="*/ 995559 h 6858000"/>
              <a:gd name="connsiteX780" fmla="*/ 3744487 w 7472601"/>
              <a:gd name="connsiteY780" fmla="*/ 383136 h 6858000"/>
              <a:gd name="connsiteX781" fmla="*/ 3624562 w 7472601"/>
              <a:gd name="connsiteY781" fmla="*/ 367041 h 6858000"/>
              <a:gd name="connsiteX782" fmla="*/ 3489712 w 7472601"/>
              <a:gd name="connsiteY782" fmla="*/ 485386 h 6858000"/>
              <a:gd name="connsiteX783" fmla="*/ 3182994 w 7472601"/>
              <a:gd name="connsiteY783" fmla="*/ 828265 h 6858000"/>
              <a:gd name="connsiteX784" fmla="*/ 2892114 w 7472601"/>
              <a:gd name="connsiteY784" fmla="*/ 1172635 h 6858000"/>
              <a:gd name="connsiteX785" fmla="*/ 3021459 w 7472601"/>
              <a:gd name="connsiteY785" fmla="*/ 1035385 h 6858000"/>
              <a:gd name="connsiteX786" fmla="*/ 3153873 w 7472601"/>
              <a:gd name="connsiteY786" fmla="*/ 898971 h 6858000"/>
              <a:gd name="connsiteX787" fmla="*/ 3276511 w 7472601"/>
              <a:gd name="connsiteY787" fmla="*/ 786423 h 6858000"/>
              <a:gd name="connsiteX788" fmla="*/ 3584154 w 7472601"/>
              <a:gd name="connsiteY788" fmla="*/ 448218 h 6858000"/>
              <a:gd name="connsiteX789" fmla="*/ 3624562 w 7472601"/>
              <a:gd name="connsiteY789" fmla="*/ 367041 h 6858000"/>
              <a:gd name="connsiteX790" fmla="*/ 3766672 w 7472601"/>
              <a:gd name="connsiteY790" fmla="*/ 359429 h 6858000"/>
              <a:gd name="connsiteX791" fmla="*/ 3996338 w 7472601"/>
              <a:gd name="connsiteY791" fmla="*/ 968237 h 6858000"/>
              <a:gd name="connsiteX792" fmla="*/ 3766672 w 7472601"/>
              <a:gd name="connsiteY792" fmla="*/ 359429 h 6858000"/>
              <a:gd name="connsiteX793" fmla="*/ 5805386 w 7472601"/>
              <a:gd name="connsiteY793" fmla="*/ 239240 h 6858000"/>
              <a:gd name="connsiteX794" fmla="*/ 5736947 w 7472601"/>
              <a:gd name="connsiteY794" fmla="*/ 261367 h 6858000"/>
              <a:gd name="connsiteX795" fmla="*/ 5427012 w 7472601"/>
              <a:gd name="connsiteY795" fmla="*/ 311272 h 6858000"/>
              <a:gd name="connsiteX796" fmla="*/ 5147818 w 7472601"/>
              <a:gd name="connsiteY796" fmla="*/ 322112 h 6858000"/>
              <a:gd name="connsiteX797" fmla="*/ 5060854 w 7472601"/>
              <a:gd name="connsiteY797" fmla="*/ 311882 h 6858000"/>
              <a:gd name="connsiteX798" fmla="*/ 4945989 w 7472601"/>
              <a:gd name="connsiteY798" fmla="*/ 300516 h 6858000"/>
              <a:gd name="connsiteX799" fmla="*/ 5410479 w 7472601"/>
              <a:gd name="connsiteY799" fmla="*/ 348434 h 6858000"/>
              <a:gd name="connsiteX800" fmla="*/ 5805386 w 7472601"/>
              <a:gd name="connsiteY800" fmla="*/ 239240 h 6858000"/>
              <a:gd name="connsiteX801" fmla="*/ 5905192 w 7472601"/>
              <a:gd name="connsiteY801" fmla="*/ 163079 h 6858000"/>
              <a:gd name="connsiteX802" fmla="*/ 5865655 w 7472601"/>
              <a:gd name="connsiteY802" fmla="*/ 171901 h 6858000"/>
              <a:gd name="connsiteX803" fmla="*/ 5259740 w 7472601"/>
              <a:gd name="connsiteY803" fmla="*/ 257013 h 6858000"/>
              <a:gd name="connsiteX804" fmla="*/ 5208466 w 7472601"/>
              <a:gd name="connsiteY804" fmla="*/ 257550 h 6858000"/>
              <a:gd name="connsiteX805" fmla="*/ 4980204 w 7472601"/>
              <a:gd name="connsiteY805" fmla="*/ 271903 h 6858000"/>
              <a:gd name="connsiteX806" fmla="*/ 5068068 w 7472601"/>
              <a:gd name="connsiteY806" fmla="*/ 282244 h 6858000"/>
              <a:gd name="connsiteX807" fmla="*/ 5153231 w 7472601"/>
              <a:gd name="connsiteY807" fmla="*/ 292240 h 6858000"/>
              <a:gd name="connsiteX808" fmla="*/ 5426491 w 7472601"/>
              <a:gd name="connsiteY808" fmla="*/ 281128 h 6858000"/>
              <a:gd name="connsiteX809" fmla="*/ 5731212 w 7472601"/>
              <a:gd name="connsiteY809" fmla="*/ 231951 h 6858000"/>
              <a:gd name="connsiteX810" fmla="*/ 5905192 w 7472601"/>
              <a:gd name="connsiteY810" fmla="*/ 163079 h 6858000"/>
              <a:gd name="connsiteX811" fmla="*/ 5944437 w 7472601"/>
              <a:gd name="connsiteY811" fmla="*/ 113829 h 6858000"/>
              <a:gd name="connsiteX812" fmla="*/ 5825032 w 7472601"/>
              <a:gd name="connsiteY812" fmla="*/ 146405 h 6858000"/>
              <a:gd name="connsiteX813" fmla="*/ 4955599 w 7472601"/>
              <a:gd name="connsiteY813" fmla="*/ 247008 h 6858000"/>
              <a:gd name="connsiteX814" fmla="*/ 5210104 w 7472601"/>
              <a:gd name="connsiteY814" fmla="*/ 228123 h 6858000"/>
              <a:gd name="connsiteX815" fmla="*/ 5261015 w 7472601"/>
              <a:gd name="connsiteY815" fmla="*/ 227087 h 6858000"/>
              <a:gd name="connsiteX816" fmla="*/ 5861181 w 7472601"/>
              <a:gd name="connsiteY816" fmla="*/ 143093 h 6858000"/>
              <a:gd name="connsiteX817" fmla="*/ 5961252 w 7472601"/>
              <a:gd name="connsiteY817" fmla="*/ 114820 h 6858000"/>
              <a:gd name="connsiteX818" fmla="*/ 5944437 w 7472601"/>
              <a:gd name="connsiteY818" fmla="*/ 113829 h 6858000"/>
              <a:gd name="connsiteX819" fmla="*/ 3882765 w 7472601"/>
              <a:gd name="connsiteY819" fmla="*/ 0 h 6858000"/>
              <a:gd name="connsiteX820" fmla="*/ 3995099 w 7472601"/>
              <a:gd name="connsiteY820" fmla="*/ 0 h 6858000"/>
              <a:gd name="connsiteX821" fmla="*/ 4163818 w 7472601"/>
              <a:gd name="connsiteY821" fmla="*/ 234104 h 6858000"/>
              <a:gd name="connsiteX822" fmla="*/ 4172099 w 7472601"/>
              <a:gd name="connsiteY822" fmla="*/ 234207 h 6858000"/>
              <a:gd name="connsiteX823" fmla="*/ 4784282 w 7472601"/>
              <a:gd name="connsiteY823" fmla="*/ 276561 h 6858000"/>
              <a:gd name="connsiteX824" fmla="*/ 4801687 w 7472601"/>
              <a:gd name="connsiteY824" fmla="*/ 267764 h 6858000"/>
              <a:gd name="connsiteX825" fmla="*/ 6082788 w 7472601"/>
              <a:gd name="connsiteY825" fmla="*/ 64119 h 6858000"/>
              <a:gd name="connsiteX826" fmla="*/ 6099442 w 7472601"/>
              <a:gd name="connsiteY826" fmla="*/ 82568 h 6858000"/>
              <a:gd name="connsiteX827" fmla="*/ 4804137 w 7472601"/>
              <a:gd name="connsiteY827" fmla="*/ 320931 h 6858000"/>
              <a:gd name="connsiteX828" fmla="*/ 4227047 w 7472601"/>
              <a:gd name="connsiteY828" fmla="*/ 313415 h 6858000"/>
              <a:gd name="connsiteX829" fmla="*/ 4346041 w 7472601"/>
              <a:gd name="connsiteY829" fmla="*/ 456086 h 6858000"/>
              <a:gd name="connsiteX830" fmla="*/ 4870967 w 7472601"/>
              <a:gd name="connsiteY830" fmla="*/ 963061 h 6858000"/>
              <a:gd name="connsiteX831" fmla="*/ 4889647 w 7472601"/>
              <a:gd name="connsiteY831" fmla="*/ 957147 h 6858000"/>
              <a:gd name="connsiteX832" fmla="*/ 5422504 w 7472601"/>
              <a:gd name="connsiteY832" fmla="*/ 805191 h 6858000"/>
              <a:gd name="connsiteX833" fmla="*/ 6087656 w 7472601"/>
              <a:gd name="connsiteY833" fmla="*/ 826703 h 6858000"/>
              <a:gd name="connsiteX834" fmla="*/ 6058717 w 7472601"/>
              <a:gd name="connsiteY834" fmla="*/ 865992 h 6858000"/>
              <a:gd name="connsiteX835" fmla="*/ 4974153 w 7472601"/>
              <a:gd name="connsiteY835" fmla="*/ 1045456 h 6858000"/>
              <a:gd name="connsiteX836" fmla="*/ 5627835 w 7472601"/>
              <a:gd name="connsiteY836" fmla="*/ 1472077 h 6858000"/>
              <a:gd name="connsiteX837" fmla="*/ 5629817 w 7472601"/>
              <a:gd name="connsiteY837" fmla="*/ 1471412 h 6858000"/>
              <a:gd name="connsiteX838" fmla="*/ 5634124 w 7472601"/>
              <a:gd name="connsiteY838" fmla="*/ 1470572 h 6858000"/>
              <a:gd name="connsiteX839" fmla="*/ 5755832 w 7472601"/>
              <a:gd name="connsiteY839" fmla="*/ 1383886 h 6858000"/>
              <a:gd name="connsiteX840" fmla="*/ 6014186 w 7472601"/>
              <a:gd name="connsiteY840" fmla="*/ 1279799 h 6858000"/>
              <a:gd name="connsiteX841" fmla="*/ 6901619 w 7472601"/>
              <a:gd name="connsiteY841" fmla="*/ 1047874 h 6858000"/>
              <a:gd name="connsiteX842" fmla="*/ 6931566 w 7472601"/>
              <a:gd name="connsiteY842" fmla="*/ 1062034 h 6858000"/>
              <a:gd name="connsiteX843" fmla="*/ 5790982 w 7472601"/>
              <a:gd name="connsiteY843" fmla="*/ 1561380 h 6858000"/>
              <a:gd name="connsiteX844" fmla="*/ 6188971 w 7472601"/>
              <a:gd name="connsiteY844" fmla="*/ 1755168 h 6858000"/>
              <a:gd name="connsiteX845" fmla="*/ 6202446 w 7472601"/>
              <a:gd name="connsiteY845" fmla="*/ 1752268 h 6858000"/>
              <a:gd name="connsiteX846" fmla="*/ 7179560 w 7472601"/>
              <a:gd name="connsiteY846" fmla="*/ 1467551 h 6858000"/>
              <a:gd name="connsiteX847" fmla="*/ 7158730 w 7472601"/>
              <a:gd name="connsiteY847" fmla="*/ 1507835 h 6858000"/>
              <a:gd name="connsiteX848" fmla="*/ 6326959 w 7472601"/>
              <a:gd name="connsiteY848" fmla="*/ 1817686 h 6858000"/>
              <a:gd name="connsiteX849" fmla="*/ 6537433 w 7472601"/>
              <a:gd name="connsiteY849" fmla="*/ 1907790 h 6858000"/>
              <a:gd name="connsiteX850" fmla="*/ 6550221 w 7472601"/>
              <a:gd name="connsiteY850" fmla="*/ 1910729 h 6858000"/>
              <a:gd name="connsiteX851" fmla="*/ 6964438 w 7472601"/>
              <a:gd name="connsiteY851" fmla="*/ 2209505 h 6858000"/>
              <a:gd name="connsiteX852" fmla="*/ 7367862 w 7472601"/>
              <a:gd name="connsiteY852" fmla="*/ 2806833 h 6858000"/>
              <a:gd name="connsiteX853" fmla="*/ 7364329 w 7472601"/>
              <a:gd name="connsiteY853" fmla="*/ 2826907 h 6858000"/>
              <a:gd name="connsiteX854" fmla="*/ 7290545 w 7472601"/>
              <a:gd name="connsiteY854" fmla="*/ 2850663 h 6858000"/>
              <a:gd name="connsiteX855" fmla="*/ 6472036 w 7472601"/>
              <a:gd name="connsiteY855" fmla="*/ 1959003 h 6858000"/>
              <a:gd name="connsiteX856" fmla="*/ 5792897 w 7472601"/>
              <a:gd name="connsiteY856" fmla="*/ 1647747 h 6858000"/>
              <a:gd name="connsiteX857" fmla="*/ 5842751 w 7472601"/>
              <a:gd name="connsiteY857" fmla="*/ 1816112 h 6858000"/>
              <a:gd name="connsiteX858" fmla="*/ 5847424 w 7472601"/>
              <a:gd name="connsiteY858" fmla="*/ 1815776 h 6858000"/>
              <a:gd name="connsiteX859" fmla="*/ 6399821 w 7472601"/>
              <a:gd name="connsiteY859" fmla="*/ 2344799 h 6858000"/>
              <a:gd name="connsiteX860" fmla="*/ 6323232 w 7472601"/>
              <a:gd name="connsiteY860" fmla="*/ 2389634 h 6858000"/>
              <a:gd name="connsiteX861" fmla="*/ 5942958 w 7472601"/>
              <a:gd name="connsiteY861" fmla="*/ 2077708 h 6858000"/>
              <a:gd name="connsiteX862" fmla="*/ 5921559 w 7472601"/>
              <a:gd name="connsiteY862" fmla="*/ 2378596 h 6858000"/>
              <a:gd name="connsiteX863" fmla="*/ 5817651 w 7472601"/>
              <a:gd name="connsiteY863" fmla="*/ 3023919 h 6858000"/>
              <a:gd name="connsiteX864" fmla="*/ 5729634 w 7472601"/>
              <a:gd name="connsiteY864" fmla="*/ 3051849 h 6858000"/>
              <a:gd name="connsiteX865" fmla="*/ 5611018 w 7472601"/>
              <a:gd name="connsiteY865" fmla="*/ 2316769 h 6858000"/>
              <a:gd name="connsiteX866" fmla="*/ 5687608 w 7472601"/>
              <a:gd name="connsiteY866" fmla="*/ 2039972 h 6858000"/>
              <a:gd name="connsiteX867" fmla="*/ 5657554 w 7472601"/>
              <a:gd name="connsiteY867" fmla="*/ 1576445 h 6858000"/>
              <a:gd name="connsiteX868" fmla="*/ 5150475 w 7472601"/>
              <a:gd name="connsiteY868" fmla="*/ 1274012 h 6858000"/>
              <a:gd name="connsiteX869" fmla="*/ 5349142 w 7472601"/>
              <a:gd name="connsiteY869" fmla="*/ 2204405 h 6858000"/>
              <a:gd name="connsiteX870" fmla="*/ 5262214 w 7472601"/>
              <a:gd name="connsiteY870" fmla="*/ 2233836 h 6858000"/>
              <a:gd name="connsiteX871" fmla="*/ 4981539 w 7472601"/>
              <a:gd name="connsiteY871" fmla="*/ 1542201 h 6858000"/>
              <a:gd name="connsiteX872" fmla="*/ 4958461 w 7472601"/>
              <a:gd name="connsiteY872" fmla="*/ 1136957 h 6858000"/>
              <a:gd name="connsiteX873" fmla="*/ 4655015 w 7472601"/>
              <a:gd name="connsiteY873" fmla="*/ 891426 h 6858000"/>
              <a:gd name="connsiteX874" fmla="*/ 4348002 w 7472601"/>
              <a:gd name="connsiteY874" fmla="*/ 2205895 h 6858000"/>
              <a:gd name="connsiteX875" fmla="*/ 4262250 w 7472601"/>
              <a:gd name="connsiteY875" fmla="*/ 2219972 h 6858000"/>
              <a:gd name="connsiteX876" fmla="*/ 4550611 w 7472601"/>
              <a:gd name="connsiteY876" fmla="*/ 817540 h 6858000"/>
              <a:gd name="connsiteX877" fmla="*/ 4564418 w 7472601"/>
              <a:gd name="connsiteY877" fmla="*/ 808293 h 6858000"/>
              <a:gd name="connsiteX878" fmla="*/ 4266388 w 7472601"/>
              <a:gd name="connsiteY878" fmla="*/ 500083 h 6858000"/>
              <a:gd name="connsiteX879" fmla="*/ 4032842 w 7472601"/>
              <a:gd name="connsiteY879" fmla="*/ 211809 h 6858000"/>
              <a:gd name="connsiteX880" fmla="*/ 3882765 w 7472601"/>
              <a:gd name="connsiteY880" fmla="*/ 0 h 6858000"/>
              <a:gd name="connsiteX881" fmla="*/ 3721337 w 7472601"/>
              <a:gd name="connsiteY881" fmla="*/ 0 h 6858000"/>
              <a:gd name="connsiteX882" fmla="*/ 3797544 w 7472601"/>
              <a:gd name="connsiteY882" fmla="*/ 0 h 6858000"/>
              <a:gd name="connsiteX883" fmla="*/ 3775734 w 7472601"/>
              <a:gd name="connsiteY883" fmla="*/ 95131 h 6858000"/>
              <a:gd name="connsiteX884" fmla="*/ 3724807 w 7472601"/>
              <a:gd name="connsiteY884" fmla="*/ 272257 h 6858000"/>
              <a:gd name="connsiteX885" fmla="*/ 3726844 w 7472601"/>
              <a:gd name="connsiteY885" fmla="*/ 282988 h 6858000"/>
              <a:gd name="connsiteX886" fmla="*/ 3742664 w 7472601"/>
              <a:gd name="connsiteY886" fmla="*/ 279918 h 6858000"/>
              <a:gd name="connsiteX887" fmla="*/ 4103910 w 7472601"/>
              <a:gd name="connsiteY887" fmla="*/ 1161917 h 6858000"/>
              <a:gd name="connsiteX888" fmla="*/ 4020269 w 7472601"/>
              <a:gd name="connsiteY888" fmla="*/ 1200406 h 6858000"/>
              <a:gd name="connsiteX889" fmla="*/ 3674882 w 7472601"/>
              <a:gd name="connsiteY889" fmla="*/ 488524 h 6858000"/>
              <a:gd name="connsiteX890" fmla="*/ 3132682 w 7472601"/>
              <a:gd name="connsiteY890" fmla="*/ 1072284 h 6858000"/>
              <a:gd name="connsiteX891" fmla="*/ 2716346 w 7472601"/>
              <a:gd name="connsiteY891" fmla="*/ 1276376 h 6858000"/>
              <a:gd name="connsiteX892" fmla="*/ 2716772 w 7472601"/>
              <a:gd name="connsiteY892" fmla="*/ 1255462 h 6858000"/>
              <a:gd name="connsiteX893" fmla="*/ 3471096 w 7472601"/>
              <a:gd name="connsiteY893" fmla="*/ 437072 h 6858000"/>
              <a:gd name="connsiteX894" fmla="*/ 3639057 w 7472601"/>
              <a:gd name="connsiteY894" fmla="*/ 286334 h 6858000"/>
              <a:gd name="connsiteX895" fmla="*/ 3640309 w 7472601"/>
              <a:gd name="connsiteY895" fmla="*/ 284664 h 6858000"/>
              <a:gd name="connsiteX896" fmla="*/ 3646022 w 7472601"/>
              <a:gd name="connsiteY896" fmla="*/ 276711 h 6858000"/>
              <a:gd name="connsiteX897" fmla="*/ 3707943 w 7472601"/>
              <a:gd name="connsiteY897" fmla="*/ 65958 h 6858000"/>
              <a:gd name="connsiteX898" fmla="*/ 3721337 w 7472601"/>
              <a:gd name="connsiteY898" fmla="*/ 0 h 6858000"/>
              <a:gd name="connsiteX899" fmla="*/ 2867960 w 7472601"/>
              <a:gd name="connsiteY899" fmla="*/ 0 h 6858000"/>
              <a:gd name="connsiteX900" fmla="*/ 2926351 w 7472601"/>
              <a:gd name="connsiteY900" fmla="*/ 0 h 6858000"/>
              <a:gd name="connsiteX901" fmla="*/ 2902823 w 7472601"/>
              <a:gd name="connsiteY901" fmla="*/ 262929 h 6858000"/>
              <a:gd name="connsiteX902" fmla="*/ 2940663 w 7472601"/>
              <a:gd name="connsiteY902" fmla="*/ 140884 h 6858000"/>
              <a:gd name="connsiteX903" fmla="*/ 2947039 w 7472601"/>
              <a:gd name="connsiteY903" fmla="*/ 122524 h 6858000"/>
              <a:gd name="connsiteX904" fmla="*/ 2984316 w 7472601"/>
              <a:gd name="connsiteY904" fmla="*/ 0 h 6858000"/>
              <a:gd name="connsiteX905" fmla="*/ 3016114 w 7472601"/>
              <a:gd name="connsiteY905" fmla="*/ 0 h 6858000"/>
              <a:gd name="connsiteX906" fmla="*/ 2979949 w 7472601"/>
              <a:gd name="connsiteY906" fmla="*/ 119274 h 6858000"/>
              <a:gd name="connsiteX907" fmla="*/ 3023879 w 7472601"/>
              <a:gd name="connsiteY907" fmla="*/ 0 h 6858000"/>
              <a:gd name="connsiteX908" fmla="*/ 3105400 w 7472601"/>
              <a:gd name="connsiteY908" fmla="*/ 0 h 6858000"/>
              <a:gd name="connsiteX909" fmla="*/ 3094669 w 7472601"/>
              <a:gd name="connsiteY909" fmla="*/ 30308 h 6858000"/>
              <a:gd name="connsiteX910" fmla="*/ 2901945 w 7472601"/>
              <a:gd name="connsiteY910" fmla="*/ 466538 h 6858000"/>
              <a:gd name="connsiteX911" fmla="*/ 2815209 w 7472601"/>
              <a:gd name="connsiteY911" fmla="*/ 497361 h 6858000"/>
              <a:gd name="connsiteX912" fmla="*/ 2844845 w 7472601"/>
              <a:gd name="connsiteY912" fmla="*/ 127638 h 6858000"/>
              <a:gd name="connsiteX913" fmla="*/ 2867960 w 7472601"/>
              <a:gd name="connsiteY913" fmla="*/ 0 h 6858000"/>
              <a:gd name="connsiteX914" fmla="*/ 1057230 w 7472601"/>
              <a:gd name="connsiteY914" fmla="*/ 0 h 6858000"/>
              <a:gd name="connsiteX915" fmla="*/ 1111003 w 7472601"/>
              <a:gd name="connsiteY915" fmla="*/ 0 h 6858000"/>
              <a:gd name="connsiteX916" fmla="*/ 1125553 w 7472601"/>
              <a:gd name="connsiteY916" fmla="*/ 52588 h 6858000"/>
              <a:gd name="connsiteX917" fmla="*/ 1304276 w 7472601"/>
              <a:gd name="connsiteY917" fmla="*/ 476275 h 6858000"/>
              <a:gd name="connsiteX918" fmla="*/ 1492066 w 7472601"/>
              <a:gd name="connsiteY918" fmla="*/ 886333 h 6858000"/>
              <a:gd name="connsiteX919" fmla="*/ 1423698 w 7472601"/>
              <a:gd name="connsiteY919" fmla="*/ 710817 h 6858000"/>
              <a:gd name="connsiteX920" fmla="*/ 1357609 w 7472601"/>
              <a:gd name="connsiteY920" fmla="*/ 532892 h 6858000"/>
              <a:gd name="connsiteX921" fmla="*/ 1309550 w 7472601"/>
              <a:gd name="connsiteY921" fmla="*/ 374031 h 6858000"/>
              <a:gd name="connsiteX922" fmla="*/ 1193673 w 7472601"/>
              <a:gd name="connsiteY922" fmla="*/ 49533 h 6858000"/>
              <a:gd name="connsiteX923" fmla="*/ 1164391 w 7472601"/>
              <a:gd name="connsiteY923" fmla="*/ 0 h 6858000"/>
              <a:gd name="connsiteX924" fmla="*/ 1200666 w 7472601"/>
              <a:gd name="connsiteY924" fmla="*/ 0 h 6858000"/>
              <a:gd name="connsiteX925" fmla="*/ 1223408 w 7472601"/>
              <a:gd name="connsiteY925" fmla="*/ 38996 h 6858000"/>
              <a:gd name="connsiteX926" fmla="*/ 1339635 w 7472601"/>
              <a:gd name="connsiteY926" fmla="*/ 365517 h 6858000"/>
              <a:gd name="connsiteX927" fmla="*/ 1387469 w 7472601"/>
              <a:gd name="connsiteY927" fmla="*/ 523079 h 6858000"/>
              <a:gd name="connsiteX928" fmla="*/ 1452685 w 7472601"/>
              <a:gd name="connsiteY928" fmla="*/ 699806 h 6858000"/>
              <a:gd name="connsiteX929" fmla="*/ 1492092 w 7472601"/>
              <a:gd name="connsiteY929" fmla="*/ 800424 h 6858000"/>
              <a:gd name="connsiteX930" fmla="*/ 1455302 w 7472601"/>
              <a:gd name="connsiteY930" fmla="*/ 632913 h 6858000"/>
              <a:gd name="connsiteX931" fmla="*/ 1222336 w 7472601"/>
              <a:gd name="connsiteY931" fmla="*/ 9480 h 6858000"/>
              <a:gd name="connsiteX932" fmla="*/ 1214634 w 7472601"/>
              <a:gd name="connsiteY932" fmla="*/ 0 h 6858000"/>
              <a:gd name="connsiteX933" fmla="*/ 1289827 w 7472601"/>
              <a:gd name="connsiteY933" fmla="*/ 0 h 6858000"/>
              <a:gd name="connsiteX934" fmla="*/ 1321076 w 7472601"/>
              <a:gd name="connsiteY934" fmla="*/ 59722 h 6858000"/>
              <a:gd name="connsiteX935" fmla="*/ 1512579 w 7472601"/>
              <a:gd name="connsiteY935" fmla="*/ 626441 h 6858000"/>
              <a:gd name="connsiteX936" fmla="*/ 1506076 w 7472601"/>
              <a:gd name="connsiteY936" fmla="*/ 1089289 h 6858000"/>
              <a:gd name="connsiteX937" fmla="*/ 1486346 w 7472601"/>
              <a:gd name="connsiteY937" fmla="*/ 1079919 h 6858000"/>
              <a:gd name="connsiteX938" fmla="*/ 1070511 w 7472601"/>
              <a:gd name="connsiteY938" fmla="*/ 48609 h 6858000"/>
              <a:gd name="connsiteX939" fmla="*/ 1057230 w 7472601"/>
              <a:gd name="connsiteY939" fmla="*/ 0 h 6858000"/>
              <a:gd name="connsiteX940" fmla="*/ 43151 w 7472601"/>
              <a:gd name="connsiteY940" fmla="*/ 0 h 6858000"/>
              <a:gd name="connsiteX941" fmla="*/ 95283 w 7472601"/>
              <a:gd name="connsiteY941" fmla="*/ 0 h 6858000"/>
              <a:gd name="connsiteX942" fmla="*/ 300708 w 7472601"/>
              <a:gd name="connsiteY942" fmla="*/ 154571 h 6858000"/>
              <a:gd name="connsiteX943" fmla="*/ 530414 w 7472601"/>
              <a:gd name="connsiteY943" fmla="*/ 354673 h 6858000"/>
              <a:gd name="connsiteX944" fmla="*/ 333785 w 7472601"/>
              <a:gd name="connsiteY944" fmla="*/ 161564 h 6858000"/>
              <a:gd name="connsiteX945" fmla="*/ 147005 w 7472601"/>
              <a:gd name="connsiteY945" fmla="*/ 0 h 6858000"/>
              <a:gd name="connsiteX946" fmla="*/ 272509 w 7472601"/>
              <a:gd name="connsiteY946" fmla="*/ 0 h 6858000"/>
              <a:gd name="connsiteX947" fmla="*/ 326276 w 7472601"/>
              <a:gd name="connsiteY947" fmla="*/ 45847 h 6858000"/>
              <a:gd name="connsiteX948" fmla="*/ 823759 w 7472601"/>
              <a:gd name="connsiteY948" fmla="*/ 574145 h 6858000"/>
              <a:gd name="connsiteX949" fmla="*/ 811254 w 7472601"/>
              <a:gd name="connsiteY949" fmla="*/ 665546 h 6858000"/>
              <a:gd name="connsiteX950" fmla="*/ 154042 w 7472601"/>
              <a:gd name="connsiteY950" fmla="*/ 261522 h 6858000"/>
              <a:gd name="connsiteX951" fmla="*/ 13550 w 7472601"/>
              <a:gd name="connsiteY951" fmla="*/ 158423 h 6858000"/>
              <a:gd name="connsiteX952" fmla="*/ 0 w 7472601"/>
              <a:gd name="connsiteY952" fmla="*/ 146618 h 6858000"/>
              <a:gd name="connsiteX953" fmla="*/ 0 w 7472601"/>
              <a:gd name="connsiteY953" fmla="*/ 59161 h 6858000"/>
              <a:gd name="connsiteX954" fmla="*/ 45427 w 7472601"/>
              <a:gd name="connsiteY954" fmla="*/ 101078 h 6858000"/>
              <a:gd name="connsiteX955" fmla="*/ 630103 w 7472601"/>
              <a:gd name="connsiteY955" fmla="*/ 485885 h 6858000"/>
              <a:gd name="connsiteX956" fmla="*/ 532040 w 7472601"/>
              <a:gd name="connsiteY956" fmla="*/ 399359 h 6858000"/>
              <a:gd name="connsiteX957" fmla="*/ 517618 w 7472601"/>
              <a:gd name="connsiteY957" fmla="*/ 385726 h 6858000"/>
              <a:gd name="connsiteX958" fmla="*/ 285074 w 7472601"/>
              <a:gd name="connsiteY958" fmla="*/ 182755 h 6858000"/>
              <a:gd name="connsiteX959" fmla="*/ 43151 w 7472601"/>
              <a:gd name="connsiteY959" fmla="*/ 0 h 6858000"/>
              <a:gd name="connsiteX0" fmla="*/ 369702 w 7467663"/>
              <a:gd name="connsiteY0" fmla="*/ 6712169 h 6858000"/>
              <a:gd name="connsiteX1" fmla="*/ 366575 w 7467663"/>
              <a:gd name="connsiteY1" fmla="*/ 6715556 h 6858000"/>
              <a:gd name="connsiteX2" fmla="*/ 371637 w 7467663"/>
              <a:gd name="connsiteY2" fmla="*/ 6713954 h 6858000"/>
              <a:gd name="connsiteX3" fmla="*/ 369702 w 7467663"/>
              <a:gd name="connsiteY3" fmla="*/ 6712169 h 6858000"/>
              <a:gd name="connsiteX4" fmla="*/ 7088673 w 7467663"/>
              <a:gd name="connsiteY4" fmla="*/ 6610396 h 6858000"/>
              <a:gd name="connsiteX5" fmla="*/ 7440138 w 7467663"/>
              <a:gd name="connsiteY5" fmla="*/ 6622648 h 6858000"/>
              <a:gd name="connsiteX6" fmla="*/ 7467600 w 7467663"/>
              <a:gd name="connsiteY6" fmla="*/ 6628217 h 6858000"/>
              <a:gd name="connsiteX7" fmla="*/ 7467600 w 7467663"/>
              <a:gd name="connsiteY7" fmla="*/ 6668575 h 6858000"/>
              <a:gd name="connsiteX8" fmla="*/ 7392322 w 7467663"/>
              <a:gd name="connsiteY8" fmla="*/ 6658238 h 6858000"/>
              <a:gd name="connsiteX9" fmla="*/ 7467600 w 7467663"/>
              <a:gd name="connsiteY9" fmla="*/ 6683873 h 6858000"/>
              <a:gd name="connsiteX10" fmla="*/ 7467600 w 7467663"/>
              <a:gd name="connsiteY10" fmla="*/ 6714215 h 6858000"/>
              <a:gd name="connsiteX11" fmla="*/ 7447383 w 7467663"/>
              <a:gd name="connsiteY11" fmla="*/ 6707202 h 6858000"/>
              <a:gd name="connsiteX12" fmla="*/ 7289862 w 7467663"/>
              <a:gd name="connsiteY12" fmla="*/ 6659827 h 6858000"/>
              <a:gd name="connsiteX13" fmla="*/ 7434024 w 7467663"/>
              <a:gd name="connsiteY13" fmla="*/ 6722130 h 6858000"/>
              <a:gd name="connsiteX14" fmla="*/ 7467600 w 7467663"/>
              <a:gd name="connsiteY14" fmla="*/ 6736157 h 6858000"/>
              <a:gd name="connsiteX15" fmla="*/ 7467600 w 7467663"/>
              <a:gd name="connsiteY15" fmla="*/ 6767913 h 6858000"/>
              <a:gd name="connsiteX16" fmla="*/ 7392158 w 7467663"/>
              <a:gd name="connsiteY16" fmla="*/ 6771365 h 6858000"/>
              <a:gd name="connsiteX17" fmla="*/ 7467600 w 7467663"/>
              <a:gd name="connsiteY17" fmla="*/ 6805948 h 6858000"/>
              <a:gd name="connsiteX18" fmla="*/ 7467600 w 7467663"/>
              <a:gd name="connsiteY18" fmla="*/ 6831490 h 6858000"/>
              <a:gd name="connsiteX19" fmla="*/ 7410696 w 7467663"/>
              <a:gd name="connsiteY19" fmla="*/ 6803861 h 6858000"/>
              <a:gd name="connsiteX20" fmla="*/ 7088673 w 7467663"/>
              <a:gd name="connsiteY20" fmla="*/ 6610396 h 6858000"/>
              <a:gd name="connsiteX21" fmla="*/ 1019354 w 7467663"/>
              <a:gd name="connsiteY21" fmla="*/ 6315006 h 6858000"/>
              <a:gd name="connsiteX22" fmla="*/ 441046 w 7467663"/>
              <a:gd name="connsiteY22" fmla="*/ 6691153 h 6858000"/>
              <a:gd name="connsiteX23" fmla="*/ 1019354 w 7467663"/>
              <a:gd name="connsiteY23" fmla="*/ 6315006 h 6858000"/>
              <a:gd name="connsiteX24" fmla="*/ 991680 w 7467663"/>
              <a:gd name="connsiteY24" fmla="*/ 6298413 h 6858000"/>
              <a:gd name="connsiteX25" fmla="*/ 409060 w 7467663"/>
              <a:gd name="connsiteY25" fmla="*/ 6671470 h 6858000"/>
              <a:gd name="connsiteX26" fmla="*/ 991680 w 7467663"/>
              <a:gd name="connsiteY26" fmla="*/ 6298413 h 6858000"/>
              <a:gd name="connsiteX27" fmla="*/ 103333 w 7467663"/>
              <a:gd name="connsiteY27" fmla="*/ 5699602 h 6858000"/>
              <a:gd name="connsiteX28" fmla="*/ 233938 w 7467663"/>
              <a:gd name="connsiteY28" fmla="*/ 5809416 h 6858000"/>
              <a:gd name="connsiteX29" fmla="*/ 883580 w 7467663"/>
              <a:gd name="connsiteY29" fmla="*/ 6180710 h 6858000"/>
              <a:gd name="connsiteX30" fmla="*/ 487337 w 7467663"/>
              <a:gd name="connsiteY30" fmla="*/ 5950182 h 6858000"/>
              <a:gd name="connsiteX31" fmla="*/ 354051 w 7467663"/>
              <a:gd name="connsiteY31" fmla="*/ 5854912 h 6858000"/>
              <a:gd name="connsiteX32" fmla="*/ 195436 w 7467663"/>
              <a:gd name="connsiteY32" fmla="*/ 5755068 h 6858000"/>
              <a:gd name="connsiteX33" fmla="*/ 103333 w 7467663"/>
              <a:gd name="connsiteY33" fmla="*/ 5699602 h 6858000"/>
              <a:gd name="connsiteX34" fmla="*/ 5539432 w 7467663"/>
              <a:gd name="connsiteY34" fmla="*/ 5642928 h 6858000"/>
              <a:gd name="connsiteX35" fmla="*/ 5555462 w 7467663"/>
              <a:gd name="connsiteY35" fmla="*/ 5694454 h 6858000"/>
              <a:gd name="connsiteX36" fmla="*/ 5828270 w 7467663"/>
              <a:gd name="connsiteY36" fmla="*/ 6320663 h 6858000"/>
              <a:gd name="connsiteX37" fmla="*/ 5947416 w 7467663"/>
              <a:gd name="connsiteY37" fmla="*/ 6574846 h 6858000"/>
              <a:gd name="connsiteX38" fmla="*/ 5539432 w 7467663"/>
              <a:gd name="connsiteY38" fmla="*/ 5642928 h 6858000"/>
              <a:gd name="connsiteX39" fmla="*/ 51253 w 7467663"/>
              <a:gd name="connsiteY39" fmla="*/ 5631825 h 6858000"/>
              <a:gd name="connsiteX40" fmla="*/ 211622 w 7467663"/>
              <a:gd name="connsiteY40" fmla="*/ 5728803 h 6858000"/>
              <a:gd name="connsiteX41" fmla="*/ 371652 w 7467663"/>
              <a:gd name="connsiteY41" fmla="*/ 5829062 h 6858000"/>
              <a:gd name="connsiteX42" fmla="*/ 505903 w 7467663"/>
              <a:gd name="connsiteY42" fmla="*/ 5925221 h 6858000"/>
              <a:gd name="connsiteX43" fmla="*/ 899240 w 7467663"/>
              <a:gd name="connsiteY43" fmla="*/ 6153068 h 6858000"/>
              <a:gd name="connsiteX44" fmla="*/ 988114 w 7467663"/>
              <a:gd name="connsiteY44" fmla="*/ 6174204 h 6858000"/>
              <a:gd name="connsiteX45" fmla="*/ 845971 w 7467663"/>
              <a:gd name="connsiteY45" fmla="*/ 6067177 h 6858000"/>
              <a:gd name="connsiteX46" fmla="*/ 448057 w 7467663"/>
              <a:gd name="connsiteY46" fmla="*/ 5841376 h 6858000"/>
              <a:gd name="connsiteX47" fmla="*/ 51253 w 7467663"/>
              <a:gd name="connsiteY47" fmla="*/ 5631825 h 6858000"/>
              <a:gd name="connsiteX48" fmla="*/ 2606687 w 7467663"/>
              <a:gd name="connsiteY48" fmla="*/ 5630718 h 6858000"/>
              <a:gd name="connsiteX49" fmla="*/ 2645658 w 7467663"/>
              <a:gd name="connsiteY49" fmla="*/ 6640259 h 6858000"/>
              <a:gd name="connsiteX50" fmla="*/ 2606687 w 7467663"/>
              <a:gd name="connsiteY50" fmla="*/ 5630718 h 6858000"/>
              <a:gd name="connsiteX51" fmla="*/ 3642057 w 7467663"/>
              <a:gd name="connsiteY51" fmla="*/ 5573487 h 6858000"/>
              <a:gd name="connsiteX52" fmla="*/ 3632981 w 7467663"/>
              <a:gd name="connsiteY52" fmla="*/ 5579437 h 6858000"/>
              <a:gd name="connsiteX53" fmla="*/ 3382436 w 7467663"/>
              <a:gd name="connsiteY53" fmla="*/ 5952726 h 6858000"/>
              <a:gd name="connsiteX54" fmla="*/ 3191929 w 7467663"/>
              <a:gd name="connsiteY54" fmla="*/ 6662669 h 6858000"/>
              <a:gd name="connsiteX55" fmla="*/ 3369898 w 7467663"/>
              <a:gd name="connsiteY55" fmla="*/ 6081771 h 6858000"/>
              <a:gd name="connsiteX56" fmla="*/ 3642057 w 7467663"/>
              <a:gd name="connsiteY56" fmla="*/ 5573487 h 6858000"/>
              <a:gd name="connsiteX57" fmla="*/ 2650666 w 7467663"/>
              <a:gd name="connsiteY57" fmla="*/ 5530686 h 6858000"/>
              <a:gd name="connsiteX58" fmla="*/ 2650249 w 7467663"/>
              <a:gd name="connsiteY58" fmla="*/ 5532101 h 6858000"/>
              <a:gd name="connsiteX59" fmla="*/ 2663808 w 7467663"/>
              <a:gd name="connsiteY59" fmla="*/ 6535215 h 6858000"/>
              <a:gd name="connsiteX60" fmla="*/ 2665418 w 7467663"/>
              <a:gd name="connsiteY60" fmla="*/ 6132756 h 6858000"/>
              <a:gd name="connsiteX61" fmla="*/ 2650666 w 7467663"/>
              <a:gd name="connsiteY61" fmla="*/ 5530686 h 6858000"/>
              <a:gd name="connsiteX62" fmla="*/ 2680277 w 7467663"/>
              <a:gd name="connsiteY62" fmla="*/ 5479204 h 6858000"/>
              <a:gd name="connsiteX63" fmla="*/ 2678972 w 7467663"/>
              <a:gd name="connsiteY63" fmla="*/ 5481582 h 6858000"/>
              <a:gd name="connsiteX64" fmla="*/ 2696666 w 7467663"/>
              <a:gd name="connsiteY64" fmla="*/ 6133836 h 6858000"/>
              <a:gd name="connsiteX65" fmla="*/ 2695769 w 7467663"/>
              <a:gd name="connsiteY65" fmla="*/ 6390955 h 6858000"/>
              <a:gd name="connsiteX66" fmla="*/ 2739893 w 7467663"/>
              <a:gd name="connsiteY66" fmla="*/ 6108357 h 6858000"/>
              <a:gd name="connsiteX67" fmla="*/ 2680277 w 7467663"/>
              <a:gd name="connsiteY67" fmla="*/ 5479204 h 6858000"/>
              <a:gd name="connsiteX68" fmla="*/ 1132195 w 7467663"/>
              <a:gd name="connsiteY68" fmla="*/ 5467980 h 6858000"/>
              <a:gd name="connsiteX69" fmla="*/ 1679056 w 7467663"/>
              <a:gd name="connsiteY69" fmla="*/ 5516907 h 6858000"/>
              <a:gd name="connsiteX70" fmla="*/ 2128648 w 7467663"/>
              <a:gd name="connsiteY70" fmla="*/ 5474249 h 6858000"/>
              <a:gd name="connsiteX71" fmla="*/ 1825619 w 7467663"/>
              <a:gd name="connsiteY71" fmla="*/ 5478447 h 6858000"/>
              <a:gd name="connsiteX72" fmla="*/ 1737798 w 7467663"/>
              <a:gd name="connsiteY72" fmla="*/ 5483353 h 6858000"/>
              <a:gd name="connsiteX73" fmla="*/ 1132195 w 7467663"/>
              <a:gd name="connsiteY73" fmla="*/ 5467980 h 6858000"/>
              <a:gd name="connsiteX74" fmla="*/ 7454976 w 7467663"/>
              <a:gd name="connsiteY74" fmla="*/ 6318297 h 6858000"/>
              <a:gd name="connsiteX75" fmla="*/ 7467600 w 7467663"/>
              <a:gd name="connsiteY75" fmla="*/ 6163634 h 6858000"/>
              <a:gd name="connsiteX76" fmla="*/ 7448321 w 7467663"/>
              <a:gd name="connsiteY76" fmla="*/ 6190991 h 6858000"/>
              <a:gd name="connsiteX77" fmla="*/ 7467600 w 7467663"/>
              <a:gd name="connsiteY77" fmla="*/ 6221686 h 6858000"/>
              <a:gd name="connsiteX78" fmla="*/ 7467600 w 7467663"/>
              <a:gd name="connsiteY78" fmla="*/ 6334256 h 6858000"/>
              <a:gd name="connsiteX79" fmla="*/ 7454976 w 7467663"/>
              <a:gd name="connsiteY79" fmla="*/ 6318297 h 6858000"/>
              <a:gd name="connsiteX80" fmla="*/ 1456157 w 7467663"/>
              <a:gd name="connsiteY80" fmla="*/ 5371404 h 6858000"/>
              <a:gd name="connsiteX81" fmla="*/ 1244432 w 7467663"/>
              <a:gd name="connsiteY81" fmla="*/ 5385601 h 6858000"/>
              <a:gd name="connsiteX82" fmla="*/ 973990 w 7467663"/>
              <a:gd name="connsiteY82" fmla="*/ 5424940 h 6858000"/>
              <a:gd name="connsiteX83" fmla="*/ 1103809 w 7467663"/>
              <a:gd name="connsiteY83" fmla="*/ 5433720 h 6858000"/>
              <a:gd name="connsiteX84" fmla="*/ 1123454 w 7467663"/>
              <a:gd name="connsiteY84" fmla="*/ 5435727 h 6858000"/>
              <a:gd name="connsiteX85" fmla="*/ 1737017 w 7467663"/>
              <a:gd name="connsiteY85" fmla="*/ 5452183 h 6858000"/>
              <a:gd name="connsiteX86" fmla="*/ 1824397 w 7467663"/>
              <a:gd name="connsiteY86" fmla="*/ 5447757 h 6858000"/>
              <a:gd name="connsiteX87" fmla="*/ 2070059 w 7467663"/>
              <a:gd name="connsiteY87" fmla="*/ 5441660 h 6858000"/>
              <a:gd name="connsiteX88" fmla="*/ 1456157 w 7467663"/>
              <a:gd name="connsiteY88" fmla="*/ 5371404 h 6858000"/>
              <a:gd name="connsiteX89" fmla="*/ 4988186 w 7467663"/>
              <a:gd name="connsiteY89" fmla="*/ 5216467 h 6858000"/>
              <a:gd name="connsiteX90" fmla="*/ 4777334 w 7467663"/>
              <a:gd name="connsiteY90" fmla="*/ 5406072 h 6858000"/>
              <a:gd name="connsiteX91" fmla="*/ 4718341 w 7467663"/>
              <a:gd name="connsiteY91" fmla="*/ 5468043 h 6858000"/>
              <a:gd name="connsiteX92" fmla="*/ 4604655 w 7467663"/>
              <a:gd name="connsiteY92" fmla="*/ 5583434 h 6858000"/>
              <a:gd name="connsiteX93" fmla="*/ 4565074 w 7467663"/>
              <a:gd name="connsiteY93" fmla="*/ 5618550 h 6858000"/>
              <a:gd name="connsiteX94" fmla="*/ 4988186 w 7467663"/>
              <a:gd name="connsiteY94" fmla="*/ 5216467 h 6858000"/>
              <a:gd name="connsiteX95" fmla="*/ 4978032 w 7467663"/>
              <a:gd name="connsiteY95" fmla="*/ 5183809 h 6858000"/>
              <a:gd name="connsiteX96" fmla="*/ 4463413 w 7467663"/>
              <a:gd name="connsiteY96" fmla="*/ 5615162 h 6858000"/>
              <a:gd name="connsiteX97" fmla="*/ 4358134 w 7467663"/>
              <a:gd name="connsiteY97" fmla="*/ 5742791 h 6858000"/>
              <a:gd name="connsiteX98" fmla="*/ 4376219 w 7467663"/>
              <a:gd name="connsiteY98" fmla="*/ 5729027 h 6858000"/>
              <a:gd name="connsiteX99" fmla="*/ 4582340 w 7467663"/>
              <a:gd name="connsiteY99" fmla="*/ 5561037 h 6858000"/>
              <a:gd name="connsiteX100" fmla="*/ 4694684 w 7467663"/>
              <a:gd name="connsiteY100" fmla="*/ 5447098 h 6858000"/>
              <a:gd name="connsiteX101" fmla="*/ 4754123 w 7467663"/>
              <a:gd name="connsiteY101" fmla="*/ 5384643 h 6858000"/>
              <a:gd name="connsiteX102" fmla="*/ 4978032 w 7467663"/>
              <a:gd name="connsiteY102" fmla="*/ 5183809 h 6858000"/>
              <a:gd name="connsiteX103" fmla="*/ 1903353 w 7467663"/>
              <a:gd name="connsiteY103" fmla="*/ 5044827 h 6858000"/>
              <a:gd name="connsiteX104" fmla="*/ 1936931 w 7467663"/>
              <a:gd name="connsiteY104" fmla="*/ 5093954 h 6858000"/>
              <a:gd name="connsiteX105" fmla="*/ 2195868 w 7467663"/>
              <a:gd name="connsiteY105" fmla="*/ 5396574 h 6858000"/>
              <a:gd name="connsiteX106" fmla="*/ 2088852 w 7467663"/>
              <a:gd name="connsiteY106" fmla="*/ 5166123 h 6858000"/>
              <a:gd name="connsiteX107" fmla="*/ 1958241 w 7467663"/>
              <a:gd name="connsiteY107" fmla="*/ 5067955 h 6858000"/>
              <a:gd name="connsiteX108" fmla="*/ 1903353 w 7467663"/>
              <a:gd name="connsiteY108" fmla="*/ 5044827 h 6858000"/>
              <a:gd name="connsiteX109" fmla="*/ 1979378 w 7467663"/>
              <a:gd name="connsiteY109" fmla="*/ 4769504 h 6858000"/>
              <a:gd name="connsiteX110" fmla="*/ 2882120 w 7467663"/>
              <a:gd name="connsiteY110" fmla="*/ 5064547 h 6858000"/>
              <a:gd name="connsiteX111" fmla="*/ 2793103 w 7467663"/>
              <a:gd name="connsiteY111" fmla="*/ 5039699 h 6858000"/>
              <a:gd name="connsiteX112" fmla="*/ 2770041 w 7467663"/>
              <a:gd name="connsiteY112" fmla="*/ 5033634 h 6858000"/>
              <a:gd name="connsiteX113" fmla="*/ 1979378 w 7467663"/>
              <a:gd name="connsiteY113" fmla="*/ 4769504 h 6858000"/>
              <a:gd name="connsiteX114" fmla="*/ 1927410 w 7467663"/>
              <a:gd name="connsiteY114" fmla="*/ 4716164 h 6858000"/>
              <a:gd name="connsiteX115" fmla="*/ 1959587 w 7467663"/>
              <a:gd name="connsiteY115" fmla="*/ 4728849 h 6858000"/>
              <a:gd name="connsiteX116" fmla="*/ 2777707 w 7467663"/>
              <a:gd name="connsiteY116" fmla="*/ 5003991 h 6858000"/>
              <a:gd name="connsiteX117" fmla="*/ 2800768 w 7467663"/>
              <a:gd name="connsiteY117" fmla="*/ 5010056 h 6858000"/>
              <a:gd name="connsiteX118" fmla="*/ 2879408 w 7467663"/>
              <a:gd name="connsiteY118" fmla="*/ 5031590 h 6858000"/>
              <a:gd name="connsiteX119" fmla="*/ 2862295 w 7467663"/>
              <a:gd name="connsiteY119" fmla="*/ 5022958 h 6858000"/>
              <a:gd name="connsiteX120" fmla="*/ 2813343 w 7467663"/>
              <a:gd name="connsiteY120" fmla="*/ 4998369 h 6858000"/>
              <a:gd name="connsiteX121" fmla="*/ 2646245 w 7467663"/>
              <a:gd name="connsiteY121" fmla="*/ 4930999 h 6858000"/>
              <a:gd name="connsiteX122" fmla="*/ 1999243 w 7467663"/>
              <a:gd name="connsiteY122" fmla="*/ 4730524 h 6858000"/>
              <a:gd name="connsiteX123" fmla="*/ 1979527 w 7467663"/>
              <a:gd name="connsiteY123" fmla="*/ 4726651 h 6858000"/>
              <a:gd name="connsiteX124" fmla="*/ 1927410 w 7467663"/>
              <a:gd name="connsiteY124" fmla="*/ 4716164 h 6858000"/>
              <a:gd name="connsiteX125" fmla="*/ 1997014 w 7467663"/>
              <a:gd name="connsiteY125" fmla="*/ 4698007 h 6858000"/>
              <a:gd name="connsiteX126" fmla="*/ 2005458 w 7467663"/>
              <a:gd name="connsiteY126" fmla="*/ 4699540 h 6858000"/>
              <a:gd name="connsiteX127" fmla="*/ 2657186 w 7467663"/>
              <a:gd name="connsiteY127" fmla="*/ 4901687 h 6858000"/>
              <a:gd name="connsiteX128" fmla="*/ 2826662 w 7467663"/>
              <a:gd name="connsiteY128" fmla="*/ 4970362 h 6858000"/>
              <a:gd name="connsiteX129" fmla="*/ 2876100 w 7467663"/>
              <a:gd name="connsiteY129" fmla="*/ 4995397 h 6858000"/>
              <a:gd name="connsiteX130" fmla="*/ 3042600 w 7467663"/>
              <a:gd name="connsiteY130" fmla="*/ 5059532 h 6858000"/>
              <a:gd name="connsiteX131" fmla="*/ 1997014 w 7467663"/>
              <a:gd name="connsiteY131" fmla="*/ 4698007 h 6858000"/>
              <a:gd name="connsiteX132" fmla="*/ 2305292 w 7467663"/>
              <a:gd name="connsiteY132" fmla="*/ 4219492 h 6858000"/>
              <a:gd name="connsiteX133" fmla="*/ 3360922 w 7467663"/>
              <a:gd name="connsiteY133" fmla="*/ 4529373 h 6858000"/>
              <a:gd name="connsiteX134" fmla="*/ 3492420 w 7467663"/>
              <a:gd name="connsiteY134" fmla="*/ 4510145 h 6858000"/>
              <a:gd name="connsiteX135" fmla="*/ 3364086 w 7467663"/>
              <a:gd name="connsiteY135" fmla="*/ 4480340 h 6858000"/>
              <a:gd name="connsiteX136" fmla="*/ 3225818 w 7467663"/>
              <a:gd name="connsiteY136" fmla="*/ 4411822 h 6858000"/>
              <a:gd name="connsiteX137" fmla="*/ 3129696 w 7467663"/>
              <a:gd name="connsiteY137" fmla="*/ 4360704 h 6858000"/>
              <a:gd name="connsiteX138" fmla="*/ 2814545 w 7467663"/>
              <a:gd name="connsiteY138" fmla="*/ 4282955 h 6858000"/>
              <a:gd name="connsiteX139" fmla="*/ 2305292 w 7467663"/>
              <a:gd name="connsiteY139" fmla="*/ 4219492 h 6858000"/>
              <a:gd name="connsiteX140" fmla="*/ 2626982 w 7467663"/>
              <a:gd name="connsiteY140" fmla="*/ 4206450 h 6858000"/>
              <a:gd name="connsiteX141" fmla="*/ 2490617 w 7467663"/>
              <a:gd name="connsiteY141" fmla="*/ 4206951 h 6858000"/>
              <a:gd name="connsiteX142" fmla="*/ 2819869 w 7467663"/>
              <a:gd name="connsiteY142" fmla="*/ 4252936 h 6858000"/>
              <a:gd name="connsiteX143" fmla="*/ 3143018 w 7467663"/>
              <a:gd name="connsiteY143" fmla="*/ 4332698 h 6858000"/>
              <a:gd name="connsiteX144" fmla="*/ 3241520 w 7467663"/>
              <a:gd name="connsiteY144" fmla="*/ 4385112 h 6858000"/>
              <a:gd name="connsiteX145" fmla="*/ 3374575 w 7467663"/>
              <a:gd name="connsiteY145" fmla="*/ 4451517 h 6858000"/>
              <a:gd name="connsiteX146" fmla="*/ 3505221 w 7467663"/>
              <a:gd name="connsiteY146" fmla="*/ 4480757 h 6858000"/>
              <a:gd name="connsiteX147" fmla="*/ 2626982 w 7467663"/>
              <a:gd name="connsiteY147" fmla="*/ 4206450 h 6858000"/>
              <a:gd name="connsiteX148" fmla="*/ 1310106 w 7467663"/>
              <a:gd name="connsiteY148" fmla="*/ 3943217 h 6858000"/>
              <a:gd name="connsiteX149" fmla="*/ 854994 w 7467663"/>
              <a:gd name="connsiteY149" fmla="*/ 4399136 h 6858000"/>
              <a:gd name="connsiteX150" fmla="*/ 742462 w 7467663"/>
              <a:gd name="connsiteY150" fmla="*/ 4594648 h 6858000"/>
              <a:gd name="connsiteX151" fmla="*/ 820602 w 7467663"/>
              <a:gd name="connsiteY151" fmla="*/ 4485915 h 6858000"/>
              <a:gd name="connsiteX152" fmla="*/ 878295 w 7467663"/>
              <a:gd name="connsiteY152" fmla="*/ 4403594 h 6858000"/>
              <a:gd name="connsiteX153" fmla="*/ 1240607 w 7467663"/>
              <a:gd name="connsiteY153" fmla="*/ 4010401 h 6858000"/>
              <a:gd name="connsiteX154" fmla="*/ 1310106 w 7467663"/>
              <a:gd name="connsiteY154" fmla="*/ 3943217 h 6858000"/>
              <a:gd name="connsiteX155" fmla="*/ 1423113 w 7467663"/>
              <a:gd name="connsiteY155" fmla="*/ 3874565 h 6858000"/>
              <a:gd name="connsiteX156" fmla="*/ 1260565 w 7467663"/>
              <a:gd name="connsiteY156" fmla="*/ 4031982 h 6858000"/>
              <a:gd name="connsiteX157" fmla="*/ 901900 w 7467663"/>
              <a:gd name="connsiteY157" fmla="*/ 4421236 h 6858000"/>
              <a:gd name="connsiteX158" fmla="*/ 845044 w 7467663"/>
              <a:gd name="connsiteY158" fmla="*/ 4502436 h 6858000"/>
              <a:gd name="connsiteX159" fmla="*/ 685926 w 7467663"/>
              <a:gd name="connsiteY159" fmla="*/ 4703069 h 6858000"/>
              <a:gd name="connsiteX160" fmla="*/ 684248 w 7467663"/>
              <a:gd name="connsiteY160" fmla="*/ 4706721 h 6858000"/>
              <a:gd name="connsiteX161" fmla="*/ 1423113 w 7467663"/>
              <a:gd name="connsiteY161" fmla="*/ 3874565 h 6858000"/>
              <a:gd name="connsiteX162" fmla="*/ 3316479 w 7467663"/>
              <a:gd name="connsiteY162" fmla="*/ 3872136 h 6858000"/>
              <a:gd name="connsiteX163" fmla="*/ 3546806 w 7467663"/>
              <a:gd name="connsiteY163" fmla="*/ 4356139 h 6858000"/>
              <a:gd name="connsiteX164" fmla="*/ 3364433 w 7467663"/>
              <a:gd name="connsiteY164" fmla="*/ 3953121 h 6858000"/>
              <a:gd name="connsiteX165" fmla="*/ 3316479 w 7467663"/>
              <a:gd name="connsiteY165" fmla="*/ 3872136 h 6858000"/>
              <a:gd name="connsiteX166" fmla="*/ 3291335 w 7467663"/>
              <a:gd name="connsiteY166" fmla="*/ 3767420 h 6858000"/>
              <a:gd name="connsiteX167" fmla="*/ 3390805 w 7467663"/>
              <a:gd name="connsiteY167" fmla="*/ 3937163 h 6858000"/>
              <a:gd name="connsiteX168" fmla="*/ 3579062 w 7467663"/>
              <a:gd name="connsiteY168" fmla="*/ 4359040 h 6858000"/>
              <a:gd name="connsiteX169" fmla="*/ 3467355 w 7467663"/>
              <a:gd name="connsiteY169" fmla="*/ 3988130 h 6858000"/>
              <a:gd name="connsiteX170" fmla="*/ 3310753 w 7467663"/>
              <a:gd name="connsiteY170" fmla="*/ 3787140 h 6858000"/>
              <a:gd name="connsiteX171" fmla="*/ 3291335 w 7467663"/>
              <a:gd name="connsiteY171" fmla="*/ 3767420 h 6858000"/>
              <a:gd name="connsiteX172" fmla="*/ 1635889 w 7467663"/>
              <a:gd name="connsiteY172" fmla="*/ 3709494 h 6858000"/>
              <a:gd name="connsiteX173" fmla="*/ 1634800 w 7467663"/>
              <a:gd name="connsiteY173" fmla="*/ 3731111 h 6858000"/>
              <a:gd name="connsiteX174" fmla="*/ 1635889 w 7467663"/>
              <a:gd name="connsiteY174" fmla="*/ 3709494 h 6858000"/>
              <a:gd name="connsiteX175" fmla="*/ 1510397 w 7467663"/>
              <a:gd name="connsiteY175" fmla="*/ 3684705 h 6858000"/>
              <a:gd name="connsiteX176" fmla="*/ 1146550 w 7467663"/>
              <a:gd name="connsiteY176" fmla="*/ 3802012 h 6858000"/>
              <a:gd name="connsiteX177" fmla="*/ 698834 w 7467663"/>
              <a:gd name="connsiteY177" fmla="*/ 3952272 h 6858000"/>
              <a:gd name="connsiteX178" fmla="*/ 34256 w 7467663"/>
              <a:gd name="connsiteY178" fmla="*/ 4347603 h 6858000"/>
              <a:gd name="connsiteX179" fmla="*/ 527241 w 7467663"/>
              <a:gd name="connsiteY179" fmla="*/ 4065078 h 6858000"/>
              <a:gd name="connsiteX180" fmla="*/ 1510397 w 7467663"/>
              <a:gd name="connsiteY180" fmla="*/ 3684705 h 6858000"/>
              <a:gd name="connsiteX181" fmla="*/ 1313114 w 7467663"/>
              <a:gd name="connsiteY181" fmla="*/ 3655216 h 6858000"/>
              <a:gd name="connsiteX182" fmla="*/ 1109304 w 7467663"/>
              <a:gd name="connsiteY182" fmla="*/ 3669030 h 6858000"/>
              <a:gd name="connsiteX183" fmla="*/ 8129 w 7467663"/>
              <a:gd name="connsiteY183" fmla="*/ 4330519 h 6858000"/>
              <a:gd name="connsiteX184" fmla="*/ 687572 w 7467663"/>
              <a:gd name="connsiteY184" fmla="*/ 3925629 h 6858000"/>
              <a:gd name="connsiteX185" fmla="*/ 1138365 w 7467663"/>
              <a:gd name="connsiteY185" fmla="*/ 3774515 h 6858000"/>
              <a:gd name="connsiteX186" fmla="*/ 1505579 w 7467663"/>
              <a:gd name="connsiteY186" fmla="*/ 3655526 h 6858000"/>
              <a:gd name="connsiteX187" fmla="*/ 1313114 w 7467663"/>
              <a:gd name="connsiteY187" fmla="*/ 3655216 h 6858000"/>
              <a:gd name="connsiteX188" fmla="*/ 3655073 w 7467663"/>
              <a:gd name="connsiteY188" fmla="*/ 3650884 h 6858000"/>
              <a:gd name="connsiteX189" fmla="*/ 3989938 w 7467663"/>
              <a:gd name="connsiteY189" fmla="*/ 3991685 h 6858000"/>
              <a:gd name="connsiteX190" fmla="*/ 4393907 w 7467663"/>
              <a:gd name="connsiteY190" fmla="*/ 4261258 h 6858000"/>
              <a:gd name="connsiteX191" fmla="*/ 4648051 w 7467663"/>
              <a:gd name="connsiteY191" fmla="*/ 4374051 h 6858000"/>
              <a:gd name="connsiteX192" fmla="*/ 4383389 w 7467663"/>
              <a:gd name="connsiteY192" fmla="*/ 4184369 h 6858000"/>
              <a:gd name="connsiteX193" fmla="*/ 4165508 w 7467663"/>
              <a:gd name="connsiteY193" fmla="*/ 4035196 h 6858000"/>
              <a:gd name="connsiteX194" fmla="*/ 4068162 w 7467663"/>
              <a:gd name="connsiteY194" fmla="*/ 3953394 h 6858000"/>
              <a:gd name="connsiteX195" fmla="*/ 3981416 w 7467663"/>
              <a:gd name="connsiteY195" fmla="*/ 3880482 h 6858000"/>
              <a:gd name="connsiteX196" fmla="*/ 3800147 w 7467663"/>
              <a:gd name="connsiteY196" fmla="*/ 3749872 h 6858000"/>
              <a:gd name="connsiteX197" fmla="*/ 3655073 w 7467663"/>
              <a:gd name="connsiteY197" fmla="*/ 3650884 h 6858000"/>
              <a:gd name="connsiteX198" fmla="*/ 3670252 w 7467663"/>
              <a:gd name="connsiteY198" fmla="*/ 3622798 h 6858000"/>
              <a:gd name="connsiteX199" fmla="*/ 3817258 w 7467663"/>
              <a:gd name="connsiteY199" fmla="*/ 3723577 h 6858000"/>
              <a:gd name="connsiteX200" fmla="*/ 4000461 w 7467663"/>
              <a:gd name="connsiteY200" fmla="*/ 3855966 h 6858000"/>
              <a:gd name="connsiteX201" fmla="*/ 4088180 w 7467663"/>
              <a:gd name="connsiteY201" fmla="*/ 3929774 h 6858000"/>
              <a:gd name="connsiteX202" fmla="*/ 4184555 w 7467663"/>
              <a:gd name="connsiteY202" fmla="*/ 4010683 h 6858000"/>
              <a:gd name="connsiteX203" fmla="*/ 4399563 w 7467663"/>
              <a:gd name="connsiteY203" fmla="*/ 4158106 h 6858000"/>
              <a:gd name="connsiteX204" fmla="*/ 4684469 w 7467663"/>
              <a:gd name="connsiteY204" fmla="*/ 4364680 h 6858000"/>
              <a:gd name="connsiteX205" fmla="*/ 4690271 w 7467663"/>
              <a:gd name="connsiteY205" fmla="*/ 4370034 h 6858000"/>
              <a:gd name="connsiteX206" fmla="*/ 4136093 w 7467663"/>
              <a:gd name="connsiteY206" fmla="*/ 3858466 h 6858000"/>
              <a:gd name="connsiteX207" fmla="*/ 3670252 w 7467663"/>
              <a:gd name="connsiteY207" fmla="*/ 3622798 h 6858000"/>
              <a:gd name="connsiteX208" fmla="*/ 4440129 w 7467663"/>
              <a:gd name="connsiteY208" fmla="*/ 3448571 h 6858000"/>
              <a:gd name="connsiteX209" fmla="*/ 4856525 w 7467663"/>
              <a:gd name="connsiteY209" fmla="*/ 3915351 h 6858000"/>
              <a:gd name="connsiteX210" fmla="*/ 5059055 w 7467663"/>
              <a:gd name="connsiteY210" fmla="*/ 4108918 h 6858000"/>
              <a:gd name="connsiteX211" fmla="*/ 5290070 w 7467663"/>
              <a:gd name="connsiteY211" fmla="*/ 4263619 h 6858000"/>
              <a:gd name="connsiteX212" fmla="*/ 4834991 w 7467663"/>
              <a:gd name="connsiteY212" fmla="*/ 3830985 h 6858000"/>
              <a:gd name="connsiteX213" fmla="*/ 4440129 w 7467663"/>
              <a:gd name="connsiteY213" fmla="*/ 3448571 h 6858000"/>
              <a:gd name="connsiteX214" fmla="*/ 4441737 w 7467663"/>
              <a:gd name="connsiteY214" fmla="*/ 3399734 h 6858000"/>
              <a:gd name="connsiteX215" fmla="*/ 4431236 w 7467663"/>
              <a:gd name="connsiteY215" fmla="*/ 3400954 h 6858000"/>
              <a:gd name="connsiteX216" fmla="*/ 4557150 w 7467663"/>
              <a:gd name="connsiteY216" fmla="*/ 3510023 h 6858000"/>
              <a:gd name="connsiteX217" fmla="*/ 4856936 w 7467663"/>
              <a:gd name="connsiteY217" fmla="*/ 3809146 h 6858000"/>
              <a:gd name="connsiteX218" fmla="*/ 5111996 w 7467663"/>
              <a:gd name="connsiteY218" fmla="*/ 4065759 h 6858000"/>
              <a:gd name="connsiteX219" fmla="*/ 5388878 w 7467663"/>
              <a:gd name="connsiteY219" fmla="*/ 4300185 h 6858000"/>
              <a:gd name="connsiteX220" fmla="*/ 5425556 w 7467663"/>
              <a:gd name="connsiteY220" fmla="*/ 4308967 h 6858000"/>
              <a:gd name="connsiteX221" fmla="*/ 4943646 w 7467663"/>
              <a:gd name="connsiteY221" fmla="*/ 3822916 h 6858000"/>
              <a:gd name="connsiteX222" fmla="*/ 4594837 w 7467663"/>
              <a:gd name="connsiteY222" fmla="*/ 3532274 h 6858000"/>
              <a:gd name="connsiteX223" fmla="*/ 4441737 w 7467663"/>
              <a:gd name="connsiteY223" fmla="*/ 3399734 h 6858000"/>
              <a:gd name="connsiteX224" fmla="*/ 5425834 w 7467663"/>
              <a:gd name="connsiteY224" fmla="*/ 3162785 h 6858000"/>
              <a:gd name="connsiteX225" fmla="*/ 5401644 w 7467663"/>
              <a:gd name="connsiteY225" fmla="*/ 3617847 h 6858000"/>
              <a:gd name="connsiteX226" fmla="*/ 5467256 w 7467663"/>
              <a:gd name="connsiteY226" fmla="*/ 4175494 h 6858000"/>
              <a:gd name="connsiteX227" fmla="*/ 5448069 w 7467663"/>
              <a:gd name="connsiteY227" fmla="*/ 3567554 h 6858000"/>
              <a:gd name="connsiteX228" fmla="*/ 5425834 w 7467663"/>
              <a:gd name="connsiteY228" fmla="*/ 3162785 h 6858000"/>
              <a:gd name="connsiteX229" fmla="*/ 1318687 w 7467663"/>
              <a:gd name="connsiteY229" fmla="*/ 3113840 h 6858000"/>
              <a:gd name="connsiteX230" fmla="*/ 1066793 w 7467663"/>
              <a:gd name="connsiteY230" fmla="*/ 3212171 h 6858000"/>
              <a:gd name="connsiteX231" fmla="*/ 993319 w 7467663"/>
              <a:gd name="connsiteY231" fmla="*/ 3247648 h 6858000"/>
              <a:gd name="connsiteX232" fmla="*/ 853081 w 7467663"/>
              <a:gd name="connsiteY232" fmla="*/ 3312410 h 6858000"/>
              <a:gd name="connsiteX233" fmla="*/ 805957 w 7467663"/>
              <a:gd name="connsiteY233" fmla="*/ 3330443 h 6858000"/>
              <a:gd name="connsiteX234" fmla="*/ 1318687 w 7467663"/>
              <a:gd name="connsiteY234" fmla="*/ 3113840 h 6858000"/>
              <a:gd name="connsiteX235" fmla="*/ 5453702 w 7467663"/>
              <a:gd name="connsiteY235" fmla="*/ 3090882 h 6858000"/>
              <a:gd name="connsiteX236" fmla="*/ 5480135 w 7467663"/>
              <a:gd name="connsiteY236" fmla="*/ 3565802 h 6858000"/>
              <a:gd name="connsiteX237" fmla="*/ 5499023 w 7467663"/>
              <a:gd name="connsiteY237" fmla="*/ 4166310 h 6858000"/>
              <a:gd name="connsiteX238" fmla="*/ 5547022 w 7467663"/>
              <a:gd name="connsiteY238" fmla="*/ 3607838 h 6858000"/>
              <a:gd name="connsiteX239" fmla="*/ 5515964 w 7467663"/>
              <a:gd name="connsiteY239" fmla="*/ 3378541 h 6858000"/>
              <a:gd name="connsiteX240" fmla="*/ 5453702 w 7467663"/>
              <a:gd name="connsiteY240" fmla="*/ 3090882 h 6858000"/>
              <a:gd name="connsiteX241" fmla="*/ 1238695 w 7467663"/>
              <a:gd name="connsiteY241" fmla="*/ 3076820 h 6858000"/>
              <a:gd name="connsiteX242" fmla="*/ 716371 w 7467663"/>
              <a:gd name="connsiteY242" fmla="*/ 3293249 h 6858000"/>
              <a:gd name="connsiteX243" fmla="*/ 579522 w 7467663"/>
              <a:gd name="connsiteY243" fmla="*/ 3371759 h 6858000"/>
              <a:gd name="connsiteX244" fmla="*/ 600288 w 7467663"/>
              <a:gd name="connsiteY244" fmla="*/ 3365555 h 6858000"/>
              <a:gd name="connsiteX245" fmla="*/ 840692 w 7467663"/>
              <a:gd name="connsiteY245" fmla="*/ 3284921 h 6858000"/>
              <a:gd name="connsiteX246" fmla="*/ 979248 w 7467663"/>
              <a:gd name="connsiteY246" fmla="*/ 3221003 h 6858000"/>
              <a:gd name="connsiteX247" fmla="*/ 1053282 w 7467663"/>
              <a:gd name="connsiteY247" fmla="*/ 3185247 h 6858000"/>
              <a:gd name="connsiteX248" fmla="*/ 1320603 w 7467663"/>
              <a:gd name="connsiteY248" fmla="*/ 3081281 h 6858000"/>
              <a:gd name="connsiteX249" fmla="*/ 1238695 w 7467663"/>
              <a:gd name="connsiteY249" fmla="*/ 3076820 h 6858000"/>
              <a:gd name="connsiteX250" fmla="*/ 5425627 w 7467663"/>
              <a:gd name="connsiteY250" fmla="*/ 2954192 h 6858000"/>
              <a:gd name="connsiteX251" fmla="*/ 5470770 w 7467663"/>
              <a:gd name="connsiteY251" fmla="*/ 3005435 h 6858000"/>
              <a:gd name="connsiteX252" fmla="*/ 5519779 w 7467663"/>
              <a:gd name="connsiteY252" fmla="*/ 4359223 h 6858000"/>
              <a:gd name="connsiteX253" fmla="*/ 5520293 w 7467663"/>
              <a:gd name="connsiteY253" fmla="*/ 4360602 h 6858000"/>
              <a:gd name="connsiteX254" fmla="*/ 5767221 w 7467663"/>
              <a:gd name="connsiteY254" fmla="*/ 4665564 h 6858000"/>
              <a:gd name="connsiteX255" fmla="*/ 6937169 w 7467663"/>
              <a:gd name="connsiteY255" fmla="*/ 4815941 h 6858000"/>
              <a:gd name="connsiteX256" fmla="*/ 6953922 w 7467663"/>
              <a:gd name="connsiteY256" fmla="*/ 4890068 h 6858000"/>
              <a:gd name="connsiteX257" fmla="*/ 6071359 w 7467663"/>
              <a:gd name="connsiteY257" fmla="*/ 4770770 h 6858000"/>
              <a:gd name="connsiteX258" fmla="*/ 6038839 w 7467663"/>
              <a:gd name="connsiteY258" fmla="*/ 4764474 h 6858000"/>
              <a:gd name="connsiteX259" fmla="*/ 6038706 w 7467663"/>
              <a:gd name="connsiteY259" fmla="*/ 4763847 h 6858000"/>
              <a:gd name="connsiteX260" fmla="*/ 6037784 w 7467663"/>
              <a:gd name="connsiteY260" fmla="*/ 4764270 h 6858000"/>
              <a:gd name="connsiteX261" fmla="*/ 6038839 w 7467663"/>
              <a:gd name="connsiteY261" fmla="*/ 4764474 h 6858000"/>
              <a:gd name="connsiteX262" fmla="*/ 6040338 w 7467663"/>
              <a:gd name="connsiteY262" fmla="*/ 4771418 h 6858000"/>
              <a:gd name="connsiteX263" fmla="*/ 6024488 w 7467663"/>
              <a:gd name="connsiteY263" fmla="*/ 4809903 h 6858000"/>
              <a:gd name="connsiteX264" fmla="*/ 5599771 w 7467663"/>
              <a:gd name="connsiteY264" fmla="*/ 5509652 h 6858000"/>
              <a:gd name="connsiteX265" fmla="*/ 5548843 w 7467663"/>
              <a:gd name="connsiteY265" fmla="*/ 5563845 h 6858000"/>
              <a:gd name="connsiteX266" fmla="*/ 5940952 w 7467663"/>
              <a:gd name="connsiteY266" fmla="*/ 6250028 h 6858000"/>
              <a:gd name="connsiteX267" fmla="*/ 6043441 w 7467663"/>
              <a:gd name="connsiteY267" fmla="*/ 6665847 h 6858000"/>
              <a:gd name="connsiteX268" fmla="*/ 6093432 w 7467663"/>
              <a:gd name="connsiteY268" fmla="*/ 6858000 h 6858000"/>
              <a:gd name="connsiteX269" fmla="*/ 6034344 w 7467663"/>
              <a:gd name="connsiteY269" fmla="*/ 6858000 h 6858000"/>
              <a:gd name="connsiteX270" fmla="*/ 6026679 w 7467663"/>
              <a:gd name="connsiteY270" fmla="*/ 6836959 h 6858000"/>
              <a:gd name="connsiteX271" fmla="*/ 5800441 w 7467663"/>
              <a:gd name="connsiteY271" fmla="*/ 6335286 h 6858000"/>
              <a:gd name="connsiteX272" fmla="*/ 5526562 w 7467663"/>
              <a:gd name="connsiteY272" fmla="*/ 5705388 h 6858000"/>
              <a:gd name="connsiteX273" fmla="*/ 5519640 w 7467663"/>
              <a:gd name="connsiteY273" fmla="*/ 5683774 h 6858000"/>
              <a:gd name="connsiteX274" fmla="*/ 5844559 w 7467663"/>
              <a:gd name="connsiteY274" fmla="*/ 6553349 h 6858000"/>
              <a:gd name="connsiteX275" fmla="*/ 5975994 w 7467663"/>
              <a:gd name="connsiteY275" fmla="*/ 6858000 h 6858000"/>
              <a:gd name="connsiteX276" fmla="*/ 5898547 w 7467663"/>
              <a:gd name="connsiteY276" fmla="*/ 6858000 h 6858000"/>
              <a:gd name="connsiteX277" fmla="*/ 5682041 w 7467663"/>
              <a:gd name="connsiteY277" fmla="*/ 6355860 h 6858000"/>
              <a:gd name="connsiteX278" fmla="*/ 5461758 w 7467663"/>
              <a:gd name="connsiteY278" fmla="*/ 5820220 h 6858000"/>
              <a:gd name="connsiteX279" fmla="*/ 5237282 w 7467663"/>
              <a:gd name="connsiteY279" fmla="*/ 6579086 h 6858000"/>
              <a:gd name="connsiteX280" fmla="*/ 5115009 w 7467663"/>
              <a:gd name="connsiteY280" fmla="*/ 6858000 h 6858000"/>
              <a:gd name="connsiteX281" fmla="*/ 5028074 w 7467663"/>
              <a:gd name="connsiteY281" fmla="*/ 6858000 h 6858000"/>
              <a:gd name="connsiteX282" fmla="*/ 5079508 w 7467663"/>
              <a:gd name="connsiteY282" fmla="*/ 6749074 h 6858000"/>
              <a:gd name="connsiteX283" fmla="*/ 5371846 w 7467663"/>
              <a:gd name="connsiteY283" fmla="*/ 5924413 h 6858000"/>
              <a:gd name="connsiteX284" fmla="*/ 5270512 w 7467663"/>
              <a:gd name="connsiteY284" fmla="*/ 6138975 h 6858000"/>
              <a:gd name="connsiteX285" fmla="*/ 5062409 w 7467663"/>
              <a:gd name="connsiteY285" fmla="*/ 6653544 h 6858000"/>
              <a:gd name="connsiteX286" fmla="*/ 5036628 w 7467663"/>
              <a:gd name="connsiteY286" fmla="*/ 6754247 h 6858000"/>
              <a:gd name="connsiteX287" fmla="*/ 5009112 w 7467663"/>
              <a:gd name="connsiteY287" fmla="*/ 6858000 h 6858000"/>
              <a:gd name="connsiteX288" fmla="*/ 4976679 w 7467663"/>
              <a:gd name="connsiteY288" fmla="*/ 6858000 h 6858000"/>
              <a:gd name="connsiteX289" fmla="*/ 5006537 w 7467663"/>
              <a:gd name="connsiteY289" fmla="*/ 6747068 h 6858000"/>
              <a:gd name="connsiteX290" fmla="*/ 5032723 w 7467663"/>
              <a:gd name="connsiteY290" fmla="*/ 6644957 h 6858000"/>
              <a:gd name="connsiteX291" fmla="*/ 5242949 w 7467663"/>
              <a:gd name="connsiteY291" fmla="*/ 6125175 h 6858000"/>
              <a:gd name="connsiteX292" fmla="*/ 5286321 w 7467663"/>
              <a:gd name="connsiteY292" fmla="*/ 6033555 h 6858000"/>
              <a:gd name="connsiteX293" fmla="*/ 5008210 w 7467663"/>
              <a:gd name="connsiteY293" fmla="*/ 6649194 h 6858000"/>
              <a:gd name="connsiteX294" fmla="*/ 4986321 w 7467663"/>
              <a:gd name="connsiteY294" fmla="*/ 6765687 h 6858000"/>
              <a:gd name="connsiteX295" fmla="*/ 4973474 w 7467663"/>
              <a:gd name="connsiteY295" fmla="*/ 6858000 h 6858000"/>
              <a:gd name="connsiteX296" fmla="*/ 4907178 w 7467663"/>
              <a:gd name="connsiteY296" fmla="*/ 6858000 h 6858000"/>
              <a:gd name="connsiteX297" fmla="*/ 4910810 w 7467663"/>
              <a:gd name="connsiteY297" fmla="*/ 6829660 h 6858000"/>
              <a:gd name="connsiteX298" fmla="*/ 4987461 w 7467663"/>
              <a:gd name="connsiteY298" fmla="*/ 6432994 h 6858000"/>
              <a:gd name="connsiteX299" fmla="*/ 5179262 w 7467663"/>
              <a:gd name="connsiteY299" fmla="*/ 6035044 h 6858000"/>
              <a:gd name="connsiteX300" fmla="*/ 4689678 w 7467663"/>
              <a:gd name="connsiteY300" fmla="*/ 6440241 h 6858000"/>
              <a:gd name="connsiteX301" fmla="*/ 4477543 w 7467663"/>
              <a:gd name="connsiteY301" fmla="*/ 6674836 h 6858000"/>
              <a:gd name="connsiteX302" fmla="*/ 4329957 w 7467663"/>
              <a:gd name="connsiteY302" fmla="*/ 6858000 h 6858000"/>
              <a:gd name="connsiteX303" fmla="*/ 4218595 w 7467663"/>
              <a:gd name="connsiteY303" fmla="*/ 6858000 h 6858000"/>
              <a:gd name="connsiteX304" fmla="*/ 4368888 w 7467663"/>
              <a:gd name="connsiteY304" fmla="*/ 6668412 h 6858000"/>
              <a:gd name="connsiteX305" fmla="*/ 4563091 w 7467663"/>
              <a:gd name="connsiteY305" fmla="*/ 6442508 h 6858000"/>
              <a:gd name="connsiteX306" fmla="*/ 5387324 w 7467663"/>
              <a:gd name="connsiteY306" fmla="*/ 5705830 h 6858000"/>
              <a:gd name="connsiteX307" fmla="*/ 5073620 w 7467663"/>
              <a:gd name="connsiteY307" fmla="*/ 5955437 h 6858000"/>
              <a:gd name="connsiteX308" fmla="*/ 4689789 w 7467663"/>
              <a:gd name="connsiteY308" fmla="*/ 6268382 h 6858000"/>
              <a:gd name="connsiteX309" fmla="*/ 4418722 w 7467663"/>
              <a:gd name="connsiteY309" fmla="*/ 6570886 h 6858000"/>
              <a:gd name="connsiteX310" fmla="*/ 4214944 w 7467663"/>
              <a:gd name="connsiteY310" fmla="*/ 6858000 h 6858000"/>
              <a:gd name="connsiteX311" fmla="*/ 4177898 w 7467663"/>
              <a:gd name="connsiteY311" fmla="*/ 6858000 h 6858000"/>
              <a:gd name="connsiteX312" fmla="*/ 4391597 w 7467663"/>
              <a:gd name="connsiteY312" fmla="*/ 6556370 h 6858000"/>
              <a:gd name="connsiteX313" fmla="*/ 4668889 w 7467663"/>
              <a:gd name="connsiteY313" fmla="*/ 6246399 h 6858000"/>
              <a:gd name="connsiteX314" fmla="*/ 5055427 w 7467663"/>
              <a:gd name="connsiteY314" fmla="*/ 5931476 h 6858000"/>
              <a:gd name="connsiteX315" fmla="*/ 5371814 w 7467663"/>
              <a:gd name="connsiteY315" fmla="*/ 5678975 h 6858000"/>
              <a:gd name="connsiteX316" fmla="*/ 4987918 w 7467663"/>
              <a:gd name="connsiteY316" fmla="*/ 5838701 h 6858000"/>
              <a:gd name="connsiteX317" fmla="*/ 4317146 w 7467663"/>
              <a:gd name="connsiteY317" fmla="*/ 6587716 h 6858000"/>
              <a:gd name="connsiteX318" fmla="*/ 4171627 w 7467663"/>
              <a:gd name="connsiteY318" fmla="*/ 6858000 h 6858000"/>
              <a:gd name="connsiteX319" fmla="*/ 4081585 w 7467663"/>
              <a:gd name="connsiteY319" fmla="*/ 6858000 h 6858000"/>
              <a:gd name="connsiteX320" fmla="*/ 4238603 w 7467663"/>
              <a:gd name="connsiteY320" fmla="*/ 6559341 h 6858000"/>
              <a:gd name="connsiteX321" fmla="*/ 4778333 w 7467663"/>
              <a:gd name="connsiteY321" fmla="*/ 5873626 h 6858000"/>
              <a:gd name="connsiteX322" fmla="*/ 5414185 w 7467663"/>
              <a:gd name="connsiteY322" fmla="*/ 5573882 h 6858000"/>
              <a:gd name="connsiteX323" fmla="*/ 5959648 w 7467663"/>
              <a:gd name="connsiteY323" fmla="*/ 4760797 h 6858000"/>
              <a:gd name="connsiteX324" fmla="*/ 5355019 w 7467663"/>
              <a:gd name="connsiteY324" fmla="*/ 4734672 h 6858000"/>
              <a:gd name="connsiteX325" fmla="*/ 5083565 w 7467663"/>
              <a:gd name="connsiteY325" fmla="*/ 5179121 h 6858000"/>
              <a:gd name="connsiteX326" fmla="*/ 4713577 w 7467663"/>
              <a:gd name="connsiteY326" fmla="*/ 5616803 h 6858000"/>
              <a:gd name="connsiteX327" fmla="*/ 3989559 w 7467663"/>
              <a:gd name="connsiteY327" fmla="*/ 6145945 h 6858000"/>
              <a:gd name="connsiteX328" fmla="*/ 3939824 w 7467663"/>
              <a:gd name="connsiteY328" fmla="*/ 6066900 h 6858000"/>
              <a:gd name="connsiteX329" fmla="*/ 4584537 w 7467663"/>
              <a:gd name="connsiteY329" fmla="*/ 5324826 h 6858000"/>
              <a:gd name="connsiteX330" fmla="*/ 5037105 w 7467663"/>
              <a:gd name="connsiteY330" fmla="*/ 5088765 h 6858000"/>
              <a:gd name="connsiteX331" fmla="*/ 5039930 w 7467663"/>
              <a:gd name="connsiteY331" fmla="*/ 5089585 h 6858000"/>
              <a:gd name="connsiteX332" fmla="*/ 5263764 w 7467663"/>
              <a:gd name="connsiteY332" fmla="*/ 4735525 h 6858000"/>
              <a:gd name="connsiteX333" fmla="*/ 4086300 w 7467663"/>
              <a:gd name="connsiteY333" fmla="*/ 4884599 h 6858000"/>
              <a:gd name="connsiteX334" fmla="*/ 4085485 w 7467663"/>
              <a:gd name="connsiteY334" fmla="*/ 4899070 h 6858000"/>
              <a:gd name="connsiteX335" fmla="*/ 3871915 w 7467663"/>
              <a:gd name="connsiteY335" fmla="*/ 5253645 h 6858000"/>
              <a:gd name="connsiteX336" fmla="*/ 3799374 w 7467663"/>
              <a:gd name="connsiteY336" fmla="*/ 5466127 h 6858000"/>
              <a:gd name="connsiteX337" fmla="*/ 3498850 w 7467663"/>
              <a:gd name="connsiteY337" fmla="*/ 6661888 h 6858000"/>
              <a:gd name="connsiteX338" fmla="*/ 3399216 w 7467663"/>
              <a:gd name="connsiteY338" fmla="*/ 6858000 h 6858000"/>
              <a:gd name="connsiteX339" fmla="*/ 3303688 w 7467663"/>
              <a:gd name="connsiteY339" fmla="*/ 6858000 h 6858000"/>
              <a:gd name="connsiteX340" fmla="*/ 3391774 w 7467663"/>
              <a:gd name="connsiteY340" fmla="*/ 6697181 h 6858000"/>
              <a:gd name="connsiteX341" fmla="*/ 3735540 w 7467663"/>
              <a:gd name="connsiteY341" fmla="*/ 5546923 h 6858000"/>
              <a:gd name="connsiteX342" fmla="*/ 3729438 w 7467663"/>
              <a:gd name="connsiteY342" fmla="*/ 5569058 h 6858000"/>
              <a:gd name="connsiteX343" fmla="*/ 3707782 w 7467663"/>
              <a:gd name="connsiteY343" fmla="*/ 5644908 h 6858000"/>
              <a:gd name="connsiteX344" fmla="*/ 3583827 w 7467663"/>
              <a:gd name="connsiteY344" fmla="*/ 6039215 h 6858000"/>
              <a:gd name="connsiteX345" fmla="*/ 3547861 w 7467663"/>
              <a:gd name="connsiteY345" fmla="*/ 6129609 h 6858000"/>
              <a:gd name="connsiteX346" fmla="*/ 3490905 w 7467663"/>
              <a:gd name="connsiteY346" fmla="*/ 6277660 h 6858000"/>
              <a:gd name="connsiteX347" fmla="*/ 3455859 w 7467663"/>
              <a:gd name="connsiteY347" fmla="*/ 6391301 h 6858000"/>
              <a:gd name="connsiteX348" fmla="*/ 3429112 w 7467663"/>
              <a:gd name="connsiteY348" fmla="*/ 6479469 h 6858000"/>
              <a:gd name="connsiteX349" fmla="*/ 3304862 w 7467663"/>
              <a:gd name="connsiteY349" fmla="*/ 6796476 h 6858000"/>
              <a:gd name="connsiteX350" fmla="*/ 3276071 w 7467663"/>
              <a:gd name="connsiteY350" fmla="*/ 6858000 h 6858000"/>
              <a:gd name="connsiteX351" fmla="*/ 3240805 w 7467663"/>
              <a:gd name="connsiteY351" fmla="*/ 6858000 h 6858000"/>
              <a:gd name="connsiteX352" fmla="*/ 3275917 w 7467663"/>
              <a:gd name="connsiteY352" fmla="*/ 6783192 h 6858000"/>
              <a:gd name="connsiteX353" fmla="*/ 3399358 w 7467663"/>
              <a:gd name="connsiteY353" fmla="*/ 6469011 h 6858000"/>
              <a:gd name="connsiteX354" fmla="*/ 3425650 w 7467663"/>
              <a:gd name="connsiteY354" fmla="*/ 6381333 h 6858000"/>
              <a:gd name="connsiteX355" fmla="*/ 3460661 w 7467663"/>
              <a:gd name="connsiteY355" fmla="*/ 6266763 h 6858000"/>
              <a:gd name="connsiteX356" fmla="*/ 3518021 w 7467663"/>
              <a:gd name="connsiteY356" fmla="*/ 6117298 h 6858000"/>
              <a:gd name="connsiteX357" fmla="*/ 3554035 w 7467663"/>
              <a:gd name="connsiteY357" fmla="*/ 6027832 h 6858000"/>
              <a:gd name="connsiteX358" fmla="*/ 3677174 w 7467663"/>
              <a:gd name="connsiteY358" fmla="*/ 5636351 h 6858000"/>
              <a:gd name="connsiteX359" fmla="*/ 3698819 w 7467663"/>
              <a:gd name="connsiteY359" fmla="*/ 5560503 h 6858000"/>
              <a:gd name="connsiteX360" fmla="*/ 3702094 w 7467663"/>
              <a:gd name="connsiteY360" fmla="*/ 5549194 h 6858000"/>
              <a:gd name="connsiteX361" fmla="*/ 3398355 w 7467663"/>
              <a:gd name="connsiteY361" fmla="*/ 6094603 h 6858000"/>
              <a:gd name="connsiteX362" fmla="*/ 3193941 w 7467663"/>
              <a:gd name="connsiteY362" fmla="*/ 6798775 h 6858000"/>
              <a:gd name="connsiteX363" fmla="*/ 3184140 w 7467663"/>
              <a:gd name="connsiteY363" fmla="*/ 6858000 h 6858000"/>
              <a:gd name="connsiteX364" fmla="*/ 3099978 w 7467663"/>
              <a:gd name="connsiteY364" fmla="*/ 6858000 h 6858000"/>
              <a:gd name="connsiteX365" fmla="*/ 3101556 w 7467663"/>
              <a:gd name="connsiteY365" fmla="*/ 6843337 h 6858000"/>
              <a:gd name="connsiteX366" fmla="*/ 3370162 w 7467663"/>
              <a:gd name="connsiteY366" fmla="*/ 5785550 h 6858000"/>
              <a:gd name="connsiteX367" fmla="*/ 3746477 w 7467663"/>
              <a:gd name="connsiteY367" fmla="*/ 5377889 h 6858000"/>
              <a:gd name="connsiteX368" fmla="*/ 3863399 w 7467663"/>
              <a:gd name="connsiteY368" fmla="*/ 5087257 h 6858000"/>
              <a:gd name="connsiteX369" fmla="*/ 3968712 w 7467663"/>
              <a:gd name="connsiteY369" fmla="*/ 4913989 h 6858000"/>
              <a:gd name="connsiteX370" fmla="*/ 2792390 w 7467663"/>
              <a:gd name="connsiteY370" fmla="*/ 5382974 h 6858000"/>
              <a:gd name="connsiteX371" fmla="*/ 2714982 w 7467663"/>
              <a:gd name="connsiteY371" fmla="*/ 5427051 h 6858000"/>
              <a:gd name="connsiteX372" fmla="*/ 2813361 w 7467663"/>
              <a:gd name="connsiteY372" fmla="*/ 6023912 h 6858000"/>
              <a:gd name="connsiteX373" fmla="*/ 2688430 w 7467663"/>
              <a:gd name="connsiteY373" fmla="*/ 6801564 h 6858000"/>
              <a:gd name="connsiteX374" fmla="*/ 2629626 w 7467663"/>
              <a:gd name="connsiteY374" fmla="*/ 6763394 h 6858000"/>
              <a:gd name="connsiteX375" fmla="*/ 2565328 w 7467663"/>
              <a:gd name="connsiteY375" fmla="*/ 5516399 h 6858000"/>
              <a:gd name="connsiteX376" fmla="*/ 1922999 w 7467663"/>
              <a:gd name="connsiteY376" fmla="*/ 5980343 h 6858000"/>
              <a:gd name="connsiteX377" fmla="*/ 1950261 w 7467663"/>
              <a:gd name="connsiteY377" fmla="*/ 6405858 h 6858000"/>
              <a:gd name="connsiteX378" fmla="*/ 2365554 w 7467663"/>
              <a:gd name="connsiteY378" fmla="*/ 6759107 h 6858000"/>
              <a:gd name="connsiteX379" fmla="*/ 2424142 w 7467663"/>
              <a:gd name="connsiteY379" fmla="*/ 6858000 h 6858000"/>
              <a:gd name="connsiteX380" fmla="*/ 2395994 w 7467663"/>
              <a:gd name="connsiteY380" fmla="*/ 6858000 h 6858000"/>
              <a:gd name="connsiteX381" fmla="*/ 2392863 w 7467663"/>
              <a:gd name="connsiteY381" fmla="*/ 6852964 h 6858000"/>
              <a:gd name="connsiteX382" fmla="*/ 2017589 w 7467663"/>
              <a:gd name="connsiteY382" fmla="*/ 6493982 h 6858000"/>
              <a:gd name="connsiteX383" fmla="*/ 2147336 w 7467663"/>
              <a:gd name="connsiteY383" fmla="*/ 6594052 h 6858000"/>
              <a:gd name="connsiteX384" fmla="*/ 2207047 w 7467663"/>
              <a:gd name="connsiteY384" fmla="*/ 6654540 h 6858000"/>
              <a:gd name="connsiteX385" fmla="*/ 2299106 w 7467663"/>
              <a:gd name="connsiteY385" fmla="*/ 6778931 h 6858000"/>
              <a:gd name="connsiteX386" fmla="*/ 2314430 w 7467663"/>
              <a:gd name="connsiteY386" fmla="*/ 6801144 h 6858000"/>
              <a:gd name="connsiteX387" fmla="*/ 2352406 w 7467663"/>
              <a:gd name="connsiteY387" fmla="*/ 6858000 h 6858000"/>
              <a:gd name="connsiteX388" fmla="*/ 2314492 w 7467663"/>
              <a:gd name="connsiteY388" fmla="*/ 6858000 h 6858000"/>
              <a:gd name="connsiteX389" fmla="*/ 2288095 w 7467663"/>
              <a:gd name="connsiteY389" fmla="*/ 6818030 h 6858000"/>
              <a:gd name="connsiteX390" fmla="*/ 2272768 w 7467663"/>
              <a:gd name="connsiteY390" fmla="*/ 6795822 h 6858000"/>
              <a:gd name="connsiteX391" fmla="*/ 2182715 w 7467663"/>
              <a:gd name="connsiteY391" fmla="*/ 6675071 h 6858000"/>
              <a:gd name="connsiteX392" fmla="*/ 2032061 w 7467663"/>
              <a:gd name="connsiteY392" fmla="*/ 6541380 h 6858000"/>
              <a:gd name="connsiteX393" fmla="*/ 2257220 w 7467663"/>
              <a:gd name="connsiteY393" fmla="*/ 6826257 h 6858000"/>
              <a:gd name="connsiteX394" fmla="*/ 2281324 w 7467663"/>
              <a:gd name="connsiteY394" fmla="*/ 6858000 h 6858000"/>
              <a:gd name="connsiteX395" fmla="*/ 2242860 w 7467663"/>
              <a:gd name="connsiteY395" fmla="*/ 6858000 h 6858000"/>
              <a:gd name="connsiteX396" fmla="*/ 2232818 w 7467663"/>
              <a:gd name="connsiteY396" fmla="*/ 6844926 h 6858000"/>
              <a:gd name="connsiteX397" fmla="*/ 1990172 w 7467663"/>
              <a:gd name="connsiteY397" fmla="*/ 6542121 h 6858000"/>
              <a:gd name="connsiteX398" fmla="*/ 2124090 w 7467663"/>
              <a:gd name="connsiteY398" fmla="*/ 6761017 h 6858000"/>
              <a:gd name="connsiteX399" fmla="*/ 2200380 w 7467663"/>
              <a:gd name="connsiteY399" fmla="*/ 6858000 h 6858000"/>
              <a:gd name="connsiteX400" fmla="*/ 2147507 w 7467663"/>
              <a:gd name="connsiteY400" fmla="*/ 6858000 h 6858000"/>
              <a:gd name="connsiteX401" fmla="*/ 2070668 w 7467663"/>
              <a:gd name="connsiteY401" fmla="*/ 6761520 h 6858000"/>
              <a:gd name="connsiteX402" fmla="*/ 1975142 w 7467663"/>
              <a:gd name="connsiteY402" fmla="*/ 6585570 h 6858000"/>
              <a:gd name="connsiteX403" fmla="*/ 2050035 w 7467663"/>
              <a:gd name="connsiteY403" fmla="*/ 6813345 h 6858000"/>
              <a:gd name="connsiteX404" fmla="*/ 2063025 w 7467663"/>
              <a:gd name="connsiteY404" fmla="*/ 6858000 h 6858000"/>
              <a:gd name="connsiteX405" fmla="*/ 2021675 w 7467663"/>
              <a:gd name="connsiteY405" fmla="*/ 6858000 h 6858000"/>
              <a:gd name="connsiteX406" fmla="*/ 2019308 w 7467663"/>
              <a:gd name="connsiteY406" fmla="*/ 6847118 h 6858000"/>
              <a:gd name="connsiteX407" fmla="*/ 1938835 w 7467663"/>
              <a:gd name="connsiteY407" fmla="*/ 6551160 h 6858000"/>
              <a:gd name="connsiteX408" fmla="*/ 1953230 w 7467663"/>
              <a:gd name="connsiteY408" fmla="*/ 6759699 h 6858000"/>
              <a:gd name="connsiteX409" fmla="*/ 1956763 w 7467663"/>
              <a:gd name="connsiteY409" fmla="*/ 6778191 h 6858000"/>
              <a:gd name="connsiteX410" fmla="*/ 1967925 w 7467663"/>
              <a:gd name="connsiteY410" fmla="*/ 6858000 h 6858000"/>
              <a:gd name="connsiteX411" fmla="*/ 1936622 w 7467663"/>
              <a:gd name="connsiteY411" fmla="*/ 6858000 h 6858000"/>
              <a:gd name="connsiteX412" fmla="*/ 1926261 w 7467663"/>
              <a:gd name="connsiteY412" fmla="*/ 6784064 h 6858000"/>
              <a:gd name="connsiteX413" fmla="*/ 1922724 w 7467663"/>
              <a:gd name="connsiteY413" fmla="*/ 6765577 h 6858000"/>
              <a:gd name="connsiteX414" fmla="*/ 1904650 w 7467663"/>
              <a:gd name="connsiteY414" fmla="*/ 6639616 h 6858000"/>
              <a:gd name="connsiteX415" fmla="*/ 1885273 w 7467663"/>
              <a:gd name="connsiteY415" fmla="*/ 6858000 h 6858000"/>
              <a:gd name="connsiteX416" fmla="*/ 1854363 w 7467663"/>
              <a:gd name="connsiteY416" fmla="*/ 6858000 h 6858000"/>
              <a:gd name="connsiteX417" fmla="*/ 1880391 w 7467663"/>
              <a:gd name="connsiteY417" fmla="*/ 6603796 h 6858000"/>
              <a:gd name="connsiteX418" fmla="*/ 1818273 w 7467663"/>
              <a:gd name="connsiteY418" fmla="*/ 6715729 h 6858000"/>
              <a:gd name="connsiteX419" fmla="*/ 1794691 w 7467663"/>
              <a:gd name="connsiteY419" fmla="*/ 6843239 h 6858000"/>
              <a:gd name="connsiteX420" fmla="*/ 1794914 w 7467663"/>
              <a:gd name="connsiteY420" fmla="*/ 6858000 h 6858000"/>
              <a:gd name="connsiteX421" fmla="*/ 1746128 w 7467663"/>
              <a:gd name="connsiteY421" fmla="*/ 6858000 h 6858000"/>
              <a:gd name="connsiteX422" fmla="*/ 1753934 w 7467663"/>
              <a:gd name="connsiteY422" fmla="*/ 6724796 h 6858000"/>
              <a:gd name="connsiteX423" fmla="*/ 1792053 w 7467663"/>
              <a:gd name="connsiteY423" fmla="*/ 6572396 h 6858000"/>
              <a:gd name="connsiteX424" fmla="*/ 1862248 w 7467663"/>
              <a:gd name="connsiteY424" fmla="*/ 6266397 h 6858000"/>
              <a:gd name="connsiteX425" fmla="*/ 1862250 w 7467663"/>
              <a:gd name="connsiteY425" fmla="*/ 6033531 h 6858000"/>
              <a:gd name="connsiteX426" fmla="*/ 1211999 w 7467663"/>
              <a:gd name="connsiteY426" fmla="*/ 6683610 h 6858000"/>
              <a:gd name="connsiteX427" fmla="*/ 1213266 w 7467663"/>
              <a:gd name="connsiteY427" fmla="*/ 6691947 h 6858000"/>
              <a:gd name="connsiteX428" fmla="*/ 1203370 w 7467663"/>
              <a:gd name="connsiteY428" fmla="*/ 6850676 h 6858000"/>
              <a:gd name="connsiteX429" fmla="*/ 1203671 w 7467663"/>
              <a:gd name="connsiteY429" fmla="*/ 6858000 h 6858000"/>
              <a:gd name="connsiteX430" fmla="*/ 1143180 w 7467663"/>
              <a:gd name="connsiteY430" fmla="*/ 6858000 h 6858000"/>
              <a:gd name="connsiteX431" fmla="*/ 1142176 w 7467663"/>
              <a:gd name="connsiteY431" fmla="*/ 6766045 h 6858000"/>
              <a:gd name="connsiteX432" fmla="*/ 1067484 w 7467663"/>
              <a:gd name="connsiteY432" fmla="*/ 6858000 h 6858000"/>
              <a:gd name="connsiteX433" fmla="*/ 953928 w 7467663"/>
              <a:gd name="connsiteY433" fmla="*/ 6858000 h 6858000"/>
              <a:gd name="connsiteX434" fmla="*/ 959715 w 7467663"/>
              <a:gd name="connsiteY434" fmla="*/ 6850185 h 6858000"/>
              <a:gd name="connsiteX435" fmla="*/ 1483788 w 7467663"/>
              <a:gd name="connsiteY435" fmla="*/ 6259174 h 6858000"/>
              <a:gd name="connsiteX436" fmla="*/ 1100671 w 7467663"/>
              <a:gd name="connsiteY436" fmla="*/ 6252137 h 6858000"/>
              <a:gd name="connsiteX437" fmla="*/ 1090144 w 7467663"/>
              <a:gd name="connsiteY437" fmla="*/ 6256748 h 6858000"/>
              <a:gd name="connsiteX438" fmla="*/ 1095872 w 7467663"/>
              <a:gd name="connsiteY438" fmla="*/ 6271892 h 6858000"/>
              <a:gd name="connsiteX439" fmla="*/ 262785 w 7467663"/>
              <a:gd name="connsiteY439" fmla="*/ 6845450 h 6858000"/>
              <a:gd name="connsiteX440" fmla="*/ 209968 w 7467663"/>
              <a:gd name="connsiteY440" fmla="*/ 6770713 h 6858000"/>
              <a:gd name="connsiteX441" fmla="*/ 873460 w 7467663"/>
              <a:gd name="connsiteY441" fmla="*/ 6253768 h 6858000"/>
              <a:gd name="connsiteX442" fmla="*/ 192686 w 7467663"/>
              <a:gd name="connsiteY442" fmla="*/ 5849257 h 6858000"/>
              <a:gd name="connsiteX443" fmla="*/ 4696 w 7467663"/>
              <a:gd name="connsiteY443" fmla="*/ 5697668 h 6858000"/>
              <a:gd name="connsiteX444" fmla="*/ 0 w 7467663"/>
              <a:gd name="connsiteY444" fmla="*/ 5689984 h 6858000"/>
              <a:gd name="connsiteX445" fmla="*/ 0 w 7467663"/>
              <a:gd name="connsiteY445" fmla="*/ 5513472 h 6858000"/>
              <a:gd name="connsiteX446" fmla="*/ 174101 w 7467663"/>
              <a:gd name="connsiteY446" fmla="*/ 5620277 h 6858000"/>
              <a:gd name="connsiteX447" fmla="*/ 891800 w 7467663"/>
              <a:gd name="connsiteY447" fmla="*/ 6036935 h 6858000"/>
              <a:gd name="connsiteX448" fmla="*/ 1072219 w 7467663"/>
              <a:gd name="connsiteY448" fmla="*/ 6169443 h 6858000"/>
              <a:gd name="connsiteX449" fmla="*/ 1074117 w 7467663"/>
              <a:gd name="connsiteY449" fmla="*/ 6170301 h 6858000"/>
              <a:gd name="connsiteX450" fmla="*/ 1083114 w 7467663"/>
              <a:gd name="connsiteY450" fmla="*/ 6174131 h 6858000"/>
              <a:gd name="connsiteX451" fmla="*/ 1543010 w 7467663"/>
              <a:gd name="connsiteY451" fmla="*/ 6191140 h 6858000"/>
              <a:gd name="connsiteX452" fmla="*/ 1551080 w 7467663"/>
              <a:gd name="connsiteY452" fmla="*/ 6195006 h 6858000"/>
              <a:gd name="connsiteX453" fmla="*/ 2345443 w 7467663"/>
              <a:gd name="connsiteY453" fmla="*/ 5549882 h 6858000"/>
              <a:gd name="connsiteX454" fmla="*/ 1721499 w 7467663"/>
              <a:gd name="connsiteY454" fmla="*/ 5599969 h 6858000"/>
              <a:gd name="connsiteX455" fmla="*/ 767716 w 7467663"/>
              <a:gd name="connsiteY455" fmla="*/ 5472768 h 6858000"/>
              <a:gd name="connsiteX456" fmla="*/ 722147 w 7467663"/>
              <a:gd name="connsiteY456" fmla="*/ 5393091 h 6858000"/>
              <a:gd name="connsiteX457" fmla="*/ 1485552 w 7467663"/>
              <a:gd name="connsiteY457" fmla="*/ 5313202 h 6858000"/>
              <a:gd name="connsiteX458" fmla="*/ 2143004 w 7467663"/>
              <a:gd name="connsiteY458" fmla="*/ 5402420 h 6858000"/>
              <a:gd name="connsiteX459" fmla="*/ 1933391 w 7467663"/>
              <a:gd name="connsiteY459" fmla="*/ 5156971 h 6858000"/>
              <a:gd name="connsiteX460" fmla="*/ 1827118 w 7467663"/>
              <a:gd name="connsiteY460" fmla="*/ 4968410 h 6858000"/>
              <a:gd name="connsiteX461" fmla="*/ 1837349 w 7467663"/>
              <a:gd name="connsiteY461" fmla="*/ 4956357 h 6858000"/>
              <a:gd name="connsiteX462" fmla="*/ 2162835 w 7467663"/>
              <a:gd name="connsiteY462" fmla="*/ 5187853 h 6858000"/>
              <a:gd name="connsiteX463" fmla="*/ 2257167 w 7467663"/>
              <a:gd name="connsiteY463" fmla="*/ 5462123 h 6858000"/>
              <a:gd name="connsiteX464" fmla="*/ 2261598 w 7467663"/>
              <a:gd name="connsiteY464" fmla="*/ 5467998 h 6858000"/>
              <a:gd name="connsiteX465" fmla="*/ 2437177 w 7467663"/>
              <a:gd name="connsiteY465" fmla="*/ 5479608 h 6858000"/>
              <a:gd name="connsiteX466" fmla="*/ 2445247 w 7467663"/>
              <a:gd name="connsiteY466" fmla="*/ 5483476 h 6858000"/>
              <a:gd name="connsiteX467" fmla="*/ 2743626 w 7467663"/>
              <a:gd name="connsiteY467" fmla="*/ 5304819 h 6858000"/>
              <a:gd name="connsiteX468" fmla="*/ 3048102 w 7467663"/>
              <a:gd name="connsiteY468" fmla="*/ 5150595 h 6858000"/>
              <a:gd name="connsiteX469" fmla="*/ 1799414 w 7467663"/>
              <a:gd name="connsiteY469" fmla="*/ 4694732 h 6858000"/>
              <a:gd name="connsiteX470" fmla="*/ 1771735 w 7467663"/>
              <a:gd name="connsiteY470" fmla="*/ 4619929 h 6858000"/>
              <a:gd name="connsiteX471" fmla="*/ 3104273 w 7467663"/>
              <a:gd name="connsiteY471" fmla="*/ 5076159 h 6858000"/>
              <a:gd name="connsiteX472" fmla="*/ 3113245 w 7467663"/>
              <a:gd name="connsiteY472" fmla="*/ 5090705 h 6858000"/>
              <a:gd name="connsiteX473" fmla="*/ 3126294 w 7467663"/>
              <a:gd name="connsiteY473" fmla="*/ 5114400 h 6858000"/>
              <a:gd name="connsiteX474" fmla="*/ 3937433 w 7467663"/>
              <a:gd name="connsiteY474" fmla="*/ 4830473 h 6858000"/>
              <a:gd name="connsiteX475" fmla="*/ 3590475 w 7467663"/>
              <a:gd name="connsiteY475" fmla="*/ 4597974 h 6858000"/>
              <a:gd name="connsiteX476" fmla="*/ 3100264 w 7467663"/>
              <a:gd name="connsiteY476" fmla="*/ 4579845 h 6858000"/>
              <a:gd name="connsiteX477" fmla="*/ 2183576 w 7467663"/>
              <a:gd name="connsiteY477" fmla="*/ 4227150 h 6858000"/>
              <a:gd name="connsiteX478" fmla="*/ 2151029 w 7467663"/>
              <a:gd name="connsiteY478" fmla="*/ 4146947 h 6858000"/>
              <a:gd name="connsiteX479" fmla="*/ 3563434 w 7467663"/>
              <a:gd name="connsiteY479" fmla="*/ 4469115 h 6858000"/>
              <a:gd name="connsiteX480" fmla="*/ 3177952 w 7467663"/>
              <a:gd name="connsiteY480" fmla="*/ 3657386 h 6858000"/>
              <a:gd name="connsiteX481" fmla="*/ 3189263 w 7467663"/>
              <a:gd name="connsiteY481" fmla="*/ 3625726 h 6858000"/>
              <a:gd name="connsiteX482" fmla="*/ 3560912 w 7467663"/>
              <a:gd name="connsiteY482" fmla="*/ 4079863 h 6858000"/>
              <a:gd name="connsiteX483" fmla="*/ 3626636 w 7467663"/>
              <a:gd name="connsiteY483" fmla="*/ 4512230 h 6858000"/>
              <a:gd name="connsiteX484" fmla="*/ 3653088 w 7467663"/>
              <a:gd name="connsiteY484" fmla="*/ 4521417 h 6858000"/>
              <a:gd name="connsiteX485" fmla="*/ 3988128 w 7467663"/>
              <a:gd name="connsiteY485" fmla="*/ 4817267 h 6858000"/>
              <a:gd name="connsiteX486" fmla="*/ 4830582 w 7467663"/>
              <a:gd name="connsiteY486" fmla="*/ 4676000 h 6858000"/>
              <a:gd name="connsiteX487" fmla="*/ 4830100 w 7467663"/>
              <a:gd name="connsiteY487" fmla="*/ 4675554 h 6858000"/>
              <a:gd name="connsiteX488" fmla="*/ 4036318 w 7467663"/>
              <a:gd name="connsiteY488" fmla="*/ 4147013 h 6858000"/>
              <a:gd name="connsiteX489" fmla="*/ 3432098 w 7467663"/>
              <a:gd name="connsiteY489" fmla="*/ 3537312 h 6858000"/>
              <a:gd name="connsiteX490" fmla="*/ 3446761 w 7467663"/>
              <a:gd name="connsiteY490" fmla="*/ 3461278 h 6858000"/>
              <a:gd name="connsiteX491" fmla="*/ 4419733 w 7467663"/>
              <a:gd name="connsiteY491" fmla="*/ 3963555 h 6858000"/>
              <a:gd name="connsiteX492" fmla="*/ 4781371 w 7467663"/>
              <a:gd name="connsiteY492" fmla="*/ 4458604 h 6858000"/>
              <a:gd name="connsiteX493" fmla="*/ 4780440 w 7467663"/>
              <a:gd name="connsiteY493" fmla="*/ 4470290 h 6858000"/>
              <a:gd name="connsiteX494" fmla="*/ 4898954 w 7467663"/>
              <a:gd name="connsiteY494" fmla="*/ 4662092 h 6858000"/>
              <a:gd name="connsiteX495" fmla="*/ 4900699 w 7467663"/>
              <a:gd name="connsiteY495" fmla="*/ 4670867 h 6858000"/>
              <a:gd name="connsiteX496" fmla="*/ 5714511 w 7467663"/>
              <a:gd name="connsiteY496" fmla="*/ 4663483 h 6858000"/>
              <a:gd name="connsiteX497" fmla="*/ 5464793 w 7467663"/>
              <a:gd name="connsiteY497" fmla="*/ 4393556 h 6858000"/>
              <a:gd name="connsiteX498" fmla="*/ 5461897 w 7467663"/>
              <a:gd name="connsiteY498" fmla="*/ 4390879 h 6858000"/>
              <a:gd name="connsiteX499" fmla="*/ 4294126 w 7467663"/>
              <a:gd name="connsiteY499" fmla="*/ 3303048 h 6858000"/>
              <a:gd name="connsiteX500" fmla="*/ 4305321 w 7467663"/>
              <a:gd name="connsiteY500" fmla="*/ 3256953 h 6858000"/>
              <a:gd name="connsiteX501" fmla="*/ 4949299 w 7467663"/>
              <a:gd name="connsiteY501" fmla="*/ 3766336 h 6858000"/>
              <a:gd name="connsiteX502" fmla="*/ 5291452 w 7467663"/>
              <a:gd name="connsiteY502" fmla="*/ 4076801 h 6858000"/>
              <a:gd name="connsiteX503" fmla="*/ 5434998 w 7467663"/>
              <a:gd name="connsiteY503" fmla="*/ 4254100 h 6858000"/>
              <a:gd name="connsiteX504" fmla="*/ 5351015 w 7467663"/>
              <a:gd name="connsiteY504" fmla="*/ 3760989 h 6858000"/>
              <a:gd name="connsiteX505" fmla="*/ 5413780 w 7467663"/>
              <a:gd name="connsiteY505" fmla="*/ 2966265 h 6858000"/>
              <a:gd name="connsiteX506" fmla="*/ 5425627 w 7467663"/>
              <a:gd name="connsiteY506" fmla="*/ 2954192 h 6858000"/>
              <a:gd name="connsiteX507" fmla="*/ 6604735 w 7467663"/>
              <a:gd name="connsiteY507" fmla="*/ 2041381 h 6858000"/>
              <a:gd name="connsiteX508" fmla="*/ 7204487 w 7467663"/>
              <a:gd name="connsiteY508" fmla="*/ 2742112 h 6858000"/>
              <a:gd name="connsiteX509" fmla="*/ 7131592 w 7467663"/>
              <a:gd name="connsiteY509" fmla="*/ 2672096 h 6858000"/>
              <a:gd name="connsiteX510" fmla="*/ 6996344 w 7467663"/>
              <a:gd name="connsiteY510" fmla="*/ 2518310 h 6858000"/>
              <a:gd name="connsiteX511" fmla="*/ 6735495 w 7467663"/>
              <a:gd name="connsiteY511" fmla="*/ 2196890 h 6858000"/>
              <a:gd name="connsiteX512" fmla="*/ 6721901 w 7467663"/>
              <a:gd name="connsiteY512" fmla="*/ 2179274 h 6858000"/>
              <a:gd name="connsiteX513" fmla="*/ 6604735 w 7467663"/>
              <a:gd name="connsiteY513" fmla="*/ 2041381 h 6858000"/>
              <a:gd name="connsiteX514" fmla="*/ 6591670 w 7467663"/>
              <a:gd name="connsiteY514" fmla="*/ 1988277 h 6858000"/>
              <a:gd name="connsiteX515" fmla="*/ 6747349 w 7467663"/>
              <a:gd name="connsiteY515" fmla="*/ 2160069 h 6858000"/>
              <a:gd name="connsiteX516" fmla="*/ 6760943 w 7467663"/>
              <a:gd name="connsiteY516" fmla="*/ 2177686 h 6858000"/>
              <a:gd name="connsiteX517" fmla="*/ 7021065 w 7467663"/>
              <a:gd name="connsiteY517" fmla="*/ 2498102 h 6858000"/>
              <a:gd name="connsiteX518" fmla="*/ 7155223 w 7467663"/>
              <a:gd name="connsiteY518" fmla="*/ 2650386 h 6858000"/>
              <a:gd name="connsiteX519" fmla="*/ 7203167 w 7467663"/>
              <a:gd name="connsiteY519" fmla="*/ 2697288 h 6858000"/>
              <a:gd name="connsiteX520" fmla="*/ 6937703 w 7467663"/>
              <a:gd name="connsiteY520" fmla="*/ 2321981 h 6858000"/>
              <a:gd name="connsiteX521" fmla="*/ 6591670 w 7467663"/>
              <a:gd name="connsiteY521" fmla="*/ 1988277 h 6858000"/>
              <a:gd name="connsiteX522" fmla="*/ 5798671 w 7467663"/>
              <a:gd name="connsiteY522" fmla="*/ 1981601 h 6858000"/>
              <a:gd name="connsiteX523" fmla="*/ 5754709 w 7467663"/>
              <a:gd name="connsiteY523" fmla="*/ 2071454 h 6858000"/>
              <a:gd name="connsiteX524" fmla="*/ 5763044 w 7467663"/>
              <a:gd name="connsiteY524" fmla="*/ 2842206 h 6858000"/>
              <a:gd name="connsiteX525" fmla="*/ 5764974 w 7467663"/>
              <a:gd name="connsiteY525" fmla="*/ 2799609 h 6858000"/>
              <a:gd name="connsiteX526" fmla="*/ 5767665 w 7467663"/>
              <a:gd name="connsiteY526" fmla="*/ 2666409 h 6858000"/>
              <a:gd name="connsiteX527" fmla="*/ 5763055 w 7467663"/>
              <a:gd name="connsiteY527" fmla="*/ 2579705 h 6858000"/>
              <a:gd name="connsiteX528" fmla="*/ 5758079 w 7467663"/>
              <a:gd name="connsiteY528" fmla="*/ 2492508 h 6858000"/>
              <a:gd name="connsiteX529" fmla="*/ 5779325 w 7467663"/>
              <a:gd name="connsiteY529" fmla="*/ 2197069 h 6858000"/>
              <a:gd name="connsiteX530" fmla="*/ 5798671 w 7467663"/>
              <a:gd name="connsiteY530" fmla="*/ 1981601 h 6858000"/>
              <a:gd name="connsiteX531" fmla="*/ 5829202 w 7467663"/>
              <a:gd name="connsiteY531" fmla="*/ 1971679 h 6858000"/>
              <a:gd name="connsiteX532" fmla="*/ 5809558 w 7467663"/>
              <a:gd name="connsiteY532" fmla="*/ 2198043 h 6858000"/>
              <a:gd name="connsiteX533" fmla="*/ 5788653 w 7467663"/>
              <a:gd name="connsiteY533" fmla="*/ 2489430 h 6858000"/>
              <a:gd name="connsiteX534" fmla="*/ 5793439 w 7467663"/>
              <a:gd name="connsiteY534" fmla="*/ 2575235 h 6858000"/>
              <a:gd name="connsiteX535" fmla="*/ 5796837 w 7467663"/>
              <a:gd name="connsiteY535" fmla="*/ 2637633 h 6858000"/>
              <a:gd name="connsiteX536" fmla="*/ 5818614 w 7467663"/>
              <a:gd name="connsiteY536" fmla="*/ 2473055 h 6858000"/>
              <a:gd name="connsiteX537" fmla="*/ 5829202 w 7467663"/>
              <a:gd name="connsiteY537" fmla="*/ 1971679 h 6858000"/>
              <a:gd name="connsiteX538" fmla="*/ 5911389 w 7467663"/>
              <a:gd name="connsiteY538" fmla="*/ 1898371 h 6858000"/>
              <a:gd name="connsiteX539" fmla="*/ 6237627 w 7467663"/>
              <a:gd name="connsiteY539" fmla="*/ 2231921 h 6858000"/>
              <a:gd name="connsiteX540" fmla="*/ 5911389 w 7467663"/>
              <a:gd name="connsiteY540" fmla="*/ 1898371 h 6858000"/>
              <a:gd name="connsiteX541" fmla="*/ 6944437 w 7467663"/>
              <a:gd name="connsiteY541" fmla="*/ 1575402 h 6858000"/>
              <a:gd name="connsiteX542" fmla="*/ 6304730 w 7467663"/>
              <a:gd name="connsiteY542" fmla="*/ 1766654 h 6858000"/>
              <a:gd name="connsiteX543" fmla="*/ 6944437 w 7467663"/>
              <a:gd name="connsiteY543" fmla="*/ 1575402 h 6858000"/>
              <a:gd name="connsiteX544" fmla="*/ 7019523 w 7467663"/>
              <a:gd name="connsiteY544" fmla="*/ 1519450 h 6858000"/>
              <a:gd name="connsiteX545" fmla="*/ 6298091 w 7467663"/>
              <a:gd name="connsiteY545" fmla="*/ 1737122 h 6858000"/>
              <a:gd name="connsiteX546" fmla="*/ 7019523 w 7467663"/>
              <a:gd name="connsiteY546" fmla="*/ 1519450 h 6858000"/>
              <a:gd name="connsiteX547" fmla="*/ 2399523 w 7467663"/>
              <a:gd name="connsiteY547" fmla="*/ 1428234 h 6858000"/>
              <a:gd name="connsiteX548" fmla="*/ 2224982 w 7467663"/>
              <a:gd name="connsiteY548" fmla="*/ 1826201 h 6858000"/>
              <a:gd name="connsiteX549" fmla="*/ 2096099 w 7467663"/>
              <a:gd name="connsiteY549" fmla="*/ 2345900 h 6858000"/>
              <a:gd name="connsiteX550" fmla="*/ 2283317 w 7467663"/>
              <a:gd name="connsiteY550" fmla="*/ 1796925 h 6858000"/>
              <a:gd name="connsiteX551" fmla="*/ 2399523 w 7467663"/>
              <a:gd name="connsiteY551" fmla="*/ 1428234 h 6858000"/>
              <a:gd name="connsiteX552" fmla="*/ 2448558 w 7467663"/>
              <a:gd name="connsiteY552" fmla="*/ 1373435 h 6858000"/>
              <a:gd name="connsiteX553" fmla="*/ 2312521 w 7467663"/>
              <a:gd name="connsiteY553" fmla="*/ 1806140 h 6858000"/>
              <a:gd name="connsiteX554" fmla="*/ 2127533 w 7467663"/>
              <a:gd name="connsiteY554" fmla="*/ 2348380 h 6858000"/>
              <a:gd name="connsiteX555" fmla="*/ 2358080 w 7467663"/>
              <a:gd name="connsiteY555" fmla="*/ 1866134 h 6858000"/>
              <a:gd name="connsiteX556" fmla="*/ 2407436 w 7467663"/>
              <a:gd name="connsiteY556" fmla="*/ 1651070 h 6858000"/>
              <a:gd name="connsiteX557" fmla="*/ 2448558 w 7467663"/>
              <a:gd name="connsiteY557" fmla="*/ 1373435 h 6858000"/>
              <a:gd name="connsiteX558" fmla="*/ 278707 w 7467663"/>
              <a:gd name="connsiteY558" fmla="*/ 1352270 h 6858000"/>
              <a:gd name="connsiteX559" fmla="*/ 321570 w 7467663"/>
              <a:gd name="connsiteY559" fmla="*/ 1861610 h 6858000"/>
              <a:gd name="connsiteX560" fmla="*/ 294281 w 7467663"/>
              <a:gd name="connsiteY560" fmla="*/ 1440658 h 6858000"/>
              <a:gd name="connsiteX561" fmla="*/ 278707 w 7467663"/>
              <a:gd name="connsiteY561" fmla="*/ 1352270 h 6858000"/>
              <a:gd name="connsiteX562" fmla="*/ 1423821 w 7467663"/>
              <a:gd name="connsiteY562" fmla="*/ 1351958 h 6858000"/>
              <a:gd name="connsiteX563" fmla="*/ 1638521 w 7467663"/>
              <a:gd name="connsiteY563" fmla="*/ 1908470 h 6858000"/>
              <a:gd name="connsiteX564" fmla="*/ 1754199 w 7467663"/>
              <a:gd name="connsiteY564" fmla="*/ 2149284 h 6858000"/>
              <a:gd name="connsiteX565" fmla="*/ 1908359 w 7467663"/>
              <a:gd name="connsiteY565" fmla="*/ 2364988 h 6858000"/>
              <a:gd name="connsiteX566" fmla="*/ 1647661 w 7467663"/>
              <a:gd name="connsiteY566" fmla="*/ 1825945 h 6858000"/>
              <a:gd name="connsiteX567" fmla="*/ 1423821 w 7467663"/>
              <a:gd name="connsiteY567" fmla="*/ 1351958 h 6858000"/>
              <a:gd name="connsiteX568" fmla="*/ 1431890 w 7467663"/>
              <a:gd name="connsiteY568" fmla="*/ 1306475 h 6858000"/>
              <a:gd name="connsiteX569" fmla="*/ 1507597 w 7467663"/>
              <a:gd name="connsiteY569" fmla="*/ 1446132 h 6858000"/>
              <a:gd name="connsiteX570" fmla="*/ 1674586 w 7467663"/>
              <a:gd name="connsiteY570" fmla="*/ 1813832 h 6858000"/>
              <a:gd name="connsiteX571" fmla="*/ 1815950 w 7467663"/>
              <a:gd name="connsiteY571" fmla="*/ 2128564 h 6858000"/>
              <a:gd name="connsiteX572" fmla="*/ 1984242 w 7467663"/>
              <a:gd name="connsiteY572" fmla="*/ 2430829 h 6858000"/>
              <a:gd name="connsiteX573" fmla="*/ 2014023 w 7467663"/>
              <a:gd name="connsiteY573" fmla="*/ 2450995 h 6858000"/>
              <a:gd name="connsiteX574" fmla="*/ 1747337 w 7467663"/>
              <a:gd name="connsiteY574" fmla="*/ 1855264 h 6858000"/>
              <a:gd name="connsiteX575" fmla="*/ 1533749 w 7467663"/>
              <a:gd name="connsiteY575" fmla="*/ 1478656 h 6858000"/>
              <a:gd name="connsiteX576" fmla="*/ 1431890 w 7467663"/>
              <a:gd name="connsiteY576" fmla="*/ 1306475 h 6858000"/>
              <a:gd name="connsiteX577" fmla="*/ 5052692 w 7467663"/>
              <a:gd name="connsiteY577" fmla="*/ 1292994 h 6858000"/>
              <a:gd name="connsiteX578" fmla="*/ 5200661 w 7467663"/>
              <a:gd name="connsiteY578" fmla="*/ 1635186 h 6858000"/>
              <a:gd name="connsiteX579" fmla="*/ 5297138 w 7467663"/>
              <a:gd name="connsiteY579" fmla="*/ 1906351 h 6858000"/>
              <a:gd name="connsiteX580" fmla="*/ 5052692 w 7467663"/>
              <a:gd name="connsiteY580" fmla="*/ 1292994 h 6858000"/>
              <a:gd name="connsiteX581" fmla="*/ 5009948 w 7467663"/>
              <a:gd name="connsiteY581" fmla="*/ 1273619 h 6858000"/>
              <a:gd name="connsiteX582" fmla="*/ 5121777 w 7467663"/>
              <a:gd name="connsiteY582" fmla="*/ 1654213 h 6858000"/>
              <a:gd name="connsiteX583" fmla="*/ 5293545 w 7467663"/>
              <a:gd name="connsiteY583" fmla="*/ 2072247 h 6858000"/>
              <a:gd name="connsiteX584" fmla="*/ 5294042 w 7467663"/>
              <a:gd name="connsiteY584" fmla="*/ 2065019 h 6858000"/>
              <a:gd name="connsiteX585" fmla="*/ 5171936 w 7467663"/>
              <a:gd name="connsiteY585" fmla="*/ 1647613 h 6858000"/>
              <a:gd name="connsiteX586" fmla="*/ 5009948 w 7467663"/>
              <a:gd name="connsiteY586" fmla="*/ 1273619 h 6858000"/>
              <a:gd name="connsiteX587" fmla="*/ 655236 w 7467663"/>
              <a:gd name="connsiteY587" fmla="*/ 1268632 h 6858000"/>
              <a:gd name="connsiteX588" fmla="*/ 839521 w 7467663"/>
              <a:gd name="connsiteY588" fmla="*/ 1685315 h 6858000"/>
              <a:gd name="connsiteX589" fmla="*/ 1109416 w 7467663"/>
              <a:gd name="connsiteY589" fmla="*/ 2061663 h 6858000"/>
              <a:gd name="connsiteX590" fmla="*/ 1298300 w 7467663"/>
              <a:gd name="connsiteY590" fmla="*/ 2247742 h 6858000"/>
              <a:gd name="connsiteX591" fmla="*/ 1125871 w 7467663"/>
              <a:gd name="connsiteY591" fmla="*/ 1989513 h 6858000"/>
              <a:gd name="connsiteX592" fmla="*/ 981574 w 7467663"/>
              <a:gd name="connsiteY592" fmla="*/ 1783157 h 6858000"/>
              <a:gd name="connsiteX593" fmla="*/ 922198 w 7467663"/>
              <a:gd name="connsiteY593" fmla="*/ 1677437 h 6858000"/>
              <a:gd name="connsiteX594" fmla="*/ 869293 w 7467663"/>
              <a:gd name="connsiteY594" fmla="*/ 1583214 h 6858000"/>
              <a:gd name="connsiteX595" fmla="*/ 751431 w 7467663"/>
              <a:gd name="connsiteY595" fmla="*/ 1405731 h 6858000"/>
              <a:gd name="connsiteX596" fmla="*/ 655236 w 7467663"/>
              <a:gd name="connsiteY596" fmla="*/ 1268632 h 6858000"/>
              <a:gd name="connsiteX597" fmla="*/ 6516292 w 7467663"/>
              <a:gd name="connsiteY597" fmla="*/ 1263064 h 6858000"/>
              <a:gd name="connsiteX598" fmla="*/ 5736320 w 7467663"/>
              <a:gd name="connsiteY598" fmla="*/ 1501803 h 6858000"/>
              <a:gd name="connsiteX599" fmla="*/ 6516292 w 7467663"/>
              <a:gd name="connsiteY599" fmla="*/ 1263064 h 6858000"/>
              <a:gd name="connsiteX600" fmla="*/ 291466 w 7467663"/>
              <a:gd name="connsiteY600" fmla="*/ 1250369 h 6858000"/>
              <a:gd name="connsiteX601" fmla="*/ 323180 w 7467663"/>
              <a:gd name="connsiteY601" fmla="*/ 1435283 h 6858000"/>
              <a:gd name="connsiteX602" fmla="*/ 349381 w 7467663"/>
              <a:gd name="connsiteY602" fmla="*/ 1875041 h 6858000"/>
              <a:gd name="connsiteX603" fmla="*/ 374363 w 7467663"/>
              <a:gd name="connsiteY603" fmla="*/ 1506494 h 6858000"/>
              <a:gd name="connsiteX604" fmla="*/ 302168 w 7467663"/>
              <a:gd name="connsiteY604" fmla="*/ 1274495 h 6858000"/>
              <a:gd name="connsiteX605" fmla="*/ 291466 w 7467663"/>
              <a:gd name="connsiteY605" fmla="*/ 1250369 h 6858000"/>
              <a:gd name="connsiteX606" fmla="*/ 678222 w 7467663"/>
              <a:gd name="connsiteY606" fmla="*/ 1248670 h 6858000"/>
              <a:gd name="connsiteX607" fmla="*/ 775536 w 7467663"/>
              <a:gd name="connsiteY607" fmla="*/ 1388015 h 6858000"/>
              <a:gd name="connsiteX608" fmla="*/ 894529 w 7467663"/>
              <a:gd name="connsiteY608" fmla="*/ 1567739 h 6858000"/>
              <a:gd name="connsiteX609" fmla="*/ 948000 w 7467663"/>
              <a:gd name="connsiteY609" fmla="*/ 1663088 h 6858000"/>
              <a:gd name="connsiteX610" fmla="*/ 1006812 w 7467663"/>
              <a:gd name="connsiteY610" fmla="*/ 1767683 h 6858000"/>
              <a:gd name="connsiteX611" fmla="*/ 1149133 w 7467663"/>
              <a:gd name="connsiteY611" fmla="*/ 1971513 h 6858000"/>
              <a:gd name="connsiteX612" fmla="*/ 1333952 w 7467663"/>
              <a:gd name="connsiteY612" fmla="*/ 2251620 h 6858000"/>
              <a:gd name="connsiteX613" fmla="*/ 1337329 w 7467663"/>
              <a:gd name="connsiteY613" fmla="*/ 2258350 h 6858000"/>
              <a:gd name="connsiteX614" fmla="*/ 1014726 w 7467663"/>
              <a:gd name="connsiteY614" fmla="*/ 1615556 h 6858000"/>
              <a:gd name="connsiteX615" fmla="*/ 678222 w 7467663"/>
              <a:gd name="connsiteY615" fmla="*/ 1248670 h 6858000"/>
              <a:gd name="connsiteX616" fmla="*/ 6691602 w 7467663"/>
              <a:gd name="connsiteY616" fmla="*/ 1140573 h 6858000"/>
              <a:gd name="connsiteX617" fmla="*/ 6571100 w 7467663"/>
              <a:gd name="connsiteY617" fmla="*/ 1183662 h 6858000"/>
              <a:gd name="connsiteX618" fmla="*/ 6241687 w 7467663"/>
              <a:gd name="connsiteY618" fmla="*/ 1257600 h 6858000"/>
              <a:gd name="connsiteX619" fmla="*/ 5693009 w 7467663"/>
              <a:gd name="connsiteY619" fmla="*/ 1478256 h 6858000"/>
              <a:gd name="connsiteX620" fmla="*/ 6548420 w 7467663"/>
              <a:gd name="connsiteY620" fmla="*/ 1214599 h 6858000"/>
              <a:gd name="connsiteX621" fmla="*/ 6605473 w 7467663"/>
              <a:gd name="connsiteY621" fmla="*/ 1184686 h 6858000"/>
              <a:gd name="connsiteX622" fmla="*/ 6691602 w 7467663"/>
              <a:gd name="connsiteY622" fmla="*/ 1140573 h 6858000"/>
              <a:gd name="connsiteX623" fmla="*/ 4002475 w 7467663"/>
              <a:gd name="connsiteY623" fmla="*/ 1037802 h 6858000"/>
              <a:gd name="connsiteX624" fmla="*/ 4000324 w 7467663"/>
              <a:gd name="connsiteY624" fmla="*/ 1039362 h 6858000"/>
              <a:gd name="connsiteX625" fmla="*/ 4002862 w 7467663"/>
              <a:gd name="connsiteY625" fmla="*/ 1042866 h 6858000"/>
              <a:gd name="connsiteX626" fmla="*/ 4002475 w 7467663"/>
              <a:gd name="connsiteY626" fmla="*/ 1037802 h 6858000"/>
              <a:gd name="connsiteX627" fmla="*/ 506322 w 7467663"/>
              <a:gd name="connsiteY627" fmla="*/ 1020997 h 6858000"/>
              <a:gd name="connsiteX628" fmla="*/ 533068 w 7467663"/>
              <a:gd name="connsiteY628" fmla="*/ 1029409 h 6858000"/>
              <a:gd name="connsiteX629" fmla="*/ 1232525 w 7467663"/>
              <a:gd name="connsiteY629" fmla="*/ 1804675 h 6858000"/>
              <a:gd name="connsiteX630" fmla="*/ 1388858 w 7467663"/>
              <a:gd name="connsiteY630" fmla="*/ 2368011 h 6858000"/>
              <a:gd name="connsiteX631" fmla="*/ 1384098 w 7467663"/>
              <a:gd name="connsiteY631" fmla="*/ 2378125 h 6858000"/>
              <a:gd name="connsiteX632" fmla="*/ 1425393 w 7467663"/>
              <a:gd name="connsiteY632" fmla="*/ 2589124 h 6858000"/>
              <a:gd name="connsiteX633" fmla="*/ 1424001 w 7467663"/>
              <a:gd name="connsiteY633" fmla="*/ 2597541 h 6858000"/>
              <a:gd name="connsiteX634" fmla="*/ 2152729 w 7467663"/>
              <a:gd name="connsiteY634" fmla="*/ 2864487 h 6858000"/>
              <a:gd name="connsiteX635" fmla="*/ 2020609 w 7467663"/>
              <a:gd name="connsiteY635" fmla="*/ 2539671 h 6858000"/>
              <a:gd name="connsiteX636" fmla="*/ 2018920 w 7467663"/>
              <a:gd name="connsiteY636" fmla="*/ 2536309 h 6858000"/>
              <a:gd name="connsiteX637" fmla="*/ 1342441 w 7467663"/>
              <a:gd name="connsiteY637" fmla="*/ 1173017 h 6858000"/>
              <a:gd name="connsiteX638" fmla="*/ 1367925 w 7467663"/>
              <a:gd name="connsiteY638" fmla="*/ 1135648 h 6858000"/>
              <a:gd name="connsiteX639" fmla="*/ 1771401 w 7467663"/>
              <a:gd name="connsiteY639" fmla="*/ 1806673 h 6858000"/>
              <a:gd name="connsiteX640" fmla="*/ 1972385 w 7467663"/>
              <a:gd name="connsiteY640" fmla="*/ 2198735 h 6858000"/>
              <a:gd name="connsiteX641" fmla="*/ 2040892 w 7467663"/>
              <a:gd name="connsiteY641" fmla="*/ 2405205 h 6858000"/>
              <a:gd name="connsiteX642" fmla="*/ 2131689 w 7467663"/>
              <a:gd name="connsiteY642" fmla="*/ 1936926 h 6858000"/>
              <a:gd name="connsiteX643" fmla="*/ 2454820 w 7467663"/>
              <a:gd name="connsiteY643" fmla="*/ 1248808 h 6858000"/>
              <a:gd name="connsiteX644" fmla="*/ 2492512 w 7467663"/>
              <a:gd name="connsiteY644" fmla="*/ 1302920 h 6858000"/>
              <a:gd name="connsiteX645" fmla="*/ 2081216 w 7467663"/>
              <a:gd name="connsiteY645" fmla="*/ 2527513 h 6858000"/>
              <a:gd name="connsiteX646" fmla="*/ 2081211 w 7467663"/>
              <a:gd name="connsiteY646" fmla="*/ 2528916 h 6858000"/>
              <a:gd name="connsiteX647" fmla="*/ 2199067 w 7467663"/>
              <a:gd name="connsiteY647" fmla="*/ 2884061 h 6858000"/>
              <a:gd name="connsiteX648" fmla="*/ 3192586 w 7467663"/>
              <a:gd name="connsiteY648" fmla="*/ 3411496 h 6858000"/>
              <a:gd name="connsiteX649" fmla="*/ 3182620 w 7467663"/>
              <a:gd name="connsiteY649" fmla="*/ 3483279 h 6858000"/>
              <a:gd name="connsiteX650" fmla="*/ 2435119 w 7467663"/>
              <a:gd name="connsiteY650" fmla="*/ 3080173 h 6858000"/>
              <a:gd name="connsiteX651" fmla="*/ 2410152 w 7467663"/>
              <a:gd name="connsiteY651" fmla="*/ 3063751 h 6858000"/>
              <a:gd name="connsiteX652" fmla="*/ 2408099 w 7467663"/>
              <a:gd name="connsiteY652" fmla="*/ 3064403 h 6858000"/>
              <a:gd name="connsiteX653" fmla="*/ 2407218 w 7467663"/>
              <a:gd name="connsiteY653" fmla="*/ 3070324 h 6858000"/>
              <a:gd name="connsiteX654" fmla="*/ 2380138 w 7467663"/>
              <a:gd name="connsiteY654" fmla="*/ 3099341 h 6858000"/>
              <a:gd name="connsiteX655" fmla="*/ 1765923 w 7467663"/>
              <a:gd name="connsiteY655" fmla="*/ 3581043 h 6858000"/>
              <a:gd name="connsiteX656" fmla="*/ 1702258 w 7467663"/>
              <a:gd name="connsiteY656" fmla="*/ 3612286 h 6858000"/>
              <a:gd name="connsiteX657" fmla="*/ 1538370 w 7467663"/>
              <a:gd name="connsiteY657" fmla="*/ 3811804 h 6858000"/>
              <a:gd name="connsiteX658" fmla="*/ 542867 w 7467663"/>
              <a:gd name="connsiteY658" fmla="*/ 4944092 h 6858000"/>
              <a:gd name="connsiteX659" fmla="*/ 515800 w 7467663"/>
              <a:gd name="connsiteY659" fmla="*/ 4862180 h 6858000"/>
              <a:gd name="connsiteX660" fmla="*/ 909145 w 7467663"/>
              <a:gd name="connsiteY660" fmla="*/ 4199225 h 6858000"/>
              <a:gd name="connsiteX661" fmla="*/ 1214067 w 7467663"/>
              <a:gd name="connsiteY661" fmla="*/ 3908561 h 6858000"/>
              <a:gd name="connsiteX662" fmla="*/ 640967 w 7467663"/>
              <a:gd name="connsiteY662" fmla="*/ 4105601 h 6858000"/>
              <a:gd name="connsiteX663" fmla="*/ 112563 w 7467663"/>
              <a:gd name="connsiteY663" fmla="*/ 4396952 h 6858000"/>
              <a:gd name="connsiteX664" fmla="*/ 0 w 7467663"/>
              <a:gd name="connsiteY664" fmla="*/ 4466006 h 6858000"/>
              <a:gd name="connsiteX665" fmla="*/ 0 w 7467663"/>
              <a:gd name="connsiteY665" fmla="*/ 4233763 h 6858000"/>
              <a:gd name="connsiteX666" fmla="*/ 36881 w 7467663"/>
              <a:gd name="connsiteY666" fmla="*/ 4200118 h 6858000"/>
              <a:gd name="connsiteX667" fmla="*/ 910534 w 7467663"/>
              <a:gd name="connsiteY667" fmla="*/ 3629753 h 6858000"/>
              <a:gd name="connsiteX668" fmla="*/ 1578717 w 7467663"/>
              <a:gd name="connsiteY668" fmla="*/ 3575982 h 6858000"/>
              <a:gd name="connsiteX669" fmla="*/ 2338780 w 7467663"/>
              <a:gd name="connsiteY669" fmla="*/ 3033725 h 6858000"/>
              <a:gd name="connsiteX670" fmla="*/ 1807991 w 7467663"/>
              <a:gd name="connsiteY670" fmla="*/ 2807184 h 6858000"/>
              <a:gd name="connsiteX671" fmla="*/ 1416358 w 7467663"/>
              <a:gd name="connsiteY671" fmla="*/ 3112571 h 6858000"/>
              <a:gd name="connsiteX672" fmla="*/ 939066 w 7467663"/>
              <a:gd name="connsiteY672" fmla="*/ 3378798 h 6858000"/>
              <a:gd name="connsiteX673" fmla="*/ 115099 w 7467663"/>
              <a:gd name="connsiteY673" fmla="*/ 3607650 h 6858000"/>
              <a:gd name="connsiteX674" fmla="*/ 97284 w 7467663"/>
              <a:gd name="connsiteY674" fmla="*/ 3520393 h 6858000"/>
              <a:gd name="connsiteX675" fmla="*/ 922050 w 7467663"/>
              <a:gd name="connsiteY675" fmla="*/ 3074867 h 6858000"/>
              <a:gd name="connsiteX676" fmla="*/ 1405265 w 7467663"/>
              <a:gd name="connsiteY676" fmla="*/ 3016319 h 6858000"/>
              <a:gd name="connsiteX677" fmla="*/ 1407512 w 7467663"/>
              <a:gd name="connsiteY677" fmla="*/ 3018001 h 6858000"/>
              <a:gd name="connsiteX678" fmla="*/ 1726266 w 7467663"/>
              <a:gd name="connsiteY678" fmla="*/ 2777274 h 6858000"/>
              <a:gd name="connsiteX679" fmla="*/ 625390 w 7467663"/>
              <a:gd name="connsiteY679" fmla="*/ 2514541 h 6858000"/>
              <a:gd name="connsiteX680" fmla="*/ 619799 w 7467663"/>
              <a:gd name="connsiteY680" fmla="*/ 2527180 h 6858000"/>
              <a:gd name="connsiteX681" fmla="*/ 310030 w 7467663"/>
              <a:gd name="connsiteY681" fmla="*/ 2771818 h 6858000"/>
              <a:gd name="connsiteX682" fmla="*/ 173877 w 7467663"/>
              <a:gd name="connsiteY682" fmla="*/ 2937056 h 6858000"/>
              <a:gd name="connsiteX683" fmla="*/ 77889 w 7467663"/>
              <a:gd name="connsiteY683" fmla="*/ 3138440 h 6858000"/>
              <a:gd name="connsiteX684" fmla="*/ 0 w 7467663"/>
              <a:gd name="connsiteY684" fmla="*/ 3271395 h 6858000"/>
              <a:gd name="connsiteX685" fmla="*/ 0 w 7467663"/>
              <a:gd name="connsiteY685" fmla="*/ 3153002 h 6858000"/>
              <a:gd name="connsiteX686" fmla="*/ 2386 w 7467663"/>
              <a:gd name="connsiteY686" fmla="*/ 3149203 h 6858000"/>
              <a:gd name="connsiteX687" fmla="*/ 89753 w 7467663"/>
              <a:gd name="connsiteY687" fmla="*/ 2987702 h 6858000"/>
              <a:gd name="connsiteX688" fmla="*/ 76869 w 7467663"/>
              <a:gd name="connsiteY688" fmla="*/ 3005404 h 6858000"/>
              <a:gd name="connsiteX689" fmla="*/ 32049 w 7467663"/>
              <a:gd name="connsiteY689" fmla="*/ 3065814 h 6858000"/>
              <a:gd name="connsiteX690" fmla="*/ 0 w 7467663"/>
              <a:gd name="connsiteY690" fmla="*/ 3108744 h 6858000"/>
              <a:gd name="connsiteX691" fmla="*/ 0 w 7467663"/>
              <a:gd name="connsiteY691" fmla="*/ 3058059 h 6858000"/>
              <a:gd name="connsiteX692" fmla="*/ 7610 w 7467663"/>
              <a:gd name="connsiteY692" fmla="*/ 3047889 h 6858000"/>
              <a:gd name="connsiteX693" fmla="*/ 52419 w 7467663"/>
              <a:gd name="connsiteY693" fmla="*/ 2987479 h 6858000"/>
              <a:gd name="connsiteX694" fmla="*/ 59142 w 7467663"/>
              <a:gd name="connsiteY694" fmla="*/ 2978488 h 6858000"/>
              <a:gd name="connsiteX695" fmla="*/ 0 w 7467663"/>
              <a:gd name="connsiteY695" fmla="*/ 3015334 h 6858000"/>
              <a:gd name="connsiteX696" fmla="*/ 0 w 7467663"/>
              <a:gd name="connsiteY696" fmla="*/ 2914286 h 6858000"/>
              <a:gd name="connsiteX697" fmla="*/ 36383 w 7467663"/>
              <a:gd name="connsiteY697" fmla="*/ 2901128 h 6858000"/>
              <a:gd name="connsiteX698" fmla="*/ 156329 w 7467663"/>
              <a:gd name="connsiteY698" fmla="*/ 2840533 h 6858000"/>
              <a:gd name="connsiteX699" fmla="*/ 358355 w 7467663"/>
              <a:gd name="connsiteY699" fmla="*/ 2620471 h 6858000"/>
              <a:gd name="connsiteX700" fmla="*/ 510577 w 7467663"/>
              <a:gd name="connsiteY700" fmla="*/ 2501244 h 6858000"/>
              <a:gd name="connsiteX701" fmla="*/ 211967 w 7467663"/>
              <a:gd name="connsiteY701" fmla="*/ 2479171 h 6858000"/>
              <a:gd name="connsiteX702" fmla="*/ 0 w 7467663"/>
              <a:gd name="connsiteY702" fmla="*/ 2476398 h 6858000"/>
              <a:gd name="connsiteX703" fmla="*/ 0 w 7467663"/>
              <a:gd name="connsiteY703" fmla="*/ 2389189 h 6858000"/>
              <a:gd name="connsiteX704" fmla="*/ 103062 w 7467663"/>
              <a:gd name="connsiteY704" fmla="*/ 2389518 h 6858000"/>
              <a:gd name="connsiteX705" fmla="*/ 510734 w 7467663"/>
              <a:gd name="connsiteY705" fmla="*/ 2416201 h 6858000"/>
              <a:gd name="connsiteX706" fmla="*/ 279257 w 7467663"/>
              <a:gd name="connsiteY706" fmla="*/ 2092102 h 6858000"/>
              <a:gd name="connsiteX707" fmla="*/ 65265 w 7467663"/>
              <a:gd name="connsiteY707" fmla="*/ 2006049 h 6858000"/>
              <a:gd name="connsiteX708" fmla="*/ 0 w 7467663"/>
              <a:gd name="connsiteY708" fmla="*/ 1982532 h 6858000"/>
              <a:gd name="connsiteX709" fmla="*/ 0 w 7467663"/>
              <a:gd name="connsiteY709" fmla="*/ 1912789 h 6858000"/>
              <a:gd name="connsiteX710" fmla="*/ 97460 w 7467663"/>
              <a:gd name="connsiteY710" fmla="*/ 1953725 h 6858000"/>
              <a:gd name="connsiteX711" fmla="*/ 221272 w 7467663"/>
              <a:gd name="connsiteY711" fmla="*/ 1980766 h 6858000"/>
              <a:gd name="connsiteX712" fmla="*/ 116765 w 7467663"/>
              <a:gd name="connsiteY712" fmla="*/ 1911033 h 6858000"/>
              <a:gd name="connsiteX713" fmla="*/ 16405 w 7467663"/>
              <a:gd name="connsiteY713" fmla="*/ 1803412 h 6858000"/>
              <a:gd name="connsiteX714" fmla="*/ 0 w 7467663"/>
              <a:gd name="connsiteY714" fmla="*/ 1784777 h 6858000"/>
              <a:gd name="connsiteX715" fmla="*/ 0 w 7467663"/>
              <a:gd name="connsiteY715" fmla="*/ 1740082 h 6858000"/>
              <a:gd name="connsiteX716" fmla="*/ 39394 w 7467663"/>
              <a:gd name="connsiteY716" fmla="*/ 1784856 h 6858000"/>
              <a:gd name="connsiteX717" fmla="*/ 135813 w 7467663"/>
              <a:gd name="connsiteY717" fmla="*/ 1888838 h 6858000"/>
              <a:gd name="connsiteX718" fmla="*/ 242575 w 7467663"/>
              <a:gd name="connsiteY718" fmla="*/ 1958841 h 6858000"/>
              <a:gd name="connsiteX719" fmla="*/ 82197 w 7467663"/>
              <a:gd name="connsiteY719" fmla="*/ 1754826 h 6858000"/>
              <a:gd name="connsiteX720" fmla="*/ 0 w 7467663"/>
              <a:gd name="connsiteY720" fmla="*/ 1679650 h 6858000"/>
              <a:gd name="connsiteX721" fmla="*/ 0 w 7467663"/>
              <a:gd name="connsiteY721" fmla="*/ 1602463 h 6858000"/>
              <a:gd name="connsiteX722" fmla="*/ 84689 w 7467663"/>
              <a:gd name="connsiteY722" fmla="*/ 1677442 h 6858000"/>
              <a:gd name="connsiteX723" fmla="*/ 298437 w 7467663"/>
              <a:gd name="connsiteY723" fmla="*/ 1968019 h 6858000"/>
              <a:gd name="connsiteX724" fmla="*/ 227269 w 7467663"/>
              <a:gd name="connsiteY724" fmla="*/ 1114064 h 6858000"/>
              <a:gd name="connsiteX725" fmla="*/ 248003 w 7467663"/>
              <a:gd name="connsiteY725" fmla="*/ 1089613 h 6858000"/>
              <a:gd name="connsiteX726" fmla="*/ 427020 w 7467663"/>
              <a:gd name="connsiteY726" fmla="*/ 1619803 h 6858000"/>
              <a:gd name="connsiteX727" fmla="*/ 340345 w 7467663"/>
              <a:gd name="connsiteY727" fmla="*/ 2027739 h 6858000"/>
              <a:gd name="connsiteX728" fmla="*/ 360865 w 7467663"/>
              <a:gd name="connsiteY728" fmla="*/ 2044827 h 6858000"/>
              <a:gd name="connsiteX729" fmla="*/ 560414 w 7467663"/>
              <a:gd name="connsiteY729" fmla="*/ 2421457 h 6858000"/>
              <a:gd name="connsiteX730" fmla="*/ 1359703 w 7467663"/>
              <a:gd name="connsiteY730" fmla="*/ 2578554 h 6858000"/>
              <a:gd name="connsiteX731" fmla="*/ 1359422 w 7467663"/>
              <a:gd name="connsiteY731" fmla="*/ 2577994 h 6858000"/>
              <a:gd name="connsiteX732" fmla="*/ 828701 w 7467663"/>
              <a:gd name="connsiteY732" fmla="*/ 1839520 h 6858000"/>
              <a:gd name="connsiteX733" fmla="*/ 494427 w 7467663"/>
              <a:gd name="connsiteY733" fmla="*/ 1092333 h 6858000"/>
              <a:gd name="connsiteX734" fmla="*/ 506322 w 7467663"/>
              <a:gd name="connsiteY734" fmla="*/ 1020997 h 6858000"/>
              <a:gd name="connsiteX735" fmla="*/ 4570198 w 7467663"/>
              <a:gd name="connsiteY735" fmla="*/ 978081 h 6858000"/>
              <a:gd name="connsiteX736" fmla="*/ 4523691 w 7467663"/>
              <a:gd name="connsiteY736" fmla="*/ 1127776 h 6858000"/>
              <a:gd name="connsiteX737" fmla="*/ 4509875 w 7467663"/>
              <a:gd name="connsiteY737" fmla="*/ 1167552 h 6858000"/>
              <a:gd name="connsiteX738" fmla="*/ 4478168 w 7467663"/>
              <a:gd name="connsiteY738" fmla="*/ 1260735 h 6858000"/>
              <a:gd name="connsiteX739" fmla="*/ 4409309 w 7467663"/>
              <a:gd name="connsiteY739" fmla="*/ 1666996 h 6858000"/>
              <a:gd name="connsiteX740" fmla="*/ 4370031 w 7467663"/>
              <a:gd name="connsiteY740" fmla="*/ 1955666 h 6858000"/>
              <a:gd name="connsiteX741" fmla="*/ 4570198 w 7467663"/>
              <a:gd name="connsiteY741" fmla="*/ 978081 h 6858000"/>
              <a:gd name="connsiteX742" fmla="*/ 4557898 w 7467663"/>
              <a:gd name="connsiteY742" fmla="*/ 900011 h 6858000"/>
              <a:gd name="connsiteX743" fmla="*/ 4344840 w 7467663"/>
              <a:gd name="connsiteY743" fmla="*/ 1922038 h 6858000"/>
              <a:gd name="connsiteX744" fmla="*/ 4378710 w 7467663"/>
              <a:gd name="connsiteY744" fmla="*/ 1665516 h 6858000"/>
              <a:gd name="connsiteX745" fmla="*/ 4448798 w 7467663"/>
              <a:gd name="connsiteY745" fmla="*/ 1253024 h 6858000"/>
              <a:gd name="connsiteX746" fmla="*/ 4480315 w 7467663"/>
              <a:gd name="connsiteY746" fmla="*/ 1158454 h 6858000"/>
              <a:gd name="connsiteX747" fmla="*/ 4494133 w 7467663"/>
              <a:gd name="connsiteY747" fmla="*/ 1118676 h 6858000"/>
              <a:gd name="connsiteX748" fmla="*/ 4557898 w 7467663"/>
              <a:gd name="connsiteY748" fmla="*/ 900011 h 6858000"/>
              <a:gd name="connsiteX749" fmla="*/ 5870151 w 7467663"/>
              <a:gd name="connsiteY749" fmla="*/ 898890 h 6858000"/>
              <a:gd name="connsiteX750" fmla="*/ 5861335 w 7467663"/>
              <a:gd name="connsiteY750" fmla="*/ 899177 h 6858000"/>
              <a:gd name="connsiteX751" fmla="*/ 5843702 w 7467663"/>
              <a:gd name="connsiteY751" fmla="*/ 899748 h 6858000"/>
              <a:gd name="connsiteX752" fmla="*/ 5651107 w 7467663"/>
              <a:gd name="connsiteY752" fmla="*/ 920306 h 6858000"/>
              <a:gd name="connsiteX753" fmla="*/ 5459407 w 7467663"/>
              <a:gd name="connsiteY753" fmla="*/ 940975 h 6858000"/>
              <a:gd name="connsiteX754" fmla="*/ 5374846 w 7467663"/>
              <a:gd name="connsiteY754" fmla="*/ 941988 h 6858000"/>
              <a:gd name="connsiteX755" fmla="*/ 5256105 w 7467663"/>
              <a:gd name="connsiteY755" fmla="*/ 945632 h 6858000"/>
              <a:gd name="connsiteX756" fmla="*/ 5107071 w 7467663"/>
              <a:gd name="connsiteY756" fmla="*/ 969720 h 6858000"/>
              <a:gd name="connsiteX757" fmla="*/ 4998681 w 7467663"/>
              <a:gd name="connsiteY757" fmla="*/ 988771 h 6858000"/>
              <a:gd name="connsiteX758" fmla="*/ 5870151 w 7467663"/>
              <a:gd name="connsiteY758" fmla="*/ 898890 h 6858000"/>
              <a:gd name="connsiteX759" fmla="*/ 5504425 w 7467663"/>
              <a:gd name="connsiteY759" fmla="*/ 848067 h 6858000"/>
              <a:gd name="connsiteX760" fmla="*/ 4968849 w 7467663"/>
              <a:gd name="connsiteY760" fmla="*/ 962318 h 6858000"/>
              <a:gd name="connsiteX761" fmla="*/ 5104039 w 7467663"/>
              <a:gd name="connsiteY761" fmla="*/ 940634 h 6858000"/>
              <a:gd name="connsiteX762" fmla="*/ 5256311 w 7467663"/>
              <a:gd name="connsiteY762" fmla="*/ 916490 h 6858000"/>
              <a:gd name="connsiteX763" fmla="*/ 5377381 w 7467663"/>
              <a:gd name="connsiteY763" fmla="*/ 912671 h 6858000"/>
              <a:gd name="connsiteX764" fmla="*/ 5460148 w 7467663"/>
              <a:gd name="connsiteY764" fmla="*/ 911442 h 6858000"/>
              <a:gd name="connsiteX765" fmla="*/ 5648971 w 7467663"/>
              <a:gd name="connsiteY765" fmla="*/ 891331 h 6858000"/>
              <a:gd name="connsiteX766" fmla="*/ 5844807 w 7467663"/>
              <a:gd name="connsiteY766" fmla="*/ 870718 h 6858000"/>
              <a:gd name="connsiteX767" fmla="*/ 5862975 w 7467663"/>
              <a:gd name="connsiteY767" fmla="*/ 869756 h 6858000"/>
              <a:gd name="connsiteX768" fmla="*/ 5920887 w 7467663"/>
              <a:gd name="connsiteY768" fmla="*/ 865929 h 6858000"/>
              <a:gd name="connsiteX769" fmla="*/ 5504425 w 7467663"/>
              <a:gd name="connsiteY769" fmla="*/ 848067 h 6858000"/>
              <a:gd name="connsiteX770" fmla="*/ 3607114 w 7467663"/>
              <a:gd name="connsiteY770" fmla="*/ 467441 h 6858000"/>
              <a:gd name="connsiteX771" fmla="*/ 3296242 w 7467663"/>
              <a:gd name="connsiteY771" fmla="*/ 807991 h 6858000"/>
              <a:gd name="connsiteX772" fmla="*/ 3174674 w 7467663"/>
              <a:gd name="connsiteY772" fmla="*/ 919759 h 6858000"/>
              <a:gd name="connsiteX773" fmla="*/ 3042978 w 7467663"/>
              <a:gd name="connsiteY773" fmla="*/ 1054894 h 6858000"/>
              <a:gd name="connsiteX774" fmla="*/ 2968914 w 7467663"/>
              <a:gd name="connsiteY774" fmla="*/ 1133756 h 6858000"/>
              <a:gd name="connsiteX775" fmla="*/ 3103823 w 7467663"/>
              <a:gd name="connsiteY775" fmla="*/ 1026814 h 6858000"/>
              <a:gd name="connsiteX776" fmla="*/ 3607114 w 7467663"/>
              <a:gd name="connsiteY776" fmla="*/ 467441 h 6858000"/>
              <a:gd name="connsiteX777" fmla="*/ 3744487 w 7467663"/>
              <a:gd name="connsiteY777" fmla="*/ 383136 h 6858000"/>
              <a:gd name="connsiteX778" fmla="*/ 3970213 w 7467663"/>
              <a:gd name="connsiteY778" fmla="*/ 995559 h 6858000"/>
              <a:gd name="connsiteX779" fmla="*/ 3744487 w 7467663"/>
              <a:gd name="connsiteY779" fmla="*/ 383136 h 6858000"/>
              <a:gd name="connsiteX780" fmla="*/ 3624562 w 7467663"/>
              <a:gd name="connsiteY780" fmla="*/ 367041 h 6858000"/>
              <a:gd name="connsiteX781" fmla="*/ 3489712 w 7467663"/>
              <a:gd name="connsiteY781" fmla="*/ 485386 h 6858000"/>
              <a:gd name="connsiteX782" fmla="*/ 3182994 w 7467663"/>
              <a:gd name="connsiteY782" fmla="*/ 828265 h 6858000"/>
              <a:gd name="connsiteX783" fmla="*/ 2892114 w 7467663"/>
              <a:gd name="connsiteY783" fmla="*/ 1172635 h 6858000"/>
              <a:gd name="connsiteX784" fmla="*/ 3021459 w 7467663"/>
              <a:gd name="connsiteY784" fmla="*/ 1035385 h 6858000"/>
              <a:gd name="connsiteX785" fmla="*/ 3153873 w 7467663"/>
              <a:gd name="connsiteY785" fmla="*/ 898971 h 6858000"/>
              <a:gd name="connsiteX786" fmla="*/ 3276511 w 7467663"/>
              <a:gd name="connsiteY786" fmla="*/ 786423 h 6858000"/>
              <a:gd name="connsiteX787" fmla="*/ 3584154 w 7467663"/>
              <a:gd name="connsiteY787" fmla="*/ 448218 h 6858000"/>
              <a:gd name="connsiteX788" fmla="*/ 3624562 w 7467663"/>
              <a:gd name="connsiteY788" fmla="*/ 367041 h 6858000"/>
              <a:gd name="connsiteX789" fmla="*/ 3766672 w 7467663"/>
              <a:gd name="connsiteY789" fmla="*/ 359429 h 6858000"/>
              <a:gd name="connsiteX790" fmla="*/ 3996338 w 7467663"/>
              <a:gd name="connsiteY790" fmla="*/ 968237 h 6858000"/>
              <a:gd name="connsiteX791" fmla="*/ 3766672 w 7467663"/>
              <a:gd name="connsiteY791" fmla="*/ 359429 h 6858000"/>
              <a:gd name="connsiteX792" fmla="*/ 5805386 w 7467663"/>
              <a:gd name="connsiteY792" fmla="*/ 239240 h 6858000"/>
              <a:gd name="connsiteX793" fmla="*/ 5736947 w 7467663"/>
              <a:gd name="connsiteY793" fmla="*/ 261367 h 6858000"/>
              <a:gd name="connsiteX794" fmla="*/ 5427012 w 7467663"/>
              <a:gd name="connsiteY794" fmla="*/ 311272 h 6858000"/>
              <a:gd name="connsiteX795" fmla="*/ 5147818 w 7467663"/>
              <a:gd name="connsiteY795" fmla="*/ 322112 h 6858000"/>
              <a:gd name="connsiteX796" fmla="*/ 5060854 w 7467663"/>
              <a:gd name="connsiteY796" fmla="*/ 311882 h 6858000"/>
              <a:gd name="connsiteX797" fmla="*/ 4945989 w 7467663"/>
              <a:gd name="connsiteY797" fmla="*/ 300516 h 6858000"/>
              <a:gd name="connsiteX798" fmla="*/ 5410479 w 7467663"/>
              <a:gd name="connsiteY798" fmla="*/ 348434 h 6858000"/>
              <a:gd name="connsiteX799" fmla="*/ 5805386 w 7467663"/>
              <a:gd name="connsiteY799" fmla="*/ 239240 h 6858000"/>
              <a:gd name="connsiteX800" fmla="*/ 5905192 w 7467663"/>
              <a:gd name="connsiteY800" fmla="*/ 163079 h 6858000"/>
              <a:gd name="connsiteX801" fmla="*/ 5865655 w 7467663"/>
              <a:gd name="connsiteY801" fmla="*/ 171901 h 6858000"/>
              <a:gd name="connsiteX802" fmla="*/ 5259740 w 7467663"/>
              <a:gd name="connsiteY802" fmla="*/ 257013 h 6858000"/>
              <a:gd name="connsiteX803" fmla="*/ 5208466 w 7467663"/>
              <a:gd name="connsiteY803" fmla="*/ 257550 h 6858000"/>
              <a:gd name="connsiteX804" fmla="*/ 4980204 w 7467663"/>
              <a:gd name="connsiteY804" fmla="*/ 271903 h 6858000"/>
              <a:gd name="connsiteX805" fmla="*/ 5068068 w 7467663"/>
              <a:gd name="connsiteY805" fmla="*/ 282244 h 6858000"/>
              <a:gd name="connsiteX806" fmla="*/ 5153231 w 7467663"/>
              <a:gd name="connsiteY806" fmla="*/ 292240 h 6858000"/>
              <a:gd name="connsiteX807" fmla="*/ 5426491 w 7467663"/>
              <a:gd name="connsiteY807" fmla="*/ 281128 h 6858000"/>
              <a:gd name="connsiteX808" fmla="*/ 5731212 w 7467663"/>
              <a:gd name="connsiteY808" fmla="*/ 231951 h 6858000"/>
              <a:gd name="connsiteX809" fmla="*/ 5905192 w 7467663"/>
              <a:gd name="connsiteY809" fmla="*/ 163079 h 6858000"/>
              <a:gd name="connsiteX810" fmla="*/ 5944437 w 7467663"/>
              <a:gd name="connsiteY810" fmla="*/ 113829 h 6858000"/>
              <a:gd name="connsiteX811" fmla="*/ 5825032 w 7467663"/>
              <a:gd name="connsiteY811" fmla="*/ 146405 h 6858000"/>
              <a:gd name="connsiteX812" fmla="*/ 4955599 w 7467663"/>
              <a:gd name="connsiteY812" fmla="*/ 247008 h 6858000"/>
              <a:gd name="connsiteX813" fmla="*/ 5210104 w 7467663"/>
              <a:gd name="connsiteY813" fmla="*/ 228123 h 6858000"/>
              <a:gd name="connsiteX814" fmla="*/ 5261015 w 7467663"/>
              <a:gd name="connsiteY814" fmla="*/ 227087 h 6858000"/>
              <a:gd name="connsiteX815" fmla="*/ 5861181 w 7467663"/>
              <a:gd name="connsiteY815" fmla="*/ 143093 h 6858000"/>
              <a:gd name="connsiteX816" fmla="*/ 5961252 w 7467663"/>
              <a:gd name="connsiteY816" fmla="*/ 114820 h 6858000"/>
              <a:gd name="connsiteX817" fmla="*/ 5944437 w 7467663"/>
              <a:gd name="connsiteY817" fmla="*/ 113829 h 6858000"/>
              <a:gd name="connsiteX818" fmla="*/ 3882765 w 7467663"/>
              <a:gd name="connsiteY818" fmla="*/ 0 h 6858000"/>
              <a:gd name="connsiteX819" fmla="*/ 3995099 w 7467663"/>
              <a:gd name="connsiteY819" fmla="*/ 0 h 6858000"/>
              <a:gd name="connsiteX820" fmla="*/ 4163818 w 7467663"/>
              <a:gd name="connsiteY820" fmla="*/ 234104 h 6858000"/>
              <a:gd name="connsiteX821" fmla="*/ 4172099 w 7467663"/>
              <a:gd name="connsiteY821" fmla="*/ 234207 h 6858000"/>
              <a:gd name="connsiteX822" fmla="*/ 4784282 w 7467663"/>
              <a:gd name="connsiteY822" fmla="*/ 276561 h 6858000"/>
              <a:gd name="connsiteX823" fmla="*/ 4801687 w 7467663"/>
              <a:gd name="connsiteY823" fmla="*/ 267764 h 6858000"/>
              <a:gd name="connsiteX824" fmla="*/ 6082788 w 7467663"/>
              <a:gd name="connsiteY824" fmla="*/ 64119 h 6858000"/>
              <a:gd name="connsiteX825" fmla="*/ 6099442 w 7467663"/>
              <a:gd name="connsiteY825" fmla="*/ 82568 h 6858000"/>
              <a:gd name="connsiteX826" fmla="*/ 4804137 w 7467663"/>
              <a:gd name="connsiteY826" fmla="*/ 320931 h 6858000"/>
              <a:gd name="connsiteX827" fmla="*/ 4227047 w 7467663"/>
              <a:gd name="connsiteY827" fmla="*/ 313415 h 6858000"/>
              <a:gd name="connsiteX828" fmla="*/ 4346041 w 7467663"/>
              <a:gd name="connsiteY828" fmla="*/ 456086 h 6858000"/>
              <a:gd name="connsiteX829" fmla="*/ 4870967 w 7467663"/>
              <a:gd name="connsiteY829" fmla="*/ 963061 h 6858000"/>
              <a:gd name="connsiteX830" fmla="*/ 4889647 w 7467663"/>
              <a:gd name="connsiteY830" fmla="*/ 957147 h 6858000"/>
              <a:gd name="connsiteX831" fmla="*/ 5422504 w 7467663"/>
              <a:gd name="connsiteY831" fmla="*/ 805191 h 6858000"/>
              <a:gd name="connsiteX832" fmla="*/ 6087656 w 7467663"/>
              <a:gd name="connsiteY832" fmla="*/ 826703 h 6858000"/>
              <a:gd name="connsiteX833" fmla="*/ 6058717 w 7467663"/>
              <a:gd name="connsiteY833" fmla="*/ 865992 h 6858000"/>
              <a:gd name="connsiteX834" fmla="*/ 4974153 w 7467663"/>
              <a:gd name="connsiteY834" fmla="*/ 1045456 h 6858000"/>
              <a:gd name="connsiteX835" fmla="*/ 5627835 w 7467663"/>
              <a:gd name="connsiteY835" fmla="*/ 1472077 h 6858000"/>
              <a:gd name="connsiteX836" fmla="*/ 5629817 w 7467663"/>
              <a:gd name="connsiteY836" fmla="*/ 1471412 h 6858000"/>
              <a:gd name="connsiteX837" fmla="*/ 5634124 w 7467663"/>
              <a:gd name="connsiteY837" fmla="*/ 1470572 h 6858000"/>
              <a:gd name="connsiteX838" fmla="*/ 5755832 w 7467663"/>
              <a:gd name="connsiteY838" fmla="*/ 1383886 h 6858000"/>
              <a:gd name="connsiteX839" fmla="*/ 6014186 w 7467663"/>
              <a:gd name="connsiteY839" fmla="*/ 1279799 h 6858000"/>
              <a:gd name="connsiteX840" fmla="*/ 6901619 w 7467663"/>
              <a:gd name="connsiteY840" fmla="*/ 1047874 h 6858000"/>
              <a:gd name="connsiteX841" fmla="*/ 6931566 w 7467663"/>
              <a:gd name="connsiteY841" fmla="*/ 1062034 h 6858000"/>
              <a:gd name="connsiteX842" fmla="*/ 5790982 w 7467663"/>
              <a:gd name="connsiteY842" fmla="*/ 1561380 h 6858000"/>
              <a:gd name="connsiteX843" fmla="*/ 6188971 w 7467663"/>
              <a:gd name="connsiteY843" fmla="*/ 1755168 h 6858000"/>
              <a:gd name="connsiteX844" fmla="*/ 6202446 w 7467663"/>
              <a:gd name="connsiteY844" fmla="*/ 1752268 h 6858000"/>
              <a:gd name="connsiteX845" fmla="*/ 7179560 w 7467663"/>
              <a:gd name="connsiteY845" fmla="*/ 1467551 h 6858000"/>
              <a:gd name="connsiteX846" fmla="*/ 7158730 w 7467663"/>
              <a:gd name="connsiteY846" fmla="*/ 1507835 h 6858000"/>
              <a:gd name="connsiteX847" fmla="*/ 6326959 w 7467663"/>
              <a:gd name="connsiteY847" fmla="*/ 1817686 h 6858000"/>
              <a:gd name="connsiteX848" fmla="*/ 6537433 w 7467663"/>
              <a:gd name="connsiteY848" fmla="*/ 1907790 h 6858000"/>
              <a:gd name="connsiteX849" fmla="*/ 6550221 w 7467663"/>
              <a:gd name="connsiteY849" fmla="*/ 1910729 h 6858000"/>
              <a:gd name="connsiteX850" fmla="*/ 6964438 w 7467663"/>
              <a:gd name="connsiteY850" fmla="*/ 2209505 h 6858000"/>
              <a:gd name="connsiteX851" fmla="*/ 7367862 w 7467663"/>
              <a:gd name="connsiteY851" fmla="*/ 2806833 h 6858000"/>
              <a:gd name="connsiteX852" fmla="*/ 7364329 w 7467663"/>
              <a:gd name="connsiteY852" fmla="*/ 2826907 h 6858000"/>
              <a:gd name="connsiteX853" fmla="*/ 7290545 w 7467663"/>
              <a:gd name="connsiteY853" fmla="*/ 2850663 h 6858000"/>
              <a:gd name="connsiteX854" fmla="*/ 6472036 w 7467663"/>
              <a:gd name="connsiteY854" fmla="*/ 1959003 h 6858000"/>
              <a:gd name="connsiteX855" fmla="*/ 5792897 w 7467663"/>
              <a:gd name="connsiteY855" fmla="*/ 1647747 h 6858000"/>
              <a:gd name="connsiteX856" fmla="*/ 5842751 w 7467663"/>
              <a:gd name="connsiteY856" fmla="*/ 1816112 h 6858000"/>
              <a:gd name="connsiteX857" fmla="*/ 5847424 w 7467663"/>
              <a:gd name="connsiteY857" fmla="*/ 1815776 h 6858000"/>
              <a:gd name="connsiteX858" fmla="*/ 6399821 w 7467663"/>
              <a:gd name="connsiteY858" fmla="*/ 2344799 h 6858000"/>
              <a:gd name="connsiteX859" fmla="*/ 6323232 w 7467663"/>
              <a:gd name="connsiteY859" fmla="*/ 2389634 h 6858000"/>
              <a:gd name="connsiteX860" fmla="*/ 5942958 w 7467663"/>
              <a:gd name="connsiteY860" fmla="*/ 2077708 h 6858000"/>
              <a:gd name="connsiteX861" fmla="*/ 5921559 w 7467663"/>
              <a:gd name="connsiteY861" fmla="*/ 2378596 h 6858000"/>
              <a:gd name="connsiteX862" fmla="*/ 5817651 w 7467663"/>
              <a:gd name="connsiteY862" fmla="*/ 3023919 h 6858000"/>
              <a:gd name="connsiteX863" fmla="*/ 5729634 w 7467663"/>
              <a:gd name="connsiteY863" fmla="*/ 3051849 h 6858000"/>
              <a:gd name="connsiteX864" fmla="*/ 5611018 w 7467663"/>
              <a:gd name="connsiteY864" fmla="*/ 2316769 h 6858000"/>
              <a:gd name="connsiteX865" fmla="*/ 5687608 w 7467663"/>
              <a:gd name="connsiteY865" fmla="*/ 2039972 h 6858000"/>
              <a:gd name="connsiteX866" fmla="*/ 5657554 w 7467663"/>
              <a:gd name="connsiteY866" fmla="*/ 1576445 h 6858000"/>
              <a:gd name="connsiteX867" fmla="*/ 5150475 w 7467663"/>
              <a:gd name="connsiteY867" fmla="*/ 1274012 h 6858000"/>
              <a:gd name="connsiteX868" fmla="*/ 5349142 w 7467663"/>
              <a:gd name="connsiteY868" fmla="*/ 2204405 h 6858000"/>
              <a:gd name="connsiteX869" fmla="*/ 5262214 w 7467663"/>
              <a:gd name="connsiteY869" fmla="*/ 2233836 h 6858000"/>
              <a:gd name="connsiteX870" fmla="*/ 4981539 w 7467663"/>
              <a:gd name="connsiteY870" fmla="*/ 1542201 h 6858000"/>
              <a:gd name="connsiteX871" fmla="*/ 4958461 w 7467663"/>
              <a:gd name="connsiteY871" fmla="*/ 1136957 h 6858000"/>
              <a:gd name="connsiteX872" fmla="*/ 4655015 w 7467663"/>
              <a:gd name="connsiteY872" fmla="*/ 891426 h 6858000"/>
              <a:gd name="connsiteX873" fmla="*/ 4348002 w 7467663"/>
              <a:gd name="connsiteY873" fmla="*/ 2205895 h 6858000"/>
              <a:gd name="connsiteX874" fmla="*/ 4262250 w 7467663"/>
              <a:gd name="connsiteY874" fmla="*/ 2219972 h 6858000"/>
              <a:gd name="connsiteX875" fmla="*/ 4550611 w 7467663"/>
              <a:gd name="connsiteY875" fmla="*/ 817540 h 6858000"/>
              <a:gd name="connsiteX876" fmla="*/ 4564418 w 7467663"/>
              <a:gd name="connsiteY876" fmla="*/ 808293 h 6858000"/>
              <a:gd name="connsiteX877" fmla="*/ 4266388 w 7467663"/>
              <a:gd name="connsiteY877" fmla="*/ 500083 h 6858000"/>
              <a:gd name="connsiteX878" fmla="*/ 4032842 w 7467663"/>
              <a:gd name="connsiteY878" fmla="*/ 211809 h 6858000"/>
              <a:gd name="connsiteX879" fmla="*/ 3882765 w 7467663"/>
              <a:gd name="connsiteY879" fmla="*/ 0 h 6858000"/>
              <a:gd name="connsiteX880" fmla="*/ 3721337 w 7467663"/>
              <a:gd name="connsiteY880" fmla="*/ 0 h 6858000"/>
              <a:gd name="connsiteX881" fmla="*/ 3797544 w 7467663"/>
              <a:gd name="connsiteY881" fmla="*/ 0 h 6858000"/>
              <a:gd name="connsiteX882" fmla="*/ 3775734 w 7467663"/>
              <a:gd name="connsiteY882" fmla="*/ 95131 h 6858000"/>
              <a:gd name="connsiteX883" fmla="*/ 3724807 w 7467663"/>
              <a:gd name="connsiteY883" fmla="*/ 272257 h 6858000"/>
              <a:gd name="connsiteX884" fmla="*/ 3726844 w 7467663"/>
              <a:gd name="connsiteY884" fmla="*/ 282988 h 6858000"/>
              <a:gd name="connsiteX885" fmla="*/ 3742664 w 7467663"/>
              <a:gd name="connsiteY885" fmla="*/ 279918 h 6858000"/>
              <a:gd name="connsiteX886" fmla="*/ 4103910 w 7467663"/>
              <a:gd name="connsiteY886" fmla="*/ 1161917 h 6858000"/>
              <a:gd name="connsiteX887" fmla="*/ 4020269 w 7467663"/>
              <a:gd name="connsiteY887" fmla="*/ 1200406 h 6858000"/>
              <a:gd name="connsiteX888" fmla="*/ 3674882 w 7467663"/>
              <a:gd name="connsiteY888" fmla="*/ 488524 h 6858000"/>
              <a:gd name="connsiteX889" fmla="*/ 3132682 w 7467663"/>
              <a:gd name="connsiteY889" fmla="*/ 1072284 h 6858000"/>
              <a:gd name="connsiteX890" fmla="*/ 2716346 w 7467663"/>
              <a:gd name="connsiteY890" fmla="*/ 1276376 h 6858000"/>
              <a:gd name="connsiteX891" fmla="*/ 2716772 w 7467663"/>
              <a:gd name="connsiteY891" fmla="*/ 1255462 h 6858000"/>
              <a:gd name="connsiteX892" fmla="*/ 3471096 w 7467663"/>
              <a:gd name="connsiteY892" fmla="*/ 437072 h 6858000"/>
              <a:gd name="connsiteX893" fmla="*/ 3639057 w 7467663"/>
              <a:gd name="connsiteY893" fmla="*/ 286334 h 6858000"/>
              <a:gd name="connsiteX894" fmla="*/ 3640309 w 7467663"/>
              <a:gd name="connsiteY894" fmla="*/ 284664 h 6858000"/>
              <a:gd name="connsiteX895" fmla="*/ 3646022 w 7467663"/>
              <a:gd name="connsiteY895" fmla="*/ 276711 h 6858000"/>
              <a:gd name="connsiteX896" fmla="*/ 3707943 w 7467663"/>
              <a:gd name="connsiteY896" fmla="*/ 65958 h 6858000"/>
              <a:gd name="connsiteX897" fmla="*/ 3721337 w 7467663"/>
              <a:gd name="connsiteY897" fmla="*/ 0 h 6858000"/>
              <a:gd name="connsiteX898" fmla="*/ 2867960 w 7467663"/>
              <a:gd name="connsiteY898" fmla="*/ 0 h 6858000"/>
              <a:gd name="connsiteX899" fmla="*/ 2926351 w 7467663"/>
              <a:gd name="connsiteY899" fmla="*/ 0 h 6858000"/>
              <a:gd name="connsiteX900" fmla="*/ 2902823 w 7467663"/>
              <a:gd name="connsiteY900" fmla="*/ 262929 h 6858000"/>
              <a:gd name="connsiteX901" fmla="*/ 2940663 w 7467663"/>
              <a:gd name="connsiteY901" fmla="*/ 140884 h 6858000"/>
              <a:gd name="connsiteX902" fmla="*/ 2947039 w 7467663"/>
              <a:gd name="connsiteY902" fmla="*/ 122524 h 6858000"/>
              <a:gd name="connsiteX903" fmla="*/ 2984316 w 7467663"/>
              <a:gd name="connsiteY903" fmla="*/ 0 h 6858000"/>
              <a:gd name="connsiteX904" fmla="*/ 3016114 w 7467663"/>
              <a:gd name="connsiteY904" fmla="*/ 0 h 6858000"/>
              <a:gd name="connsiteX905" fmla="*/ 2979949 w 7467663"/>
              <a:gd name="connsiteY905" fmla="*/ 119274 h 6858000"/>
              <a:gd name="connsiteX906" fmla="*/ 3023879 w 7467663"/>
              <a:gd name="connsiteY906" fmla="*/ 0 h 6858000"/>
              <a:gd name="connsiteX907" fmla="*/ 3105400 w 7467663"/>
              <a:gd name="connsiteY907" fmla="*/ 0 h 6858000"/>
              <a:gd name="connsiteX908" fmla="*/ 3094669 w 7467663"/>
              <a:gd name="connsiteY908" fmla="*/ 30308 h 6858000"/>
              <a:gd name="connsiteX909" fmla="*/ 2901945 w 7467663"/>
              <a:gd name="connsiteY909" fmla="*/ 466538 h 6858000"/>
              <a:gd name="connsiteX910" fmla="*/ 2815209 w 7467663"/>
              <a:gd name="connsiteY910" fmla="*/ 497361 h 6858000"/>
              <a:gd name="connsiteX911" fmla="*/ 2844845 w 7467663"/>
              <a:gd name="connsiteY911" fmla="*/ 127638 h 6858000"/>
              <a:gd name="connsiteX912" fmla="*/ 2867960 w 7467663"/>
              <a:gd name="connsiteY912" fmla="*/ 0 h 6858000"/>
              <a:gd name="connsiteX913" fmla="*/ 1057230 w 7467663"/>
              <a:gd name="connsiteY913" fmla="*/ 0 h 6858000"/>
              <a:gd name="connsiteX914" fmla="*/ 1111003 w 7467663"/>
              <a:gd name="connsiteY914" fmla="*/ 0 h 6858000"/>
              <a:gd name="connsiteX915" fmla="*/ 1125553 w 7467663"/>
              <a:gd name="connsiteY915" fmla="*/ 52588 h 6858000"/>
              <a:gd name="connsiteX916" fmla="*/ 1304276 w 7467663"/>
              <a:gd name="connsiteY916" fmla="*/ 476275 h 6858000"/>
              <a:gd name="connsiteX917" fmla="*/ 1492066 w 7467663"/>
              <a:gd name="connsiteY917" fmla="*/ 886333 h 6858000"/>
              <a:gd name="connsiteX918" fmla="*/ 1423698 w 7467663"/>
              <a:gd name="connsiteY918" fmla="*/ 710817 h 6858000"/>
              <a:gd name="connsiteX919" fmla="*/ 1357609 w 7467663"/>
              <a:gd name="connsiteY919" fmla="*/ 532892 h 6858000"/>
              <a:gd name="connsiteX920" fmla="*/ 1309550 w 7467663"/>
              <a:gd name="connsiteY920" fmla="*/ 374031 h 6858000"/>
              <a:gd name="connsiteX921" fmla="*/ 1193673 w 7467663"/>
              <a:gd name="connsiteY921" fmla="*/ 49533 h 6858000"/>
              <a:gd name="connsiteX922" fmla="*/ 1164391 w 7467663"/>
              <a:gd name="connsiteY922" fmla="*/ 0 h 6858000"/>
              <a:gd name="connsiteX923" fmla="*/ 1200666 w 7467663"/>
              <a:gd name="connsiteY923" fmla="*/ 0 h 6858000"/>
              <a:gd name="connsiteX924" fmla="*/ 1223408 w 7467663"/>
              <a:gd name="connsiteY924" fmla="*/ 38996 h 6858000"/>
              <a:gd name="connsiteX925" fmla="*/ 1339635 w 7467663"/>
              <a:gd name="connsiteY925" fmla="*/ 365517 h 6858000"/>
              <a:gd name="connsiteX926" fmla="*/ 1387469 w 7467663"/>
              <a:gd name="connsiteY926" fmla="*/ 523079 h 6858000"/>
              <a:gd name="connsiteX927" fmla="*/ 1452685 w 7467663"/>
              <a:gd name="connsiteY927" fmla="*/ 699806 h 6858000"/>
              <a:gd name="connsiteX928" fmla="*/ 1492092 w 7467663"/>
              <a:gd name="connsiteY928" fmla="*/ 800424 h 6858000"/>
              <a:gd name="connsiteX929" fmla="*/ 1455302 w 7467663"/>
              <a:gd name="connsiteY929" fmla="*/ 632913 h 6858000"/>
              <a:gd name="connsiteX930" fmla="*/ 1222336 w 7467663"/>
              <a:gd name="connsiteY930" fmla="*/ 9480 h 6858000"/>
              <a:gd name="connsiteX931" fmla="*/ 1214634 w 7467663"/>
              <a:gd name="connsiteY931" fmla="*/ 0 h 6858000"/>
              <a:gd name="connsiteX932" fmla="*/ 1289827 w 7467663"/>
              <a:gd name="connsiteY932" fmla="*/ 0 h 6858000"/>
              <a:gd name="connsiteX933" fmla="*/ 1321076 w 7467663"/>
              <a:gd name="connsiteY933" fmla="*/ 59722 h 6858000"/>
              <a:gd name="connsiteX934" fmla="*/ 1512579 w 7467663"/>
              <a:gd name="connsiteY934" fmla="*/ 626441 h 6858000"/>
              <a:gd name="connsiteX935" fmla="*/ 1506076 w 7467663"/>
              <a:gd name="connsiteY935" fmla="*/ 1089289 h 6858000"/>
              <a:gd name="connsiteX936" fmla="*/ 1486346 w 7467663"/>
              <a:gd name="connsiteY936" fmla="*/ 1079919 h 6858000"/>
              <a:gd name="connsiteX937" fmla="*/ 1070511 w 7467663"/>
              <a:gd name="connsiteY937" fmla="*/ 48609 h 6858000"/>
              <a:gd name="connsiteX938" fmla="*/ 1057230 w 7467663"/>
              <a:gd name="connsiteY938" fmla="*/ 0 h 6858000"/>
              <a:gd name="connsiteX939" fmla="*/ 43151 w 7467663"/>
              <a:gd name="connsiteY939" fmla="*/ 0 h 6858000"/>
              <a:gd name="connsiteX940" fmla="*/ 95283 w 7467663"/>
              <a:gd name="connsiteY940" fmla="*/ 0 h 6858000"/>
              <a:gd name="connsiteX941" fmla="*/ 300708 w 7467663"/>
              <a:gd name="connsiteY941" fmla="*/ 154571 h 6858000"/>
              <a:gd name="connsiteX942" fmla="*/ 530414 w 7467663"/>
              <a:gd name="connsiteY942" fmla="*/ 354673 h 6858000"/>
              <a:gd name="connsiteX943" fmla="*/ 333785 w 7467663"/>
              <a:gd name="connsiteY943" fmla="*/ 161564 h 6858000"/>
              <a:gd name="connsiteX944" fmla="*/ 147005 w 7467663"/>
              <a:gd name="connsiteY944" fmla="*/ 0 h 6858000"/>
              <a:gd name="connsiteX945" fmla="*/ 272509 w 7467663"/>
              <a:gd name="connsiteY945" fmla="*/ 0 h 6858000"/>
              <a:gd name="connsiteX946" fmla="*/ 326276 w 7467663"/>
              <a:gd name="connsiteY946" fmla="*/ 45847 h 6858000"/>
              <a:gd name="connsiteX947" fmla="*/ 823759 w 7467663"/>
              <a:gd name="connsiteY947" fmla="*/ 574145 h 6858000"/>
              <a:gd name="connsiteX948" fmla="*/ 811254 w 7467663"/>
              <a:gd name="connsiteY948" fmla="*/ 665546 h 6858000"/>
              <a:gd name="connsiteX949" fmla="*/ 154042 w 7467663"/>
              <a:gd name="connsiteY949" fmla="*/ 261522 h 6858000"/>
              <a:gd name="connsiteX950" fmla="*/ 13550 w 7467663"/>
              <a:gd name="connsiteY950" fmla="*/ 158423 h 6858000"/>
              <a:gd name="connsiteX951" fmla="*/ 0 w 7467663"/>
              <a:gd name="connsiteY951" fmla="*/ 146618 h 6858000"/>
              <a:gd name="connsiteX952" fmla="*/ 0 w 7467663"/>
              <a:gd name="connsiteY952" fmla="*/ 59161 h 6858000"/>
              <a:gd name="connsiteX953" fmla="*/ 45427 w 7467663"/>
              <a:gd name="connsiteY953" fmla="*/ 101078 h 6858000"/>
              <a:gd name="connsiteX954" fmla="*/ 630103 w 7467663"/>
              <a:gd name="connsiteY954" fmla="*/ 485885 h 6858000"/>
              <a:gd name="connsiteX955" fmla="*/ 532040 w 7467663"/>
              <a:gd name="connsiteY955" fmla="*/ 399359 h 6858000"/>
              <a:gd name="connsiteX956" fmla="*/ 517618 w 7467663"/>
              <a:gd name="connsiteY956" fmla="*/ 385726 h 6858000"/>
              <a:gd name="connsiteX957" fmla="*/ 285074 w 7467663"/>
              <a:gd name="connsiteY957" fmla="*/ 182755 h 6858000"/>
              <a:gd name="connsiteX958" fmla="*/ 43151 w 7467663"/>
              <a:gd name="connsiteY958" fmla="*/ 0 h 6858000"/>
              <a:gd name="connsiteX0" fmla="*/ 369702 w 7467663"/>
              <a:gd name="connsiteY0" fmla="*/ 6712169 h 6858000"/>
              <a:gd name="connsiteX1" fmla="*/ 366575 w 7467663"/>
              <a:gd name="connsiteY1" fmla="*/ 6715556 h 6858000"/>
              <a:gd name="connsiteX2" fmla="*/ 371637 w 7467663"/>
              <a:gd name="connsiteY2" fmla="*/ 6713954 h 6858000"/>
              <a:gd name="connsiteX3" fmla="*/ 369702 w 7467663"/>
              <a:gd name="connsiteY3" fmla="*/ 6712169 h 6858000"/>
              <a:gd name="connsiteX4" fmla="*/ 7088673 w 7467663"/>
              <a:gd name="connsiteY4" fmla="*/ 6610396 h 6858000"/>
              <a:gd name="connsiteX5" fmla="*/ 7440138 w 7467663"/>
              <a:gd name="connsiteY5" fmla="*/ 6622648 h 6858000"/>
              <a:gd name="connsiteX6" fmla="*/ 7467600 w 7467663"/>
              <a:gd name="connsiteY6" fmla="*/ 6628217 h 6858000"/>
              <a:gd name="connsiteX7" fmla="*/ 7467600 w 7467663"/>
              <a:gd name="connsiteY7" fmla="*/ 6668575 h 6858000"/>
              <a:gd name="connsiteX8" fmla="*/ 7392322 w 7467663"/>
              <a:gd name="connsiteY8" fmla="*/ 6658238 h 6858000"/>
              <a:gd name="connsiteX9" fmla="*/ 7467600 w 7467663"/>
              <a:gd name="connsiteY9" fmla="*/ 6683873 h 6858000"/>
              <a:gd name="connsiteX10" fmla="*/ 7467600 w 7467663"/>
              <a:gd name="connsiteY10" fmla="*/ 6714215 h 6858000"/>
              <a:gd name="connsiteX11" fmla="*/ 7447383 w 7467663"/>
              <a:gd name="connsiteY11" fmla="*/ 6707202 h 6858000"/>
              <a:gd name="connsiteX12" fmla="*/ 7289862 w 7467663"/>
              <a:gd name="connsiteY12" fmla="*/ 6659827 h 6858000"/>
              <a:gd name="connsiteX13" fmla="*/ 7434024 w 7467663"/>
              <a:gd name="connsiteY13" fmla="*/ 6722130 h 6858000"/>
              <a:gd name="connsiteX14" fmla="*/ 7467600 w 7467663"/>
              <a:gd name="connsiteY14" fmla="*/ 6736157 h 6858000"/>
              <a:gd name="connsiteX15" fmla="*/ 7467600 w 7467663"/>
              <a:gd name="connsiteY15" fmla="*/ 6767913 h 6858000"/>
              <a:gd name="connsiteX16" fmla="*/ 7392158 w 7467663"/>
              <a:gd name="connsiteY16" fmla="*/ 6771365 h 6858000"/>
              <a:gd name="connsiteX17" fmla="*/ 7467600 w 7467663"/>
              <a:gd name="connsiteY17" fmla="*/ 6805948 h 6858000"/>
              <a:gd name="connsiteX18" fmla="*/ 7467600 w 7467663"/>
              <a:gd name="connsiteY18" fmla="*/ 6831490 h 6858000"/>
              <a:gd name="connsiteX19" fmla="*/ 7410696 w 7467663"/>
              <a:gd name="connsiteY19" fmla="*/ 6803861 h 6858000"/>
              <a:gd name="connsiteX20" fmla="*/ 7088673 w 7467663"/>
              <a:gd name="connsiteY20" fmla="*/ 6610396 h 6858000"/>
              <a:gd name="connsiteX21" fmla="*/ 1019354 w 7467663"/>
              <a:gd name="connsiteY21" fmla="*/ 6315006 h 6858000"/>
              <a:gd name="connsiteX22" fmla="*/ 441046 w 7467663"/>
              <a:gd name="connsiteY22" fmla="*/ 6691153 h 6858000"/>
              <a:gd name="connsiteX23" fmla="*/ 1019354 w 7467663"/>
              <a:gd name="connsiteY23" fmla="*/ 6315006 h 6858000"/>
              <a:gd name="connsiteX24" fmla="*/ 991680 w 7467663"/>
              <a:gd name="connsiteY24" fmla="*/ 6298413 h 6858000"/>
              <a:gd name="connsiteX25" fmla="*/ 409060 w 7467663"/>
              <a:gd name="connsiteY25" fmla="*/ 6671470 h 6858000"/>
              <a:gd name="connsiteX26" fmla="*/ 991680 w 7467663"/>
              <a:gd name="connsiteY26" fmla="*/ 6298413 h 6858000"/>
              <a:gd name="connsiteX27" fmla="*/ 103333 w 7467663"/>
              <a:gd name="connsiteY27" fmla="*/ 5699602 h 6858000"/>
              <a:gd name="connsiteX28" fmla="*/ 233938 w 7467663"/>
              <a:gd name="connsiteY28" fmla="*/ 5809416 h 6858000"/>
              <a:gd name="connsiteX29" fmla="*/ 883580 w 7467663"/>
              <a:gd name="connsiteY29" fmla="*/ 6180710 h 6858000"/>
              <a:gd name="connsiteX30" fmla="*/ 487337 w 7467663"/>
              <a:gd name="connsiteY30" fmla="*/ 5950182 h 6858000"/>
              <a:gd name="connsiteX31" fmla="*/ 354051 w 7467663"/>
              <a:gd name="connsiteY31" fmla="*/ 5854912 h 6858000"/>
              <a:gd name="connsiteX32" fmla="*/ 195436 w 7467663"/>
              <a:gd name="connsiteY32" fmla="*/ 5755068 h 6858000"/>
              <a:gd name="connsiteX33" fmla="*/ 103333 w 7467663"/>
              <a:gd name="connsiteY33" fmla="*/ 5699602 h 6858000"/>
              <a:gd name="connsiteX34" fmla="*/ 5539432 w 7467663"/>
              <a:gd name="connsiteY34" fmla="*/ 5642928 h 6858000"/>
              <a:gd name="connsiteX35" fmla="*/ 5555462 w 7467663"/>
              <a:gd name="connsiteY35" fmla="*/ 5694454 h 6858000"/>
              <a:gd name="connsiteX36" fmla="*/ 5828270 w 7467663"/>
              <a:gd name="connsiteY36" fmla="*/ 6320663 h 6858000"/>
              <a:gd name="connsiteX37" fmla="*/ 5947416 w 7467663"/>
              <a:gd name="connsiteY37" fmla="*/ 6574846 h 6858000"/>
              <a:gd name="connsiteX38" fmla="*/ 5539432 w 7467663"/>
              <a:gd name="connsiteY38" fmla="*/ 5642928 h 6858000"/>
              <a:gd name="connsiteX39" fmla="*/ 51253 w 7467663"/>
              <a:gd name="connsiteY39" fmla="*/ 5631825 h 6858000"/>
              <a:gd name="connsiteX40" fmla="*/ 211622 w 7467663"/>
              <a:gd name="connsiteY40" fmla="*/ 5728803 h 6858000"/>
              <a:gd name="connsiteX41" fmla="*/ 371652 w 7467663"/>
              <a:gd name="connsiteY41" fmla="*/ 5829062 h 6858000"/>
              <a:gd name="connsiteX42" fmla="*/ 505903 w 7467663"/>
              <a:gd name="connsiteY42" fmla="*/ 5925221 h 6858000"/>
              <a:gd name="connsiteX43" fmla="*/ 899240 w 7467663"/>
              <a:gd name="connsiteY43" fmla="*/ 6153068 h 6858000"/>
              <a:gd name="connsiteX44" fmla="*/ 988114 w 7467663"/>
              <a:gd name="connsiteY44" fmla="*/ 6174204 h 6858000"/>
              <a:gd name="connsiteX45" fmla="*/ 845971 w 7467663"/>
              <a:gd name="connsiteY45" fmla="*/ 6067177 h 6858000"/>
              <a:gd name="connsiteX46" fmla="*/ 448057 w 7467663"/>
              <a:gd name="connsiteY46" fmla="*/ 5841376 h 6858000"/>
              <a:gd name="connsiteX47" fmla="*/ 51253 w 7467663"/>
              <a:gd name="connsiteY47" fmla="*/ 5631825 h 6858000"/>
              <a:gd name="connsiteX48" fmla="*/ 2606687 w 7467663"/>
              <a:gd name="connsiteY48" fmla="*/ 5630718 h 6858000"/>
              <a:gd name="connsiteX49" fmla="*/ 2645658 w 7467663"/>
              <a:gd name="connsiteY49" fmla="*/ 6640259 h 6858000"/>
              <a:gd name="connsiteX50" fmla="*/ 2606687 w 7467663"/>
              <a:gd name="connsiteY50" fmla="*/ 5630718 h 6858000"/>
              <a:gd name="connsiteX51" fmla="*/ 3642057 w 7467663"/>
              <a:gd name="connsiteY51" fmla="*/ 5573487 h 6858000"/>
              <a:gd name="connsiteX52" fmla="*/ 3632981 w 7467663"/>
              <a:gd name="connsiteY52" fmla="*/ 5579437 h 6858000"/>
              <a:gd name="connsiteX53" fmla="*/ 3382436 w 7467663"/>
              <a:gd name="connsiteY53" fmla="*/ 5952726 h 6858000"/>
              <a:gd name="connsiteX54" fmla="*/ 3191929 w 7467663"/>
              <a:gd name="connsiteY54" fmla="*/ 6662669 h 6858000"/>
              <a:gd name="connsiteX55" fmla="*/ 3369898 w 7467663"/>
              <a:gd name="connsiteY55" fmla="*/ 6081771 h 6858000"/>
              <a:gd name="connsiteX56" fmla="*/ 3642057 w 7467663"/>
              <a:gd name="connsiteY56" fmla="*/ 5573487 h 6858000"/>
              <a:gd name="connsiteX57" fmla="*/ 2650666 w 7467663"/>
              <a:gd name="connsiteY57" fmla="*/ 5530686 h 6858000"/>
              <a:gd name="connsiteX58" fmla="*/ 2650249 w 7467663"/>
              <a:gd name="connsiteY58" fmla="*/ 5532101 h 6858000"/>
              <a:gd name="connsiteX59" fmla="*/ 2663808 w 7467663"/>
              <a:gd name="connsiteY59" fmla="*/ 6535215 h 6858000"/>
              <a:gd name="connsiteX60" fmla="*/ 2665418 w 7467663"/>
              <a:gd name="connsiteY60" fmla="*/ 6132756 h 6858000"/>
              <a:gd name="connsiteX61" fmla="*/ 2650666 w 7467663"/>
              <a:gd name="connsiteY61" fmla="*/ 5530686 h 6858000"/>
              <a:gd name="connsiteX62" fmla="*/ 2680277 w 7467663"/>
              <a:gd name="connsiteY62" fmla="*/ 5479204 h 6858000"/>
              <a:gd name="connsiteX63" fmla="*/ 2678972 w 7467663"/>
              <a:gd name="connsiteY63" fmla="*/ 5481582 h 6858000"/>
              <a:gd name="connsiteX64" fmla="*/ 2696666 w 7467663"/>
              <a:gd name="connsiteY64" fmla="*/ 6133836 h 6858000"/>
              <a:gd name="connsiteX65" fmla="*/ 2695769 w 7467663"/>
              <a:gd name="connsiteY65" fmla="*/ 6390955 h 6858000"/>
              <a:gd name="connsiteX66" fmla="*/ 2739893 w 7467663"/>
              <a:gd name="connsiteY66" fmla="*/ 6108357 h 6858000"/>
              <a:gd name="connsiteX67" fmla="*/ 2680277 w 7467663"/>
              <a:gd name="connsiteY67" fmla="*/ 5479204 h 6858000"/>
              <a:gd name="connsiteX68" fmla="*/ 1132195 w 7467663"/>
              <a:gd name="connsiteY68" fmla="*/ 5467980 h 6858000"/>
              <a:gd name="connsiteX69" fmla="*/ 1679056 w 7467663"/>
              <a:gd name="connsiteY69" fmla="*/ 5516907 h 6858000"/>
              <a:gd name="connsiteX70" fmla="*/ 2128648 w 7467663"/>
              <a:gd name="connsiteY70" fmla="*/ 5474249 h 6858000"/>
              <a:gd name="connsiteX71" fmla="*/ 1825619 w 7467663"/>
              <a:gd name="connsiteY71" fmla="*/ 5478447 h 6858000"/>
              <a:gd name="connsiteX72" fmla="*/ 1737798 w 7467663"/>
              <a:gd name="connsiteY72" fmla="*/ 5483353 h 6858000"/>
              <a:gd name="connsiteX73" fmla="*/ 1132195 w 7467663"/>
              <a:gd name="connsiteY73" fmla="*/ 5467980 h 6858000"/>
              <a:gd name="connsiteX74" fmla="*/ 7454976 w 7467663"/>
              <a:gd name="connsiteY74" fmla="*/ 6318297 h 6858000"/>
              <a:gd name="connsiteX75" fmla="*/ 7467600 w 7467663"/>
              <a:gd name="connsiteY75" fmla="*/ 6163634 h 6858000"/>
              <a:gd name="connsiteX76" fmla="*/ 7448321 w 7467663"/>
              <a:gd name="connsiteY76" fmla="*/ 6190991 h 6858000"/>
              <a:gd name="connsiteX77" fmla="*/ 7467600 w 7467663"/>
              <a:gd name="connsiteY77" fmla="*/ 6334256 h 6858000"/>
              <a:gd name="connsiteX78" fmla="*/ 7454976 w 7467663"/>
              <a:gd name="connsiteY78" fmla="*/ 6318297 h 6858000"/>
              <a:gd name="connsiteX79" fmla="*/ 1456157 w 7467663"/>
              <a:gd name="connsiteY79" fmla="*/ 5371404 h 6858000"/>
              <a:gd name="connsiteX80" fmla="*/ 1244432 w 7467663"/>
              <a:gd name="connsiteY80" fmla="*/ 5385601 h 6858000"/>
              <a:gd name="connsiteX81" fmla="*/ 973990 w 7467663"/>
              <a:gd name="connsiteY81" fmla="*/ 5424940 h 6858000"/>
              <a:gd name="connsiteX82" fmla="*/ 1103809 w 7467663"/>
              <a:gd name="connsiteY82" fmla="*/ 5433720 h 6858000"/>
              <a:gd name="connsiteX83" fmla="*/ 1123454 w 7467663"/>
              <a:gd name="connsiteY83" fmla="*/ 5435727 h 6858000"/>
              <a:gd name="connsiteX84" fmla="*/ 1737017 w 7467663"/>
              <a:gd name="connsiteY84" fmla="*/ 5452183 h 6858000"/>
              <a:gd name="connsiteX85" fmla="*/ 1824397 w 7467663"/>
              <a:gd name="connsiteY85" fmla="*/ 5447757 h 6858000"/>
              <a:gd name="connsiteX86" fmla="*/ 2070059 w 7467663"/>
              <a:gd name="connsiteY86" fmla="*/ 5441660 h 6858000"/>
              <a:gd name="connsiteX87" fmla="*/ 1456157 w 7467663"/>
              <a:gd name="connsiteY87" fmla="*/ 5371404 h 6858000"/>
              <a:gd name="connsiteX88" fmla="*/ 4988186 w 7467663"/>
              <a:gd name="connsiteY88" fmla="*/ 5216467 h 6858000"/>
              <a:gd name="connsiteX89" fmla="*/ 4777334 w 7467663"/>
              <a:gd name="connsiteY89" fmla="*/ 5406072 h 6858000"/>
              <a:gd name="connsiteX90" fmla="*/ 4718341 w 7467663"/>
              <a:gd name="connsiteY90" fmla="*/ 5468043 h 6858000"/>
              <a:gd name="connsiteX91" fmla="*/ 4604655 w 7467663"/>
              <a:gd name="connsiteY91" fmla="*/ 5583434 h 6858000"/>
              <a:gd name="connsiteX92" fmla="*/ 4565074 w 7467663"/>
              <a:gd name="connsiteY92" fmla="*/ 5618550 h 6858000"/>
              <a:gd name="connsiteX93" fmla="*/ 4988186 w 7467663"/>
              <a:gd name="connsiteY93" fmla="*/ 5216467 h 6858000"/>
              <a:gd name="connsiteX94" fmla="*/ 4978032 w 7467663"/>
              <a:gd name="connsiteY94" fmla="*/ 5183809 h 6858000"/>
              <a:gd name="connsiteX95" fmla="*/ 4463413 w 7467663"/>
              <a:gd name="connsiteY95" fmla="*/ 5615162 h 6858000"/>
              <a:gd name="connsiteX96" fmla="*/ 4358134 w 7467663"/>
              <a:gd name="connsiteY96" fmla="*/ 5742791 h 6858000"/>
              <a:gd name="connsiteX97" fmla="*/ 4376219 w 7467663"/>
              <a:gd name="connsiteY97" fmla="*/ 5729027 h 6858000"/>
              <a:gd name="connsiteX98" fmla="*/ 4582340 w 7467663"/>
              <a:gd name="connsiteY98" fmla="*/ 5561037 h 6858000"/>
              <a:gd name="connsiteX99" fmla="*/ 4694684 w 7467663"/>
              <a:gd name="connsiteY99" fmla="*/ 5447098 h 6858000"/>
              <a:gd name="connsiteX100" fmla="*/ 4754123 w 7467663"/>
              <a:gd name="connsiteY100" fmla="*/ 5384643 h 6858000"/>
              <a:gd name="connsiteX101" fmla="*/ 4978032 w 7467663"/>
              <a:gd name="connsiteY101" fmla="*/ 5183809 h 6858000"/>
              <a:gd name="connsiteX102" fmla="*/ 1903353 w 7467663"/>
              <a:gd name="connsiteY102" fmla="*/ 5044827 h 6858000"/>
              <a:gd name="connsiteX103" fmla="*/ 1936931 w 7467663"/>
              <a:gd name="connsiteY103" fmla="*/ 5093954 h 6858000"/>
              <a:gd name="connsiteX104" fmla="*/ 2195868 w 7467663"/>
              <a:gd name="connsiteY104" fmla="*/ 5396574 h 6858000"/>
              <a:gd name="connsiteX105" fmla="*/ 2088852 w 7467663"/>
              <a:gd name="connsiteY105" fmla="*/ 5166123 h 6858000"/>
              <a:gd name="connsiteX106" fmla="*/ 1958241 w 7467663"/>
              <a:gd name="connsiteY106" fmla="*/ 5067955 h 6858000"/>
              <a:gd name="connsiteX107" fmla="*/ 1903353 w 7467663"/>
              <a:gd name="connsiteY107" fmla="*/ 5044827 h 6858000"/>
              <a:gd name="connsiteX108" fmla="*/ 1979378 w 7467663"/>
              <a:gd name="connsiteY108" fmla="*/ 4769504 h 6858000"/>
              <a:gd name="connsiteX109" fmla="*/ 2882120 w 7467663"/>
              <a:gd name="connsiteY109" fmla="*/ 5064547 h 6858000"/>
              <a:gd name="connsiteX110" fmla="*/ 2793103 w 7467663"/>
              <a:gd name="connsiteY110" fmla="*/ 5039699 h 6858000"/>
              <a:gd name="connsiteX111" fmla="*/ 2770041 w 7467663"/>
              <a:gd name="connsiteY111" fmla="*/ 5033634 h 6858000"/>
              <a:gd name="connsiteX112" fmla="*/ 1979378 w 7467663"/>
              <a:gd name="connsiteY112" fmla="*/ 4769504 h 6858000"/>
              <a:gd name="connsiteX113" fmla="*/ 1927410 w 7467663"/>
              <a:gd name="connsiteY113" fmla="*/ 4716164 h 6858000"/>
              <a:gd name="connsiteX114" fmla="*/ 1959587 w 7467663"/>
              <a:gd name="connsiteY114" fmla="*/ 4728849 h 6858000"/>
              <a:gd name="connsiteX115" fmla="*/ 2777707 w 7467663"/>
              <a:gd name="connsiteY115" fmla="*/ 5003991 h 6858000"/>
              <a:gd name="connsiteX116" fmla="*/ 2800768 w 7467663"/>
              <a:gd name="connsiteY116" fmla="*/ 5010056 h 6858000"/>
              <a:gd name="connsiteX117" fmla="*/ 2879408 w 7467663"/>
              <a:gd name="connsiteY117" fmla="*/ 5031590 h 6858000"/>
              <a:gd name="connsiteX118" fmla="*/ 2862295 w 7467663"/>
              <a:gd name="connsiteY118" fmla="*/ 5022958 h 6858000"/>
              <a:gd name="connsiteX119" fmla="*/ 2813343 w 7467663"/>
              <a:gd name="connsiteY119" fmla="*/ 4998369 h 6858000"/>
              <a:gd name="connsiteX120" fmla="*/ 2646245 w 7467663"/>
              <a:gd name="connsiteY120" fmla="*/ 4930999 h 6858000"/>
              <a:gd name="connsiteX121" fmla="*/ 1999243 w 7467663"/>
              <a:gd name="connsiteY121" fmla="*/ 4730524 h 6858000"/>
              <a:gd name="connsiteX122" fmla="*/ 1979527 w 7467663"/>
              <a:gd name="connsiteY122" fmla="*/ 4726651 h 6858000"/>
              <a:gd name="connsiteX123" fmla="*/ 1927410 w 7467663"/>
              <a:gd name="connsiteY123" fmla="*/ 4716164 h 6858000"/>
              <a:gd name="connsiteX124" fmla="*/ 1997014 w 7467663"/>
              <a:gd name="connsiteY124" fmla="*/ 4698007 h 6858000"/>
              <a:gd name="connsiteX125" fmla="*/ 2005458 w 7467663"/>
              <a:gd name="connsiteY125" fmla="*/ 4699540 h 6858000"/>
              <a:gd name="connsiteX126" fmla="*/ 2657186 w 7467663"/>
              <a:gd name="connsiteY126" fmla="*/ 4901687 h 6858000"/>
              <a:gd name="connsiteX127" fmla="*/ 2826662 w 7467663"/>
              <a:gd name="connsiteY127" fmla="*/ 4970362 h 6858000"/>
              <a:gd name="connsiteX128" fmla="*/ 2876100 w 7467663"/>
              <a:gd name="connsiteY128" fmla="*/ 4995397 h 6858000"/>
              <a:gd name="connsiteX129" fmla="*/ 3042600 w 7467663"/>
              <a:gd name="connsiteY129" fmla="*/ 5059532 h 6858000"/>
              <a:gd name="connsiteX130" fmla="*/ 1997014 w 7467663"/>
              <a:gd name="connsiteY130" fmla="*/ 4698007 h 6858000"/>
              <a:gd name="connsiteX131" fmla="*/ 2305292 w 7467663"/>
              <a:gd name="connsiteY131" fmla="*/ 4219492 h 6858000"/>
              <a:gd name="connsiteX132" fmla="*/ 3360922 w 7467663"/>
              <a:gd name="connsiteY132" fmla="*/ 4529373 h 6858000"/>
              <a:gd name="connsiteX133" fmla="*/ 3492420 w 7467663"/>
              <a:gd name="connsiteY133" fmla="*/ 4510145 h 6858000"/>
              <a:gd name="connsiteX134" fmla="*/ 3364086 w 7467663"/>
              <a:gd name="connsiteY134" fmla="*/ 4480340 h 6858000"/>
              <a:gd name="connsiteX135" fmla="*/ 3225818 w 7467663"/>
              <a:gd name="connsiteY135" fmla="*/ 4411822 h 6858000"/>
              <a:gd name="connsiteX136" fmla="*/ 3129696 w 7467663"/>
              <a:gd name="connsiteY136" fmla="*/ 4360704 h 6858000"/>
              <a:gd name="connsiteX137" fmla="*/ 2814545 w 7467663"/>
              <a:gd name="connsiteY137" fmla="*/ 4282955 h 6858000"/>
              <a:gd name="connsiteX138" fmla="*/ 2305292 w 7467663"/>
              <a:gd name="connsiteY138" fmla="*/ 4219492 h 6858000"/>
              <a:gd name="connsiteX139" fmla="*/ 2626982 w 7467663"/>
              <a:gd name="connsiteY139" fmla="*/ 4206450 h 6858000"/>
              <a:gd name="connsiteX140" fmla="*/ 2490617 w 7467663"/>
              <a:gd name="connsiteY140" fmla="*/ 4206951 h 6858000"/>
              <a:gd name="connsiteX141" fmla="*/ 2819869 w 7467663"/>
              <a:gd name="connsiteY141" fmla="*/ 4252936 h 6858000"/>
              <a:gd name="connsiteX142" fmla="*/ 3143018 w 7467663"/>
              <a:gd name="connsiteY142" fmla="*/ 4332698 h 6858000"/>
              <a:gd name="connsiteX143" fmla="*/ 3241520 w 7467663"/>
              <a:gd name="connsiteY143" fmla="*/ 4385112 h 6858000"/>
              <a:gd name="connsiteX144" fmla="*/ 3374575 w 7467663"/>
              <a:gd name="connsiteY144" fmla="*/ 4451517 h 6858000"/>
              <a:gd name="connsiteX145" fmla="*/ 3505221 w 7467663"/>
              <a:gd name="connsiteY145" fmla="*/ 4480757 h 6858000"/>
              <a:gd name="connsiteX146" fmla="*/ 2626982 w 7467663"/>
              <a:gd name="connsiteY146" fmla="*/ 4206450 h 6858000"/>
              <a:gd name="connsiteX147" fmla="*/ 1310106 w 7467663"/>
              <a:gd name="connsiteY147" fmla="*/ 3943217 h 6858000"/>
              <a:gd name="connsiteX148" fmla="*/ 854994 w 7467663"/>
              <a:gd name="connsiteY148" fmla="*/ 4399136 h 6858000"/>
              <a:gd name="connsiteX149" fmla="*/ 742462 w 7467663"/>
              <a:gd name="connsiteY149" fmla="*/ 4594648 h 6858000"/>
              <a:gd name="connsiteX150" fmla="*/ 820602 w 7467663"/>
              <a:gd name="connsiteY150" fmla="*/ 4485915 h 6858000"/>
              <a:gd name="connsiteX151" fmla="*/ 878295 w 7467663"/>
              <a:gd name="connsiteY151" fmla="*/ 4403594 h 6858000"/>
              <a:gd name="connsiteX152" fmla="*/ 1240607 w 7467663"/>
              <a:gd name="connsiteY152" fmla="*/ 4010401 h 6858000"/>
              <a:gd name="connsiteX153" fmla="*/ 1310106 w 7467663"/>
              <a:gd name="connsiteY153" fmla="*/ 3943217 h 6858000"/>
              <a:gd name="connsiteX154" fmla="*/ 1423113 w 7467663"/>
              <a:gd name="connsiteY154" fmla="*/ 3874565 h 6858000"/>
              <a:gd name="connsiteX155" fmla="*/ 1260565 w 7467663"/>
              <a:gd name="connsiteY155" fmla="*/ 4031982 h 6858000"/>
              <a:gd name="connsiteX156" fmla="*/ 901900 w 7467663"/>
              <a:gd name="connsiteY156" fmla="*/ 4421236 h 6858000"/>
              <a:gd name="connsiteX157" fmla="*/ 845044 w 7467663"/>
              <a:gd name="connsiteY157" fmla="*/ 4502436 h 6858000"/>
              <a:gd name="connsiteX158" fmla="*/ 685926 w 7467663"/>
              <a:gd name="connsiteY158" fmla="*/ 4703069 h 6858000"/>
              <a:gd name="connsiteX159" fmla="*/ 684248 w 7467663"/>
              <a:gd name="connsiteY159" fmla="*/ 4706721 h 6858000"/>
              <a:gd name="connsiteX160" fmla="*/ 1423113 w 7467663"/>
              <a:gd name="connsiteY160" fmla="*/ 3874565 h 6858000"/>
              <a:gd name="connsiteX161" fmla="*/ 3316479 w 7467663"/>
              <a:gd name="connsiteY161" fmla="*/ 3872136 h 6858000"/>
              <a:gd name="connsiteX162" fmla="*/ 3546806 w 7467663"/>
              <a:gd name="connsiteY162" fmla="*/ 4356139 h 6858000"/>
              <a:gd name="connsiteX163" fmla="*/ 3364433 w 7467663"/>
              <a:gd name="connsiteY163" fmla="*/ 3953121 h 6858000"/>
              <a:gd name="connsiteX164" fmla="*/ 3316479 w 7467663"/>
              <a:gd name="connsiteY164" fmla="*/ 3872136 h 6858000"/>
              <a:gd name="connsiteX165" fmla="*/ 3291335 w 7467663"/>
              <a:gd name="connsiteY165" fmla="*/ 3767420 h 6858000"/>
              <a:gd name="connsiteX166" fmla="*/ 3390805 w 7467663"/>
              <a:gd name="connsiteY166" fmla="*/ 3937163 h 6858000"/>
              <a:gd name="connsiteX167" fmla="*/ 3579062 w 7467663"/>
              <a:gd name="connsiteY167" fmla="*/ 4359040 h 6858000"/>
              <a:gd name="connsiteX168" fmla="*/ 3467355 w 7467663"/>
              <a:gd name="connsiteY168" fmla="*/ 3988130 h 6858000"/>
              <a:gd name="connsiteX169" fmla="*/ 3310753 w 7467663"/>
              <a:gd name="connsiteY169" fmla="*/ 3787140 h 6858000"/>
              <a:gd name="connsiteX170" fmla="*/ 3291335 w 7467663"/>
              <a:gd name="connsiteY170" fmla="*/ 3767420 h 6858000"/>
              <a:gd name="connsiteX171" fmla="*/ 1635889 w 7467663"/>
              <a:gd name="connsiteY171" fmla="*/ 3709494 h 6858000"/>
              <a:gd name="connsiteX172" fmla="*/ 1634800 w 7467663"/>
              <a:gd name="connsiteY172" fmla="*/ 3731111 h 6858000"/>
              <a:gd name="connsiteX173" fmla="*/ 1635889 w 7467663"/>
              <a:gd name="connsiteY173" fmla="*/ 3709494 h 6858000"/>
              <a:gd name="connsiteX174" fmla="*/ 1510397 w 7467663"/>
              <a:gd name="connsiteY174" fmla="*/ 3684705 h 6858000"/>
              <a:gd name="connsiteX175" fmla="*/ 1146550 w 7467663"/>
              <a:gd name="connsiteY175" fmla="*/ 3802012 h 6858000"/>
              <a:gd name="connsiteX176" fmla="*/ 698834 w 7467663"/>
              <a:gd name="connsiteY176" fmla="*/ 3952272 h 6858000"/>
              <a:gd name="connsiteX177" fmla="*/ 34256 w 7467663"/>
              <a:gd name="connsiteY177" fmla="*/ 4347603 h 6858000"/>
              <a:gd name="connsiteX178" fmla="*/ 527241 w 7467663"/>
              <a:gd name="connsiteY178" fmla="*/ 4065078 h 6858000"/>
              <a:gd name="connsiteX179" fmla="*/ 1510397 w 7467663"/>
              <a:gd name="connsiteY179" fmla="*/ 3684705 h 6858000"/>
              <a:gd name="connsiteX180" fmla="*/ 1313114 w 7467663"/>
              <a:gd name="connsiteY180" fmla="*/ 3655216 h 6858000"/>
              <a:gd name="connsiteX181" fmla="*/ 1109304 w 7467663"/>
              <a:gd name="connsiteY181" fmla="*/ 3669030 h 6858000"/>
              <a:gd name="connsiteX182" fmla="*/ 8129 w 7467663"/>
              <a:gd name="connsiteY182" fmla="*/ 4330519 h 6858000"/>
              <a:gd name="connsiteX183" fmla="*/ 687572 w 7467663"/>
              <a:gd name="connsiteY183" fmla="*/ 3925629 h 6858000"/>
              <a:gd name="connsiteX184" fmla="*/ 1138365 w 7467663"/>
              <a:gd name="connsiteY184" fmla="*/ 3774515 h 6858000"/>
              <a:gd name="connsiteX185" fmla="*/ 1505579 w 7467663"/>
              <a:gd name="connsiteY185" fmla="*/ 3655526 h 6858000"/>
              <a:gd name="connsiteX186" fmla="*/ 1313114 w 7467663"/>
              <a:gd name="connsiteY186" fmla="*/ 3655216 h 6858000"/>
              <a:gd name="connsiteX187" fmla="*/ 3655073 w 7467663"/>
              <a:gd name="connsiteY187" fmla="*/ 3650884 h 6858000"/>
              <a:gd name="connsiteX188" fmla="*/ 3989938 w 7467663"/>
              <a:gd name="connsiteY188" fmla="*/ 3991685 h 6858000"/>
              <a:gd name="connsiteX189" fmla="*/ 4393907 w 7467663"/>
              <a:gd name="connsiteY189" fmla="*/ 4261258 h 6858000"/>
              <a:gd name="connsiteX190" fmla="*/ 4648051 w 7467663"/>
              <a:gd name="connsiteY190" fmla="*/ 4374051 h 6858000"/>
              <a:gd name="connsiteX191" fmla="*/ 4383389 w 7467663"/>
              <a:gd name="connsiteY191" fmla="*/ 4184369 h 6858000"/>
              <a:gd name="connsiteX192" fmla="*/ 4165508 w 7467663"/>
              <a:gd name="connsiteY192" fmla="*/ 4035196 h 6858000"/>
              <a:gd name="connsiteX193" fmla="*/ 4068162 w 7467663"/>
              <a:gd name="connsiteY193" fmla="*/ 3953394 h 6858000"/>
              <a:gd name="connsiteX194" fmla="*/ 3981416 w 7467663"/>
              <a:gd name="connsiteY194" fmla="*/ 3880482 h 6858000"/>
              <a:gd name="connsiteX195" fmla="*/ 3800147 w 7467663"/>
              <a:gd name="connsiteY195" fmla="*/ 3749872 h 6858000"/>
              <a:gd name="connsiteX196" fmla="*/ 3655073 w 7467663"/>
              <a:gd name="connsiteY196" fmla="*/ 3650884 h 6858000"/>
              <a:gd name="connsiteX197" fmla="*/ 3670252 w 7467663"/>
              <a:gd name="connsiteY197" fmla="*/ 3622798 h 6858000"/>
              <a:gd name="connsiteX198" fmla="*/ 3817258 w 7467663"/>
              <a:gd name="connsiteY198" fmla="*/ 3723577 h 6858000"/>
              <a:gd name="connsiteX199" fmla="*/ 4000461 w 7467663"/>
              <a:gd name="connsiteY199" fmla="*/ 3855966 h 6858000"/>
              <a:gd name="connsiteX200" fmla="*/ 4088180 w 7467663"/>
              <a:gd name="connsiteY200" fmla="*/ 3929774 h 6858000"/>
              <a:gd name="connsiteX201" fmla="*/ 4184555 w 7467663"/>
              <a:gd name="connsiteY201" fmla="*/ 4010683 h 6858000"/>
              <a:gd name="connsiteX202" fmla="*/ 4399563 w 7467663"/>
              <a:gd name="connsiteY202" fmla="*/ 4158106 h 6858000"/>
              <a:gd name="connsiteX203" fmla="*/ 4684469 w 7467663"/>
              <a:gd name="connsiteY203" fmla="*/ 4364680 h 6858000"/>
              <a:gd name="connsiteX204" fmla="*/ 4690271 w 7467663"/>
              <a:gd name="connsiteY204" fmla="*/ 4370034 h 6858000"/>
              <a:gd name="connsiteX205" fmla="*/ 4136093 w 7467663"/>
              <a:gd name="connsiteY205" fmla="*/ 3858466 h 6858000"/>
              <a:gd name="connsiteX206" fmla="*/ 3670252 w 7467663"/>
              <a:gd name="connsiteY206" fmla="*/ 3622798 h 6858000"/>
              <a:gd name="connsiteX207" fmla="*/ 4440129 w 7467663"/>
              <a:gd name="connsiteY207" fmla="*/ 3448571 h 6858000"/>
              <a:gd name="connsiteX208" fmla="*/ 4856525 w 7467663"/>
              <a:gd name="connsiteY208" fmla="*/ 3915351 h 6858000"/>
              <a:gd name="connsiteX209" fmla="*/ 5059055 w 7467663"/>
              <a:gd name="connsiteY209" fmla="*/ 4108918 h 6858000"/>
              <a:gd name="connsiteX210" fmla="*/ 5290070 w 7467663"/>
              <a:gd name="connsiteY210" fmla="*/ 4263619 h 6858000"/>
              <a:gd name="connsiteX211" fmla="*/ 4834991 w 7467663"/>
              <a:gd name="connsiteY211" fmla="*/ 3830985 h 6858000"/>
              <a:gd name="connsiteX212" fmla="*/ 4440129 w 7467663"/>
              <a:gd name="connsiteY212" fmla="*/ 3448571 h 6858000"/>
              <a:gd name="connsiteX213" fmla="*/ 4441737 w 7467663"/>
              <a:gd name="connsiteY213" fmla="*/ 3399734 h 6858000"/>
              <a:gd name="connsiteX214" fmla="*/ 4431236 w 7467663"/>
              <a:gd name="connsiteY214" fmla="*/ 3400954 h 6858000"/>
              <a:gd name="connsiteX215" fmla="*/ 4557150 w 7467663"/>
              <a:gd name="connsiteY215" fmla="*/ 3510023 h 6858000"/>
              <a:gd name="connsiteX216" fmla="*/ 4856936 w 7467663"/>
              <a:gd name="connsiteY216" fmla="*/ 3809146 h 6858000"/>
              <a:gd name="connsiteX217" fmla="*/ 5111996 w 7467663"/>
              <a:gd name="connsiteY217" fmla="*/ 4065759 h 6858000"/>
              <a:gd name="connsiteX218" fmla="*/ 5388878 w 7467663"/>
              <a:gd name="connsiteY218" fmla="*/ 4300185 h 6858000"/>
              <a:gd name="connsiteX219" fmla="*/ 5425556 w 7467663"/>
              <a:gd name="connsiteY219" fmla="*/ 4308967 h 6858000"/>
              <a:gd name="connsiteX220" fmla="*/ 4943646 w 7467663"/>
              <a:gd name="connsiteY220" fmla="*/ 3822916 h 6858000"/>
              <a:gd name="connsiteX221" fmla="*/ 4594837 w 7467663"/>
              <a:gd name="connsiteY221" fmla="*/ 3532274 h 6858000"/>
              <a:gd name="connsiteX222" fmla="*/ 4441737 w 7467663"/>
              <a:gd name="connsiteY222" fmla="*/ 3399734 h 6858000"/>
              <a:gd name="connsiteX223" fmla="*/ 5425834 w 7467663"/>
              <a:gd name="connsiteY223" fmla="*/ 3162785 h 6858000"/>
              <a:gd name="connsiteX224" fmla="*/ 5401644 w 7467663"/>
              <a:gd name="connsiteY224" fmla="*/ 3617847 h 6858000"/>
              <a:gd name="connsiteX225" fmla="*/ 5467256 w 7467663"/>
              <a:gd name="connsiteY225" fmla="*/ 4175494 h 6858000"/>
              <a:gd name="connsiteX226" fmla="*/ 5448069 w 7467663"/>
              <a:gd name="connsiteY226" fmla="*/ 3567554 h 6858000"/>
              <a:gd name="connsiteX227" fmla="*/ 5425834 w 7467663"/>
              <a:gd name="connsiteY227" fmla="*/ 3162785 h 6858000"/>
              <a:gd name="connsiteX228" fmla="*/ 1318687 w 7467663"/>
              <a:gd name="connsiteY228" fmla="*/ 3113840 h 6858000"/>
              <a:gd name="connsiteX229" fmla="*/ 1066793 w 7467663"/>
              <a:gd name="connsiteY229" fmla="*/ 3212171 h 6858000"/>
              <a:gd name="connsiteX230" fmla="*/ 993319 w 7467663"/>
              <a:gd name="connsiteY230" fmla="*/ 3247648 h 6858000"/>
              <a:gd name="connsiteX231" fmla="*/ 853081 w 7467663"/>
              <a:gd name="connsiteY231" fmla="*/ 3312410 h 6858000"/>
              <a:gd name="connsiteX232" fmla="*/ 805957 w 7467663"/>
              <a:gd name="connsiteY232" fmla="*/ 3330443 h 6858000"/>
              <a:gd name="connsiteX233" fmla="*/ 1318687 w 7467663"/>
              <a:gd name="connsiteY233" fmla="*/ 3113840 h 6858000"/>
              <a:gd name="connsiteX234" fmla="*/ 5453702 w 7467663"/>
              <a:gd name="connsiteY234" fmla="*/ 3090882 h 6858000"/>
              <a:gd name="connsiteX235" fmla="*/ 5480135 w 7467663"/>
              <a:gd name="connsiteY235" fmla="*/ 3565802 h 6858000"/>
              <a:gd name="connsiteX236" fmla="*/ 5499023 w 7467663"/>
              <a:gd name="connsiteY236" fmla="*/ 4166310 h 6858000"/>
              <a:gd name="connsiteX237" fmla="*/ 5547022 w 7467663"/>
              <a:gd name="connsiteY237" fmla="*/ 3607838 h 6858000"/>
              <a:gd name="connsiteX238" fmla="*/ 5515964 w 7467663"/>
              <a:gd name="connsiteY238" fmla="*/ 3378541 h 6858000"/>
              <a:gd name="connsiteX239" fmla="*/ 5453702 w 7467663"/>
              <a:gd name="connsiteY239" fmla="*/ 3090882 h 6858000"/>
              <a:gd name="connsiteX240" fmla="*/ 1238695 w 7467663"/>
              <a:gd name="connsiteY240" fmla="*/ 3076820 h 6858000"/>
              <a:gd name="connsiteX241" fmla="*/ 716371 w 7467663"/>
              <a:gd name="connsiteY241" fmla="*/ 3293249 h 6858000"/>
              <a:gd name="connsiteX242" fmla="*/ 579522 w 7467663"/>
              <a:gd name="connsiteY242" fmla="*/ 3371759 h 6858000"/>
              <a:gd name="connsiteX243" fmla="*/ 600288 w 7467663"/>
              <a:gd name="connsiteY243" fmla="*/ 3365555 h 6858000"/>
              <a:gd name="connsiteX244" fmla="*/ 840692 w 7467663"/>
              <a:gd name="connsiteY244" fmla="*/ 3284921 h 6858000"/>
              <a:gd name="connsiteX245" fmla="*/ 979248 w 7467663"/>
              <a:gd name="connsiteY245" fmla="*/ 3221003 h 6858000"/>
              <a:gd name="connsiteX246" fmla="*/ 1053282 w 7467663"/>
              <a:gd name="connsiteY246" fmla="*/ 3185247 h 6858000"/>
              <a:gd name="connsiteX247" fmla="*/ 1320603 w 7467663"/>
              <a:gd name="connsiteY247" fmla="*/ 3081281 h 6858000"/>
              <a:gd name="connsiteX248" fmla="*/ 1238695 w 7467663"/>
              <a:gd name="connsiteY248" fmla="*/ 3076820 h 6858000"/>
              <a:gd name="connsiteX249" fmla="*/ 5425627 w 7467663"/>
              <a:gd name="connsiteY249" fmla="*/ 2954192 h 6858000"/>
              <a:gd name="connsiteX250" fmla="*/ 5470770 w 7467663"/>
              <a:gd name="connsiteY250" fmla="*/ 3005435 h 6858000"/>
              <a:gd name="connsiteX251" fmla="*/ 5519779 w 7467663"/>
              <a:gd name="connsiteY251" fmla="*/ 4359223 h 6858000"/>
              <a:gd name="connsiteX252" fmla="*/ 5520293 w 7467663"/>
              <a:gd name="connsiteY252" fmla="*/ 4360602 h 6858000"/>
              <a:gd name="connsiteX253" fmla="*/ 5767221 w 7467663"/>
              <a:gd name="connsiteY253" fmla="*/ 4665564 h 6858000"/>
              <a:gd name="connsiteX254" fmla="*/ 6937169 w 7467663"/>
              <a:gd name="connsiteY254" fmla="*/ 4815941 h 6858000"/>
              <a:gd name="connsiteX255" fmla="*/ 6953922 w 7467663"/>
              <a:gd name="connsiteY255" fmla="*/ 4890068 h 6858000"/>
              <a:gd name="connsiteX256" fmla="*/ 6071359 w 7467663"/>
              <a:gd name="connsiteY256" fmla="*/ 4770770 h 6858000"/>
              <a:gd name="connsiteX257" fmla="*/ 6038839 w 7467663"/>
              <a:gd name="connsiteY257" fmla="*/ 4764474 h 6858000"/>
              <a:gd name="connsiteX258" fmla="*/ 6038706 w 7467663"/>
              <a:gd name="connsiteY258" fmla="*/ 4763847 h 6858000"/>
              <a:gd name="connsiteX259" fmla="*/ 6037784 w 7467663"/>
              <a:gd name="connsiteY259" fmla="*/ 4764270 h 6858000"/>
              <a:gd name="connsiteX260" fmla="*/ 6038839 w 7467663"/>
              <a:gd name="connsiteY260" fmla="*/ 4764474 h 6858000"/>
              <a:gd name="connsiteX261" fmla="*/ 6040338 w 7467663"/>
              <a:gd name="connsiteY261" fmla="*/ 4771418 h 6858000"/>
              <a:gd name="connsiteX262" fmla="*/ 6024488 w 7467663"/>
              <a:gd name="connsiteY262" fmla="*/ 4809903 h 6858000"/>
              <a:gd name="connsiteX263" fmla="*/ 5599771 w 7467663"/>
              <a:gd name="connsiteY263" fmla="*/ 5509652 h 6858000"/>
              <a:gd name="connsiteX264" fmla="*/ 5548843 w 7467663"/>
              <a:gd name="connsiteY264" fmla="*/ 5563845 h 6858000"/>
              <a:gd name="connsiteX265" fmla="*/ 5940952 w 7467663"/>
              <a:gd name="connsiteY265" fmla="*/ 6250028 h 6858000"/>
              <a:gd name="connsiteX266" fmla="*/ 6043441 w 7467663"/>
              <a:gd name="connsiteY266" fmla="*/ 6665847 h 6858000"/>
              <a:gd name="connsiteX267" fmla="*/ 6093432 w 7467663"/>
              <a:gd name="connsiteY267" fmla="*/ 6858000 h 6858000"/>
              <a:gd name="connsiteX268" fmla="*/ 6034344 w 7467663"/>
              <a:gd name="connsiteY268" fmla="*/ 6858000 h 6858000"/>
              <a:gd name="connsiteX269" fmla="*/ 6026679 w 7467663"/>
              <a:gd name="connsiteY269" fmla="*/ 6836959 h 6858000"/>
              <a:gd name="connsiteX270" fmla="*/ 5800441 w 7467663"/>
              <a:gd name="connsiteY270" fmla="*/ 6335286 h 6858000"/>
              <a:gd name="connsiteX271" fmla="*/ 5526562 w 7467663"/>
              <a:gd name="connsiteY271" fmla="*/ 5705388 h 6858000"/>
              <a:gd name="connsiteX272" fmla="*/ 5519640 w 7467663"/>
              <a:gd name="connsiteY272" fmla="*/ 5683774 h 6858000"/>
              <a:gd name="connsiteX273" fmla="*/ 5844559 w 7467663"/>
              <a:gd name="connsiteY273" fmla="*/ 6553349 h 6858000"/>
              <a:gd name="connsiteX274" fmla="*/ 5975994 w 7467663"/>
              <a:gd name="connsiteY274" fmla="*/ 6858000 h 6858000"/>
              <a:gd name="connsiteX275" fmla="*/ 5898547 w 7467663"/>
              <a:gd name="connsiteY275" fmla="*/ 6858000 h 6858000"/>
              <a:gd name="connsiteX276" fmla="*/ 5682041 w 7467663"/>
              <a:gd name="connsiteY276" fmla="*/ 6355860 h 6858000"/>
              <a:gd name="connsiteX277" fmla="*/ 5461758 w 7467663"/>
              <a:gd name="connsiteY277" fmla="*/ 5820220 h 6858000"/>
              <a:gd name="connsiteX278" fmla="*/ 5237282 w 7467663"/>
              <a:gd name="connsiteY278" fmla="*/ 6579086 h 6858000"/>
              <a:gd name="connsiteX279" fmla="*/ 5115009 w 7467663"/>
              <a:gd name="connsiteY279" fmla="*/ 6858000 h 6858000"/>
              <a:gd name="connsiteX280" fmla="*/ 5028074 w 7467663"/>
              <a:gd name="connsiteY280" fmla="*/ 6858000 h 6858000"/>
              <a:gd name="connsiteX281" fmla="*/ 5079508 w 7467663"/>
              <a:gd name="connsiteY281" fmla="*/ 6749074 h 6858000"/>
              <a:gd name="connsiteX282" fmla="*/ 5371846 w 7467663"/>
              <a:gd name="connsiteY282" fmla="*/ 5924413 h 6858000"/>
              <a:gd name="connsiteX283" fmla="*/ 5270512 w 7467663"/>
              <a:gd name="connsiteY283" fmla="*/ 6138975 h 6858000"/>
              <a:gd name="connsiteX284" fmla="*/ 5062409 w 7467663"/>
              <a:gd name="connsiteY284" fmla="*/ 6653544 h 6858000"/>
              <a:gd name="connsiteX285" fmla="*/ 5036628 w 7467663"/>
              <a:gd name="connsiteY285" fmla="*/ 6754247 h 6858000"/>
              <a:gd name="connsiteX286" fmla="*/ 5009112 w 7467663"/>
              <a:gd name="connsiteY286" fmla="*/ 6858000 h 6858000"/>
              <a:gd name="connsiteX287" fmla="*/ 4976679 w 7467663"/>
              <a:gd name="connsiteY287" fmla="*/ 6858000 h 6858000"/>
              <a:gd name="connsiteX288" fmla="*/ 5006537 w 7467663"/>
              <a:gd name="connsiteY288" fmla="*/ 6747068 h 6858000"/>
              <a:gd name="connsiteX289" fmla="*/ 5032723 w 7467663"/>
              <a:gd name="connsiteY289" fmla="*/ 6644957 h 6858000"/>
              <a:gd name="connsiteX290" fmla="*/ 5242949 w 7467663"/>
              <a:gd name="connsiteY290" fmla="*/ 6125175 h 6858000"/>
              <a:gd name="connsiteX291" fmla="*/ 5286321 w 7467663"/>
              <a:gd name="connsiteY291" fmla="*/ 6033555 h 6858000"/>
              <a:gd name="connsiteX292" fmla="*/ 5008210 w 7467663"/>
              <a:gd name="connsiteY292" fmla="*/ 6649194 h 6858000"/>
              <a:gd name="connsiteX293" fmla="*/ 4986321 w 7467663"/>
              <a:gd name="connsiteY293" fmla="*/ 6765687 h 6858000"/>
              <a:gd name="connsiteX294" fmla="*/ 4973474 w 7467663"/>
              <a:gd name="connsiteY294" fmla="*/ 6858000 h 6858000"/>
              <a:gd name="connsiteX295" fmla="*/ 4907178 w 7467663"/>
              <a:gd name="connsiteY295" fmla="*/ 6858000 h 6858000"/>
              <a:gd name="connsiteX296" fmla="*/ 4910810 w 7467663"/>
              <a:gd name="connsiteY296" fmla="*/ 6829660 h 6858000"/>
              <a:gd name="connsiteX297" fmla="*/ 4987461 w 7467663"/>
              <a:gd name="connsiteY297" fmla="*/ 6432994 h 6858000"/>
              <a:gd name="connsiteX298" fmla="*/ 5179262 w 7467663"/>
              <a:gd name="connsiteY298" fmla="*/ 6035044 h 6858000"/>
              <a:gd name="connsiteX299" fmla="*/ 4689678 w 7467663"/>
              <a:gd name="connsiteY299" fmla="*/ 6440241 h 6858000"/>
              <a:gd name="connsiteX300" fmla="*/ 4477543 w 7467663"/>
              <a:gd name="connsiteY300" fmla="*/ 6674836 h 6858000"/>
              <a:gd name="connsiteX301" fmla="*/ 4329957 w 7467663"/>
              <a:gd name="connsiteY301" fmla="*/ 6858000 h 6858000"/>
              <a:gd name="connsiteX302" fmla="*/ 4218595 w 7467663"/>
              <a:gd name="connsiteY302" fmla="*/ 6858000 h 6858000"/>
              <a:gd name="connsiteX303" fmla="*/ 4368888 w 7467663"/>
              <a:gd name="connsiteY303" fmla="*/ 6668412 h 6858000"/>
              <a:gd name="connsiteX304" fmla="*/ 4563091 w 7467663"/>
              <a:gd name="connsiteY304" fmla="*/ 6442508 h 6858000"/>
              <a:gd name="connsiteX305" fmla="*/ 5387324 w 7467663"/>
              <a:gd name="connsiteY305" fmla="*/ 5705830 h 6858000"/>
              <a:gd name="connsiteX306" fmla="*/ 5073620 w 7467663"/>
              <a:gd name="connsiteY306" fmla="*/ 5955437 h 6858000"/>
              <a:gd name="connsiteX307" fmla="*/ 4689789 w 7467663"/>
              <a:gd name="connsiteY307" fmla="*/ 6268382 h 6858000"/>
              <a:gd name="connsiteX308" fmla="*/ 4418722 w 7467663"/>
              <a:gd name="connsiteY308" fmla="*/ 6570886 h 6858000"/>
              <a:gd name="connsiteX309" fmla="*/ 4214944 w 7467663"/>
              <a:gd name="connsiteY309" fmla="*/ 6858000 h 6858000"/>
              <a:gd name="connsiteX310" fmla="*/ 4177898 w 7467663"/>
              <a:gd name="connsiteY310" fmla="*/ 6858000 h 6858000"/>
              <a:gd name="connsiteX311" fmla="*/ 4391597 w 7467663"/>
              <a:gd name="connsiteY311" fmla="*/ 6556370 h 6858000"/>
              <a:gd name="connsiteX312" fmla="*/ 4668889 w 7467663"/>
              <a:gd name="connsiteY312" fmla="*/ 6246399 h 6858000"/>
              <a:gd name="connsiteX313" fmla="*/ 5055427 w 7467663"/>
              <a:gd name="connsiteY313" fmla="*/ 5931476 h 6858000"/>
              <a:gd name="connsiteX314" fmla="*/ 5371814 w 7467663"/>
              <a:gd name="connsiteY314" fmla="*/ 5678975 h 6858000"/>
              <a:gd name="connsiteX315" fmla="*/ 4987918 w 7467663"/>
              <a:gd name="connsiteY315" fmla="*/ 5838701 h 6858000"/>
              <a:gd name="connsiteX316" fmla="*/ 4317146 w 7467663"/>
              <a:gd name="connsiteY316" fmla="*/ 6587716 h 6858000"/>
              <a:gd name="connsiteX317" fmla="*/ 4171627 w 7467663"/>
              <a:gd name="connsiteY317" fmla="*/ 6858000 h 6858000"/>
              <a:gd name="connsiteX318" fmla="*/ 4081585 w 7467663"/>
              <a:gd name="connsiteY318" fmla="*/ 6858000 h 6858000"/>
              <a:gd name="connsiteX319" fmla="*/ 4238603 w 7467663"/>
              <a:gd name="connsiteY319" fmla="*/ 6559341 h 6858000"/>
              <a:gd name="connsiteX320" fmla="*/ 4778333 w 7467663"/>
              <a:gd name="connsiteY320" fmla="*/ 5873626 h 6858000"/>
              <a:gd name="connsiteX321" fmla="*/ 5414185 w 7467663"/>
              <a:gd name="connsiteY321" fmla="*/ 5573882 h 6858000"/>
              <a:gd name="connsiteX322" fmla="*/ 5959648 w 7467663"/>
              <a:gd name="connsiteY322" fmla="*/ 4760797 h 6858000"/>
              <a:gd name="connsiteX323" fmla="*/ 5355019 w 7467663"/>
              <a:gd name="connsiteY323" fmla="*/ 4734672 h 6858000"/>
              <a:gd name="connsiteX324" fmla="*/ 5083565 w 7467663"/>
              <a:gd name="connsiteY324" fmla="*/ 5179121 h 6858000"/>
              <a:gd name="connsiteX325" fmla="*/ 4713577 w 7467663"/>
              <a:gd name="connsiteY325" fmla="*/ 5616803 h 6858000"/>
              <a:gd name="connsiteX326" fmla="*/ 3989559 w 7467663"/>
              <a:gd name="connsiteY326" fmla="*/ 6145945 h 6858000"/>
              <a:gd name="connsiteX327" fmla="*/ 3939824 w 7467663"/>
              <a:gd name="connsiteY327" fmla="*/ 6066900 h 6858000"/>
              <a:gd name="connsiteX328" fmla="*/ 4584537 w 7467663"/>
              <a:gd name="connsiteY328" fmla="*/ 5324826 h 6858000"/>
              <a:gd name="connsiteX329" fmla="*/ 5037105 w 7467663"/>
              <a:gd name="connsiteY329" fmla="*/ 5088765 h 6858000"/>
              <a:gd name="connsiteX330" fmla="*/ 5039930 w 7467663"/>
              <a:gd name="connsiteY330" fmla="*/ 5089585 h 6858000"/>
              <a:gd name="connsiteX331" fmla="*/ 5263764 w 7467663"/>
              <a:gd name="connsiteY331" fmla="*/ 4735525 h 6858000"/>
              <a:gd name="connsiteX332" fmla="*/ 4086300 w 7467663"/>
              <a:gd name="connsiteY332" fmla="*/ 4884599 h 6858000"/>
              <a:gd name="connsiteX333" fmla="*/ 4085485 w 7467663"/>
              <a:gd name="connsiteY333" fmla="*/ 4899070 h 6858000"/>
              <a:gd name="connsiteX334" fmla="*/ 3871915 w 7467663"/>
              <a:gd name="connsiteY334" fmla="*/ 5253645 h 6858000"/>
              <a:gd name="connsiteX335" fmla="*/ 3799374 w 7467663"/>
              <a:gd name="connsiteY335" fmla="*/ 5466127 h 6858000"/>
              <a:gd name="connsiteX336" fmla="*/ 3498850 w 7467663"/>
              <a:gd name="connsiteY336" fmla="*/ 6661888 h 6858000"/>
              <a:gd name="connsiteX337" fmla="*/ 3399216 w 7467663"/>
              <a:gd name="connsiteY337" fmla="*/ 6858000 h 6858000"/>
              <a:gd name="connsiteX338" fmla="*/ 3303688 w 7467663"/>
              <a:gd name="connsiteY338" fmla="*/ 6858000 h 6858000"/>
              <a:gd name="connsiteX339" fmla="*/ 3391774 w 7467663"/>
              <a:gd name="connsiteY339" fmla="*/ 6697181 h 6858000"/>
              <a:gd name="connsiteX340" fmla="*/ 3735540 w 7467663"/>
              <a:gd name="connsiteY340" fmla="*/ 5546923 h 6858000"/>
              <a:gd name="connsiteX341" fmla="*/ 3729438 w 7467663"/>
              <a:gd name="connsiteY341" fmla="*/ 5569058 h 6858000"/>
              <a:gd name="connsiteX342" fmla="*/ 3707782 w 7467663"/>
              <a:gd name="connsiteY342" fmla="*/ 5644908 h 6858000"/>
              <a:gd name="connsiteX343" fmla="*/ 3583827 w 7467663"/>
              <a:gd name="connsiteY343" fmla="*/ 6039215 h 6858000"/>
              <a:gd name="connsiteX344" fmla="*/ 3547861 w 7467663"/>
              <a:gd name="connsiteY344" fmla="*/ 6129609 h 6858000"/>
              <a:gd name="connsiteX345" fmla="*/ 3490905 w 7467663"/>
              <a:gd name="connsiteY345" fmla="*/ 6277660 h 6858000"/>
              <a:gd name="connsiteX346" fmla="*/ 3455859 w 7467663"/>
              <a:gd name="connsiteY346" fmla="*/ 6391301 h 6858000"/>
              <a:gd name="connsiteX347" fmla="*/ 3429112 w 7467663"/>
              <a:gd name="connsiteY347" fmla="*/ 6479469 h 6858000"/>
              <a:gd name="connsiteX348" fmla="*/ 3304862 w 7467663"/>
              <a:gd name="connsiteY348" fmla="*/ 6796476 h 6858000"/>
              <a:gd name="connsiteX349" fmla="*/ 3276071 w 7467663"/>
              <a:gd name="connsiteY349" fmla="*/ 6858000 h 6858000"/>
              <a:gd name="connsiteX350" fmla="*/ 3240805 w 7467663"/>
              <a:gd name="connsiteY350" fmla="*/ 6858000 h 6858000"/>
              <a:gd name="connsiteX351" fmla="*/ 3275917 w 7467663"/>
              <a:gd name="connsiteY351" fmla="*/ 6783192 h 6858000"/>
              <a:gd name="connsiteX352" fmla="*/ 3399358 w 7467663"/>
              <a:gd name="connsiteY352" fmla="*/ 6469011 h 6858000"/>
              <a:gd name="connsiteX353" fmla="*/ 3425650 w 7467663"/>
              <a:gd name="connsiteY353" fmla="*/ 6381333 h 6858000"/>
              <a:gd name="connsiteX354" fmla="*/ 3460661 w 7467663"/>
              <a:gd name="connsiteY354" fmla="*/ 6266763 h 6858000"/>
              <a:gd name="connsiteX355" fmla="*/ 3518021 w 7467663"/>
              <a:gd name="connsiteY355" fmla="*/ 6117298 h 6858000"/>
              <a:gd name="connsiteX356" fmla="*/ 3554035 w 7467663"/>
              <a:gd name="connsiteY356" fmla="*/ 6027832 h 6858000"/>
              <a:gd name="connsiteX357" fmla="*/ 3677174 w 7467663"/>
              <a:gd name="connsiteY357" fmla="*/ 5636351 h 6858000"/>
              <a:gd name="connsiteX358" fmla="*/ 3698819 w 7467663"/>
              <a:gd name="connsiteY358" fmla="*/ 5560503 h 6858000"/>
              <a:gd name="connsiteX359" fmla="*/ 3702094 w 7467663"/>
              <a:gd name="connsiteY359" fmla="*/ 5549194 h 6858000"/>
              <a:gd name="connsiteX360" fmla="*/ 3398355 w 7467663"/>
              <a:gd name="connsiteY360" fmla="*/ 6094603 h 6858000"/>
              <a:gd name="connsiteX361" fmla="*/ 3193941 w 7467663"/>
              <a:gd name="connsiteY361" fmla="*/ 6798775 h 6858000"/>
              <a:gd name="connsiteX362" fmla="*/ 3184140 w 7467663"/>
              <a:gd name="connsiteY362" fmla="*/ 6858000 h 6858000"/>
              <a:gd name="connsiteX363" fmla="*/ 3099978 w 7467663"/>
              <a:gd name="connsiteY363" fmla="*/ 6858000 h 6858000"/>
              <a:gd name="connsiteX364" fmla="*/ 3101556 w 7467663"/>
              <a:gd name="connsiteY364" fmla="*/ 6843337 h 6858000"/>
              <a:gd name="connsiteX365" fmla="*/ 3370162 w 7467663"/>
              <a:gd name="connsiteY365" fmla="*/ 5785550 h 6858000"/>
              <a:gd name="connsiteX366" fmla="*/ 3746477 w 7467663"/>
              <a:gd name="connsiteY366" fmla="*/ 5377889 h 6858000"/>
              <a:gd name="connsiteX367" fmla="*/ 3863399 w 7467663"/>
              <a:gd name="connsiteY367" fmla="*/ 5087257 h 6858000"/>
              <a:gd name="connsiteX368" fmla="*/ 3968712 w 7467663"/>
              <a:gd name="connsiteY368" fmla="*/ 4913989 h 6858000"/>
              <a:gd name="connsiteX369" fmla="*/ 2792390 w 7467663"/>
              <a:gd name="connsiteY369" fmla="*/ 5382974 h 6858000"/>
              <a:gd name="connsiteX370" fmla="*/ 2714982 w 7467663"/>
              <a:gd name="connsiteY370" fmla="*/ 5427051 h 6858000"/>
              <a:gd name="connsiteX371" fmla="*/ 2813361 w 7467663"/>
              <a:gd name="connsiteY371" fmla="*/ 6023912 h 6858000"/>
              <a:gd name="connsiteX372" fmla="*/ 2688430 w 7467663"/>
              <a:gd name="connsiteY372" fmla="*/ 6801564 h 6858000"/>
              <a:gd name="connsiteX373" fmla="*/ 2629626 w 7467663"/>
              <a:gd name="connsiteY373" fmla="*/ 6763394 h 6858000"/>
              <a:gd name="connsiteX374" fmla="*/ 2565328 w 7467663"/>
              <a:gd name="connsiteY374" fmla="*/ 5516399 h 6858000"/>
              <a:gd name="connsiteX375" fmla="*/ 1922999 w 7467663"/>
              <a:gd name="connsiteY375" fmla="*/ 5980343 h 6858000"/>
              <a:gd name="connsiteX376" fmla="*/ 1950261 w 7467663"/>
              <a:gd name="connsiteY376" fmla="*/ 6405858 h 6858000"/>
              <a:gd name="connsiteX377" fmla="*/ 2365554 w 7467663"/>
              <a:gd name="connsiteY377" fmla="*/ 6759107 h 6858000"/>
              <a:gd name="connsiteX378" fmla="*/ 2424142 w 7467663"/>
              <a:gd name="connsiteY378" fmla="*/ 6858000 h 6858000"/>
              <a:gd name="connsiteX379" fmla="*/ 2395994 w 7467663"/>
              <a:gd name="connsiteY379" fmla="*/ 6858000 h 6858000"/>
              <a:gd name="connsiteX380" fmla="*/ 2392863 w 7467663"/>
              <a:gd name="connsiteY380" fmla="*/ 6852964 h 6858000"/>
              <a:gd name="connsiteX381" fmla="*/ 2017589 w 7467663"/>
              <a:gd name="connsiteY381" fmla="*/ 6493982 h 6858000"/>
              <a:gd name="connsiteX382" fmla="*/ 2147336 w 7467663"/>
              <a:gd name="connsiteY382" fmla="*/ 6594052 h 6858000"/>
              <a:gd name="connsiteX383" fmla="*/ 2207047 w 7467663"/>
              <a:gd name="connsiteY383" fmla="*/ 6654540 h 6858000"/>
              <a:gd name="connsiteX384" fmla="*/ 2299106 w 7467663"/>
              <a:gd name="connsiteY384" fmla="*/ 6778931 h 6858000"/>
              <a:gd name="connsiteX385" fmla="*/ 2314430 w 7467663"/>
              <a:gd name="connsiteY385" fmla="*/ 6801144 h 6858000"/>
              <a:gd name="connsiteX386" fmla="*/ 2352406 w 7467663"/>
              <a:gd name="connsiteY386" fmla="*/ 6858000 h 6858000"/>
              <a:gd name="connsiteX387" fmla="*/ 2314492 w 7467663"/>
              <a:gd name="connsiteY387" fmla="*/ 6858000 h 6858000"/>
              <a:gd name="connsiteX388" fmla="*/ 2288095 w 7467663"/>
              <a:gd name="connsiteY388" fmla="*/ 6818030 h 6858000"/>
              <a:gd name="connsiteX389" fmla="*/ 2272768 w 7467663"/>
              <a:gd name="connsiteY389" fmla="*/ 6795822 h 6858000"/>
              <a:gd name="connsiteX390" fmla="*/ 2182715 w 7467663"/>
              <a:gd name="connsiteY390" fmla="*/ 6675071 h 6858000"/>
              <a:gd name="connsiteX391" fmla="*/ 2032061 w 7467663"/>
              <a:gd name="connsiteY391" fmla="*/ 6541380 h 6858000"/>
              <a:gd name="connsiteX392" fmla="*/ 2257220 w 7467663"/>
              <a:gd name="connsiteY392" fmla="*/ 6826257 h 6858000"/>
              <a:gd name="connsiteX393" fmla="*/ 2281324 w 7467663"/>
              <a:gd name="connsiteY393" fmla="*/ 6858000 h 6858000"/>
              <a:gd name="connsiteX394" fmla="*/ 2242860 w 7467663"/>
              <a:gd name="connsiteY394" fmla="*/ 6858000 h 6858000"/>
              <a:gd name="connsiteX395" fmla="*/ 2232818 w 7467663"/>
              <a:gd name="connsiteY395" fmla="*/ 6844926 h 6858000"/>
              <a:gd name="connsiteX396" fmla="*/ 1990172 w 7467663"/>
              <a:gd name="connsiteY396" fmla="*/ 6542121 h 6858000"/>
              <a:gd name="connsiteX397" fmla="*/ 2124090 w 7467663"/>
              <a:gd name="connsiteY397" fmla="*/ 6761017 h 6858000"/>
              <a:gd name="connsiteX398" fmla="*/ 2200380 w 7467663"/>
              <a:gd name="connsiteY398" fmla="*/ 6858000 h 6858000"/>
              <a:gd name="connsiteX399" fmla="*/ 2147507 w 7467663"/>
              <a:gd name="connsiteY399" fmla="*/ 6858000 h 6858000"/>
              <a:gd name="connsiteX400" fmla="*/ 2070668 w 7467663"/>
              <a:gd name="connsiteY400" fmla="*/ 6761520 h 6858000"/>
              <a:gd name="connsiteX401" fmla="*/ 1975142 w 7467663"/>
              <a:gd name="connsiteY401" fmla="*/ 6585570 h 6858000"/>
              <a:gd name="connsiteX402" fmla="*/ 2050035 w 7467663"/>
              <a:gd name="connsiteY402" fmla="*/ 6813345 h 6858000"/>
              <a:gd name="connsiteX403" fmla="*/ 2063025 w 7467663"/>
              <a:gd name="connsiteY403" fmla="*/ 6858000 h 6858000"/>
              <a:gd name="connsiteX404" fmla="*/ 2021675 w 7467663"/>
              <a:gd name="connsiteY404" fmla="*/ 6858000 h 6858000"/>
              <a:gd name="connsiteX405" fmla="*/ 2019308 w 7467663"/>
              <a:gd name="connsiteY405" fmla="*/ 6847118 h 6858000"/>
              <a:gd name="connsiteX406" fmla="*/ 1938835 w 7467663"/>
              <a:gd name="connsiteY406" fmla="*/ 6551160 h 6858000"/>
              <a:gd name="connsiteX407" fmla="*/ 1953230 w 7467663"/>
              <a:gd name="connsiteY407" fmla="*/ 6759699 h 6858000"/>
              <a:gd name="connsiteX408" fmla="*/ 1956763 w 7467663"/>
              <a:gd name="connsiteY408" fmla="*/ 6778191 h 6858000"/>
              <a:gd name="connsiteX409" fmla="*/ 1967925 w 7467663"/>
              <a:gd name="connsiteY409" fmla="*/ 6858000 h 6858000"/>
              <a:gd name="connsiteX410" fmla="*/ 1936622 w 7467663"/>
              <a:gd name="connsiteY410" fmla="*/ 6858000 h 6858000"/>
              <a:gd name="connsiteX411" fmla="*/ 1926261 w 7467663"/>
              <a:gd name="connsiteY411" fmla="*/ 6784064 h 6858000"/>
              <a:gd name="connsiteX412" fmla="*/ 1922724 w 7467663"/>
              <a:gd name="connsiteY412" fmla="*/ 6765577 h 6858000"/>
              <a:gd name="connsiteX413" fmla="*/ 1904650 w 7467663"/>
              <a:gd name="connsiteY413" fmla="*/ 6639616 h 6858000"/>
              <a:gd name="connsiteX414" fmla="*/ 1885273 w 7467663"/>
              <a:gd name="connsiteY414" fmla="*/ 6858000 h 6858000"/>
              <a:gd name="connsiteX415" fmla="*/ 1854363 w 7467663"/>
              <a:gd name="connsiteY415" fmla="*/ 6858000 h 6858000"/>
              <a:gd name="connsiteX416" fmla="*/ 1880391 w 7467663"/>
              <a:gd name="connsiteY416" fmla="*/ 6603796 h 6858000"/>
              <a:gd name="connsiteX417" fmla="*/ 1818273 w 7467663"/>
              <a:gd name="connsiteY417" fmla="*/ 6715729 h 6858000"/>
              <a:gd name="connsiteX418" fmla="*/ 1794691 w 7467663"/>
              <a:gd name="connsiteY418" fmla="*/ 6843239 h 6858000"/>
              <a:gd name="connsiteX419" fmla="*/ 1794914 w 7467663"/>
              <a:gd name="connsiteY419" fmla="*/ 6858000 h 6858000"/>
              <a:gd name="connsiteX420" fmla="*/ 1746128 w 7467663"/>
              <a:gd name="connsiteY420" fmla="*/ 6858000 h 6858000"/>
              <a:gd name="connsiteX421" fmla="*/ 1753934 w 7467663"/>
              <a:gd name="connsiteY421" fmla="*/ 6724796 h 6858000"/>
              <a:gd name="connsiteX422" fmla="*/ 1792053 w 7467663"/>
              <a:gd name="connsiteY422" fmla="*/ 6572396 h 6858000"/>
              <a:gd name="connsiteX423" fmla="*/ 1862248 w 7467663"/>
              <a:gd name="connsiteY423" fmla="*/ 6266397 h 6858000"/>
              <a:gd name="connsiteX424" fmla="*/ 1862250 w 7467663"/>
              <a:gd name="connsiteY424" fmla="*/ 6033531 h 6858000"/>
              <a:gd name="connsiteX425" fmla="*/ 1211999 w 7467663"/>
              <a:gd name="connsiteY425" fmla="*/ 6683610 h 6858000"/>
              <a:gd name="connsiteX426" fmla="*/ 1213266 w 7467663"/>
              <a:gd name="connsiteY426" fmla="*/ 6691947 h 6858000"/>
              <a:gd name="connsiteX427" fmla="*/ 1203370 w 7467663"/>
              <a:gd name="connsiteY427" fmla="*/ 6850676 h 6858000"/>
              <a:gd name="connsiteX428" fmla="*/ 1203671 w 7467663"/>
              <a:gd name="connsiteY428" fmla="*/ 6858000 h 6858000"/>
              <a:gd name="connsiteX429" fmla="*/ 1143180 w 7467663"/>
              <a:gd name="connsiteY429" fmla="*/ 6858000 h 6858000"/>
              <a:gd name="connsiteX430" fmla="*/ 1142176 w 7467663"/>
              <a:gd name="connsiteY430" fmla="*/ 6766045 h 6858000"/>
              <a:gd name="connsiteX431" fmla="*/ 1067484 w 7467663"/>
              <a:gd name="connsiteY431" fmla="*/ 6858000 h 6858000"/>
              <a:gd name="connsiteX432" fmla="*/ 953928 w 7467663"/>
              <a:gd name="connsiteY432" fmla="*/ 6858000 h 6858000"/>
              <a:gd name="connsiteX433" fmla="*/ 959715 w 7467663"/>
              <a:gd name="connsiteY433" fmla="*/ 6850185 h 6858000"/>
              <a:gd name="connsiteX434" fmla="*/ 1483788 w 7467663"/>
              <a:gd name="connsiteY434" fmla="*/ 6259174 h 6858000"/>
              <a:gd name="connsiteX435" fmla="*/ 1100671 w 7467663"/>
              <a:gd name="connsiteY435" fmla="*/ 6252137 h 6858000"/>
              <a:gd name="connsiteX436" fmla="*/ 1090144 w 7467663"/>
              <a:gd name="connsiteY436" fmla="*/ 6256748 h 6858000"/>
              <a:gd name="connsiteX437" fmla="*/ 1095872 w 7467663"/>
              <a:gd name="connsiteY437" fmla="*/ 6271892 h 6858000"/>
              <a:gd name="connsiteX438" fmla="*/ 262785 w 7467663"/>
              <a:gd name="connsiteY438" fmla="*/ 6845450 h 6858000"/>
              <a:gd name="connsiteX439" fmla="*/ 209968 w 7467663"/>
              <a:gd name="connsiteY439" fmla="*/ 6770713 h 6858000"/>
              <a:gd name="connsiteX440" fmla="*/ 873460 w 7467663"/>
              <a:gd name="connsiteY440" fmla="*/ 6253768 h 6858000"/>
              <a:gd name="connsiteX441" fmla="*/ 192686 w 7467663"/>
              <a:gd name="connsiteY441" fmla="*/ 5849257 h 6858000"/>
              <a:gd name="connsiteX442" fmla="*/ 4696 w 7467663"/>
              <a:gd name="connsiteY442" fmla="*/ 5697668 h 6858000"/>
              <a:gd name="connsiteX443" fmla="*/ 0 w 7467663"/>
              <a:gd name="connsiteY443" fmla="*/ 5689984 h 6858000"/>
              <a:gd name="connsiteX444" fmla="*/ 0 w 7467663"/>
              <a:gd name="connsiteY444" fmla="*/ 5513472 h 6858000"/>
              <a:gd name="connsiteX445" fmla="*/ 174101 w 7467663"/>
              <a:gd name="connsiteY445" fmla="*/ 5620277 h 6858000"/>
              <a:gd name="connsiteX446" fmla="*/ 891800 w 7467663"/>
              <a:gd name="connsiteY446" fmla="*/ 6036935 h 6858000"/>
              <a:gd name="connsiteX447" fmla="*/ 1072219 w 7467663"/>
              <a:gd name="connsiteY447" fmla="*/ 6169443 h 6858000"/>
              <a:gd name="connsiteX448" fmla="*/ 1074117 w 7467663"/>
              <a:gd name="connsiteY448" fmla="*/ 6170301 h 6858000"/>
              <a:gd name="connsiteX449" fmla="*/ 1083114 w 7467663"/>
              <a:gd name="connsiteY449" fmla="*/ 6174131 h 6858000"/>
              <a:gd name="connsiteX450" fmla="*/ 1543010 w 7467663"/>
              <a:gd name="connsiteY450" fmla="*/ 6191140 h 6858000"/>
              <a:gd name="connsiteX451" fmla="*/ 1551080 w 7467663"/>
              <a:gd name="connsiteY451" fmla="*/ 6195006 h 6858000"/>
              <a:gd name="connsiteX452" fmla="*/ 2345443 w 7467663"/>
              <a:gd name="connsiteY452" fmla="*/ 5549882 h 6858000"/>
              <a:gd name="connsiteX453" fmla="*/ 1721499 w 7467663"/>
              <a:gd name="connsiteY453" fmla="*/ 5599969 h 6858000"/>
              <a:gd name="connsiteX454" fmla="*/ 767716 w 7467663"/>
              <a:gd name="connsiteY454" fmla="*/ 5472768 h 6858000"/>
              <a:gd name="connsiteX455" fmla="*/ 722147 w 7467663"/>
              <a:gd name="connsiteY455" fmla="*/ 5393091 h 6858000"/>
              <a:gd name="connsiteX456" fmla="*/ 1485552 w 7467663"/>
              <a:gd name="connsiteY456" fmla="*/ 5313202 h 6858000"/>
              <a:gd name="connsiteX457" fmla="*/ 2143004 w 7467663"/>
              <a:gd name="connsiteY457" fmla="*/ 5402420 h 6858000"/>
              <a:gd name="connsiteX458" fmla="*/ 1933391 w 7467663"/>
              <a:gd name="connsiteY458" fmla="*/ 5156971 h 6858000"/>
              <a:gd name="connsiteX459" fmla="*/ 1827118 w 7467663"/>
              <a:gd name="connsiteY459" fmla="*/ 4968410 h 6858000"/>
              <a:gd name="connsiteX460" fmla="*/ 1837349 w 7467663"/>
              <a:gd name="connsiteY460" fmla="*/ 4956357 h 6858000"/>
              <a:gd name="connsiteX461" fmla="*/ 2162835 w 7467663"/>
              <a:gd name="connsiteY461" fmla="*/ 5187853 h 6858000"/>
              <a:gd name="connsiteX462" fmla="*/ 2257167 w 7467663"/>
              <a:gd name="connsiteY462" fmla="*/ 5462123 h 6858000"/>
              <a:gd name="connsiteX463" fmla="*/ 2261598 w 7467663"/>
              <a:gd name="connsiteY463" fmla="*/ 5467998 h 6858000"/>
              <a:gd name="connsiteX464" fmla="*/ 2437177 w 7467663"/>
              <a:gd name="connsiteY464" fmla="*/ 5479608 h 6858000"/>
              <a:gd name="connsiteX465" fmla="*/ 2445247 w 7467663"/>
              <a:gd name="connsiteY465" fmla="*/ 5483476 h 6858000"/>
              <a:gd name="connsiteX466" fmla="*/ 2743626 w 7467663"/>
              <a:gd name="connsiteY466" fmla="*/ 5304819 h 6858000"/>
              <a:gd name="connsiteX467" fmla="*/ 3048102 w 7467663"/>
              <a:gd name="connsiteY467" fmla="*/ 5150595 h 6858000"/>
              <a:gd name="connsiteX468" fmla="*/ 1799414 w 7467663"/>
              <a:gd name="connsiteY468" fmla="*/ 4694732 h 6858000"/>
              <a:gd name="connsiteX469" fmla="*/ 1771735 w 7467663"/>
              <a:gd name="connsiteY469" fmla="*/ 4619929 h 6858000"/>
              <a:gd name="connsiteX470" fmla="*/ 3104273 w 7467663"/>
              <a:gd name="connsiteY470" fmla="*/ 5076159 h 6858000"/>
              <a:gd name="connsiteX471" fmla="*/ 3113245 w 7467663"/>
              <a:gd name="connsiteY471" fmla="*/ 5090705 h 6858000"/>
              <a:gd name="connsiteX472" fmla="*/ 3126294 w 7467663"/>
              <a:gd name="connsiteY472" fmla="*/ 5114400 h 6858000"/>
              <a:gd name="connsiteX473" fmla="*/ 3937433 w 7467663"/>
              <a:gd name="connsiteY473" fmla="*/ 4830473 h 6858000"/>
              <a:gd name="connsiteX474" fmla="*/ 3590475 w 7467663"/>
              <a:gd name="connsiteY474" fmla="*/ 4597974 h 6858000"/>
              <a:gd name="connsiteX475" fmla="*/ 3100264 w 7467663"/>
              <a:gd name="connsiteY475" fmla="*/ 4579845 h 6858000"/>
              <a:gd name="connsiteX476" fmla="*/ 2183576 w 7467663"/>
              <a:gd name="connsiteY476" fmla="*/ 4227150 h 6858000"/>
              <a:gd name="connsiteX477" fmla="*/ 2151029 w 7467663"/>
              <a:gd name="connsiteY477" fmla="*/ 4146947 h 6858000"/>
              <a:gd name="connsiteX478" fmla="*/ 3563434 w 7467663"/>
              <a:gd name="connsiteY478" fmla="*/ 4469115 h 6858000"/>
              <a:gd name="connsiteX479" fmla="*/ 3177952 w 7467663"/>
              <a:gd name="connsiteY479" fmla="*/ 3657386 h 6858000"/>
              <a:gd name="connsiteX480" fmla="*/ 3189263 w 7467663"/>
              <a:gd name="connsiteY480" fmla="*/ 3625726 h 6858000"/>
              <a:gd name="connsiteX481" fmla="*/ 3560912 w 7467663"/>
              <a:gd name="connsiteY481" fmla="*/ 4079863 h 6858000"/>
              <a:gd name="connsiteX482" fmla="*/ 3626636 w 7467663"/>
              <a:gd name="connsiteY482" fmla="*/ 4512230 h 6858000"/>
              <a:gd name="connsiteX483" fmla="*/ 3653088 w 7467663"/>
              <a:gd name="connsiteY483" fmla="*/ 4521417 h 6858000"/>
              <a:gd name="connsiteX484" fmla="*/ 3988128 w 7467663"/>
              <a:gd name="connsiteY484" fmla="*/ 4817267 h 6858000"/>
              <a:gd name="connsiteX485" fmla="*/ 4830582 w 7467663"/>
              <a:gd name="connsiteY485" fmla="*/ 4676000 h 6858000"/>
              <a:gd name="connsiteX486" fmla="*/ 4830100 w 7467663"/>
              <a:gd name="connsiteY486" fmla="*/ 4675554 h 6858000"/>
              <a:gd name="connsiteX487" fmla="*/ 4036318 w 7467663"/>
              <a:gd name="connsiteY487" fmla="*/ 4147013 h 6858000"/>
              <a:gd name="connsiteX488" fmla="*/ 3432098 w 7467663"/>
              <a:gd name="connsiteY488" fmla="*/ 3537312 h 6858000"/>
              <a:gd name="connsiteX489" fmla="*/ 3446761 w 7467663"/>
              <a:gd name="connsiteY489" fmla="*/ 3461278 h 6858000"/>
              <a:gd name="connsiteX490" fmla="*/ 4419733 w 7467663"/>
              <a:gd name="connsiteY490" fmla="*/ 3963555 h 6858000"/>
              <a:gd name="connsiteX491" fmla="*/ 4781371 w 7467663"/>
              <a:gd name="connsiteY491" fmla="*/ 4458604 h 6858000"/>
              <a:gd name="connsiteX492" fmla="*/ 4780440 w 7467663"/>
              <a:gd name="connsiteY492" fmla="*/ 4470290 h 6858000"/>
              <a:gd name="connsiteX493" fmla="*/ 4898954 w 7467663"/>
              <a:gd name="connsiteY493" fmla="*/ 4662092 h 6858000"/>
              <a:gd name="connsiteX494" fmla="*/ 4900699 w 7467663"/>
              <a:gd name="connsiteY494" fmla="*/ 4670867 h 6858000"/>
              <a:gd name="connsiteX495" fmla="*/ 5714511 w 7467663"/>
              <a:gd name="connsiteY495" fmla="*/ 4663483 h 6858000"/>
              <a:gd name="connsiteX496" fmla="*/ 5464793 w 7467663"/>
              <a:gd name="connsiteY496" fmla="*/ 4393556 h 6858000"/>
              <a:gd name="connsiteX497" fmla="*/ 5461897 w 7467663"/>
              <a:gd name="connsiteY497" fmla="*/ 4390879 h 6858000"/>
              <a:gd name="connsiteX498" fmla="*/ 4294126 w 7467663"/>
              <a:gd name="connsiteY498" fmla="*/ 3303048 h 6858000"/>
              <a:gd name="connsiteX499" fmla="*/ 4305321 w 7467663"/>
              <a:gd name="connsiteY499" fmla="*/ 3256953 h 6858000"/>
              <a:gd name="connsiteX500" fmla="*/ 4949299 w 7467663"/>
              <a:gd name="connsiteY500" fmla="*/ 3766336 h 6858000"/>
              <a:gd name="connsiteX501" fmla="*/ 5291452 w 7467663"/>
              <a:gd name="connsiteY501" fmla="*/ 4076801 h 6858000"/>
              <a:gd name="connsiteX502" fmla="*/ 5434998 w 7467663"/>
              <a:gd name="connsiteY502" fmla="*/ 4254100 h 6858000"/>
              <a:gd name="connsiteX503" fmla="*/ 5351015 w 7467663"/>
              <a:gd name="connsiteY503" fmla="*/ 3760989 h 6858000"/>
              <a:gd name="connsiteX504" fmla="*/ 5413780 w 7467663"/>
              <a:gd name="connsiteY504" fmla="*/ 2966265 h 6858000"/>
              <a:gd name="connsiteX505" fmla="*/ 5425627 w 7467663"/>
              <a:gd name="connsiteY505" fmla="*/ 2954192 h 6858000"/>
              <a:gd name="connsiteX506" fmla="*/ 6604735 w 7467663"/>
              <a:gd name="connsiteY506" fmla="*/ 2041381 h 6858000"/>
              <a:gd name="connsiteX507" fmla="*/ 7204487 w 7467663"/>
              <a:gd name="connsiteY507" fmla="*/ 2742112 h 6858000"/>
              <a:gd name="connsiteX508" fmla="*/ 7131592 w 7467663"/>
              <a:gd name="connsiteY508" fmla="*/ 2672096 h 6858000"/>
              <a:gd name="connsiteX509" fmla="*/ 6996344 w 7467663"/>
              <a:gd name="connsiteY509" fmla="*/ 2518310 h 6858000"/>
              <a:gd name="connsiteX510" fmla="*/ 6735495 w 7467663"/>
              <a:gd name="connsiteY510" fmla="*/ 2196890 h 6858000"/>
              <a:gd name="connsiteX511" fmla="*/ 6721901 w 7467663"/>
              <a:gd name="connsiteY511" fmla="*/ 2179274 h 6858000"/>
              <a:gd name="connsiteX512" fmla="*/ 6604735 w 7467663"/>
              <a:gd name="connsiteY512" fmla="*/ 2041381 h 6858000"/>
              <a:gd name="connsiteX513" fmla="*/ 6591670 w 7467663"/>
              <a:gd name="connsiteY513" fmla="*/ 1988277 h 6858000"/>
              <a:gd name="connsiteX514" fmla="*/ 6747349 w 7467663"/>
              <a:gd name="connsiteY514" fmla="*/ 2160069 h 6858000"/>
              <a:gd name="connsiteX515" fmla="*/ 6760943 w 7467663"/>
              <a:gd name="connsiteY515" fmla="*/ 2177686 h 6858000"/>
              <a:gd name="connsiteX516" fmla="*/ 7021065 w 7467663"/>
              <a:gd name="connsiteY516" fmla="*/ 2498102 h 6858000"/>
              <a:gd name="connsiteX517" fmla="*/ 7155223 w 7467663"/>
              <a:gd name="connsiteY517" fmla="*/ 2650386 h 6858000"/>
              <a:gd name="connsiteX518" fmla="*/ 7203167 w 7467663"/>
              <a:gd name="connsiteY518" fmla="*/ 2697288 h 6858000"/>
              <a:gd name="connsiteX519" fmla="*/ 6937703 w 7467663"/>
              <a:gd name="connsiteY519" fmla="*/ 2321981 h 6858000"/>
              <a:gd name="connsiteX520" fmla="*/ 6591670 w 7467663"/>
              <a:gd name="connsiteY520" fmla="*/ 1988277 h 6858000"/>
              <a:gd name="connsiteX521" fmla="*/ 5798671 w 7467663"/>
              <a:gd name="connsiteY521" fmla="*/ 1981601 h 6858000"/>
              <a:gd name="connsiteX522" fmla="*/ 5754709 w 7467663"/>
              <a:gd name="connsiteY522" fmla="*/ 2071454 h 6858000"/>
              <a:gd name="connsiteX523" fmla="*/ 5763044 w 7467663"/>
              <a:gd name="connsiteY523" fmla="*/ 2842206 h 6858000"/>
              <a:gd name="connsiteX524" fmla="*/ 5764974 w 7467663"/>
              <a:gd name="connsiteY524" fmla="*/ 2799609 h 6858000"/>
              <a:gd name="connsiteX525" fmla="*/ 5767665 w 7467663"/>
              <a:gd name="connsiteY525" fmla="*/ 2666409 h 6858000"/>
              <a:gd name="connsiteX526" fmla="*/ 5763055 w 7467663"/>
              <a:gd name="connsiteY526" fmla="*/ 2579705 h 6858000"/>
              <a:gd name="connsiteX527" fmla="*/ 5758079 w 7467663"/>
              <a:gd name="connsiteY527" fmla="*/ 2492508 h 6858000"/>
              <a:gd name="connsiteX528" fmla="*/ 5779325 w 7467663"/>
              <a:gd name="connsiteY528" fmla="*/ 2197069 h 6858000"/>
              <a:gd name="connsiteX529" fmla="*/ 5798671 w 7467663"/>
              <a:gd name="connsiteY529" fmla="*/ 1981601 h 6858000"/>
              <a:gd name="connsiteX530" fmla="*/ 5829202 w 7467663"/>
              <a:gd name="connsiteY530" fmla="*/ 1971679 h 6858000"/>
              <a:gd name="connsiteX531" fmla="*/ 5809558 w 7467663"/>
              <a:gd name="connsiteY531" fmla="*/ 2198043 h 6858000"/>
              <a:gd name="connsiteX532" fmla="*/ 5788653 w 7467663"/>
              <a:gd name="connsiteY532" fmla="*/ 2489430 h 6858000"/>
              <a:gd name="connsiteX533" fmla="*/ 5793439 w 7467663"/>
              <a:gd name="connsiteY533" fmla="*/ 2575235 h 6858000"/>
              <a:gd name="connsiteX534" fmla="*/ 5796837 w 7467663"/>
              <a:gd name="connsiteY534" fmla="*/ 2637633 h 6858000"/>
              <a:gd name="connsiteX535" fmla="*/ 5818614 w 7467663"/>
              <a:gd name="connsiteY535" fmla="*/ 2473055 h 6858000"/>
              <a:gd name="connsiteX536" fmla="*/ 5829202 w 7467663"/>
              <a:gd name="connsiteY536" fmla="*/ 1971679 h 6858000"/>
              <a:gd name="connsiteX537" fmla="*/ 5911389 w 7467663"/>
              <a:gd name="connsiteY537" fmla="*/ 1898371 h 6858000"/>
              <a:gd name="connsiteX538" fmla="*/ 6237627 w 7467663"/>
              <a:gd name="connsiteY538" fmla="*/ 2231921 h 6858000"/>
              <a:gd name="connsiteX539" fmla="*/ 5911389 w 7467663"/>
              <a:gd name="connsiteY539" fmla="*/ 1898371 h 6858000"/>
              <a:gd name="connsiteX540" fmla="*/ 6944437 w 7467663"/>
              <a:gd name="connsiteY540" fmla="*/ 1575402 h 6858000"/>
              <a:gd name="connsiteX541" fmla="*/ 6304730 w 7467663"/>
              <a:gd name="connsiteY541" fmla="*/ 1766654 h 6858000"/>
              <a:gd name="connsiteX542" fmla="*/ 6944437 w 7467663"/>
              <a:gd name="connsiteY542" fmla="*/ 1575402 h 6858000"/>
              <a:gd name="connsiteX543" fmla="*/ 7019523 w 7467663"/>
              <a:gd name="connsiteY543" fmla="*/ 1519450 h 6858000"/>
              <a:gd name="connsiteX544" fmla="*/ 6298091 w 7467663"/>
              <a:gd name="connsiteY544" fmla="*/ 1737122 h 6858000"/>
              <a:gd name="connsiteX545" fmla="*/ 7019523 w 7467663"/>
              <a:gd name="connsiteY545" fmla="*/ 1519450 h 6858000"/>
              <a:gd name="connsiteX546" fmla="*/ 2399523 w 7467663"/>
              <a:gd name="connsiteY546" fmla="*/ 1428234 h 6858000"/>
              <a:gd name="connsiteX547" fmla="*/ 2224982 w 7467663"/>
              <a:gd name="connsiteY547" fmla="*/ 1826201 h 6858000"/>
              <a:gd name="connsiteX548" fmla="*/ 2096099 w 7467663"/>
              <a:gd name="connsiteY548" fmla="*/ 2345900 h 6858000"/>
              <a:gd name="connsiteX549" fmla="*/ 2283317 w 7467663"/>
              <a:gd name="connsiteY549" fmla="*/ 1796925 h 6858000"/>
              <a:gd name="connsiteX550" fmla="*/ 2399523 w 7467663"/>
              <a:gd name="connsiteY550" fmla="*/ 1428234 h 6858000"/>
              <a:gd name="connsiteX551" fmla="*/ 2448558 w 7467663"/>
              <a:gd name="connsiteY551" fmla="*/ 1373435 h 6858000"/>
              <a:gd name="connsiteX552" fmla="*/ 2312521 w 7467663"/>
              <a:gd name="connsiteY552" fmla="*/ 1806140 h 6858000"/>
              <a:gd name="connsiteX553" fmla="*/ 2127533 w 7467663"/>
              <a:gd name="connsiteY553" fmla="*/ 2348380 h 6858000"/>
              <a:gd name="connsiteX554" fmla="*/ 2358080 w 7467663"/>
              <a:gd name="connsiteY554" fmla="*/ 1866134 h 6858000"/>
              <a:gd name="connsiteX555" fmla="*/ 2407436 w 7467663"/>
              <a:gd name="connsiteY555" fmla="*/ 1651070 h 6858000"/>
              <a:gd name="connsiteX556" fmla="*/ 2448558 w 7467663"/>
              <a:gd name="connsiteY556" fmla="*/ 1373435 h 6858000"/>
              <a:gd name="connsiteX557" fmla="*/ 278707 w 7467663"/>
              <a:gd name="connsiteY557" fmla="*/ 1352270 h 6858000"/>
              <a:gd name="connsiteX558" fmla="*/ 321570 w 7467663"/>
              <a:gd name="connsiteY558" fmla="*/ 1861610 h 6858000"/>
              <a:gd name="connsiteX559" fmla="*/ 294281 w 7467663"/>
              <a:gd name="connsiteY559" fmla="*/ 1440658 h 6858000"/>
              <a:gd name="connsiteX560" fmla="*/ 278707 w 7467663"/>
              <a:gd name="connsiteY560" fmla="*/ 1352270 h 6858000"/>
              <a:gd name="connsiteX561" fmla="*/ 1423821 w 7467663"/>
              <a:gd name="connsiteY561" fmla="*/ 1351958 h 6858000"/>
              <a:gd name="connsiteX562" fmla="*/ 1638521 w 7467663"/>
              <a:gd name="connsiteY562" fmla="*/ 1908470 h 6858000"/>
              <a:gd name="connsiteX563" fmla="*/ 1754199 w 7467663"/>
              <a:gd name="connsiteY563" fmla="*/ 2149284 h 6858000"/>
              <a:gd name="connsiteX564" fmla="*/ 1908359 w 7467663"/>
              <a:gd name="connsiteY564" fmla="*/ 2364988 h 6858000"/>
              <a:gd name="connsiteX565" fmla="*/ 1647661 w 7467663"/>
              <a:gd name="connsiteY565" fmla="*/ 1825945 h 6858000"/>
              <a:gd name="connsiteX566" fmla="*/ 1423821 w 7467663"/>
              <a:gd name="connsiteY566" fmla="*/ 1351958 h 6858000"/>
              <a:gd name="connsiteX567" fmla="*/ 1431890 w 7467663"/>
              <a:gd name="connsiteY567" fmla="*/ 1306475 h 6858000"/>
              <a:gd name="connsiteX568" fmla="*/ 1507597 w 7467663"/>
              <a:gd name="connsiteY568" fmla="*/ 1446132 h 6858000"/>
              <a:gd name="connsiteX569" fmla="*/ 1674586 w 7467663"/>
              <a:gd name="connsiteY569" fmla="*/ 1813832 h 6858000"/>
              <a:gd name="connsiteX570" fmla="*/ 1815950 w 7467663"/>
              <a:gd name="connsiteY570" fmla="*/ 2128564 h 6858000"/>
              <a:gd name="connsiteX571" fmla="*/ 1984242 w 7467663"/>
              <a:gd name="connsiteY571" fmla="*/ 2430829 h 6858000"/>
              <a:gd name="connsiteX572" fmla="*/ 2014023 w 7467663"/>
              <a:gd name="connsiteY572" fmla="*/ 2450995 h 6858000"/>
              <a:gd name="connsiteX573" fmla="*/ 1747337 w 7467663"/>
              <a:gd name="connsiteY573" fmla="*/ 1855264 h 6858000"/>
              <a:gd name="connsiteX574" fmla="*/ 1533749 w 7467663"/>
              <a:gd name="connsiteY574" fmla="*/ 1478656 h 6858000"/>
              <a:gd name="connsiteX575" fmla="*/ 1431890 w 7467663"/>
              <a:gd name="connsiteY575" fmla="*/ 1306475 h 6858000"/>
              <a:gd name="connsiteX576" fmla="*/ 5052692 w 7467663"/>
              <a:gd name="connsiteY576" fmla="*/ 1292994 h 6858000"/>
              <a:gd name="connsiteX577" fmla="*/ 5200661 w 7467663"/>
              <a:gd name="connsiteY577" fmla="*/ 1635186 h 6858000"/>
              <a:gd name="connsiteX578" fmla="*/ 5297138 w 7467663"/>
              <a:gd name="connsiteY578" fmla="*/ 1906351 h 6858000"/>
              <a:gd name="connsiteX579" fmla="*/ 5052692 w 7467663"/>
              <a:gd name="connsiteY579" fmla="*/ 1292994 h 6858000"/>
              <a:gd name="connsiteX580" fmla="*/ 5009948 w 7467663"/>
              <a:gd name="connsiteY580" fmla="*/ 1273619 h 6858000"/>
              <a:gd name="connsiteX581" fmla="*/ 5121777 w 7467663"/>
              <a:gd name="connsiteY581" fmla="*/ 1654213 h 6858000"/>
              <a:gd name="connsiteX582" fmla="*/ 5293545 w 7467663"/>
              <a:gd name="connsiteY582" fmla="*/ 2072247 h 6858000"/>
              <a:gd name="connsiteX583" fmla="*/ 5294042 w 7467663"/>
              <a:gd name="connsiteY583" fmla="*/ 2065019 h 6858000"/>
              <a:gd name="connsiteX584" fmla="*/ 5171936 w 7467663"/>
              <a:gd name="connsiteY584" fmla="*/ 1647613 h 6858000"/>
              <a:gd name="connsiteX585" fmla="*/ 5009948 w 7467663"/>
              <a:gd name="connsiteY585" fmla="*/ 1273619 h 6858000"/>
              <a:gd name="connsiteX586" fmla="*/ 655236 w 7467663"/>
              <a:gd name="connsiteY586" fmla="*/ 1268632 h 6858000"/>
              <a:gd name="connsiteX587" fmla="*/ 839521 w 7467663"/>
              <a:gd name="connsiteY587" fmla="*/ 1685315 h 6858000"/>
              <a:gd name="connsiteX588" fmla="*/ 1109416 w 7467663"/>
              <a:gd name="connsiteY588" fmla="*/ 2061663 h 6858000"/>
              <a:gd name="connsiteX589" fmla="*/ 1298300 w 7467663"/>
              <a:gd name="connsiteY589" fmla="*/ 2247742 h 6858000"/>
              <a:gd name="connsiteX590" fmla="*/ 1125871 w 7467663"/>
              <a:gd name="connsiteY590" fmla="*/ 1989513 h 6858000"/>
              <a:gd name="connsiteX591" fmla="*/ 981574 w 7467663"/>
              <a:gd name="connsiteY591" fmla="*/ 1783157 h 6858000"/>
              <a:gd name="connsiteX592" fmla="*/ 922198 w 7467663"/>
              <a:gd name="connsiteY592" fmla="*/ 1677437 h 6858000"/>
              <a:gd name="connsiteX593" fmla="*/ 869293 w 7467663"/>
              <a:gd name="connsiteY593" fmla="*/ 1583214 h 6858000"/>
              <a:gd name="connsiteX594" fmla="*/ 751431 w 7467663"/>
              <a:gd name="connsiteY594" fmla="*/ 1405731 h 6858000"/>
              <a:gd name="connsiteX595" fmla="*/ 655236 w 7467663"/>
              <a:gd name="connsiteY595" fmla="*/ 1268632 h 6858000"/>
              <a:gd name="connsiteX596" fmla="*/ 6516292 w 7467663"/>
              <a:gd name="connsiteY596" fmla="*/ 1263064 h 6858000"/>
              <a:gd name="connsiteX597" fmla="*/ 5736320 w 7467663"/>
              <a:gd name="connsiteY597" fmla="*/ 1501803 h 6858000"/>
              <a:gd name="connsiteX598" fmla="*/ 6516292 w 7467663"/>
              <a:gd name="connsiteY598" fmla="*/ 1263064 h 6858000"/>
              <a:gd name="connsiteX599" fmla="*/ 291466 w 7467663"/>
              <a:gd name="connsiteY599" fmla="*/ 1250369 h 6858000"/>
              <a:gd name="connsiteX600" fmla="*/ 323180 w 7467663"/>
              <a:gd name="connsiteY600" fmla="*/ 1435283 h 6858000"/>
              <a:gd name="connsiteX601" fmla="*/ 349381 w 7467663"/>
              <a:gd name="connsiteY601" fmla="*/ 1875041 h 6858000"/>
              <a:gd name="connsiteX602" fmla="*/ 374363 w 7467663"/>
              <a:gd name="connsiteY602" fmla="*/ 1506494 h 6858000"/>
              <a:gd name="connsiteX603" fmla="*/ 302168 w 7467663"/>
              <a:gd name="connsiteY603" fmla="*/ 1274495 h 6858000"/>
              <a:gd name="connsiteX604" fmla="*/ 291466 w 7467663"/>
              <a:gd name="connsiteY604" fmla="*/ 1250369 h 6858000"/>
              <a:gd name="connsiteX605" fmla="*/ 678222 w 7467663"/>
              <a:gd name="connsiteY605" fmla="*/ 1248670 h 6858000"/>
              <a:gd name="connsiteX606" fmla="*/ 775536 w 7467663"/>
              <a:gd name="connsiteY606" fmla="*/ 1388015 h 6858000"/>
              <a:gd name="connsiteX607" fmla="*/ 894529 w 7467663"/>
              <a:gd name="connsiteY607" fmla="*/ 1567739 h 6858000"/>
              <a:gd name="connsiteX608" fmla="*/ 948000 w 7467663"/>
              <a:gd name="connsiteY608" fmla="*/ 1663088 h 6858000"/>
              <a:gd name="connsiteX609" fmla="*/ 1006812 w 7467663"/>
              <a:gd name="connsiteY609" fmla="*/ 1767683 h 6858000"/>
              <a:gd name="connsiteX610" fmla="*/ 1149133 w 7467663"/>
              <a:gd name="connsiteY610" fmla="*/ 1971513 h 6858000"/>
              <a:gd name="connsiteX611" fmla="*/ 1333952 w 7467663"/>
              <a:gd name="connsiteY611" fmla="*/ 2251620 h 6858000"/>
              <a:gd name="connsiteX612" fmla="*/ 1337329 w 7467663"/>
              <a:gd name="connsiteY612" fmla="*/ 2258350 h 6858000"/>
              <a:gd name="connsiteX613" fmla="*/ 1014726 w 7467663"/>
              <a:gd name="connsiteY613" fmla="*/ 1615556 h 6858000"/>
              <a:gd name="connsiteX614" fmla="*/ 678222 w 7467663"/>
              <a:gd name="connsiteY614" fmla="*/ 1248670 h 6858000"/>
              <a:gd name="connsiteX615" fmla="*/ 6691602 w 7467663"/>
              <a:gd name="connsiteY615" fmla="*/ 1140573 h 6858000"/>
              <a:gd name="connsiteX616" fmla="*/ 6571100 w 7467663"/>
              <a:gd name="connsiteY616" fmla="*/ 1183662 h 6858000"/>
              <a:gd name="connsiteX617" fmla="*/ 6241687 w 7467663"/>
              <a:gd name="connsiteY617" fmla="*/ 1257600 h 6858000"/>
              <a:gd name="connsiteX618" fmla="*/ 5693009 w 7467663"/>
              <a:gd name="connsiteY618" fmla="*/ 1478256 h 6858000"/>
              <a:gd name="connsiteX619" fmla="*/ 6548420 w 7467663"/>
              <a:gd name="connsiteY619" fmla="*/ 1214599 h 6858000"/>
              <a:gd name="connsiteX620" fmla="*/ 6605473 w 7467663"/>
              <a:gd name="connsiteY620" fmla="*/ 1184686 h 6858000"/>
              <a:gd name="connsiteX621" fmla="*/ 6691602 w 7467663"/>
              <a:gd name="connsiteY621" fmla="*/ 1140573 h 6858000"/>
              <a:gd name="connsiteX622" fmla="*/ 4002475 w 7467663"/>
              <a:gd name="connsiteY622" fmla="*/ 1037802 h 6858000"/>
              <a:gd name="connsiteX623" fmla="*/ 4000324 w 7467663"/>
              <a:gd name="connsiteY623" fmla="*/ 1039362 h 6858000"/>
              <a:gd name="connsiteX624" fmla="*/ 4002862 w 7467663"/>
              <a:gd name="connsiteY624" fmla="*/ 1042866 h 6858000"/>
              <a:gd name="connsiteX625" fmla="*/ 4002475 w 7467663"/>
              <a:gd name="connsiteY625" fmla="*/ 1037802 h 6858000"/>
              <a:gd name="connsiteX626" fmla="*/ 506322 w 7467663"/>
              <a:gd name="connsiteY626" fmla="*/ 1020997 h 6858000"/>
              <a:gd name="connsiteX627" fmla="*/ 533068 w 7467663"/>
              <a:gd name="connsiteY627" fmla="*/ 1029409 h 6858000"/>
              <a:gd name="connsiteX628" fmla="*/ 1232525 w 7467663"/>
              <a:gd name="connsiteY628" fmla="*/ 1804675 h 6858000"/>
              <a:gd name="connsiteX629" fmla="*/ 1388858 w 7467663"/>
              <a:gd name="connsiteY629" fmla="*/ 2368011 h 6858000"/>
              <a:gd name="connsiteX630" fmla="*/ 1384098 w 7467663"/>
              <a:gd name="connsiteY630" fmla="*/ 2378125 h 6858000"/>
              <a:gd name="connsiteX631" fmla="*/ 1425393 w 7467663"/>
              <a:gd name="connsiteY631" fmla="*/ 2589124 h 6858000"/>
              <a:gd name="connsiteX632" fmla="*/ 1424001 w 7467663"/>
              <a:gd name="connsiteY632" fmla="*/ 2597541 h 6858000"/>
              <a:gd name="connsiteX633" fmla="*/ 2152729 w 7467663"/>
              <a:gd name="connsiteY633" fmla="*/ 2864487 h 6858000"/>
              <a:gd name="connsiteX634" fmla="*/ 2020609 w 7467663"/>
              <a:gd name="connsiteY634" fmla="*/ 2539671 h 6858000"/>
              <a:gd name="connsiteX635" fmla="*/ 2018920 w 7467663"/>
              <a:gd name="connsiteY635" fmla="*/ 2536309 h 6858000"/>
              <a:gd name="connsiteX636" fmla="*/ 1342441 w 7467663"/>
              <a:gd name="connsiteY636" fmla="*/ 1173017 h 6858000"/>
              <a:gd name="connsiteX637" fmla="*/ 1367925 w 7467663"/>
              <a:gd name="connsiteY637" fmla="*/ 1135648 h 6858000"/>
              <a:gd name="connsiteX638" fmla="*/ 1771401 w 7467663"/>
              <a:gd name="connsiteY638" fmla="*/ 1806673 h 6858000"/>
              <a:gd name="connsiteX639" fmla="*/ 1972385 w 7467663"/>
              <a:gd name="connsiteY639" fmla="*/ 2198735 h 6858000"/>
              <a:gd name="connsiteX640" fmla="*/ 2040892 w 7467663"/>
              <a:gd name="connsiteY640" fmla="*/ 2405205 h 6858000"/>
              <a:gd name="connsiteX641" fmla="*/ 2131689 w 7467663"/>
              <a:gd name="connsiteY641" fmla="*/ 1936926 h 6858000"/>
              <a:gd name="connsiteX642" fmla="*/ 2454820 w 7467663"/>
              <a:gd name="connsiteY642" fmla="*/ 1248808 h 6858000"/>
              <a:gd name="connsiteX643" fmla="*/ 2492512 w 7467663"/>
              <a:gd name="connsiteY643" fmla="*/ 1302920 h 6858000"/>
              <a:gd name="connsiteX644" fmla="*/ 2081216 w 7467663"/>
              <a:gd name="connsiteY644" fmla="*/ 2527513 h 6858000"/>
              <a:gd name="connsiteX645" fmla="*/ 2081211 w 7467663"/>
              <a:gd name="connsiteY645" fmla="*/ 2528916 h 6858000"/>
              <a:gd name="connsiteX646" fmla="*/ 2199067 w 7467663"/>
              <a:gd name="connsiteY646" fmla="*/ 2884061 h 6858000"/>
              <a:gd name="connsiteX647" fmla="*/ 3192586 w 7467663"/>
              <a:gd name="connsiteY647" fmla="*/ 3411496 h 6858000"/>
              <a:gd name="connsiteX648" fmla="*/ 3182620 w 7467663"/>
              <a:gd name="connsiteY648" fmla="*/ 3483279 h 6858000"/>
              <a:gd name="connsiteX649" fmla="*/ 2435119 w 7467663"/>
              <a:gd name="connsiteY649" fmla="*/ 3080173 h 6858000"/>
              <a:gd name="connsiteX650" fmla="*/ 2410152 w 7467663"/>
              <a:gd name="connsiteY650" fmla="*/ 3063751 h 6858000"/>
              <a:gd name="connsiteX651" fmla="*/ 2408099 w 7467663"/>
              <a:gd name="connsiteY651" fmla="*/ 3064403 h 6858000"/>
              <a:gd name="connsiteX652" fmla="*/ 2407218 w 7467663"/>
              <a:gd name="connsiteY652" fmla="*/ 3070324 h 6858000"/>
              <a:gd name="connsiteX653" fmla="*/ 2380138 w 7467663"/>
              <a:gd name="connsiteY653" fmla="*/ 3099341 h 6858000"/>
              <a:gd name="connsiteX654" fmla="*/ 1765923 w 7467663"/>
              <a:gd name="connsiteY654" fmla="*/ 3581043 h 6858000"/>
              <a:gd name="connsiteX655" fmla="*/ 1702258 w 7467663"/>
              <a:gd name="connsiteY655" fmla="*/ 3612286 h 6858000"/>
              <a:gd name="connsiteX656" fmla="*/ 1538370 w 7467663"/>
              <a:gd name="connsiteY656" fmla="*/ 3811804 h 6858000"/>
              <a:gd name="connsiteX657" fmla="*/ 542867 w 7467663"/>
              <a:gd name="connsiteY657" fmla="*/ 4944092 h 6858000"/>
              <a:gd name="connsiteX658" fmla="*/ 515800 w 7467663"/>
              <a:gd name="connsiteY658" fmla="*/ 4862180 h 6858000"/>
              <a:gd name="connsiteX659" fmla="*/ 909145 w 7467663"/>
              <a:gd name="connsiteY659" fmla="*/ 4199225 h 6858000"/>
              <a:gd name="connsiteX660" fmla="*/ 1214067 w 7467663"/>
              <a:gd name="connsiteY660" fmla="*/ 3908561 h 6858000"/>
              <a:gd name="connsiteX661" fmla="*/ 640967 w 7467663"/>
              <a:gd name="connsiteY661" fmla="*/ 4105601 h 6858000"/>
              <a:gd name="connsiteX662" fmla="*/ 112563 w 7467663"/>
              <a:gd name="connsiteY662" fmla="*/ 4396952 h 6858000"/>
              <a:gd name="connsiteX663" fmla="*/ 0 w 7467663"/>
              <a:gd name="connsiteY663" fmla="*/ 4466006 h 6858000"/>
              <a:gd name="connsiteX664" fmla="*/ 0 w 7467663"/>
              <a:gd name="connsiteY664" fmla="*/ 4233763 h 6858000"/>
              <a:gd name="connsiteX665" fmla="*/ 36881 w 7467663"/>
              <a:gd name="connsiteY665" fmla="*/ 4200118 h 6858000"/>
              <a:gd name="connsiteX666" fmla="*/ 910534 w 7467663"/>
              <a:gd name="connsiteY666" fmla="*/ 3629753 h 6858000"/>
              <a:gd name="connsiteX667" fmla="*/ 1578717 w 7467663"/>
              <a:gd name="connsiteY667" fmla="*/ 3575982 h 6858000"/>
              <a:gd name="connsiteX668" fmla="*/ 2338780 w 7467663"/>
              <a:gd name="connsiteY668" fmla="*/ 3033725 h 6858000"/>
              <a:gd name="connsiteX669" fmla="*/ 1807991 w 7467663"/>
              <a:gd name="connsiteY669" fmla="*/ 2807184 h 6858000"/>
              <a:gd name="connsiteX670" fmla="*/ 1416358 w 7467663"/>
              <a:gd name="connsiteY670" fmla="*/ 3112571 h 6858000"/>
              <a:gd name="connsiteX671" fmla="*/ 939066 w 7467663"/>
              <a:gd name="connsiteY671" fmla="*/ 3378798 h 6858000"/>
              <a:gd name="connsiteX672" fmla="*/ 115099 w 7467663"/>
              <a:gd name="connsiteY672" fmla="*/ 3607650 h 6858000"/>
              <a:gd name="connsiteX673" fmla="*/ 97284 w 7467663"/>
              <a:gd name="connsiteY673" fmla="*/ 3520393 h 6858000"/>
              <a:gd name="connsiteX674" fmla="*/ 922050 w 7467663"/>
              <a:gd name="connsiteY674" fmla="*/ 3074867 h 6858000"/>
              <a:gd name="connsiteX675" fmla="*/ 1405265 w 7467663"/>
              <a:gd name="connsiteY675" fmla="*/ 3016319 h 6858000"/>
              <a:gd name="connsiteX676" fmla="*/ 1407512 w 7467663"/>
              <a:gd name="connsiteY676" fmla="*/ 3018001 h 6858000"/>
              <a:gd name="connsiteX677" fmla="*/ 1726266 w 7467663"/>
              <a:gd name="connsiteY677" fmla="*/ 2777274 h 6858000"/>
              <a:gd name="connsiteX678" fmla="*/ 625390 w 7467663"/>
              <a:gd name="connsiteY678" fmla="*/ 2514541 h 6858000"/>
              <a:gd name="connsiteX679" fmla="*/ 619799 w 7467663"/>
              <a:gd name="connsiteY679" fmla="*/ 2527180 h 6858000"/>
              <a:gd name="connsiteX680" fmla="*/ 310030 w 7467663"/>
              <a:gd name="connsiteY680" fmla="*/ 2771818 h 6858000"/>
              <a:gd name="connsiteX681" fmla="*/ 173877 w 7467663"/>
              <a:gd name="connsiteY681" fmla="*/ 2937056 h 6858000"/>
              <a:gd name="connsiteX682" fmla="*/ 77889 w 7467663"/>
              <a:gd name="connsiteY682" fmla="*/ 3138440 h 6858000"/>
              <a:gd name="connsiteX683" fmla="*/ 0 w 7467663"/>
              <a:gd name="connsiteY683" fmla="*/ 3271395 h 6858000"/>
              <a:gd name="connsiteX684" fmla="*/ 0 w 7467663"/>
              <a:gd name="connsiteY684" fmla="*/ 3153002 h 6858000"/>
              <a:gd name="connsiteX685" fmla="*/ 2386 w 7467663"/>
              <a:gd name="connsiteY685" fmla="*/ 3149203 h 6858000"/>
              <a:gd name="connsiteX686" fmla="*/ 89753 w 7467663"/>
              <a:gd name="connsiteY686" fmla="*/ 2987702 h 6858000"/>
              <a:gd name="connsiteX687" fmla="*/ 76869 w 7467663"/>
              <a:gd name="connsiteY687" fmla="*/ 3005404 h 6858000"/>
              <a:gd name="connsiteX688" fmla="*/ 32049 w 7467663"/>
              <a:gd name="connsiteY688" fmla="*/ 3065814 h 6858000"/>
              <a:gd name="connsiteX689" fmla="*/ 0 w 7467663"/>
              <a:gd name="connsiteY689" fmla="*/ 3108744 h 6858000"/>
              <a:gd name="connsiteX690" fmla="*/ 0 w 7467663"/>
              <a:gd name="connsiteY690" fmla="*/ 3058059 h 6858000"/>
              <a:gd name="connsiteX691" fmla="*/ 7610 w 7467663"/>
              <a:gd name="connsiteY691" fmla="*/ 3047889 h 6858000"/>
              <a:gd name="connsiteX692" fmla="*/ 52419 w 7467663"/>
              <a:gd name="connsiteY692" fmla="*/ 2987479 h 6858000"/>
              <a:gd name="connsiteX693" fmla="*/ 59142 w 7467663"/>
              <a:gd name="connsiteY693" fmla="*/ 2978488 h 6858000"/>
              <a:gd name="connsiteX694" fmla="*/ 0 w 7467663"/>
              <a:gd name="connsiteY694" fmla="*/ 3015334 h 6858000"/>
              <a:gd name="connsiteX695" fmla="*/ 0 w 7467663"/>
              <a:gd name="connsiteY695" fmla="*/ 2914286 h 6858000"/>
              <a:gd name="connsiteX696" fmla="*/ 36383 w 7467663"/>
              <a:gd name="connsiteY696" fmla="*/ 2901128 h 6858000"/>
              <a:gd name="connsiteX697" fmla="*/ 156329 w 7467663"/>
              <a:gd name="connsiteY697" fmla="*/ 2840533 h 6858000"/>
              <a:gd name="connsiteX698" fmla="*/ 358355 w 7467663"/>
              <a:gd name="connsiteY698" fmla="*/ 2620471 h 6858000"/>
              <a:gd name="connsiteX699" fmla="*/ 510577 w 7467663"/>
              <a:gd name="connsiteY699" fmla="*/ 2501244 h 6858000"/>
              <a:gd name="connsiteX700" fmla="*/ 211967 w 7467663"/>
              <a:gd name="connsiteY700" fmla="*/ 2479171 h 6858000"/>
              <a:gd name="connsiteX701" fmla="*/ 0 w 7467663"/>
              <a:gd name="connsiteY701" fmla="*/ 2476398 h 6858000"/>
              <a:gd name="connsiteX702" fmla="*/ 0 w 7467663"/>
              <a:gd name="connsiteY702" fmla="*/ 2389189 h 6858000"/>
              <a:gd name="connsiteX703" fmla="*/ 103062 w 7467663"/>
              <a:gd name="connsiteY703" fmla="*/ 2389518 h 6858000"/>
              <a:gd name="connsiteX704" fmla="*/ 510734 w 7467663"/>
              <a:gd name="connsiteY704" fmla="*/ 2416201 h 6858000"/>
              <a:gd name="connsiteX705" fmla="*/ 279257 w 7467663"/>
              <a:gd name="connsiteY705" fmla="*/ 2092102 h 6858000"/>
              <a:gd name="connsiteX706" fmla="*/ 65265 w 7467663"/>
              <a:gd name="connsiteY706" fmla="*/ 2006049 h 6858000"/>
              <a:gd name="connsiteX707" fmla="*/ 0 w 7467663"/>
              <a:gd name="connsiteY707" fmla="*/ 1982532 h 6858000"/>
              <a:gd name="connsiteX708" fmla="*/ 0 w 7467663"/>
              <a:gd name="connsiteY708" fmla="*/ 1912789 h 6858000"/>
              <a:gd name="connsiteX709" fmla="*/ 97460 w 7467663"/>
              <a:gd name="connsiteY709" fmla="*/ 1953725 h 6858000"/>
              <a:gd name="connsiteX710" fmla="*/ 221272 w 7467663"/>
              <a:gd name="connsiteY710" fmla="*/ 1980766 h 6858000"/>
              <a:gd name="connsiteX711" fmla="*/ 116765 w 7467663"/>
              <a:gd name="connsiteY711" fmla="*/ 1911033 h 6858000"/>
              <a:gd name="connsiteX712" fmla="*/ 16405 w 7467663"/>
              <a:gd name="connsiteY712" fmla="*/ 1803412 h 6858000"/>
              <a:gd name="connsiteX713" fmla="*/ 0 w 7467663"/>
              <a:gd name="connsiteY713" fmla="*/ 1784777 h 6858000"/>
              <a:gd name="connsiteX714" fmla="*/ 0 w 7467663"/>
              <a:gd name="connsiteY714" fmla="*/ 1740082 h 6858000"/>
              <a:gd name="connsiteX715" fmla="*/ 39394 w 7467663"/>
              <a:gd name="connsiteY715" fmla="*/ 1784856 h 6858000"/>
              <a:gd name="connsiteX716" fmla="*/ 135813 w 7467663"/>
              <a:gd name="connsiteY716" fmla="*/ 1888838 h 6858000"/>
              <a:gd name="connsiteX717" fmla="*/ 242575 w 7467663"/>
              <a:gd name="connsiteY717" fmla="*/ 1958841 h 6858000"/>
              <a:gd name="connsiteX718" fmla="*/ 82197 w 7467663"/>
              <a:gd name="connsiteY718" fmla="*/ 1754826 h 6858000"/>
              <a:gd name="connsiteX719" fmla="*/ 0 w 7467663"/>
              <a:gd name="connsiteY719" fmla="*/ 1679650 h 6858000"/>
              <a:gd name="connsiteX720" fmla="*/ 0 w 7467663"/>
              <a:gd name="connsiteY720" fmla="*/ 1602463 h 6858000"/>
              <a:gd name="connsiteX721" fmla="*/ 84689 w 7467663"/>
              <a:gd name="connsiteY721" fmla="*/ 1677442 h 6858000"/>
              <a:gd name="connsiteX722" fmla="*/ 298437 w 7467663"/>
              <a:gd name="connsiteY722" fmla="*/ 1968019 h 6858000"/>
              <a:gd name="connsiteX723" fmla="*/ 227269 w 7467663"/>
              <a:gd name="connsiteY723" fmla="*/ 1114064 h 6858000"/>
              <a:gd name="connsiteX724" fmla="*/ 248003 w 7467663"/>
              <a:gd name="connsiteY724" fmla="*/ 1089613 h 6858000"/>
              <a:gd name="connsiteX725" fmla="*/ 427020 w 7467663"/>
              <a:gd name="connsiteY725" fmla="*/ 1619803 h 6858000"/>
              <a:gd name="connsiteX726" fmla="*/ 340345 w 7467663"/>
              <a:gd name="connsiteY726" fmla="*/ 2027739 h 6858000"/>
              <a:gd name="connsiteX727" fmla="*/ 360865 w 7467663"/>
              <a:gd name="connsiteY727" fmla="*/ 2044827 h 6858000"/>
              <a:gd name="connsiteX728" fmla="*/ 560414 w 7467663"/>
              <a:gd name="connsiteY728" fmla="*/ 2421457 h 6858000"/>
              <a:gd name="connsiteX729" fmla="*/ 1359703 w 7467663"/>
              <a:gd name="connsiteY729" fmla="*/ 2578554 h 6858000"/>
              <a:gd name="connsiteX730" fmla="*/ 1359422 w 7467663"/>
              <a:gd name="connsiteY730" fmla="*/ 2577994 h 6858000"/>
              <a:gd name="connsiteX731" fmla="*/ 828701 w 7467663"/>
              <a:gd name="connsiteY731" fmla="*/ 1839520 h 6858000"/>
              <a:gd name="connsiteX732" fmla="*/ 494427 w 7467663"/>
              <a:gd name="connsiteY732" fmla="*/ 1092333 h 6858000"/>
              <a:gd name="connsiteX733" fmla="*/ 506322 w 7467663"/>
              <a:gd name="connsiteY733" fmla="*/ 1020997 h 6858000"/>
              <a:gd name="connsiteX734" fmla="*/ 4570198 w 7467663"/>
              <a:gd name="connsiteY734" fmla="*/ 978081 h 6858000"/>
              <a:gd name="connsiteX735" fmla="*/ 4523691 w 7467663"/>
              <a:gd name="connsiteY735" fmla="*/ 1127776 h 6858000"/>
              <a:gd name="connsiteX736" fmla="*/ 4509875 w 7467663"/>
              <a:gd name="connsiteY736" fmla="*/ 1167552 h 6858000"/>
              <a:gd name="connsiteX737" fmla="*/ 4478168 w 7467663"/>
              <a:gd name="connsiteY737" fmla="*/ 1260735 h 6858000"/>
              <a:gd name="connsiteX738" fmla="*/ 4409309 w 7467663"/>
              <a:gd name="connsiteY738" fmla="*/ 1666996 h 6858000"/>
              <a:gd name="connsiteX739" fmla="*/ 4370031 w 7467663"/>
              <a:gd name="connsiteY739" fmla="*/ 1955666 h 6858000"/>
              <a:gd name="connsiteX740" fmla="*/ 4570198 w 7467663"/>
              <a:gd name="connsiteY740" fmla="*/ 978081 h 6858000"/>
              <a:gd name="connsiteX741" fmla="*/ 4557898 w 7467663"/>
              <a:gd name="connsiteY741" fmla="*/ 900011 h 6858000"/>
              <a:gd name="connsiteX742" fmla="*/ 4344840 w 7467663"/>
              <a:gd name="connsiteY742" fmla="*/ 1922038 h 6858000"/>
              <a:gd name="connsiteX743" fmla="*/ 4378710 w 7467663"/>
              <a:gd name="connsiteY743" fmla="*/ 1665516 h 6858000"/>
              <a:gd name="connsiteX744" fmla="*/ 4448798 w 7467663"/>
              <a:gd name="connsiteY744" fmla="*/ 1253024 h 6858000"/>
              <a:gd name="connsiteX745" fmla="*/ 4480315 w 7467663"/>
              <a:gd name="connsiteY745" fmla="*/ 1158454 h 6858000"/>
              <a:gd name="connsiteX746" fmla="*/ 4494133 w 7467663"/>
              <a:gd name="connsiteY746" fmla="*/ 1118676 h 6858000"/>
              <a:gd name="connsiteX747" fmla="*/ 4557898 w 7467663"/>
              <a:gd name="connsiteY747" fmla="*/ 900011 h 6858000"/>
              <a:gd name="connsiteX748" fmla="*/ 5870151 w 7467663"/>
              <a:gd name="connsiteY748" fmla="*/ 898890 h 6858000"/>
              <a:gd name="connsiteX749" fmla="*/ 5861335 w 7467663"/>
              <a:gd name="connsiteY749" fmla="*/ 899177 h 6858000"/>
              <a:gd name="connsiteX750" fmla="*/ 5843702 w 7467663"/>
              <a:gd name="connsiteY750" fmla="*/ 899748 h 6858000"/>
              <a:gd name="connsiteX751" fmla="*/ 5651107 w 7467663"/>
              <a:gd name="connsiteY751" fmla="*/ 920306 h 6858000"/>
              <a:gd name="connsiteX752" fmla="*/ 5459407 w 7467663"/>
              <a:gd name="connsiteY752" fmla="*/ 940975 h 6858000"/>
              <a:gd name="connsiteX753" fmla="*/ 5374846 w 7467663"/>
              <a:gd name="connsiteY753" fmla="*/ 941988 h 6858000"/>
              <a:gd name="connsiteX754" fmla="*/ 5256105 w 7467663"/>
              <a:gd name="connsiteY754" fmla="*/ 945632 h 6858000"/>
              <a:gd name="connsiteX755" fmla="*/ 5107071 w 7467663"/>
              <a:gd name="connsiteY755" fmla="*/ 969720 h 6858000"/>
              <a:gd name="connsiteX756" fmla="*/ 4998681 w 7467663"/>
              <a:gd name="connsiteY756" fmla="*/ 988771 h 6858000"/>
              <a:gd name="connsiteX757" fmla="*/ 5870151 w 7467663"/>
              <a:gd name="connsiteY757" fmla="*/ 898890 h 6858000"/>
              <a:gd name="connsiteX758" fmla="*/ 5504425 w 7467663"/>
              <a:gd name="connsiteY758" fmla="*/ 848067 h 6858000"/>
              <a:gd name="connsiteX759" fmla="*/ 4968849 w 7467663"/>
              <a:gd name="connsiteY759" fmla="*/ 962318 h 6858000"/>
              <a:gd name="connsiteX760" fmla="*/ 5104039 w 7467663"/>
              <a:gd name="connsiteY760" fmla="*/ 940634 h 6858000"/>
              <a:gd name="connsiteX761" fmla="*/ 5256311 w 7467663"/>
              <a:gd name="connsiteY761" fmla="*/ 916490 h 6858000"/>
              <a:gd name="connsiteX762" fmla="*/ 5377381 w 7467663"/>
              <a:gd name="connsiteY762" fmla="*/ 912671 h 6858000"/>
              <a:gd name="connsiteX763" fmla="*/ 5460148 w 7467663"/>
              <a:gd name="connsiteY763" fmla="*/ 911442 h 6858000"/>
              <a:gd name="connsiteX764" fmla="*/ 5648971 w 7467663"/>
              <a:gd name="connsiteY764" fmla="*/ 891331 h 6858000"/>
              <a:gd name="connsiteX765" fmla="*/ 5844807 w 7467663"/>
              <a:gd name="connsiteY765" fmla="*/ 870718 h 6858000"/>
              <a:gd name="connsiteX766" fmla="*/ 5862975 w 7467663"/>
              <a:gd name="connsiteY766" fmla="*/ 869756 h 6858000"/>
              <a:gd name="connsiteX767" fmla="*/ 5920887 w 7467663"/>
              <a:gd name="connsiteY767" fmla="*/ 865929 h 6858000"/>
              <a:gd name="connsiteX768" fmla="*/ 5504425 w 7467663"/>
              <a:gd name="connsiteY768" fmla="*/ 848067 h 6858000"/>
              <a:gd name="connsiteX769" fmla="*/ 3607114 w 7467663"/>
              <a:gd name="connsiteY769" fmla="*/ 467441 h 6858000"/>
              <a:gd name="connsiteX770" fmla="*/ 3296242 w 7467663"/>
              <a:gd name="connsiteY770" fmla="*/ 807991 h 6858000"/>
              <a:gd name="connsiteX771" fmla="*/ 3174674 w 7467663"/>
              <a:gd name="connsiteY771" fmla="*/ 919759 h 6858000"/>
              <a:gd name="connsiteX772" fmla="*/ 3042978 w 7467663"/>
              <a:gd name="connsiteY772" fmla="*/ 1054894 h 6858000"/>
              <a:gd name="connsiteX773" fmla="*/ 2968914 w 7467663"/>
              <a:gd name="connsiteY773" fmla="*/ 1133756 h 6858000"/>
              <a:gd name="connsiteX774" fmla="*/ 3103823 w 7467663"/>
              <a:gd name="connsiteY774" fmla="*/ 1026814 h 6858000"/>
              <a:gd name="connsiteX775" fmla="*/ 3607114 w 7467663"/>
              <a:gd name="connsiteY775" fmla="*/ 467441 h 6858000"/>
              <a:gd name="connsiteX776" fmla="*/ 3744487 w 7467663"/>
              <a:gd name="connsiteY776" fmla="*/ 383136 h 6858000"/>
              <a:gd name="connsiteX777" fmla="*/ 3970213 w 7467663"/>
              <a:gd name="connsiteY777" fmla="*/ 995559 h 6858000"/>
              <a:gd name="connsiteX778" fmla="*/ 3744487 w 7467663"/>
              <a:gd name="connsiteY778" fmla="*/ 383136 h 6858000"/>
              <a:gd name="connsiteX779" fmla="*/ 3624562 w 7467663"/>
              <a:gd name="connsiteY779" fmla="*/ 367041 h 6858000"/>
              <a:gd name="connsiteX780" fmla="*/ 3489712 w 7467663"/>
              <a:gd name="connsiteY780" fmla="*/ 485386 h 6858000"/>
              <a:gd name="connsiteX781" fmla="*/ 3182994 w 7467663"/>
              <a:gd name="connsiteY781" fmla="*/ 828265 h 6858000"/>
              <a:gd name="connsiteX782" fmla="*/ 2892114 w 7467663"/>
              <a:gd name="connsiteY782" fmla="*/ 1172635 h 6858000"/>
              <a:gd name="connsiteX783" fmla="*/ 3021459 w 7467663"/>
              <a:gd name="connsiteY783" fmla="*/ 1035385 h 6858000"/>
              <a:gd name="connsiteX784" fmla="*/ 3153873 w 7467663"/>
              <a:gd name="connsiteY784" fmla="*/ 898971 h 6858000"/>
              <a:gd name="connsiteX785" fmla="*/ 3276511 w 7467663"/>
              <a:gd name="connsiteY785" fmla="*/ 786423 h 6858000"/>
              <a:gd name="connsiteX786" fmla="*/ 3584154 w 7467663"/>
              <a:gd name="connsiteY786" fmla="*/ 448218 h 6858000"/>
              <a:gd name="connsiteX787" fmla="*/ 3624562 w 7467663"/>
              <a:gd name="connsiteY787" fmla="*/ 367041 h 6858000"/>
              <a:gd name="connsiteX788" fmla="*/ 3766672 w 7467663"/>
              <a:gd name="connsiteY788" fmla="*/ 359429 h 6858000"/>
              <a:gd name="connsiteX789" fmla="*/ 3996338 w 7467663"/>
              <a:gd name="connsiteY789" fmla="*/ 968237 h 6858000"/>
              <a:gd name="connsiteX790" fmla="*/ 3766672 w 7467663"/>
              <a:gd name="connsiteY790" fmla="*/ 359429 h 6858000"/>
              <a:gd name="connsiteX791" fmla="*/ 5805386 w 7467663"/>
              <a:gd name="connsiteY791" fmla="*/ 239240 h 6858000"/>
              <a:gd name="connsiteX792" fmla="*/ 5736947 w 7467663"/>
              <a:gd name="connsiteY792" fmla="*/ 261367 h 6858000"/>
              <a:gd name="connsiteX793" fmla="*/ 5427012 w 7467663"/>
              <a:gd name="connsiteY793" fmla="*/ 311272 h 6858000"/>
              <a:gd name="connsiteX794" fmla="*/ 5147818 w 7467663"/>
              <a:gd name="connsiteY794" fmla="*/ 322112 h 6858000"/>
              <a:gd name="connsiteX795" fmla="*/ 5060854 w 7467663"/>
              <a:gd name="connsiteY795" fmla="*/ 311882 h 6858000"/>
              <a:gd name="connsiteX796" fmla="*/ 4945989 w 7467663"/>
              <a:gd name="connsiteY796" fmla="*/ 300516 h 6858000"/>
              <a:gd name="connsiteX797" fmla="*/ 5410479 w 7467663"/>
              <a:gd name="connsiteY797" fmla="*/ 348434 h 6858000"/>
              <a:gd name="connsiteX798" fmla="*/ 5805386 w 7467663"/>
              <a:gd name="connsiteY798" fmla="*/ 239240 h 6858000"/>
              <a:gd name="connsiteX799" fmla="*/ 5905192 w 7467663"/>
              <a:gd name="connsiteY799" fmla="*/ 163079 h 6858000"/>
              <a:gd name="connsiteX800" fmla="*/ 5865655 w 7467663"/>
              <a:gd name="connsiteY800" fmla="*/ 171901 h 6858000"/>
              <a:gd name="connsiteX801" fmla="*/ 5259740 w 7467663"/>
              <a:gd name="connsiteY801" fmla="*/ 257013 h 6858000"/>
              <a:gd name="connsiteX802" fmla="*/ 5208466 w 7467663"/>
              <a:gd name="connsiteY802" fmla="*/ 257550 h 6858000"/>
              <a:gd name="connsiteX803" fmla="*/ 4980204 w 7467663"/>
              <a:gd name="connsiteY803" fmla="*/ 271903 h 6858000"/>
              <a:gd name="connsiteX804" fmla="*/ 5068068 w 7467663"/>
              <a:gd name="connsiteY804" fmla="*/ 282244 h 6858000"/>
              <a:gd name="connsiteX805" fmla="*/ 5153231 w 7467663"/>
              <a:gd name="connsiteY805" fmla="*/ 292240 h 6858000"/>
              <a:gd name="connsiteX806" fmla="*/ 5426491 w 7467663"/>
              <a:gd name="connsiteY806" fmla="*/ 281128 h 6858000"/>
              <a:gd name="connsiteX807" fmla="*/ 5731212 w 7467663"/>
              <a:gd name="connsiteY807" fmla="*/ 231951 h 6858000"/>
              <a:gd name="connsiteX808" fmla="*/ 5905192 w 7467663"/>
              <a:gd name="connsiteY808" fmla="*/ 163079 h 6858000"/>
              <a:gd name="connsiteX809" fmla="*/ 5944437 w 7467663"/>
              <a:gd name="connsiteY809" fmla="*/ 113829 h 6858000"/>
              <a:gd name="connsiteX810" fmla="*/ 5825032 w 7467663"/>
              <a:gd name="connsiteY810" fmla="*/ 146405 h 6858000"/>
              <a:gd name="connsiteX811" fmla="*/ 4955599 w 7467663"/>
              <a:gd name="connsiteY811" fmla="*/ 247008 h 6858000"/>
              <a:gd name="connsiteX812" fmla="*/ 5210104 w 7467663"/>
              <a:gd name="connsiteY812" fmla="*/ 228123 h 6858000"/>
              <a:gd name="connsiteX813" fmla="*/ 5261015 w 7467663"/>
              <a:gd name="connsiteY813" fmla="*/ 227087 h 6858000"/>
              <a:gd name="connsiteX814" fmla="*/ 5861181 w 7467663"/>
              <a:gd name="connsiteY814" fmla="*/ 143093 h 6858000"/>
              <a:gd name="connsiteX815" fmla="*/ 5961252 w 7467663"/>
              <a:gd name="connsiteY815" fmla="*/ 114820 h 6858000"/>
              <a:gd name="connsiteX816" fmla="*/ 5944437 w 7467663"/>
              <a:gd name="connsiteY816" fmla="*/ 113829 h 6858000"/>
              <a:gd name="connsiteX817" fmla="*/ 3882765 w 7467663"/>
              <a:gd name="connsiteY817" fmla="*/ 0 h 6858000"/>
              <a:gd name="connsiteX818" fmla="*/ 3995099 w 7467663"/>
              <a:gd name="connsiteY818" fmla="*/ 0 h 6858000"/>
              <a:gd name="connsiteX819" fmla="*/ 4163818 w 7467663"/>
              <a:gd name="connsiteY819" fmla="*/ 234104 h 6858000"/>
              <a:gd name="connsiteX820" fmla="*/ 4172099 w 7467663"/>
              <a:gd name="connsiteY820" fmla="*/ 234207 h 6858000"/>
              <a:gd name="connsiteX821" fmla="*/ 4784282 w 7467663"/>
              <a:gd name="connsiteY821" fmla="*/ 276561 h 6858000"/>
              <a:gd name="connsiteX822" fmla="*/ 4801687 w 7467663"/>
              <a:gd name="connsiteY822" fmla="*/ 267764 h 6858000"/>
              <a:gd name="connsiteX823" fmla="*/ 6082788 w 7467663"/>
              <a:gd name="connsiteY823" fmla="*/ 64119 h 6858000"/>
              <a:gd name="connsiteX824" fmla="*/ 6099442 w 7467663"/>
              <a:gd name="connsiteY824" fmla="*/ 82568 h 6858000"/>
              <a:gd name="connsiteX825" fmla="*/ 4804137 w 7467663"/>
              <a:gd name="connsiteY825" fmla="*/ 320931 h 6858000"/>
              <a:gd name="connsiteX826" fmla="*/ 4227047 w 7467663"/>
              <a:gd name="connsiteY826" fmla="*/ 313415 h 6858000"/>
              <a:gd name="connsiteX827" fmla="*/ 4346041 w 7467663"/>
              <a:gd name="connsiteY827" fmla="*/ 456086 h 6858000"/>
              <a:gd name="connsiteX828" fmla="*/ 4870967 w 7467663"/>
              <a:gd name="connsiteY828" fmla="*/ 963061 h 6858000"/>
              <a:gd name="connsiteX829" fmla="*/ 4889647 w 7467663"/>
              <a:gd name="connsiteY829" fmla="*/ 957147 h 6858000"/>
              <a:gd name="connsiteX830" fmla="*/ 5422504 w 7467663"/>
              <a:gd name="connsiteY830" fmla="*/ 805191 h 6858000"/>
              <a:gd name="connsiteX831" fmla="*/ 6087656 w 7467663"/>
              <a:gd name="connsiteY831" fmla="*/ 826703 h 6858000"/>
              <a:gd name="connsiteX832" fmla="*/ 6058717 w 7467663"/>
              <a:gd name="connsiteY832" fmla="*/ 865992 h 6858000"/>
              <a:gd name="connsiteX833" fmla="*/ 4974153 w 7467663"/>
              <a:gd name="connsiteY833" fmla="*/ 1045456 h 6858000"/>
              <a:gd name="connsiteX834" fmla="*/ 5627835 w 7467663"/>
              <a:gd name="connsiteY834" fmla="*/ 1472077 h 6858000"/>
              <a:gd name="connsiteX835" fmla="*/ 5629817 w 7467663"/>
              <a:gd name="connsiteY835" fmla="*/ 1471412 h 6858000"/>
              <a:gd name="connsiteX836" fmla="*/ 5634124 w 7467663"/>
              <a:gd name="connsiteY836" fmla="*/ 1470572 h 6858000"/>
              <a:gd name="connsiteX837" fmla="*/ 5755832 w 7467663"/>
              <a:gd name="connsiteY837" fmla="*/ 1383886 h 6858000"/>
              <a:gd name="connsiteX838" fmla="*/ 6014186 w 7467663"/>
              <a:gd name="connsiteY838" fmla="*/ 1279799 h 6858000"/>
              <a:gd name="connsiteX839" fmla="*/ 6901619 w 7467663"/>
              <a:gd name="connsiteY839" fmla="*/ 1047874 h 6858000"/>
              <a:gd name="connsiteX840" fmla="*/ 6931566 w 7467663"/>
              <a:gd name="connsiteY840" fmla="*/ 1062034 h 6858000"/>
              <a:gd name="connsiteX841" fmla="*/ 5790982 w 7467663"/>
              <a:gd name="connsiteY841" fmla="*/ 1561380 h 6858000"/>
              <a:gd name="connsiteX842" fmla="*/ 6188971 w 7467663"/>
              <a:gd name="connsiteY842" fmla="*/ 1755168 h 6858000"/>
              <a:gd name="connsiteX843" fmla="*/ 6202446 w 7467663"/>
              <a:gd name="connsiteY843" fmla="*/ 1752268 h 6858000"/>
              <a:gd name="connsiteX844" fmla="*/ 7179560 w 7467663"/>
              <a:gd name="connsiteY844" fmla="*/ 1467551 h 6858000"/>
              <a:gd name="connsiteX845" fmla="*/ 7158730 w 7467663"/>
              <a:gd name="connsiteY845" fmla="*/ 1507835 h 6858000"/>
              <a:gd name="connsiteX846" fmla="*/ 6326959 w 7467663"/>
              <a:gd name="connsiteY846" fmla="*/ 1817686 h 6858000"/>
              <a:gd name="connsiteX847" fmla="*/ 6537433 w 7467663"/>
              <a:gd name="connsiteY847" fmla="*/ 1907790 h 6858000"/>
              <a:gd name="connsiteX848" fmla="*/ 6550221 w 7467663"/>
              <a:gd name="connsiteY848" fmla="*/ 1910729 h 6858000"/>
              <a:gd name="connsiteX849" fmla="*/ 6964438 w 7467663"/>
              <a:gd name="connsiteY849" fmla="*/ 2209505 h 6858000"/>
              <a:gd name="connsiteX850" fmla="*/ 7367862 w 7467663"/>
              <a:gd name="connsiteY850" fmla="*/ 2806833 h 6858000"/>
              <a:gd name="connsiteX851" fmla="*/ 7364329 w 7467663"/>
              <a:gd name="connsiteY851" fmla="*/ 2826907 h 6858000"/>
              <a:gd name="connsiteX852" fmla="*/ 7290545 w 7467663"/>
              <a:gd name="connsiteY852" fmla="*/ 2850663 h 6858000"/>
              <a:gd name="connsiteX853" fmla="*/ 6472036 w 7467663"/>
              <a:gd name="connsiteY853" fmla="*/ 1959003 h 6858000"/>
              <a:gd name="connsiteX854" fmla="*/ 5792897 w 7467663"/>
              <a:gd name="connsiteY854" fmla="*/ 1647747 h 6858000"/>
              <a:gd name="connsiteX855" fmla="*/ 5842751 w 7467663"/>
              <a:gd name="connsiteY855" fmla="*/ 1816112 h 6858000"/>
              <a:gd name="connsiteX856" fmla="*/ 5847424 w 7467663"/>
              <a:gd name="connsiteY856" fmla="*/ 1815776 h 6858000"/>
              <a:gd name="connsiteX857" fmla="*/ 6399821 w 7467663"/>
              <a:gd name="connsiteY857" fmla="*/ 2344799 h 6858000"/>
              <a:gd name="connsiteX858" fmla="*/ 6323232 w 7467663"/>
              <a:gd name="connsiteY858" fmla="*/ 2389634 h 6858000"/>
              <a:gd name="connsiteX859" fmla="*/ 5942958 w 7467663"/>
              <a:gd name="connsiteY859" fmla="*/ 2077708 h 6858000"/>
              <a:gd name="connsiteX860" fmla="*/ 5921559 w 7467663"/>
              <a:gd name="connsiteY860" fmla="*/ 2378596 h 6858000"/>
              <a:gd name="connsiteX861" fmla="*/ 5817651 w 7467663"/>
              <a:gd name="connsiteY861" fmla="*/ 3023919 h 6858000"/>
              <a:gd name="connsiteX862" fmla="*/ 5729634 w 7467663"/>
              <a:gd name="connsiteY862" fmla="*/ 3051849 h 6858000"/>
              <a:gd name="connsiteX863" fmla="*/ 5611018 w 7467663"/>
              <a:gd name="connsiteY863" fmla="*/ 2316769 h 6858000"/>
              <a:gd name="connsiteX864" fmla="*/ 5687608 w 7467663"/>
              <a:gd name="connsiteY864" fmla="*/ 2039972 h 6858000"/>
              <a:gd name="connsiteX865" fmla="*/ 5657554 w 7467663"/>
              <a:gd name="connsiteY865" fmla="*/ 1576445 h 6858000"/>
              <a:gd name="connsiteX866" fmla="*/ 5150475 w 7467663"/>
              <a:gd name="connsiteY866" fmla="*/ 1274012 h 6858000"/>
              <a:gd name="connsiteX867" fmla="*/ 5349142 w 7467663"/>
              <a:gd name="connsiteY867" fmla="*/ 2204405 h 6858000"/>
              <a:gd name="connsiteX868" fmla="*/ 5262214 w 7467663"/>
              <a:gd name="connsiteY868" fmla="*/ 2233836 h 6858000"/>
              <a:gd name="connsiteX869" fmla="*/ 4981539 w 7467663"/>
              <a:gd name="connsiteY869" fmla="*/ 1542201 h 6858000"/>
              <a:gd name="connsiteX870" fmla="*/ 4958461 w 7467663"/>
              <a:gd name="connsiteY870" fmla="*/ 1136957 h 6858000"/>
              <a:gd name="connsiteX871" fmla="*/ 4655015 w 7467663"/>
              <a:gd name="connsiteY871" fmla="*/ 891426 h 6858000"/>
              <a:gd name="connsiteX872" fmla="*/ 4348002 w 7467663"/>
              <a:gd name="connsiteY872" fmla="*/ 2205895 h 6858000"/>
              <a:gd name="connsiteX873" fmla="*/ 4262250 w 7467663"/>
              <a:gd name="connsiteY873" fmla="*/ 2219972 h 6858000"/>
              <a:gd name="connsiteX874" fmla="*/ 4550611 w 7467663"/>
              <a:gd name="connsiteY874" fmla="*/ 817540 h 6858000"/>
              <a:gd name="connsiteX875" fmla="*/ 4564418 w 7467663"/>
              <a:gd name="connsiteY875" fmla="*/ 808293 h 6858000"/>
              <a:gd name="connsiteX876" fmla="*/ 4266388 w 7467663"/>
              <a:gd name="connsiteY876" fmla="*/ 500083 h 6858000"/>
              <a:gd name="connsiteX877" fmla="*/ 4032842 w 7467663"/>
              <a:gd name="connsiteY877" fmla="*/ 211809 h 6858000"/>
              <a:gd name="connsiteX878" fmla="*/ 3882765 w 7467663"/>
              <a:gd name="connsiteY878" fmla="*/ 0 h 6858000"/>
              <a:gd name="connsiteX879" fmla="*/ 3721337 w 7467663"/>
              <a:gd name="connsiteY879" fmla="*/ 0 h 6858000"/>
              <a:gd name="connsiteX880" fmla="*/ 3797544 w 7467663"/>
              <a:gd name="connsiteY880" fmla="*/ 0 h 6858000"/>
              <a:gd name="connsiteX881" fmla="*/ 3775734 w 7467663"/>
              <a:gd name="connsiteY881" fmla="*/ 95131 h 6858000"/>
              <a:gd name="connsiteX882" fmla="*/ 3724807 w 7467663"/>
              <a:gd name="connsiteY882" fmla="*/ 272257 h 6858000"/>
              <a:gd name="connsiteX883" fmla="*/ 3726844 w 7467663"/>
              <a:gd name="connsiteY883" fmla="*/ 282988 h 6858000"/>
              <a:gd name="connsiteX884" fmla="*/ 3742664 w 7467663"/>
              <a:gd name="connsiteY884" fmla="*/ 279918 h 6858000"/>
              <a:gd name="connsiteX885" fmla="*/ 4103910 w 7467663"/>
              <a:gd name="connsiteY885" fmla="*/ 1161917 h 6858000"/>
              <a:gd name="connsiteX886" fmla="*/ 4020269 w 7467663"/>
              <a:gd name="connsiteY886" fmla="*/ 1200406 h 6858000"/>
              <a:gd name="connsiteX887" fmla="*/ 3674882 w 7467663"/>
              <a:gd name="connsiteY887" fmla="*/ 488524 h 6858000"/>
              <a:gd name="connsiteX888" fmla="*/ 3132682 w 7467663"/>
              <a:gd name="connsiteY888" fmla="*/ 1072284 h 6858000"/>
              <a:gd name="connsiteX889" fmla="*/ 2716346 w 7467663"/>
              <a:gd name="connsiteY889" fmla="*/ 1276376 h 6858000"/>
              <a:gd name="connsiteX890" fmla="*/ 2716772 w 7467663"/>
              <a:gd name="connsiteY890" fmla="*/ 1255462 h 6858000"/>
              <a:gd name="connsiteX891" fmla="*/ 3471096 w 7467663"/>
              <a:gd name="connsiteY891" fmla="*/ 437072 h 6858000"/>
              <a:gd name="connsiteX892" fmla="*/ 3639057 w 7467663"/>
              <a:gd name="connsiteY892" fmla="*/ 286334 h 6858000"/>
              <a:gd name="connsiteX893" fmla="*/ 3640309 w 7467663"/>
              <a:gd name="connsiteY893" fmla="*/ 284664 h 6858000"/>
              <a:gd name="connsiteX894" fmla="*/ 3646022 w 7467663"/>
              <a:gd name="connsiteY894" fmla="*/ 276711 h 6858000"/>
              <a:gd name="connsiteX895" fmla="*/ 3707943 w 7467663"/>
              <a:gd name="connsiteY895" fmla="*/ 65958 h 6858000"/>
              <a:gd name="connsiteX896" fmla="*/ 3721337 w 7467663"/>
              <a:gd name="connsiteY896" fmla="*/ 0 h 6858000"/>
              <a:gd name="connsiteX897" fmla="*/ 2867960 w 7467663"/>
              <a:gd name="connsiteY897" fmla="*/ 0 h 6858000"/>
              <a:gd name="connsiteX898" fmla="*/ 2926351 w 7467663"/>
              <a:gd name="connsiteY898" fmla="*/ 0 h 6858000"/>
              <a:gd name="connsiteX899" fmla="*/ 2902823 w 7467663"/>
              <a:gd name="connsiteY899" fmla="*/ 262929 h 6858000"/>
              <a:gd name="connsiteX900" fmla="*/ 2940663 w 7467663"/>
              <a:gd name="connsiteY900" fmla="*/ 140884 h 6858000"/>
              <a:gd name="connsiteX901" fmla="*/ 2947039 w 7467663"/>
              <a:gd name="connsiteY901" fmla="*/ 122524 h 6858000"/>
              <a:gd name="connsiteX902" fmla="*/ 2984316 w 7467663"/>
              <a:gd name="connsiteY902" fmla="*/ 0 h 6858000"/>
              <a:gd name="connsiteX903" fmla="*/ 3016114 w 7467663"/>
              <a:gd name="connsiteY903" fmla="*/ 0 h 6858000"/>
              <a:gd name="connsiteX904" fmla="*/ 2979949 w 7467663"/>
              <a:gd name="connsiteY904" fmla="*/ 119274 h 6858000"/>
              <a:gd name="connsiteX905" fmla="*/ 3023879 w 7467663"/>
              <a:gd name="connsiteY905" fmla="*/ 0 h 6858000"/>
              <a:gd name="connsiteX906" fmla="*/ 3105400 w 7467663"/>
              <a:gd name="connsiteY906" fmla="*/ 0 h 6858000"/>
              <a:gd name="connsiteX907" fmla="*/ 3094669 w 7467663"/>
              <a:gd name="connsiteY907" fmla="*/ 30308 h 6858000"/>
              <a:gd name="connsiteX908" fmla="*/ 2901945 w 7467663"/>
              <a:gd name="connsiteY908" fmla="*/ 466538 h 6858000"/>
              <a:gd name="connsiteX909" fmla="*/ 2815209 w 7467663"/>
              <a:gd name="connsiteY909" fmla="*/ 497361 h 6858000"/>
              <a:gd name="connsiteX910" fmla="*/ 2844845 w 7467663"/>
              <a:gd name="connsiteY910" fmla="*/ 127638 h 6858000"/>
              <a:gd name="connsiteX911" fmla="*/ 2867960 w 7467663"/>
              <a:gd name="connsiteY911" fmla="*/ 0 h 6858000"/>
              <a:gd name="connsiteX912" fmla="*/ 1057230 w 7467663"/>
              <a:gd name="connsiteY912" fmla="*/ 0 h 6858000"/>
              <a:gd name="connsiteX913" fmla="*/ 1111003 w 7467663"/>
              <a:gd name="connsiteY913" fmla="*/ 0 h 6858000"/>
              <a:gd name="connsiteX914" fmla="*/ 1125553 w 7467663"/>
              <a:gd name="connsiteY914" fmla="*/ 52588 h 6858000"/>
              <a:gd name="connsiteX915" fmla="*/ 1304276 w 7467663"/>
              <a:gd name="connsiteY915" fmla="*/ 476275 h 6858000"/>
              <a:gd name="connsiteX916" fmla="*/ 1492066 w 7467663"/>
              <a:gd name="connsiteY916" fmla="*/ 886333 h 6858000"/>
              <a:gd name="connsiteX917" fmla="*/ 1423698 w 7467663"/>
              <a:gd name="connsiteY917" fmla="*/ 710817 h 6858000"/>
              <a:gd name="connsiteX918" fmla="*/ 1357609 w 7467663"/>
              <a:gd name="connsiteY918" fmla="*/ 532892 h 6858000"/>
              <a:gd name="connsiteX919" fmla="*/ 1309550 w 7467663"/>
              <a:gd name="connsiteY919" fmla="*/ 374031 h 6858000"/>
              <a:gd name="connsiteX920" fmla="*/ 1193673 w 7467663"/>
              <a:gd name="connsiteY920" fmla="*/ 49533 h 6858000"/>
              <a:gd name="connsiteX921" fmla="*/ 1164391 w 7467663"/>
              <a:gd name="connsiteY921" fmla="*/ 0 h 6858000"/>
              <a:gd name="connsiteX922" fmla="*/ 1200666 w 7467663"/>
              <a:gd name="connsiteY922" fmla="*/ 0 h 6858000"/>
              <a:gd name="connsiteX923" fmla="*/ 1223408 w 7467663"/>
              <a:gd name="connsiteY923" fmla="*/ 38996 h 6858000"/>
              <a:gd name="connsiteX924" fmla="*/ 1339635 w 7467663"/>
              <a:gd name="connsiteY924" fmla="*/ 365517 h 6858000"/>
              <a:gd name="connsiteX925" fmla="*/ 1387469 w 7467663"/>
              <a:gd name="connsiteY925" fmla="*/ 523079 h 6858000"/>
              <a:gd name="connsiteX926" fmla="*/ 1452685 w 7467663"/>
              <a:gd name="connsiteY926" fmla="*/ 699806 h 6858000"/>
              <a:gd name="connsiteX927" fmla="*/ 1492092 w 7467663"/>
              <a:gd name="connsiteY927" fmla="*/ 800424 h 6858000"/>
              <a:gd name="connsiteX928" fmla="*/ 1455302 w 7467663"/>
              <a:gd name="connsiteY928" fmla="*/ 632913 h 6858000"/>
              <a:gd name="connsiteX929" fmla="*/ 1222336 w 7467663"/>
              <a:gd name="connsiteY929" fmla="*/ 9480 h 6858000"/>
              <a:gd name="connsiteX930" fmla="*/ 1214634 w 7467663"/>
              <a:gd name="connsiteY930" fmla="*/ 0 h 6858000"/>
              <a:gd name="connsiteX931" fmla="*/ 1289827 w 7467663"/>
              <a:gd name="connsiteY931" fmla="*/ 0 h 6858000"/>
              <a:gd name="connsiteX932" fmla="*/ 1321076 w 7467663"/>
              <a:gd name="connsiteY932" fmla="*/ 59722 h 6858000"/>
              <a:gd name="connsiteX933" fmla="*/ 1512579 w 7467663"/>
              <a:gd name="connsiteY933" fmla="*/ 626441 h 6858000"/>
              <a:gd name="connsiteX934" fmla="*/ 1506076 w 7467663"/>
              <a:gd name="connsiteY934" fmla="*/ 1089289 h 6858000"/>
              <a:gd name="connsiteX935" fmla="*/ 1486346 w 7467663"/>
              <a:gd name="connsiteY935" fmla="*/ 1079919 h 6858000"/>
              <a:gd name="connsiteX936" fmla="*/ 1070511 w 7467663"/>
              <a:gd name="connsiteY936" fmla="*/ 48609 h 6858000"/>
              <a:gd name="connsiteX937" fmla="*/ 1057230 w 7467663"/>
              <a:gd name="connsiteY937" fmla="*/ 0 h 6858000"/>
              <a:gd name="connsiteX938" fmla="*/ 43151 w 7467663"/>
              <a:gd name="connsiteY938" fmla="*/ 0 h 6858000"/>
              <a:gd name="connsiteX939" fmla="*/ 95283 w 7467663"/>
              <a:gd name="connsiteY939" fmla="*/ 0 h 6858000"/>
              <a:gd name="connsiteX940" fmla="*/ 300708 w 7467663"/>
              <a:gd name="connsiteY940" fmla="*/ 154571 h 6858000"/>
              <a:gd name="connsiteX941" fmla="*/ 530414 w 7467663"/>
              <a:gd name="connsiteY941" fmla="*/ 354673 h 6858000"/>
              <a:gd name="connsiteX942" fmla="*/ 333785 w 7467663"/>
              <a:gd name="connsiteY942" fmla="*/ 161564 h 6858000"/>
              <a:gd name="connsiteX943" fmla="*/ 147005 w 7467663"/>
              <a:gd name="connsiteY943" fmla="*/ 0 h 6858000"/>
              <a:gd name="connsiteX944" fmla="*/ 272509 w 7467663"/>
              <a:gd name="connsiteY944" fmla="*/ 0 h 6858000"/>
              <a:gd name="connsiteX945" fmla="*/ 326276 w 7467663"/>
              <a:gd name="connsiteY945" fmla="*/ 45847 h 6858000"/>
              <a:gd name="connsiteX946" fmla="*/ 823759 w 7467663"/>
              <a:gd name="connsiteY946" fmla="*/ 574145 h 6858000"/>
              <a:gd name="connsiteX947" fmla="*/ 811254 w 7467663"/>
              <a:gd name="connsiteY947" fmla="*/ 665546 h 6858000"/>
              <a:gd name="connsiteX948" fmla="*/ 154042 w 7467663"/>
              <a:gd name="connsiteY948" fmla="*/ 261522 h 6858000"/>
              <a:gd name="connsiteX949" fmla="*/ 13550 w 7467663"/>
              <a:gd name="connsiteY949" fmla="*/ 158423 h 6858000"/>
              <a:gd name="connsiteX950" fmla="*/ 0 w 7467663"/>
              <a:gd name="connsiteY950" fmla="*/ 146618 h 6858000"/>
              <a:gd name="connsiteX951" fmla="*/ 0 w 7467663"/>
              <a:gd name="connsiteY951" fmla="*/ 59161 h 6858000"/>
              <a:gd name="connsiteX952" fmla="*/ 45427 w 7467663"/>
              <a:gd name="connsiteY952" fmla="*/ 101078 h 6858000"/>
              <a:gd name="connsiteX953" fmla="*/ 630103 w 7467663"/>
              <a:gd name="connsiteY953" fmla="*/ 485885 h 6858000"/>
              <a:gd name="connsiteX954" fmla="*/ 532040 w 7467663"/>
              <a:gd name="connsiteY954" fmla="*/ 399359 h 6858000"/>
              <a:gd name="connsiteX955" fmla="*/ 517618 w 7467663"/>
              <a:gd name="connsiteY955" fmla="*/ 385726 h 6858000"/>
              <a:gd name="connsiteX956" fmla="*/ 285074 w 7467663"/>
              <a:gd name="connsiteY956" fmla="*/ 182755 h 6858000"/>
              <a:gd name="connsiteX957" fmla="*/ 43151 w 7467663"/>
              <a:gd name="connsiteY957" fmla="*/ 0 h 6858000"/>
              <a:gd name="connsiteX0" fmla="*/ 369702 w 7467663"/>
              <a:gd name="connsiteY0" fmla="*/ 6712169 h 6858000"/>
              <a:gd name="connsiteX1" fmla="*/ 366575 w 7467663"/>
              <a:gd name="connsiteY1" fmla="*/ 6715556 h 6858000"/>
              <a:gd name="connsiteX2" fmla="*/ 371637 w 7467663"/>
              <a:gd name="connsiteY2" fmla="*/ 6713954 h 6858000"/>
              <a:gd name="connsiteX3" fmla="*/ 369702 w 7467663"/>
              <a:gd name="connsiteY3" fmla="*/ 6712169 h 6858000"/>
              <a:gd name="connsiteX4" fmla="*/ 7088673 w 7467663"/>
              <a:gd name="connsiteY4" fmla="*/ 6610396 h 6858000"/>
              <a:gd name="connsiteX5" fmla="*/ 7440138 w 7467663"/>
              <a:gd name="connsiteY5" fmla="*/ 6622648 h 6858000"/>
              <a:gd name="connsiteX6" fmla="*/ 7467600 w 7467663"/>
              <a:gd name="connsiteY6" fmla="*/ 6628217 h 6858000"/>
              <a:gd name="connsiteX7" fmla="*/ 7467600 w 7467663"/>
              <a:gd name="connsiteY7" fmla="*/ 6668575 h 6858000"/>
              <a:gd name="connsiteX8" fmla="*/ 7392322 w 7467663"/>
              <a:gd name="connsiteY8" fmla="*/ 6658238 h 6858000"/>
              <a:gd name="connsiteX9" fmla="*/ 7467600 w 7467663"/>
              <a:gd name="connsiteY9" fmla="*/ 6683873 h 6858000"/>
              <a:gd name="connsiteX10" fmla="*/ 7467600 w 7467663"/>
              <a:gd name="connsiteY10" fmla="*/ 6714215 h 6858000"/>
              <a:gd name="connsiteX11" fmla="*/ 7447383 w 7467663"/>
              <a:gd name="connsiteY11" fmla="*/ 6707202 h 6858000"/>
              <a:gd name="connsiteX12" fmla="*/ 7289862 w 7467663"/>
              <a:gd name="connsiteY12" fmla="*/ 6659827 h 6858000"/>
              <a:gd name="connsiteX13" fmla="*/ 7434024 w 7467663"/>
              <a:gd name="connsiteY13" fmla="*/ 6722130 h 6858000"/>
              <a:gd name="connsiteX14" fmla="*/ 7467600 w 7467663"/>
              <a:gd name="connsiteY14" fmla="*/ 6736157 h 6858000"/>
              <a:gd name="connsiteX15" fmla="*/ 7467600 w 7467663"/>
              <a:gd name="connsiteY15" fmla="*/ 6767913 h 6858000"/>
              <a:gd name="connsiteX16" fmla="*/ 7392158 w 7467663"/>
              <a:gd name="connsiteY16" fmla="*/ 6771365 h 6858000"/>
              <a:gd name="connsiteX17" fmla="*/ 7467600 w 7467663"/>
              <a:gd name="connsiteY17" fmla="*/ 6805948 h 6858000"/>
              <a:gd name="connsiteX18" fmla="*/ 7467600 w 7467663"/>
              <a:gd name="connsiteY18" fmla="*/ 6831490 h 6858000"/>
              <a:gd name="connsiteX19" fmla="*/ 7410696 w 7467663"/>
              <a:gd name="connsiteY19" fmla="*/ 6803861 h 6858000"/>
              <a:gd name="connsiteX20" fmla="*/ 7088673 w 7467663"/>
              <a:gd name="connsiteY20" fmla="*/ 6610396 h 6858000"/>
              <a:gd name="connsiteX21" fmla="*/ 1019354 w 7467663"/>
              <a:gd name="connsiteY21" fmla="*/ 6315006 h 6858000"/>
              <a:gd name="connsiteX22" fmla="*/ 441046 w 7467663"/>
              <a:gd name="connsiteY22" fmla="*/ 6691153 h 6858000"/>
              <a:gd name="connsiteX23" fmla="*/ 1019354 w 7467663"/>
              <a:gd name="connsiteY23" fmla="*/ 6315006 h 6858000"/>
              <a:gd name="connsiteX24" fmla="*/ 991680 w 7467663"/>
              <a:gd name="connsiteY24" fmla="*/ 6298413 h 6858000"/>
              <a:gd name="connsiteX25" fmla="*/ 409060 w 7467663"/>
              <a:gd name="connsiteY25" fmla="*/ 6671470 h 6858000"/>
              <a:gd name="connsiteX26" fmla="*/ 991680 w 7467663"/>
              <a:gd name="connsiteY26" fmla="*/ 6298413 h 6858000"/>
              <a:gd name="connsiteX27" fmla="*/ 103333 w 7467663"/>
              <a:gd name="connsiteY27" fmla="*/ 5699602 h 6858000"/>
              <a:gd name="connsiteX28" fmla="*/ 233938 w 7467663"/>
              <a:gd name="connsiteY28" fmla="*/ 5809416 h 6858000"/>
              <a:gd name="connsiteX29" fmla="*/ 883580 w 7467663"/>
              <a:gd name="connsiteY29" fmla="*/ 6180710 h 6858000"/>
              <a:gd name="connsiteX30" fmla="*/ 487337 w 7467663"/>
              <a:gd name="connsiteY30" fmla="*/ 5950182 h 6858000"/>
              <a:gd name="connsiteX31" fmla="*/ 354051 w 7467663"/>
              <a:gd name="connsiteY31" fmla="*/ 5854912 h 6858000"/>
              <a:gd name="connsiteX32" fmla="*/ 195436 w 7467663"/>
              <a:gd name="connsiteY32" fmla="*/ 5755068 h 6858000"/>
              <a:gd name="connsiteX33" fmla="*/ 103333 w 7467663"/>
              <a:gd name="connsiteY33" fmla="*/ 5699602 h 6858000"/>
              <a:gd name="connsiteX34" fmla="*/ 5539432 w 7467663"/>
              <a:gd name="connsiteY34" fmla="*/ 5642928 h 6858000"/>
              <a:gd name="connsiteX35" fmla="*/ 5555462 w 7467663"/>
              <a:gd name="connsiteY35" fmla="*/ 5694454 h 6858000"/>
              <a:gd name="connsiteX36" fmla="*/ 5828270 w 7467663"/>
              <a:gd name="connsiteY36" fmla="*/ 6320663 h 6858000"/>
              <a:gd name="connsiteX37" fmla="*/ 5947416 w 7467663"/>
              <a:gd name="connsiteY37" fmla="*/ 6574846 h 6858000"/>
              <a:gd name="connsiteX38" fmla="*/ 5539432 w 7467663"/>
              <a:gd name="connsiteY38" fmla="*/ 5642928 h 6858000"/>
              <a:gd name="connsiteX39" fmla="*/ 51253 w 7467663"/>
              <a:gd name="connsiteY39" fmla="*/ 5631825 h 6858000"/>
              <a:gd name="connsiteX40" fmla="*/ 211622 w 7467663"/>
              <a:gd name="connsiteY40" fmla="*/ 5728803 h 6858000"/>
              <a:gd name="connsiteX41" fmla="*/ 371652 w 7467663"/>
              <a:gd name="connsiteY41" fmla="*/ 5829062 h 6858000"/>
              <a:gd name="connsiteX42" fmla="*/ 505903 w 7467663"/>
              <a:gd name="connsiteY42" fmla="*/ 5925221 h 6858000"/>
              <a:gd name="connsiteX43" fmla="*/ 899240 w 7467663"/>
              <a:gd name="connsiteY43" fmla="*/ 6153068 h 6858000"/>
              <a:gd name="connsiteX44" fmla="*/ 988114 w 7467663"/>
              <a:gd name="connsiteY44" fmla="*/ 6174204 h 6858000"/>
              <a:gd name="connsiteX45" fmla="*/ 845971 w 7467663"/>
              <a:gd name="connsiteY45" fmla="*/ 6067177 h 6858000"/>
              <a:gd name="connsiteX46" fmla="*/ 448057 w 7467663"/>
              <a:gd name="connsiteY46" fmla="*/ 5841376 h 6858000"/>
              <a:gd name="connsiteX47" fmla="*/ 51253 w 7467663"/>
              <a:gd name="connsiteY47" fmla="*/ 5631825 h 6858000"/>
              <a:gd name="connsiteX48" fmla="*/ 2606687 w 7467663"/>
              <a:gd name="connsiteY48" fmla="*/ 5630718 h 6858000"/>
              <a:gd name="connsiteX49" fmla="*/ 2645658 w 7467663"/>
              <a:gd name="connsiteY49" fmla="*/ 6640259 h 6858000"/>
              <a:gd name="connsiteX50" fmla="*/ 2606687 w 7467663"/>
              <a:gd name="connsiteY50" fmla="*/ 5630718 h 6858000"/>
              <a:gd name="connsiteX51" fmla="*/ 3642057 w 7467663"/>
              <a:gd name="connsiteY51" fmla="*/ 5573487 h 6858000"/>
              <a:gd name="connsiteX52" fmla="*/ 3632981 w 7467663"/>
              <a:gd name="connsiteY52" fmla="*/ 5579437 h 6858000"/>
              <a:gd name="connsiteX53" fmla="*/ 3382436 w 7467663"/>
              <a:gd name="connsiteY53" fmla="*/ 5952726 h 6858000"/>
              <a:gd name="connsiteX54" fmla="*/ 3191929 w 7467663"/>
              <a:gd name="connsiteY54" fmla="*/ 6662669 h 6858000"/>
              <a:gd name="connsiteX55" fmla="*/ 3369898 w 7467663"/>
              <a:gd name="connsiteY55" fmla="*/ 6081771 h 6858000"/>
              <a:gd name="connsiteX56" fmla="*/ 3642057 w 7467663"/>
              <a:gd name="connsiteY56" fmla="*/ 5573487 h 6858000"/>
              <a:gd name="connsiteX57" fmla="*/ 2650666 w 7467663"/>
              <a:gd name="connsiteY57" fmla="*/ 5530686 h 6858000"/>
              <a:gd name="connsiteX58" fmla="*/ 2650249 w 7467663"/>
              <a:gd name="connsiteY58" fmla="*/ 5532101 h 6858000"/>
              <a:gd name="connsiteX59" fmla="*/ 2663808 w 7467663"/>
              <a:gd name="connsiteY59" fmla="*/ 6535215 h 6858000"/>
              <a:gd name="connsiteX60" fmla="*/ 2665418 w 7467663"/>
              <a:gd name="connsiteY60" fmla="*/ 6132756 h 6858000"/>
              <a:gd name="connsiteX61" fmla="*/ 2650666 w 7467663"/>
              <a:gd name="connsiteY61" fmla="*/ 5530686 h 6858000"/>
              <a:gd name="connsiteX62" fmla="*/ 2680277 w 7467663"/>
              <a:gd name="connsiteY62" fmla="*/ 5479204 h 6858000"/>
              <a:gd name="connsiteX63" fmla="*/ 2678972 w 7467663"/>
              <a:gd name="connsiteY63" fmla="*/ 5481582 h 6858000"/>
              <a:gd name="connsiteX64" fmla="*/ 2696666 w 7467663"/>
              <a:gd name="connsiteY64" fmla="*/ 6133836 h 6858000"/>
              <a:gd name="connsiteX65" fmla="*/ 2695769 w 7467663"/>
              <a:gd name="connsiteY65" fmla="*/ 6390955 h 6858000"/>
              <a:gd name="connsiteX66" fmla="*/ 2739893 w 7467663"/>
              <a:gd name="connsiteY66" fmla="*/ 6108357 h 6858000"/>
              <a:gd name="connsiteX67" fmla="*/ 2680277 w 7467663"/>
              <a:gd name="connsiteY67" fmla="*/ 5479204 h 6858000"/>
              <a:gd name="connsiteX68" fmla="*/ 1132195 w 7467663"/>
              <a:gd name="connsiteY68" fmla="*/ 5467980 h 6858000"/>
              <a:gd name="connsiteX69" fmla="*/ 1679056 w 7467663"/>
              <a:gd name="connsiteY69" fmla="*/ 5516907 h 6858000"/>
              <a:gd name="connsiteX70" fmla="*/ 2128648 w 7467663"/>
              <a:gd name="connsiteY70" fmla="*/ 5474249 h 6858000"/>
              <a:gd name="connsiteX71" fmla="*/ 1825619 w 7467663"/>
              <a:gd name="connsiteY71" fmla="*/ 5478447 h 6858000"/>
              <a:gd name="connsiteX72" fmla="*/ 1737798 w 7467663"/>
              <a:gd name="connsiteY72" fmla="*/ 5483353 h 6858000"/>
              <a:gd name="connsiteX73" fmla="*/ 1132195 w 7467663"/>
              <a:gd name="connsiteY73" fmla="*/ 5467980 h 6858000"/>
              <a:gd name="connsiteX74" fmla="*/ 7454976 w 7467663"/>
              <a:gd name="connsiteY74" fmla="*/ 6318297 h 6858000"/>
              <a:gd name="connsiteX75" fmla="*/ 7467600 w 7467663"/>
              <a:gd name="connsiteY75" fmla="*/ 6163634 h 6858000"/>
              <a:gd name="connsiteX76" fmla="*/ 7467600 w 7467663"/>
              <a:gd name="connsiteY76" fmla="*/ 6334256 h 6858000"/>
              <a:gd name="connsiteX77" fmla="*/ 7454976 w 7467663"/>
              <a:gd name="connsiteY77" fmla="*/ 6318297 h 6858000"/>
              <a:gd name="connsiteX78" fmla="*/ 1456157 w 7467663"/>
              <a:gd name="connsiteY78" fmla="*/ 5371404 h 6858000"/>
              <a:gd name="connsiteX79" fmla="*/ 1244432 w 7467663"/>
              <a:gd name="connsiteY79" fmla="*/ 5385601 h 6858000"/>
              <a:gd name="connsiteX80" fmla="*/ 973990 w 7467663"/>
              <a:gd name="connsiteY80" fmla="*/ 5424940 h 6858000"/>
              <a:gd name="connsiteX81" fmla="*/ 1103809 w 7467663"/>
              <a:gd name="connsiteY81" fmla="*/ 5433720 h 6858000"/>
              <a:gd name="connsiteX82" fmla="*/ 1123454 w 7467663"/>
              <a:gd name="connsiteY82" fmla="*/ 5435727 h 6858000"/>
              <a:gd name="connsiteX83" fmla="*/ 1737017 w 7467663"/>
              <a:gd name="connsiteY83" fmla="*/ 5452183 h 6858000"/>
              <a:gd name="connsiteX84" fmla="*/ 1824397 w 7467663"/>
              <a:gd name="connsiteY84" fmla="*/ 5447757 h 6858000"/>
              <a:gd name="connsiteX85" fmla="*/ 2070059 w 7467663"/>
              <a:gd name="connsiteY85" fmla="*/ 5441660 h 6858000"/>
              <a:gd name="connsiteX86" fmla="*/ 1456157 w 7467663"/>
              <a:gd name="connsiteY86" fmla="*/ 5371404 h 6858000"/>
              <a:gd name="connsiteX87" fmla="*/ 4988186 w 7467663"/>
              <a:gd name="connsiteY87" fmla="*/ 5216467 h 6858000"/>
              <a:gd name="connsiteX88" fmla="*/ 4777334 w 7467663"/>
              <a:gd name="connsiteY88" fmla="*/ 5406072 h 6858000"/>
              <a:gd name="connsiteX89" fmla="*/ 4718341 w 7467663"/>
              <a:gd name="connsiteY89" fmla="*/ 5468043 h 6858000"/>
              <a:gd name="connsiteX90" fmla="*/ 4604655 w 7467663"/>
              <a:gd name="connsiteY90" fmla="*/ 5583434 h 6858000"/>
              <a:gd name="connsiteX91" fmla="*/ 4565074 w 7467663"/>
              <a:gd name="connsiteY91" fmla="*/ 5618550 h 6858000"/>
              <a:gd name="connsiteX92" fmla="*/ 4988186 w 7467663"/>
              <a:gd name="connsiteY92" fmla="*/ 5216467 h 6858000"/>
              <a:gd name="connsiteX93" fmla="*/ 4978032 w 7467663"/>
              <a:gd name="connsiteY93" fmla="*/ 5183809 h 6858000"/>
              <a:gd name="connsiteX94" fmla="*/ 4463413 w 7467663"/>
              <a:gd name="connsiteY94" fmla="*/ 5615162 h 6858000"/>
              <a:gd name="connsiteX95" fmla="*/ 4358134 w 7467663"/>
              <a:gd name="connsiteY95" fmla="*/ 5742791 h 6858000"/>
              <a:gd name="connsiteX96" fmla="*/ 4376219 w 7467663"/>
              <a:gd name="connsiteY96" fmla="*/ 5729027 h 6858000"/>
              <a:gd name="connsiteX97" fmla="*/ 4582340 w 7467663"/>
              <a:gd name="connsiteY97" fmla="*/ 5561037 h 6858000"/>
              <a:gd name="connsiteX98" fmla="*/ 4694684 w 7467663"/>
              <a:gd name="connsiteY98" fmla="*/ 5447098 h 6858000"/>
              <a:gd name="connsiteX99" fmla="*/ 4754123 w 7467663"/>
              <a:gd name="connsiteY99" fmla="*/ 5384643 h 6858000"/>
              <a:gd name="connsiteX100" fmla="*/ 4978032 w 7467663"/>
              <a:gd name="connsiteY100" fmla="*/ 5183809 h 6858000"/>
              <a:gd name="connsiteX101" fmla="*/ 1903353 w 7467663"/>
              <a:gd name="connsiteY101" fmla="*/ 5044827 h 6858000"/>
              <a:gd name="connsiteX102" fmla="*/ 1936931 w 7467663"/>
              <a:gd name="connsiteY102" fmla="*/ 5093954 h 6858000"/>
              <a:gd name="connsiteX103" fmla="*/ 2195868 w 7467663"/>
              <a:gd name="connsiteY103" fmla="*/ 5396574 h 6858000"/>
              <a:gd name="connsiteX104" fmla="*/ 2088852 w 7467663"/>
              <a:gd name="connsiteY104" fmla="*/ 5166123 h 6858000"/>
              <a:gd name="connsiteX105" fmla="*/ 1958241 w 7467663"/>
              <a:gd name="connsiteY105" fmla="*/ 5067955 h 6858000"/>
              <a:gd name="connsiteX106" fmla="*/ 1903353 w 7467663"/>
              <a:gd name="connsiteY106" fmla="*/ 5044827 h 6858000"/>
              <a:gd name="connsiteX107" fmla="*/ 1979378 w 7467663"/>
              <a:gd name="connsiteY107" fmla="*/ 4769504 h 6858000"/>
              <a:gd name="connsiteX108" fmla="*/ 2882120 w 7467663"/>
              <a:gd name="connsiteY108" fmla="*/ 5064547 h 6858000"/>
              <a:gd name="connsiteX109" fmla="*/ 2793103 w 7467663"/>
              <a:gd name="connsiteY109" fmla="*/ 5039699 h 6858000"/>
              <a:gd name="connsiteX110" fmla="*/ 2770041 w 7467663"/>
              <a:gd name="connsiteY110" fmla="*/ 5033634 h 6858000"/>
              <a:gd name="connsiteX111" fmla="*/ 1979378 w 7467663"/>
              <a:gd name="connsiteY111" fmla="*/ 4769504 h 6858000"/>
              <a:gd name="connsiteX112" fmla="*/ 1927410 w 7467663"/>
              <a:gd name="connsiteY112" fmla="*/ 4716164 h 6858000"/>
              <a:gd name="connsiteX113" fmla="*/ 1959587 w 7467663"/>
              <a:gd name="connsiteY113" fmla="*/ 4728849 h 6858000"/>
              <a:gd name="connsiteX114" fmla="*/ 2777707 w 7467663"/>
              <a:gd name="connsiteY114" fmla="*/ 5003991 h 6858000"/>
              <a:gd name="connsiteX115" fmla="*/ 2800768 w 7467663"/>
              <a:gd name="connsiteY115" fmla="*/ 5010056 h 6858000"/>
              <a:gd name="connsiteX116" fmla="*/ 2879408 w 7467663"/>
              <a:gd name="connsiteY116" fmla="*/ 5031590 h 6858000"/>
              <a:gd name="connsiteX117" fmla="*/ 2862295 w 7467663"/>
              <a:gd name="connsiteY117" fmla="*/ 5022958 h 6858000"/>
              <a:gd name="connsiteX118" fmla="*/ 2813343 w 7467663"/>
              <a:gd name="connsiteY118" fmla="*/ 4998369 h 6858000"/>
              <a:gd name="connsiteX119" fmla="*/ 2646245 w 7467663"/>
              <a:gd name="connsiteY119" fmla="*/ 4930999 h 6858000"/>
              <a:gd name="connsiteX120" fmla="*/ 1999243 w 7467663"/>
              <a:gd name="connsiteY120" fmla="*/ 4730524 h 6858000"/>
              <a:gd name="connsiteX121" fmla="*/ 1979527 w 7467663"/>
              <a:gd name="connsiteY121" fmla="*/ 4726651 h 6858000"/>
              <a:gd name="connsiteX122" fmla="*/ 1927410 w 7467663"/>
              <a:gd name="connsiteY122" fmla="*/ 4716164 h 6858000"/>
              <a:gd name="connsiteX123" fmla="*/ 1997014 w 7467663"/>
              <a:gd name="connsiteY123" fmla="*/ 4698007 h 6858000"/>
              <a:gd name="connsiteX124" fmla="*/ 2005458 w 7467663"/>
              <a:gd name="connsiteY124" fmla="*/ 4699540 h 6858000"/>
              <a:gd name="connsiteX125" fmla="*/ 2657186 w 7467663"/>
              <a:gd name="connsiteY125" fmla="*/ 4901687 h 6858000"/>
              <a:gd name="connsiteX126" fmla="*/ 2826662 w 7467663"/>
              <a:gd name="connsiteY126" fmla="*/ 4970362 h 6858000"/>
              <a:gd name="connsiteX127" fmla="*/ 2876100 w 7467663"/>
              <a:gd name="connsiteY127" fmla="*/ 4995397 h 6858000"/>
              <a:gd name="connsiteX128" fmla="*/ 3042600 w 7467663"/>
              <a:gd name="connsiteY128" fmla="*/ 5059532 h 6858000"/>
              <a:gd name="connsiteX129" fmla="*/ 1997014 w 7467663"/>
              <a:gd name="connsiteY129" fmla="*/ 4698007 h 6858000"/>
              <a:gd name="connsiteX130" fmla="*/ 2305292 w 7467663"/>
              <a:gd name="connsiteY130" fmla="*/ 4219492 h 6858000"/>
              <a:gd name="connsiteX131" fmla="*/ 3360922 w 7467663"/>
              <a:gd name="connsiteY131" fmla="*/ 4529373 h 6858000"/>
              <a:gd name="connsiteX132" fmla="*/ 3492420 w 7467663"/>
              <a:gd name="connsiteY132" fmla="*/ 4510145 h 6858000"/>
              <a:gd name="connsiteX133" fmla="*/ 3364086 w 7467663"/>
              <a:gd name="connsiteY133" fmla="*/ 4480340 h 6858000"/>
              <a:gd name="connsiteX134" fmla="*/ 3225818 w 7467663"/>
              <a:gd name="connsiteY134" fmla="*/ 4411822 h 6858000"/>
              <a:gd name="connsiteX135" fmla="*/ 3129696 w 7467663"/>
              <a:gd name="connsiteY135" fmla="*/ 4360704 h 6858000"/>
              <a:gd name="connsiteX136" fmla="*/ 2814545 w 7467663"/>
              <a:gd name="connsiteY136" fmla="*/ 4282955 h 6858000"/>
              <a:gd name="connsiteX137" fmla="*/ 2305292 w 7467663"/>
              <a:gd name="connsiteY137" fmla="*/ 4219492 h 6858000"/>
              <a:gd name="connsiteX138" fmla="*/ 2626982 w 7467663"/>
              <a:gd name="connsiteY138" fmla="*/ 4206450 h 6858000"/>
              <a:gd name="connsiteX139" fmla="*/ 2490617 w 7467663"/>
              <a:gd name="connsiteY139" fmla="*/ 4206951 h 6858000"/>
              <a:gd name="connsiteX140" fmla="*/ 2819869 w 7467663"/>
              <a:gd name="connsiteY140" fmla="*/ 4252936 h 6858000"/>
              <a:gd name="connsiteX141" fmla="*/ 3143018 w 7467663"/>
              <a:gd name="connsiteY141" fmla="*/ 4332698 h 6858000"/>
              <a:gd name="connsiteX142" fmla="*/ 3241520 w 7467663"/>
              <a:gd name="connsiteY142" fmla="*/ 4385112 h 6858000"/>
              <a:gd name="connsiteX143" fmla="*/ 3374575 w 7467663"/>
              <a:gd name="connsiteY143" fmla="*/ 4451517 h 6858000"/>
              <a:gd name="connsiteX144" fmla="*/ 3505221 w 7467663"/>
              <a:gd name="connsiteY144" fmla="*/ 4480757 h 6858000"/>
              <a:gd name="connsiteX145" fmla="*/ 2626982 w 7467663"/>
              <a:gd name="connsiteY145" fmla="*/ 4206450 h 6858000"/>
              <a:gd name="connsiteX146" fmla="*/ 1310106 w 7467663"/>
              <a:gd name="connsiteY146" fmla="*/ 3943217 h 6858000"/>
              <a:gd name="connsiteX147" fmla="*/ 854994 w 7467663"/>
              <a:gd name="connsiteY147" fmla="*/ 4399136 h 6858000"/>
              <a:gd name="connsiteX148" fmla="*/ 742462 w 7467663"/>
              <a:gd name="connsiteY148" fmla="*/ 4594648 h 6858000"/>
              <a:gd name="connsiteX149" fmla="*/ 820602 w 7467663"/>
              <a:gd name="connsiteY149" fmla="*/ 4485915 h 6858000"/>
              <a:gd name="connsiteX150" fmla="*/ 878295 w 7467663"/>
              <a:gd name="connsiteY150" fmla="*/ 4403594 h 6858000"/>
              <a:gd name="connsiteX151" fmla="*/ 1240607 w 7467663"/>
              <a:gd name="connsiteY151" fmla="*/ 4010401 h 6858000"/>
              <a:gd name="connsiteX152" fmla="*/ 1310106 w 7467663"/>
              <a:gd name="connsiteY152" fmla="*/ 3943217 h 6858000"/>
              <a:gd name="connsiteX153" fmla="*/ 1423113 w 7467663"/>
              <a:gd name="connsiteY153" fmla="*/ 3874565 h 6858000"/>
              <a:gd name="connsiteX154" fmla="*/ 1260565 w 7467663"/>
              <a:gd name="connsiteY154" fmla="*/ 4031982 h 6858000"/>
              <a:gd name="connsiteX155" fmla="*/ 901900 w 7467663"/>
              <a:gd name="connsiteY155" fmla="*/ 4421236 h 6858000"/>
              <a:gd name="connsiteX156" fmla="*/ 845044 w 7467663"/>
              <a:gd name="connsiteY156" fmla="*/ 4502436 h 6858000"/>
              <a:gd name="connsiteX157" fmla="*/ 685926 w 7467663"/>
              <a:gd name="connsiteY157" fmla="*/ 4703069 h 6858000"/>
              <a:gd name="connsiteX158" fmla="*/ 684248 w 7467663"/>
              <a:gd name="connsiteY158" fmla="*/ 4706721 h 6858000"/>
              <a:gd name="connsiteX159" fmla="*/ 1423113 w 7467663"/>
              <a:gd name="connsiteY159" fmla="*/ 3874565 h 6858000"/>
              <a:gd name="connsiteX160" fmla="*/ 3316479 w 7467663"/>
              <a:gd name="connsiteY160" fmla="*/ 3872136 h 6858000"/>
              <a:gd name="connsiteX161" fmla="*/ 3546806 w 7467663"/>
              <a:gd name="connsiteY161" fmla="*/ 4356139 h 6858000"/>
              <a:gd name="connsiteX162" fmla="*/ 3364433 w 7467663"/>
              <a:gd name="connsiteY162" fmla="*/ 3953121 h 6858000"/>
              <a:gd name="connsiteX163" fmla="*/ 3316479 w 7467663"/>
              <a:gd name="connsiteY163" fmla="*/ 3872136 h 6858000"/>
              <a:gd name="connsiteX164" fmla="*/ 3291335 w 7467663"/>
              <a:gd name="connsiteY164" fmla="*/ 3767420 h 6858000"/>
              <a:gd name="connsiteX165" fmla="*/ 3390805 w 7467663"/>
              <a:gd name="connsiteY165" fmla="*/ 3937163 h 6858000"/>
              <a:gd name="connsiteX166" fmla="*/ 3579062 w 7467663"/>
              <a:gd name="connsiteY166" fmla="*/ 4359040 h 6858000"/>
              <a:gd name="connsiteX167" fmla="*/ 3467355 w 7467663"/>
              <a:gd name="connsiteY167" fmla="*/ 3988130 h 6858000"/>
              <a:gd name="connsiteX168" fmla="*/ 3310753 w 7467663"/>
              <a:gd name="connsiteY168" fmla="*/ 3787140 h 6858000"/>
              <a:gd name="connsiteX169" fmla="*/ 3291335 w 7467663"/>
              <a:gd name="connsiteY169" fmla="*/ 3767420 h 6858000"/>
              <a:gd name="connsiteX170" fmla="*/ 1635889 w 7467663"/>
              <a:gd name="connsiteY170" fmla="*/ 3709494 h 6858000"/>
              <a:gd name="connsiteX171" fmla="*/ 1634800 w 7467663"/>
              <a:gd name="connsiteY171" fmla="*/ 3731111 h 6858000"/>
              <a:gd name="connsiteX172" fmla="*/ 1635889 w 7467663"/>
              <a:gd name="connsiteY172" fmla="*/ 3709494 h 6858000"/>
              <a:gd name="connsiteX173" fmla="*/ 1510397 w 7467663"/>
              <a:gd name="connsiteY173" fmla="*/ 3684705 h 6858000"/>
              <a:gd name="connsiteX174" fmla="*/ 1146550 w 7467663"/>
              <a:gd name="connsiteY174" fmla="*/ 3802012 h 6858000"/>
              <a:gd name="connsiteX175" fmla="*/ 698834 w 7467663"/>
              <a:gd name="connsiteY175" fmla="*/ 3952272 h 6858000"/>
              <a:gd name="connsiteX176" fmla="*/ 34256 w 7467663"/>
              <a:gd name="connsiteY176" fmla="*/ 4347603 h 6858000"/>
              <a:gd name="connsiteX177" fmla="*/ 527241 w 7467663"/>
              <a:gd name="connsiteY177" fmla="*/ 4065078 h 6858000"/>
              <a:gd name="connsiteX178" fmla="*/ 1510397 w 7467663"/>
              <a:gd name="connsiteY178" fmla="*/ 3684705 h 6858000"/>
              <a:gd name="connsiteX179" fmla="*/ 1313114 w 7467663"/>
              <a:gd name="connsiteY179" fmla="*/ 3655216 h 6858000"/>
              <a:gd name="connsiteX180" fmla="*/ 1109304 w 7467663"/>
              <a:gd name="connsiteY180" fmla="*/ 3669030 h 6858000"/>
              <a:gd name="connsiteX181" fmla="*/ 8129 w 7467663"/>
              <a:gd name="connsiteY181" fmla="*/ 4330519 h 6858000"/>
              <a:gd name="connsiteX182" fmla="*/ 687572 w 7467663"/>
              <a:gd name="connsiteY182" fmla="*/ 3925629 h 6858000"/>
              <a:gd name="connsiteX183" fmla="*/ 1138365 w 7467663"/>
              <a:gd name="connsiteY183" fmla="*/ 3774515 h 6858000"/>
              <a:gd name="connsiteX184" fmla="*/ 1505579 w 7467663"/>
              <a:gd name="connsiteY184" fmla="*/ 3655526 h 6858000"/>
              <a:gd name="connsiteX185" fmla="*/ 1313114 w 7467663"/>
              <a:gd name="connsiteY185" fmla="*/ 3655216 h 6858000"/>
              <a:gd name="connsiteX186" fmla="*/ 3655073 w 7467663"/>
              <a:gd name="connsiteY186" fmla="*/ 3650884 h 6858000"/>
              <a:gd name="connsiteX187" fmla="*/ 3989938 w 7467663"/>
              <a:gd name="connsiteY187" fmla="*/ 3991685 h 6858000"/>
              <a:gd name="connsiteX188" fmla="*/ 4393907 w 7467663"/>
              <a:gd name="connsiteY188" fmla="*/ 4261258 h 6858000"/>
              <a:gd name="connsiteX189" fmla="*/ 4648051 w 7467663"/>
              <a:gd name="connsiteY189" fmla="*/ 4374051 h 6858000"/>
              <a:gd name="connsiteX190" fmla="*/ 4383389 w 7467663"/>
              <a:gd name="connsiteY190" fmla="*/ 4184369 h 6858000"/>
              <a:gd name="connsiteX191" fmla="*/ 4165508 w 7467663"/>
              <a:gd name="connsiteY191" fmla="*/ 4035196 h 6858000"/>
              <a:gd name="connsiteX192" fmla="*/ 4068162 w 7467663"/>
              <a:gd name="connsiteY192" fmla="*/ 3953394 h 6858000"/>
              <a:gd name="connsiteX193" fmla="*/ 3981416 w 7467663"/>
              <a:gd name="connsiteY193" fmla="*/ 3880482 h 6858000"/>
              <a:gd name="connsiteX194" fmla="*/ 3800147 w 7467663"/>
              <a:gd name="connsiteY194" fmla="*/ 3749872 h 6858000"/>
              <a:gd name="connsiteX195" fmla="*/ 3655073 w 7467663"/>
              <a:gd name="connsiteY195" fmla="*/ 3650884 h 6858000"/>
              <a:gd name="connsiteX196" fmla="*/ 3670252 w 7467663"/>
              <a:gd name="connsiteY196" fmla="*/ 3622798 h 6858000"/>
              <a:gd name="connsiteX197" fmla="*/ 3817258 w 7467663"/>
              <a:gd name="connsiteY197" fmla="*/ 3723577 h 6858000"/>
              <a:gd name="connsiteX198" fmla="*/ 4000461 w 7467663"/>
              <a:gd name="connsiteY198" fmla="*/ 3855966 h 6858000"/>
              <a:gd name="connsiteX199" fmla="*/ 4088180 w 7467663"/>
              <a:gd name="connsiteY199" fmla="*/ 3929774 h 6858000"/>
              <a:gd name="connsiteX200" fmla="*/ 4184555 w 7467663"/>
              <a:gd name="connsiteY200" fmla="*/ 4010683 h 6858000"/>
              <a:gd name="connsiteX201" fmla="*/ 4399563 w 7467663"/>
              <a:gd name="connsiteY201" fmla="*/ 4158106 h 6858000"/>
              <a:gd name="connsiteX202" fmla="*/ 4684469 w 7467663"/>
              <a:gd name="connsiteY202" fmla="*/ 4364680 h 6858000"/>
              <a:gd name="connsiteX203" fmla="*/ 4690271 w 7467663"/>
              <a:gd name="connsiteY203" fmla="*/ 4370034 h 6858000"/>
              <a:gd name="connsiteX204" fmla="*/ 4136093 w 7467663"/>
              <a:gd name="connsiteY204" fmla="*/ 3858466 h 6858000"/>
              <a:gd name="connsiteX205" fmla="*/ 3670252 w 7467663"/>
              <a:gd name="connsiteY205" fmla="*/ 3622798 h 6858000"/>
              <a:gd name="connsiteX206" fmla="*/ 4440129 w 7467663"/>
              <a:gd name="connsiteY206" fmla="*/ 3448571 h 6858000"/>
              <a:gd name="connsiteX207" fmla="*/ 4856525 w 7467663"/>
              <a:gd name="connsiteY207" fmla="*/ 3915351 h 6858000"/>
              <a:gd name="connsiteX208" fmla="*/ 5059055 w 7467663"/>
              <a:gd name="connsiteY208" fmla="*/ 4108918 h 6858000"/>
              <a:gd name="connsiteX209" fmla="*/ 5290070 w 7467663"/>
              <a:gd name="connsiteY209" fmla="*/ 4263619 h 6858000"/>
              <a:gd name="connsiteX210" fmla="*/ 4834991 w 7467663"/>
              <a:gd name="connsiteY210" fmla="*/ 3830985 h 6858000"/>
              <a:gd name="connsiteX211" fmla="*/ 4440129 w 7467663"/>
              <a:gd name="connsiteY211" fmla="*/ 3448571 h 6858000"/>
              <a:gd name="connsiteX212" fmla="*/ 4441737 w 7467663"/>
              <a:gd name="connsiteY212" fmla="*/ 3399734 h 6858000"/>
              <a:gd name="connsiteX213" fmla="*/ 4431236 w 7467663"/>
              <a:gd name="connsiteY213" fmla="*/ 3400954 h 6858000"/>
              <a:gd name="connsiteX214" fmla="*/ 4557150 w 7467663"/>
              <a:gd name="connsiteY214" fmla="*/ 3510023 h 6858000"/>
              <a:gd name="connsiteX215" fmla="*/ 4856936 w 7467663"/>
              <a:gd name="connsiteY215" fmla="*/ 3809146 h 6858000"/>
              <a:gd name="connsiteX216" fmla="*/ 5111996 w 7467663"/>
              <a:gd name="connsiteY216" fmla="*/ 4065759 h 6858000"/>
              <a:gd name="connsiteX217" fmla="*/ 5388878 w 7467663"/>
              <a:gd name="connsiteY217" fmla="*/ 4300185 h 6858000"/>
              <a:gd name="connsiteX218" fmla="*/ 5425556 w 7467663"/>
              <a:gd name="connsiteY218" fmla="*/ 4308967 h 6858000"/>
              <a:gd name="connsiteX219" fmla="*/ 4943646 w 7467663"/>
              <a:gd name="connsiteY219" fmla="*/ 3822916 h 6858000"/>
              <a:gd name="connsiteX220" fmla="*/ 4594837 w 7467663"/>
              <a:gd name="connsiteY220" fmla="*/ 3532274 h 6858000"/>
              <a:gd name="connsiteX221" fmla="*/ 4441737 w 7467663"/>
              <a:gd name="connsiteY221" fmla="*/ 3399734 h 6858000"/>
              <a:gd name="connsiteX222" fmla="*/ 5425834 w 7467663"/>
              <a:gd name="connsiteY222" fmla="*/ 3162785 h 6858000"/>
              <a:gd name="connsiteX223" fmla="*/ 5401644 w 7467663"/>
              <a:gd name="connsiteY223" fmla="*/ 3617847 h 6858000"/>
              <a:gd name="connsiteX224" fmla="*/ 5467256 w 7467663"/>
              <a:gd name="connsiteY224" fmla="*/ 4175494 h 6858000"/>
              <a:gd name="connsiteX225" fmla="*/ 5448069 w 7467663"/>
              <a:gd name="connsiteY225" fmla="*/ 3567554 h 6858000"/>
              <a:gd name="connsiteX226" fmla="*/ 5425834 w 7467663"/>
              <a:gd name="connsiteY226" fmla="*/ 3162785 h 6858000"/>
              <a:gd name="connsiteX227" fmla="*/ 1318687 w 7467663"/>
              <a:gd name="connsiteY227" fmla="*/ 3113840 h 6858000"/>
              <a:gd name="connsiteX228" fmla="*/ 1066793 w 7467663"/>
              <a:gd name="connsiteY228" fmla="*/ 3212171 h 6858000"/>
              <a:gd name="connsiteX229" fmla="*/ 993319 w 7467663"/>
              <a:gd name="connsiteY229" fmla="*/ 3247648 h 6858000"/>
              <a:gd name="connsiteX230" fmla="*/ 853081 w 7467663"/>
              <a:gd name="connsiteY230" fmla="*/ 3312410 h 6858000"/>
              <a:gd name="connsiteX231" fmla="*/ 805957 w 7467663"/>
              <a:gd name="connsiteY231" fmla="*/ 3330443 h 6858000"/>
              <a:gd name="connsiteX232" fmla="*/ 1318687 w 7467663"/>
              <a:gd name="connsiteY232" fmla="*/ 3113840 h 6858000"/>
              <a:gd name="connsiteX233" fmla="*/ 5453702 w 7467663"/>
              <a:gd name="connsiteY233" fmla="*/ 3090882 h 6858000"/>
              <a:gd name="connsiteX234" fmla="*/ 5480135 w 7467663"/>
              <a:gd name="connsiteY234" fmla="*/ 3565802 h 6858000"/>
              <a:gd name="connsiteX235" fmla="*/ 5499023 w 7467663"/>
              <a:gd name="connsiteY235" fmla="*/ 4166310 h 6858000"/>
              <a:gd name="connsiteX236" fmla="*/ 5547022 w 7467663"/>
              <a:gd name="connsiteY236" fmla="*/ 3607838 h 6858000"/>
              <a:gd name="connsiteX237" fmla="*/ 5515964 w 7467663"/>
              <a:gd name="connsiteY237" fmla="*/ 3378541 h 6858000"/>
              <a:gd name="connsiteX238" fmla="*/ 5453702 w 7467663"/>
              <a:gd name="connsiteY238" fmla="*/ 3090882 h 6858000"/>
              <a:gd name="connsiteX239" fmla="*/ 1238695 w 7467663"/>
              <a:gd name="connsiteY239" fmla="*/ 3076820 h 6858000"/>
              <a:gd name="connsiteX240" fmla="*/ 716371 w 7467663"/>
              <a:gd name="connsiteY240" fmla="*/ 3293249 h 6858000"/>
              <a:gd name="connsiteX241" fmla="*/ 579522 w 7467663"/>
              <a:gd name="connsiteY241" fmla="*/ 3371759 h 6858000"/>
              <a:gd name="connsiteX242" fmla="*/ 600288 w 7467663"/>
              <a:gd name="connsiteY242" fmla="*/ 3365555 h 6858000"/>
              <a:gd name="connsiteX243" fmla="*/ 840692 w 7467663"/>
              <a:gd name="connsiteY243" fmla="*/ 3284921 h 6858000"/>
              <a:gd name="connsiteX244" fmla="*/ 979248 w 7467663"/>
              <a:gd name="connsiteY244" fmla="*/ 3221003 h 6858000"/>
              <a:gd name="connsiteX245" fmla="*/ 1053282 w 7467663"/>
              <a:gd name="connsiteY245" fmla="*/ 3185247 h 6858000"/>
              <a:gd name="connsiteX246" fmla="*/ 1320603 w 7467663"/>
              <a:gd name="connsiteY246" fmla="*/ 3081281 h 6858000"/>
              <a:gd name="connsiteX247" fmla="*/ 1238695 w 7467663"/>
              <a:gd name="connsiteY247" fmla="*/ 3076820 h 6858000"/>
              <a:gd name="connsiteX248" fmla="*/ 5425627 w 7467663"/>
              <a:gd name="connsiteY248" fmla="*/ 2954192 h 6858000"/>
              <a:gd name="connsiteX249" fmla="*/ 5470770 w 7467663"/>
              <a:gd name="connsiteY249" fmla="*/ 3005435 h 6858000"/>
              <a:gd name="connsiteX250" fmla="*/ 5519779 w 7467663"/>
              <a:gd name="connsiteY250" fmla="*/ 4359223 h 6858000"/>
              <a:gd name="connsiteX251" fmla="*/ 5520293 w 7467663"/>
              <a:gd name="connsiteY251" fmla="*/ 4360602 h 6858000"/>
              <a:gd name="connsiteX252" fmla="*/ 5767221 w 7467663"/>
              <a:gd name="connsiteY252" fmla="*/ 4665564 h 6858000"/>
              <a:gd name="connsiteX253" fmla="*/ 6937169 w 7467663"/>
              <a:gd name="connsiteY253" fmla="*/ 4815941 h 6858000"/>
              <a:gd name="connsiteX254" fmla="*/ 6953922 w 7467663"/>
              <a:gd name="connsiteY254" fmla="*/ 4890068 h 6858000"/>
              <a:gd name="connsiteX255" fmla="*/ 6071359 w 7467663"/>
              <a:gd name="connsiteY255" fmla="*/ 4770770 h 6858000"/>
              <a:gd name="connsiteX256" fmla="*/ 6038839 w 7467663"/>
              <a:gd name="connsiteY256" fmla="*/ 4764474 h 6858000"/>
              <a:gd name="connsiteX257" fmla="*/ 6038706 w 7467663"/>
              <a:gd name="connsiteY257" fmla="*/ 4763847 h 6858000"/>
              <a:gd name="connsiteX258" fmla="*/ 6037784 w 7467663"/>
              <a:gd name="connsiteY258" fmla="*/ 4764270 h 6858000"/>
              <a:gd name="connsiteX259" fmla="*/ 6038839 w 7467663"/>
              <a:gd name="connsiteY259" fmla="*/ 4764474 h 6858000"/>
              <a:gd name="connsiteX260" fmla="*/ 6040338 w 7467663"/>
              <a:gd name="connsiteY260" fmla="*/ 4771418 h 6858000"/>
              <a:gd name="connsiteX261" fmla="*/ 6024488 w 7467663"/>
              <a:gd name="connsiteY261" fmla="*/ 4809903 h 6858000"/>
              <a:gd name="connsiteX262" fmla="*/ 5599771 w 7467663"/>
              <a:gd name="connsiteY262" fmla="*/ 5509652 h 6858000"/>
              <a:gd name="connsiteX263" fmla="*/ 5548843 w 7467663"/>
              <a:gd name="connsiteY263" fmla="*/ 5563845 h 6858000"/>
              <a:gd name="connsiteX264" fmla="*/ 5940952 w 7467663"/>
              <a:gd name="connsiteY264" fmla="*/ 6250028 h 6858000"/>
              <a:gd name="connsiteX265" fmla="*/ 6043441 w 7467663"/>
              <a:gd name="connsiteY265" fmla="*/ 6665847 h 6858000"/>
              <a:gd name="connsiteX266" fmla="*/ 6093432 w 7467663"/>
              <a:gd name="connsiteY266" fmla="*/ 6858000 h 6858000"/>
              <a:gd name="connsiteX267" fmla="*/ 6034344 w 7467663"/>
              <a:gd name="connsiteY267" fmla="*/ 6858000 h 6858000"/>
              <a:gd name="connsiteX268" fmla="*/ 6026679 w 7467663"/>
              <a:gd name="connsiteY268" fmla="*/ 6836959 h 6858000"/>
              <a:gd name="connsiteX269" fmla="*/ 5800441 w 7467663"/>
              <a:gd name="connsiteY269" fmla="*/ 6335286 h 6858000"/>
              <a:gd name="connsiteX270" fmla="*/ 5526562 w 7467663"/>
              <a:gd name="connsiteY270" fmla="*/ 5705388 h 6858000"/>
              <a:gd name="connsiteX271" fmla="*/ 5519640 w 7467663"/>
              <a:gd name="connsiteY271" fmla="*/ 5683774 h 6858000"/>
              <a:gd name="connsiteX272" fmla="*/ 5844559 w 7467663"/>
              <a:gd name="connsiteY272" fmla="*/ 6553349 h 6858000"/>
              <a:gd name="connsiteX273" fmla="*/ 5975994 w 7467663"/>
              <a:gd name="connsiteY273" fmla="*/ 6858000 h 6858000"/>
              <a:gd name="connsiteX274" fmla="*/ 5898547 w 7467663"/>
              <a:gd name="connsiteY274" fmla="*/ 6858000 h 6858000"/>
              <a:gd name="connsiteX275" fmla="*/ 5682041 w 7467663"/>
              <a:gd name="connsiteY275" fmla="*/ 6355860 h 6858000"/>
              <a:gd name="connsiteX276" fmla="*/ 5461758 w 7467663"/>
              <a:gd name="connsiteY276" fmla="*/ 5820220 h 6858000"/>
              <a:gd name="connsiteX277" fmla="*/ 5237282 w 7467663"/>
              <a:gd name="connsiteY277" fmla="*/ 6579086 h 6858000"/>
              <a:gd name="connsiteX278" fmla="*/ 5115009 w 7467663"/>
              <a:gd name="connsiteY278" fmla="*/ 6858000 h 6858000"/>
              <a:gd name="connsiteX279" fmla="*/ 5028074 w 7467663"/>
              <a:gd name="connsiteY279" fmla="*/ 6858000 h 6858000"/>
              <a:gd name="connsiteX280" fmla="*/ 5079508 w 7467663"/>
              <a:gd name="connsiteY280" fmla="*/ 6749074 h 6858000"/>
              <a:gd name="connsiteX281" fmla="*/ 5371846 w 7467663"/>
              <a:gd name="connsiteY281" fmla="*/ 5924413 h 6858000"/>
              <a:gd name="connsiteX282" fmla="*/ 5270512 w 7467663"/>
              <a:gd name="connsiteY282" fmla="*/ 6138975 h 6858000"/>
              <a:gd name="connsiteX283" fmla="*/ 5062409 w 7467663"/>
              <a:gd name="connsiteY283" fmla="*/ 6653544 h 6858000"/>
              <a:gd name="connsiteX284" fmla="*/ 5036628 w 7467663"/>
              <a:gd name="connsiteY284" fmla="*/ 6754247 h 6858000"/>
              <a:gd name="connsiteX285" fmla="*/ 5009112 w 7467663"/>
              <a:gd name="connsiteY285" fmla="*/ 6858000 h 6858000"/>
              <a:gd name="connsiteX286" fmla="*/ 4976679 w 7467663"/>
              <a:gd name="connsiteY286" fmla="*/ 6858000 h 6858000"/>
              <a:gd name="connsiteX287" fmla="*/ 5006537 w 7467663"/>
              <a:gd name="connsiteY287" fmla="*/ 6747068 h 6858000"/>
              <a:gd name="connsiteX288" fmla="*/ 5032723 w 7467663"/>
              <a:gd name="connsiteY288" fmla="*/ 6644957 h 6858000"/>
              <a:gd name="connsiteX289" fmla="*/ 5242949 w 7467663"/>
              <a:gd name="connsiteY289" fmla="*/ 6125175 h 6858000"/>
              <a:gd name="connsiteX290" fmla="*/ 5286321 w 7467663"/>
              <a:gd name="connsiteY290" fmla="*/ 6033555 h 6858000"/>
              <a:gd name="connsiteX291" fmla="*/ 5008210 w 7467663"/>
              <a:gd name="connsiteY291" fmla="*/ 6649194 h 6858000"/>
              <a:gd name="connsiteX292" fmla="*/ 4986321 w 7467663"/>
              <a:gd name="connsiteY292" fmla="*/ 6765687 h 6858000"/>
              <a:gd name="connsiteX293" fmla="*/ 4973474 w 7467663"/>
              <a:gd name="connsiteY293" fmla="*/ 6858000 h 6858000"/>
              <a:gd name="connsiteX294" fmla="*/ 4907178 w 7467663"/>
              <a:gd name="connsiteY294" fmla="*/ 6858000 h 6858000"/>
              <a:gd name="connsiteX295" fmla="*/ 4910810 w 7467663"/>
              <a:gd name="connsiteY295" fmla="*/ 6829660 h 6858000"/>
              <a:gd name="connsiteX296" fmla="*/ 4987461 w 7467663"/>
              <a:gd name="connsiteY296" fmla="*/ 6432994 h 6858000"/>
              <a:gd name="connsiteX297" fmla="*/ 5179262 w 7467663"/>
              <a:gd name="connsiteY297" fmla="*/ 6035044 h 6858000"/>
              <a:gd name="connsiteX298" fmla="*/ 4689678 w 7467663"/>
              <a:gd name="connsiteY298" fmla="*/ 6440241 h 6858000"/>
              <a:gd name="connsiteX299" fmla="*/ 4477543 w 7467663"/>
              <a:gd name="connsiteY299" fmla="*/ 6674836 h 6858000"/>
              <a:gd name="connsiteX300" fmla="*/ 4329957 w 7467663"/>
              <a:gd name="connsiteY300" fmla="*/ 6858000 h 6858000"/>
              <a:gd name="connsiteX301" fmla="*/ 4218595 w 7467663"/>
              <a:gd name="connsiteY301" fmla="*/ 6858000 h 6858000"/>
              <a:gd name="connsiteX302" fmla="*/ 4368888 w 7467663"/>
              <a:gd name="connsiteY302" fmla="*/ 6668412 h 6858000"/>
              <a:gd name="connsiteX303" fmla="*/ 4563091 w 7467663"/>
              <a:gd name="connsiteY303" fmla="*/ 6442508 h 6858000"/>
              <a:gd name="connsiteX304" fmla="*/ 5387324 w 7467663"/>
              <a:gd name="connsiteY304" fmla="*/ 5705830 h 6858000"/>
              <a:gd name="connsiteX305" fmla="*/ 5073620 w 7467663"/>
              <a:gd name="connsiteY305" fmla="*/ 5955437 h 6858000"/>
              <a:gd name="connsiteX306" fmla="*/ 4689789 w 7467663"/>
              <a:gd name="connsiteY306" fmla="*/ 6268382 h 6858000"/>
              <a:gd name="connsiteX307" fmla="*/ 4418722 w 7467663"/>
              <a:gd name="connsiteY307" fmla="*/ 6570886 h 6858000"/>
              <a:gd name="connsiteX308" fmla="*/ 4214944 w 7467663"/>
              <a:gd name="connsiteY308" fmla="*/ 6858000 h 6858000"/>
              <a:gd name="connsiteX309" fmla="*/ 4177898 w 7467663"/>
              <a:gd name="connsiteY309" fmla="*/ 6858000 h 6858000"/>
              <a:gd name="connsiteX310" fmla="*/ 4391597 w 7467663"/>
              <a:gd name="connsiteY310" fmla="*/ 6556370 h 6858000"/>
              <a:gd name="connsiteX311" fmla="*/ 4668889 w 7467663"/>
              <a:gd name="connsiteY311" fmla="*/ 6246399 h 6858000"/>
              <a:gd name="connsiteX312" fmla="*/ 5055427 w 7467663"/>
              <a:gd name="connsiteY312" fmla="*/ 5931476 h 6858000"/>
              <a:gd name="connsiteX313" fmla="*/ 5371814 w 7467663"/>
              <a:gd name="connsiteY313" fmla="*/ 5678975 h 6858000"/>
              <a:gd name="connsiteX314" fmla="*/ 4987918 w 7467663"/>
              <a:gd name="connsiteY314" fmla="*/ 5838701 h 6858000"/>
              <a:gd name="connsiteX315" fmla="*/ 4317146 w 7467663"/>
              <a:gd name="connsiteY315" fmla="*/ 6587716 h 6858000"/>
              <a:gd name="connsiteX316" fmla="*/ 4171627 w 7467663"/>
              <a:gd name="connsiteY316" fmla="*/ 6858000 h 6858000"/>
              <a:gd name="connsiteX317" fmla="*/ 4081585 w 7467663"/>
              <a:gd name="connsiteY317" fmla="*/ 6858000 h 6858000"/>
              <a:gd name="connsiteX318" fmla="*/ 4238603 w 7467663"/>
              <a:gd name="connsiteY318" fmla="*/ 6559341 h 6858000"/>
              <a:gd name="connsiteX319" fmla="*/ 4778333 w 7467663"/>
              <a:gd name="connsiteY319" fmla="*/ 5873626 h 6858000"/>
              <a:gd name="connsiteX320" fmla="*/ 5414185 w 7467663"/>
              <a:gd name="connsiteY320" fmla="*/ 5573882 h 6858000"/>
              <a:gd name="connsiteX321" fmla="*/ 5959648 w 7467663"/>
              <a:gd name="connsiteY321" fmla="*/ 4760797 h 6858000"/>
              <a:gd name="connsiteX322" fmla="*/ 5355019 w 7467663"/>
              <a:gd name="connsiteY322" fmla="*/ 4734672 h 6858000"/>
              <a:gd name="connsiteX323" fmla="*/ 5083565 w 7467663"/>
              <a:gd name="connsiteY323" fmla="*/ 5179121 h 6858000"/>
              <a:gd name="connsiteX324" fmla="*/ 4713577 w 7467663"/>
              <a:gd name="connsiteY324" fmla="*/ 5616803 h 6858000"/>
              <a:gd name="connsiteX325" fmla="*/ 3989559 w 7467663"/>
              <a:gd name="connsiteY325" fmla="*/ 6145945 h 6858000"/>
              <a:gd name="connsiteX326" fmla="*/ 3939824 w 7467663"/>
              <a:gd name="connsiteY326" fmla="*/ 6066900 h 6858000"/>
              <a:gd name="connsiteX327" fmla="*/ 4584537 w 7467663"/>
              <a:gd name="connsiteY327" fmla="*/ 5324826 h 6858000"/>
              <a:gd name="connsiteX328" fmla="*/ 5037105 w 7467663"/>
              <a:gd name="connsiteY328" fmla="*/ 5088765 h 6858000"/>
              <a:gd name="connsiteX329" fmla="*/ 5039930 w 7467663"/>
              <a:gd name="connsiteY329" fmla="*/ 5089585 h 6858000"/>
              <a:gd name="connsiteX330" fmla="*/ 5263764 w 7467663"/>
              <a:gd name="connsiteY330" fmla="*/ 4735525 h 6858000"/>
              <a:gd name="connsiteX331" fmla="*/ 4086300 w 7467663"/>
              <a:gd name="connsiteY331" fmla="*/ 4884599 h 6858000"/>
              <a:gd name="connsiteX332" fmla="*/ 4085485 w 7467663"/>
              <a:gd name="connsiteY332" fmla="*/ 4899070 h 6858000"/>
              <a:gd name="connsiteX333" fmla="*/ 3871915 w 7467663"/>
              <a:gd name="connsiteY333" fmla="*/ 5253645 h 6858000"/>
              <a:gd name="connsiteX334" fmla="*/ 3799374 w 7467663"/>
              <a:gd name="connsiteY334" fmla="*/ 5466127 h 6858000"/>
              <a:gd name="connsiteX335" fmla="*/ 3498850 w 7467663"/>
              <a:gd name="connsiteY335" fmla="*/ 6661888 h 6858000"/>
              <a:gd name="connsiteX336" fmla="*/ 3399216 w 7467663"/>
              <a:gd name="connsiteY336" fmla="*/ 6858000 h 6858000"/>
              <a:gd name="connsiteX337" fmla="*/ 3303688 w 7467663"/>
              <a:gd name="connsiteY337" fmla="*/ 6858000 h 6858000"/>
              <a:gd name="connsiteX338" fmla="*/ 3391774 w 7467663"/>
              <a:gd name="connsiteY338" fmla="*/ 6697181 h 6858000"/>
              <a:gd name="connsiteX339" fmla="*/ 3735540 w 7467663"/>
              <a:gd name="connsiteY339" fmla="*/ 5546923 h 6858000"/>
              <a:gd name="connsiteX340" fmla="*/ 3729438 w 7467663"/>
              <a:gd name="connsiteY340" fmla="*/ 5569058 h 6858000"/>
              <a:gd name="connsiteX341" fmla="*/ 3707782 w 7467663"/>
              <a:gd name="connsiteY341" fmla="*/ 5644908 h 6858000"/>
              <a:gd name="connsiteX342" fmla="*/ 3583827 w 7467663"/>
              <a:gd name="connsiteY342" fmla="*/ 6039215 h 6858000"/>
              <a:gd name="connsiteX343" fmla="*/ 3547861 w 7467663"/>
              <a:gd name="connsiteY343" fmla="*/ 6129609 h 6858000"/>
              <a:gd name="connsiteX344" fmla="*/ 3490905 w 7467663"/>
              <a:gd name="connsiteY344" fmla="*/ 6277660 h 6858000"/>
              <a:gd name="connsiteX345" fmla="*/ 3455859 w 7467663"/>
              <a:gd name="connsiteY345" fmla="*/ 6391301 h 6858000"/>
              <a:gd name="connsiteX346" fmla="*/ 3429112 w 7467663"/>
              <a:gd name="connsiteY346" fmla="*/ 6479469 h 6858000"/>
              <a:gd name="connsiteX347" fmla="*/ 3304862 w 7467663"/>
              <a:gd name="connsiteY347" fmla="*/ 6796476 h 6858000"/>
              <a:gd name="connsiteX348" fmla="*/ 3276071 w 7467663"/>
              <a:gd name="connsiteY348" fmla="*/ 6858000 h 6858000"/>
              <a:gd name="connsiteX349" fmla="*/ 3240805 w 7467663"/>
              <a:gd name="connsiteY349" fmla="*/ 6858000 h 6858000"/>
              <a:gd name="connsiteX350" fmla="*/ 3275917 w 7467663"/>
              <a:gd name="connsiteY350" fmla="*/ 6783192 h 6858000"/>
              <a:gd name="connsiteX351" fmla="*/ 3399358 w 7467663"/>
              <a:gd name="connsiteY351" fmla="*/ 6469011 h 6858000"/>
              <a:gd name="connsiteX352" fmla="*/ 3425650 w 7467663"/>
              <a:gd name="connsiteY352" fmla="*/ 6381333 h 6858000"/>
              <a:gd name="connsiteX353" fmla="*/ 3460661 w 7467663"/>
              <a:gd name="connsiteY353" fmla="*/ 6266763 h 6858000"/>
              <a:gd name="connsiteX354" fmla="*/ 3518021 w 7467663"/>
              <a:gd name="connsiteY354" fmla="*/ 6117298 h 6858000"/>
              <a:gd name="connsiteX355" fmla="*/ 3554035 w 7467663"/>
              <a:gd name="connsiteY355" fmla="*/ 6027832 h 6858000"/>
              <a:gd name="connsiteX356" fmla="*/ 3677174 w 7467663"/>
              <a:gd name="connsiteY356" fmla="*/ 5636351 h 6858000"/>
              <a:gd name="connsiteX357" fmla="*/ 3698819 w 7467663"/>
              <a:gd name="connsiteY357" fmla="*/ 5560503 h 6858000"/>
              <a:gd name="connsiteX358" fmla="*/ 3702094 w 7467663"/>
              <a:gd name="connsiteY358" fmla="*/ 5549194 h 6858000"/>
              <a:gd name="connsiteX359" fmla="*/ 3398355 w 7467663"/>
              <a:gd name="connsiteY359" fmla="*/ 6094603 h 6858000"/>
              <a:gd name="connsiteX360" fmla="*/ 3193941 w 7467663"/>
              <a:gd name="connsiteY360" fmla="*/ 6798775 h 6858000"/>
              <a:gd name="connsiteX361" fmla="*/ 3184140 w 7467663"/>
              <a:gd name="connsiteY361" fmla="*/ 6858000 h 6858000"/>
              <a:gd name="connsiteX362" fmla="*/ 3099978 w 7467663"/>
              <a:gd name="connsiteY362" fmla="*/ 6858000 h 6858000"/>
              <a:gd name="connsiteX363" fmla="*/ 3101556 w 7467663"/>
              <a:gd name="connsiteY363" fmla="*/ 6843337 h 6858000"/>
              <a:gd name="connsiteX364" fmla="*/ 3370162 w 7467663"/>
              <a:gd name="connsiteY364" fmla="*/ 5785550 h 6858000"/>
              <a:gd name="connsiteX365" fmla="*/ 3746477 w 7467663"/>
              <a:gd name="connsiteY365" fmla="*/ 5377889 h 6858000"/>
              <a:gd name="connsiteX366" fmla="*/ 3863399 w 7467663"/>
              <a:gd name="connsiteY366" fmla="*/ 5087257 h 6858000"/>
              <a:gd name="connsiteX367" fmla="*/ 3968712 w 7467663"/>
              <a:gd name="connsiteY367" fmla="*/ 4913989 h 6858000"/>
              <a:gd name="connsiteX368" fmla="*/ 2792390 w 7467663"/>
              <a:gd name="connsiteY368" fmla="*/ 5382974 h 6858000"/>
              <a:gd name="connsiteX369" fmla="*/ 2714982 w 7467663"/>
              <a:gd name="connsiteY369" fmla="*/ 5427051 h 6858000"/>
              <a:gd name="connsiteX370" fmla="*/ 2813361 w 7467663"/>
              <a:gd name="connsiteY370" fmla="*/ 6023912 h 6858000"/>
              <a:gd name="connsiteX371" fmla="*/ 2688430 w 7467663"/>
              <a:gd name="connsiteY371" fmla="*/ 6801564 h 6858000"/>
              <a:gd name="connsiteX372" fmla="*/ 2629626 w 7467663"/>
              <a:gd name="connsiteY372" fmla="*/ 6763394 h 6858000"/>
              <a:gd name="connsiteX373" fmla="*/ 2565328 w 7467663"/>
              <a:gd name="connsiteY373" fmla="*/ 5516399 h 6858000"/>
              <a:gd name="connsiteX374" fmla="*/ 1922999 w 7467663"/>
              <a:gd name="connsiteY374" fmla="*/ 5980343 h 6858000"/>
              <a:gd name="connsiteX375" fmla="*/ 1950261 w 7467663"/>
              <a:gd name="connsiteY375" fmla="*/ 6405858 h 6858000"/>
              <a:gd name="connsiteX376" fmla="*/ 2365554 w 7467663"/>
              <a:gd name="connsiteY376" fmla="*/ 6759107 h 6858000"/>
              <a:gd name="connsiteX377" fmla="*/ 2424142 w 7467663"/>
              <a:gd name="connsiteY377" fmla="*/ 6858000 h 6858000"/>
              <a:gd name="connsiteX378" fmla="*/ 2395994 w 7467663"/>
              <a:gd name="connsiteY378" fmla="*/ 6858000 h 6858000"/>
              <a:gd name="connsiteX379" fmla="*/ 2392863 w 7467663"/>
              <a:gd name="connsiteY379" fmla="*/ 6852964 h 6858000"/>
              <a:gd name="connsiteX380" fmla="*/ 2017589 w 7467663"/>
              <a:gd name="connsiteY380" fmla="*/ 6493982 h 6858000"/>
              <a:gd name="connsiteX381" fmla="*/ 2147336 w 7467663"/>
              <a:gd name="connsiteY381" fmla="*/ 6594052 h 6858000"/>
              <a:gd name="connsiteX382" fmla="*/ 2207047 w 7467663"/>
              <a:gd name="connsiteY382" fmla="*/ 6654540 h 6858000"/>
              <a:gd name="connsiteX383" fmla="*/ 2299106 w 7467663"/>
              <a:gd name="connsiteY383" fmla="*/ 6778931 h 6858000"/>
              <a:gd name="connsiteX384" fmla="*/ 2314430 w 7467663"/>
              <a:gd name="connsiteY384" fmla="*/ 6801144 h 6858000"/>
              <a:gd name="connsiteX385" fmla="*/ 2352406 w 7467663"/>
              <a:gd name="connsiteY385" fmla="*/ 6858000 h 6858000"/>
              <a:gd name="connsiteX386" fmla="*/ 2314492 w 7467663"/>
              <a:gd name="connsiteY386" fmla="*/ 6858000 h 6858000"/>
              <a:gd name="connsiteX387" fmla="*/ 2288095 w 7467663"/>
              <a:gd name="connsiteY387" fmla="*/ 6818030 h 6858000"/>
              <a:gd name="connsiteX388" fmla="*/ 2272768 w 7467663"/>
              <a:gd name="connsiteY388" fmla="*/ 6795822 h 6858000"/>
              <a:gd name="connsiteX389" fmla="*/ 2182715 w 7467663"/>
              <a:gd name="connsiteY389" fmla="*/ 6675071 h 6858000"/>
              <a:gd name="connsiteX390" fmla="*/ 2032061 w 7467663"/>
              <a:gd name="connsiteY390" fmla="*/ 6541380 h 6858000"/>
              <a:gd name="connsiteX391" fmla="*/ 2257220 w 7467663"/>
              <a:gd name="connsiteY391" fmla="*/ 6826257 h 6858000"/>
              <a:gd name="connsiteX392" fmla="*/ 2281324 w 7467663"/>
              <a:gd name="connsiteY392" fmla="*/ 6858000 h 6858000"/>
              <a:gd name="connsiteX393" fmla="*/ 2242860 w 7467663"/>
              <a:gd name="connsiteY393" fmla="*/ 6858000 h 6858000"/>
              <a:gd name="connsiteX394" fmla="*/ 2232818 w 7467663"/>
              <a:gd name="connsiteY394" fmla="*/ 6844926 h 6858000"/>
              <a:gd name="connsiteX395" fmla="*/ 1990172 w 7467663"/>
              <a:gd name="connsiteY395" fmla="*/ 6542121 h 6858000"/>
              <a:gd name="connsiteX396" fmla="*/ 2124090 w 7467663"/>
              <a:gd name="connsiteY396" fmla="*/ 6761017 h 6858000"/>
              <a:gd name="connsiteX397" fmla="*/ 2200380 w 7467663"/>
              <a:gd name="connsiteY397" fmla="*/ 6858000 h 6858000"/>
              <a:gd name="connsiteX398" fmla="*/ 2147507 w 7467663"/>
              <a:gd name="connsiteY398" fmla="*/ 6858000 h 6858000"/>
              <a:gd name="connsiteX399" fmla="*/ 2070668 w 7467663"/>
              <a:gd name="connsiteY399" fmla="*/ 6761520 h 6858000"/>
              <a:gd name="connsiteX400" fmla="*/ 1975142 w 7467663"/>
              <a:gd name="connsiteY400" fmla="*/ 6585570 h 6858000"/>
              <a:gd name="connsiteX401" fmla="*/ 2050035 w 7467663"/>
              <a:gd name="connsiteY401" fmla="*/ 6813345 h 6858000"/>
              <a:gd name="connsiteX402" fmla="*/ 2063025 w 7467663"/>
              <a:gd name="connsiteY402" fmla="*/ 6858000 h 6858000"/>
              <a:gd name="connsiteX403" fmla="*/ 2021675 w 7467663"/>
              <a:gd name="connsiteY403" fmla="*/ 6858000 h 6858000"/>
              <a:gd name="connsiteX404" fmla="*/ 2019308 w 7467663"/>
              <a:gd name="connsiteY404" fmla="*/ 6847118 h 6858000"/>
              <a:gd name="connsiteX405" fmla="*/ 1938835 w 7467663"/>
              <a:gd name="connsiteY405" fmla="*/ 6551160 h 6858000"/>
              <a:gd name="connsiteX406" fmla="*/ 1953230 w 7467663"/>
              <a:gd name="connsiteY406" fmla="*/ 6759699 h 6858000"/>
              <a:gd name="connsiteX407" fmla="*/ 1956763 w 7467663"/>
              <a:gd name="connsiteY407" fmla="*/ 6778191 h 6858000"/>
              <a:gd name="connsiteX408" fmla="*/ 1967925 w 7467663"/>
              <a:gd name="connsiteY408" fmla="*/ 6858000 h 6858000"/>
              <a:gd name="connsiteX409" fmla="*/ 1936622 w 7467663"/>
              <a:gd name="connsiteY409" fmla="*/ 6858000 h 6858000"/>
              <a:gd name="connsiteX410" fmla="*/ 1926261 w 7467663"/>
              <a:gd name="connsiteY410" fmla="*/ 6784064 h 6858000"/>
              <a:gd name="connsiteX411" fmla="*/ 1922724 w 7467663"/>
              <a:gd name="connsiteY411" fmla="*/ 6765577 h 6858000"/>
              <a:gd name="connsiteX412" fmla="*/ 1904650 w 7467663"/>
              <a:gd name="connsiteY412" fmla="*/ 6639616 h 6858000"/>
              <a:gd name="connsiteX413" fmla="*/ 1885273 w 7467663"/>
              <a:gd name="connsiteY413" fmla="*/ 6858000 h 6858000"/>
              <a:gd name="connsiteX414" fmla="*/ 1854363 w 7467663"/>
              <a:gd name="connsiteY414" fmla="*/ 6858000 h 6858000"/>
              <a:gd name="connsiteX415" fmla="*/ 1880391 w 7467663"/>
              <a:gd name="connsiteY415" fmla="*/ 6603796 h 6858000"/>
              <a:gd name="connsiteX416" fmla="*/ 1818273 w 7467663"/>
              <a:gd name="connsiteY416" fmla="*/ 6715729 h 6858000"/>
              <a:gd name="connsiteX417" fmla="*/ 1794691 w 7467663"/>
              <a:gd name="connsiteY417" fmla="*/ 6843239 h 6858000"/>
              <a:gd name="connsiteX418" fmla="*/ 1794914 w 7467663"/>
              <a:gd name="connsiteY418" fmla="*/ 6858000 h 6858000"/>
              <a:gd name="connsiteX419" fmla="*/ 1746128 w 7467663"/>
              <a:gd name="connsiteY419" fmla="*/ 6858000 h 6858000"/>
              <a:gd name="connsiteX420" fmla="*/ 1753934 w 7467663"/>
              <a:gd name="connsiteY420" fmla="*/ 6724796 h 6858000"/>
              <a:gd name="connsiteX421" fmla="*/ 1792053 w 7467663"/>
              <a:gd name="connsiteY421" fmla="*/ 6572396 h 6858000"/>
              <a:gd name="connsiteX422" fmla="*/ 1862248 w 7467663"/>
              <a:gd name="connsiteY422" fmla="*/ 6266397 h 6858000"/>
              <a:gd name="connsiteX423" fmla="*/ 1862250 w 7467663"/>
              <a:gd name="connsiteY423" fmla="*/ 6033531 h 6858000"/>
              <a:gd name="connsiteX424" fmla="*/ 1211999 w 7467663"/>
              <a:gd name="connsiteY424" fmla="*/ 6683610 h 6858000"/>
              <a:gd name="connsiteX425" fmla="*/ 1213266 w 7467663"/>
              <a:gd name="connsiteY425" fmla="*/ 6691947 h 6858000"/>
              <a:gd name="connsiteX426" fmla="*/ 1203370 w 7467663"/>
              <a:gd name="connsiteY426" fmla="*/ 6850676 h 6858000"/>
              <a:gd name="connsiteX427" fmla="*/ 1203671 w 7467663"/>
              <a:gd name="connsiteY427" fmla="*/ 6858000 h 6858000"/>
              <a:gd name="connsiteX428" fmla="*/ 1143180 w 7467663"/>
              <a:gd name="connsiteY428" fmla="*/ 6858000 h 6858000"/>
              <a:gd name="connsiteX429" fmla="*/ 1142176 w 7467663"/>
              <a:gd name="connsiteY429" fmla="*/ 6766045 h 6858000"/>
              <a:gd name="connsiteX430" fmla="*/ 1067484 w 7467663"/>
              <a:gd name="connsiteY430" fmla="*/ 6858000 h 6858000"/>
              <a:gd name="connsiteX431" fmla="*/ 953928 w 7467663"/>
              <a:gd name="connsiteY431" fmla="*/ 6858000 h 6858000"/>
              <a:gd name="connsiteX432" fmla="*/ 959715 w 7467663"/>
              <a:gd name="connsiteY432" fmla="*/ 6850185 h 6858000"/>
              <a:gd name="connsiteX433" fmla="*/ 1483788 w 7467663"/>
              <a:gd name="connsiteY433" fmla="*/ 6259174 h 6858000"/>
              <a:gd name="connsiteX434" fmla="*/ 1100671 w 7467663"/>
              <a:gd name="connsiteY434" fmla="*/ 6252137 h 6858000"/>
              <a:gd name="connsiteX435" fmla="*/ 1090144 w 7467663"/>
              <a:gd name="connsiteY435" fmla="*/ 6256748 h 6858000"/>
              <a:gd name="connsiteX436" fmla="*/ 1095872 w 7467663"/>
              <a:gd name="connsiteY436" fmla="*/ 6271892 h 6858000"/>
              <a:gd name="connsiteX437" fmla="*/ 262785 w 7467663"/>
              <a:gd name="connsiteY437" fmla="*/ 6845450 h 6858000"/>
              <a:gd name="connsiteX438" fmla="*/ 209968 w 7467663"/>
              <a:gd name="connsiteY438" fmla="*/ 6770713 h 6858000"/>
              <a:gd name="connsiteX439" fmla="*/ 873460 w 7467663"/>
              <a:gd name="connsiteY439" fmla="*/ 6253768 h 6858000"/>
              <a:gd name="connsiteX440" fmla="*/ 192686 w 7467663"/>
              <a:gd name="connsiteY440" fmla="*/ 5849257 h 6858000"/>
              <a:gd name="connsiteX441" fmla="*/ 4696 w 7467663"/>
              <a:gd name="connsiteY441" fmla="*/ 5697668 h 6858000"/>
              <a:gd name="connsiteX442" fmla="*/ 0 w 7467663"/>
              <a:gd name="connsiteY442" fmla="*/ 5689984 h 6858000"/>
              <a:gd name="connsiteX443" fmla="*/ 0 w 7467663"/>
              <a:gd name="connsiteY443" fmla="*/ 5513472 h 6858000"/>
              <a:gd name="connsiteX444" fmla="*/ 174101 w 7467663"/>
              <a:gd name="connsiteY444" fmla="*/ 5620277 h 6858000"/>
              <a:gd name="connsiteX445" fmla="*/ 891800 w 7467663"/>
              <a:gd name="connsiteY445" fmla="*/ 6036935 h 6858000"/>
              <a:gd name="connsiteX446" fmla="*/ 1072219 w 7467663"/>
              <a:gd name="connsiteY446" fmla="*/ 6169443 h 6858000"/>
              <a:gd name="connsiteX447" fmla="*/ 1074117 w 7467663"/>
              <a:gd name="connsiteY447" fmla="*/ 6170301 h 6858000"/>
              <a:gd name="connsiteX448" fmla="*/ 1083114 w 7467663"/>
              <a:gd name="connsiteY448" fmla="*/ 6174131 h 6858000"/>
              <a:gd name="connsiteX449" fmla="*/ 1543010 w 7467663"/>
              <a:gd name="connsiteY449" fmla="*/ 6191140 h 6858000"/>
              <a:gd name="connsiteX450" fmla="*/ 1551080 w 7467663"/>
              <a:gd name="connsiteY450" fmla="*/ 6195006 h 6858000"/>
              <a:gd name="connsiteX451" fmla="*/ 2345443 w 7467663"/>
              <a:gd name="connsiteY451" fmla="*/ 5549882 h 6858000"/>
              <a:gd name="connsiteX452" fmla="*/ 1721499 w 7467663"/>
              <a:gd name="connsiteY452" fmla="*/ 5599969 h 6858000"/>
              <a:gd name="connsiteX453" fmla="*/ 767716 w 7467663"/>
              <a:gd name="connsiteY453" fmla="*/ 5472768 h 6858000"/>
              <a:gd name="connsiteX454" fmla="*/ 722147 w 7467663"/>
              <a:gd name="connsiteY454" fmla="*/ 5393091 h 6858000"/>
              <a:gd name="connsiteX455" fmla="*/ 1485552 w 7467663"/>
              <a:gd name="connsiteY455" fmla="*/ 5313202 h 6858000"/>
              <a:gd name="connsiteX456" fmla="*/ 2143004 w 7467663"/>
              <a:gd name="connsiteY456" fmla="*/ 5402420 h 6858000"/>
              <a:gd name="connsiteX457" fmla="*/ 1933391 w 7467663"/>
              <a:gd name="connsiteY457" fmla="*/ 5156971 h 6858000"/>
              <a:gd name="connsiteX458" fmla="*/ 1827118 w 7467663"/>
              <a:gd name="connsiteY458" fmla="*/ 4968410 h 6858000"/>
              <a:gd name="connsiteX459" fmla="*/ 1837349 w 7467663"/>
              <a:gd name="connsiteY459" fmla="*/ 4956357 h 6858000"/>
              <a:gd name="connsiteX460" fmla="*/ 2162835 w 7467663"/>
              <a:gd name="connsiteY460" fmla="*/ 5187853 h 6858000"/>
              <a:gd name="connsiteX461" fmla="*/ 2257167 w 7467663"/>
              <a:gd name="connsiteY461" fmla="*/ 5462123 h 6858000"/>
              <a:gd name="connsiteX462" fmla="*/ 2261598 w 7467663"/>
              <a:gd name="connsiteY462" fmla="*/ 5467998 h 6858000"/>
              <a:gd name="connsiteX463" fmla="*/ 2437177 w 7467663"/>
              <a:gd name="connsiteY463" fmla="*/ 5479608 h 6858000"/>
              <a:gd name="connsiteX464" fmla="*/ 2445247 w 7467663"/>
              <a:gd name="connsiteY464" fmla="*/ 5483476 h 6858000"/>
              <a:gd name="connsiteX465" fmla="*/ 2743626 w 7467663"/>
              <a:gd name="connsiteY465" fmla="*/ 5304819 h 6858000"/>
              <a:gd name="connsiteX466" fmla="*/ 3048102 w 7467663"/>
              <a:gd name="connsiteY466" fmla="*/ 5150595 h 6858000"/>
              <a:gd name="connsiteX467" fmla="*/ 1799414 w 7467663"/>
              <a:gd name="connsiteY467" fmla="*/ 4694732 h 6858000"/>
              <a:gd name="connsiteX468" fmla="*/ 1771735 w 7467663"/>
              <a:gd name="connsiteY468" fmla="*/ 4619929 h 6858000"/>
              <a:gd name="connsiteX469" fmla="*/ 3104273 w 7467663"/>
              <a:gd name="connsiteY469" fmla="*/ 5076159 h 6858000"/>
              <a:gd name="connsiteX470" fmla="*/ 3113245 w 7467663"/>
              <a:gd name="connsiteY470" fmla="*/ 5090705 h 6858000"/>
              <a:gd name="connsiteX471" fmla="*/ 3126294 w 7467663"/>
              <a:gd name="connsiteY471" fmla="*/ 5114400 h 6858000"/>
              <a:gd name="connsiteX472" fmla="*/ 3937433 w 7467663"/>
              <a:gd name="connsiteY472" fmla="*/ 4830473 h 6858000"/>
              <a:gd name="connsiteX473" fmla="*/ 3590475 w 7467663"/>
              <a:gd name="connsiteY473" fmla="*/ 4597974 h 6858000"/>
              <a:gd name="connsiteX474" fmla="*/ 3100264 w 7467663"/>
              <a:gd name="connsiteY474" fmla="*/ 4579845 h 6858000"/>
              <a:gd name="connsiteX475" fmla="*/ 2183576 w 7467663"/>
              <a:gd name="connsiteY475" fmla="*/ 4227150 h 6858000"/>
              <a:gd name="connsiteX476" fmla="*/ 2151029 w 7467663"/>
              <a:gd name="connsiteY476" fmla="*/ 4146947 h 6858000"/>
              <a:gd name="connsiteX477" fmla="*/ 3563434 w 7467663"/>
              <a:gd name="connsiteY477" fmla="*/ 4469115 h 6858000"/>
              <a:gd name="connsiteX478" fmla="*/ 3177952 w 7467663"/>
              <a:gd name="connsiteY478" fmla="*/ 3657386 h 6858000"/>
              <a:gd name="connsiteX479" fmla="*/ 3189263 w 7467663"/>
              <a:gd name="connsiteY479" fmla="*/ 3625726 h 6858000"/>
              <a:gd name="connsiteX480" fmla="*/ 3560912 w 7467663"/>
              <a:gd name="connsiteY480" fmla="*/ 4079863 h 6858000"/>
              <a:gd name="connsiteX481" fmla="*/ 3626636 w 7467663"/>
              <a:gd name="connsiteY481" fmla="*/ 4512230 h 6858000"/>
              <a:gd name="connsiteX482" fmla="*/ 3653088 w 7467663"/>
              <a:gd name="connsiteY482" fmla="*/ 4521417 h 6858000"/>
              <a:gd name="connsiteX483" fmla="*/ 3988128 w 7467663"/>
              <a:gd name="connsiteY483" fmla="*/ 4817267 h 6858000"/>
              <a:gd name="connsiteX484" fmla="*/ 4830582 w 7467663"/>
              <a:gd name="connsiteY484" fmla="*/ 4676000 h 6858000"/>
              <a:gd name="connsiteX485" fmla="*/ 4830100 w 7467663"/>
              <a:gd name="connsiteY485" fmla="*/ 4675554 h 6858000"/>
              <a:gd name="connsiteX486" fmla="*/ 4036318 w 7467663"/>
              <a:gd name="connsiteY486" fmla="*/ 4147013 h 6858000"/>
              <a:gd name="connsiteX487" fmla="*/ 3432098 w 7467663"/>
              <a:gd name="connsiteY487" fmla="*/ 3537312 h 6858000"/>
              <a:gd name="connsiteX488" fmla="*/ 3446761 w 7467663"/>
              <a:gd name="connsiteY488" fmla="*/ 3461278 h 6858000"/>
              <a:gd name="connsiteX489" fmla="*/ 4419733 w 7467663"/>
              <a:gd name="connsiteY489" fmla="*/ 3963555 h 6858000"/>
              <a:gd name="connsiteX490" fmla="*/ 4781371 w 7467663"/>
              <a:gd name="connsiteY490" fmla="*/ 4458604 h 6858000"/>
              <a:gd name="connsiteX491" fmla="*/ 4780440 w 7467663"/>
              <a:gd name="connsiteY491" fmla="*/ 4470290 h 6858000"/>
              <a:gd name="connsiteX492" fmla="*/ 4898954 w 7467663"/>
              <a:gd name="connsiteY492" fmla="*/ 4662092 h 6858000"/>
              <a:gd name="connsiteX493" fmla="*/ 4900699 w 7467663"/>
              <a:gd name="connsiteY493" fmla="*/ 4670867 h 6858000"/>
              <a:gd name="connsiteX494" fmla="*/ 5714511 w 7467663"/>
              <a:gd name="connsiteY494" fmla="*/ 4663483 h 6858000"/>
              <a:gd name="connsiteX495" fmla="*/ 5464793 w 7467663"/>
              <a:gd name="connsiteY495" fmla="*/ 4393556 h 6858000"/>
              <a:gd name="connsiteX496" fmla="*/ 5461897 w 7467663"/>
              <a:gd name="connsiteY496" fmla="*/ 4390879 h 6858000"/>
              <a:gd name="connsiteX497" fmla="*/ 4294126 w 7467663"/>
              <a:gd name="connsiteY497" fmla="*/ 3303048 h 6858000"/>
              <a:gd name="connsiteX498" fmla="*/ 4305321 w 7467663"/>
              <a:gd name="connsiteY498" fmla="*/ 3256953 h 6858000"/>
              <a:gd name="connsiteX499" fmla="*/ 4949299 w 7467663"/>
              <a:gd name="connsiteY499" fmla="*/ 3766336 h 6858000"/>
              <a:gd name="connsiteX500" fmla="*/ 5291452 w 7467663"/>
              <a:gd name="connsiteY500" fmla="*/ 4076801 h 6858000"/>
              <a:gd name="connsiteX501" fmla="*/ 5434998 w 7467663"/>
              <a:gd name="connsiteY501" fmla="*/ 4254100 h 6858000"/>
              <a:gd name="connsiteX502" fmla="*/ 5351015 w 7467663"/>
              <a:gd name="connsiteY502" fmla="*/ 3760989 h 6858000"/>
              <a:gd name="connsiteX503" fmla="*/ 5413780 w 7467663"/>
              <a:gd name="connsiteY503" fmla="*/ 2966265 h 6858000"/>
              <a:gd name="connsiteX504" fmla="*/ 5425627 w 7467663"/>
              <a:gd name="connsiteY504" fmla="*/ 2954192 h 6858000"/>
              <a:gd name="connsiteX505" fmla="*/ 6604735 w 7467663"/>
              <a:gd name="connsiteY505" fmla="*/ 2041381 h 6858000"/>
              <a:gd name="connsiteX506" fmla="*/ 7204487 w 7467663"/>
              <a:gd name="connsiteY506" fmla="*/ 2742112 h 6858000"/>
              <a:gd name="connsiteX507" fmla="*/ 7131592 w 7467663"/>
              <a:gd name="connsiteY507" fmla="*/ 2672096 h 6858000"/>
              <a:gd name="connsiteX508" fmla="*/ 6996344 w 7467663"/>
              <a:gd name="connsiteY508" fmla="*/ 2518310 h 6858000"/>
              <a:gd name="connsiteX509" fmla="*/ 6735495 w 7467663"/>
              <a:gd name="connsiteY509" fmla="*/ 2196890 h 6858000"/>
              <a:gd name="connsiteX510" fmla="*/ 6721901 w 7467663"/>
              <a:gd name="connsiteY510" fmla="*/ 2179274 h 6858000"/>
              <a:gd name="connsiteX511" fmla="*/ 6604735 w 7467663"/>
              <a:gd name="connsiteY511" fmla="*/ 2041381 h 6858000"/>
              <a:gd name="connsiteX512" fmla="*/ 6591670 w 7467663"/>
              <a:gd name="connsiteY512" fmla="*/ 1988277 h 6858000"/>
              <a:gd name="connsiteX513" fmla="*/ 6747349 w 7467663"/>
              <a:gd name="connsiteY513" fmla="*/ 2160069 h 6858000"/>
              <a:gd name="connsiteX514" fmla="*/ 6760943 w 7467663"/>
              <a:gd name="connsiteY514" fmla="*/ 2177686 h 6858000"/>
              <a:gd name="connsiteX515" fmla="*/ 7021065 w 7467663"/>
              <a:gd name="connsiteY515" fmla="*/ 2498102 h 6858000"/>
              <a:gd name="connsiteX516" fmla="*/ 7155223 w 7467663"/>
              <a:gd name="connsiteY516" fmla="*/ 2650386 h 6858000"/>
              <a:gd name="connsiteX517" fmla="*/ 7203167 w 7467663"/>
              <a:gd name="connsiteY517" fmla="*/ 2697288 h 6858000"/>
              <a:gd name="connsiteX518" fmla="*/ 6937703 w 7467663"/>
              <a:gd name="connsiteY518" fmla="*/ 2321981 h 6858000"/>
              <a:gd name="connsiteX519" fmla="*/ 6591670 w 7467663"/>
              <a:gd name="connsiteY519" fmla="*/ 1988277 h 6858000"/>
              <a:gd name="connsiteX520" fmla="*/ 5798671 w 7467663"/>
              <a:gd name="connsiteY520" fmla="*/ 1981601 h 6858000"/>
              <a:gd name="connsiteX521" fmla="*/ 5754709 w 7467663"/>
              <a:gd name="connsiteY521" fmla="*/ 2071454 h 6858000"/>
              <a:gd name="connsiteX522" fmla="*/ 5763044 w 7467663"/>
              <a:gd name="connsiteY522" fmla="*/ 2842206 h 6858000"/>
              <a:gd name="connsiteX523" fmla="*/ 5764974 w 7467663"/>
              <a:gd name="connsiteY523" fmla="*/ 2799609 h 6858000"/>
              <a:gd name="connsiteX524" fmla="*/ 5767665 w 7467663"/>
              <a:gd name="connsiteY524" fmla="*/ 2666409 h 6858000"/>
              <a:gd name="connsiteX525" fmla="*/ 5763055 w 7467663"/>
              <a:gd name="connsiteY525" fmla="*/ 2579705 h 6858000"/>
              <a:gd name="connsiteX526" fmla="*/ 5758079 w 7467663"/>
              <a:gd name="connsiteY526" fmla="*/ 2492508 h 6858000"/>
              <a:gd name="connsiteX527" fmla="*/ 5779325 w 7467663"/>
              <a:gd name="connsiteY527" fmla="*/ 2197069 h 6858000"/>
              <a:gd name="connsiteX528" fmla="*/ 5798671 w 7467663"/>
              <a:gd name="connsiteY528" fmla="*/ 1981601 h 6858000"/>
              <a:gd name="connsiteX529" fmla="*/ 5829202 w 7467663"/>
              <a:gd name="connsiteY529" fmla="*/ 1971679 h 6858000"/>
              <a:gd name="connsiteX530" fmla="*/ 5809558 w 7467663"/>
              <a:gd name="connsiteY530" fmla="*/ 2198043 h 6858000"/>
              <a:gd name="connsiteX531" fmla="*/ 5788653 w 7467663"/>
              <a:gd name="connsiteY531" fmla="*/ 2489430 h 6858000"/>
              <a:gd name="connsiteX532" fmla="*/ 5793439 w 7467663"/>
              <a:gd name="connsiteY532" fmla="*/ 2575235 h 6858000"/>
              <a:gd name="connsiteX533" fmla="*/ 5796837 w 7467663"/>
              <a:gd name="connsiteY533" fmla="*/ 2637633 h 6858000"/>
              <a:gd name="connsiteX534" fmla="*/ 5818614 w 7467663"/>
              <a:gd name="connsiteY534" fmla="*/ 2473055 h 6858000"/>
              <a:gd name="connsiteX535" fmla="*/ 5829202 w 7467663"/>
              <a:gd name="connsiteY535" fmla="*/ 1971679 h 6858000"/>
              <a:gd name="connsiteX536" fmla="*/ 5911389 w 7467663"/>
              <a:gd name="connsiteY536" fmla="*/ 1898371 h 6858000"/>
              <a:gd name="connsiteX537" fmla="*/ 6237627 w 7467663"/>
              <a:gd name="connsiteY537" fmla="*/ 2231921 h 6858000"/>
              <a:gd name="connsiteX538" fmla="*/ 5911389 w 7467663"/>
              <a:gd name="connsiteY538" fmla="*/ 1898371 h 6858000"/>
              <a:gd name="connsiteX539" fmla="*/ 6944437 w 7467663"/>
              <a:gd name="connsiteY539" fmla="*/ 1575402 h 6858000"/>
              <a:gd name="connsiteX540" fmla="*/ 6304730 w 7467663"/>
              <a:gd name="connsiteY540" fmla="*/ 1766654 h 6858000"/>
              <a:gd name="connsiteX541" fmla="*/ 6944437 w 7467663"/>
              <a:gd name="connsiteY541" fmla="*/ 1575402 h 6858000"/>
              <a:gd name="connsiteX542" fmla="*/ 7019523 w 7467663"/>
              <a:gd name="connsiteY542" fmla="*/ 1519450 h 6858000"/>
              <a:gd name="connsiteX543" fmla="*/ 6298091 w 7467663"/>
              <a:gd name="connsiteY543" fmla="*/ 1737122 h 6858000"/>
              <a:gd name="connsiteX544" fmla="*/ 7019523 w 7467663"/>
              <a:gd name="connsiteY544" fmla="*/ 1519450 h 6858000"/>
              <a:gd name="connsiteX545" fmla="*/ 2399523 w 7467663"/>
              <a:gd name="connsiteY545" fmla="*/ 1428234 h 6858000"/>
              <a:gd name="connsiteX546" fmla="*/ 2224982 w 7467663"/>
              <a:gd name="connsiteY546" fmla="*/ 1826201 h 6858000"/>
              <a:gd name="connsiteX547" fmla="*/ 2096099 w 7467663"/>
              <a:gd name="connsiteY547" fmla="*/ 2345900 h 6858000"/>
              <a:gd name="connsiteX548" fmla="*/ 2283317 w 7467663"/>
              <a:gd name="connsiteY548" fmla="*/ 1796925 h 6858000"/>
              <a:gd name="connsiteX549" fmla="*/ 2399523 w 7467663"/>
              <a:gd name="connsiteY549" fmla="*/ 1428234 h 6858000"/>
              <a:gd name="connsiteX550" fmla="*/ 2448558 w 7467663"/>
              <a:gd name="connsiteY550" fmla="*/ 1373435 h 6858000"/>
              <a:gd name="connsiteX551" fmla="*/ 2312521 w 7467663"/>
              <a:gd name="connsiteY551" fmla="*/ 1806140 h 6858000"/>
              <a:gd name="connsiteX552" fmla="*/ 2127533 w 7467663"/>
              <a:gd name="connsiteY552" fmla="*/ 2348380 h 6858000"/>
              <a:gd name="connsiteX553" fmla="*/ 2358080 w 7467663"/>
              <a:gd name="connsiteY553" fmla="*/ 1866134 h 6858000"/>
              <a:gd name="connsiteX554" fmla="*/ 2407436 w 7467663"/>
              <a:gd name="connsiteY554" fmla="*/ 1651070 h 6858000"/>
              <a:gd name="connsiteX555" fmla="*/ 2448558 w 7467663"/>
              <a:gd name="connsiteY555" fmla="*/ 1373435 h 6858000"/>
              <a:gd name="connsiteX556" fmla="*/ 278707 w 7467663"/>
              <a:gd name="connsiteY556" fmla="*/ 1352270 h 6858000"/>
              <a:gd name="connsiteX557" fmla="*/ 321570 w 7467663"/>
              <a:gd name="connsiteY557" fmla="*/ 1861610 h 6858000"/>
              <a:gd name="connsiteX558" fmla="*/ 294281 w 7467663"/>
              <a:gd name="connsiteY558" fmla="*/ 1440658 h 6858000"/>
              <a:gd name="connsiteX559" fmla="*/ 278707 w 7467663"/>
              <a:gd name="connsiteY559" fmla="*/ 1352270 h 6858000"/>
              <a:gd name="connsiteX560" fmla="*/ 1423821 w 7467663"/>
              <a:gd name="connsiteY560" fmla="*/ 1351958 h 6858000"/>
              <a:gd name="connsiteX561" fmla="*/ 1638521 w 7467663"/>
              <a:gd name="connsiteY561" fmla="*/ 1908470 h 6858000"/>
              <a:gd name="connsiteX562" fmla="*/ 1754199 w 7467663"/>
              <a:gd name="connsiteY562" fmla="*/ 2149284 h 6858000"/>
              <a:gd name="connsiteX563" fmla="*/ 1908359 w 7467663"/>
              <a:gd name="connsiteY563" fmla="*/ 2364988 h 6858000"/>
              <a:gd name="connsiteX564" fmla="*/ 1647661 w 7467663"/>
              <a:gd name="connsiteY564" fmla="*/ 1825945 h 6858000"/>
              <a:gd name="connsiteX565" fmla="*/ 1423821 w 7467663"/>
              <a:gd name="connsiteY565" fmla="*/ 1351958 h 6858000"/>
              <a:gd name="connsiteX566" fmla="*/ 1431890 w 7467663"/>
              <a:gd name="connsiteY566" fmla="*/ 1306475 h 6858000"/>
              <a:gd name="connsiteX567" fmla="*/ 1507597 w 7467663"/>
              <a:gd name="connsiteY567" fmla="*/ 1446132 h 6858000"/>
              <a:gd name="connsiteX568" fmla="*/ 1674586 w 7467663"/>
              <a:gd name="connsiteY568" fmla="*/ 1813832 h 6858000"/>
              <a:gd name="connsiteX569" fmla="*/ 1815950 w 7467663"/>
              <a:gd name="connsiteY569" fmla="*/ 2128564 h 6858000"/>
              <a:gd name="connsiteX570" fmla="*/ 1984242 w 7467663"/>
              <a:gd name="connsiteY570" fmla="*/ 2430829 h 6858000"/>
              <a:gd name="connsiteX571" fmla="*/ 2014023 w 7467663"/>
              <a:gd name="connsiteY571" fmla="*/ 2450995 h 6858000"/>
              <a:gd name="connsiteX572" fmla="*/ 1747337 w 7467663"/>
              <a:gd name="connsiteY572" fmla="*/ 1855264 h 6858000"/>
              <a:gd name="connsiteX573" fmla="*/ 1533749 w 7467663"/>
              <a:gd name="connsiteY573" fmla="*/ 1478656 h 6858000"/>
              <a:gd name="connsiteX574" fmla="*/ 1431890 w 7467663"/>
              <a:gd name="connsiteY574" fmla="*/ 1306475 h 6858000"/>
              <a:gd name="connsiteX575" fmla="*/ 5052692 w 7467663"/>
              <a:gd name="connsiteY575" fmla="*/ 1292994 h 6858000"/>
              <a:gd name="connsiteX576" fmla="*/ 5200661 w 7467663"/>
              <a:gd name="connsiteY576" fmla="*/ 1635186 h 6858000"/>
              <a:gd name="connsiteX577" fmla="*/ 5297138 w 7467663"/>
              <a:gd name="connsiteY577" fmla="*/ 1906351 h 6858000"/>
              <a:gd name="connsiteX578" fmla="*/ 5052692 w 7467663"/>
              <a:gd name="connsiteY578" fmla="*/ 1292994 h 6858000"/>
              <a:gd name="connsiteX579" fmla="*/ 5009948 w 7467663"/>
              <a:gd name="connsiteY579" fmla="*/ 1273619 h 6858000"/>
              <a:gd name="connsiteX580" fmla="*/ 5121777 w 7467663"/>
              <a:gd name="connsiteY580" fmla="*/ 1654213 h 6858000"/>
              <a:gd name="connsiteX581" fmla="*/ 5293545 w 7467663"/>
              <a:gd name="connsiteY581" fmla="*/ 2072247 h 6858000"/>
              <a:gd name="connsiteX582" fmla="*/ 5294042 w 7467663"/>
              <a:gd name="connsiteY582" fmla="*/ 2065019 h 6858000"/>
              <a:gd name="connsiteX583" fmla="*/ 5171936 w 7467663"/>
              <a:gd name="connsiteY583" fmla="*/ 1647613 h 6858000"/>
              <a:gd name="connsiteX584" fmla="*/ 5009948 w 7467663"/>
              <a:gd name="connsiteY584" fmla="*/ 1273619 h 6858000"/>
              <a:gd name="connsiteX585" fmla="*/ 655236 w 7467663"/>
              <a:gd name="connsiteY585" fmla="*/ 1268632 h 6858000"/>
              <a:gd name="connsiteX586" fmla="*/ 839521 w 7467663"/>
              <a:gd name="connsiteY586" fmla="*/ 1685315 h 6858000"/>
              <a:gd name="connsiteX587" fmla="*/ 1109416 w 7467663"/>
              <a:gd name="connsiteY587" fmla="*/ 2061663 h 6858000"/>
              <a:gd name="connsiteX588" fmla="*/ 1298300 w 7467663"/>
              <a:gd name="connsiteY588" fmla="*/ 2247742 h 6858000"/>
              <a:gd name="connsiteX589" fmla="*/ 1125871 w 7467663"/>
              <a:gd name="connsiteY589" fmla="*/ 1989513 h 6858000"/>
              <a:gd name="connsiteX590" fmla="*/ 981574 w 7467663"/>
              <a:gd name="connsiteY590" fmla="*/ 1783157 h 6858000"/>
              <a:gd name="connsiteX591" fmla="*/ 922198 w 7467663"/>
              <a:gd name="connsiteY591" fmla="*/ 1677437 h 6858000"/>
              <a:gd name="connsiteX592" fmla="*/ 869293 w 7467663"/>
              <a:gd name="connsiteY592" fmla="*/ 1583214 h 6858000"/>
              <a:gd name="connsiteX593" fmla="*/ 751431 w 7467663"/>
              <a:gd name="connsiteY593" fmla="*/ 1405731 h 6858000"/>
              <a:gd name="connsiteX594" fmla="*/ 655236 w 7467663"/>
              <a:gd name="connsiteY594" fmla="*/ 1268632 h 6858000"/>
              <a:gd name="connsiteX595" fmla="*/ 6516292 w 7467663"/>
              <a:gd name="connsiteY595" fmla="*/ 1263064 h 6858000"/>
              <a:gd name="connsiteX596" fmla="*/ 5736320 w 7467663"/>
              <a:gd name="connsiteY596" fmla="*/ 1501803 h 6858000"/>
              <a:gd name="connsiteX597" fmla="*/ 6516292 w 7467663"/>
              <a:gd name="connsiteY597" fmla="*/ 1263064 h 6858000"/>
              <a:gd name="connsiteX598" fmla="*/ 291466 w 7467663"/>
              <a:gd name="connsiteY598" fmla="*/ 1250369 h 6858000"/>
              <a:gd name="connsiteX599" fmla="*/ 323180 w 7467663"/>
              <a:gd name="connsiteY599" fmla="*/ 1435283 h 6858000"/>
              <a:gd name="connsiteX600" fmla="*/ 349381 w 7467663"/>
              <a:gd name="connsiteY600" fmla="*/ 1875041 h 6858000"/>
              <a:gd name="connsiteX601" fmla="*/ 374363 w 7467663"/>
              <a:gd name="connsiteY601" fmla="*/ 1506494 h 6858000"/>
              <a:gd name="connsiteX602" fmla="*/ 302168 w 7467663"/>
              <a:gd name="connsiteY602" fmla="*/ 1274495 h 6858000"/>
              <a:gd name="connsiteX603" fmla="*/ 291466 w 7467663"/>
              <a:gd name="connsiteY603" fmla="*/ 1250369 h 6858000"/>
              <a:gd name="connsiteX604" fmla="*/ 678222 w 7467663"/>
              <a:gd name="connsiteY604" fmla="*/ 1248670 h 6858000"/>
              <a:gd name="connsiteX605" fmla="*/ 775536 w 7467663"/>
              <a:gd name="connsiteY605" fmla="*/ 1388015 h 6858000"/>
              <a:gd name="connsiteX606" fmla="*/ 894529 w 7467663"/>
              <a:gd name="connsiteY606" fmla="*/ 1567739 h 6858000"/>
              <a:gd name="connsiteX607" fmla="*/ 948000 w 7467663"/>
              <a:gd name="connsiteY607" fmla="*/ 1663088 h 6858000"/>
              <a:gd name="connsiteX608" fmla="*/ 1006812 w 7467663"/>
              <a:gd name="connsiteY608" fmla="*/ 1767683 h 6858000"/>
              <a:gd name="connsiteX609" fmla="*/ 1149133 w 7467663"/>
              <a:gd name="connsiteY609" fmla="*/ 1971513 h 6858000"/>
              <a:gd name="connsiteX610" fmla="*/ 1333952 w 7467663"/>
              <a:gd name="connsiteY610" fmla="*/ 2251620 h 6858000"/>
              <a:gd name="connsiteX611" fmla="*/ 1337329 w 7467663"/>
              <a:gd name="connsiteY611" fmla="*/ 2258350 h 6858000"/>
              <a:gd name="connsiteX612" fmla="*/ 1014726 w 7467663"/>
              <a:gd name="connsiteY612" fmla="*/ 1615556 h 6858000"/>
              <a:gd name="connsiteX613" fmla="*/ 678222 w 7467663"/>
              <a:gd name="connsiteY613" fmla="*/ 1248670 h 6858000"/>
              <a:gd name="connsiteX614" fmla="*/ 6691602 w 7467663"/>
              <a:gd name="connsiteY614" fmla="*/ 1140573 h 6858000"/>
              <a:gd name="connsiteX615" fmla="*/ 6571100 w 7467663"/>
              <a:gd name="connsiteY615" fmla="*/ 1183662 h 6858000"/>
              <a:gd name="connsiteX616" fmla="*/ 6241687 w 7467663"/>
              <a:gd name="connsiteY616" fmla="*/ 1257600 h 6858000"/>
              <a:gd name="connsiteX617" fmla="*/ 5693009 w 7467663"/>
              <a:gd name="connsiteY617" fmla="*/ 1478256 h 6858000"/>
              <a:gd name="connsiteX618" fmla="*/ 6548420 w 7467663"/>
              <a:gd name="connsiteY618" fmla="*/ 1214599 h 6858000"/>
              <a:gd name="connsiteX619" fmla="*/ 6605473 w 7467663"/>
              <a:gd name="connsiteY619" fmla="*/ 1184686 h 6858000"/>
              <a:gd name="connsiteX620" fmla="*/ 6691602 w 7467663"/>
              <a:gd name="connsiteY620" fmla="*/ 1140573 h 6858000"/>
              <a:gd name="connsiteX621" fmla="*/ 4002475 w 7467663"/>
              <a:gd name="connsiteY621" fmla="*/ 1037802 h 6858000"/>
              <a:gd name="connsiteX622" fmla="*/ 4000324 w 7467663"/>
              <a:gd name="connsiteY622" fmla="*/ 1039362 h 6858000"/>
              <a:gd name="connsiteX623" fmla="*/ 4002862 w 7467663"/>
              <a:gd name="connsiteY623" fmla="*/ 1042866 h 6858000"/>
              <a:gd name="connsiteX624" fmla="*/ 4002475 w 7467663"/>
              <a:gd name="connsiteY624" fmla="*/ 1037802 h 6858000"/>
              <a:gd name="connsiteX625" fmla="*/ 506322 w 7467663"/>
              <a:gd name="connsiteY625" fmla="*/ 1020997 h 6858000"/>
              <a:gd name="connsiteX626" fmla="*/ 533068 w 7467663"/>
              <a:gd name="connsiteY626" fmla="*/ 1029409 h 6858000"/>
              <a:gd name="connsiteX627" fmla="*/ 1232525 w 7467663"/>
              <a:gd name="connsiteY627" fmla="*/ 1804675 h 6858000"/>
              <a:gd name="connsiteX628" fmla="*/ 1388858 w 7467663"/>
              <a:gd name="connsiteY628" fmla="*/ 2368011 h 6858000"/>
              <a:gd name="connsiteX629" fmla="*/ 1384098 w 7467663"/>
              <a:gd name="connsiteY629" fmla="*/ 2378125 h 6858000"/>
              <a:gd name="connsiteX630" fmla="*/ 1425393 w 7467663"/>
              <a:gd name="connsiteY630" fmla="*/ 2589124 h 6858000"/>
              <a:gd name="connsiteX631" fmla="*/ 1424001 w 7467663"/>
              <a:gd name="connsiteY631" fmla="*/ 2597541 h 6858000"/>
              <a:gd name="connsiteX632" fmla="*/ 2152729 w 7467663"/>
              <a:gd name="connsiteY632" fmla="*/ 2864487 h 6858000"/>
              <a:gd name="connsiteX633" fmla="*/ 2020609 w 7467663"/>
              <a:gd name="connsiteY633" fmla="*/ 2539671 h 6858000"/>
              <a:gd name="connsiteX634" fmla="*/ 2018920 w 7467663"/>
              <a:gd name="connsiteY634" fmla="*/ 2536309 h 6858000"/>
              <a:gd name="connsiteX635" fmla="*/ 1342441 w 7467663"/>
              <a:gd name="connsiteY635" fmla="*/ 1173017 h 6858000"/>
              <a:gd name="connsiteX636" fmla="*/ 1367925 w 7467663"/>
              <a:gd name="connsiteY636" fmla="*/ 1135648 h 6858000"/>
              <a:gd name="connsiteX637" fmla="*/ 1771401 w 7467663"/>
              <a:gd name="connsiteY637" fmla="*/ 1806673 h 6858000"/>
              <a:gd name="connsiteX638" fmla="*/ 1972385 w 7467663"/>
              <a:gd name="connsiteY638" fmla="*/ 2198735 h 6858000"/>
              <a:gd name="connsiteX639" fmla="*/ 2040892 w 7467663"/>
              <a:gd name="connsiteY639" fmla="*/ 2405205 h 6858000"/>
              <a:gd name="connsiteX640" fmla="*/ 2131689 w 7467663"/>
              <a:gd name="connsiteY640" fmla="*/ 1936926 h 6858000"/>
              <a:gd name="connsiteX641" fmla="*/ 2454820 w 7467663"/>
              <a:gd name="connsiteY641" fmla="*/ 1248808 h 6858000"/>
              <a:gd name="connsiteX642" fmla="*/ 2492512 w 7467663"/>
              <a:gd name="connsiteY642" fmla="*/ 1302920 h 6858000"/>
              <a:gd name="connsiteX643" fmla="*/ 2081216 w 7467663"/>
              <a:gd name="connsiteY643" fmla="*/ 2527513 h 6858000"/>
              <a:gd name="connsiteX644" fmla="*/ 2081211 w 7467663"/>
              <a:gd name="connsiteY644" fmla="*/ 2528916 h 6858000"/>
              <a:gd name="connsiteX645" fmla="*/ 2199067 w 7467663"/>
              <a:gd name="connsiteY645" fmla="*/ 2884061 h 6858000"/>
              <a:gd name="connsiteX646" fmla="*/ 3192586 w 7467663"/>
              <a:gd name="connsiteY646" fmla="*/ 3411496 h 6858000"/>
              <a:gd name="connsiteX647" fmla="*/ 3182620 w 7467663"/>
              <a:gd name="connsiteY647" fmla="*/ 3483279 h 6858000"/>
              <a:gd name="connsiteX648" fmla="*/ 2435119 w 7467663"/>
              <a:gd name="connsiteY648" fmla="*/ 3080173 h 6858000"/>
              <a:gd name="connsiteX649" fmla="*/ 2410152 w 7467663"/>
              <a:gd name="connsiteY649" fmla="*/ 3063751 h 6858000"/>
              <a:gd name="connsiteX650" fmla="*/ 2408099 w 7467663"/>
              <a:gd name="connsiteY650" fmla="*/ 3064403 h 6858000"/>
              <a:gd name="connsiteX651" fmla="*/ 2407218 w 7467663"/>
              <a:gd name="connsiteY651" fmla="*/ 3070324 h 6858000"/>
              <a:gd name="connsiteX652" fmla="*/ 2380138 w 7467663"/>
              <a:gd name="connsiteY652" fmla="*/ 3099341 h 6858000"/>
              <a:gd name="connsiteX653" fmla="*/ 1765923 w 7467663"/>
              <a:gd name="connsiteY653" fmla="*/ 3581043 h 6858000"/>
              <a:gd name="connsiteX654" fmla="*/ 1702258 w 7467663"/>
              <a:gd name="connsiteY654" fmla="*/ 3612286 h 6858000"/>
              <a:gd name="connsiteX655" fmla="*/ 1538370 w 7467663"/>
              <a:gd name="connsiteY655" fmla="*/ 3811804 h 6858000"/>
              <a:gd name="connsiteX656" fmla="*/ 542867 w 7467663"/>
              <a:gd name="connsiteY656" fmla="*/ 4944092 h 6858000"/>
              <a:gd name="connsiteX657" fmla="*/ 515800 w 7467663"/>
              <a:gd name="connsiteY657" fmla="*/ 4862180 h 6858000"/>
              <a:gd name="connsiteX658" fmla="*/ 909145 w 7467663"/>
              <a:gd name="connsiteY658" fmla="*/ 4199225 h 6858000"/>
              <a:gd name="connsiteX659" fmla="*/ 1214067 w 7467663"/>
              <a:gd name="connsiteY659" fmla="*/ 3908561 h 6858000"/>
              <a:gd name="connsiteX660" fmla="*/ 640967 w 7467663"/>
              <a:gd name="connsiteY660" fmla="*/ 4105601 h 6858000"/>
              <a:gd name="connsiteX661" fmla="*/ 112563 w 7467663"/>
              <a:gd name="connsiteY661" fmla="*/ 4396952 h 6858000"/>
              <a:gd name="connsiteX662" fmla="*/ 0 w 7467663"/>
              <a:gd name="connsiteY662" fmla="*/ 4466006 h 6858000"/>
              <a:gd name="connsiteX663" fmla="*/ 0 w 7467663"/>
              <a:gd name="connsiteY663" fmla="*/ 4233763 h 6858000"/>
              <a:gd name="connsiteX664" fmla="*/ 36881 w 7467663"/>
              <a:gd name="connsiteY664" fmla="*/ 4200118 h 6858000"/>
              <a:gd name="connsiteX665" fmla="*/ 910534 w 7467663"/>
              <a:gd name="connsiteY665" fmla="*/ 3629753 h 6858000"/>
              <a:gd name="connsiteX666" fmla="*/ 1578717 w 7467663"/>
              <a:gd name="connsiteY666" fmla="*/ 3575982 h 6858000"/>
              <a:gd name="connsiteX667" fmla="*/ 2338780 w 7467663"/>
              <a:gd name="connsiteY667" fmla="*/ 3033725 h 6858000"/>
              <a:gd name="connsiteX668" fmla="*/ 1807991 w 7467663"/>
              <a:gd name="connsiteY668" fmla="*/ 2807184 h 6858000"/>
              <a:gd name="connsiteX669" fmla="*/ 1416358 w 7467663"/>
              <a:gd name="connsiteY669" fmla="*/ 3112571 h 6858000"/>
              <a:gd name="connsiteX670" fmla="*/ 939066 w 7467663"/>
              <a:gd name="connsiteY670" fmla="*/ 3378798 h 6858000"/>
              <a:gd name="connsiteX671" fmla="*/ 115099 w 7467663"/>
              <a:gd name="connsiteY671" fmla="*/ 3607650 h 6858000"/>
              <a:gd name="connsiteX672" fmla="*/ 97284 w 7467663"/>
              <a:gd name="connsiteY672" fmla="*/ 3520393 h 6858000"/>
              <a:gd name="connsiteX673" fmla="*/ 922050 w 7467663"/>
              <a:gd name="connsiteY673" fmla="*/ 3074867 h 6858000"/>
              <a:gd name="connsiteX674" fmla="*/ 1405265 w 7467663"/>
              <a:gd name="connsiteY674" fmla="*/ 3016319 h 6858000"/>
              <a:gd name="connsiteX675" fmla="*/ 1407512 w 7467663"/>
              <a:gd name="connsiteY675" fmla="*/ 3018001 h 6858000"/>
              <a:gd name="connsiteX676" fmla="*/ 1726266 w 7467663"/>
              <a:gd name="connsiteY676" fmla="*/ 2777274 h 6858000"/>
              <a:gd name="connsiteX677" fmla="*/ 625390 w 7467663"/>
              <a:gd name="connsiteY677" fmla="*/ 2514541 h 6858000"/>
              <a:gd name="connsiteX678" fmla="*/ 619799 w 7467663"/>
              <a:gd name="connsiteY678" fmla="*/ 2527180 h 6858000"/>
              <a:gd name="connsiteX679" fmla="*/ 310030 w 7467663"/>
              <a:gd name="connsiteY679" fmla="*/ 2771818 h 6858000"/>
              <a:gd name="connsiteX680" fmla="*/ 173877 w 7467663"/>
              <a:gd name="connsiteY680" fmla="*/ 2937056 h 6858000"/>
              <a:gd name="connsiteX681" fmla="*/ 77889 w 7467663"/>
              <a:gd name="connsiteY681" fmla="*/ 3138440 h 6858000"/>
              <a:gd name="connsiteX682" fmla="*/ 0 w 7467663"/>
              <a:gd name="connsiteY682" fmla="*/ 3271395 h 6858000"/>
              <a:gd name="connsiteX683" fmla="*/ 0 w 7467663"/>
              <a:gd name="connsiteY683" fmla="*/ 3153002 h 6858000"/>
              <a:gd name="connsiteX684" fmla="*/ 2386 w 7467663"/>
              <a:gd name="connsiteY684" fmla="*/ 3149203 h 6858000"/>
              <a:gd name="connsiteX685" fmla="*/ 89753 w 7467663"/>
              <a:gd name="connsiteY685" fmla="*/ 2987702 h 6858000"/>
              <a:gd name="connsiteX686" fmla="*/ 76869 w 7467663"/>
              <a:gd name="connsiteY686" fmla="*/ 3005404 h 6858000"/>
              <a:gd name="connsiteX687" fmla="*/ 32049 w 7467663"/>
              <a:gd name="connsiteY687" fmla="*/ 3065814 h 6858000"/>
              <a:gd name="connsiteX688" fmla="*/ 0 w 7467663"/>
              <a:gd name="connsiteY688" fmla="*/ 3108744 h 6858000"/>
              <a:gd name="connsiteX689" fmla="*/ 0 w 7467663"/>
              <a:gd name="connsiteY689" fmla="*/ 3058059 h 6858000"/>
              <a:gd name="connsiteX690" fmla="*/ 7610 w 7467663"/>
              <a:gd name="connsiteY690" fmla="*/ 3047889 h 6858000"/>
              <a:gd name="connsiteX691" fmla="*/ 52419 w 7467663"/>
              <a:gd name="connsiteY691" fmla="*/ 2987479 h 6858000"/>
              <a:gd name="connsiteX692" fmla="*/ 59142 w 7467663"/>
              <a:gd name="connsiteY692" fmla="*/ 2978488 h 6858000"/>
              <a:gd name="connsiteX693" fmla="*/ 0 w 7467663"/>
              <a:gd name="connsiteY693" fmla="*/ 3015334 h 6858000"/>
              <a:gd name="connsiteX694" fmla="*/ 0 w 7467663"/>
              <a:gd name="connsiteY694" fmla="*/ 2914286 h 6858000"/>
              <a:gd name="connsiteX695" fmla="*/ 36383 w 7467663"/>
              <a:gd name="connsiteY695" fmla="*/ 2901128 h 6858000"/>
              <a:gd name="connsiteX696" fmla="*/ 156329 w 7467663"/>
              <a:gd name="connsiteY696" fmla="*/ 2840533 h 6858000"/>
              <a:gd name="connsiteX697" fmla="*/ 358355 w 7467663"/>
              <a:gd name="connsiteY697" fmla="*/ 2620471 h 6858000"/>
              <a:gd name="connsiteX698" fmla="*/ 510577 w 7467663"/>
              <a:gd name="connsiteY698" fmla="*/ 2501244 h 6858000"/>
              <a:gd name="connsiteX699" fmla="*/ 211967 w 7467663"/>
              <a:gd name="connsiteY699" fmla="*/ 2479171 h 6858000"/>
              <a:gd name="connsiteX700" fmla="*/ 0 w 7467663"/>
              <a:gd name="connsiteY700" fmla="*/ 2476398 h 6858000"/>
              <a:gd name="connsiteX701" fmla="*/ 0 w 7467663"/>
              <a:gd name="connsiteY701" fmla="*/ 2389189 h 6858000"/>
              <a:gd name="connsiteX702" fmla="*/ 103062 w 7467663"/>
              <a:gd name="connsiteY702" fmla="*/ 2389518 h 6858000"/>
              <a:gd name="connsiteX703" fmla="*/ 510734 w 7467663"/>
              <a:gd name="connsiteY703" fmla="*/ 2416201 h 6858000"/>
              <a:gd name="connsiteX704" fmla="*/ 279257 w 7467663"/>
              <a:gd name="connsiteY704" fmla="*/ 2092102 h 6858000"/>
              <a:gd name="connsiteX705" fmla="*/ 65265 w 7467663"/>
              <a:gd name="connsiteY705" fmla="*/ 2006049 h 6858000"/>
              <a:gd name="connsiteX706" fmla="*/ 0 w 7467663"/>
              <a:gd name="connsiteY706" fmla="*/ 1982532 h 6858000"/>
              <a:gd name="connsiteX707" fmla="*/ 0 w 7467663"/>
              <a:gd name="connsiteY707" fmla="*/ 1912789 h 6858000"/>
              <a:gd name="connsiteX708" fmla="*/ 97460 w 7467663"/>
              <a:gd name="connsiteY708" fmla="*/ 1953725 h 6858000"/>
              <a:gd name="connsiteX709" fmla="*/ 221272 w 7467663"/>
              <a:gd name="connsiteY709" fmla="*/ 1980766 h 6858000"/>
              <a:gd name="connsiteX710" fmla="*/ 116765 w 7467663"/>
              <a:gd name="connsiteY710" fmla="*/ 1911033 h 6858000"/>
              <a:gd name="connsiteX711" fmla="*/ 16405 w 7467663"/>
              <a:gd name="connsiteY711" fmla="*/ 1803412 h 6858000"/>
              <a:gd name="connsiteX712" fmla="*/ 0 w 7467663"/>
              <a:gd name="connsiteY712" fmla="*/ 1784777 h 6858000"/>
              <a:gd name="connsiteX713" fmla="*/ 0 w 7467663"/>
              <a:gd name="connsiteY713" fmla="*/ 1740082 h 6858000"/>
              <a:gd name="connsiteX714" fmla="*/ 39394 w 7467663"/>
              <a:gd name="connsiteY714" fmla="*/ 1784856 h 6858000"/>
              <a:gd name="connsiteX715" fmla="*/ 135813 w 7467663"/>
              <a:gd name="connsiteY715" fmla="*/ 1888838 h 6858000"/>
              <a:gd name="connsiteX716" fmla="*/ 242575 w 7467663"/>
              <a:gd name="connsiteY716" fmla="*/ 1958841 h 6858000"/>
              <a:gd name="connsiteX717" fmla="*/ 82197 w 7467663"/>
              <a:gd name="connsiteY717" fmla="*/ 1754826 h 6858000"/>
              <a:gd name="connsiteX718" fmla="*/ 0 w 7467663"/>
              <a:gd name="connsiteY718" fmla="*/ 1679650 h 6858000"/>
              <a:gd name="connsiteX719" fmla="*/ 0 w 7467663"/>
              <a:gd name="connsiteY719" fmla="*/ 1602463 h 6858000"/>
              <a:gd name="connsiteX720" fmla="*/ 84689 w 7467663"/>
              <a:gd name="connsiteY720" fmla="*/ 1677442 h 6858000"/>
              <a:gd name="connsiteX721" fmla="*/ 298437 w 7467663"/>
              <a:gd name="connsiteY721" fmla="*/ 1968019 h 6858000"/>
              <a:gd name="connsiteX722" fmla="*/ 227269 w 7467663"/>
              <a:gd name="connsiteY722" fmla="*/ 1114064 h 6858000"/>
              <a:gd name="connsiteX723" fmla="*/ 248003 w 7467663"/>
              <a:gd name="connsiteY723" fmla="*/ 1089613 h 6858000"/>
              <a:gd name="connsiteX724" fmla="*/ 427020 w 7467663"/>
              <a:gd name="connsiteY724" fmla="*/ 1619803 h 6858000"/>
              <a:gd name="connsiteX725" fmla="*/ 340345 w 7467663"/>
              <a:gd name="connsiteY725" fmla="*/ 2027739 h 6858000"/>
              <a:gd name="connsiteX726" fmla="*/ 360865 w 7467663"/>
              <a:gd name="connsiteY726" fmla="*/ 2044827 h 6858000"/>
              <a:gd name="connsiteX727" fmla="*/ 560414 w 7467663"/>
              <a:gd name="connsiteY727" fmla="*/ 2421457 h 6858000"/>
              <a:gd name="connsiteX728" fmla="*/ 1359703 w 7467663"/>
              <a:gd name="connsiteY728" fmla="*/ 2578554 h 6858000"/>
              <a:gd name="connsiteX729" fmla="*/ 1359422 w 7467663"/>
              <a:gd name="connsiteY729" fmla="*/ 2577994 h 6858000"/>
              <a:gd name="connsiteX730" fmla="*/ 828701 w 7467663"/>
              <a:gd name="connsiteY730" fmla="*/ 1839520 h 6858000"/>
              <a:gd name="connsiteX731" fmla="*/ 494427 w 7467663"/>
              <a:gd name="connsiteY731" fmla="*/ 1092333 h 6858000"/>
              <a:gd name="connsiteX732" fmla="*/ 506322 w 7467663"/>
              <a:gd name="connsiteY732" fmla="*/ 1020997 h 6858000"/>
              <a:gd name="connsiteX733" fmla="*/ 4570198 w 7467663"/>
              <a:gd name="connsiteY733" fmla="*/ 978081 h 6858000"/>
              <a:gd name="connsiteX734" fmla="*/ 4523691 w 7467663"/>
              <a:gd name="connsiteY734" fmla="*/ 1127776 h 6858000"/>
              <a:gd name="connsiteX735" fmla="*/ 4509875 w 7467663"/>
              <a:gd name="connsiteY735" fmla="*/ 1167552 h 6858000"/>
              <a:gd name="connsiteX736" fmla="*/ 4478168 w 7467663"/>
              <a:gd name="connsiteY736" fmla="*/ 1260735 h 6858000"/>
              <a:gd name="connsiteX737" fmla="*/ 4409309 w 7467663"/>
              <a:gd name="connsiteY737" fmla="*/ 1666996 h 6858000"/>
              <a:gd name="connsiteX738" fmla="*/ 4370031 w 7467663"/>
              <a:gd name="connsiteY738" fmla="*/ 1955666 h 6858000"/>
              <a:gd name="connsiteX739" fmla="*/ 4570198 w 7467663"/>
              <a:gd name="connsiteY739" fmla="*/ 978081 h 6858000"/>
              <a:gd name="connsiteX740" fmla="*/ 4557898 w 7467663"/>
              <a:gd name="connsiteY740" fmla="*/ 900011 h 6858000"/>
              <a:gd name="connsiteX741" fmla="*/ 4344840 w 7467663"/>
              <a:gd name="connsiteY741" fmla="*/ 1922038 h 6858000"/>
              <a:gd name="connsiteX742" fmla="*/ 4378710 w 7467663"/>
              <a:gd name="connsiteY742" fmla="*/ 1665516 h 6858000"/>
              <a:gd name="connsiteX743" fmla="*/ 4448798 w 7467663"/>
              <a:gd name="connsiteY743" fmla="*/ 1253024 h 6858000"/>
              <a:gd name="connsiteX744" fmla="*/ 4480315 w 7467663"/>
              <a:gd name="connsiteY744" fmla="*/ 1158454 h 6858000"/>
              <a:gd name="connsiteX745" fmla="*/ 4494133 w 7467663"/>
              <a:gd name="connsiteY745" fmla="*/ 1118676 h 6858000"/>
              <a:gd name="connsiteX746" fmla="*/ 4557898 w 7467663"/>
              <a:gd name="connsiteY746" fmla="*/ 900011 h 6858000"/>
              <a:gd name="connsiteX747" fmla="*/ 5870151 w 7467663"/>
              <a:gd name="connsiteY747" fmla="*/ 898890 h 6858000"/>
              <a:gd name="connsiteX748" fmla="*/ 5861335 w 7467663"/>
              <a:gd name="connsiteY748" fmla="*/ 899177 h 6858000"/>
              <a:gd name="connsiteX749" fmla="*/ 5843702 w 7467663"/>
              <a:gd name="connsiteY749" fmla="*/ 899748 h 6858000"/>
              <a:gd name="connsiteX750" fmla="*/ 5651107 w 7467663"/>
              <a:gd name="connsiteY750" fmla="*/ 920306 h 6858000"/>
              <a:gd name="connsiteX751" fmla="*/ 5459407 w 7467663"/>
              <a:gd name="connsiteY751" fmla="*/ 940975 h 6858000"/>
              <a:gd name="connsiteX752" fmla="*/ 5374846 w 7467663"/>
              <a:gd name="connsiteY752" fmla="*/ 941988 h 6858000"/>
              <a:gd name="connsiteX753" fmla="*/ 5256105 w 7467663"/>
              <a:gd name="connsiteY753" fmla="*/ 945632 h 6858000"/>
              <a:gd name="connsiteX754" fmla="*/ 5107071 w 7467663"/>
              <a:gd name="connsiteY754" fmla="*/ 969720 h 6858000"/>
              <a:gd name="connsiteX755" fmla="*/ 4998681 w 7467663"/>
              <a:gd name="connsiteY755" fmla="*/ 988771 h 6858000"/>
              <a:gd name="connsiteX756" fmla="*/ 5870151 w 7467663"/>
              <a:gd name="connsiteY756" fmla="*/ 898890 h 6858000"/>
              <a:gd name="connsiteX757" fmla="*/ 5504425 w 7467663"/>
              <a:gd name="connsiteY757" fmla="*/ 848067 h 6858000"/>
              <a:gd name="connsiteX758" fmla="*/ 4968849 w 7467663"/>
              <a:gd name="connsiteY758" fmla="*/ 962318 h 6858000"/>
              <a:gd name="connsiteX759" fmla="*/ 5104039 w 7467663"/>
              <a:gd name="connsiteY759" fmla="*/ 940634 h 6858000"/>
              <a:gd name="connsiteX760" fmla="*/ 5256311 w 7467663"/>
              <a:gd name="connsiteY760" fmla="*/ 916490 h 6858000"/>
              <a:gd name="connsiteX761" fmla="*/ 5377381 w 7467663"/>
              <a:gd name="connsiteY761" fmla="*/ 912671 h 6858000"/>
              <a:gd name="connsiteX762" fmla="*/ 5460148 w 7467663"/>
              <a:gd name="connsiteY762" fmla="*/ 911442 h 6858000"/>
              <a:gd name="connsiteX763" fmla="*/ 5648971 w 7467663"/>
              <a:gd name="connsiteY763" fmla="*/ 891331 h 6858000"/>
              <a:gd name="connsiteX764" fmla="*/ 5844807 w 7467663"/>
              <a:gd name="connsiteY764" fmla="*/ 870718 h 6858000"/>
              <a:gd name="connsiteX765" fmla="*/ 5862975 w 7467663"/>
              <a:gd name="connsiteY765" fmla="*/ 869756 h 6858000"/>
              <a:gd name="connsiteX766" fmla="*/ 5920887 w 7467663"/>
              <a:gd name="connsiteY766" fmla="*/ 865929 h 6858000"/>
              <a:gd name="connsiteX767" fmla="*/ 5504425 w 7467663"/>
              <a:gd name="connsiteY767" fmla="*/ 848067 h 6858000"/>
              <a:gd name="connsiteX768" fmla="*/ 3607114 w 7467663"/>
              <a:gd name="connsiteY768" fmla="*/ 467441 h 6858000"/>
              <a:gd name="connsiteX769" fmla="*/ 3296242 w 7467663"/>
              <a:gd name="connsiteY769" fmla="*/ 807991 h 6858000"/>
              <a:gd name="connsiteX770" fmla="*/ 3174674 w 7467663"/>
              <a:gd name="connsiteY770" fmla="*/ 919759 h 6858000"/>
              <a:gd name="connsiteX771" fmla="*/ 3042978 w 7467663"/>
              <a:gd name="connsiteY771" fmla="*/ 1054894 h 6858000"/>
              <a:gd name="connsiteX772" fmla="*/ 2968914 w 7467663"/>
              <a:gd name="connsiteY772" fmla="*/ 1133756 h 6858000"/>
              <a:gd name="connsiteX773" fmla="*/ 3103823 w 7467663"/>
              <a:gd name="connsiteY773" fmla="*/ 1026814 h 6858000"/>
              <a:gd name="connsiteX774" fmla="*/ 3607114 w 7467663"/>
              <a:gd name="connsiteY774" fmla="*/ 467441 h 6858000"/>
              <a:gd name="connsiteX775" fmla="*/ 3744487 w 7467663"/>
              <a:gd name="connsiteY775" fmla="*/ 383136 h 6858000"/>
              <a:gd name="connsiteX776" fmla="*/ 3970213 w 7467663"/>
              <a:gd name="connsiteY776" fmla="*/ 995559 h 6858000"/>
              <a:gd name="connsiteX777" fmla="*/ 3744487 w 7467663"/>
              <a:gd name="connsiteY777" fmla="*/ 383136 h 6858000"/>
              <a:gd name="connsiteX778" fmla="*/ 3624562 w 7467663"/>
              <a:gd name="connsiteY778" fmla="*/ 367041 h 6858000"/>
              <a:gd name="connsiteX779" fmla="*/ 3489712 w 7467663"/>
              <a:gd name="connsiteY779" fmla="*/ 485386 h 6858000"/>
              <a:gd name="connsiteX780" fmla="*/ 3182994 w 7467663"/>
              <a:gd name="connsiteY780" fmla="*/ 828265 h 6858000"/>
              <a:gd name="connsiteX781" fmla="*/ 2892114 w 7467663"/>
              <a:gd name="connsiteY781" fmla="*/ 1172635 h 6858000"/>
              <a:gd name="connsiteX782" fmla="*/ 3021459 w 7467663"/>
              <a:gd name="connsiteY782" fmla="*/ 1035385 h 6858000"/>
              <a:gd name="connsiteX783" fmla="*/ 3153873 w 7467663"/>
              <a:gd name="connsiteY783" fmla="*/ 898971 h 6858000"/>
              <a:gd name="connsiteX784" fmla="*/ 3276511 w 7467663"/>
              <a:gd name="connsiteY784" fmla="*/ 786423 h 6858000"/>
              <a:gd name="connsiteX785" fmla="*/ 3584154 w 7467663"/>
              <a:gd name="connsiteY785" fmla="*/ 448218 h 6858000"/>
              <a:gd name="connsiteX786" fmla="*/ 3624562 w 7467663"/>
              <a:gd name="connsiteY786" fmla="*/ 367041 h 6858000"/>
              <a:gd name="connsiteX787" fmla="*/ 3766672 w 7467663"/>
              <a:gd name="connsiteY787" fmla="*/ 359429 h 6858000"/>
              <a:gd name="connsiteX788" fmla="*/ 3996338 w 7467663"/>
              <a:gd name="connsiteY788" fmla="*/ 968237 h 6858000"/>
              <a:gd name="connsiteX789" fmla="*/ 3766672 w 7467663"/>
              <a:gd name="connsiteY789" fmla="*/ 359429 h 6858000"/>
              <a:gd name="connsiteX790" fmla="*/ 5805386 w 7467663"/>
              <a:gd name="connsiteY790" fmla="*/ 239240 h 6858000"/>
              <a:gd name="connsiteX791" fmla="*/ 5736947 w 7467663"/>
              <a:gd name="connsiteY791" fmla="*/ 261367 h 6858000"/>
              <a:gd name="connsiteX792" fmla="*/ 5427012 w 7467663"/>
              <a:gd name="connsiteY792" fmla="*/ 311272 h 6858000"/>
              <a:gd name="connsiteX793" fmla="*/ 5147818 w 7467663"/>
              <a:gd name="connsiteY793" fmla="*/ 322112 h 6858000"/>
              <a:gd name="connsiteX794" fmla="*/ 5060854 w 7467663"/>
              <a:gd name="connsiteY794" fmla="*/ 311882 h 6858000"/>
              <a:gd name="connsiteX795" fmla="*/ 4945989 w 7467663"/>
              <a:gd name="connsiteY795" fmla="*/ 300516 h 6858000"/>
              <a:gd name="connsiteX796" fmla="*/ 5410479 w 7467663"/>
              <a:gd name="connsiteY796" fmla="*/ 348434 h 6858000"/>
              <a:gd name="connsiteX797" fmla="*/ 5805386 w 7467663"/>
              <a:gd name="connsiteY797" fmla="*/ 239240 h 6858000"/>
              <a:gd name="connsiteX798" fmla="*/ 5905192 w 7467663"/>
              <a:gd name="connsiteY798" fmla="*/ 163079 h 6858000"/>
              <a:gd name="connsiteX799" fmla="*/ 5865655 w 7467663"/>
              <a:gd name="connsiteY799" fmla="*/ 171901 h 6858000"/>
              <a:gd name="connsiteX800" fmla="*/ 5259740 w 7467663"/>
              <a:gd name="connsiteY800" fmla="*/ 257013 h 6858000"/>
              <a:gd name="connsiteX801" fmla="*/ 5208466 w 7467663"/>
              <a:gd name="connsiteY801" fmla="*/ 257550 h 6858000"/>
              <a:gd name="connsiteX802" fmla="*/ 4980204 w 7467663"/>
              <a:gd name="connsiteY802" fmla="*/ 271903 h 6858000"/>
              <a:gd name="connsiteX803" fmla="*/ 5068068 w 7467663"/>
              <a:gd name="connsiteY803" fmla="*/ 282244 h 6858000"/>
              <a:gd name="connsiteX804" fmla="*/ 5153231 w 7467663"/>
              <a:gd name="connsiteY804" fmla="*/ 292240 h 6858000"/>
              <a:gd name="connsiteX805" fmla="*/ 5426491 w 7467663"/>
              <a:gd name="connsiteY805" fmla="*/ 281128 h 6858000"/>
              <a:gd name="connsiteX806" fmla="*/ 5731212 w 7467663"/>
              <a:gd name="connsiteY806" fmla="*/ 231951 h 6858000"/>
              <a:gd name="connsiteX807" fmla="*/ 5905192 w 7467663"/>
              <a:gd name="connsiteY807" fmla="*/ 163079 h 6858000"/>
              <a:gd name="connsiteX808" fmla="*/ 5944437 w 7467663"/>
              <a:gd name="connsiteY808" fmla="*/ 113829 h 6858000"/>
              <a:gd name="connsiteX809" fmla="*/ 5825032 w 7467663"/>
              <a:gd name="connsiteY809" fmla="*/ 146405 h 6858000"/>
              <a:gd name="connsiteX810" fmla="*/ 4955599 w 7467663"/>
              <a:gd name="connsiteY810" fmla="*/ 247008 h 6858000"/>
              <a:gd name="connsiteX811" fmla="*/ 5210104 w 7467663"/>
              <a:gd name="connsiteY811" fmla="*/ 228123 h 6858000"/>
              <a:gd name="connsiteX812" fmla="*/ 5261015 w 7467663"/>
              <a:gd name="connsiteY812" fmla="*/ 227087 h 6858000"/>
              <a:gd name="connsiteX813" fmla="*/ 5861181 w 7467663"/>
              <a:gd name="connsiteY813" fmla="*/ 143093 h 6858000"/>
              <a:gd name="connsiteX814" fmla="*/ 5961252 w 7467663"/>
              <a:gd name="connsiteY814" fmla="*/ 114820 h 6858000"/>
              <a:gd name="connsiteX815" fmla="*/ 5944437 w 7467663"/>
              <a:gd name="connsiteY815" fmla="*/ 113829 h 6858000"/>
              <a:gd name="connsiteX816" fmla="*/ 3882765 w 7467663"/>
              <a:gd name="connsiteY816" fmla="*/ 0 h 6858000"/>
              <a:gd name="connsiteX817" fmla="*/ 3995099 w 7467663"/>
              <a:gd name="connsiteY817" fmla="*/ 0 h 6858000"/>
              <a:gd name="connsiteX818" fmla="*/ 4163818 w 7467663"/>
              <a:gd name="connsiteY818" fmla="*/ 234104 h 6858000"/>
              <a:gd name="connsiteX819" fmla="*/ 4172099 w 7467663"/>
              <a:gd name="connsiteY819" fmla="*/ 234207 h 6858000"/>
              <a:gd name="connsiteX820" fmla="*/ 4784282 w 7467663"/>
              <a:gd name="connsiteY820" fmla="*/ 276561 h 6858000"/>
              <a:gd name="connsiteX821" fmla="*/ 4801687 w 7467663"/>
              <a:gd name="connsiteY821" fmla="*/ 267764 h 6858000"/>
              <a:gd name="connsiteX822" fmla="*/ 6082788 w 7467663"/>
              <a:gd name="connsiteY822" fmla="*/ 64119 h 6858000"/>
              <a:gd name="connsiteX823" fmla="*/ 6099442 w 7467663"/>
              <a:gd name="connsiteY823" fmla="*/ 82568 h 6858000"/>
              <a:gd name="connsiteX824" fmla="*/ 4804137 w 7467663"/>
              <a:gd name="connsiteY824" fmla="*/ 320931 h 6858000"/>
              <a:gd name="connsiteX825" fmla="*/ 4227047 w 7467663"/>
              <a:gd name="connsiteY825" fmla="*/ 313415 h 6858000"/>
              <a:gd name="connsiteX826" fmla="*/ 4346041 w 7467663"/>
              <a:gd name="connsiteY826" fmla="*/ 456086 h 6858000"/>
              <a:gd name="connsiteX827" fmla="*/ 4870967 w 7467663"/>
              <a:gd name="connsiteY827" fmla="*/ 963061 h 6858000"/>
              <a:gd name="connsiteX828" fmla="*/ 4889647 w 7467663"/>
              <a:gd name="connsiteY828" fmla="*/ 957147 h 6858000"/>
              <a:gd name="connsiteX829" fmla="*/ 5422504 w 7467663"/>
              <a:gd name="connsiteY829" fmla="*/ 805191 h 6858000"/>
              <a:gd name="connsiteX830" fmla="*/ 6087656 w 7467663"/>
              <a:gd name="connsiteY830" fmla="*/ 826703 h 6858000"/>
              <a:gd name="connsiteX831" fmla="*/ 6058717 w 7467663"/>
              <a:gd name="connsiteY831" fmla="*/ 865992 h 6858000"/>
              <a:gd name="connsiteX832" fmla="*/ 4974153 w 7467663"/>
              <a:gd name="connsiteY832" fmla="*/ 1045456 h 6858000"/>
              <a:gd name="connsiteX833" fmla="*/ 5627835 w 7467663"/>
              <a:gd name="connsiteY833" fmla="*/ 1472077 h 6858000"/>
              <a:gd name="connsiteX834" fmla="*/ 5629817 w 7467663"/>
              <a:gd name="connsiteY834" fmla="*/ 1471412 h 6858000"/>
              <a:gd name="connsiteX835" fmla="*/ 5634124 w 7467663"/>
              <a:gd name="connsiteY835" fmla="*/ 1470572 h 6858000"/>
              <a:gd name="connsiteX836" fmla="*/ 5755832 w 7467663"/>
              <a:gd name="connsiteY836" fmla="*/ 1383886 h 6858000"/>
              <a:gd name="connsiteX837" fmla="*/ 6014186 w 7467663"/>
              <a:gd name="connsiteY837" fmla="*/ 1279799 h 6858000"/>
              <a:gd name="connsiteX838" fmla="*/ 6901619 w 7467663"/>
              <a:gd name="connsiteY838" fmla="*/ 1047874 h 6858000"/>
              <a:gd name="connsiteX839" fmla="*/ 6931566 w 7467663"/>
              <a:gd name="connsiteY839" fmla="*/ 1062034 h 6858000"/>
              <a:gd name="connsiteX840" fmla="*/ 5790982 w 7467663"/>
              <a:gd name="connsiteY840" fmla="*/ 1561380 h 6858000"/>
              <a:gd name="connsiteX841" fmla="*/ 6188971 w 7467663"/>
              <a:gd name="connsiteY841" fmla="*/ 1755168 h 6858000"/>
              <a:gd name="connsiteX842" fmla="*/ 6202446 w 7467663"/>
              <a:gd name="connsiteY842" fmla="*/ 1752268 h 6858000"/>
              <a:gd name="connsiteX843" fmla="*/ 7179560 w 7467663"/>
              <a:gd name="connsiteY843" fmla="*/ 1467551 h 6858000"/>
              <a:gd name="connsiteX844" fmla="*/ 7158730 w 7467663"/>
              <a:gd name="connsiteY844" fmla="*/ 1507835 h 6858000"/>
              <a:gd name="connsiteX845" fmla="*/ 6326959 w 7467663"/>
              <a:gd name="connsiteY845" fmla="*/ 1817686 h 6858000"/>
              <a:gd name="connsiteX846" fmla="*/ 6537433 w 7467663"/>
              <a:gd name="connsiteY846" fmla="*/ 1907790 h 6858000"/>
              <a:gd name="connsiteX847" fmla="*/ 6550221 w 7467663"/>
              <a:gd name="connsiteY847" fmla="*/ 1910729 h 6858000"/>
              <a:gd name="connsiteX848" fmla="*/ 6964438 w 7467663"/>
              <a:gd name="connsiteY848" fmla="*/ 2209505 h 6858000"/>
              <a:gd name="connsiteX849" fmla="*/ 7367862 w 7467663"/>
              <a:gd name="connsiteY849" fmla="*/ 2806833 h 6858000"/>
              <a:gd name="connsiteX850" fmla="*/ 7364329 w 7467663"/>
              <a:gd name="connsiteY850" fmla="*/ 2826907 h 6858000"/>
              <a:gd name="connsiteX851" fmla="*/ 7290545 w 7467663"/>
              <a:gd name="connsiteY851" fmla="*/ 2850663 h 6858000"/>
              <a:gd name="connsiteX852" fmla="*/ 6472036 w 7467663"/>
              <a:gd name="connsiteY852" fmla="*/ 1959003 h 6858000"/>
              <a:gd name="connsiteX853" fmla="*/ 5792897 w 7467663"/>
              <a:gd name="connsiteY853" fmla="*/ 1647747 h 6858000"/>
              <a:gd name="connsiteX854" fmla="*/ 5842751 w 7467663"/>
              <a:gd name="connsiteY854" fmla="*/ 1816112 h 6858000"/>
              <a:gd name="connsiteX855" fmla="*/ 5847424 w 7467663"/>
              <a:gd name="connsiteY855" fmla="*/ 1815776 h 6858000"/>
              <a:gd name="connsiteX856" fmla="*/ 6399821 w 7467663"/>
              <a:gd name="connsiteY856" fmla="*/ 2344799 h 6858000"/>
              <a:gd name="connsiteX857" fmla="*/ 6323232 w 7467663"/>
              <a:gd name="connsiteY857" fmla="*/ 2389634 h 6858000"/>
              <a:gd name="connsiteX858" fmla="*/ 5942958 w 7467663"/>
              <a:gd name="connsiteY858" fmla="*/ 2077708 h 6858000"/>
              <a:gd name="connsiteX859" fmla="*/ 5921559 w 7467663"/>
              <a:gd name="connsiteY859" fmla="*/ 2378596 h 6858000"/>
              <a:gd name="connsiteX860" fmla="*/ 5817651 w 7467663"/>
              <a:gd name="connsiteY860" fmla="*/ 3023919 h 6858000"/>
              <a:gd name="connsiteX861" fmla="*/ 5729634 w 7467663"/>
              <a:gd name="connsiteY861" fmla="*/ 3051849 h 6858000"/>
              <a:gd name="connsiteX862" fmla="*/ 5611018 w 7467663"/>
              <a:gd name="connsiteY862" fmla="*/ 2316769 h 6858000"/>
              <a:gd name="connsiteX863" fmla="*/ 5687608 w 7467663"/>
              <a:gd name="connsiteY863" fmla="*/ 2039972 h 6858000"/>
              <a:gd name="connsiteX864" fmla="*/ 5657554 w 7467663"/>
              <a:gd name="connsiteY864" fmla="*/ 1576445 h 6858000"/>
              <a:gd name="connsiteX865" fmla="*/ 5150475 w 7467663"/>
              <a:gd name="connsiteY865" fmla="*/ 1274012 h 6858000"/>
              <a:gd name="connsiteX866" fmla="*/ 5349142 w 7467663"/>
              <a:gd name="connsiteY866" fmla="*/ 2204405 h 6858000"/>
              <a:gd name="connsiteX867" fmla="*/ 5262214 w 7467663"/>
              <a:gd name="connsiteY867" fmla="*/ 2233836 h 6858000"/>
              <a:gd name="connsiteX868" fmla="*/ 4981539 w 7467663"/>
              <a:gd name="connsiteY868" fmla="*/ 1542201 h 6858000"/>
              <a:gd name="connsiteX869" fmla="*/ 4958461 w 7467663"/>
              <a:gd name="connsiteY869" fmla="*/ 1136957 h 6858000"/>
              <a:gd name="connsiteX870" fmla="*/ 4655015 w 7467663"/>
              <a:gd name="connsiteY870" fmla="*/ 891426 h 6858000"/>
              <a:gd name="connsiteX871" fmla="*/ 4348002 w 7467663"/>
              <a:gd name="connsiteY871" fmla="*/ 2205895 h 6858000"/>
              <a:gd name="connsiteX872" fmla="*/ 4262250 w 7467663"/>
              <a:gd name="connsiteY872" fmla="*/ 2219972 h 6858000"/>
              <a:gd name="connsiteX873" fmla="*/ 4550611 w 7467663"/>
              <a:gd name="connsiteY873" fmla="*/ 817540 h 6858000"/>
              <a:gd name="connsiteX874" fmla="*/ 4564418 w 7467663"/>
              <a:gd name="connsiteY874" fmla="*/ 808293 h 6858000"/>
              <a:gd name="connsiteX875" fmla="*/ 4266388 w 7467663"/>
              <a:gd name="connsiteY875" fmla="*/ 500083 h 6858000"/>
              <a:gd name="connsiteX876" fmla="*/ 4032842 w 7467663"/>
              <a:gd name="connsiteY876" fmla="*/ 211809 h 6858000"/>
              <a:gd name="connsiteX877" fmla="*/ 3882765 w 7467663"/>
              <a:gd name="connsiteY877" fmla="*/ 0 h 6858000"/>
              <a:gd name="connsiteX878" fmla="*/ 3721337 w 7467663"/>
              <a:gd name="connsiteY878" fmla="*/ 0 h 6858000"/>
              <a:gd name="connsiteX879" fmla="*/ 3797544 w 7467663"/>
              <a:gd name="connsiteY879" fmla="*/ 0 h 6858000"/>
              <a:gd name="connsiteX880" fmla="*/ 3775734 w 7467663"/>
              <a:gd name="connsiteY880" fmla="*/ 95131 h 6858000"/>
              <a:gd name="connsiteX881" fmla="*/ 3724807 w 7467663"/>
              <a:gd name="connsiteY881" fmla="*/ 272257 h 6858000"/>
              <a:gd name="connsiteX882" fmla="*/ 3726844 w 7467663"/>
              <a:gd name="connsiteY882" fmla="*/ 282988 h 6858000"/>
              <a:gd name="connsiteX883" fmla="*/ 3742664 w 7467663"/>
              <a:gd name="connsiteY883" fmla="*/ 279918 h 6858000"/>
              <a:gd name="connsiteX884" fmla="*/ 4103910 w 7467663"/>
              <a:gd name="connsiteY884" fmla="*/ 1161917 h 6858000"/>
              <a:gd name="connsiteX885" fmla="*/ 4020269 w 7467663"/>
              <a:gd name="connsiteY885" fmla="*/ 1200406 h 6858000"/>
              <a:gd name="connsiteX886" fmla="*/ 3674882 w 7467663"/>
              <a:gd name="connsiteY886" fmla="*/ 488524 h 6858000"/>
              <a:gd name="connsiteX887" fmla="*/ 3132682 w 7467663"/>
              <a:gd name="connsiteY887" fmla="*/ 1072284 h 6858000"/>
              <a:gd name="connsiteX888" fmla="*/ 2716346 w 7467663"/>
              <a:gd name="connsiteY888" fmla="*/ 1276376 h 6858000"/>
              <a:gd name="connsiteX889" fmla="*/ 2716772 w 7467663"/>
              <a:gd name="connsiteY889" fmla="*/ 1255462 h 6858000"/>
              <a:gd name="connsiteX890" fmla="*/ 3471096 w 7467663"/>
              <a:gd name="connsiteY890" fmla="*/ 437072 h 6858000"/>
              <a:gd name="connsiteX891" fmla="*/ 3639057 w 7467663"/>
              <a:gd name="connsiteY891" fmla="*/ 286334 h 6858000"/>
              <a:gd name="connsiteX892" fmla="*/ 3640309 w 7467663"/>
              <a:gd name="connsiteY892" fmla="*/ 284664 h 6858000"/>
              <a:gd name="connsiteX893" fmla="*/ 3646022 w 7467663"/>
              <a:gd name="connsiteY893" fmla="*/ 276711 h 6858000"/>
              <a:gd name="connsiteX894" fmla="*/ 3707943 w 7467663"/>
              <a:gd name="connsiteY894" fmla="*/ 65958 h 6858000"/>
              <a:gd name="connsiteX895" fmla="*/ 3721337 w 7467663"/>
              <a:gd name="connsiteY895" fmla="*/ 0 h 6858000"/>
              <a:gd name="connsiteX896" fmla="*/ 2867960 w 7467663"/>
              <a:gd name="connsiteY896" fmla="*/ 0 h 6858000"/>
              <a:gd name="connsiteX897" fmla="*/ 2926351 w 7467663"/>
              <a:gd name="connsiteY897" fmla="*/ 0 h 6858000"/>
              <a:gd name="connsiteX898" fmla="*/ 2902823 w 7467663"/>
              <a:gd name="connsiteY898" fmla="*/ 262929 h 6858000"/>
              <a:gd name="connsiteX899" fmla="*/ 2940663 w 7467663"/>
              <a:gd name="connsiteY899" fmla="*/ 140884 h 6858000"/>
              <a:gd name="connsiteX900" fmla="*/ 2947039 w 7467663"/>
              <a:gd name="connsiteY900" fmla="*/ 122524 h 6858000"/>
              <a:gd name="connsiteX901" fmla="*/ 2984316 w 7467663"/>
              <a:gd name="connsiteY901" fmla="*/ 0 h 6858000"/>
              <a:gd name="connsiteX902" fmla="*/ 3016114 w 7467663"/>
              <a:gd name="connsiteY902" fmla="*/ 0 h 6858000"/>
              <a:gd name="connsiteX903" fmla="*/ 2979949 w 7467663"/>
              <a:gd name="connsiteY903" fmla="*/ 119274 h 6858000"/>
              <a:gd name="connsiteX904" fmla="*/ 3023879 w 7467663"/>
              <a:gd name="connsiteY904" fmla="*/ 0 h 6858000"/>
              <a:gd name="connsiteX905" fmla="*/ 3105400 w 7467663"/>
              <a:gd name="connsiteY905" fmla="*/ 0 h 6858000"/>
              <a:gd name="connsiteX906" fmla="*/ 3094669 w 7467663"/>
              <a:gd name="connsiteY906" fmla="*/ 30308 h 6858000"/>
              <a:gd name="connsiteX907" fmla="*/ 2901945 w 7467663"/>
              <a:gd name="connsiteY907" fmla="*/ 466538 h 6858000"/>
              <a:gd name="connsiteX908" fmla="*/ 2815209 w 7467663"/>
              <a:gd name="connsiteY908" fmla="*/ 497361 h 6858000"/>
              <a:gd name="connsiteX909" fmla="*/ 2844845 w 7467663"/>
              <a:gd name="connsiteY909" fmla="*/ 127638 h 6858000"/>
              <a:gd name="connsiteX910" fmla="*/ 2867960 w 7467663"/>
              <a:gd name="connsiteY910" fmla="*/ 0 h 6858000"/>
              <a:gd name="connsiteX911" fmla="*/ 1057230 w 7467663"/>
              <a:gd name="connsiteY911" fmla="*/ 0 h 6858000"/>
              <a:gd name="connsiteX912" fmla="*/ 1111003 w 7467663"/>
              <a:gd name="connsiteY912" fmla="*/ 0 h 6858000"/>
              <a:gd name="connsiteX913" fmla="*/ 1125553 w 7467663"/>
              <a:gd name="connsiteY913" fmla="*/ 52588 h 6858000"/>
              <a:gd name="connsiteX914" fmla="*/ 1304276 w 7467663"/>
              <a:gd name="connsiteY914" fmla="*/ 476275 h 6858000"/>
              <a:gd name="connsiteX915" fmla="*/ 1492066 w 7467663"/>
              <a:gd name="connsiteY915" fmla="*/ 886333 h 6858000"/>
              <a:gd name="connsiteX916" fmla="*/ 1423698 w 7467663"/>
              <a:gd name="connsiteY916" fmla="*/ 710817 h 6858000"/>
              <a:gd name="connsiteX917" fmla="*/ 1357609 w 7467663"/>
              <a:gd name="connsiteY917" fmla="*/ 532892 h 6858000"/>
              <a:gd name="connsiteX918" fmla="*/ 1309550 w 7467663"/>
              <a:gd name="connsiteY918" fmla="*/ 374031 h 6858000"/>
              <a:gd name="connsiteX919" fmla="*/ 1193673 w 7467663"/>
              <a:gd name="connsiteY919" fmla="*/ 49533 h 6858000"/>
              <a:gd name="connsiteX920" fmla="*/ 1164391 w 7467663"/>
              <a:gd name="connsiteY920" fmla="*/ 0 h 6858000"/>
              <a:gd name="connsiteX921" fmla="*/ 1200666 w 7467663"/>
              <a:gd name="connsiteY921" fmla="*/ 0 h 6858000"/>
              <a:gd name="connsiteX922" fmla="*/ 1223408 w 7467663"/>
              <a:gd name="connsiteY922" fmla="*/ 38996 h 6858000"/>
              <a:gd name="connsiteX923" fmla="*/ 1339635 w 7467663"/>
              <a:gd name="connsiteY923" fmla="*/ 365517 h 6858000"/>
              <a:gd name="connsiteX924" fmla="*/ 1387469 w 7467663"/>
              <a:gd name="connsiteY924" fmla="*/ 523079 h 6858000"/>
              <a:gd name="connsiteX925" fmla="*/ 1452685 w 7467663"/>
              <a:gd name="connsiteY925" fmla="*/ 699806 h 6858000"/>
              <a:gd name="connsiteX926" fmla="*/ 1492092 w 7467663"/>
              <a:gd name="connsiteY926" fmla="*/ 800424 h 6858000"/>
              <a:gd name="connsiteX927" fmla="*/ 1455302 w 7467663"/>
              <a:gd name="connsiteY927" fmla="*/ 632913 h 6858000"/>
              <a:gd name="connsiteX928" fmla="*/ 1222336 w 7467663"/>
              <a:gd name="connsiteY928" fmla="*/ 9480 h 6858000"/>
              <a:gd name="connsiteX929" fmla="*/ 1214634 w 7467663"/>
              <a:gd name="connsiteY929" fmla="*/ 0 h 6858000"/>
              <a:gd name="connsiteX930" fmla="*/ 1289827 w 7467663"/>
              <a:gd name="connsiteY930" fmla="*/ 0 h 6858000"/>
              <a:gd name="connsiteX931" fmla="*/ 1321076 w 7467663"/>
              <a:gd name="connsiteY931" fmla="*/ 59722 h 6858000"/>
              <a:gd name="connsiteX932" fmla="*/ 1512579 w 7467663"/>
              <a:gd name="connsiteY932" fmla="*/ 626441 h 6858000"/>
              <a:gd name="connsiteX933" fmla="*/ 1506076 w 7467663"/>
              <a:gd name="connsiteY933" fmla="*/ 1089289 h 6858000"/>
              <a:gd name="connsiteX934" fmla="*/ 1486346 w 7467663"/>
              <a:gd name="connsiteY934" fmla="*/ 1079919 h 6858000"/>
              <a:gd name="connsiteX935" fmla="*/ 1070511 w 7467663"/>
              <a:gd name="connsiteY935" fmla="*/ 48609 h 6858000"/>
              <a:gd name="connsiteX936" fmla="*/ 1057230 w 7467663"/>
              <a:gd name="connsiteY936" fmla="*/ 0 h 6858000"/>
              <a:gd name="connsiteX937" fmla="*/ 43151 w 7467663"/>
              <a:gd name="connsiteY937" fmla="*/ 0 h 6858000"/>
              <a:gd name="connsiteX938" fmla="*/ 95283 w 7467663"/>
              <a:gd name="connsiteY938" fmla="*/ 0 h 6858000"/>
              <a:gd name="connsiteX939" fmla="*/ 300708 w 7467663"/>
              <a:gd name="connsiteY939" fmla="*/ 154571 h 6858000"/>
              <a:gd name="connsiteX940" fmla="*/ 530414 w 7467663"/>
              <a:gd name="connsiteY940" fmla="*/ 354673 h 6858000"/>
              <a:gd name="connsiteX941" fmla="*/ 333785 w 7467663"/>
              <a:gd name="connsiteY941" fmla="*/ 161564 h 6858000"/>
              <a:gd name="connsiteX942" fmla="*/ 147005 w 7467663"/>
              <a:gd name="connsiteY942" fmla="*/ 0 h 6858000"/>
              <a:gd name="connsiteX943" fmla="*/ 272509 w 7467663"/>
              <a:gd name="connsiteY943" fmla="*/ 0 h 6858000"/>
              <a:gd name="connsiteX944" fmla="*/ 326276 w 7467663"/>
              <a:gd name="connsiteY944" fmla="*/ 45847 h 6858000"/>
              <a:gd name="connsiteX945" fmla="*/ 823759 w 7467663"/>
              <a:gd name="connsiteY945" fmla="*/ 574145 h 6858000"/>
              <a:gd name="connsiteX946" fmla="*/ 811254 w 7467663"/>
              <a:gd name="connsiteY946" fmla="*/ 665546 h 6858000"/>
              <a:gd name="connsiteX947" fmla="*/ 154042 w 7467663"/>
              <a:gd name="connsiteY947" fmla="*/ 261522 h 6858000"/>
              <a:gd name="connsiteX948" fmla="*/ 13550 w 7467663"/>
              <a:gd name="connsiteY948" fmla="*/ 158423 h 6858000"/>
              <a:gd name="connsiteX949" fmla="*/ 0 w 7467663"/>
              <a:gd name="connsiteY949" fmla="*/ 146618 h 6858000"/>
              <a:gd name="connsiteX950" fmla="*/ 0 w 7467663"/>
              <a:gd name="connsiteY950" fmla="*/ 59161 h 6858000"/>
              <a:gd name="connsiteX951" fmla="*/ 45427 w 7467663"/>
              <a:gd name="connsiteY951" fmla="*/ 101078 h 6858000"/>
              <a:gd name="connsiteX952" fmla="*/ 630103 w 7467663"/>
              <a:gd name="connsiteY952" fmla="*/ 485885 h 6858000"/>
              <a:gd name="connsiteX953" fmla="*/ 532040 w 7467663"/>
              <a:gd name="connsiteY953" fmla="*/ 399359 h 6858000"/>
              <a:gd name="connsiteX954" fmla="*/ 517618 w 7467663"/>
              <a:gd name="connsiteY954" fmla="*/ 385726 h 6858000"/>
              <a:gd name="connsiteX955" fmla="*/ 285074 w 7467663"/>
              <a:gd name="connsiteY955" fmla="*/ 182755 h 6858000"/>
              <a:gd name="connsiteX956" fmla="*/ 43151 w 7467663"/>
              <a:gd name="connsiteY956"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88673 w 7467600"/>
              <a:gd name="connsiteY4" fmla="*/ 6610396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392158 w 7467600"/>
              <a:gd name="connsiteY16" fmla="*/ 6771365 h 6858000"/>
              <a:gd name="connsiteX17" fmla="*/ 7467600 w 7467600"/>
              <a:gd name="connsiteY17" fmla="*/ 6805948 h 6858000"/>
              <a:gd name="connsiteX18" fmla="*/ 7467600 w 7467600"/>
              <a:gd name="connsiteY18" fmla="*/ 6831490 h 6858000"/>
              <a:gd name="connsiteX19" fmla="*/ 7410696 w 7467600"/>
              <a:gd name="connsiteY19" fmla="*/ 6803861 h 6858000"/>
              <a:gd name="connsiteX20" fmla="*/ 7088673 w 7467600"/>
              <a:gd name="connsiteY20" fmla="*/ 6610396 h 6858000"/>
              <a:gd name="connsiteX21" fmla="*/ 1019354 w 7467600"/>
              <a:gd name="connsiteY21" fmla="*/ 6315006 h 6858000"/>
              <a:gd name="connsiteX22" fmla="*/ 441046 w 7467600"/>
              <a:gd name="connsiteY22" fmla="*/ 6691153 h 6858000"/>
              <a:gd name="connsiteX23" fmla="*/ 1019354 w 7467600"/>
              <a:gd name="connsiteY23" fmla="*/ 6315006 h 6858000"/>
              <a:gd name="connsiteX24" fmla="*/ 991680 w 7467600"/>
              <a:gd name="connsiteY24" fmla="*/ 6298413 h 6858000"/>
              <a:gd name="connsiteX25" fmla="*/ 409060 w 7467600"/>
              <a:gd name="connsiteY25" fmla="*/ 6671470 h 6858000"/>
              <a:gd name="connsiteX26" fmla="*/ 991680 w 7467600"/>
              <a:gd name="connsiteY26" fmla="*/ 6298413 h 6858000"/>
              <a:gd name="connsiteX27" fmla="*/ 103333 w 7467600"/>
              <a:gd name="connsiteY27" fmla="*/ 5699602 h 6858000"/>
              <a:gd name="connsiteX28" fmla="*/ 233938 w 7467600"/>
              <a:gd name="connsiteY28" fmla="*/ 5809416 h 6858000"/>
              <a:gd name="connsiteX29" fmla="*/ 883580 w 7467600"/>
              <a:gd name="connsiteY29" fmla="*/ 6180710 h 6858000"/>
              <a:gd name="connsiteX30" fmla="*/ 487337 w 7467600"/>
              <a:gd name="connsiteY30" fmla="*/ 5950182 h 6858000"/>
              <a:gd name="connsiteX31" fmla="*/ 354051 w 7467600"/>
              <a:gd name="connsiteY31" fmla="*/ 5854912 h 6858000"/>
              <a:gd name="connsiteX32" fmla="*/ 195436 w 7467600"/>
              <a:gd name="connsiteY32" fmla="*/ 5755068 h 6858000"/>
              <a:gd name="connsiteX33" fmla="*/ 103333 w 7467600"/>
              <a:gd name="connsiteY33" fmla="*/ 5699602 h 6858000"/>
              <a:gd name="connsiteX34" fmla="*/ 5539432 w 7467600"/>
              <a:gd name="connsiteY34" fmla="*/ 5642928 h 6858000"/>
              <a:gd name="connsiteX35" fmla="*/ 5555462 w 7467600"/>
              <a:gd name="connsiteY35" fmla="*/ 5694454 h 6858000"/>
              <a:gd name="connsiteX36" fmla="*/ 5828270 w 7467600"/>
              <a:gd name="connsiteY36" fmla="*/ 6320663 h 6858000"/>
              <a:gd name="connsiteX37" fmla="*/ 5947416 w 7467600"/>
              <a:gd name="connsiteY37" fmla="*/ 6574846 h 6858000"/>
              <a:gd name="connsiteX38" fmla="*/ 5539432 w 7467600"/>
              <a:gd name="connsiteY38" fmla="*/ 5642928 h 6858000"/>
              <a:gd name="connsiteX39" fmla="*/ 51253 w 7467600"/>
              <a:gd name="connsiteY39" fmla="*/ 5631825 h 6858000"/>
              <a:gd name="connsiteX40" fmla="*/ 211622 w 7467600"/>
              <a:gd name="connsiteY40" fmla="*/ 5728803 h 6858000"/>
              <a:gd name="connsiteX41" fmla="*/ 371652 w 7467600"/>
              <a:gd name="connsiteY41" fmla="*/ 5829062 h 6858000"/>
              <a:gd name="connsiteX42" fmla="*/ 505903 w 7467600"/>
              <a:gd name="connsiteY42" fmla="*/ 5925221 h 6858000"/>
              <a:gd name="connsiteX43" fmla="*/ 899240 w 7467600"/>
              <a:gd name="connsiteY43" fmla="*/ 6153068 h 6858000"/>
              <a:gd name="connsiteX44" fmla="*/ 988114 w 7467600"/>
              <a:gd name="connsiteY44" fmla="*/ 6174204 h 6858000"/>
              <a:gd name="connsiteX45" fmla="*/ 845971 w 7467600"/>
              <a:gd name="connsiteY45" fmla="*/ 6067177 h 6858000"/>
              <a:gd name="connsiteX46" fmla="*/ 448057 w 7467600"/>
              <a:gd name="connsiteY46" fmla="*/ 5841376 h 6858000"/>
              <a:gd name="connsiteX47" fmla="*/ 51253 w 7467600"/>
              <a:gd name="connsiteY47" fmla="*/ 5631825 h 6858000"/>
              <a:gd name="connsiteX48" fmla="*/ 2606687 w 7467600"/>
              <a:gd name="connsiteY48" fmla="*/ 5630718 h 6858000"/>
              <a:gd name="connsiteX49" fmla="*/ 2645658 w 7467600"/>
              <a:gd name="connsiteY49" fmla="*/ 6640259 h 6858000"/>
              <a:gd name="connsiteX50" fmla="*/ 2606687 w 7467600"/>
              <a:gd name="connsiteY50" fmla="*/ 5630718 h 6858000"/>
              <a:gd name="connsiteX51" fmla="*/ 3642057 w 7467600"/>
              <a:gd name="connsiteY51" fmla="*/ 5573487 h 6858000"/>
              <a:gd name="connsiteX52" fmla="*/ 3632981 w 7467600"/>
              <a:gd name="connsiteY52" fmla="*/ 5579437 h 6858000"/>
              <a:gd name="connsiteX53" fmla="*/ 3382436 w 7467600"/>
              <a:gd name="connsiteY53" fmla="*/ 5952726 h 6858000"/>
              <a:gd name="connsiteX54" fmla="*/ 3191929 w 7467600"/>
              <a:gd name="connsiteY54" fmla="*/ 6662669 h 6858000"/>
              <a:gd name="connsiteX55" fmla="*/ 3369898 w 7467600"/>
              <a:gd name="connsiteY55" fmla="*/ 6081771 h 6858000"/>
              <a:gd name="connsiteX56" fmla="*/ 3642057 w 7467600"/>
              <a:gd name="connsiteY56" fmla="*/ 5573487 h 6858000"/>
              <a:gd name="connsiteX57" fmla="*/ 2650666 w 7467600"/>
              <a:gd name="connsiteY57" fmla="*/ 5530686 h 6858000"/>
              <a:gd name="connsiteX58" fmla="*/ 2650249 w 7467600"/>
              <a:gd name="connsiteY58" fmla="*/ 5532101 h 6858000"/>
              <a:gd name="connsiteX59" fmla="*/ 2663808 w 7467600"/>
              <a:gd name="connsiteY59" fmla="*/ 6535215 h 6858000"/>
              <a:gd name="connsiteX60" fmla="*/ 2665418 w 7467600"/>
              <a:gd name="connsiteY60" fmla="*/ 6132756 h 6858000"/>
              <a:gd name="connsiteX61" fmla="*/ 2650666 w 7467600"/>
              <a:gd name="connsiteY61" fmla="*/ 5530686 h 6858000"/>
              <a:gd name="connsiteX62" fmla="*/ 2680277 w 7467600"/>
              <a:gd name="connsiteY62" fmla="*/ 5479204 h 6858000"/>
              <a:gd name="connsiteX63" fmla="*/ 2678972 w 7467600"/>
              <a:gd name="connsiteY63" fmla="*/ 5481582 h 6858000"/>
              <a:gd name="connsiteX64" fmla="*/ 2696666 w 7467600"/>
              <a:gd name="connsiteY64" fmla="*/ 6133836 h 6858000"/>
              <a:gd name="connsiteX65" fmla="*/ 2695769 w 7467600"/>
              <a:gd name="connsiteY65" fmla="*/ 6390955 h 6858000"/>
              <a:gd name="connsiteX66" fmla="*/ 2739893 w 7467600"/>
              <a:gd name="connsiteY66" fmla="*/ 6108357 h 6858000"/>
              <a:gd name="connsiteX67" fmla="*/ 2680277 w 7467600"/>
              <a:gd name="connsiteY67" fmla="*/ 5479204 h 6858000"/>
              <a:gd name="connsiteX68" fmla="*/ 1132195 w 7467600"/>
              <a:gd name="connsiteY68" fmla="*/ 5467980 h 6858000"/>
              <a:gd name="connsiteX69" fmla="*/ 1679056 w 7467600"/>
              <a:gd name="connsiteY69" fmla="*/ 5516907 h 6858000"/>
              <a:gd name="connsiteX70" fmla="*/ 2128648 w 7467600"/>
              <a:gd name="connsiteY70" fmla="*/ 5474249 h 6858000"/>
              <a:gd name="connsiteX71" fmla="*/ 1825619 w 7467600"/>
              <a:gd name="connsiteY71" fmla="*/ 5478447 h 6858000"/>
              <a:gd name="connsiteX72" fmla="*/ 1737798 w 7467600"/>
              <a:gd name="connsiteY72" fmla="*/ 5483353 h 6858000"/>
              <a:gd name="connsiteX73" fmla="*/ 1132195 w 7467600"/>
              <a:gd name="connsiteY73" fmla="*/ 5467980 h 6858000"/>
              <a:gd name="connsiteX74" fmla="*/ 7454976 w 7467600"/>
              <a:gd name="connsiteY74" fmla="*/ 6318297 h 6858000"/>
              <a:gd name="connsiteX75" fmla="*/ 7467600 w 7467600"/>
              <a:gd name="connsiteY75" fmla="*/ 6334256 h 6858000"/>
              <a:gd name="connsiteX76" fmla="*/ 7454976 w 7467600"/>
              <a:gd name="connsiteY76" fmla="*/ 6318297 h 6858000"/>
              <a:gd name="connsiteX77" fmla="*/ 1456157 w 7467600"/>
              <a:gd name="connsiteY77" fmla="*/ 5371404 h 6858000"/>
              <a:gd name="connsiteX78" fmla="*/ 1244432 w 7467600"/>
              <a:gd name="connsiteY78" fmla="*/ 5385601 h 6858000"/>
              <a:gd name="connsiteX79" fmla="*/ 973990 w 7467600"/>
              <a:gd name="connsiteY79" fmla="*/ 5424940 h 6858000"/>
              <a:gd name="connsiteX80" fmla="*/ 1103809 w 7467600"/>
              <a:gd name="connsiteY80" fmla="*/ 5433720 h 6858000"/>
              <a:gd name="connsiteX81" fmla="*/ 1123454 w 7467600"/>
              <a:gd name="connsiteY81" fmla="*/ 5435727 h 6858000"/>
              <a:gd name="connsiteX82" fmla="*/ 1737017 w 7467600"/>
              <a:gd name="connsiteY82" fmla="*/ 5452183 h 6858000"/>
              <a:gd name="connsiteX83" fmla="*/ 1824397 w 7467600"/>
              <a:gd name="connsiteY83" fmla="*/ 5447757 h 6858000"/>
              <a:gd name="connsiteX84" fmla="*/ 2070059 w 7467600"/>
              <a:gd name="connsiteY84" fmla="*/ 5441660 h 6858000"/>
              <a:gd name="connsiteX85" fmla="*/ 1456157 w 7467600"/>
              <a:gd name="connsiteY85" fmla="*/ 5371404 h 6858000"/>
              <a:gd name="connsiteX86" fmla="*/ 4988186 w 7467600"/>
              <a:gd name="connsiteY86" fmla="*/ 5216467 h 6858000"/>
              <a:gd name="connsiteX87" fmla="*/ 4777334 w 7467600"/>
              <a:gd name="connsiteY87" fmla="*/ 5406072 h 6858000"/>
              <a:gd name="connsiteX88" fmla="*/ 4718341 w 7467600"/>
              <a:gd name="connsiteY88" fmla="*/ 5468043 h 6858000"/>
              <a:gd name="connsiteX89" fmla="*/ 4604655 w 7467600"/>
              <a:gd name="connsiteY89" fmla="*/ 5583434 h 6858000"/>
              <a:gd name="connsiteX90" fmla="*/ 4565074 w 7467600"/>
              <a:gd name="connsiteY90" fmla="*/ 5618550 h 6858000"/>
              <a:gd name="connsiteX91" fmla="*/ 4988186 w 7467600"/>
              <a:gd name="connsiteY91" fmla="*/ 5216467 h 6858000"/>
              <a:gd name="connsiteX92" fmla="*/ 4978032 w 7467600"/>
              <a:gd name="connsiteY92" fmla="*/ 5183809 h 6858000"/>
              <a:gd name="connsiteX93" fmla="*/ 4463413 w 7467600"/>
              <a:gd name="connsiteY93" fmla="*/ 5615162 h 6858000"/>
              <a:gd name="connsiteX94" fmla="*/ 4358134 w 7467600"/>
              <a:gd name="connsiteY94" fmla="*/ 5742791 h 6858000"/>
              <a:gd name="connsiteX95" fmla="*/ 4376219 w 7467600"/>
              <a:gd name="connsiteY95" fmla="*/ 5729027 h 6858000"/>
              <a:gd name="connsiteX96" fmla="*/ 4582340 w 7467600"/>
              <a:gd name="connsiteY96" fmla="*/ 5561037 h 6858000"/>
              <a:gd name="connsiteX97" fmla="*/ 4694684 w 7467600"/>
              <a:gd name="connsiteY97" fmla="*/ 5447098 h 6858000"/>
              <a:gd name="connsiteX98" fmla="*/ 4754123 w 7467600"/>
              <a:gd name="connsiteY98" fmla="*/ 5384643 h 6858000"/>
              <a:gd name="connsiteX99" fmla="*/ 4978032 w 7467600"/>
              <a:gd name="connsiteY99" fmla="*/ 5183809 h 6858000"/>
              <a:gd name="connsiteX100" fmla="*/ 1903353 w 7467600"/>
              <a:gd name="connsiteY100" fmla="*/ 5044827 h 6858000"/>
              <a:gd name="connsiteX101" fmla="*/ 1936931 w 7467600"/>
              <a:gd name="connsiteY101" fmla="*/ 5093954 h 6858000"/>
              <a:gd name="connsiteX102" fmla="*/ 2195868 w 7467600"/>
              <a:gd name="connsiteY102" fmla="*/ 5396574 h 6858000"/>
              <a:gd name="connsiteX103" fmla="*/ 2088852 w 7467600"/>
              <a:gd name="connsiteY103" fmla="*/ 5166123 h 6858000"/>
              <a:gd name="connsiteX104" fmla="*/ 1958241 w 7467600"/>
              <a:gd name="connsiteY104" fmla="*/ 5067955 h 6858000"/>
              <a:gd name="connsiteX105" fmla="*/ 1903353 w 7467600"/>
              <a:gd name="connsiteY105" fmla="*/ 5044827 h 6858000"/>
              <a:gd name="connsiteX106" fmla="*/ 1979378 w 7467600"/>
              <a:gd name="connsiteY106" fmla="*/ 4769504 h 6858000"/>
              <a:gd name="connsiteX107" fmla="*/ 2882120 w 7467600"/>
              <a:gd name="connsiteY107" fmla="*/ 5064547 h 6858000"/>
              <a:gd name="connsiteX108" fmla="*/ 2793103 w 7467600"/>
              <a:gd name="connsiteY108" fmla="*/ 5039699 h 6858000"/>
              <a:gd name="connsiteX109" fmla="*/ 2770041 w 7467600"/>
              <a:gd name="connsiteY109" fmla="*/ 5033634 h 6858000"/>
              <a:gd name="connsiteX110" fmla="*/ 1979378 w 7467600"/>
              <a:gd name="connsiteY110" fmla="*/ 4769504 h 6858000"/>
              <a:gd name="connsiteX111" fmla="*/ 1927410 w 7467600"/>
              <a:gd name="connsiteY111" fmla="*/ 4716164 h 6858000"/>
              <a:gd name="connsiteX112" fmla="*/ 1959587 w 7467600"/>
              <a:gd name="connsiteY112" fmla="*/ 4728849 h 6858000"/>
              <a:gd name="connsiteX113" fmla="*/ 2777707 w 7467600"/>
              <a:gd name="connsiteY113" fmla="*/ 5003991 h 6858000"/>
              <a:gd name="connsiteX114" fmla="*/ 2800768 w 7467600"/>
              <a:gd name="connsiteY114" fmla="*/ 5010056 h 6858000"/>
              <a:gd name="connsiteX115" fmla="*/ 2879408 w 7467600"/>
              <a:gd name="connsiteY115" fmla="*/ 5031590 h 6858000"/>
              <a:gd name="connsiteX116" fmla="*/ 2862295 w 7467600"/>
              <a:gd name="connsiteY116" fmla="*/ 5022958 h 6858000"/>
              <a:gd name="connsiteX117" fmla="*/ 2813343 w 7467600"/>
              <a:gd name="connsiteY117" fmla="*/ 4998369 h 6858000"/>
              <a:gd name="connsiteX118" fmla="*/ 2646245 w 7467600"/>
              <a:gd name="connsiteY118" fmla="*/ 4930999 h 6858000"/>
              <a:gd name="connsiteX119" fmla="*/ 1999243 w 7467600"/>
              <a:gd name="connsiteY119" fmla="*/ 4730524 h 6858000"/>
              <a:gd name="connsiteX120" fmla="*/ 1979527 w 7467600"/>
              <a:gd name="connsiteY120" fmla="*/ 4726651 h 6858000"/>
              <a:gd name="connsiteX121" fmla="*/ 1927410 w 7467600"/>
              <a:gd name="connsiteY121" fmla="*/ 4716164 h 6858000"/>
              <a:gd name="connsiteX122" fmla="*/ 1997014 w 7467600"/>
              <a:gd name="connsiteY122" fmla="*/ 4698007 h 6858000"/>
              <a:gd name="connsiteX123" fmla="*/ 2005458 w 7467600"/>
              <a:gd name="connsiteY123" fmla="*/ 4699540 h 6858000"/>
              <a:gd name="connsiteX124" fmla="*/ 2657186 w 7467600"/>
              <a:gd name="connsiteY124" fmla="*/ 4901687 h 6858000"/>
              <a:gd name="connsiteX125" fmla="*/ 2826662 w 7467600"/>
              <a:gd name="connsiteY125" fmla="*/ 4970362 h 6858000"/>
              <a:gd name="connsiteX126" fmla="*/ 2876100 w 7467600"/>
              <a:gd name="connsiteY126" fmla="*/ 4995397 h 6858000"/>
              <a:gd name="connsiteX127" fmla="*/ 3042600 w 7467600"/>
              <a:gd name="connsiteY127" fmla="*/ 5059532 h 6858000"/>
              <a:gd name="connsiteX128" fmla="*/ 1997014 w 7467600"/>
              <a:gd name="connsiteY128" fmla="*/ 4698007 h 6858000"/>
              <a:gd name="connsiteX129" fmla="*/ 2305292 w 7467600"/>
              <a:gd name="connsiteY129" fmla="*/ 4219492 h 6858000"/>
              <a:gd name="connsiteX130" fmla="*/ 3360922 w 7467600"/>
              <a:gd name="connsiteY130" fmla="*/ 4529373 h 6858000"/>
              <a:gd name="connsiteX131" fmla="*/ 3492420 w 7467600"/>
              <a:gd name="connsiteY131" fmla="*/ 4510145 h 6858000"/>
              <a:gd name="connsiteX132" fmla="*/ 3364086 w 7467600"/>
              <a:gd name="connsiteY132" fmla="*/ 4480340 h 6858000"/>
              <a:gd name="connsiteX133" fmla="*/ 3225818 w 7467600"/>
              <a:gd name="connsiteY133" fmla="*/ 4411822 h 6858000"/>
              <a:gd name="connsiteX134" fmla="*/ 3129696 w 7467600"/>
              <a:gd name="connsiteY134" fmla="*/ 4360704 h 6858000"/>
              <a:gd name="connsiteX135" fmla="*/ 2814545 w 7467600"/>
              <a:gd name="connsiteY135" fmla="*/ 4282955 h 6858000"/>
              <a:gd name="connsiteX136" fmla="*/ 2305292 w 7467600"/>
              <a:gd name="connsiteY136" fmla="*/ 4219492 h 6858000"/>
              <a:gd name="connsiteX137" fmla="*/ 2626982 w 7467600"/>
              <a:gd name="connsiteY137" fmla="*/ 4206450 h 6858000"/>
              <a:gd name="connsiteX138" fmla="*/ 2490617 w 7467600"/>
              <a:gd name="connsiteY138" fmla="*/ 4206951 h 6858000"/>
              <a:gd name="connsiteX139" fmla="*/ 2819869 w 7467600"/>
              <a:gd name="connsiteY139" fmla="*/ 4252936 h 6858000"/>
              <a:gd name="connsiteX140" fmla="*/ 3143018 w 7467600"/>
              <a:gd name="connsiteY140" fmla="*/ 4332698 h 6858000"/>
              <a:gd name="connsiteX141" fmla="*/ 3241520 w 7467600"/>
              <a:gd name="connsiteY141" fmla="*/ 4385112 h 6858000"/>
              <a:gd name="connsiteX142" fmla="*/ 3374575 w 7467600"/>
              <a:gd name="connsiteY142" fmla="*/ 4451517 h 6858000"/>
              <a:gd name="connsiteX143" fmla="*/ 3505221 w 7467600"/>
              <a:gd name="connsiteY143" fmla="*/ 4480757 h 6858000"/>
              <a:gd name="connsiteX144" fmla="*/ 2626982 w 7467600"/>
              <a:gd name="connsiteY144" fmla="*/ 4206450 h 6858000"/>
              <a:gd name="connsiteX145" fmla="*/ 1310106 w 7467600"/>
              <a:gd name="connsiteY145" fmla="*/ 3943217 h 6858000"/>
              <a:gd name="connsiteX146" fmla="*/ 854994 w 7467600"/>
              <a:gd name="connsiteY146" fmla="*/ 4399136 h 6858000"/>
              <a:gd name="connsiteX147" fmla="*/ 742462 w 7467600"/>
              <a:gd name="connsiteY147" fmla="*/ 4594648 h 6858000"/>
              <a:gd name="connsiteX148" fmla="*/ 820602 w 7467600"/>
              <a:gd name="connsiteY148" fmla="*/ 4485915 h 6858000"/>
              <a:gd name="connsiteX149" fmla="*/ 878295 w 7467600"/>
              <a:gd name="connsiteY149" fmla="*/ 4403594 h 6858000"/>
              <a:gd name="connsiteX150" fmla="*/ 1240607 w 7467600"/>
              <a:gd name="connsiteY150" fmla="*/ 4010401 h 6858000"/>
              <a:gd name="connsiteX151" fmla="*/ 1310106 w 7467600"/>
              <a:gd name="connsiteY151" fmla="*/ 3943217 h 6858000"/>
              <a:gd name="connsiteX152" fmla="*/ 1423113 w 7467600"/>
              <a:gd name="connsiteY152" fmla="*/ 3874565 h 6858000"/>
              <a:gd name="connsiteX153" fmla="*/ 1260565 w 7467600"/>
              <a:gd name="connsiteY153" fmla="*/ 4031982 h 6858000"/>
              <a:gd name="connsiteX154" fmla="*/ 901900 w 7467600"/>
              <a:gd name="connsiteY154" fmla="*/ 4421236 h 6858000"/>
              <a:gd name="connsiteX155" fmla="*/ 845044 w 7467600"/>
              <a:gd name="connsiteY155" fmla="*/ 4502436 h 6858000"/>
              <a:gd name="connsiteX156" fmla="*/ 685926 w 7467600"/>
              <a:gd name="connsiteY156" fmla="*/ 4703069 h 6858000"/>
              <a:gd name="connsiteX157" fmla="*/ 684248 w 7467600"/>
              <a:gd name="connsiteY157" fmla="*/ 4706721 h 6858000"/>
              <a:gd name="connsiteX158" fmla="*/ 1423113 w 7467600"/>
              <a:gd name="connsiteY158" fmla="*/ 3874565 h 6858000"/>
              <a:gd name="connsiteX159" fmla="*/ 3316479 w 7467600"/>
              <a:gd name="connsiteY159" fmla="*/ 3872136 h 6858000"/>
              <a:gd name="connsiteX160" fmla="*/ 3546806 w 7467600"/>
              <a:gd name="connsiteY160" fmla="*/ 4356139 h 6858000"/>
              <a:gd name="connsiteX161" fmla="*/ 3364433 w 7467600"/>
              <a:gd name="connsiteY161" fmla="*/ 3953121 h 6858000"/>
              <a:gd name="connsiteX162" fmla="*/ 3316479 w 7467600"/>
              <a:gd name="connsiteY162" fmla="*/ 3872136 h 6858000"/>
              <a:gd name="connsiteX163" fmla="*/ 3291335 w 7467600"/>
              <a:gd name="connsiteY163" fmla="*/ 3767420 h 6858000"/>
              <a:gd name="connsiteX164" fmla="*/ 3390805 w 7467600"/>
              <a:gd name="connsiteY164" fmla="*/ 3937163 h 6858000"/>
              <a:gd name="connsiteX165" fmla="*/ 3579062 w 7467600"/>
              <a:gd name="connsiteY165" fmla="*/ 4359040 h 6858000"/>
              <a:gd name="connsiteX166" fmla="*/ 3467355 w 7467600"/>
              <a:gd name="connsiteY166" fmla="*/ 3988130 h 6858000"/>
              <a:gd name="connsiteX167" fmla="*/ 3310753 w 7467600"/>
              <a:gd name="connsiteY167" fmla="*/ 3787140 h 6858000"/>
              <a:gd name="connsiteX168" fmla="*/ 3291335 w 7467600"/>
              <a:gd name="connsiteY168" fmla="*/ 3767420 h 6858000"/>
              <a:gd name="connsiteX169" fmla="*/ 1635889 w 7467600"/>
              <a:gd name="connsiteY169" fmla="*/ 3709494 h 6858000"/>
              <a:gd name="connsiteX170" fmla="*/ 1634800 w 7467600"/>
              <a:gd name="connsiteY170" fmla="*/ 3731111 h 6858000"/>
              <a:gd name="connsiteX171" fmla="*/ 1635889 w 7467600"/>
              <a:gd name="connsiteY171" fmla="*/ 3709494 h 6858000"/>
              <a:gd name="connsiteX172" fmla="*/ 1510397 w 7467600"/>
              <a:gd name="connsiteY172" fmla="*/ 3684705 h 6858000"/>
              <a:gd name="connsiteX173" fmla="*/ 1146550 w 7467600"/>
              <a:gd name="connsiteY173" fmla="*/ 3802012 h 6858000"/>
              <a:gd name="connsiteX174" fmla="*/ 698834 w 7467600"/>
              <a:gd name="connsiteY174" fmla="*/ 3952272 h 6858000"/>
              <a:gd name="connsiteX175" fmla="*/ 34256 w 7467600"/>
              <a:gd name="connsiteY175" fmla="*/ 4347603 h 6858000"/>
              <a:gd name="connsiteX176" fmla="*/ 527241 w 7467600"/>
              <a:gd name="connsiteY176" fmla="*/ 4065078 h 6858000"/>
              <a:gd name="connsiteX177" fmla="*/ 1510397 w 7467600"/>
              <a:gd name="connsiteY177" fmla="*/ 3684705 h 6858000"/>
              <a:gd name="connsiteX178" fmla="*/ 1313114 w 7467600"/>
              <a:gd name="connsiteY178" fmla="*/ 3655216 h 6858000"/>
              <a:gd name="connsiteX179" fmla="*/ 1109304 w 7467600"/>
              <a:gd name="connsiteY179" fmla="*/ 3669030 h 6858000"/>
              <a:gd name="connsiteX180" fmla="*/ 8129 w 7467600"/>
              <a:gd name="connsiteY180" fmla="*/ 4330519 h 6858000"/>
              <a:gd name="connsiteX181" fmla="*/ 687572 w 7467600"/>
              <a:gd name="connsiteY181" fmla="*/ 3925629 h 6858000"/>
              <a:gd name="connsiteX182" fmla="*/ 1138365 w 7467600"/>
              <a:gd name="connsiteY182" fmla="*/ 3774515 h 6858000"/>
              <a:gd name="connsiteX183" fmla="*/ 1505579 w 7467600"/>
              <a:gd name="connsiteY183" fmla="*/ 3655526 h 6858000"/>
              <a:gd name="connsiteX184" fmla="*/ 1313114 w 7467600"/>
              <a:gd name="connsiteY184" fmla="*/ 3655216 h 6858000"/>
              <a:gd name="connsiteX185" fmla="*/ 3655073 w 7467600"/>
              <a:gd name="connsiteY185" fmla="*/ 3650884 h 6858000"/>
              <a:gd name="connsiteX186" fmla="*/ 3989938 w 7467600"/>
              <a:gd name="connsiteY186" fmla="*/ 3991685 h 6858000"/>
              <a:gd name="connsiteX187" fmla="*/ 4393907 w 7467600"/>
              <a:gd name="connsiteY187" fmla="*/ 4261258 h 6858000"/>
              <a:gd name="connsiteX188" fmla="*/ 4648051 w 7467600"/>
              <a:gd name="connsiteY188" fmla="*/ 4374051 h 6858000"/>
              <a:gd name="connsiteX189" fmla="*/ 4383389 w 7467600"/>
              <a:gd name="connsiteY189" fmla="*/ 4184369 h 6858000"/>
              <a:gd name="connsiteX190" fmla="*/ 4165508 w 7467600"/>
              <a:gd name="connsiteY190" fmla="*/ 4035196 h 6858000"/>
              <a:gd name="connsiteX191" fmla="*/ 4068162 w 7467600"/>
              <a:gd name="connsiteY191" fmla="*/ 3953394 h 6858000"/>
              <a:gd name="connsiteX192" fmla="*/ 3981416 w 7467600"/>
              <a:gd name="connsiteY192" fmla="*/ 3880482 h 6858000"/>
              <a:gd name="connsiteX193" fmla="*/ 3800147 w 7467600"/>
              <a:gd name="connsiteY193" fmla="*/ 3749872 h 6858000"/>
              <a:gd name="connsiteX194" fmla="*/ 3655073 w 7467600"/>
              <a:gd name="connsiteY194" fmla="*/ 3650884 h 6858000"/>
              <a:gd name="connsiteX195" fmla="*/ 3670252 w 7467600"/>
              <a:gd name="connsiteY195" fmla="*/ 3622798 h 6858000"/>
              <a:gd name="connsiteX196" fmla="*/ 3817258 w 7467600"/>
              <a:gd name="connsiteY196" fmla="*/ 3723577 h 6858000"/>
              <a:gd name="connsiteX197" fmla="*/ 4000461 w 7467600"/>
              <a:gd name="connsiteY197" fmla="*/ 3855966 h 6858000"/>
              <a:gd name="connsiteX198" fmla="*/ 4088180 w 7467600"/>
              <a:gd name="connsiteY198" fmla="*/ 3929774 h 6858000"/>
              <a:gd name="connsiteX199" fmla="*/ 4184555 w 7467600"/>
              <a:gd name="connsiteY199" fmla="*/ 4010683 h 6858000"/>
              <a:gd name="connsiteX200" fmla="*/ 4399563 w 7467600"/>
              <a:gd name="connsiteY200" fmla="*/ 4158106 h 6858000"/>
              <a:gd name="connsiteX201" fmla="*/ 4684469 w 7467600"/>
              <a:gd name="connsiteY201" fmla="*/ 4364680 h 6858000"/>
              <a:gd name="connsiteX202" fmla="*/ 4690271 w 7467600"/>
              <a:gd name="connsiteY202" fmla="*/ 4370034 h 6858000"/>
              <a:gd name="connsiteX203" fmla="*/ 4136093 w 7467600"/>
              <a:gd name="connsiteY203" fmla="*/ 3858466 h 6858000"/>
              <a:gd name="connsiteX204" fmla="*/ 3670252 w 7467600"/>
              <a:gd name="connsiteY204" fmla="*/ 3622798 h 6858000"/>
              <a:gd name="connsiteX205" fmla="*/ 4440129 w 7467600"/>
              <a:gd name="connsiteY205" fmla="*/ 3448571 h 6858000"/>
              <a:gd name="connsiteX206" fmla="*/ 4856525 w 7467600"/>
              <a:gd name="connsiteY206" fmla="*/ 3915351 h 6858000"/>
              <a:gd name="connsiteX207" fmla="*/ 5059055 w 7467600"/>
              <a:gd name="connsiteY207" fmla="*/ 4108918 h 6858000"/>
              <a:gd name="connsiteX208" fmla="*/ 5290070 w 7467600"/>
              <a:gd name="connsiteY208" fmla="*/ 4263619 h 6858000"/>
              <a:gd name="connsiteX209" fmla="*/ 4834991 w 7467600"/>
              <a:gd name="connsiteY209" fmla="*/ 3830985 h 6858000"/>
              <a:gd name="connsiteX210" fmla="*/ 4440129 w 7467600"/>
              <a:gd name="connsiteY210" fmla="*/ 3448571 h 6858000"/>
              <a:gd name="connsiteX211" fmla="*/ 4441737 w 7467600"/>
              <a:gd name="connsiteY211" fmla="*/ 3399734 h 6858000"/>
              <a:gd name="connsiteX212" fmla="*/ 4431236 w 7467600"/>
              <a:gd name="connsiteY212" fmla="*/ 3400954 h 6858000"/>
              <a:gd name="connsiteX213" fmla="*/ 4557150 w 7467600"/>
              <a:gd name="connsiteY213" fmla="*/ 3510023 h 6858000"/>
              <a:gd name="connsiteX214" fmla="*/ 4856936 w 7467600"/>
              <a:gd name="connsiteY214" fmla="*/ 3809146 h 6858000"/>
              <a:gd name="connsiteX215" fmla="*/ 5111996 w 7467600"/>
              <a:gd name="connsiteY215" fmla="*/ 4065759 h 6858000"/>
              <a:gd name="connsiteX216" fmla="*/ 5388878 w 7467600"/>
              <a:gd name="connsiteY216" fmla="*/ 4300185 h 6858000"/>
              <a:gd name="connsiteX217" fmla="*/ 5425556 w 7467600"/>
              <a:gd name="connsiteY217" fmla="*/ 4308967 h 6858000"/>
              <a:gd name="connsiteX218" fmla="*/ 4943646 w 7467600"/>
              <a:gd name="connsiteY218" fmla="*/ 3822916 h 6858000"/>
              <a:gd name="connsiteX219" fmla="*/ 4594837 w 7467600"/>
              <a:gd name="connsiteY219" fmla="*/ 3532274 h 6858000"/>
              <a:gd name="connsiteX220" fmla="*/ 4441737 w 7467600"/>
              <a:gd name="connsiteY220" fmla="*/ 3399734 h 6858000"/>
              <a:gd name="connsiteX221" fmla="*/ 5425834 w 7467600"/>
              <a:gd name="connsiteY221" fmla="*/ 3162785 h 6858000"/>
              <a:gd name="connsiteX222" fmla="*/ 5401644 w 7467600"/>
              <a:gd name="connsiteY222" fmla="*/ 3617847 h 6858000"/>
              <a:gd name="connsiteX223" fmla="*/ 5467256 w 7467600"/>
              <a:gd name="connsiteY223" fmla="*/ 4175494 h 6858000"/>
              <a:gd name="connsiteX224" fmla="*/ 5448069 w 7467600"/>
              <a:gd name="connsiteY224" fmla="*/ 3567554 h 6858000"/>
              <a:gd name="connsiteX225" fmla="*/ 5425834 w 7467600"/>
              <a:gd name="connsiteY225" fmla="*/ 3162785 h 6858000"/>
              <a:gd name="connsiteX226" fmla="*/ 1318687 w 7467600"/>
              <a:gd name="connsiteY226" fmla="*/ 3113840 h 6858000"/>
              <a:gd name="connsiteX227" fmla="*/ 1066793 w 7467600"/>
              <a:gd name="connsiteY227" fmla="*/ 3212171 h 6858000"/>
              <a:gd name="connsiteX228" fmla="*/ 993319 w 7467600"/>
              <a:gd name="connsiteY228" fmla="*/ 3247648 h 6858000"/>
              <a:gd name="connsiteX229" fmla="*/ 853081 w 7467600"/>
              <a:gd name="connsiteY229" fmla="*/ 3312410 h 6858000"/>
              <a:gd name="connsiteX230" fmla="*/ 805957 w 7467600"/>
              <a:gd name="connsiteY230" fmla="*/ 3330443 h 6858000"/>
              <a:gd name="connsiteX231" fmla="*/ 1318687 w 7467600"/>
              <a:gd name="connsiteY231" fmla="*/ 3113840 h 6858000"/>
              <a:gd name="connsiteX232" fmla="*/ 5453702 w 7467600"/>
              <a:gd name="connsiteY232" fmla="*/ 3090882 h 6858000"/>
              <a:gd name="connsiteX233" fmla="*/ 5480135 w 7467600"/>
              <a:gd name="connsiteY233" fmla="*/ 3565802 h 6858000"/>
              <a:gd name="connsiteX234" fmla="*/ 5499023 w 7467600"/>
              <a:gd name="connsiteY234" fmla="*/ 4166310 h 6858000"/>
              <a:gd name="connsiteX235" fmla="*/ 5547022 w 7467600"/>
              <a:gd name="connsiteY235" fmla="*/ 3607838 h 6858000"/>
              <a:gd name="connsiteX236" fmla="*/ 5515964 w 7467600"/>
              <a:gd name="connsiteY236" fmla="*/ 3378541 h 6858000"/>
              <a:gd name="connsiteX237" fmla="*/ 5453702 w 7467600"/>
              <a:gd name="connsiteY237" fmla="*/ 3090882 h 6858000"/>
              <a:gd name="connsiteX238" fmla="*/ 1238695 w 7467600"/>
              <a:gd name="connsiteY238" fmla="*/ 3076820 h 6858000"/>
              <a:gd name="connsiteX239" fmla="*/ 716371 w 7467600"/>
              <a:gd name="connsiteY239" fmla="*/ 3293249 h 6858000"/>
              <a:gd name="connsiteX240" fmla="*/ 579522 w 7467600"/>
              <a:gd name="connsiteY240" fmla="*/ 3371759 h 6858000"/>
              <a:gd name="connsiteX241" fmla="*/ 600288 w 7467600"/>
              <a:gd name="connsiteY241" fmla="*/ 3365555 h 6858000"/>
              <a:gd name="connsiteX242" fmla="*/ 840692 w 7467600"/>
              <a:gd name="connsiteY242" fmla="*/ 3284921 h 6858000"/>
              <a:gd name="connsiteX243" fmla="*/ 979248 w 7467600"/>
              <a:gd name="connsiteY243" fmla="*/ 3221003 h 6858000"/>
              <a:gd name="connsiteX244" fmla="*/ 1053282 w 7467600"/>
              <a:gd name="connsiteY244" fmla="*/ 3185247 h 6858000"/>
              <a:gd name="connsiteX245" fmla="*/ 1320603 w 7467600"/>
              <a:gd name="connsiteY245" fmla="*/ 3081281 h 6858000"/>
              <a:gd name="connsiteX246" fmla="*/ 1238695 w 7467600"/>
              <a:gd name="connsiteY246" fmla="*/ 3076820 h 6858000"/>
              <a:gd name="connsiteX247" fmla="*/ 5425627 w 7467600"/>
              <a:gd name="connsiteY247" fmla="*/ 2954192 h 6858000"/>
              <a:gd name="connsiteX248" fmla="*/ 5470770 w 7467600"/>
              <a:gd name="connsiteY248" fmla="*/ 3005435 h 6858000"/>
              <a:gd name="connsiteX249" fmla="*/ 5519779 w 7467600"/>
              <a:gd name="connsiteY249" fmla="*/ 4359223 h 6858000"/>
              <a:gd name="connsiteX250" fmla="*/ 5520293 w 7467600"/>
              <a:gd name="connsiteY250" fmla="*/ 4360602 h 6858000"/>
              <a:gd name="connsiteX251" fmla="*/ 5767221 w 7467600"/>
              <a:gd name="connsiteY251" fmla="*/ 4665564 h 6858000"/>
              <a:gd name="connsiteX252" fmla="*/ 6937169 w 7467600"/>
              <a:gd name="connsiteY252" fmla="*/ 4815941 h 6858000"/>
              <a:gd name="connsiteX253" fmla="*/ 6953922 w 7467600"/>
              <a:gd name="connsiteY253" fmla="*/ 4890068 h 6858000"/>
              <a:gd name="connsiteX254" fmla="*/ 6071359 w 7467600"/>
              <a:gd name="connsiteY254" fmla="*/ 4770770 h 6858000"/>
              <a:gd name="connsiteX255" fmla="*/ 6038839 w 7467600"/>
              <a:gd name="connsiteY255" fmla="*/ 4764474 h 6858000"/>
              <a:gd name="connsiteX256" fmla="*/ 6038706 w 7467600"/>
              <a:gd name="connsiteY256" fmla="*/ 4763847 h 6858000"/>
              <a:gd name="connsiteX257" fmla="*/ 6037784 w 7467600"/>
              <a:gd name="connsiteY257" fmla="*/ 4764270 h 6858000"/>
              <a:gd name="connsiteX258" fmla="*/ 6038839 w 7467600"/>
              <a:gd name="connsiteY258" fmla="*/ 4764474 h 6858000"/>
              <a:gd name="connsiteX259" fmla="*/ 6040338 w 7467600"/>
              <a:gd name="connsiteY259" fmla="*/ 4771418 h 6858000"/>
              <a:gd name="connsiteX260" fmla="*/ 6024488 w 7467600"/>
              <a:gd name="connsiteY260" fmla="*/ 4809903 h 6858000"/>
              <a:gd name="connsiteX261" fmla="*/ 5599771 w 7467600"/>
              <a:gd name="connsiteY261" fmla="*/ 5509652 h 6858000"/>
              <a:gd name="connsiteX262" fmla="*/ 5548843 w 7467600"/>
              <a:gd name="connsiteY262" fmla="*/ 5563845 h 6858000"/>
              <a:gd name="connsiteX263" fmla="*/ 5940952 w 7467600"/>
              <a:gd name="connsiteY263" fmla="*/ 6250028 h 6858000"/>
              <a:gd name="connsiteX264" fmla="*/ 6043441 w 7467600"/>
              <a:gd name="connsiteY264" fmla="*/ 6665847 h 6858000"/>
              <a:gd name="connsiteX265" fmla="*/ 6093432 w 7467600"/>
              <a:gd name="connsiteY265" fmla="*/ 6858000 h 6858000"/>
              <a:gd name="connsiteX266" fmla="*/ 6034344 w 7467600"/>
              <a:gd name="connsiteY266" fmla="*/ 6858000 h 6858000"/>
              <a:gd name="connsiteX267" fmla="*/ 6026679 w 7467600"/>
              <a:gd name="connsiteY267" fmla="*/ 6836959 h 6858000"/>
              <a:gd name="connsiteX268" fmla="*/ 5800441 w 7467600"/>
              <a:gd name="connsiteY268" fmla="*/ 6335286 h 6858000"/>
              <a:gd name="connsiteX269" fmla="*/ 5526562 w 7467600"/>
              <a:gd name="connsiteY269" fmla="*/ 5705388 h 6858000"/>
              <a:gd name="connsiteX270" fmla="*/ 5519640 w 7467600"/>
              <a:gd name="connsiteY270" fmla="*/ 5683774 h 6858000"/>
              <a:gd name="connsiteX271" fmla="*/ 5844559 w 7467600"/>
              <a:gd name="connsiteY271" fmla="*/ 6553349 h 6858000"/>
              <a:gd name="connsiteX272" fmla="*/ 5975994 w 7467600"/>
              <a:gd name="connsiteY272" fmla="*/ 6858000 h 6858000"/>
              <a:gd name="connsiteX273" fmla="*/ 5898547 w 7467600"/>
              <a:gd name="connsiteY273" fmla="*/ 6858000 h 6858000"/>
              <a:gd name="connsiteX274" fmla="*/ 5682041 w 7467600"/>
              <a:gd name="connsiteY274" fmla="*/ 6355860 h 6858000"/>
              <a:gd name="connsiteX275" fmla="*/ 5461758 w 7467600"/>
              <a:gd name="connsiteY275" fmla="*/ 5820220 h 6858000"/>
              <a:gd name="connsiteX276" fmla="*/ 5237282 w 7467600"/>
              <a:gd name="connsiteY276" fmla="*/ 6579086 h 6858000"/>
              <a:gd name="connsiteX277" fmla="*/ 5115009 w 7467600"/>
              <a:gd name="connsiteY277" fmla="*/ 6858000 h 6858000"/>
              <a:gd name="connsiteX278" fmla="*/ 5028074 w 7467600"/>
              <a:gd name="connsiteY278" fmla="*/ 6858000 h 6858000"/>
              <a:gd name="connsiteX279" fmla="*/ 5079508 w 7467600"/>
              <a:gd name="connsiteY279" fmla="*/ 6749074 h 6858000"/>
              <a:gd name="connsiteX280" fmla="*/ 5371846 w 7467600"/>
              <a:gd name="connsiteY280" fmla="*/ 5924413 h 6858000"/>
              <a:gd name="connsiteX281" fmla="*/ 5270512 w 7467600"/>
              <a:gd name="connsiteY281" fmla="*/ 6138975 h 6858000"/>
              <a:gd name="connsiteX282" fmla="*/ 5062409 w 7467600"/>
              <a:gd name="connsiteY282" fmla="*/ 6653544 h 6858000"/>
              <a:gd name="connsiteX283" fmla="*/ 5036628 w 7467600"/>
              <a:gd name="connsiteY283" fmla="*/ 6754247 h 6858000"/>
              <a:gd name="connsiteX284" fmla="*/ 5009112 w 7467600"/>
              <a:gd name="connsiteY284" fmla="*/ 6858000 h 6858000"/>
              <a:gd name="connsiteX285" fmla="*/ 4976679 w 7467600"/>
              <a:gd name="connsiteY285" fmla="*/ 6858000 h 6858000"/>
              <a:gd name="connsiteX286" fmla="*/ 5006537 w 7467600"/>
              <a:gd name="connsiteY286" fmla="*/ 6747068 h 6858000"/>
              <a:gd name="connsiteX287" fmla="*/ 5032723 w 7467600"/>
              <a:gd name="connsiteY287" fmla="*/ 6644957 h 6858000"/>
              <a:gd name="connsiteX288" fmla="*/ 5242949 w 7467600"/>
              <a:gd name="connsiteY288" fmla="*/ 6125175 h 6858000"/>
              <a:gd name="connsiteX289" fmla="*/ 5286321 w 7467600"/>
              <a:gd name="connsiteY289" fmla="*/ 6033555 h 6858000"/>
              <a:gd name="connsiteX290" fmla="*/ 5008210 w 7467600"/>
              <a:gd name="connsiteY290" fmla="*/ 6649194 h 6858000"/>
              <a:gd name="connsiteX291" fmla="*/ 4986321 w 7467600"/>
              <a:gd name="connsiteY291" fmla="*/ 6765687 h 6858000"/>
              <a:gd name="connsiteX292" fmla="*/ 4973474 w 7467600"/>
              <a:gd name="connsiteY292" fmla="*/ 6858000 h 6858000"/>
              <a:gd name="connsiteX293" fmla="*/ 4907178 w 7467600"/>
              <a:gd name="connsiteY293" fmla="*/ 6858000 h 6858000"/>
              <a:gd name="connsiteX294" fmla="*/ 4910810 w 7467600"/>
              <a:gd name="connsiteY294" fmla="*/ 6829660 h 6858000"/>
              <a:gd name="connsiteX295" fmla="*/ 4987461 w 7467600"/>
              <a:gd name="connsiteY295" fmla="*/ 6432994 h 6858000"/>
              <a:gd name="connsiteX296" fmla="*/ 5179262 w 7467600"/>
              <a:gd name="connsiteY296" fmla="*/ 6035044 h 6858000"/>
              <a:gd name="connsiteX297" fmla="*/ 4689678 w 7467600"/>
              <a:gd name="connsiteY297" fmla="*/ 6440241 h 6858000"/>
              <a:gd name="connsiteX298" fmla="*/ 4477543 w 7467600"/>
              <a:gd name="connsiteY298" fmla="*/ 6674836 h 6858000"/>
              <a:gd name="connsiteX299" fmla="*/ 4329957 w 7467600"/>
              <a:gd name="connsiteY299" fmla="*/ 6858000 h 6858000"/>
              <a:gd name="connsiteX300" fmla="*/ 4218595 w 7467600"/>
              <a:gd name="connsiteY300" fmla="*/ 6858000 h 6858000"/>
              <a:gd name="connsiteX301" fmla="*/ 4368888 w 7467600"/>
              <a:gd name="connsiteY301" fmla="*/ 6668412 h 6858000"/>
              <a:gd name="connsiteX302" fmla="*/ 4563091 w 7467600"/>
              <a:gd name="connsiteY302" fmla="*/ 6442508 h 6858000"/>
              <a:gd name="connsiteX303" fmla="*/ 5387324 w 7467600"/>
              <a:gd name="connsiteY303" fmla="*/ 5705830 h 6858000"/>
              <a:gd name="connsiteX304" fmla="*/ 5073620 w 7467600"/>
              <a:gd name="connsiteY304" fmla="*/ 5955437 h 6858000"/>
              <a:gd name="connsiteX305" fmla="*/ 4689789 w 7467600"/>
              <a:gd name="connsiteY305" fmla="*/ 6268382 h 6858000"/>
              <a:gd name="connsiteX306" fmla="*/ 4418722 w 7467600"/>
              <a:gd name="connsiteY306" fmla="*/ 6570886 h 6858000"/>
              <a:gd name="connsiteX307" fmla="*/ 4214944 w 7467600"/>
              <a:gd name="connsiteY307" fmla="*/ 6858000 h 6858000"/>
              <a:gd name="connsiteX308" fmla="*/ 4177898 w 7467600"/>
              <a:gd name="connsiteY308" fmla="*/ 6858000 h 6858000"/>
              <a:gd name="connsiteX309" fmla="*/ 4391597 w 7467600"/>
              <a:gd name="connsiteY309" fmla="*/ 6556370 h 6858000"/>
              <a:gd name="connsiteX310" fmla="*/ 4668889 w 7467600"/>
              <a:gd name="connsiteY310" fmla="*/ 6246399 h 6858000"/>
              <a:gd name="connsiteX311" fmla="*/ 5055427 w 7467600"/>
              <a:gd name="connsiteY311" fmla="*/ 5931476 h 6858000"/>
              <a:gd name="connsiteX312" fmla="*/ 5371814 w 7467600"/>
              <a:gd name="connsiteY312" fmla="*/ 5678975 h 6858000"/>
              <a:gd name="connsiteX313" fmla="*/ 4987918 w 7467600"/>
              <a:gd name="connsiteY313" fmla="*/ 5838701 h 6858000"/>
              <a:gd name="connsiteX314" fmla="*/ 4317146 w 7467600"/>
              <a:gd name="connsiteY314" fmla="*/ 6587716 h 6858000"/>
              <a:gd name="connsiteX315" fmla="*/ 4171627 w 7467600"/>
              <a:gd name="connsiteY315" fmla="*/ 6858000 h 6858000"/>
              <a:gd name="connsiteX316" fmla="*/ 4081585 w 7467600"/>
              <a:gd name="connsiteY316" fmla="*/ 6858000 h 6858000"/>
              <a:gd name="connsiteX317" fmla="*/ 4238603 w 7467600"/>
              <a:gd name="connsiteY317" fmla="*/ 6559341 h 6858000"/>
              <a:gd name="connsiteX318" fmla="*/ 4778333 w 7467600"/>
              <a:gd name="connsiteY318" fmla="*/ 5873626 h 6858000"/>
              <a:gd name="connsiteX319" fmla="*/ 5414185 w 7467600"/>
              <a:gd name="connsiteY319" fmla="*/ 5573882 h 6858000"/>
              <a:gd name="connsiteX320" fmla="*/ 5959648 w 7467600"/>
              <a:gd name="connsiteY320" fmla="*/ 4760797 h 6858000"/>
              <a:gd name="connsiteX321" fmla="*/ 5355019 w 7467600"/>
              <a:gd name="connsiteY321" fmla="*/ 4734672 h 6858000"/>
              <a:gd name="connsiteX322" fmla="*/ 5083565 w 7467600"/>
              <a:gd name="connsiteY322" fmla="*/ 5179121 h 6858000"/>
              <a:gd name="connsiteX323" fmla="*/ 4713577 w 7467600"/>
              <a:gd name="connsiteY323" fmla="*/ 5616803 h 6858000"/>
              <a:gd name="connsiteX324" fmla="*/ 3989559 w 7467600"/>
              <a:gd name="connsiteY324" fmla="*/ 6145945 h 6858000"/>
              <a:gd name="connsiteX325" fmla="*/ 3939824 w 7467600"/>
              <a:gd name="connsiteY325" fmla="*/ 6066900 h 6858000"/>
              <a:gd name="connsiteX326" fmla="*/ 4584537 w 7467600"/>
              <a:gd name="connsiteY326" fmla="*/ 5324826 h 6858000"/>
              <a:gd name="connsiteX327" fmla="*/ 5037105 w 7467600"/>
              <a:gd name="connsiteY327" fmla="*/ 5088765 h 6858000"/>
              <a:gd name="connsiteX328" fmla="*/ 5039930 w 7467600"/>
              <a:gd name="connsiteY328" fmla="*/ 5089585 h 6858000"/>
              <a:gd name="connsiteX329" fmla="*/ 5263764 w 7467600"/>
              <a:gd name="connsiteY329" fmla="*/ 4735525 h 6858000"/>
              <a:gd name="connsiteX330" fmla="*/ 4086300 w 7467600"/>
              <a:gd name="connsiteY330" fmla="*/ 4884599 h 6858000"/>
              <a:gd name="connsiteX331" fmla="*/ 4085485 w 7467600"/>
              <a:gd name="connsiteY331" fmla="*/ 4899070 h 6858000"/>
              <a:gd name="connsiteX332" fmla="*/ 3871915 w 7467600"/>
              <a:gd name="connsiteY332" fmla="*/ 5253645 h 6858000"/>
              <a:gd name="connsiteX333" fmla="*/ 3799374 w 7467600"/>
              <a:gd name="connsiteY333" fmla="*/ 5466127 h 6858000"/>
              <a:gd name="connsiteX334" fmla="*/ 3498850 w 7467600"/>
              <a:gd name="connsiteY334" fmla="*/ 6661888 h 6858000"/>
              <a:gd name="connsiteX335" fmla="*/ 3399216 w 7467600"/>
              <a:gd name="connsiteY335" fmla="*/ 6858000 h 6858000"/>
              <a:gd name="connsiteX336" fmla="*/ 3303688 w 7467600"/>
              <a:gd name="connsiteY336" fmla="*/ 6858000 h 6858000"/>
              <a:gd name="connsiteX337" fmla="*/ 3391774 w 7467600"/>
              <a:gd name="connsiteY337" fmla="*/ 6697181 h 6858000"/>
              <a:gd name="connsiteX338" fmla="*/ 3735540 w 7467600"/>
              <a:gd name="connsiteY338" fmla="*/ 5546923 h 6858000"/>
              <a:gd name="connsiteX339" fmla="*/ 3729438 w 7467600"/>
              <a:gd name="connsiteY339" fmla="*/ 5569058 h 6858000"/>
              <a:gd name="connsiteX340" fmla="*/ 3707782 w 7467600"/>
              <a:gd name="connsiteY340" fmla="*/ 5644908 h 6858000"/>
              <a:gd name="connsiteX341" fmla="*/ 3583827 w 7467600"/>
              <a:gd name="connsiteY341" fmla="*/ 6039215 h 6858000"/>
              <a:gd name="connsiteX342" fmla="*/ 3547861 w 7467600"/>
              <a:gd name="connsiteY342" fmla="*/ 6129609 h 6858000"/>
              <a:gd name="connsiteX343" fmla="*/ 3490905 w 7467600"/>
              <a:gd name="connsiteY343" fmla="*/ 6277660 h 6858000"/>
              <a:gd name="connsiteX344" fmla="*/ 3455859 w 7467600"/>
              <a:gd name="connsiteY344" fmla="*/ 6391301 h 6858000"/>
              <a:gd name="connsiteX345" fmla="*/ 3429112 w 7467600"/>
              <a:gd name="connsiteY345" fmla="*/ 6479469 h 6858000"/>
              <a:gd name="connsiteX346" fmla="*/ 3304862 w 7467600"/>
              <a:gd name="connsiteY346" fmla="*/ 6796476 h 6858000"/>
              <a:gd name="connsiteX347" fmla="*/ 3276071 w 7467600"/>
              <a:gd name="connsiteY347" fmla="*/ 6858000 h 6858000"/>
              <a:gd name="connsiteX348" fmla="*/ 3240805 w 7467600"/>
              <a:gd name="connsiteY348" fmla="*/ 6858000 h 6858000"/>
              <a:gd name="connsiteX349" fmla="*/ 3275917 w 7467600"/>
              <a:gd name="connsiteY349" fmla="*/ 6783192 h 6858000"/>
              <a:gd name="connsiteX350" fmla="*/ 3399358 w 7467600"/>
              <a:gd name="connsiteY350" fmla="*/ 6469011 h 6858000"/>
              <a:gd name="connsiteX351" fmla="*/ 3425650 w 7467600"/>
              <a:gd name="connsiteY351" fmla="*/ 6381333 h 6858000"/>
              <a:gd name="connsiteX352" fmla="*/ 3460661 w 7467600"/>
              <a:gd name="connsiteY352" fmla="*/ 6266763 h 6858000"/>
              <a:gd name="connsiteX353" fmla="*/ 3518021 w 7467600"/>
              <a:gd name="connsiteY353" fmla="*/ 6117298 h 6858000"/>
              <a:gd name="connsiteX354" fmla="*/ 3554035 w 7467600"/>
              <a:gd name="connsiteY354" fmla="*/ 6027832 h 6858000"/>
              <a:gd name="connsiteX355" fmla="*/ 3677174 w 7467600"/>
              <a:gd name="connsiteY355" fmla="*/ 5636351 h 6858000"/>
              <a:gd name="connsiteX356" fmla="*/ 3698819 w 7467600"/>
              <a:gd name="connsiteY356" fmla="*/ 5560503 h 6858000"/>
              <a:gd name="connsiteX357" fmla="*/ 3702094 w 7467600"/>
              <a:gd name="connsiteY357" fmla="*/ 5549194 h 6858000"/>
              <a:gd name="connsiteX358" fmla="*/ 3398355 w 7467600"/>
              <a:gd name="connsiteY358" fmla="*/ 6094603 h 6858000"/>
              <a:gd name="connsiteX359" fmla="*/ 3193941 w 7467600"/>
              <a:gd name="connsiteY359" fmla="*/ 6798775 h 6858000"/>
              <a:gd name="connsiteX360" fmla="*/ 3184140 w 7467600"/>
              <a:gd name="connsiteY360" fmla="*/ 6858000 h 6858000"/>
              <a:gd name="connsiteX361" fmla="*/ 3099978 w 7467600"/>
              <a:gd name="connsiteY361" fmla="*/ 6858000 h 6858000"/>
              <a:gd name="connsiteX362" fmla="*/ 3101556 w 7467600"/>
              <a:gd name="connsiteY362" fmla="*/ 6843337 h 6858000"/>
              <a:gd name="connsiteX363" fmla="*/ 3370162 w 7467600"/>
              <a:gd name="connsiteY363" fmla="*/ 5785550 h 6858000"/>
              <a:gd name="connsiteX364" fmla="*/ 3746477 w 7467600"/>
              <a:gd name="connsiteY364" fmla="*/ 5377889 h 6858000"/>
              <a:gd name="connsiteX365" fmla="*/ 3863399 w 7467600"/>
              <a:gd name="connsiteY365" fmla="*/ 5087257 h 6858000"/>
              <a:gd name="connsiteX366" fmla="*/ 3968712 w 7467600"/>
              <a:gd name="connsiteY366" fmla="*/ 4913989 h 6858000"/>
              <a:gd name="connsiteX367" fmla="*/ 2792390 w 7467600"/>
              <a:gd name="connsiteY367" fmla="*/ 5382974 h 6858000"/>
              <a:gd name="connsiteX368" fmla="*/ 2714982 w 7467600"/>
              <a:gd name="connsiteY368" fmla="*/ 5427051 h 6858000"/>
              <a:gd name="connsiteX369" fmla="*/ 2813361 w 7467600"/>
              <a:gd name="connsiteY369" fmla="*/ 6023912 h 6858000"/>
              <a:gd name="connsiteX370" fmla="*/ 2688430 w 7467600"/>
              <a:gd name="connsiteY370" fmla="*/ 6801564 h 6858000"/>
              <a:gd name="connsiteX371" fmla="*/ 2629626 w 7467600"/>
              <a:gd name="connsiteY371" fmla="*/ 6763394 h 6858000"/>
              <a:gd name="connsiteX372" fmla="*/ 2565328 w 7467600"/>
              <a:gd name="connsiteY372" fmla="*/ 5516399 h 6858000"/>
              <a:gd name="connsiteX373" fmla="*/ 1922999 w 7467600"/>
              <a:gd name="connsiteY373" fmla="*/ 5980343 h 6858000"/>
              <a:gd name="connsiteX374" fmla="*/ 1950261 w 7467600"/>
              <a:gd name="connsiteY374" fmla="*/ 6405858 h 6858000"/>
              <a:gd name="connsiteX375" fmla="*/ 2365554 w 7467600"/>
              <a:gd name="connsiteY375" fmla="*/ 6759107 h 6858000"/>
              <a:gd name="connsiteX376" fmla="*/ 2424142 w 7467600"/>
              <a:gd name="connsiteY376" fmla="*/ 6858000 h 6858000"/>
              <a:gd name="connsiteX377" fmla="*/ 2395994 w 7467600"/>
              <a:gd name="connsiteY377" fmla="*/ 6858000 h 6858000"/>
              <a:gd name="connsiteX378" fmla="*/ 2392863 w 7467600"/>
              <a:gd name="connsiteY378" fmla="*/ 6852964 h 6858000"/>
              <a:gd name="connsiteX379" fmla="*/ 2017589 w 7467600"/>
              <a:gd name="connsiteY379" fmla="*/ 6493982 h 6858000"/>
              <a:gd name="connsiteX380" fmla="*/ 2147336 w 7467600"/>
              <a:gd name="connsiteY380" fmla="*/ 6594052 h 6858000"/>
              <a:gd name="connsiteX381" fmla="*/ 2207047 w 7467600"/>
              <a:gd name="connsiteY381" fmla="*/ 6654540 h 6858000"/>
              <a:gd name="connsiteX382" fmla="*/ 2299106 w 7467600"/>
              <a:gd name="connsiteY382" fmla="*/ 6778931 h 6858000"/>
              <a:gd name="connsiteX383" fmla="*/ 2314430 w 7467600"/>
              <a:gd name="connsiteY383" fmla="*/ 6801144 h 6858000"/>
              <a:gd name="connsiteX384" fmla="*/ 2352406 w 7467600"/>
              <a:gd name="connsiteY384" fmla="*/ 6858000 h 6858000"/>
              <a:gd name="connsiteX385" fmla="*/ 2314492 w 7467600"/>
              <a:gd name="connsiteY385" fmla="*/ 6858000 h 6858000"/>
              <a:gd name="connsiteX386" fmla="*/ 2288095 w 7467600"/>
              <a:gd name="connsiteY386" fmla="*/ 6818030 h 6858000"/>
              <a:gd name="connsiteX387" fmla="*/ 2272768 w 7467600"/>
              <a:gd name="connsiteY387" fmla="*/ 6795822 h 6858000"/>
              <a:gd name="connsiteX388" fmla="*/ 2182715 w 7467600"/>
              <a:gd name="connsiteY388" fmla="*/ 6675071 h 6858000"/>
              <a:gd name="connsiteX389" fmla="*/ 2032061 w 7467600"/>
              <a:gd name="connsiteY389" fmla="*/ 6541380 h 6858000"/>
              <a:gd name="connsiteX390" fmla="*/ 2257220 w 7467600"/>
              <a:gd name="connsiteY390" fmla="*/ 6826257 h 6858000"/>
              <a:gd name="connsiteX391" fmla="*/ 2281324 w 7467600"/>
              <a:gd name="connsiteY391" fmla="*/ 6858000 h 6858000"/>
              <a:gd name="connsiteX392" fmla="*/ 2242860 w 7467600"/>
              <a:gd name="connsiteY392" fmla="*/ 6858000 h 6858000"/>
              <a:gd name="connsiteX393" fmla="*/ 2232818 w 7467600"/>
              <a:gd name="connsiteY393" fmla="*/ 6844926 h 6858000"/>
              <a:gd name="connsiteX394" fmla="*/ 1990172 w 7467600"/>
              <a:gd name="connsiteY394" fmla="*/ 6542121 h 6858000"/>
              <a:gd name="connsiteX395" fmla="*/ 2124090 w 7467600"/>
              <a:gd name="connsiteY395" fmla="*/ 6761017 h 6858000"/>
              <a:gd name="connsiteX396" fmla="*/ 2200380 w 7467600"/>
              <a:gd name="connsiteY396" fmla="*/ 6858000 h 6858000"/>
              <a:gd name="connsiteX397" fmla="*/ 2147507 w 7467600"/>
              <a:gd name="connsiteY397" fmla="*/ 6858000 h 6858000"/>
              <a:gd name="connsiteX398" fmla="*/ 2070668 w 7467600"/>
              <a:gd name="connsiteY398" fmla="*/ 6761520 h 6858000"/>
              <a:gd name="connsiteX399" fmla="*/ 1975142 w 7467600"/>
              <a:gd name="connsiteY399" fmla="*/ 6585570 h 6858000"/>
              <a:gd name="connsiteX400" fmla="*/ 2050035 w 7467600"/>
              <a:gd name="connsiteY400" fmla="*/ 6813345 h 6858000"/>
              <a:gd name="connsiteX401" fmla="*/ 2063025 w 7467600"/>
              <a:gd name="connsiteY401" fmla="*/ 6858000 h 6858000"/>
              <a:gd name="connsiteX402" fmla="*/ 2021675 w 7467600"/>
              <a:gd name="connsiteY402" fmla="*/ 6858000 h 6858000"/>
              <a:gd name="connsiteX403" fmla="*/ 2019308 w 7467600"/>
              <a:gd name="connsiteY403" fmla="*/ 6847118 h 6858000"/>
              <a:gd name="connsiteX404" fmla="*/ 1938835 w 7467600"/>
              <a:gd name="connsiteY404" fmla="*/ 6551160 h 6858000"/>
              <a:gd name="connsiteX405" fmla="*/ 1953230 w 7467600"/>
              <a:gd name="connsiteY405" fmla="*/ 6759699 h 6858000"/>
              <a:gd name="connsiteX406" fmla="*/ 1956763 w 7467600"/>
              <a:gd name="connsiteY406" fmla="*/ 6778191 h 6858000"/>
              <a:gd name="connsiteX407" fmla="*/ 1967925 w 7467600"/>
              <a:gd name="connsiteY407" fmla="*/ 6858000 h 6858000"/>
              <a:gd name="connsiteX408" fmla="*/ 1936622 w 7467600"/>
              <a:gd name="connsiteY408" fmla="*/ 6858000 h 6858000"/>
              <a:gd name="connsiteX409" fmla="*/ 1926261 w 7467600"/>
              <a:gd name="connsiteY409" fmla="*/ 6784064 h 6858000"/>
              <a:gd name="connsiteX410" fmla="*/ 1922724 w 7467600"/>
              <a:gd name="connsiteY410" fmla="*/ 6765577 h 6858000"/>
              <a:gd name="connsiteX411" fmla="*/ 1904650 w 7467600"/>
              <a:gd name="connsiteY411" fmla="*/ 6639616 h 6858000"/>
              <a:gd name="connsiteX412" fmla="*/ 1885273 w 7467600"/>
              <a:gd name="connsiteY412" fmla="*/ 6858000 h 6858000"/>
              <a:gd name="connsiteX413" fmla="*/ 1854363 w 7467600"/>
              <a:gd name="connsiteY413" fmla="*/ 6858000 h 6858000"/>
              <a:gd name="connsiteX414" fmla="*/ 1880391 w 7467600"/>
              <a:gd name="connsiteY414" fmla="*/ 6603796 h 6858000"/>
              <a:gd name="connsiteX415" fmla="*/ 1818273 w 7467600"/>
              <a:gd name="connsiteY415" fmla="*/ 6715729 h 6858000"/>
              <a:gd name="connsiteX416" fmla="*/ 1794691 w 7467600"/>
              <a:gd name="connsiteY416" fmla="*/ 6843239 h 6858000"/>
              <a:gd name="connsiteX417" fmla="*/ 1794914 w 7467600"/>
              <a:gd name="connsiteY417" fmla="*/ 6858000 h 6858000"/>
              <a:gd name="connsiteX418" fmla="*/ 1746128 w 7467600"/>
              <a:gd name="connsiteY418" fmla="*/ 6858000 h 6858000"/>
              <a:gd name="connsiteX419" fmla="*/ 1753934 w 7467600"/>
              <a:gd name="connsiteY419" fmla="*/ 6724796 h 6858000"/>
              <a:gd name="connsiteX420" fmla="*/ 1792053 w 7467600"/>
              <a:gd name="connsiteY420" fmla="*/ 6572396 h 6858000"/>
              <a:gd name="connsiteX421" fmla="*/ 1862248 w 7467600"/>
              <a:gd name="connsiteY421" fmla="*/ 6266397 h 6858000"/>
              <a:gd name="connsiteX422" fmla="*/ 1862250 w 7467600"/>
              <a:gd name="connsiteY422" fmla="*/ 6033531 h 6858000"/>
              <a:gd name="connsiteX423" fmla="*/ 1211999 w 7467600"/>
              <a:gd name="connsiteY423" fmla="*/ 6683610 h 6858000"/>
              <a:gd name="connsiteX424" fmla="*/ 1213266 w 7467600"/>
              <a:gd name="connsiteY424" fmla="*/ 6691947 h 6858000"/>
              <a:gd name="connsiteX425" fmla="*/ 1203370 w 7467600"/>
              <a:gd name="connsiteY425" fmla="*/ 6850676 h 6858000"/>
              <a:gd name="connsiteX426" fmla="*/ 1203671 w 7467600"/>
              <a:gd name="connsiteY426" fmla="*/ 6858000 h 6858000"/>
              <a:gd name="connsiteX427" fmla="*/ 1143180 w 7467600"/>
              <a:gd name="connsiteY427" fmla="*/ 6858000 h 6858000"/>
              <a:gd name="connsiteX428" fmla="*/ 1142176 w 7467600"/>
              <a:gd name="connsiteY428" fmla="*/ 6766045 h 6858000"/>
              <a:gd name="connsiteX429" fmla="*/ 1067484 w 7467600"/>
              <a:gd name="connsiteY429" fmla="*/ 6858000 h 6858000"/>
              <a:gd name="connsiteX430" fmla="*/ 953928 w 7467600"/>
              <a:gd name="connsiteY430" fmla="*/ 6858000 h 6858000"/>
              <a:gd name="connsiteX431" fmla="*/ 959715 w 7467600"/>
              <a:gd name="connsiteY431" fmla="*/ 6850185 h 6858000"/>
              <a:gd name="connsiteX432" fmla="*/ 1483788 w 7467600"/>
              <a:gd name="connsiteY432" fmla="*/ 6259174 h 6858000"/>
              <a:gd name="connsiteX433" fmla="*/ 1100671 w 7467600"/>
              <a:gd name="connsiteY433" fmla="*/ 6252137 h 6858000"/>
              <a:gd name="connsiteX434" fmla="*/ 1090144 w 7467600"/>
              <a:gd name="connsiteY434" fmla="*/ 6256748 h 6858000"/>
              <a:gd name="connsiteX435" fmla="*/ 1095872 w 7467600"/>
              <a:gd name="connsiteY435" fmla="*/ 6271892 h 6858000"/>
              <a:gd name="connsiteX436" fmla="*/ 262785 w 7467600"/>
              <a:gd name="connsiteY436" fmla="*/ 6845450 h 6858000"/>
              <a:gd name="connsiteX437" fmla="*/ 209968 w 7467600"/>
              <a:gd name="connsiteY437" fmla="*/ 6770713 h 6858000"/>
              <a:gd name="connsiteX438" fmla="*/ 873460 w 7467600"/>
              <a:gd name="connsiteY438" fmla="*/ 6253768 h 6858000"/>
              <a:gd name="connsiteX439" fmla="*/ 192686 w 7467600"/>
              <a:gd name="connsiteY439" fmla="*/ 5849257 h 6858000"/>
              <a:gd name="connsiteX440" fmla="*/ 4696 w 7467600"/>
              <a:gd name="connsiteY440" fmla="*/ 5697668 h 6858000"/>
              <a:gd name="connsiteX441" fmla="*/ 0 w 7467600"/>
              <a:gd name="connsiteY441" fmla="*/ 5689984 h 6858000"/>
              <a:gd name="connsiteX442" fmla="*/ 0 w 7467600"/>
              <a:gd name="connsiteY442" fmla="*/ 5513472 h 6858000"/>
              <a:gd name="connsiteX443" fmla="*/ 174101 w 7467600"/>
              <a:gd name="connsiteY443" fmla="*/ 5620277 h 6858000"/>
              <a:gd name="connsiteX444" fmla="*/ 891800 w 7467600"/>
              <a:gd name="connsiteY444" fmla="*/ 6036935 h 6858000"/>
              <a:gd name="connsiteX445" fmla="*/ 1072219 w 7467600"/>
              <a:gd name="connsiteY445" fmla="*/ 6169443 h 6858000"/>
              <a:gd name="connsiteX446" fmla="*/ 1074117 w 7467600"/>
              <a:gd name="connsiteY446" fmla="*/ 6170301 h 6858000"/>
              <a:gd name="connsiteX447" fmla="*/ 1083114 w 7467600"/>
              <a:gd name="connsiteY447" fmla="*/ 6174131 h 6858000"/>
              <a:gd name="connsiteX448" fmla="*/ 1543010 w 7467600"/>
              <a:gd name="connsiteY448" fmla="*/ 6191140 h 6858000"/>
              <a:gd name="connsiteX449" fmla="*/ 1551080 w 7467600"/>
              <a:gd name="connsiteY449" fmla="*/ 6195006 h 6858000"/>
              <a:gd name="connsiteX450" fmla="*/ 2345443 w 7467600"/>
              <a:gd name="connsiteY450" fmla="*/ 5549882 h 6858000"/>
              <a:gd name="connsiteX451" fmla="*/ 1721499 w 7467600"/>
              <a:gd name="connsiteY451" fmla="*/ 5599969 h 6858000"/>
              <a:gd name="connsiteX452" fmla="*/ 767716 w 7467600"/>
              <a:gd name="connsiteY452" fmla="*/ 5472768 h 6858000"/>
              <a:gd name="connsiteX453" fmla="*/ 722147 w 7467600"/>
              <a:gd name="connsiteY453" fmla="*/ 5393091 h 6858000"/>
              <a:gd name="connsiteX454" fmla="*/ 1485552 w 7467600"/>
              <a:gd name="connsiteY454" fmla="*/ 5313202 h 6858000"/>
              <a:gd name="connsiteX455" fmla="*/ 2143004 w 7467600"/>
              <a:gd name="connsiteY455" fmla="*/ 5402420 h 6858000"/>
              <a:gd name="connsiteX456" fmla="*/ 1933391 w 7467600"/>
              <a:gd name="connsiteY456" fmla="*/ 5156971 h 6858000"/>
              <a:gd name="connsiteX457" fmla="*/ 1827118 w 7467600"/>
              <a:gd name="connsiteY457" fmla="*/ 4968410 h 6858000"/>
              <a:gd name="connsiteX458" fmla="*/ 1837349 w 7467600"/>
              <a:gd name="connsiteY458" fmla="*/ 4956357 h 6858000"/>
              <a:gd name="connsiteX459" fmla="*/ 2162835 w 7467600"/>
              <a:gd name="connsiteY459" fmla="*/ 5187853 h 6858000"/>
              <a:gd name="connsiteX460" fmla="*/ 2257167 w 7467600"/>
              <a:gd name="connsiteY460" fmla="*/ 5462123 h 6858000"/>
              <a:gd name="connsiteX461" fmla="*/ 2261598 w 7467600"/>
              <a:gd name="connsiteY461" fmla="*/ 5467998 h 6858000"/>
              <a:gd name="connsiteX462" fmla="*/ 2437177 w 7467600"/>
              <a:gd name="connsiteY462" fmla="*/ 5479608 h 6858000"/>
              <a:gd name="connsiteX463" fmla="*/ 2445247 w 7467600"/>
              <a:gd name="connsiteY463" fmla="*/ 5483476 h 6858000"/>
              <a:gd name="connsiteX464" fmla="*/ 2743626 w 7467600"/>
              <a:gd name="connsiteY464" fmla="*/ 5304819 h 6858000"/>
              <a:gd name="connsiteX465" fmla="*/ 3048102 w 7467600"/>
              <a:gd name="connsiteY465" fmla="*/ 5150595 h 6858000"/>
              <a:gd name="connsiteX466" fmla="*/ 1799414 w 7467600"/>
              <a:gd name="connsiteY466" fmla="*/ 4694732 h 6858000"/>
              <a:gd name="connsiteX467" fmla="*/ 1771735 w 7467600"/>
              <a:gd name="connsiteY467" fmla="*/ 4619929 h 6858000"/>
              <a:gd name="connsiteX468" fmla="*/ 3104273 w 7467600"/>
              <a:gd name="connsiteY468" fmla="*/ 5076159 h 6858000"/>
              <a:gd name="connsiteX469" fmla="*/ 3113245 w 7467600"/>
              <a:gd name="connsiteY469" fmla="*/ 5090705 h 6858000"/>
              <a:gd name="connsiteX470" fmla="*/ 3126294 w 7467600"/>
              <a:gd name="connsiteY470" fmla="*/ 5114400 h 6858000"/>
              <a:gd name="connsiteX471" fmla="*/ 3937433 w 7467600"/>
              <a:gd name="connsiteY471" fmla="*/ 4830473 h 6858000"/>
              <a:gd name="connsiteX472" fmla="*/ 3590475 w 7467600"/>
              <a:gd name="connsiteY472" fmla="*/ 4597974 h 6858000"/>
              <a:gd name="connsiteX473" fmla="*/ 3100264 w 7467600"/>
              <a:gd name="connsiteY473" fmla="*/ 4579845 h 6858000"/>
              <a:gd name="connsiteX474" fmla="*/ 2183576 w 7467600"/>
              <a:gd name="connsiteY474" fmla="*/ 4227150 h 6858000"/>
              <a:gd name="connsiteX475" fmla="*/ 2151029 w 7467600"/>
              <a:gd name="connsiteY475" fmla="*/ 4146947 h 6858000"/>
              <a:gd name="connsiteX476" fmla="*/ 3563434 w 7467600"/>
              <a:gd name="connsiteY476" fmla="*/ 4469115 h 6858000"/>
              <a:gd name="connsiteX477" fmla="*/ 3177952 w 7467600"/>
              <a:gd name="connsiteY477" fmla="*/ 3657386 h 6858000"/>
              <a:gd name="connsiteX478" fmla="*/ 3189263 w 7467600"/>
              <a:gd name="connsiteY478" fmla="*/ 3625726 h 6858000"/>
              <a:gd name="connsiteX479" fmla="*/ 3560912 w 7467600"/>
              <a:gd name="connsiteY479" fmla="*/ 4079863 h 6858000"/>
              <a:gd name="connsiteX480" fmla="*/ 3626636 w 7467600"/>
              <a:gd name="connsiteY480" fmla="*/ 4512230 h 6858000"/>
              <a:gd name="connsiteX481" fmla="*/ 3653088 w 7467600"/>
              <a:gd name="connsiteY481" fmla="*/ 4521417 h 6858000"/>
              <a:gd name="connsiteX482" fmla="*/ 3988128 w 7467600"/>
              <a:gd name="connsiteY482" fmla="*/ 4817267 h 6858000"/>
              <a:gd name="connsiteX483" fmla="*/ 4830582 w 7467600"/>
              <a:gd name="connsiteY483" fmla="*/ 4676000 h 6858000"/>
              <a:gd name="connsiteX484" fmla="*/ 4830100 w 7467600"/>
              <a:gd name="connsiteY484" fmla="*/ 4675554 h 6858000"/>
              <a:gd name="connsiteX485" fmla="*/ 4036318 w 7467600"/>
              <a:gd name="connsiteY485" fmla="*/ 4147013 h 6858000"/>
              <a:gd name="connsiteX486" fmla="*/ 3432098 w 7467600"/>
              <a:gd name="connsiteY486" fmla="*/ 3537312 h 6858000"/>
              <a:gd name="connsiteX487" fmla="*/ 3446761 w 7467600"/>
              <a:gd name="connsiteY487" fmla="*/ 3461278 h 6858000"/>
              <a:gd name="connsiteX488" fmla="*/ 4419733 w 7467600"/>
              <a:gd name="connsiteY488" fmla="*/ 3963555 h 6858000"/>
              <a:gd name="connsiteX489" fmla="*/ 4781371 w 7467600"/>
              <a:gd name="connsiteY489" fmla="*/ 4458604 h 6858000"/>
              <a:gd name="connsiteX490" fmla="*/ 4780440 w 7467600"/>
              <a:gd name="connsiteY490" fmla="*/ 4470290 h 6858000"/>
              <a:gd name="connsiteX491" fmla="*/ 4898954 w 7467600"/>
              <a:gd name="connsiteY491" fmla="*/ 4662092 h 6858000"/>
              <a:gd name="connsiteX492" fmla="*/ 4900699 w 7467600"/>
              <a:gd name="connsiteY492" fmla="*/ 4670867 h 6858000"/>
              <a:gd name="connsiteX493" fmla="*/ 5714511 w 7467600"/>
              <a:gd name="connsiteY493" fmla="*/ 4663483 h 6858000"/>
              <a:gd name="connsiteX494" fmla="*/ 5464793 w 7467600"/>
              <a:gd name="connsiteY494" fmla="*/ 4393556 h 6858000"/>
              <a:gd name="connsiteX495" fmla="*/ 5461897 w 7467600"/>
              <a:gd name="connsiteY495" fmla="*/ 4390879 h 6858000"/>
              <a:gd name="connsiteX496" fmla="*/ 4294126 w 7467600"/>
              <a:gd name="connsiteY496" fmla="*/ 3303048 h 6858000"/>
              <a:gd name="connsiteX497" fmla="*/ 4305321 w 7467600"/>
              <a:gd name="connsiteY497" fmla="*/ 3256953 h 6858000"/>
              <a:gd name="connsiteX498" fmla="*/ 4949299 w 7467600"/>
              <a:gd name="connsiteY498" fmla="*/ 3766336 h 6858000"/>
              <a:gd name="connsiteX499" fmla="*/ 5291452 w 7467600"/>
              <a:gd name="connsiteY499" fmla="*/ 4076801 h 6858000"/>
              <a:gd name="connsiteX500" fmla="*/ 5434998 w 7467600"/>
              <a:gd name="connsiteY500" fmla="*/ 4254100 h 6858000"/>
              <a:gd name="connsiteX501" fmla="*/ 5351015 w 7467600"/>
              <a:gd name="connsiteY501" fmla="*/ 3760989 h 6858000"/>
              <a:gd name="connsiteX502" fmla="*/ 5413780 w 7467600"/>
              <a:gd name="connsiteY502" fmla="*/ 2966265 h 6858000"/>
              <a:gd name="connsiteX503" fmla="*/ 5425627 w 7467600"/>
              <a:gd name="connsiteY503" fmla="*/ 2954192 h 6858000"/>
              <a:gd name="connsiteX504" fmla="*/ 6604735 w 7467600"/>
              <a:gd name="connsiteY504" fmla="*/ 2041381 h 6858000"/>
              <a:gd name="connsiteX505" fmla="*/ 7204487 w 7467600"/>
              <a:gd name="connsiteY505" fmla="*/ 2742112 h 6858000"/>
              <a:gd name="connsiteX506" fmla="*/ 7131592 w 7467600"/>
              <a:gd name="connsiteY506" fmla="*/ 2672096 h 6858000"/>
              <a:gd name="connsiteX507" fmla="*/ 6996344 w 7467600"/>
              <a:gd name="connsiteY507" fmla="*/ 2518310 h 6858000"/>
              <a:gd name="connsiteX508" fmla="*/ 6735495 w 7467600"/>
              <a:gd name="connsiteY508" fmla="*/ 2196890 h 6858000"/>
              <a:gd name="connsiteX509" fmla="*/ 6721901 w 7467600"/>
              <a:gd name="connsiteY509" fmla="*/ 2179274 h 6858000"/>
              <a:gd name="connsiteX510" fmla="*/ 6604735 w 7467600"/>
              <a:gd name="connsiteY510" fmla="*/ 2041381 h 6858000"/>
              <a:gd name="connsiteX511" fmla="*/ 6591670 w 7467600"/>
              <a:gd name="connsiteY511" fmla="*/ 1988277 h 6858000"/>
              <a:gd name="connsiteX512" fmla="*/ 6747349 w 7467600"/>
              <a:gd name="connsiteY512" fmla="*/ 2160069 h 6858000"/>
              <a:gd name="connsiteX513" fmla="*/ 6760943 w 7467600"/>
              <a:gd name="connsiteY513" fmla="*/ 2177686 h 6858000"/>
              <a:gd name="connsiteX514" fmla="*/ 7021065 w 7467600"/>
              <a:gd name="connsiteY514" fmla="*/ 2498102 h 6858000"/>
              <a:gd name="connsiteX515" fmla="*/ 7155223 w 7467600"/>
              <a:gd name="connsiteY515" fmla="*/ 2650386 h 6858000"/>
              <a:gd name="connsiteX516" fmla="*/ 7203167 w 7467600"/>
              <a:gd name="connsiteY516" fmla="*/ 2697288 h 6858000"/>
              <a:gd name="connsiteX517" fmla="*/ 6937703 w 7467600"/>
              <a:gd name="connsiteY517" fmla="*/ 2321981 h 6858000"/>
              <a:gd name="connsiteX518" fmla="*/ 6591670 w 7467600"/>
              <a:gd name="connsiteY518" fmla="*/ 1988277 h 6858000"/>
              <a:gd name="connsiteX519" fmla="*/ 5798671 w 7467600"/>
              <a:gd name="connsiteY519" fmla="*/ 1981601 h 6858000"/>
              <a:gd name="connsiteX520" fmla="*/ 5754709 w 7467600"/>
              <a:gd name="connsiteY520" fmla="*/ 2071454 h 6858000"/>
              <a:gd name="connsiteX521" fmla="*/ 5763044 w 7467600"/>
              <a:gd name="connsiteY521" fmla="*/ 2842206 h 6858000"/>
              <a:gd name="connsiteX522" fmla="*/ 5764974 w 7467600"/>
              <a:gd name="connsiteY522" fmla="*/ 2799609 h 6858000"/>
              <a:gd name="connsiteX523" fmla="*/ 5767665 w 7467600"/>
              <a:gd name="connsiteY523" fmla="*/ 2666409 h 6858000"/>
              <a:gd name="connsiteX524" fmla="*/ 5763055 w 7467600"/>
              <a:gd name="connsiteY524" fmla="*/ 2579705 h 6858000"/>
              <a:gd name="connsiteX525" fmla="*/ 5758079 w 7467600"/>
              <a:gd name="connsiteY525" fmla="*/ 2492508 h 6858000"/>
              <a:gd name="connsiteX526" fmla="*/ 5779325 w 7467600"/>
              <a:gd name="connsiteY526" fmla="*/ 2197069 h 6858000"/>
              <a:gd name="connsiteX527" fmla="*/ 5798671 w 7467600"/>
              <a:gd name="connsiteY527" fmla="*/ 1981601 h 6858000"/>
              <a:gd name="connsiteX528" fmla="*/ 5829202 w 7467600"/>
              <a:gd name="connsiteY528" fmla="*/ 1971679 h 6858000"/>
              <a:gd name="connsiteX529" fmla="*/ 5809558 w 7467600"/>
              <a:gd name="connsiteY529" fmla="*/ 2198043 h 6858000"/>
              <a:gd name="connsiteX530" fmla="*/ 5788653 w 7467600"/>
              <a:gd name="connsiteY530" fmla="*/ 2489430 h 6858000"/>
              <a:gd name="connsiteX531" fmla="*/ 5793439 w 7467600"/>
              <a:gd name="connsiteY531" fmla="*/ 2575235 h 6858000"/>
              <a:gd name="connsiteX532" fmla="*/ 5796837 w 7467600"/>
              <a:gd name="connsiteY532" fmla="*/ 2637633 h 6858000"/>
              <a:gd name="connsiteX533" fmla="*/ 5818614 w 7467600"/>
              <a:gd name="connsiteY533" fmla="*/ 2473055 h 6858000"/>
              <a:gd name="connsiteX534" fmla="*/ 5829202 w 7467600"/>
              <a:gd name="connsiteY534" fmla="*/ 1971679 h 6858000"/>
              <a:gd name="connsiteX535" fmla="*/ 5911389 w 7467600"/>
              <a:gd name="connsiteY535" fmla="*/ 1898371 h 6858000"/>
              <a:gd name="connsiteX536" fmla="*/ 6237627 w 7467600"/>
              <a:gd name="connsiteY536" fmla="*/ 2231921 h 6858000"/>
              <a:gd name="connsiteX537" fmla="*/ 5911389 w 7467600"/>
              <a:gd name="connsiteY537" fmla="*/ 1898371 h 6858000"/>
              <a:gd name="connsiteX538" fmla="*/ 6944437 w 7467600"/>
              <a:gd name="connsiteY538" fmla="*/ 1575402 h 6858000"/>
              <a:gd name="connsiteX539" fmla="*/ 6304730 w 7467600"/>
              <a:gd name="connsiteY539" fmla="*/ 1766654 h 6858000"/>
              <a:gd name="connsiteX540" fmla="*/ 6944437 w 7467600"/>
              <a:gd name="connsiteY540" fmla="*/ 1575402 h 6858000"/>
              <a:gd name="connsiteX541" fmla="*/ 7019523 w 7467600"/>
              <a:gd name="connsiteY541" fmla="*/ 1519450 h 6858000"/>
              <a:gd name="connsiteX542" fmla="*/ 6298091 w 7467600"/>
              <a:gd name="connsiteY542" fmla="*/ 1737122 h 6858000"/>
              <a:gd name="connsiteX543" fmla="*/ 7019523 w 7467600"/>
              <a:gd name="connsiteY543" fmla="*/ 1519450 h 6858000"/>
              <a:gd name="connsiteX544" fmla="*/ 2399523 w 7467600"/>
              <a:gd name="connsiteY544" fmla="*/ 1428234 h 6858000"/>
              <a:gd name="connsiteX545" fmla="*/ 2224982 w 7467600"/>
              <a:gd name="connsiteY545" fmla="*/ 1826201 h 6858000"/>
              <a:gd name="connsiteX546" fmla="*/ 2096099 w 7467600"/>
              <a:gd name="connsiteY546" fmla="*/ 2345900 h 6858000"/>
              <a:gd name="connsiteX547" fmla="*/ 2283317 w 7467600"/>
              <a:gd name="connsiteY547" fmla="*/ 1796925 h 6858000"/>
              <a:gd name="connsiteX548" fmla="*/ 2399523 w 7467600"/>
              <a:gd name="connsiteY548" fmla="*/ 1428234 h 6858000"/>
              <a:gd name="connsiteX549" fmla="*/ 2448558 w 7467600"/>
              <a:gd name="connsiteY549" fmla="*/ 1373435 h 6858000"/>
              <a:gd name="connsiteX550" fmla="*/ 2312521 w 7467600"/>
              <a:gd name="connsiteY550" fmla="*/ 1806140 h 6858000"/>
              <a:gd name="connsiteX551" fmla="*/ 2127533 w 7467600"/>
              <a:gd name="connsiteY551" fmla="*/ 2348380 h 6858000"/>
              <a:gd name="connsiteX552" fmla="*/ 2358080 w 7467600"/>
              <a:gd name="connsiteY552" fmla="*/ 1866134 h 6858000"/>
              <a:gd name="connsiteX553" fmla="*/ 2407436 w 7467600"/>
              <a:gd name="connsiteY553" fmla="*/ 1651070 h 6858000"/>
              <a:gd name="connsiteX554" fmla="*/ 2448558 w 7467600"/>
              <a:gd name="connsiteY554" fmla="*/ 1373435 h 6858000"/>
              <a:gd name="connsiteX555" fmla="*/ 278707 w 7467600"/>
              <a:gd name="connsiteY555" fmla="*/ 1352270 h 6858000"/>
              <a:gd name="connsiteX556" fmla="*/ 321570 w 7467600"/>
              <a:gd name="connsiteY556" fmla="*/ 1861610 h 6858000"/>
              <a:gd name="connsiteX557" fmla="*/ 294281 w 7467600"/>
              <a:gd name="connsiteY557" fmla="*/ 1440658 h 6858000"/>
              <a:gd name="connsiteX558" fmla="*/ 278707 w 7467600"/>
              <a:gd name="connsiteY558" fmla="*/ 1352270 h 6858000"/>
              <a:gd name="connsiteX559" fmla="*/ 1423821 w 7467600"/>
              <a:gd name="connsiteY559" fmla="*/ 1351958 h 6858000"/>
              <a:gd name="connsiteX560" fmla="*/ 1638521 w 7467600"/>
              <a:gd name="connsiteY560" fmla="*/ 1908470 h 6858000"/>
              <a:gd name="connsiteX561" fmla="*/ 1754199 w 7467600"/>
              <a:gd name="connsiteY561" fmla="*/ 2149284 h 6858000"/>
              <a:gd name="connsiteX562" fmla="*/ 1908359 w 7467600"/>
              <a:gd name="connsiteY562" fmla="*/ 2364988 h 6858000"/>
              <a:gd name="connsiteX563" fmla="*/ 1647661 w 7467600"/>
              <a:gd name="connsiteY563" fmla="*/ 1825945 h 6858000"/>
              <a:gd name="connsiteX564" fmla="*/ 1423821 w 7467600"/>
              <a:gd name="connsiteY564" fmla="*/ 1351958 h 6858000"/>
              <a:gd name="connsiteX565" fmla="*/ 1431890 w 7467600"/>
              <a:gd name="connsiteY565" fmla="*/ 1306475 h 6858000"/>
              <a:gd name="connsiteX566" fmla="*/ 1507597 w 7467600"/>
              <a:gd name="connsiteY566" fmla="*/ 1446132 h 6858000"/>
              <a:gd name="connsiteX567" fmla="*/ 1674586 w 7467600"/>
              <a:gd name="connsiteY567" fmla="*/ 1813832 h 6858000"/>
              <a:gd name="connsiteX568" fmla="*/ 1815950 w 7467600"/>
              <a:gd name="connsiteY568" fmla="*/ 2128564 h 6858000"/>
              <a:gd name="connsiteX569" fmla="*/ 1984242 w 7467600"/>
              <a:gd name="connsiteY569" fmla="*/ 2430829 h 6858000"/>
              <a:gd name="connsiteX570" fmla="*/ 2014023 w 7467600"/>
              <a:gd name="connsiteY570" fmla="*/ 2450995 h 6858000"/>
              <a:gd name="connsiteX571" fmla="*/ 1747337 w 7467600"/>
              <a:gd name="connsiteY571" fmla="*/ 1855264 h 6858000"/>
              <a:gd name="connsiteX572" fmla="*/ 1533749 w 7467600"/>
              <a:gd name="connsiteY572" fmla="*/ 1478656 h 6858000"/>
              <a:gd name="connsiteX573" fmla="*/ 1431890 w 7467600"/>
              <a:gd name="connsiteY573" fmla="*/ 1306475 h 6858000"/>
              <a:gd name="connsiteX574" fmla="*/ 5052692 w 7467600"/>
              <a:gd name="connsiteY574" fmla="*/ 1292994 h 6858000"/>
              <a:gd name="connsiteX575" fmla="*/ 5200661 w 7467600"/>
              <a:gd name="connsiteY575" fmla="*/ 1635186 h 6858000"/>
              <a:gd name="connsiteX576" fmla="*/ 5297138 w 7467600"/>
              <a:gd name="connsiteY576" fmla="*/ 1906351 h 6858000"/>
              <a:gd name="connsiteX577" fmla="*/ 5052692 w 7467600"/>
              <a:gd name="connsiteY577" fmla="*/ 1292994 h 6858000"/>
              <a:gd name="connsiteX578" fmla="*/ 5009948 w 7467600"/>
              <a:gd name="connsiteY578" fmla="*/ 1273619 h 6858000"/>
              <a:gd name="connsiteX579" fmla="*/ 5121777 w 7467600"/>
              <a:gd name="connsiteY579" fmla="*/ 1654213 h 6858000"/>
              <a:gd name="connsiteX580" fmla="*/ 5293545 w 7467600"/>
              <a:gd name="connsiteY580" fmla="*/ 2072247 h 6858000"/>
              <a:gd name="connsiteX581" fmla="*/ 5294042 w 7467600"/>
              <a:gd name="connsiteY581" fmla="*/ 2065019 h 6858000"/>
              <a:gd name="connsiteX582" fmla="*/ 5171936 w 7467600"/>
              <a:gd name="connsiteY582" fmla="*/ 1647613 h 6858000"/>
              <a:gd name="connsiteX583" fmla="*/ 5009948 w 7467600"/>
              <a:gd name="connsiteY583" fmla="*/ 1273619 h 6858000"/>
              <a:gd name="connsiteX584" fmla="*/ 655236 w 7467600"/>
              <a:gd name="connsiteY584" fmla="*/ 1268632 h 6858000"/>
              <a:gd name="connsiteX585" fmla="*/ 839521 w 7467600"/>
              <a:gd name="connsiteY585" fmla="*/ 1685315 h 6858000"/>
              <a:gd name="connsiteX586" fmla="*/ 1109416 w 7467600"/>
              <a:gd name="connsiteY586" fmla="*/ 2061663 h 6858000"/>
              <a:gd name="connsiteX587" fmla="*/ 1298300 w 7467600"/>
              <a:gd name="connsiteY587" fmla="*/ 2247742 h 6858000"/>
              <a:gd name="connsiteX588" fmla="*/ 1125871 w 7467600"/>
              <a:gd name="connsiteY588" fmla="*/ 1989513 h 6858000"/>
              <a:gd name="connsiteX589" fmla="*/ 981574 w 7467600"/>
              <a:gd name="connsiteY589" fmla="*/ 1783157 h 6858000"/>
              <a:gd name="connsiteX590" fmla="*/ 922198 w 7467600"/>
              <a:gd name="connsiteY590" fmla="*/ 1677437 h 6858000"/>
              <a:gd name="connsiteX591" fmla="*/ 869293 w 7467600"/>
              <a:gd name="connsiteY591" fmla="*/ 1583214 h 6858000"/>
              <a:gd name="connsiteX592" fmla="*/ 751431 w 7467600"/>
              <a:gd name="connsiteY592" fmla="*/ 1405731 h 6858000"/>
              <a:gd name="connsiteX593" fmla="*/ 655236 w 7467600"/>
              <a:gd name="connsiteY593" fmla="*/ 1268632 h 6858000"/>
              <a:gd name="connsiteX594" fmla="*/ 6516292 w 7467600"/>
              <a:gd name="connsiteY594" fmla="*/ 1263064 h 6858000"/>
              <a:gd name="connsiteX595" fmla="*/ 5736320 w 7467600"/>
              <a:gd name="connsiteY595" fmla="*/ 1501803 h 6858000"/>
              <a:gd name="connsiteX596" fmla="*/ 6516292 w 7467600"/>
              <a:gd name="connsiteY596" fmla="*/ 1263064 h 6858000"/>
              <a:gd name="connsiteX597" fmla="*/ 291466 w 7467600"/>
              <a:gd name="connsiteY597" fmla="*/ 1250369 h 6858000"/>
              <a:gd name="connsiteX598" fmla="*/ 323180 w 7467600"/>
              <a:gd name="connsiteY598" fmla="*/ 1435283 h 6858000"/>
              <a:gd name="connsiteX599" fmla="*/ 349381 w 7467600"/>
              <a:gd name="connsiteY599" fmla="*/ 1875041 h 6858000"/>
              <a:gd name="connsiteX600" fmla="*/ 374363 w 7467600"/>
              <a:gd name="connsiteY600" fmla="*/ 1506494 h 6858000"/>
              <a:gd name="connsiteX601" fmla="*/ 302168 w 7467600"/>
              <a:gd name="connsiteY601" fmla="*/ 1274495 h 6858000"/>
              <a:gd name="connsiteX602" fmla="*/ 291466 w 7467600"/>
              <a:gd name="connsiteY602" fmla="*/ 1250369 h 6858000"/>
              <a:gd name="connsiteX603" fmla="*/ 678222 w 7467600"/>
              <a:gd name="connsiteY603" fmla="*/ 1248670 h 6858000"/>
              <a:gd name="connsiteX604" fmla="*/ 775536 w 7467600"/>
              <a:gd name="connsiteY604" fmla="*/ 1388015 h 6858000"/>
              <a:gd name="connsiteX605" fmla="*/ 894529 w 7467600"/>
              <a:gd name="connsiteY605" fmla="*/ 1567739 h 6858000"/>
              <a:gd name="connsiteX606" fmla="*/ 948000 w 7467600"/>
              <a:gd name="connsiteY606" fmla="*/ 1663088 h 6858000"/>
              <a:gd name="connsiteX607" fmla="*/ 1006812 w 7467600"/>
              <a:gd name="connsiteY607" fmla="*/ 1767683 h 6858000"/>
              <a:gd name="connsiteX608" fmla="*/ 1149133 w 7467600"/>
              <a:gd name="connsiteY608" fmla="*/ 1971513 h 6858000"/>
              <a:gd name="connsiteX609" fmla="*/ 1333952 w 7467600"/>
              <a:gd name="connsiteY609" fmla="*/ 2251620 h 6858000"/>
              <a:gd name="connsiteX610" fmla="*/ 1337329 w 7467600"/>
              <a:gd name="connsiteY610" fmla="*/ 2258350 h 6858000"/>
              <a:gd name="connsiteX611" fmla="*/ 1014726 w 7467600"/>
              <a:gd name="connsiteY611" fmla="*/ 1615556 h 6858000"/>
              <a:gd name="connsiteX612" fmla="*/ 678222 w 7467600"/>
              <a:gd name="connsiteY612" fmla="*/ 1248670 h 6858000"/>
              <a:gd name="connsiteX613" fmla="*/ 6691602 w 7467600"/>
              <a:gd name="connsiteY613" fmla="*/ 1140573 h 6858000"/>
              <a:gd name="connsiteX614" fmla="*/ 6571100 w 7467600"/>
              <a:gd name="connsiteY614" fmla="*/ 1183662 h 6858000"/>
              <a:gd name="connsiteX615" fmla="*/ 6241687 w 7467600"/>
              <a:gd name="connsiteY615" fmla="*/ 1257600 h 6858000"/>
              <a:gd name="connsiteX616" fmla="*/ 5693009 w 7467600"/>
              <a:gd name="connsiteY616" fmla="*/ 1478256 h 6858000"/>
              <a:gd name="connsiteX617" fmla="*/ 6548420 w 7467600"/>
              <a:gd name="connsiteY617" fmla="*/ 1214599 h 6858000"/>
              <a:gd name="connsiteX618" fmla="*/ 6605473 w 7467600"/>
              <a:gd name="connsiteY618" fmla="*/ 1184686 h 6858000"/>
              <a:gd name="connsiteX619" fmla="*/ 6691602 w 7467600"/>
              <a:gd name="connsiteY619" fmla="*/ 1140573 h 6858000"/>
              <a:gd name="connsiteX620" fmla="*/ 4002475 w 7467600"/>
              <a:gd name="connsiteY620" fmla="*/ 1037802 h 6858000"/>
              <a:gd name="connsiteX621" fmla="*/ 4000324 w 7467600"/>
              <a:gd name="connsiteY621" fmla="*/ 1039362 h 6858000"/>
              <a:gd name="connsiteX622" fmla="*/ 4002862 w 7467600"/>
              <a:gd name="connsiteY622" fmla="*/ 1042866 h 6858000"/>
              <a:gd name="connsiteX623" fmla="*/ 4002475 w 7467600"/>
              <a:gd name="connsiteY623" fmla="*/ 1037802 h 6858000"/>
              <a:gd name="connsiteX624" fmla="*/ 506322 w 7467600"/>
              <a:gd name="connsiteY624" fmla="*/ 1020997 h 6858000"/>
              <a:gd name="connsiteX625" fmla="*/ 533068 w 7467600"/>
              <a:gd name="connsiteY625" fmla="*/ 1029409 h 6858000"/>
              <a:gd name="connsiteX626" fmla="*/ 1232525 w 7467600"/>
              <a:gd name="connsiteY626" fmla="*/ 1804675 h 6858000"/>
              <a:gd name="connsiteX627" fmla="*/ 1388858 w 7467600"/>
              <a:gd name="connsiteY627" fmla="*/ 2368011 h 6858000"/>
              <a:gd name="connsiteX628" fmla="*/ 1384098 w 7467600"/>
              <a:gd name="connsiteY628" fmla="*/ 2378125 h 6858000"/>
              <a:gd name="connsiteX629" fmla="*/ 1425393 w 7467600"/>
              <a:gd name="connsiteY629" fmla="*/ 2589124 h 6858000"/>
              <a:gd name="connsiteX630" fmla="*/ 1424001 w 7467600"/>
              <a:gd name="connsiteY630" fmla="*/ 2597541 h 6858000"/>
              <a:gd name="connsiteX631" fmla="*/ 2152729 w 7467600"/>
              <a:gd name="connsiteY631" fmla="*/ 2864487 h 6858000"/>
              <a:gd name="connsiteX632" fmla="*/ 2020609 w 7467600"/>
              <a:gd name="connsiteY632" fmla="*/ 2539671 h 6858000"/>
              <a:gd name="connsiteX633" fmla="*/ 2018920 w 7467600"/>
              <a:gd name="connsiteY633" fmla="*/ 2536309 h 6858000"/>
              <a:gd name="connsiteX634" fmla="*/ 1342441 w 7467600"/>
              <a:gd name="connsiteY634" fmla="*/ 1173017 h 6858000"/>
              <a:gd name="connsiteX635" fmla="*/ 1367925 w 7467600"/>
              <a:gd name="connsiteY635" fmla="*/ 1135648 h 6858000"/>
              <a:gd name="connsiteX636" fmla="*/ 1771401 w 7467600"/>
              <a:gd name="connsiteY636" fmla="*/ 1806673 h 6858000"/>
              <a:gd name="connsiteX637" fmla="*/ 1972385 w 7467600"/>
              <a:gd name="connsiteY637" fmla="*/ 2198735 h 6858000"/>
              <a:gd name="connsiteX638" fmla="*/ 2040892 w 7467600"/>
              <a:gd name="connsiteY638" fmla="*/ 2405205 h 6858000"/>
              <a:gd name="connsiteX639" fmla="*/ 2131689 w 7467600"/>
              <a:gd name="connsiteY639" fmla="*/ 1936926 h 6858000"/>
              <a:gd name="connsiteX640" fmla="*/ 2454820 w 7467600"/>
              <a:gd name="connsiteY640" fmla="*/ 1248808 h 6858000"/>
              <a:gd name="connsiteX641" fmla="*/ 2492512 w 7467600"/>
              <a:gd name="connsiteY641" fmla="*/ 1302920 h 6858000"/>
              <a:gd name="connsiteX642" fmla="*/ 2081216 w 7467600"/>
              <a:gd name="connsiteY642" fmla="*/ 2527513 h 6858000"/>
              <a:gd name="connsiteX643" fmla="*/ 2081211 w 7467600"/>
              <a:gd name="connsiteY643" fmla="*/ 2528916 h 6858000"/>
              <a:gd name="connsiteX644" fmla="*/ 2199067 w 7467600"/>
              <a:gd name="connsiteY644" fmla="*/ 2884061 h 6858000"/>
              <a:gd name="connsiteX645" fmla="*/ 3192586 w 7467600"/>
              <a:gd name="connsiteY645" fmla="*/ 3411496 h 6858000"/>
              <a:gd name="connsiteX646" fmla="*/ 3182620 w 7467600"/>
              <a:gd name="connsiteY646" fmla="*/ 3483279 h 6858000"/>
              <a:gd name="connsiteX647" fmla="*/ 2435119 w 7467600"/>
              <a:gd name="connsiteY647" fmla="*/ 3080173 h 6858000"/>
              <a:gd name="connsiteX648" fmla="*/ 2410152 w 7467600"/>
              <a:gd name="connsiteY648" fmla="*/ 3063751 h 6858000"/>
              <a:gd name="connsiteX649" fmla="*/ 2408099 w 7467600"/>
              <a:gd name="connsiteY649" fmla="*/ 3064403 h 6858000"/>
              <a:gd name="connsiteX650" fmla="*/ 2407218 w 7467600"/>
              <a:gd name="connsiteY650" fmla="*/ 3070324 h 6858000"/>
              <a:gd name="connsiteX651" fmla="*/ 2380138 w 7467600"/>
              <a:gd name="connsiteY651" fmla="*/ 3099341 h 6858000"/>
              <a:gd name="connsiteX652" fmla="*/ 1765923 w 7467600"/>
              <a:gd name="connsiteY652" fmla="*/ 3581043 h 6858000"/>
              <a:gd name="connsiteX653" fmla="*/ 1702258 w 7467600"/>
              <a:gd name="connsiteY653" fmla="*/ 3612286 h 6858000"/>
              <a:gd name="connsiteX654" fmla="*/ 1538370 w 7467600"/>
              <a:gd name="connsiteY654" fmla="*/ 3811804 h 6858000"/>
              <a:gd name="connsiteX655" fmla="*/ 542867 w 7467600"/>
              <a:gd name="connsiteY655" fmla="*/ 4944092 h 6858000"/>
              <a:gd name="connsiteX656" fmla="*/ 515800 w 7467600"/>
              <a:gd name="connsiteY656" fmla="*/ 4862180 h 6858000"/>
              <a:gd name="connsiteX657" fmla="*/ 909145 w 7467600"/>
              <a:gd name="connsiteY657" fmla="*/ 4199225 h 6858000"/>
              <a:gd name="connsiteX658" fmla="*/ 1214067 w 7467600"/>
              <a:gd name="connsiteY658" fmla="*/ 3908561 h 6858000"/>
              <a:gd name="connsiteX659" fmla="*/ 640967 w 7467600"/>
              <a:gd name="connsiteY659" fmla="*/ 4105601 h 6858000"/>
              <a:gd name="connsiteX660" fmla="*/ 112563 w 7467600"/>
              <a:gd name="connsiteY660" fmla="*/ 4396952 h 6858000"/>
              <a:gd name="connsiteX661" fmla="*/ 0 w 7467600"/>
              <a:gd name="connsiteY661" fmla="*/ 4466006 h 6858000"/>
              <a:gd name="connsiteX662" fmla="*/ 0 w 7467600"/>
              <a:gd name="connsiteY662" fmla="*/ 4233763 h 6858000"/>
              <a:gd name="connsiteX663" fmla="*/ 36881 w 7467600"/>
              <a:gd name="connsiteY663" fmla="*/ 4200118 h 6858000"/>
              <a:gd name="connsiteX664" fmla="*/ 910534 w 7467600"/>
              <a:gd name="connsiteY664" fmla="*/ 3629753 h 6858000"/>
              <a:gd name="connsiteX665" fmla="*/ 1578717 w 7467600"/>
              <a:gd name="connsiteY665" fmla="*/ 3575982 h 6858000"/>
              <a:gd name="connsiteX666" fmla="*/ 2338780 w 7467600"/>
              <a:gd name="connsiteY666" fmla="*/ 3033725 h 6858000"/>
              <a:gd name="connsiteX667" fmla="*/ 1807991 w 7467600"/>
              <a:gd name="connsiteY667" fmla="*/ 2807184 h 6858000"/>
              <a:gd name="connsiteX668" fmla="*/ 1416358 w 7467600"/>
              <a:gd name="connsiteY668" fmla="*/ 3112571 h 6858000"/>
              <a:gd name="connsiteX669" fmla="*/ 939066 w 7467600"/>
              <a:gd name="connsiteY669" fmla="*/ 3378798 h 6858000"/>
              <a:gd name="connsiteX670" fmla="*/ 115099 w 7467600"/>
              <a:gd name="connsiteY670" fmla="*/ 3607650 h 6858000"/>
              <a:gd name="connsiteX671" fmla="*/ 97284 w 7467600"/>
              <a:gd name="connsiteY671" fmla="*/ 3520393 h 6858000"/>
              <a:gd name="connsiteX672" fmla="*/ 922050 w 7467600"/>
              <a:gd name="connsiteY672" fmla="*/ 3074867 h 6858000"/>
              <a:gd name="connsiteX673" fmla="*/ 1405265 w 7467600"/>
              <a:gd name="connsiteY673" fmla="*/ 3016319 h 6858000"/>
              <a:gd name="connsiteX674" fmla="*/ 1407512 w 7467600"/>
              <a:gd name="connsiteY674" fmla="*/ 3018001 h 6858000"/>
              <a:gd name="connsiteX675" fmla="*/ 1726266 w 7467600"/>
              <a:gd name="connsiteY675" fmla="*/ 2777274 h 6858000"/>
              <a:gd name="connsiteX676" fmla="*/ 625390 w 7467600"/>
              <a:gd name="connsiteY676" fmla="*/ 2514541 h 6858000"/>
              <a:gd name="connsiteX677" fmla="*/ 619799 w 7467600"/>
              <a:gd name="connsiteY677" fmla="*/ 2527180 h 6858000"/>
              <a:gd name="connsiteX678" fmla="*/ 310030 w 7467600"/>
              <a:gd name="connsiteY678" fmla="*/ 2771818 h 6858000"/>
              <a:gd name="connsiteX679" fmla="*/ 173877 w 7467600"/>
              <a:gd name="connsiteY679" fmla="*/ 2937056 h 6858000"/>
              <a:gd name="connsiteX680" fmla="*/ 77889 w 7467600"/>
              <a:gd name="connsiteY680" fmla="*/ 3138440 h 6858000"/>
              <a:gd name="connsiteX681" fmla="*/ 0 w 7467600"/>
              <a:gd name="connsiteY681" fmla="*/ 3271395 h 6858000"/>
              <a:gd name="connsiteX682" fmla="*/ 0 w 7467600"/>
              <a:gd name="connsiteY682" fmla="*/ 3153002 h 6858000"/>
              <a:gd name="connsiteX683" fmla="*/ 2386 w 7467600"/>
              <a:gd name="connsiteY683" fmla="*/ 3149203 h 6858000"/>
              <a:gd name="connsiteX684" fmla="*/ 89753 w 7467600"/>
              <a:gd name="connsiteY684" fmla="*/ 2987702 h 6858000"/>
              <a:gd name="connsiteX685" fmla="*/ 76869 w 7467600"/>
              <a:gd name="connsiteY685" fmla="*/ 3005404 h 6858000"/>
              <a:gd name="connsiteX686" fmla="*/ 32049 w 7467600"/>
              <a:gd name="connsiteY686" fmla="*/ 3065814 h 6858000"/>
              <a:gd name="connsiteX687" fmla="*/ 0 w 7467600"/>
              <a:gd name="connsiteY687" fmla="*/ 3108744 h 6858000"/>
              <a:gd name="connsiteX688" fmla="*/ 0 w 7467600"/>
              <a:gd name="connsiteY688" fmla="*/ 3058059 h 6858000"/>
              <a:gd name="connsiteX689" fmla="*/ 7610 w 7467600"/>
              <a:gd name="connsiteY689" fmla="*/ 3047889 h 6858000"/>
              <a:gd name="connsiteX690" fmla="*/ 52419 w 7467600"/>
              <a:gd name="connsiteY690" fmla="*/ 2987479 h 6858000"/>
              <a:gd name="connsiteX691" fmla="*/ 59142 w 7467600"/>
              <a:gd name="connsiteY691" fmla="*/ 2978488 h 6858000"/>
              <a:gd name="connsiteX692" fmla="*/ 0 w 7467600"/>
              <a:gd name="connsiteY692" fmla="*/ 3015334 h 6858000"/>
              <a:gd name="connsiteX693" fmla="*/ 0 w 7467600"/>
              <a:gd name="connsiteY693" fmla="*/ 2914286 h 6858000"/>
              <a:gd name="connsiteX694" fmla="*/ 36383 w 7467600"/>
              <a:gd name="connsiteY694" fmla="*/ 2901128 h 6858000"/>
              <a:gd name="connsiteX695" fmla="*/ 156329 w 7467600"/>
              <a:gd name="connsiteY695" fmla="*/ 2840533 h 6858000"/>
              <a:gd name="connsiteX696" fmla="*/ 358355 w 7467600"/>
              <a:gd name="connsiteY696" fmla="*/ 2620471 h 6858000"/>
              <a:gd name="connsiteX697" fmla="*/ 510577 w 7467600"/>
              <a:gd name="connsiteY697" fmla="*/ 2501244 h 6858000"/>
              <a:gd name="connsiteX698" fmla="*/ 211967 w 7467600"/>
              <a:gd name="connsiteY698" fmla="*/ 2479171 h 6858000"/>
              <a:gd name="connsiteX699" fmla="*/ 0 w 7467600"/>
              <a:gd name="connsiteY699" fmla="*/ 2476398 h 6858000"/>
              <a:gd name="connsiteX700" fmla="*/ 0 w 7467600"/>
              <a:gd name="connsiteY700" fmla="*/ 2389189 h 6858000"/>
              <a:gd name="connsiteX701" fmla="*/ 103062 w 7467600"/>
              <a:gd name="connsiteY701" fmla="*/ 2389518 h 6858000"/>
              <a:gd name="connsiteX702" fmla="*/ 510734 w 7467600"/>
              <a:gd name="connsiteY702" fmla="*/ 2416201 h 6858000"/>
              <a:gd name="connsiteX703" fmla="*/ 279257 w 7467600"/>
              <a:gd name="connsiteY703" fmla="*/ 2092102 h 6858000"/>
              <a:gd name="connsiteX704" fmla="*/ 65265 w 7467600"/>
              <a:gd name="connsiteY704" fmla="*/ 2006049 h 6858000"/>
              <a:gd name="connsiteX705" fmla="*/ 0 w 7467600"/>
              <a:gd name="connsiteY705" fmla="*/ 1982532 h 6858000"/>
              <a:gd name="connsiteX706" fmla="*/ 0 w 7467600"/>
              <a:gd name="connsiteY706" fmla="*/ 1912789 h 6858000"/>
              <a:gd name="connsiteX707" fmla="*/ 97460 w 7467600"/>
              <a:gd name="connsiteY707" fmla="*/ 1953725 h 6858000"/>
              <a:gd name="connsiteX708" fmla="*/ 221272 w 7467600"/>
              <a:gd name="connsiteY708" fmla="*/ 1980766 h 6858000"/>
              <a:gd name="connsiteX709" fmla="*/ 116765 w 7467600"/>
              <a:gd name="connsiteY709" fmla="*/ 1911033 h 6858000"/>
              <a:gd name="connsiteX710" fmla="*/ 16405 w 7467600"/>
              <a:gd name="connsiteY710" fmla="*/ 1803412 h 6858000"/>
              <a:gd name="connsiteX711" fmla="*/ 0 w 7467600"/>
              <a:gd name="connsiteY711" fmla="*/ 1784777 h 6858000"/>
              <a:gd name="connsiteX712" fmla="*/ 0 w 7467600"/>
              <a:gd name="connsiteY712" fmla="*/ 1740082 h 6858000"/>
              <a:gd name="connsiteX713" fmla="*/ 39394 w 7467600"/>
              <a:gd name="connsiteY713" fmla="*/ 1784856 h 6858000"/>
              <a:gd name="connsiteX714" fmla="*/ 135813 w 7467600"/>
              <a:gd name="connsiteY714" fmla="*/ 1888838 h 6858000"/>
              <a:gd name="connsiteX715" fmla="*/ 242575 w 7467600"/>
              <a:gd name="connsiteY715" fmla="*/ 1958841 h 6858000"/>
              <a:gd name="connsiteX716" fmla="*/ 82197 w 7467600"/>
              <a:gd name="connsiteY716" fmla="*/ 1754826 h 6858000"/>
              <a:gd name="connsiteX717" fmla="*/ 0 w 7467600"/>
              <a:gd name="connsiteY717" fmla="*/ 1679650 h 6858000"/>
              <a:gd name="connsiteX718" fmla="*/ 0 w 7467600"/>
              <a:gd name="connsiteY718" fmla="*/ 1602463 h 6858000"/>
              <a:gd name="connsiteX719" fmla="*/ 84689 w 7467600"/>
              <a:gd name="connsiteY719" fmla="*/ 1677442 h 6858000"/>
              <a:gd name="connsiteX720" fmla="*/ 298437 w 7467600"/>
              <a:gd name="connsiteY720" fmla="*/ 1968019 h 6858000"/>
              <a:gd name="connsiteX721" fmla="*/ 227269 w 7467600"/>
              <a:gd name="connsiteY721" fmla="*/ 1114064 h 6858000"/>
              <a:gd name="connsiteX722" fmla="*/ 248003 w 7467600"/>
              <a:gd name="connsiteY722" fmla="*/ 1089613 h 6858000"/>
              <a:gd name="connsiteX723" fmla="*/ 427020 w 7467600"/>
              <a:gd name="connsiteY723" fmla="*/ 1619803 h 6858000"/>
              <a:gd name="connsiteX724" fmla="*/ 340345 w 7467600"/>
              <a:gd name="connsiteY724" fmla="*/ 2027739 h 6858000"/>
              <a:gd name="connsiteX725" fmla="*/ 360865 w 7467600"/>
              <a:gd name="connsiteY725" fmla="*/ 2044827 h 6858000"/>
              <a:gd name="connsiteX726" fmla="*/ 560414 w 7467600"/>
              <a:gd name="connsiteY726" fmla="*/ 2421457 h 6858000"/>
              <a:gd name="connsiteX727" fmla="*/ 1359703 w 7467600"/>
              <a:gd name="connsiteY727" fmla="*/ 2578554 h 6858000"/>
              <a:gd name="connsiteX728" fmla="*/ 1359422 w 7467600"/>
              <a:gd name="connsiteY728" fmla="*/ 2577994 h 6858000"/>
              <a:gd name="connsiteX729" fmla="*/ 828701 w 7467600"/>
              <a:gd name="connsiteY729" fmla="*/ 1839520 h 6858000"/>
              <a:gd name="connsiteX730" fmla="*/ 494427 w 7467600"/>
              <a:gd name="connsiteY730" fmla="*/ 1092333 h 6858000"/>
              <a:gd name="connsiteX731" fmla="*/ 506322 w 7467600"/>
              <a:gd name="connsiteY731" fmla="*/ 1020997 h 6858000"/>
              <a:gd name="connsiteX732" fmla="*/ 4570198 w 7467600"/>
              <a:gd name="connsiteY732" fmla="*/ 978081 h 6858000"/>
              <a:gd name="connsiteX733" fmla="*/ 4523691 w 7467600"/>
              <a:gd name="connsiteY733" fmla="*/ 1127776 h 6858000"/>
              <a:gd name="connsiteX734" fmla="*/ 4509875 w 7467600"/>
              <a:gd name="connsiteY734" fmla="*/ 1167552 h 6858000"/>
              <a:gd name="connsiteX735" fmla="*/ 4478168 w 7467600"/>
              <a:gd name="connsiteY735" fmla="*/ 1260735 h 6858000"/>
              <a:gd name="connsiteX736" fmla="*/ 4409309 w 7467600"/>
              <a:gd name="connsiteY736" fmla="*/ 1666996 h 6858000"/>
              <a:gd name="connsiteX737" fmla="*/ 4370031 w 7467600"/>
              <a:gd name="connsiteY737" fmla="*/ 1955666 h 6858000"/>
              <a:gd name="connsiteX738" fmla="*/ 4570198 w 7467600"/>
              <a:gd name="connsiteY738" fmla="*/ 978081 h 6858000"/>
              <a:gd name="connsiteX739" fmla="*/ 4557898 w 7467600"/>
              <a:gd name="connsiteY739" fmla="*/ 900011 h 6858000"/>
              <a:gd name="connsiteX740" fmla="*/ 4344840 w 7467600"/>
              <a:gd name="connsiteY740" fmla="*/ 1922038 h 6858000"/>
              <a:gd name="connsiteX741" fmla="*/ 4378710 w 7467600"/>
              <a:gd name="connsiteY741" fmla="*/ 1665516 h 6858000"/>
              <a:gd name="connsiteX742" fmla="*/ 4448798 w 7467600"/>
              <a:gd name="connsiteY742" fmla="*/ 1253024 h 6858000"/>
              <a:gd name="connsiteX743" fmla="*/ 4480315 w 7467600"/>
              <a:gd name="connsiteY743" fmla="*/ 1158454 h 6858000"/>
              <a:gd name="connsiteX744" fmla="*/ 4494133 w 7467600"/>
              <a:gd name="connsiteY744" fmla="*/ 1118676 h 6858000"/>
              <a:gd name="connsiteX745" fmla="*/ 4557898 w 7467600"/>
              <a:gd name="connsiteY745" fmla="*/ 900011 h 6858000"/>
              <a:gd name="connsiteX746" fmla="*/ 5870151 w 7467600"/>
              <a:gd name="connsiteY746" fmla="*/ 898890 h 6858000"/>
              <a:gd name="connsiteX747" fmla="*/ 5861335 w 7467600"/>
              <a:gd name="connsiteY747" fmla="*/ 899177 h 6858000"/>
              <a:gd name="connsiteX748" fmla="*/ 5843702 w 7467600"/>
              <a:gd name="connsiteY748" fmla="*/ 899748 h 6858000"/>
              <a:gd name="connsiteX749" fmla="*/ 5651107 w 7467600"/>
              <a:gd name="connsiteY749" fmla="*/ 920306 h 6858000"/>
              <a:gd name="connsiteX750" fmla="*/ 5459407 w 7467600"/>
              <a:gd name="connsiteY750" fmla="*/ 940975 h 6858000"/>
              <a:gd name="connsiteX751" fmla="*/ 5374846 w 7467600"/>
              <a:gd name="connsiteY751" fmla="*/ 941988 h 6858000"/>
              <a:gd name="connsiteX752" fmla="*/ 5256105 w 7467600"/>
              <a:gd name="connsiteY752" fmla="*/ 945632 h 6858000"/>
              <a:gd name="connsiteX753" fmla="*/ 5107071 w 7467600"/>
              <a:gd name="connsiteY753" fmla="*/ 969720 h 6858000"/>
              <a:gd name="connsiteX754" fmla="*/ 4998681 w 7467600"/>
              <a:gd name="connsiteY754" fmla="*/ 988771 h 6858000"/>
              <a:gd name="connsiteX755" fmla="*/ 5870151 w 7467600"/>
              <a:gd name="connsiteY755" fmla="*/ 898890 h 6858000"/>
              <a:gd name="connsiteX756" fmla="*/ 5504425 w 7467600"/>
              <a:gd name="connsiteY756" fmla="*/ 848067 h 6858000"/>
              <a:gd name="connsiteX757" fmla="*/ 4968849 w 7467600"/>
              <a:gd name="connsiteY757" fmla="*/ 962318 h 6858000"/>
              <a:gd name="connsiteX758" fmla="*/ 5104039 w 7467600"/>
              <a:gd name="connsiteY758" fmla="*/ 940634 h 6858000"/>
              <a:gd name="connsiteX759" fmla="*/ 5256311 w 7467600"/>
              <a:gd name="connsiteY759" fmla="*/ 916490 h 6858000"/>
              <a:gd name="connsiteX760" fmla="*/ 5377381 w 7467600"/>
              <a:gd name="connsiteY760" fmla="*/ 912671 h 6858000"/>
              <a:gd name="connsiteX761" fmla="*/ 5460148 w 7467600"/>
              <a:gd name="connsiteY761" fmla="*/ 911442 h 6858000"/>
              <a:gd name="connsiteX762" fmla="*/ 5648971 w 7467600"/>
              <a:gd name="connsiteY762" fmla="*/ 891331 h 6858000"/>
              <a:gd name="connsiteX763" fmla="*/ 5844807 w 7467600"/>
              <a:gd name="connsiteY763" fmla="*/ 870718 h 6858000"/>
              <a:gd name="connsiteX764" fmla="*/ 5862975 w 7467600"/>
              <a:gd name="connsiteY764" fmla="*/ 869756 h 6858000"/>
              <a:gd name="connsiteX765" fmla="*/ 5920887 w 7467600"/>
              <a:gd name="connsiteY765" fmla="*/ 865929 h 6858000"/>
              <a:gd name="connsiteX766" fmla="*/ 5504425 w 7467600"/>
              <a:gd name="connsiteY766" fmla="*/ 848067 h 6858000"/>
              <a:gd name="connsiteX767" fmla="*/ 3607114 w 7467600"/>
              <a:gd name="connsiteY767" fmla="*/ 467441 h 6858000"/>
              <a:gd name="connsiteX768" fmla="*/ 3296242 w 7467600"/>
              <a:gd name="connsiteY768" fmla="*/ 807991 h 6858000"/>
              <a:gd name="connsiteX769" fmla="*/ 3174674 w 7467600"/>
              <a:gd name="connsiteY769" fmla="*/ 919759 h 6858000"/>
              <a:gd name="connsiteX770" fmla="*/ 3042978 w 7467600"/>
              <a:gd name="connsiteY770" fmla="*/ 1054894 h 6858000"/>
              <a:gd name="connsiteX771" fmla="*/ 2968914 w 7467600"/>
              <a:gd name="connsiteY771" fmla="*/ 1133756 h 6858000"/>
              <a:gd name="connsiteX772" fmla="*/ 3103823 w 7467600"/>
              <a:gd name="connsiteY772" fmla="*/ 1026814 h 6858000"/>
              <a:gd name="connsiteX773" fmla="*/ 3607114 w 7467600"/>
              <a:gd name="connsiteY773" fmla="*/ 467441 h 6858000"/>
              <a:gd name="connsiteX774" fmla="*/ 3744487 w 7467600"/>
              <a:gd name="connsiteY774" fmla="*/ 383136 h 6858000"/>
              <a:gd name="connsiteX775" fmla="*/ 3970213 w 7467600"/>
              <a:gd name="connsiteY775" fmla="*/ 995559 h 6858000"/>
              <a:gd name="connsiteX776" fmla="*/ 3744487 w 7467600"/>
              <a:gd name="connsiteY776" fmla="*/ 383136 h 6858000"/>
              <a:gd name="connsiteX777" fmla="*/ 3624562 w 7467600"/>
              <a:gd name="connsiteY777" fmla="*/ 367041 h 6858000"/>
              <a:gd name="connsiteX778" fmla="*/ 3489712 w 7467600"/>
              <a:gd name="connsiteY778" fmla="*/ 485386 h 6858000"/>
              <a:gd name="connsiteX779" fmla="*/ 3182994 w 7467600"/>
              <a:gd name="connsiteY779" fmla="*/ 828265 h 6858000"/>
              <a:gd name="connsiteX780" fmla="*/ 2892114 w 7467600"/>
              <a:gd name="connsiteY780" fmla="*/ 1172635 h 6858000"/>
              <a:gd name="connsiteX781" fmla="*/ 3021459 w 7467600"/>
              <a:gd name="connsiteY781" fmla="*/ 1035385 h 6858000"/>
              <a:gd name="connsiteX782" fmla="*/ 3153873 w 7467600"/>
              <a:gd name="connsiteY782" fmla="*/ 898971 h 6858000"/>
              <a:gd name="connsiteX783" fmla="*/ 3276511 w 7467600"/>
              <a:gd name="connsiteY783" fmla="*/ 786423 h 6858000"/>
              <a:gd name="connsiteX784" fmla="*/ 3584154 w 7467600"/>
              <a:gd name="connsiteY784" fmla="*/ 448218 h 6858000"/>
              <a:gd name="connsiteX785" fmla="*/ 3624562 w 7467600"/>
              <a:gd name="connsiteY785" fmla="*/ 367041 h 6858000"/>
              <a:gd name="connsiteX786" fmla="*/ 3766672 w 7467600"/>
              <a:gd name="connsiteY786" fmla="*/ 359429 h 6858000"/>
              <a:gd name="connsiteX787" fmla="*/ 3996338 w 7467600"/>
              <a:gd name="connsiteY787" fmla="*/ 968237 h 6858000"/>
              <a:gd name="connsiteX788" fmla="*/ 3766672 w 7467600"/>
              <a:gd name="connsiteY788" fmla="*/ 359429 h 6858000"/>
              <a:gd name="connsiteX789" fmla="*/ 5805386 w 7467600"/>
              <a:gd name="connsiteY789" fmla="*/ 239240 h 6858000"/>
              <a:gd name="connsiteX790" fmla="*/ 5736947 w 7467600"/>
              <a:gd name="connsiteY790" fmla="*/ 261367 h 6858000"/>
              <a:gd name="connsiteX791" fmla="*/ 5427012 w 7467600"/>
              <a:gd name="connsiteY791" fmla="*/ 311272 h 6858000"/>
              <a:gd name="connsiteX792" fmla="*/ 5147818 w 7467600"/>
              <a:gd name="connsiteY792" fmla="*/ 322112 h 6858000"/>
              <a:gd name="connsiteX793" fmla="*/ 5060854 w 7467600"/>
              <a:gd name="connsiteY793" fmla="*/ 311882 h 6858000"/>
              <a:gd name="connsiteX794" fmla="*/ 4945989 w 7467600"/>
              <a:gd name="connsiteY794" fmla="*/ 300516 h 6858000"/>
              <a:gd name="connsiteX795" fmla="*/ 5410479 w 7467600"/>
              <a:gd name="connsiteY795" fmla="*/ 348434 h 6858000"/>
              <a:gd name="connsiteX796" fmla="*/ 5805386 w 7467600"/>
              <a:gd name="connsiteY796" fmla="*/ 239240 h 6858000"/>
              <a:gd name="connsiteX797" fmla="*/ 5905192 w 7467600"/>
              <a:gd name="connsiteY797" fmla="*/ 163079 h 6858000"/>
              <a:gd name="connsiteX798" fmla="*/ 5865655 w 7467600"/>
              <a:gd name="connsiteY798" fmla="*/ 171901 h 6858000"/>
              <a:gd name="connsiteX799" fmla="*/ 5259740 w 7467600"/>
              <a:gd name="connsiteY799" fmla="*/ 257013 h 6858000"/>
              <a:gd name="connsiteX800" fmla="*/ 5208466 w 7467600"/>
              <a:gd name="connsiteY800" fmla="*/ 257550 h 6858000"/>
              <a:gd name="connsiteX801" fmla="*/ 4980204 w 7467600"/>
              <a:gd name="connsiteY801" fmla="*/ 271903 h 6858000"/>
              <a:gd name="connsiteX802" fmla="*/ 5068068 w 7467600"/>
              <a:gd name="connsiteY802" fmla="*/ 282244 h 6858000"/>
              <a:gd name="connsiteX803" fmla="*/ 5153231 w 7467600"/>
              <a:gd name="connsiteY803" fmla="*/ 292240 h 6858000"/>
              <a:gd name="connsiteX804" fmla="*/ 5426491 w 7467600"/>
              <a:gd name="connsiteY804" fmla="*/ 281128 h 6858000"/>
              <a:gd name="connsiteX805" fmla="*/ 5731212 w 7467600"/>
              <a:gd name="connsiteY805" fmla="*/ 231951 h 6858000"/>
              <a:gd name="connsiteX806" fmla="*/ 5905192 w 7467600"/>
              <a:gd name="connsiteY806" fmla="*/ 163079 h 6858000"/>
              <a:gd name="connsiteX807" fmla="*/ 5944437 w 7467600"/>
              <a:gd name="connsiteY807" fmla="*/ 113829 h 6858000"/>
              <a:gd name="connsiteX808" fmla="*/ 5825032 w 7467600"/>
              <a:gd name="connsiteY808" fmla="*/ 146405 h 6858000"/>
              <a:gd name="connsiteX809" fmla="*/ 4955599 w 7467600"/>
              <a:gd name="connsiteY809" fmla="*/ 247008 h 6858000"/>
              <a:gd name="connsiteX810" fmla="*/ 5210104 w 7467600"/>
              <a:gd name="connsiteY810" fmla="*/ 228123 h 6858000"/>
              <a:gd name="connsiteX811" fmla="*/ 5261015 w 7467600"/>
              <a:gd name="connsiteY811" fmla="*/ 227087 h 6858000"/>
              <a:gd name="connsiteX812" fmla="*/ 5861181 w 7467600"/>
              <a:gd name="connsiteY812" fmla="*/ 143093 h 6858000"/>
              <a:gd name="connsiteX813" fmla="*/ 5961252 w 7467600"/>
              <a:gd name="connsiteY813" fmla="*/ 114820 h 6858000"/>
              <a:gd name="connsiteX814" fmla="*/ 5944437 w 7467600"/>
              <a:gd name="connsiteY814" fmla="*/ 113829 h 6858000"/>
              <a:gd name="connsiteX815" fmla="*/ 3882765 w 7467600"/>
              <a:gd name="connsiteY815" fmla="*/ 0 h 6858000"/>
              <a:gd name="connsiteX816" fmla="*/ 3995099 w 7467600"/>
              <a:gd name="connsiteY816" fmla="*/ 0 h 6858000"/>
              <a:gd name="connsiteX817" fmla="*/ 4163818 w 7467600"/>
              <a:gd name="connsiteY817" fmla="*/ 234104 h 6858000"/>
              <a:gd name="connsiteX818" fmla="*/ 4172099 w 7467600"/>
              <a:gd name="connsiteY818" fmla="*/ 234207 h 6858000"/>
              <a:gd name="connsiteX819" fmla="*/ 4784282 w 7467600"/>
              <a:gd name="connsiteY819" fmla="*/ 276561 h 6858000"/>
              <a:gd name="connsiteX820" fmla="*/ 4801687 w 7467600"/>
              <a:gd name="connsiteY820" fmla="*/ 267764 h 6858000"/>
              <a:gd name="connsiteX821" fmla="*/ 6082788 w 7467600"/>
              <a:gd name="connsiteY821" fmla="*/ 64119 h 6858000"/>
              <a:gd name="connsiteX822" fmla="*/ 6099442 w 7467600"/>
              <a:gd name="connsiteY822" fmla="*/ 82568 h 6858000"/>
              <a:gd name="connsiteX823" fmla="*/ 4804137 w 7467600"/>
              <a:gd name="connsiteY823" fmla="*/ 320931 h 6858000"/>
              <a:gd name="connsiteX824" fmla="*/ 4227047 w 7467600"/>
              <a:gd name="connsiteY824" fmla="*/ 313415 h 6858000"/>
              <a:gd name="connsiteX825" fmla="*/ 4346041 w 7467600"/>
              <a:gd name="connsiteY825" fmla="*/ 456086 h 6858000"/>
              <a:gd name="connsiteX826" fmla="*/ 4870967 w 7467600"/>
              <a:gd name="connsiteY826" fmla="*/ 963061 h 6858000"/>
              <a:gd name="connsiteX827" fmla="*/ 4889647 w 7467600"/>
              <a:gd name="connsiteY827" fmla="*/ 957147 h 6858000"/>
              <a:gd name="connsiteX828" fmla="*/ 5422504 w 7467600"/>
              <a:gd name="connsiteY828" fmla="*/ 805191 h 6858000"/>
              <a:gd name="connsiteX829" fmla="*/ 6087656 w 7467600"/>
              <a:gd name="connsiteY829" fmla="*/ 826703 h 6858000"/>
              <a:gd name="connsiteX830" fmla="*/ 6058717 w 7467600"/>
              <a:gd name="connsiteY830" fmla="*/ 865992 h 6858000"/>
              <a:gd name="connsiteX831" fmla="*/ 4974153 w 7467600"/>
              <a:gd name="connsiteY831" fmla="*/ 1045456 h 6858000"/>
              <a:gd name="connsiteX832" fmla="*/ 5627835 w 7467600"/>
              <a:gd name="connsiteY832" fmla="*/ 1472077 h 6858000"/>
              <a:gd name="connsiteX833" fmla="*/ 5629817 w 7467600"/>
              <a:gd name="connsiteY833" fmla="*/ 1471412 h 6858000"/>
              <a:gd name="connsiteX834" fmla="*/ 5634124 w 7467600"/>
              <a:gd name="connsiteY834" fmla="*/ 1470572 h 6858000"/>
              <a:gd name="connsiteX835" fmla="*/ 5755832 w 7467600"/>
              <a:gd name="connsiteY835" fmla="*/ 1383886 h 6858000"/>
              <a:gd name="connsiteX836" fmla="*/ 6014186 w 7467600"/>
              <a:gd name="connsiteY836" fmla="*/ 1279799 h 6858000"/>
              <a:gd name="connsiteX837" fmla="*/ 6901619 w 7467600"/>
              <a:gd name="connsiteY837" fmla="*/ 1047874 h 6858000"/>
              <a:gd name="connsiteX838" fmla="*/ 6931566 w 7467600"/>
              <a:gd name="connsiteY838" fmla="*/ 1062034 h 6858000"/>
              <a:gd name="connsiteX839" fmla="*/ 5790982 w 7467600"/>
              <a:gd name="connsiteY839" fmla="*/ 1561380 h 6858000"/>
              <a:gd name="connsiteX840" fmla="*/ 6188971 w 7467600"/>
              <a:gd name="connsiteY840" fmla="*/ 1755168 h 6858000"/>
              <a:gd name="connsiteX841" fmla="*/ 6202446 w 7467600"/>
              <a:gd name="connsiteY841" fmla="*/ 1752268 h 6858000"/>
              <a:gd name="connsiteX842" fmla="*/ 7179560 w 7467600"/>
              <a:gd name="connsiteY842" fmla="*/ 1467551 h 6858000"/>
              <a:gd name="connsiteX843" fmla="*/ 7158730 w 7467600"/>
              <a:gd name="connsiteY843" fmla="*/ 1507835 h 6858000"/>
              <a:gd name="connsiteX844" fmla="*/ 6326959 w 7467600"/>
              <a:gd name="connsiteY844" fmla="*/ 1817686 h 6858000"/>
              <a:gd name="connsiteX845" fmla="*/ 6537433 w 7467600"/>
              <a:gd name="connsiteY845" fmla="*/ 1907790 h 6858000"/>
              <a:gd name="connsiteX846" fmla="*/ 6550221 w 7467600"/>
              <a:gd name="connsiteY846" fmla="*/ 1910729 h 6858000"/>
              <a:gd name="connsiteX847" fmla="*/ 6964438 w 7467600"/>
              <a:gd name="connsiteY847" fmla="*/ 2209505 h 6858000"/>
              <a:gd name="connsiteX848" fmla="*/ 7367862 w 7467600"/>
              <a:gd name="connsiteY848" fmla="*/ 2806833 h 6858000"/>
              <a:gd name="connsiteX849" fmla="*/ 7364329 w 7467600"/>
              <a:gd name="connsiteY849" fmla="*/ 2826907 h 6858000"/>
              <a:gd name="connsiteX850" fmla="*/ 7290545 w 7467600"/>
              <a:gd name="connsiteY850" fmla="*/ 2850663 h 6858000"/>
              <a:gd name="connsiteX851" fmla="*/ 6472036 w 7467600"/>
              <a:gd name="connsiteY851" fmla="*/ 1959003 h 6858000"/>
              <a:gd name="connsiteX852" fmla="*/ 5792897 w 7467600"/>
              <a:gd name="connsiteY852" fmla="*/ 1647747 h 6858000"/>
              <a:gd name="connsiteX853" fmla="*/ 5842751 w 7467600"/>
              <a:gd name="connsiteY853" fmla="*/ 1816112 h 6858000"/>
              <a:gd name="connsiteX854" fmla="*/ 5847424 w 7467600"/>
              <a:gd name="connsiteY854" fmla="*/ 1815776 h 6858000"/>
              <a:gd name="connsiteX855" fmla="*/ 6399821 w 7467600"/>
              <a:gd name="connsiteY855" fmla="*/ 2344799 h 6858000"/>
              <a:gd name="connsiteX856" fmla="*/ 6323232 w 7467600"/>
              <a:gd name="connsiteY856" fmla="*/ 2389634 h 6858000"/>
              <a:gd name="connsiteX857" fmla="*/ 5942958 w 7467600"/>
              <a:gd name="connsiteY857" fmla="*/ 2077708 h 6858000"/>
              <a:gd name="connsiteX858" fmla="*/ 5921559 w 7467600"/>
              <a:gd name="connsiteY858" fmla="*/ 2378596 h 6858000"/>
              <a:gd name="connsiteX859" fmla="*/ 5817651 w 7467600"/>
              <a:gd name="connsiteY859" fmla="*/ 3023919 h 6858000"/>
              <a:gd name="connsiteX860" fmla="*/ 5729634 w 7467600"/>
              <a:gd name="connsiteY860" fmla="*/ 3051849 h 6858000"/>
              <a:gd name="connsiteX861" fmla="*/ 5611018 w 7467600"/>
              <a:gd name="connsiteY861" fmla="*/ 2316769 h 6858000"/>
              <a:gd name="connsiteX862" fmla="*/ 5687608 w 7467600"/>
              <a:gd name="connsiteY862" fmla="*/ 2039972 h 6858000"/>
              <a:gd name="connsiteX863" fmla="*/ 5657554 w 7467600"/>
              <a:gd name="connsiteY863" fmla="*/ 1576445 h 6858000"/>
              <a:gd name="connsiteX864" fmla="*/ 5150475 w 7467600"/>
              <a:gd name="connsiteY864" fmla="*/ 1274012 h 6858000"/>
              <a:gd name="connsiteX865" fmla="*/ 5349142 w 7467600"/>
              <a:gd name="connsiteY865" fmla="*/ 2204405 h 6858000"/>
              <a:gd name="connsiteX866" fmla="*/ 5262214 w 7467600"/>
              <a:gd name="connsiteY866" fmla="*/ 2233836 h 6858000"/>
              <a:gd name="connsiteX867" fmla="*/ 4981539 w 7467600"/>
              <a:gd name="connsiteY867" fmla="*/ 1542201 h 6858000"/>
              <a:gd name="connsiteX868" fmla="*/ 4958461 w 7467600"/>
              <a:gd name="connsiteY868" fmla="*/ 1136957 h 6858000"/>
              <a:gd name="connsiteX869" fmla="*/ 4655015 w 7467600"/>
              <a:gd name="connsiteY869" fmla="*/ 891426 h 6858000"/>
              <a:gd name="connsiteX870" fmla="*/ 4348002 w 7467600"/>
              <a:gd name="connsiteY870" fmla="*/ 2205895 h 6858000"/>
              <a:gd name="connsiteX871" fmla="*/ 4262250 w 7467600"/>
              <a:gd name="connsiteY871" fmla="*/ 2219972 h 6858000"/>
              <a:gd name="connsiteX872" fmla="*/ 4550611 w 7467600"/>
              <a:gd name="connsiteY872" fmla="*/ 817540 h 6858000"/>
              <a:gd name="connsiteX873" fmla="*/ 4564418 w 7467600"/>
              <a:gd name="connsiteY873" fmla="*/ 808293 h 6858000"/>
              <a:gd name="connsiteX874" fmla="*/ 4266388 w 7467600"/>
              <a:gd name="connsiteY874" fmla="*/ 500083 h 6858000"/>
              <a:gd name="connsiteX875" fmla="*/ 4032842 w 7467600"/>
              <a:gd name="connsiteY875" fmla="*/ 211809 h 6858000"/>
              <a:gd name="connsiteX876" fmla="*/ 3882765 w 7467600"/>
              <a:gd name="connsiteY876" fmla="*/ 0 h 6858000"/>
              <a:gd name="connsiteX877" fmla="*/ 3721337 w 7467600"/>
              <a:gd name="connsiteY877" fmla="*/ 0 h 6858000"/>
              <a:gd name="connsiteX878" fmla="*/ 3797544 w 7467600"/>
              <a:gd name="connsiteY878" fmla="*/ 0 h 6858000"/>
              <a:gd name="connsiteX879" fmla="*/ 3775734 w 7467600"/>
              <a:gd name="connsiteY879" fmla="*/ 95131 h 6858000"/>
              <a:gd name="connsiteX880" fmla="*/ 3724807 w 7467600"/>
              <a:gd name="connsiteY880" fmla="*/ 272257 h 6858000"/>
              <a:gd name="connsiteX881" fmla="*/ 3726844 w 7467600"/>
              <a:gd name="connsiteY881" fmla="*/ 282988 h 6858000"/>
              <a:gd name="connsiteX882" fmla="*/ 3742664 w 7467600"/>
              <a:gd name="connsiteY882" fmla="*/ 279918 h 6858000"/>
              <a:gd name="connsiteX883" fmla="*/ 4103910 w 7467600"/>
              <a:gd name="connsiteY883" fmla="*/ 1161917 h 6858000"/>
              <a:gd name="connsiteX884" fmla="*/ 4020269 w 7467600"/>
              <a:gd name="connsiteY884" fmla="*/ 1200406 h 6858000"/>
              <a:gd name="connsiteX885" fmla="*/ 3674882 w 7467600"/>
              <a:gd name="connsiteY885" fmla="*/ 488524 h 6858000"/>
              <a:gd name="connsiteX886" fmla="*/ 3132682 w 7467600"/>
              <a:gd name="connsiteY886" fmla="*/ 1072284 h 6858000"/>
              <a:gd name="connsiteX887" fmla="*/ 2716346 w 7467600"/>
              <a:gd name="connsiteY887" fmla="*/ 1276376 h 6858000"/>
              <a:gd name="connsiteX888" fmla="*/ 2716772 w 7467600"/>
              <a:gd name="connsiteY888" fmla="*/ 1255462 h 6858000"/>
              <a:gd name="connsiteX889" fmla="*/ 3471096 w 7467600"/>
              <a:gd name="connsiteY889" fmla="*/ 437072 h 6858000"/>
              <a:gd name="connsiteX890" fmla="*/ 3639057 w 7467600"/>
              <a:gd name="connsiteY890" fmla="*/ 286334 h 6858000"/>
              <a:gd name="connsiteX891" fmla="*/ 3640309 w 7467600"/>
              <a:gd name="connsiteY891" fmla="*/ 284664 h 6858000"/>
              <a:gd name="connsiteX892" fmla="*/ 3646022 w 7467600"/>
              <a:gd name="connsiteY892" fmla="*/ 276711 h 6858000"/>
              <a:gd name="connsiteX893" fmla="*/ 3707943 w 7467600"/>
              <a:gd name="connsiteY893" fmla="*/ 65958 h 6858000"/>
              <a:gd name="connsiteX894" fmla="*/ 3721337 w 7467600"/>
              <a:gd name="connsiteY894" fmla="*/ 0 h 6858000"/>
              <a:gd name="connsiteX895" fmla="*/ 2867960 w 7467600"/>
              <a:gd name="connsiteY895" fmla="*/ 0 h 6858000"/>
              <a:gd name="connsiteX896" fmla="*/ 2926351 w 7467600"/>
              <a:gd name="connsiteY896" fmla="*/ 0 h 6858000"/>
              <a:gd name="connsiteX897" fmla="*/ 2902823 w 7467600"/>
              <a:gd name="connsiteY897" fmla="*/ 262929 h 6858000"/>
              <a:gd name="connsiteX898" fmla="*/ 2940663 w 7467600"/>
              <a:gd name="connsiteY898" fmla="*/ 140884 h 6858000"/>
              <a:gd name="connsiteX899" fmla="*/ 2947039 w 7467600"/>
              <a:gd name="connsiteY899" fmla="*/ 122524 h 6858000"/>
              <a:gd name="connsiteX900" fmla="*/ 2984316 w 7467600"/>
              <a:gd name="connsiteY900" fmla="*/ 0 h 6858000"/>
              <a:gd name="connsiteX901" fmla="*/ 3016114 w 7467600"/>
              <a:gd name="connsiteY901" fmla="*/ 0 h 6858000"/>
              <a:gd name="connsiteX902" fmla="*/ 2979949 w 7467600"/>
              <a:gd name="connsiteY902" fmla="*/ 119274 h 6858000"/>
              <a:gd name="connsiteX903" fmla="*/ 3023879 w 7467600"/>
              <a:gd name="connsiteY903" fmla="*/ 0 h 6858000"/>
              <a:gd name="connsiteX904" fmla="*/ 3105400 w 7467600"/>
              <a:gd name="connsiteY904" fmla="*/ 0 h 6858000"/>
              <a:gd name="connsiteX905" fmla="*/ 3094669 w 7467600"/>
              <a:gd name="connsiteY905" fmla="*/ 30308 h 6858000"/>
              <a:gd name="connsiteX906" fmla="*/ 2901945 w 7467600"/>
              <a:gd name="connsiteY906" fmla="*/ 466538 h 6858000"/>
              <a:gd name="connsiteX907" fmla="*/ 2815209 w 7467600"/>
              <a:gd name="connsiteY907" fmla="*/ 497361 h 6858000"/>
              <a:gd name="connsiteX908" fmla="*/ 2844845 w 7467600"/>
              <a:gd name="connsiteY908" fmla="*/ 127638 h 6858000"/>
              <a:gd name="connsiteX909" fmla="*/ 2867960 w 7467600"/>
              <a:gd name="connsiteY909" fmla="*/ 0 h 6858000"/>
              <a:gd name="connsiteX910" fmla="*/ 1057230 w 7467600"/>
              <a:gd name="connsiteY910" fmla="*/ 0 h 6858000"/>
              <a:gd name="connsiteX911" fmla="*/ 1111003 w 7467600"/>
              <a:gd name="connsiteY911" fmla="*/ 0 h 6858000"/>
              <a:gd name="connsiteX912" fmla="*/ 1125553 w 7467600"/>
              <a:gd name="connsiteY912" fmla="*/ 52588 h 6858000"/>
              <a:gd name="connsiteX913" fmla="*/ 1304276 w 7467600"/>
              <a:gd name="connsiteY913" fmla="*/ 476275 h 6858000"/>
              <a:gd name="connsiteX914" fmla="*/ 1492066 w 7467600"/>
              <a:gd name="connsiteY914" fmla="*/ 886333 h 6858000"/>
              <a:gd name="connsiteX915" fmla="*/ 1423698 w 7467600"/>
              <a:gd name="connsiteY915" fmla="*/ 710817 h 6858000"/>
              <a:gd name="connsiteX916" fmla="*/ 1357609 w 7467600"/>
              <a:gd name="connsiteY916" fmla="*/ 532892 h 6858000"/>
              <a:gd name="connsiteX917" fmla="*/ 1309550 w 7467600"/>
              <a:gd name="connsiteY917" fmla="*/ 374031 h 6858000"/>
              <a:gd name="connsiteX918" fmla="*/ 1193673 w 7467600"/>
              <a:gd name="connsiteY918" fmla="*/ 49533 h 6858000"/>
              <a:gd name="connsiteX919" fmla="*/ 1164391 w 7467600"/>
              <a:gd name="connsiteY919" fmla="*/ 0 h 6858000"/>
              <a:gd name="connsiteX920" fmla="*/ 1200666 w 7467600"/>
              <a:gd name="connsiteY920" fmla="*/ 0 h 6858000"/>
              <a:gd name="connsiteX921" fmla="*/ 1223408 w 7467600"/>
              <a:gd name="connsiteY921" fmla="*/ 38996 h 6858000"/>
              <a:gd name="connsiteX922" fmla="*/ 1339635 w 7467600"/>
              <a:gd name="connsiteY922" fmla="*/ 365517 h 6858000"/>
              <a:gd name="connsiteX923" fmla="*/ 1387469 w 7467600"/>
              <a:gd name="connsiteY923" fmla="*/ 523079 h 6858000"/>
              <a:gd name="connsiteX924" fmla="*/ 1452685 w 7467600"/>
              <a:gd name="connsiteY924" fmla="*/ 699806 h 6858000"/>
              <a:gd name="connsiteX925" fmla="*/ 1492092 w 7467600"/>
              <a:gd name="connsiteY925" fmla="*/ 800424 h 6858000"/>
              <a:gd name="connsiteX926" fmla="*/ 1455302 w 7467600"/>
              <a:gd name="connsiteY926" fmla="*/ 632913 h 6858000"/>
              <a:gd name="connsiteX927" fmla="*/ 1222336 w 7467600"/>
              <a:gd name="connsiteY927" fmla="*/ 9480 h 6858000"/>
              <a:gd name="connsiteX928" fmla="*/ 1214634 w 7467600"/>
              <a:gd name="connsiteY928" fmla="*/ 0 h 6858000"/>
              <a:gd name="connsiteX929" fmla="*/ 1289827 w 7467600"/>
              <a:gd name="connsiteY929" fmla="*/ 0 h 6858000"/>
              <a:gd name="connsiteX930" fmla="*/ 1321076 w 7467600"/>
              <a:gd name="connsiteY930" fmla="*/ 59722 h 6858000"/>
              <a:gd name="connsiteX931" fmla="*/ 1512579 w 7467600"/>
              <a:gd name="connsiteY931" fmla="*/ 626441 h 6858000"/>
              <a:gd name="connsiteX932" fmla="*/ 1506076 w 7467600"/>
              <a:gd name="connsiteY932" fmla="*/ 1089289 h 6858000"/>
              <a:gd name="connsiteX933" fmla="*/ 1486346 w 7467600"/>
              <a:gd name="connsiteY933" fmla="*/ 1079919 h 6858000"/>
              <a:gd name="connsiteX934" fmla="*/ 1070511 w 7467600"/>
              <a:gd name="connsiteY934" fmla="*/ 48609 h 6858000"/>
              <a:gd name="connsiteX935" fmla="*/ 1057230 w 7467600"/>
              <a:gd name="connsiteY935" fmla="*/ 0 h 6858000"/>
              <a:gd name="connsiteX936" fmla="*/ 43151 w 7467600"/>
              <a:gd name="connsiteY936" fmla="*/ 0 h 6858000"/>
              <a:gd name="connsiteX937" fmla="*/ 95283 w 7467600"/>
              <a:gd name="connsiteY937" fmla="*/ 0 h 6858000"/>
              <a:gd name="connsiteX938" fmla="*/ 300708 w 7467600"/>
              <a:gd name="connsiteY938" fmla="*/ 154571 h 6858000"/>
              <a:gd name="connsiteX939" fmla="*/ 530414 w 7467600"/>
              <a:gd name="connsiteY939" fmla="*/ 354673 h 6858000"/>
              <a:gd name="connsiteX940" fmla="*/ 333785 w 7467600"/>
              <a:gd name="connsiteY940" fmla="*/ 161564 h 6858000"/>
              <a:gd name="connsiteX941" fmla="*/ 147005 w 7467600"/>
              <a:gd name="connsiteY941" fmla="*/ 0 h 6858000"/>
              <a:gd name="connsiteX942" fmla="*/ 272509 w 7467600"/>
              <a:gd name="connsiteY942" fmla="*/ 0 h 6858000"/>
              <a:gd name="connsiteX943" fmla="*/ 326276 w 7467600"/>
              <a:gd name="connsiteY943" fmla="*/ 45847 h 6858000"/>
              <a:gd name="connsiteX944" fmla="*/ 823759 w 7467600"/>
              <a:gd name="connsiteY944" fmla="*/ 574145 h 6858000"/>
              <a:gd name="connsiteX945" fmla="*/ 811254 w 7467600"/>
              <a:gd name="connsiteY945" fmla="*/ 665546 h 6858000"/>
              <a:gd name="connsiteX946" fmla="*/ 154042 w 7467600"/>
              <a:gd name="connsiteY946" fmla="*/ 261522 h 6858000"/>
              <a:gd name="connsiteX947" fmla="*/ 13550 w 7467600"/>
              <a:gd name="connsiteY947" fmla="*/ 158423 h 6858000"/>
              <a:gd name="connsiteX948" fmla="*/ 0 w 7467600"/>
              <a:gd name="connsiteY948" fmla="*/ 146618 h 6858000"/>
              <a:gd name="connsiteX949" fmla="*/ 0 w 7467600"/>
              <a:gd name="connsiteY949" fmla="*/ 59161 h 6858000"/>
              <a:gd name="connsiteX950" fmla="*/ 45427 w 7467600"/>
              <a:gd name="connsiteY950" fmla="*/ 101078 h 6858000"/>
              <a:gd name="connsiteX951" fmla="*/ 630103 w 7467600"/>
              <a:gd name="connsiteY951" fmla="*/ 485885 h 6858000"/>
              <a:gd name="connsiteX952" fmla="*/ 532040 w 7467600"/>
              <a:gd name="connsiteY952" fmla="*/ 399359 h 6858000"/>
              <a:gd name="connsiteX953" fmla="*/ 517618 w 7467600"/>
              <a:gd name="connsiteY953" fmla="*/ 385726 h 6858000"/>
              <a:gd name="connsiteX954" fmla="*/ 285074 w 7467600"/>
              <a:gd name="connsiteY954" fmla="*/ 182755 h 6858000"/>
              <a:gd name="connsiteX955" fmla="*/ 43151 w 7467600"/>
              <a:gd name="connsiteY955"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88673 w 7467600"/>
              <a:gd name="connsiteY4" fmla="*/ 6610396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392158 w 7467600"/>
              <a:gd name="connsiteY16" fmla="*/ 6771365 h 6858000"/>
              <a:gd name="connsiteX17" fmla="*/ 7467600 w 7467600"/>
              <a:gd name="connsiteY17" fmla="*/ 6805948 h 6858000"/>
              <a:gd name="connsiteX18" fmla="*/ 7467600 w 7467600"/>
              <a:gd name="connsiteY18" fmla="*/ 6831490 h 6858000"/>
              <a:gd name="connsiteX19" fmla="*/ 7410696 w 7467600"/>
              <a:gd name="connsiteY19" fmla="*/ 6803861 h 6858000"/>
              <a:gd name="connsiteX20" fmla="*/ 7088673 w 7467600"/>
              <a:gd name="connsiteY20" fmla="*/ 6610396 h 6858000"/>
              <a:gd name="connsiteX21" fmla="*/ 1019354 w 7467600"/>
              <a:gd name="connsiteY21" fmla="*/ 6315006 h 6858000"/>
              <a:gd name="connsiteX22" fmla="*/ 441046 w 7467600"/>
              <a:gd name="connsiteY22" fmla="*/ 6691153 h 6858000"/>
              <a:gd name="connsiteX23" fmla="*/ 1019354 w 7467600"/>
              <a:gd name="connsiteY23" fmla="*/ 6315006 h 6858000"/>
              <a:gd name="connsiteX24" fmla="*/ 991680 w 7467600"/>
              <a:gd name="connsiteY24" fmla="*/ 6298413 h 6858000"/>
              <a:gd name="connsiteX25" fmla="*/ 409060 w 7467600"/>
              <a:gd name="connsiteY25" fmla="*/ 6671470 h 6858000"/>
              <a:gd name="connsiteX26" fmla="*/ 991680 w 7467600"/>
              <a:gd name="connsiteY26" fmla="*/ 6298413 h 6858000"/>
              <a:gd name="connsiteX27" fmla="*/ 103333 w 7467600"/>
              <a:gd name="connsiteY27" fmla="*/ 5699602 h 6858000"/>
              <a:gd name="connsiteX28" fmla="*/ 233938 w 7467600"/>
              <a:gd name="connsiteY28" fmla="*/ 5809416 h 6858000"/>
              <a:gd name="connsiteX29" fmla="*/ 883580 w 7467600"/>
              <a:gd name="connsiteY29" fmla="*/ 6180710 h 6858000"/>
              <a:gd name="connsiteX30" fmla="*/ 487337 w 7467600"/>
              <a:gd name="connsiteY30" fmla="*/ 5950182 h 6858000"/>
              <a:gd name="connsiteX31" fmla="*/ 354051 w 7467600"/>
              <a:gd name="connsiteY31" fmla="*/ 5854912 h 6858000"/>
              <a:gd name="connsiteX32" fmla="*/ 195436 w 7467600"/>
              <a:gd name="connsiteY32" fmla="*/ 5755068 h 6858000"/>
              <a:gd name="connsiteX33" fmla="*/ 103333 w 7467600"/>
              <a:gd name="connsiteY33" fmla="*/ 5699602 h 6858000"/>
              <a:gd name="connsiteX34" fmla="*/ 5539432 w 7467600"/>
              <a:gd name="connsiteY34" fmla="*/ 5642928 h 6858000"/>
              <a:gd name="connsiteX35" fmla="*/ 5555462 w 7467600"/>
              <a:gd name="connsiteY35" fmla="*/ 5694454 h 6858000"/>
              <a:gd name="connsiteX36" fmla="*/ 5828270 w 7467600"/>
              <a:gd name="connsiteY36" fmla="*/ 6320663 h 6858000"/>
              <a:gd name="connsiteX37" fmla="*/ 5947416 w 7467600"/>
              <a:gd name="connsiteY37" fmla="*/ 6574846 h 6858000"/>
              <a:gd name="connsiteX38" fmla="*/ 5539432 w 7467600"/>
              <a:gd name="connsiteY38" fmla="*/ 5642928 h 6858000"/>
              <a:gd name="connsiteX39" fmla="*/ 51253 w 7467600"/>
              <a:gd name="connsiteY39" fmla="*/ 5631825 h 6858000"/>
              <a:gd name="connsiteX40" fmla="*/ 211622 w 7467600"/>
              <a:gd name="connsiteY40" fmla="*/ 5728803 h 6858000"/>
              <a:gd name="connsiteX41" fmla="*/ 371652 w 7467600"/>
              <a:gd name="connsiteY41" fmla="*/ 5829062 h 6858000"/>
              <a:gd name="connsiteX42" fmla="*/ 505903 w 7467600"/>
              <a:gd name="connsiteY42" fmla="*/ 5925221 h 6858000"/>
              <a:gd name="connsiteX43" fmla="*/ 899240 w 7467600"/>
              <a:gd name="connsiteY43" fmla="*/ 6153068 h 6858000"/>
              <a:gd name="connsiteX44" fmla="*/ 988114 w 7467600"/>
              <a:gd name="connsiteY44" fmla="*/ 6174204 h 6858000"/>
              <a:gd name="connsiteX45" fmla="*/ 845971 w 7467600"/>
              <a:gd name="connsiteY45" fmla="*/ 6067177 h 6858000"/>
              <a:gd name="connsiteX46" fmla="*/ 448057 w 7467600"/>
              <a:gd name="connsiteY46" fmla="*/ 5841376 h 6858000"/>
              <a:gd name="connsiteX47" fmla="*/ 51253 w 7467600"/>
              <a:gd name="connsiteY47" fmla="*/ 5631825 h 6858000"/>
              <a:gd name="connsiteX48" fmla="*/ 2606687 w 7467600"/>
              <a:gd name="connsiteY48" fmla="*/ 5630718 h 6858000"/>
              <a:gd name="connsiteX49" fmla="*/ 2645658 w 7467600"/>
              <a:gd name="connsiteY49" fmla="*/ 6640259 h 6858000"/>
              <a:gd name="connsiteX50" fmla="*/ 2606687 w 7467600"/>
              <a:gd name="connsiteY50" fmla="*/ 5630718 h 6858000"/>
              <a:gd name="connsiteX51" fmla="*/ 3642057 w 7467600"/>
              <a:gd name="connsiteY51" fmla="*/ 5573487 h 6858000"/>
              <a:gd name="connsiteX52" fmla="*/ 3632981 w 7467600"/>
              <a:gd name="connsiteY52" fmla="*/ 5579437 h 6858000"/>
              <a:gd name="connsiteX53" fmla="*/ 3382436 w 7467600"/>
              <a:gd name="connsiteY53" fmla="*/ 5952726 h 6858000"/>
              <a:gd name="connsiteX54" fmla="*/ 3191929 w 7467600"/>
              <a:gd name="connsiteY54" fmla="*/ 6662669 h 6858000"/>
              <a:gd name="connsiteX55" fmla="*/ 3369898 w 7467600"/>
              <a:gd name="connsiteY55" fmla="*/ 6081771 h 6858000"/>
              <a:gd name="connsiteX56" fmla="*/ 3642057 w 7467600"/>
              <a:gd name="connsiteY56" fmla="*/ 5573487 h 6858000"/>
              <a:gd name="connsiteX57" fmla="*/ 2650666 w 7467600"/>
              <a:gd name="connsiteY57" fmla="*/ 5530686 h 6858000"/>
              <a:gd name="connsiteX58" fmla="*/ 2650249 w 7467600"/>
              <a:gd name="connsiteY58" fmla="*/ 5532101 h 6858000"/>
              <a:gd name="connsiteX59" fmla="*/ 2663808 w 7467600"/>
              <a:gd name="connsiteY59" fmla="*/ 6535215 h 6858000"/>
              <a:gd name="connsiteX60" fmla="*/ 2665418 w 7467600"/>
              <a:gd name="connsiteY60" fmla="*/ 6132756 h 6858000"/>
              <a:gd name="connsiteX61" fmla="*/ 2650666 w 7467600"/>
              <a:gd name="connsiteY61" fmla="*/ 5530686 h 6858000"/>
              <a:gd name="connsiteX62" fmla="*/ 2680277 w 7467600"/>
              <a:gd name="connsiteY62" fmla="*/ 5479204 h 6858000"/>
              <a:gd name="connsiteX63" fmla="*/ 2678972 w 7467600"/>
              <a:gd name="connsiteY63" fmla="*/ 5481582 h 6858000"/>
              <a:gd name="connsiteX64" fmla="*/ 2696666 w 7467600"/>
              <a:gd name="connsiteY64" fmla="*/ 6133836 h 6858000"/>
              <a:gd name="connsiteX65" fmla="*/ 2695769 w 7467600"/>
              <a:gd name="connsiteY65" fmla="*/ 6390955 h 6858000"/>
              <a:gd name="connsiteX66" fmla="*/ 2739893 w 7467600"/>
              <a:gd name="connsiteY66" fmla="*/ 6108357 h 6858000"/>
              <a:gd name="connsiteX67" fmla="*/ 2680277 w 7467600"/>
              <a:gd name="connsiteY67" fmla="*/ 5479204 h 6858000"/>
              <a:gd name="connsiteX68" fmla="*/ 1132195 w 7467600"/>
              <a:gd name="connsiteY68" fmla="*/ 5467980 h 6858000"/>
              <a:gd name="connsiteX69" fmla="*/ 1679056 w 7467600"/>
              <a:gd name="connsiteY69" fmla="*/ 5516907 h 6858000"/>
              <a:gd name="connsiteX70" fmla="*/ 2128648 w 7467600"/>
              <a:gd name="connsiteY70" fmla="*/ 5474249 h 6858000"/>
              <a:gd name="connsiteX71" fmla="*/ 1825619 w 7467600"/>
              <a:gd name="connsiteY71" fmla="*/ 5478447 h 6858000"/>
              <a:gd name="connsiteX72" fmla="*/ 1737798 w 7467600"/>
              <a:gd name="connsiteY72" fmla="*/ 5483353 h 6858000"/>
              <a:gd name="connsiteX73" fmla="*/ 1132195 w 7467600"/>
              <a:gd name="connsiteY73" fmla="*/ 5467980 h 6858000"/>
              <a:gd name="connsiteX74" fmla="*/ 1456157 w 7467600"/>
              <a:gd name="connsiteY74" fmla="*/ 5371404 h 6858000"/>
              <a:gd name="connsiteX75" fmla="*/ 1244432 w 7467600"/>
              <a:gd name="connsiteY75" fmla="*/ 5385601 h 6858000"/>
              <a:gd name="connsiteX76" fmla="*/ 973990 w 7467600"/>
              <a:gd name="connsiteY76" fmla="*/ 5424940 h 6858000"/>
              <a:gd name="connsiteX77" fmla="*/ 1103809 w 7467600"/>
              <a:gd name="connsiteY77" fmla="*/ 5433720 h 6858000"/>
              <a:gd name="connsiteX78" fmla="*/ 1123454 w 7467600"/>
              <a:gd name="connsiteY78" fmla="*/ 5435727 h 6858000"/>
              <a:gd name="connsiteX79" fmla="*/ 1737017 w 7467600"/>
              <a:gd name="connsiteY79" fmla="*/ 5452183 h 6858000"/>
              <a:gd name="connsiteX80" fmla="*/ 1824397 w 7467600"/>
              <a:gd name="connsiteY80" fmla="*/ 5447757 h 6858000"/>
              <a:gd name="connsiteX81" fmla="*/ 2070059 w 7467600"/>
              <a:gd name="connsiteY81" fmla="*/ 5441660 h 6858000"/>
              <a:gd name="connsiteX82" fmla="*/ 1456157 w 7467600"/>
              <a:gd name="connsiteY82" fmla="*/ 5371404 h 6858000"/>
              <a:gd name="connsiteX83" fmla="*/ 4988186 w 7467600"/>
              <a:gd name="connsiteY83" fmla="*/ 5216467 h 6858000"/>
              <a:gd name="connsiteX84" fmla="*/ 4777334 w 7467600"/>
              <a:gd name="connsiteY84" fmla="*/ 5406072 h 6858000"/>
              <a:gd name="connsiteX85" fmla="*/ 4718341 w 7467600"/>
              <a:gd name="connsiteY85" fmla="*/ 5468043 h 6858000"/>
              <a:gd name="connsiteX86" fmla="*/ 4604655 w 7467600"/>
              <a:gd name="connsiteY86" fmla="*/ 5583434 h 6858000"/>
              <a:gd name="connsiteX87" fmla="*/ 4565074 w 7467600"/>
              <a:gd name="connsiteY87" fmla="*/ 5618550 h 6858000"/>
              <a:gd name="connsiteX88" fmla="*/ 4988186 w 7467600"/>
              <a:gd name="connsiteY88" fmla="*/ 5216467 h 6858000"/>
              <a:gd name="connsiteX89" fmla="*/ 4978032 w 7467600"/>
              <a:gd name="connsiteY89" fmla="*/ 5183809 h 6858000"/>
              <a:gd name="connsiteX90" fmla="*/ 4463413 w 7467600"/>
              <a:gd name="connsiteY90" fmla="*/ 5615162 h 6858000"/>
              <a:gd name="connsiteX91" fmla="*/ 4358134 w 7467600"/>
              <a:gd name="connsiteY91" fmla="*/ 5742791 h 6858000"/>
              <a:gd name="connsiteX92" fmla="*/ 4376219 w 7467600"/>
              <a:gd name="connsiteY92" fmla="*/ 5729027 h 6858000"/>
              <a:gd name="connsiteX93" fmla="*/ 4582340 w 7467600"/>
              <a:gd name="connsiteY93" fmla="*/ 5561037 h 6858000"/>
              <a:gd name="connsiteX94" fmla="*/ 4694684 w 7467600"/>
              <a:gd name="connsiteY94" fmla="*/ 5447098 h 6858000"/>
              <a:gd name="connsiteX95" fmla="*/ 4754123 w 7467600"/>
              <a:gd name="connsiteY95" fmla="*/ 5384643 h 6858000"/>
              <a:gd name="connsiteX96" fmla="*/ 4978032 w 7467600"/>
              <a:gd name="connsiteY96" fmla="*/ 5183809 h 6858000"/>
              <a:gd name="connsiteX97" fmla="*/ 1903353 w 7467600"/>
              <a:gd name="connsiteY97" fmla="*/ 5044827 h 6858000"/>
              <a:gd name="connsiteX98" fmla="*/ 1936931 w 7467600"/>
              <a:gd name="connsiteY98" fmla="*/ 5093954 h 6858000"/>
              <a:gd name="connsiteX99" fmla="*/ 2195868 w 7467600"/>
              <a:gd name="connsiteY99" fmla="*/ 5396574 h 6858000"/>
              <a:gd name="connsiteX100" fmla="*/ 2088852 w 7467600"/>
              <a:gd name="connsiteY100" fmla="*/ 5166123 h 6858000"/>
              <a:gd name="connsiteX101" fmla="*/ 1958241 w 7467600"/>
              <a:gd name="connsiteY101" fmla="*/ 5067955 h 6858000"/>
              <a:gd name="connsiteX102" fmla="*/ 1903353 w 7467600"/>
              <a:gd name="connsiteY102" fmla="*/ 5044827 h 6858000"/>
              <a:gd name="connsiteX103" fmla="*/ 1979378 w 7467600"/>
              <a:gd name="connsiteY103" fmla="*/ 4769504 h 6858000"/>
              <a:gd name="connsiteX104" fmla="*/ 2882120 w 7467600"/>
              <a:gd name="connsiteY104" fmla="*/ 5064547 h 6858000"/>
              <a:gd name="connsiteX105" fmla="*/ 2793103 w 7467600"/>
              <a:gd name="connsiteY105" fmla="*/ 5039699 h 6858000"/>
              <a:gd name="connsiteX106" fmla="*/ 2770041 w 7467600"/>
              <a:gd name="connsiteY106" fmla="*/ 5033634 h 6858000"/>
              <a:gd name="connsiteX107" fmla="*/ 1979378 w 7467600"/>
              <a:gd name="connsiteY107" fmla="*/ 4769504 h 6858000"/>
              <a:gd name="connsiteX108" fmla="*/ 1927410 w 7467600"/>
              <a:gd name="connsiteY108" fmla="*/ 4716164 h 6858000"/>
              <a:gd name="connsiteX109" fmla="*/ 1959587 w 7467600"/>
              <a:gd name="connsiteY109" fmla="*/ 4728849 h 6858000"/>
              <a:gd name="connsiteX110" fmla="*/ 2777707 w 7467600"/>
              <a:gd name="connsiteY110" fmla="*/ 5003991 h 6858000"/>
              <a:gd name="connsiteX111" fmla="*/ 2800768 w 7467600"/>
              <a:gd name="connsiteY111" fmla="*/ 5010056 h 6858000"/>
              <a:gd name="connsiteX112" fmla="*/ 2879408 w 7467600"/>
              <a:gd name="connsiteY112" fmla="*/ 5031590 h 6858000"/>
              <a:gd name="connsiteX113" fmla="*/ 2862295 w 7467600"/>
              <a:gd name="connsiteY113" fmla="*/ 5022958 h 6858000"/>
              <a:gd name="connsiteX114" fmla="*/ 2813343 w 7467600"/>
              <a:gd name="connsiteY114" fmla="*/ 4998369 h 6858000"/>
              <a:gd name="connsiteX115" fmla="*/ 2646245 w 7467600"/>
              <a:gd name="connsiteY115" fmla="*/ 4930999 h 6858000"/>
              <a:gd name="connsiteX116" fmla="*/ 1999243 w 7467600"/>
              <a:gd name="connsiteY116" fmla="*/ 4730524 h 6858000"/>
              <a:gd name="connsiteX117" fmla="*/ 1979527 w 7467600"/>
              <a:gd name="connsiteY117" fmla="*/ 4726651 h 6858000"/>
              <a:gd name="connsiteX118" fmla="*/ 1927410 w 7467600"/>
              <a:gd name="connsiteY118" fmla="*/ 4716164 h 6858000"/>
              <a:gd name="connsiteX119" fmla="*/ 1997014 w 7467600"/>
              <a:gd name="connsiteY119" fmla="*/ 4698007 h 6858000"/>
              <a:gd name="connsiteX120" fmla="*/ 2005458 w 7467600"/>
              <a:gd name="connsiteY120" fmla="*/ 4699540 h 6858000"/>
              <a:gd name="connsiteX121" fmla="*/ 2657186 w 7467600"/>
              <a:gd name="connsiteY121" fmla="*/ 4901687 h 6858000"/>
              <a:gd name="connsiteX122" fmla="*/ 2826662 w 7467600"/>
              <a:gd name="connsiteY122" fmla="*/ 4970362 h 6858000"/>
              <a:gd name="connsiteX123" fmla="*/ 2876100 w 7467600"/>
              <a:gd name="connsiteY123" fmla="*/ 4995397 h 6858000"/>
              <a:gd name="connsiteX124" fmla="*/ 3042600 w 7467600"/>
              <a:gd name="connsiteY124" fmla="*/ 5059532 h 6858000"/>
              <a:gd name="connsiteX125" fmla="*/ 1997014 w 7467600"/>
              <a:gd name="connsiteY125" fmla="*/ 4698007 h 6858000"/>
              <a:gd name="connsiteX126" fmla="*/ 2305292 w 7467600"/>
              <a:gd name="connsiteY126" fmla="*/ 4219492 h 6858000"/>
              <a:gd name="connsiteX127" fmla="*/ 3360922 w 7467600"/>
              <a:gd name="connsiteY127" fmla="*/ 4529373 h 6858000"/>
              <a:gd name="connsiteX128" fmla="*/ 3492420 w 7467600"/>
              <a:gd name="connsiteY128" fmla="*/ 4510145 h 6858000"/>
              <a:gd name="connsiteX129" fmla="*/ 3364086 w 7467600"/>
              <a:gd name="connsiteY129" fmla="*/ 4480340 h 6858000"/>
              <a:gd name="connsiteX130" fmla="*/ 3225818 w 7467600"/>
              <a:gd name="connsiteY130" fmla="*/ 4411822 h 6858000"/>
              <a:gd name="connsiteX131" fmla="*/ 3129696 w 7467600"/>
              <a:gd name="connsiteY131" fmla="*/ 4360704 h 6858000"/>
              <a:gd name="connsiteX132" fmla="*/ 2814545 w 7467600"/>
              <a:gd name="connsiteY132" fmla="*/ 4282955 h 6858000"/>
              <a:gd name="connsiteX133" fmla="*/ 2305292 w 7467600"/>
              <a:gd name="connsiteY133" fmla="*/ 4219492 h 6858000"/>
              <a:gd name="connsiteX134" fmla="*/ 2626982 w 7467600"/>
              <a:gd name="connsiteY134" fmla="*/ 4206450 h 6858000"/>
              <a:gd name="connsiteX135" fmla="*/ 2490617 w 7467600"/>
              <a:gd name="connsiteY135" fmla="*/ 4206951 h 6858000"/>
              <a:gd name="connsiteX136" fmla="*/ 2819869 w 7467600"/>
              <a:gd name="connsiteY136" fmla="*/ 4252936 h 6858000"/>
              <a:gd name="connsiteX137" fmla="*/ 3143018 w 7467600"/>
              <a:gd name="connsiteY137" fmla="*/ 4332698 h 6858000"/>
              <a:gd name="connsiteX138" fmla="*/ 3241520 w 7467600"/>
              <a:gd name="connsiteY138" fmla="*/ 4385112 h 6858000"/>
              <a:gd name="connsiteX139" fmla="*/ 3374575 w 7467600"/>
              <a:gd name="connsiteY139" fmla="*/ 4451517 h 6858000"/>
              <a:gd name="connsiteX140" fmla="*/ 3505221 w 7467600"/>
              <a:gd name="connsiteY140" fmla="*/ 4480757 h 6858000"/>
              <a:gd name="connsiteX141" fmla="*/ 2626982 w 7467600"/>
              <a:gd name="connsiteY141" fmla="*/ 4206450 h 6858000"/>
              <a:gd name="connsiteX142" fmla="*/ 1310106 w 7467600"/>
              <a:gd name="connsiteY142" fmla="*/ 3943217 h 6858000"/>
              <a:gd name="connsiteX143" fmla="*/ 854994 w 7467600"/>
              <a:gd name="connsiteY143" fmla="*/ 4399136 h 6858000"/>
              <a:gd name="connsiteX144" fmla="*/ 742462 w 7467600"/>
              <a:gd name="connsiteY144" fmla="*/ 4594648 h 6858000"/>
              <a:gd name="connsiteX145" fmla="*/ 820602 w 7467600"/>
              <a:gd name="connsiteY145" fmla="*/ 4485915 h 6858000"/>
              <a:gd name="connsiteX146" fmla="*/ 878295 w 7467600"/>
              <a:gd name="connsiteY146" fmla="*/ 4403594 h 6858000"/>
              <a:gd name="connsiteX147" fmla="*/ 1240607 w 7467600"/>
              <a:gd name="connsiteY147" fmla="*/ 4010401 h 6858000"/>
              <a:gd name="connsiteX148" fmla="*/ 1310106 w 7467600"/>
              <a:gd name="connsiteY148" fmla="*/ 3943217 h 6858000"/>
              <a:gd name="connsiteX149" fmla="*/ 1423113 w 7467600"/>
              <a:gd name="connsiteY149" fmla="*/ 3874565 h 6858000"/>
              <a:gd name="connsiteX150" fmla="*/ 1260565 w 7467600"/>
              <a:gd name="connsiteY150" fmla="*/ 4031982 h 6858000"/>
              <a:gd name="connsiteX151" fmla="*/ 901900 w 7467600"/>
              <a:gd name="connsiteY151" fmla="*/ 4421236 h 6858000"/>
              <a:gd name="connsiteX152" fmla="*/ 845044 w 7467600"/>
              <a:gd name="connsiteY152" fmla="*/ 4502436 h 6858000"/>
              <a:gd name="connsiteX153" fmla="*/ 685926 w 7467600"/>
              <a:gd name="connsiteY153" fmla="*/ 4703069 h 6858000"/>
              <a:gd name="connsiteX154" fmla="*/ 684248 w 7467600"/>
              <a:gd name="connsiteY154" fmla="*/ 4706721 h 6858000"/>
              <a:gd name="connsiteX155" fmla="*/ 1423113 w 7467600"/>
              <a:gd name="connsiteY155" fmla="*/ 3874565 h 6858000"/>
              <a:gd name="connsiteX156" fmla="*/ 3316479 w 7467600"/>
              <a:gd name="connsiteY156" fmla="*/ 3872136 h 6858000"/>
              <a:gd name="connsiteX157" fmla="*/ 3546806 w 7467600"/>
              <a:gd name="connsiteY157" fmla="*/ 4356139 h 6858000"/>
              <a:gd name="connsiteX158" fmla="*/ 3364433 w 7467600"/>
              <a:gd name="connsiteY158" fmla="*/ 3953121 h 6858000"/>
              <a:gd name="connsiteX159" fmla="*/ 3316479 w 7467600"/>
              <a:gd name="connsiteY159" fmla="*/ 3872136 h 6858000"/>
              <a:gd name="connsiteX160" fmla="*/ 3291335 w 7467600"/>
              <a:gd name="connsiteY160" fmla="*/ 3767420 h 6858000"/>
              <a:gd name="connsiteX161" fmla="*/ 3390805 w 7467600"/>
              <a:gd name="connsiteY161" fmla="*/ 3937163 h 6858000"/>
              <a:gd name="connsiteX162" fmla="*/ 3579062 w 7467600"/>
              <a:gd name="connsiteY162" fmla="*/ 4359040 h 6858000"/>
              <a:gd name="connsiteX163" fmla="*/ 3467355 w 7467600"/>
              <a:gd name="connsiteY163" fmla="*/ 3988130 h 6858000"/>
              <a:gd name="connsiteX164" fmla="*/ 3310753 w 7467600"/>
              <a:gd name="connsiteY164" fmla="*/ 3787140 h 6858000"/>
              <a:gd name="connsiteX165" fmla="*/ 3291335 w 7467600"/>
              <a:gd name="connsiteY165" fmla="*/ 3767420 h 6858000"/>
              <a:gd name="connsiteX166" fmla="*/ 1635889 w 7467600"/>
              <a:gd name="connsiteY166" fmla="*/ 3709494 h 6858000"/>
              <a:gd name="connsiteX167" fmla="*/ 1634800 w 7467600"/>
              <a:gd name="connsiteY167" fmla="*/ 3731111 h 6858000"/>
              <a:gd name="connsiteX168" fmla="*/ 1635889 w 7467600"/>
              <a:gd name="connsiteY168" fmla="*/ 3709494 h 6858000"/>
              <a:gd name="connsiteX169" fmla="*/ 1510397 w 7467600"/>
              <a:gd name="connsiteY169" fmla="*/ 3684705 h 6858000"/>
              <a:gd name="connsiteX170" fmla="*/ 1146550 w 7467600"/>
              <a:gd name="connsiteY170" fmla="*/ 3802012 h 6858000"/>
              <a:gd name="connsiteX171" fmla="*/ 698834 w 7467600"/>
              <a:gd name="connsiteY171" fmla="*/ 3952272 h 6858000"/>
              <a:gd name="connsiteX172" fmla="*/ 34256 w 7467600"/>
              <a:gd name="connsiteY172" fmla="*/ 4347603 h 6858000"/>
              <a:gd name="connsiteX173" fmla="*/ 527241 w 7467600"/>
              <a:gd name="connsiteY173" fmla="*/ 4065078 h 6858000"/>
              <a:gd name="connsiteX174" fmla="*/ 1510397 w 7467600"/>
              <a:gd name="connsiteY174" fmla="*/ 3684705 h 6858000"/>
              <a:gd name="connsiteX175" fmla="*/ 1313114 w 7467600"/>
              <a:gd name="connsiteY175" fmla="*/ 3655216 h 6858000"/>
              <a:gd name="connsiteX176" fmla="*/ 1109304 w 7467600"/>
              <a:gd name="connsiteY176" fmla="*/ 3669030 h 6858000"/>
              <a:gd name="connsiteX177" fmla="*/ 8129 w 7467600"/>
              <a:gd name="connsiteY177" fmla="*/ 4330519 h 6858000"/>
              <a:gd name="connsiteX178" fmla="*/ 687572 w 7467600"/>
              <a:gd name="connsiteY178" fmla="*/ 3925629 h 6858000"/>
              <a:gd name="connsiteX179" fmla="*/ 1138365 w 7467600"/>
              <a:gd name="connsiteY179" fmla="*/ 3774515 h 6858000"/>
              <a:gd name="connsiteX180" fmla="*/ 1505579 w 7467600"/>
              <a:gd name="connsiteY180" fmla="*/ 3655526 h 6858000"/>
              <a:gd name="connsiteX181" fmla="*/ 1313114 w 7467600"/>
              <a:gd name="connsiteY181" fmla="*/ 3655216 h 6858000"/>
              <a:gd name="connsiteX182" fmla="*/ 3655073 w 7467600"/>
              <a:gd name="connsiteY182" fmla="*/ 3650884 h 6858000"/>
              <a:gd name="connsiteX183" fmla="*/ 3989938 w 7467600"/>
              <a:gd name="connsiteY183" fmla="*/ 3991685 h 6858000"/>
              <a:gd name="connsiteX184" fmla="*/ 4393907 w 7467600"/>
              <a:gd name="connsiteY184" fmla="*/ 4261258 h 6858000"/>
              <a:gd name="connsiteX185" fmla="*/ 4648051 w 7467600"/>
              <a:gd name="connsiteY185" fmla="*/ 4374051 h 6858000"/>
              <a:gd name="connsiteX186" fmla="*/ 4383389 w 7467600"/>
              <a:gd name="connsiteY186" fmla="*/ 4184369 h 6858000"/>
              <a:gd name="connsiteX187" fmla="*/ 4165508 w 7467600"/>
              <a:gd name="connsiteY187" fmla="*/ 4035196 h 6858000"/>
              <a:gd name="connsiteX188" fmla="*/ 4068162 w 7467600"/>
              <a:gd name="connsiteY188" fmla="*/ 3953394 h 6858000"/>
              <a:gd name="connsiteX189" fmla="*/ 3981416 w 7467600"/>
              <a:gd name="connsiteY189" fmla="*/ 3880482 h 6858000"/>
              <a:gd name="connsiteX190" fmla="*/ 3800147 w 7467600"/>
              <a:gd name="connsiteY190" fmla="*/ 3749872 h 6858000"/>
              <a:gd name="connsiteX191" fmla="*/ 3655073 w 7467600"/>
              <a:gd name="connsiteY191" fmla="*/ 3650884 h 6858000"/>
              <a:gd name="connsiteX192" fmla="*/ 3670252 w 7467600"/>
              <a:gd name="connsiteY192" fmla="*/ 3622798 h 6858000"/>
              <a:gd name="connsiteX193" fmla="*/ 3817258 w 7467600"/>
              <a:gd name="connsiteY193" fmla="*/ 3723577 h 6858000"/>
              <a:gd name="connsiteX194" fmla="*/ 4000461 w 7467600"/>
              <a:gd name="connsiteY194" fmla="*/ 3855966 h 6858000"/>
              <a:gd name="connsiteX195" fmla="*/ 4088180 w 7467600"/>
              <a:gd name="connsiteY195" fmla="*/ 3929774 h 6858000"/>
              <a:gd name="connsiteX196" fmla="*/ 4184555 w 7467600"/>
              <a:gd name="connsiteY196" fmla="*/ 4010683 h 6858000"/>
              <a:gd name="connsiteX197" fmla="*/ 4399563 w 7467600"/>
              <a:gd name="connsiteY197" fmla="*/ 4158106 h 6858000"/>
              <a:gd name="connsiteX198" fmla="*/ 4684469 w 7467600"/>
              <a:gd name="connsiteY198" fmla="*/ 4364680 h 6858000"/>
              <a:gd name="connsiteX199" fmla="*/ 4690271 w 7467600"/>
              <a:gd name="connsiteY199" fmla="*/ 4370034 h 6858000"/>
              <a:gd name="connsiteX200" fmla="*/ 4136093 w 7467600"/>
              <a:gd name="connsiteY200" fmla="*/ 3858466 h 6858000"/>
              <a:gd name="connsiteX201" fmla="*/ 3670252 w 7467600"/>
              <a:gd name="connsiteY201" fmla="*/ 3622798 h 6858000"/>
              <a:gd name="connsiteX202" fmla="*/ 4440129 w 7467600"/>
              <a:gd name="connsiteY202" fmla="*/ 3448571 h 6858000"/>
              <a:gd name="connsiteX203" fmla="*/ 4856525 w 7467600"/>
              <a:gd name="connsiteY203" fmla="*/ 3915351 h 6858000"/>
              <a:gd name="connsiteX204" fmla="*/ 5059055 w 7467600"/>
              <a:gd name="connsiteY204" fmla="*/ 4108918 h 6858000"/>
              <a:gd name="connsiteX205" fmla="*/ 5290070 w 7467600"/>
              <a:gd name="connsiteY205" fmla="*/ 4263619 h 6858000"/>
              <a:gd name="connsiteX206" fmla="*/ 4834991 w 7467600"/>
              <a:gd name="connsiteY206" fmla="*/ 3830985 h 6858000"/>
              <a:gd name="connsiteX207" fmla="*/ 4440129 w 7467600"/>
              <a:gd name="connsiteY207" fmla="*/ 3448571 h 6858000"/>
              <a:gd name="connsiteX208" fmla="*/ 4441737 w 7467600"/>
              <a:gd name="connsiteY208" fmla="*/ 3399734 h 6858000"/>
              <a:gd name="connsiteX209" fmla="*/ 4431236 w 7467600"/>
              <a:gd name="connsiteY209" fmla="*/ 3400954 h 6858000"/>
              <a:gd name="connsiteX210" fmla="*/ 4557150 w 7467600"/>
              <a:gd name="connsiteY210" fmla="*/ 3510023 h 6858000"/>
              <a:gd name="connsiteX211" fmla="*/ 4856936 w 7467600"/>
              <a:gd name="connsiteY211" fmla="*/ 3809146 h 6858000"/>
              <a:gd name="connsiteX212" fmla="*/ 5111996 w 7467600"/>
              <a:gd name="connsiteY212" fmla="*/ 4065759 h 6858000"/>
              <a:gd name="connsiteX213" fmla="*/ 5388878 w 7467600"/>
              <a:gd name="connsiteY213" fmla="*/ 4300185 h 6858000"/>
              <a:gd name="connsiteX214" fmla="*/ 5425556 w 7467600"/>
              <a:gd name="connsiteY214" fmla="*/ 4308967 h 6858000"/>
              <a:gd name="connsiteX215" fmla="*/ 4943646 w 7467600"/>
              <a:gd name="connsiteY215" fmla="*/ 3822916 h 6858000"/>
              <a:gd name="connsiteX216" fmla="*/ 4594837 w 7467600"/>
              <a:gd name="connsiteY216" fmla="*/ 3532274 h 6858000"/>
              <a:gd name="connsiteX217" fmla="*/ 4441737 w 7467600"/>
              <a:gd name="connsiteY217" fmla="*/ 3399734 h 6858000"/>
              <a:gd name="connsiteX218" fmla="*/ 5425834 w 7467600"/>
              <a:gd name="connsiteY218" fmla="*/ 3162785 h 6858000"/>
              <a:gd name="connsiteX219" fmla="*/ 5401644 w 7467600"/>
              <a:gd name="connsiteY219" fmla="*/ 3617847 h 6858000"/>
              <a:gd name="connsiteX220" fmla="*/ 5467256 w 7467600"/>
              <a:gd name="connsiteY220" fmla="*/ 4175494 h 6858000"/>
              <a:gd name="connsiteX221" fmla="*/ 5448069 w 7467600"/>
              <a:gd name="connsiteY221" fmla="*/ 3567554 h 6858000"/>
              <a:gd name="connsiteX222" fmla="*/ 5425834 w 7467600"/>
              <a:gd name="connsiteY222" fmla="*/ 3162785 h 6858000"/>
              <a:gd name="connsiteX223" fmla="*/ 1318687 w 7467600"/>
              <a:gd name="connsiteY223" fmla="*/ 3113840 h 6858000"/>
              <a:gd name="connsiteX224" fmla="*/ 1066793 w 7467600"/>
              <a:gd name="connsiteY224" fmla="*/ 3212171 h 6858000"/>
              <a:gd name="connsiteX225" fmla="*/ 993319 w 7467600"/>
              <a:gd name="connsiteY225" fmla="*/ 3247648 h 6858000"/>
              <a:gd name="connsiteX226" fmla="*/ 853081 w 7467600"/>
              <a:gd name="connsiteY226" fmla="*/ 3312410 h 6858000"/>
              <a:gd name="connsiteX227" fmla="*/ 805957 w 7467600"/>
              <a:gd name="connsiteY227" fmla="*/ 3330443 h 6858000"/>
              <a:gd name="connsiteX228" fmla="*/ 1318687 w 7467600"/>
              <a:gd name="connsiteY228" fmla="*/ 3113840 h 6858000"/>
              <a:gd name="connsiteX229" fmla="*/ 5453702 w 7467600"/>
              <a:gd name="connsiteY229" fmla="*/ 3090882 h 6858000"/>
              <a:gd name="connsiteX230" fmla="*/ 5480135 w 7467600"/>
              <a:gd name="connsiteY230" fmla="*/ 3565802 h 6858000"/>
              <a:gd name="connsiteX231" fmla="*/ 5499023 w 7467600"/>
              <a:gd name="connsiteY231" fmla="*/ 4166310 h 6858000"/>
              <a:gd name="connsiteX232" fmla="*/ 5547022 w 7467600"/>
              <a:gd name="connsiteY232" fmla="*/ 3607838 h 6858000"/>
              <a:gd name="connsiteX233" fmla="*/ 5515964 w 7467600"/>
              <a:gd name="connsiteY233" fmla="*/ 3378541 h 6858000"/>
              <a:gd name="connsiteX234" fmla="*/ 5453702 w 7467600"/>
              <a:gd name="connsiteY234" fmla="*/ 3090882 h 6858000"/>
              <a:gd name="connsiteX235" fmla="*/ 1238695 w 7467600"/>
              <a:gd name="connsiteY235" fmla="*/ 3076820 h 6858000"/>
              <a:gd name="connsiteX236" fmla="*/ 716371 w 7467600"/>
              <a:gd name="connsiteY236" fmla="*/ 3293249 h 6858000"/>
              <a:gd name="connsiteX237" fmla="*/ 579522 w 7467600"/>
              <a:gd name="connsiteY237" fmla="*/ 3371759 h 6858000"/>
              <a:gd name="connsiteX238" fmla="*/ 600288 w 7467600"/>
              <a:gd name="connsiteY238" fmla="*/ 3365555 h 6858000"/>
              <a:gd name="connsiteX239" fmla="*/ 840692 w 7467600"/>
              <a:gd name="connsiteY239" fmla="*/ 3284921 h 6858000"/>
              <a:gd name="connsiteX240" fmla="*/ 979248 w 7467600"/>
              <a:gd name="connsiteY240" fmla="*/ 3221003 h 6858000"/>
              <a:gd name="connsiteX241" fmla="*/ 1053282 w 7467600"/>
              <a:gd name="connsiteY241" fmla="*/ 3185247 h 6858000"/>
              <a:gd name="connsiteX242" fmla="*/ 1320603 w 7467600"/>
              <a:gd name="connsiteY242" fmla="*/ 3081281 h 6858000"/>
              <a:gd name="connsiteX243" fmla="*/ 1238695 w 7467600"/>
              <a:gd name="connsiteY243" fmla="*/ 3076820 h 6858000"/>
              <a:gd name="connsiteX244" fmla="*/ 5425627 w 7467600"/>
              <a:gd name="connsiteY244" fmla="*/ 2954192 h 6858000"/>
              <a:gd name="connsiteX245" fmla="*/ 5470770 w 7467600"/>
              <a:gd name="connsiteY245" fmla="*/ 3005435 h 6858000"/>
              <a:gd name="connsiteX246" fmla="*/ 5519779 w 7467600"/>
              <a:gd name="connsiteY246" fmla="*/ 4359223 h 6858000"/>
              <a:gd name="connsiteX247" fmla="*/ 5520293 w 7467600"/>
              <a:gd name="connsiteY247" fmla="*/ 4360602 h 6858000"/>
              <a:gd name="connsiteX248" fmla="*/ 5767221 w 7467600"/>
              <a:gd name="connsiteY248" fmla="*/ 4665564 h 6858000"/>
              <a:gd name="connsiteX249" fmla="*/ 6937169 w 7467600"/>
              <a:gd name="connsiteY249" fmla="*/ 4815941 h 6858000"/>
              <a:gd name="connsiteX250" fmla="*/ 6953922 w 7467600"/>
              <a:gd name="connsiteY250" fmla="*/ 4890068 h 6858000"/>
              <a:gd name="connsiteX251" fmla="*/ 6071359 w 7467600"/>
              <a:gd name="connsiteY251" fmla="*/ 4770770 h 6858000"/>
              <a:gd name="connsiteX252" fmla="*/ 6038839 w 7467600"/>
              <a:gd name="connsiteY252" fmla="*/ 4764474 h 6858000"/>
              <a:gd name="connsiteX253" fmla="*/ 6038706 w 7467600"/>
              <a:gd name="connsiteY253" fmla="*/ 4763847 h 6858000"/>
              <a:gd name="connsiteX254" fmla="*/ 6037784 w 7467600"/>
              <a:gd name="connsiteY254" fmla="*/ 4764270 h 6858000"/>
              <a:gd name="connsiteX255" fmla="*/ 6038839 w 7467600"/>
              <a:gd name="connsiteY255" fmla="*/ 4764474 h 6858000"/>
              <a:gd name="connsiteX256" fmla="*/ 6040338 w 7467600"/>
              <a:gd name="connsiteY256" fmla="*/ 4771418 h 6858000"/>
              <a:gd name="connsiteX257" fmla="*/ 6024488 w 7467600"/>
              <a:gd name="connsiteY257" fmla="*/ 4809903 h 6858000"/>
              <a:gd name="connsiteX258" fmla="*/ 5599771 w 7467600"/>
              <a:gd name="connsiteY258" fmla="*/ 5509652 h 6858000"/>
              <a:gd name="connsiteX259" fmla="*/ 5548843 w 7467600"/>
              <a:gd name="connsiteY259" fmla="*/ 5563845 h 6858000"/>
              <a:gd name="connsiteX260" fmla="*/ 5940952 w 7467600"/>
              <a:gd name="connsiteY260" fmla="*/ 6250028 h 6858000"/>
              <a:gd name="connsiteX261" fmla="*/ 6043441 w 7467600"/>
              <a:gd name="connsiteY261" fmla="*/ 6665847 h 6858000"/>
              <a:gd name="connsiteX262" fmla="*/ 6093432 w 7467600"/>
              <a:gd name="connsiteY262" fmla="*/ 6858000 h 6858000"/>
              <a:gd name="connsiteX263" fmla="*/ 6034344 w 7467600"/>
              <a:gd name="connsiteY263" fmla="*/ 6858000 h 6858000"/>
              <a:gd name="connsiteX264" fmla="*/ 6026679 w 7467600"/>
              <a:gd name="connsiteY264" fmla="*/ 6836959 h 6858000"/>
              <a:gd name="connsiteX265" fmla="*/ 5800441 w 7467600"/>
              <a:gd name="connsiteY265" fmla="*/ 6335286 h 6858000"/>
              <a:gd name="connsiteX266" fmla="*/ 5526562 w 7467600"/>
              <a:gd name="connsiteY266" fmla="*/ 5705388 h 6858000"/>
              <a:gd name="connsiteX267" fmla="*/ 5519640 w 7467600"/>
              <a:gd name="connsiteY267" fmla="*/ 5683774 h 6858000"/>
              <a:gd name="connsiteX268" fmla="*/ 5844559 w 7467600"/>
              <a:gd name="connsiteY268" fmla="*/ 6553349 h 6858000"/>
              <a:gd name="connsiteX269" fmla="*/ 5975994 w 7467600"/>
              <a:gd name="connsiteY269" fmla="*/ 6858000 h 6858000"/>
              <a:gd name="connsiteX270" fmla="*/ 5898547 w 7467600"/>
              <a:gd name="connsiteY270" fmla="*/ 6858000 h 6858000"/>
              <a:gd name="connsiteX271" fmla="*/ 5682041 w 7467600"/>
              <a:gd name="connsiteY271" fmla="*/ 6355860 h 6858000"/>
              <a:gd name="connsiteX272" fmla="*/ 5461758 w 7467600"/>
              <a:gd name="connsiteY272" fmla="*/ 5820220 h 6858000"/>
              <a:gd name="connsiteX273" fmla="*/ 5237282 w 7467600"/>
              <a:gd name="connsiteY273" fmla="*/ 6579086 h 6858000"/>
              <a:gd name="connsiteX274" fmla="*/ 5115009 w 7467600"/>
              <a:gd name="connsiteY274" fmla="*/ 6858000 h 6858000"/>
              <a:gd name="connsiteX275" fmla="*/ 5028074 w 7467600"/>
              <a:gd name="connsiteY275" fmla="*/ 6858000 h 6858000"/>
              <a:gd name="connsiteX276" fmla="*/ 5079508 w 7467600"/>
              <a:gd name="connsiteY276" fmla="*/ 6749074 h 6858000"/>
              <a:gd name="connsiteX277" fmla="*/ 5371846 w 7467600"/>
              <a:gd name="connsiteY277" fmla="*/ 5924413 h 6858000"/>
              <a:gd name="connsiteX278" fmla="*/ 5270512 w 7467600"/>
              <a:gd name="connsiteY278" fmla="*/ 6138975 h 6858000"/>
              <a:gd name="connsiteX279" fmla="*/ 5062409 w 7467600"/>
              <a:gd name="connsiteY279" fmla="*/ 6653544 h 6858000"/>
              <a:gd name="connsiteX280" fmla="*/ 5036628 w 7467600"/>
              <a:gd name="connsiteY280" fmla="*/ 6754247 h 6858000"/>
              <a:gd name="connsiteX281" fmla="*/ 5009112 w 7467600"/>
              <a:gd name="connsiteY281" fmla="*/ 6858000 h 6858000"/>
              <a:gd name="connsiteX282" fmla="*/ 4976679 w 7467600"/>
              <a:gd name="connsiteY282" fmla="*/ 6858000 h 6858000"/>
              <a:gd name="connsiteX283" fmla="*/ 5006537 w 7467600"/>
              <a:gd name="connsiteY283" fmla="*/ 6747068 h 6858000"/>
              <a:gd name="connsiteX284" fmla="*/ 5032723 w 7467600"/>
              <a:gd name="connsiteY284" fmla="*/ 6644957 h 6858000"/>
              <a:gd name="connsiteX285" fmla="*/ 5242949 w 7467600"/>
              <a:gd name="connsiteY285" fmla="*/ 6125175 h 6858000"/>
              <a:gd name="connsiteX286" fmla="*/ 5286321 w 7467600"/>
              <a:gd name="connsiteY286" fmla="*/ 6033555 h 6858000"/>
              <a:gd name="connsiteX287" fmla="*/ 5008210 w 7467600"/>
              <a:gd name="connsiteY287" fmla="*/ 6649194 h 6858000"/>
              <a:gd name="connsiteX288" fmla="*/ 4986321 w 7467600"/>
              <a:gd name="connsiteY288" fmla="*/ 6765687 h 6858000"/>
              <a:gd name="connsiteX289" fmla="*/ 4973474 w 7467600"/>
              <a:gd name="connsiteY289" fmla="*/ 6858000 h 6858000"/>
              <a:gd name="connsiteX290" fmla="*/ 4907178 w 7467600"/>
              <a:gd name="connsiteY290" fmla="*/ 6858000 h 6858000"/>
              <a:gd name="connsiteX291" fmla="*/ 4910810 w 7467600"/>
              <a:gd name="connsiteY291" fmla="*/ 6829660 h 6858000"/>
              <a:gd name="connsiteX292" fmla="*/ 4987461 w 7467600"/>
              <a:gd name="connsiteY292" fmla="*/ 6432994 h 6858000"/>
              <a:gd name="connsiteX293" fmla="*/ 5179262 w 7467600"/>
              <a:gd name="connsiteY293" fmla="*/ 6035044 h 6858000"/>
              <a:gd name="connsiteX294" fmla="*/ 4689678 w 7467600"/>
              <a:gd name="connsiteY294" fmla="*/ 6440241 h 6858000"/>
              <a:gd name="connsiteX295" fmla="*/ 4477543 w 7467600"/>
              <a:gd name="connsiteY295" fmla="*/ 6674836 h 6858000"/>
              <a:gd name="connsiteX296" fmla="*/ 4329957 w 7467600"/>
              <a:gd name="connsiteY296" fmla="*/ 6858000 h 6858000"/>
              <a:gd name="connsiteX297" fmla="*/ 4218595 w 7467600"/>
              <a:gd name="connsiteY297" fmla="*/ 6858000 h 6858000"/>
              <a:gd name="connsiteX298" fmla="*/ 4368888 w 7467600"/>
              <a:gd name="connsiteY298" fmla="*/ 6668412 h 6858000"/>
              <a:gd name="connsiteX299" fmla="*/ 4563091 w 7467600"/>
              <a:gd name="connsiteY299" fmla="*/ 6442508 h 6858000"/>
              <a:gd name="connsiteX300" fmla="*/ 5387324 w 7467600"/>
              <a:gd name="connsiteY300" fmla="*/ 5705830 h 6858000"/>
              <a:gd name="connsiteX301" fmla="*/ 5073620 w 7467600"/>
              <a:gd name="connsiteY301" fmla="*/ 5955437 h 6858000"/>
              <a:gd name="connsiteX302" fmla="*/ 4689789 w 7467600"/>
              <a:gd name="connsiteY302" fmla="*/ 6268382 h 6858000"/>
              <a:gd name="connsiteX303" fmla="*/ 4418722 w 7467600"/>
              <a:gd name="connsiteY303" fmla="*/ 6570886 h 6858000"/>
              <a:gd name="connsiteX304" fmla="*/ 4214944 w 7467600"/>
              <a:gd name="connsiteY304" fmla="*/ 6858000 h 6858000"/>
              <a:gd name="connsiteX305" fmla="*/ 4177898 w 7467600"/>
              <a:gd name="connsiteY305" fmla="*/ 6858000 h 6858000"/>
              <a:gd name="connsiteX306" fmla="*/ 4391597 w 7467600"/>
              <a:gd name="connsiteY306" fmla="*/ 6556370 h 6858000"/>
              <a:gd name="connsiteX307" fmla="*/ 4668889 w 7467600"/>
              <a:gd name="connsiteY307" fmla="*/ 6246399 h 6858000"/>
              <a:gd name="connsiteX308" fmla="*/ 5055427 w 7467600"/>
              <a:gd name="connsiteY308" fmla="*/ 5931476 h 6858000"/>
              <a:gd name="connsiteX309" fmla="*/ 5371814 w 7467600"/>
              <a:gd name="connsiteY309" fmla="*/ 5678975 h 6858000"/>
              <a:gd name="connsiteX310" fmla="*/ 4987918 w 7467600"/>
              <a:gd name="connsiteY310" fmla="*/ 5838701 h 6858000"/>
              <a:gd name="connsiteX311" fmla="*/ 4317146 w 7467600"/>
              <a:gd name="connsiteY311" fmla="*/ 6587716 h 6858000"/>
              <a:gd name="connsiteX312" fmla="*/ 4171627 w 7467600"/>
              <a:gd name="connsiteY312" fmla="*/ 6858000 h 6858000"/>
              <a:gd name="connsiteX313" fmla="*/ 4081585 w 7467600"/>
              <a:gd name="connsiteY313" fmla="*/ 6858000 h 6858000"/>
              <a:gd name="connsiteX314" fmla="*/ 4238603 w 7467600"/>
              <a:gd name="connsiteY314" fmla="*/ 6559341 h 6858000"/>
              <a:gd name="connsiteX315" fmla="*/ 4778333 w 7467600"/>
              <a:gd name="connsiteY315" fmla="*/ 5873626 h 6858000"/>
              <a:gd name="connsiteX316" fmla="*/ 5414185 w 7467600"/>
              <a:gd name="connsiteY316" fmla="*/ 5573882 h 6858000"/>
              <a:gd name="connsiteX317" fmla="*/ 5959648 w 7467600"/>
              <a:gd name="connsiteY317" fmla="*/ 4760797 h 6858000"/>
              <a:gd name="connsiteX318" fmla="*/ 5355019 w 7467600"/>
              <a:gd name="connsiteY318" fmla="*/ 4734672 h 6858000"/>
              <a:gd name="connsiteX319" fmla="*/ 5083565 w 7467600"/>
              <a:gd name="connsiteY319" fmla="*/ 5179121 h 6858000"/>
              <a:gd name="connsiteX320" fmla="*/ 4713577 w 7467600"/>
              <a:gd name="connsiteY320" fmla="*/ 5616803 h 6858000"/>
              <a:gd name="connsiteX321" fmla="*/ 3989559 w 7467600"/>
              <a:gd name="connsiteY321" fmla="*/ 6145945 h 6858000"/>
              <a:gd name="connsiteX322" fmla="*/ 3939824 w 7467600"/>
              <a:gd name="connsiteY322" fmla="*/ 6066900 h 6858000"/>
              <a:gd name="connsiteX323" fmla="*/ 4584537 w 7467600"/>
              <a:gd name="connsiteY323" fmla="*/ 5324826 h 6858000"/>
              <a:gd name="connsiteX324" fmla="*/ 5037105 w 7467600"/>
              <a:gd name="connsiteY324" fmla="*/ 5088765 h 6858000"/>
              <a:gd name="connsiteX325" fmla="*/ 5039930 w 7467600"/>
              <a:gd name="connsiteY325" fmla="*/ 5089585 h 6858000"/>
              <a:gd name="connsiteX326" fmla="*/ 5263764 w 7467600"/>
              <a:gd name="connsiteY326" fmla="*/ 4735525 h 6858000"/>
              <a:gd name="connsiteX327" fmla="*/ 4086300 w 7467600"/>
              <a:gd name="connsiteY327" fmla="*/ 4884599 h 6858000"/>
              <a:gd name="connsiteX328" fmla="*/ 4085485 w 7467600"/>
              <a:gd name="connsiteY328" fmla="*/ 4899070 h 6858000"/>
              <a:gd name="connsiteX329" fmla="*/ 3871915 w 7467600"/>
              <a:gd name="connsiteY329" fmla="*/ 5253645 h 6858000"/>
              <a:gd name="connsiteX330" fmla="*/ 3799374 w 7467600"/>
              <a:gd name="connsiteY330" fmla="*/ 5466127 h 6858000"/>
              <a:gd name="connsiteX331" fmla="*/ 3498850 w 7467600"/>
              <a:gd name="connsiteY331" fmla="*/ 6661888 h 6858000"/>
              <a:gd name="connsiteX332" fmla="*/ 3399216 w 7467600"/>
              <a:gd name="connsiteY332" fmla="*/ 6858000 h 6858000"/>
              <a:gd name="connsiteX333" fmla="*/ 3303688 w 7467600"/>
              <a:gd name="connsiteY333" fmla="*/ 6858000 h 6858000"/>
              <a:gd name="connsiteX334" fmla="*/ 3391774 w 7467600"/>
              <a:gd name="connsiteY334" fmla="*/ 6697181 h 6858000"/>
              <a:gd name="connsiteX335" fmla="*/ 3735540 w 7467600"/>
              <a:gd name="connsiteY335" fmla="*/ 5546923 h 6858000"/>
              <a:gd name="connsiteX336" fmla="*/ 3729438 w 7467600"/>
              <a:gd name="connsiteY336" fmla="*/ 5569058 h 6858000"/>
              <a:gd name="connsiteX337" fmla="*/ 3707782 w 7467600"/>
              <a:gd name="connsiteY337" fmla="*/ 5644908 h 6858000"/>
              <a:gd name="connsiteX338" fmla="*/ 3583827 w 7467600"/>
              <a:gd name="connsiteY338" fmla="*/ 6039215 h 6858000"/>
              <a:gd name="connsiteX339" fmla="*/ 3547861 w 7467600"/>
              <a:gd name="connsiteY339" fmla="*/ 6129609 h 6858000"/>
              <a:gd name="connsiteX340" fmla="*/ 3490905 w 7467600"/>
              <a:gd name="connsiteY340" fmla="*/ 6277660 h 6858000"/>
              <a:gd name="connsiteX341" fmla="*/ 3455859 w 7467600"/>
              <a:gd name="connsiteY341" fmla="*/ 6391301 h 6858000"/>
              <a:gd name="connsiteX342" fmla="*/ 3429112 w 7467600"/>
              <a:gd name="connsiteY342" fmla="*/ 6479469 h 6858000"/>
              <a:gd name="connsiteX343" fmla="*/ 3304862 w 7467600"/>
              <a:gd name="connsiteY343" fmla="*/ 6796476 h 6858000"/>
              <a:gd name="connsiteX344" fmla="*/ 3276071 w 7467600"/>
              <a:gd name="connsiteY344" fmla="*/ 6858000 h 6858000"/>
              <a:gd name="connsiteX345" fmla="*/ 3240805 w 7467600"/>
              <a:gd name="connsiteY345" fmla="*/ 6858000 h 6858000"/>
              <a:gd name="connsiteX346" fmla="*/ 3275917 w 7467600"/>
              <a:gd name="connsiteY346" fmla="*/ 6783192 h 6858000"/>
              <a:gd name="connsiteX347" fmla="*/ 3399358 w 7467600"/>
              <a:gd name="connsiteY347" fmla="*/ 6469011 h 6858000"/>
              <a:gd name="connsiteX348" fmla="*/ 3425650 w 7467600"/>
              <a:gd name="connsiteY348" fmla="*/ 6381333 h 6858000"/>
              <a:gd name="connsiteX349" fmla="*/ 3460661 w 7467600"/>
              <a:gd name="connsiteY349" fmla="*/ 6266763 h 6858000"/>
              <a:gd name="connsiteX350" fmla="*/ 3518021 w 7467600"/>
              <a:gd name="connsiteY350" fmla="*/ 6117298 h 6858000"/>
              <a:gd name="connsiteX351" fmla="*/ 3554035 w 7467600"/>
              <a:gd name="connsiteY351" fmla="*/ 6027832 h 6858000"/>
              <a:gd name="connsiteX352" fmla="*/ 3677174 w 7467600"/>
              <a:gd name="connsiteY352" fmla="*/ 5636351 h 6858000"/>
              <a:gd name="connsiteX353" fmla="*/ 3698819 w 7467600"/>
              <a:gd name="connsiteY353" fmla="*/ 5560503 h 6858000"/>
              <a:gd name="connsiteX354" fmla="*/ 3702094 w 7467600"/>
              <a:gd name="connsiteY354" fmla="*/ 5549194 h 6858000"/>
              <a:gd name="connsiteX355" fmla="*/ 3398355 w 7467600"/>
              <a:gd name="connsiteY355" fmla="*/ 6094603 h 6858000"/>
              <a:gd name="connsiteX356" fmla="*/ 3193941 w 7467600"/>
              <a:gd name="connsiteY356" fmla="*/ 6798775 h 6858000"/>
              <a:gd name="connsiteX357" fmla="*/ 3184140 w 7467600"/>
              <a:gd name="connsiteY357" fmla="*/ 6858000 h 6858000"/>
              <a:gd name="connsiteX358" fmla="*/ 3099978 w 7467600"/>
              <a:gd name="connsiteY358" fmla="*/ 6858000 h 6858000"/>
              <a:gd name="connsiteX359" fmla="*/ 3101556 w 7467600"/>
              <a:gd name="connsiteY359" fmla="*/ 6843337 h 6858000"/>
              <a:gd name="connsiteX360" fmla="*/ 3370162 w 7467600"/>
              <a:gd name="connsiteY360" fmla="*/ 5785550 h 6858000"/>
              <a:gd name="connsiteX361" fmla="*/ 3746477 w 7467600"/>
              <a:gd name="connsiteY361" fmla="*/ 5377889 h 6858000"/>
              <a:gd name="connsiteX362" fmla="*/ 3863399 w 7467600"/>
              <a:gd name="connsiteY362" fmla="*/ 5087257 h 6858000"/>
              <a:gd name="connsiteX363" fmla="*/ 3968712 w 7467600"/>
              <a:gd name="connsiteY363" fmla="*/ 4913989 h 6858000"/>
              <a:gd name="connsiteX364" fmla="*/ 2792390 w 7467600"/>
              <a:gd name="connsiteY364" fmla="*/ 5382974 h 6858000"/>
              <a:gd name="connsiteX365" fmla="*/ 2714982 w 7467600"/>
              <a:gd name="connsiteY365" fmla="*/ 5427051 h 6858000"/>
              <a:gd name="connsiteX366" fmla="*/ 2813361 w 7467600"/>
              <a:gd name="connsiteY366" fmla="*/ 6023912 h 6858000"/>
              <a:gd name="connsiteX367" fmla="*/ 2688430 w 7467600"/>
              <a:gd name="connsiteY367" fmla="*/ 6801564 h 6858000"/>
              <a:gd name="connsiteX368" fmla="*/ 2629626 w 7467600"/>
              <a:gd name="connsiteY368" fmla="*/ 6763394 h 6858000"/>
              <a:gd name="connsiteX369" fmla="*/ 2565328 w 7467600"/>
              <a:gd name="connsiteY369" fmla="*/ 5516399 h 6858000"/>
              <a:gd name="connsiteX370" fmla="*/ 1922999 w 7467600"/>
              <a:gd name="connsiteY370" fmla="*/ 5980343 h 6858000"/>
              <a:gd name="connsiteX371" fmla="*/ 1950261 w 7467600"/>
              <a:gd name="connsiteY371" fmla="*/ 6405858 h 6858000"/>
              <a:gd name="connsiteX372" fmla="*/ 2365554 w 7467600"/>
              <a:gd name="connsiteY372" fmla="*/ 6759107 h 6858000"/>
              <a:gd name="connsiteX373" fmla="*/ 2424142 w 7467600"/>
              <a:gd name="connsiteY373" fmla="*/ 6858000 h 6858000"/>
              <a:gd name="connsiteX374" fmla="*/ 2395994 w 7467600"/>
              <a:gd name="connsiteY374" fmla="*/ 6858000 h 6858000"/>
              <a:gd name="connsiteX375" fmla="*/ 2392863 w 7467600"/>
              <a:gd name="connsiteY375" fmla="*/ 6852964 h 6858000"/>
              <a:gd name="connsiteX376" fmla="*/ 2017589 w 7467600"/>
              <a:gd name="connsiteY376" fmla="*/ 6493982 h 6858000"/>
              <a:gd name="connsiteX377" fmla="*/ 2147336 w 7467600"/>
              <a:gd name="connsiteY377" fmla="*/ 6594052 h 6858000"/>
              <a:gd name="connsiteX378" fmla="*/ 2207047 w 7467600"/>
              <a:gd name="connsiteY378" fmla="*/ 6654540 h 6858000"/>
              <a:gd name="connsiteX379" fmla="*/ 2299106 w 7467600"/>
              <a:gd name="connsiteY379" fmla="*/ 6778931 h 6858000"/>
              <a:gd name="connsiteX380" fmla="*/ 2314430 w 7467600"/>
              <a:gd name="connsiteY380" fmla="*/ 6801144 h 6858000"/>
              <a:gd name="connsiteX381" fmla="*/ 2352406 w 7467600"/>
              <a:gd name="connsiteY381" fmla="*/ 6858000 h 6858000"/>
              <a:gd name="connsiteX382" fmla="*/ 2314492 w 7467600"/>
              <a:gd name="connsiteY382" fmla="*/ 6858000 h 6858000"/>
              <a:gd name="connsiteX383" fmla="*/ 2288095 w 7467600"/>
              <a:gd name="connsiteY383" fmla="*/ 6818030 h 6858000"/>
              <a:gd name="connsiteX384" fmla="*/ 2272768 w 7467600"/>
              <a:gd name="connsiteY384" fmla="*/ 6795822 h 6858000"/>
              <a:gd name="connsiteX385" fmla="*/ 2182715 w 7467600"/>
              <a:gd name="connsiteY385" fmla="*/ 6675071 h 6858000"/>
              <a:gd name="connsiteX386" fmla="*/ 2032061 w 7467600"/>
              <a:gd name="connsiteY386" fmla="*/ 6541380 h 6858000"/>
              <a:gd name="connsiteX387" fmla="*/ 2257220 w 7467600"/>
              <a:gd name="connsiteY387" fmla="*/ 6826257 h 6858000"/>
              <a:gd name="connsiteX388" fmla="*/ 2281324 w 7467600"/>
              <a:gd name="connsiteY388" fmla="*/ 6858000 h 6858000"/>
              <a:gd name="connsiteX389" fmla="*/ 2242860 w 7467600"/>
              <a:gd name="connsiteY389" fmla="*/ 6858000 h 6858000"/>
              <a:gd name="connsiteX390" fmla="*/ 2232818 w 7467600"/>
              <a:gd name="connsiteY390" fmla="*/ 6844926 h 6858000"/>
              <a:gd name="connsiteX391" fmla="*/ 1990172 w 7467600"/>
              <a:gd name="connsiteY391" fmla="*/ 6542121 h 6858000"/>
              <a:gd name="connsiteX392" fmla="*/ 2124090 w 7467600"/>
              <a:gd name="connsiteY392" fmla="*/ 6761017 h 6858000"/>
              <a:gd name="connsiteX393" fmla="*/ 2200380 w 7467600"/>
              <a:gd name="connsiteY393" fmla="*/ 6858000 h 6858000"/>
              <a:gd name="connsiteX394" fmla="*/ 2147507 w 7467600"/>
              <a:gd name="connsiteY394" fmla="*/ 6858000 h 6858000"/>
              <a:gd name="connsiteX395" fmla="*/ 2070668 w 7467600"/>
              <a:gd name="connsiteY395" fmla="*/ 6761520 h 6858000"/>
              <a:gd name="connsiteX396" fmla="*/ 1975142 w 7467600"/>
              <a:gd name="connsiteY396" fmla="*/ 6585570 h 6858000"/>
              <a:gd name="connsiteX397" fmla="*/ 2050035 w 7467600"/>
              <a:gd name="connsiteY397" fmla="*/ 6813345 h 6858000"/>
              <a:gd name="connsiteX398" fmla="*/ 2063025 w 7467600"/>
              <a:gd name="connsiteY398" fmla="*/ 6858000 h 6858000"/>
              <a:gd name="connsiteX399" fmla="*/ 2021675 w 7467600"/>
              <a:gd name="connsiteY399" fmla="*/ 6858000 h 6858000"/>
              <a:gd name="connsiteX400" fmla="*/ 2019308 w 7467600"/>
              <a:gd name="connsiteY400" fmla="*/ 6847118 h 6858000"/>
              <a:gd name="connsiteX401" fmla="*/ 1938835 w 7467600"/>
              <a:gd name="connsiteY401" fmla="*/ 6551160 h 6858000"/>
              <a:gd name="connsiteX402" fmla="*/ 1953230 w 7467600"/>
              <a:gd name="connsiteY402" fmla="*/ 6759699 h 6858000"/>
              <a:gd name="connsiteX403" fmla="*/ 1956763 w 7467600"/>
              <a:gd name="connsiteY403" fmla="*/ 6778191 h 6858000"/>
              <a:gd name="connsiteX404" fmla="*/ 1967925 w 7467600"/>
              <a:gd name="connsiteY404" fmla="*/ 6858000 h 6858000"/>
              <a:gd name="connsiteX405" fmla="*/ 1936622 w 7467600"/>
              <a:gd name="connsiteY405" fmla="*/ 6858000 h 6858000"/>
              <a:gd name="connsiteX406" fmla="*/ 1926261 w 7467600"/>
              <a:gd name="connsiteY406" fmla="*/ 6784064 h 6858000"/>
              <a:gd name="connsiteX407" fmla="*/ 1922724 w 7467600"/>
              <a:gd name="connsiteY407" fmla="*/ 6765577 h 6858000"/>
              <a:gd name="connsiteX408" fmla="*/ 1904650 w 7467600"/>
              <a:gd name="connsiteY408" fmla="*/ 6639616 h 6858000"/>
              <a:gd name="connsiteX409" fmla="*/ 1885273 w 7467600"/>
              <a:gd name="connsiteY409" fmla="*/ 6858000 h 6858000"/>
              <a:gd name="connsiteX410" fmla="*/ 1854363 w 7467600"/>
              <a:gd name="connsiteY410" fmla="*/ 6858000 h 6858000"/>
              <a:gd name="connsiteX411" fmla="*/ 1880391 w 7467600"/>
              <a:gd name="connsiteY411" fmla="*/ 6603796 h 6858000"/>
              <a:gd name="connsiteX412" fmla="*/ 1818273 w 7467600"/>
              <a:gd name="connsiteY412" fmla="*/ 6715729 h 6858000"/>
              <a:gd name="connsiteX413" fmla="*/ 1794691 w 7467600"/>
              <a:gd name="connsiteY413" fmla="*/ 6843239 h 6858000"/>
              <a:gd name="connsiteX414" fmla="*/ 1794914 w 7467600"/>
              <a:gd name="connsiteY414" fmla="*/ 6858000 h 6858000"/>
              <a:gd name="connsiteX415" fmla="*/ 1746128 w 7467600"/>
              <a:gd name="connsiteY415" fmla="*/ 6858000 h 6858000"/>
              <a:gd name="connsiteX416" fmla="*/ 1753934 w 7467600"/>
              <a:gd name="connsiteY416" fmla="*/ 6724796 h 6858000"/>
              <a:gd name="connsiteX417" fmla="*/ 1792053 w 7467600"/>
              <a:gd name="connsiteY417" fmla="*/ 6572396 h 6858000"/>
              <a:gd name="connsiteX418" fmla="*/ 1862248 w 7467600"/>
              <a:gd name="connsiteY418" fmla="*/ 6266397 h 6858000"/>
              <a:gd name="connsiteX419" fmla="*/ 1862250 w 7467600"/>
              <a:gd name="connsiteY419" fmla="*/ 6033531 h 6858000"/>
              <a:gd name="connsiteX420" fmla="*/ 1211999 w 7467600"/>
              <a:gd name="connsiteY420" fmla="*/ 6683610 h 6858000"/>
              <a:gd name="connsiteX421" fmla="*/ 1213266 w 7467600"/>
              <a:gd name="connsiteY421" fmla="*/ 6691947 h 6858000"/>
              <a:gd name="connsiteX422" fmla="*/ 1203370 w 7467600"/>
              <a:gd name="connsiteY422" fmla="*/ 6850676 h 6858000"/>
              <a:gd name="connsiteX423" fmla="*/ 1203671 w 7467600"/>
              <a:gd name="connsiteY423" fmla="*/ 6858000 h 6858000"/>
              <a:gd name="connsiteX424" fmla="*/ 1143180 w 7467600"/>
              <a:gd name="connsiteY424" fmla="*/ 6858000 h 6858000"/>
              <a:gd name="connsiteX425" fmla="*/ 1142176 w 7467600"/>
              <a:gd name="connsiteY425" fmla="*/ 6766045 h 6858000"/>
              <a:gd name="connsiteX426" fmla="*/ 1067484 w 7467600"/>
              <a:gd name="connsiteY426" fmla="*/ 6858000 h 6858000"/>
              <a:gd name="connsiteX427" fmla="*/ 953928 w 7467600"/>
              <a:gd name="connsiteY427" fmla="*/ 6858000 h 6858000"/>
              <a:gd name="connsiteX428" fmla="*/ 959715 w 7467600"/>
              <a:gd name="connsiteY428" fmla="*/ 6850185 h 6858000"/>
              <a:gd name="connsiteX429" fmla="*/ 1483788 w 7467600"/>
              <a:gd name="connsiteY429" fmla="*/ 6259174 h 6858000"/>
              <a:gd name="connsiteX430" fmla="*/ 1100671 w 7467600"/>
              <a:gd name="connsiteY430" fmla="*/ 6252137 h 6858000"/>
              <a:gd name="connsiteX431" fmla="*/ 1090144 w 7467600"/>
              <a:gd name="connsiteY431" fmla="*/ 6256748 h 6858000"/>
              <a:gd name="connsiteX432" fmla="*/ 1095872 w 7467600"/>
              <a:gd name="connsiteY432" fmla="*/ 6271892 h 6858000"/>
              <a:gd name="connsiteX433" fmla="*/ 262785 w 7467600"/>
              <a:gd name="connsiteY433" fmla="*/ 6845450 h 6858000"/>
              <a:gd name="connsiteX434" fmla="*/ 209968 w 7467600"/>
              <a:gd name="connsiteY434" fmla="*/ 6770713 h 6858000"/>
              <a:gd name="connsiteX435" fmla="*/ 873460 w 7467600"/>
              <a:gd name="connsiteY435" fmla="*/ 6253768 h 6858000"/>
              <a:gd name="connsiteX436" fmla="*/ 192686 w 7467600"/>
              <a:gd name="connsiteY436" fmla="*/ 5849257 h 6858000"/>
              <a:gd name="connsiteX437" fmla="*/ 4696 w 7467600"/>
              <a:gd name="connsiteY437" fmla="*/ 5697668 h 6858000"/>
              <a:gd name="connsiteX438" fmla="*/ 0 w 7467600"/>
              <a:gd name="connsiteY438" fmla="*/ 5689984 h 6858000"/>
              <a:gd name="connsiteX439" fmla="*/ 0 w 7467600"/>
              <a:gd name="connsiteY439" fmla="*/ 5513472 h 6858000"/>
              <a:gd name="connsiteX440" fmla="*/ 174101 w 7467600"/>
              <a:gd name="connsiteY440" fmla="*/ 5620277 h 6858000"/>
              <a:gd name="connsiteX441" fmla="*/ 891800 w 7467600"/>
              <a:gd name="connsiteY441" fmla="*/ 6036935 h 6858000"/>
              <a:gd name="connsiteX442" fmla="*/ 1072219 w 7467600"/>
              <a:gd name="connsiteY442" fmla="*/ 6169443 h 6858000"/>
              <a:gd name="connsiteX443" fmla="*/ 1074117 w 7467600"/>
              <a:gd name="connsiteY443" fmla="*/ 6170301 h 6858000"/>
              <a:gd name="connsiteX444" fmla="*/ 1083114 w 7467600"/>
              <a:gd name="connsiteY444" fmla="*/ 6174131 h 6858000"/>
              <a:gd name="connsiteX445" fmla="*/ 1543010 w 7467600"/>
              <a:gd name="connsiteY445" fmla="*/ 6191140 h 6858000"/>
              <a:gd name="connsiteX446" fmla="*/ 1551080 w 7467600"/>
              <a:gd name="connsiteY446" fmla="*/ 6195006 h 6858000"/>
              <a:gd name="connsiteX447" fmla="*/ 2345443 w 7467600"/>
              <a:gd name="connsiteY447" fmla="*/ 5549882 h 6858000"/>
              <a:gd name="connsiteX448" fmla="*/ 1721499 w 7467600"/>
              <a:gd name="connsiteY448" fmla="*/ 5599969 h 6858000"/>
              <a:gd name="connsiteX449" fmla="*/ 767716 w 7467600"/>
              <a:gd name="connsiteY449" fmla="*/ 5472768 h 6858000"/>
              <a:gd name="connsiteX450" fmla="*/ 722147 w 7467600"/>
              <a:gd name="connsiteY450" fmla="*/ 5393091 h 6858000"/>
              <a:gd name="connsiteX451" fmla="*/ 1485552 w 7467600"/>
              <a:gd name="connsiteY451" fmla="*/ 5313202 h 6858000"/>
              <a:gd name="connsiteX452" fmla="*/ 2143004 w 7467600"/>
              <a:gd name="connsiteY452" fmla="*/ 5402420 h 6858000"/>
              <a:gd name="connsiteX453" fmla="*/ 1933391 w 7467600"/>
              <a:gd name="connsiteY453" fmla="*/ 5156971 h 6858000"/>
              <a:gd name="connsiteX454" fmla="*/ 1827118 w 7467600"/>
              <a:gd name="connsiteY454" fmla="*/ 4968410 h 6858000"/>
              <a:gd name="connsiteX455" fmla="*/ 1837349 w 7467600"/>
              <a:gd name="connsiteY455" fmla="*/ 4956357 h 6858000"/>
              <a:gd name="connsiteX456" fmla="*/ 2162835 w 7467600"/>
              <a:gd name="connsiteY456" fmla="*/ 5187853 h 6858000"/>
              <a:gd name="connsiteX457" fmla="*/ 2257167 w 7467600"/>
              <a:gd name="connsiteY457" fmla="*/ 5462123 h 6858000"/>
              <a:gd name="connsiteX458" fmla="*/ 2261598 w 7467600"/>
              <a:gd name="connsiteY458" fmla="*/ 5467998 h 6858000"/>
              <a:gd name="connsiteX459" fmla="*/ 2437177 w 7467600"/>
              <a:gd name="connsiteY459" fmla="*/ 5479608 h 6858000"/>
              <a:gd name="connsiteX460" fmla="*/ 2445247 w 7467600"/>
              <a:gd name="connsiteY460" fmla="*/ 5483476 h 6858000"/>
              <a:gd name="connsiteX461" fmla="*/ 2743626 w 7467600"/>
              <a:gd name="connsiteY461" fmla="*/ 5304819 h 6858000"/>
              <a:gd name="connsiteX462" fmla="*/ 3048102 w 7467600"/>
              <a:gd name="connsiteY462" fmla="*/ 5150595 h 6858000"/>
              <a:gd name="connsiteX463" fmla="*/ 1799414 w 7467600"/>
              <a:gd name="connsiteY463" fmla="*/ 4694732 h 6858000"/>
              <a:gd name="connsiteX464" fmla="*/ 1771735 w 7467600"/>
              <a:gd name="connsiteY464" fmla="*/ 4619929 h 6858000"/>
              <a:gd name="connsiteX465" fmla="*/ 3104273 w 7467600"/>
              <a:gd name="connsiteY465" fmla="*/ 5076159 h 6858000"/>
              <a:gd name="connsiteX466" fmla="*/ 3113245 w 7467600"/>
              <a:gd name="connsiteY466" fmla="*/ 5090705 h 6858000"/>
              <a:gd name="connsiteX467" fmla="*/ 3126294 w 7467600"/>
              <a:gd name="connsiteY467" fmla="*/ 5114400 h 6858000"/>
              <a:gd name="connsiteX468" fmla="*/ 3937433 w 7467600"/>
              <a:gd name="connsiteY468" fmla="*/ 4830473 h 6858000"/>
              <a:gd name="connsiteX469" fmla="*/ 3590475 w 7467600"/>
              <a:gd name="connsiteY469" fmla="*/ 4597974 h 6858000"/>
              <a:gd name="connsiteX470" fmla="*/ 3100264 w 7467600"/>
              <a:gd name="connsiteY470" fmla="*/ 4579845 h 6858000"/>
              <a:gd name="connsiteX471" fmla="*/ 2183576 w 7467600"/>
              <a:gd name="connsiteY471" fmla="*/ 4227150 h 6858000"/>
              <a:gd name="connsiteX472" fmla="*/ 2151029 w 7467600"/>
              <a:gd name="connsiteY472" fmla="*/ 4146947 h 6858000"/>
              <a:gd name="connsiteX473" fmla="*/ 3563434 w 7467600"/>
              <a:gd name="connsiteY473" fmla="*/ 4469115 h 6858000"/>
              <a:gd name="connsiteX474" fmla="*/ 3177952 w 7467600"/>
              <a:gd name="connsiteY474" fmla="*/ 3657386 h 6858000"/>
              <a:gd name="connsiteX475" fmla="*/ 3189263 w 7467600"/>
              <a:gd name="connsiteY475" fmla="*/ 3625726 h 6858000"/>
              <a:gd name="connsiteX476" fmla="*/ 3560912 w 7467600"/>
              <a:gd name="connsiteY476" fmla="*/ 4079863 h 6858000"/>
              <a:gd name="connsiteX477" fmla="*/ 3626636 w 7467600"/>
              <a:gd name="connsiteY477" fmla="*/ 4512230 h 6858000"/>
              <a:gd name="connsiteX478" fmla="*/ 3653088 w 7467600"/>
              <a:gd name="connsiteY478" fmla="*/ 4521417 h 6858000"/>
              <a:gd name="connsiteX479" fmla="*/ 3988128 w 7467600"/>
              <a:gd name="connsiteY479" fmla="*/ 4817267 h 6858000"/>
              <a:gd name="connsiteX480" fmla="*/ 4830582 w 7467600"/>
              <a:gd name="connsiteY480" fmla="*/ 4676000 h 6858000"/>
              <a:gd name="connsiteX481" fmla="*/ 4830100 w 7467600"/>
              <a:gd name="connsiteY481" fmla="*/ 4675554 h 6858000"/>
              <a:gd name="connsiteX482" fmla="*/ 4036318 w 7467600"/>
              <a:gd name="connsiteY482" fmla="*/ 4147013 h 6858000"/>
              <a:gd name="connsiteX483" fmla="*/ 3432098 w 7467600"/>
              <a:gd name="connsiteY483" fmla="*/ 3537312 h 6858000"/>
              <a:gd name="connsiteX484" fmla="*/ 3446761 w 7467600"/>
              <a:gd name="connsiteY484" fmla="*/ 3461278 h 6858000"/>
              <a:gd name="connsiteX485" fmla="*/ 4419733 w 7467600"/>
              <a:gd name="connsiteY485" fmla="*/ 3963555 h 6858000"/>
              <a:gd name="connsiteX486" fmla="*/ 4781371 w 7467600"/>
              <a:gd name="connsiteY486" fmla="*/ 4458604 h 6858000"/>
              <a:gd name="connsiteX487" fmla="*/ 4780440 w 7467600"/>
              <a:gd name="connsiteY487" fmla="*/ 4470290 h 6858000"/>
              <a:gd name="connsiteX488" fmla="*/ 4898954 w 7467600"/>
              <a:gd name="connsiteY488" fmla="*/ 4662092 h 6858000"/>
              <a:gd name="connsiteX489" fmla="*/ 4900699 w 7467600"/>
              <a:gd name="connsiteY489" fmla="*/ 4670867 h 6858000"/>
              <a:gd name="connsiteX490" fmla="*/ 5714511 w 7467600"/>
              <a:gd name="connsiteY490" fmla="*/ 4663483 h 6858000"/>
              <a:gd name="connsiteX491" fmla="*/ 5464793 w 7467600"/>
              <a:gd name="connsiteY491" fmla="*/ 4393556 h 6858000"/>
              <a:gd name="connsiteX492" fmla="*/ 5461897 w 7467600"/>
              <a:gd name="connsiteY492" fmla="*/ 4390879 h 6858000"/>
              <a:gd name="connsiteX493" fmla="*/ 4294126 w 7467600"/>
              <a:gd name="connsiteY493" fmla="*/ 3303048 h 6858000"/>
              <a:gd name="connsiteX494" fmla="*/ 4305321 w 7467600"/>
              <a:gd name="connsiteY494" fmla="*/ 3256953 h 6858000"/>
              <a:gd name="connsiteX495" fmla="*/ 4949299 w 7467600"/>
              <a:gd name="connsiteY495" fmla="*/ 3766336 h 6858000"/>
              <a:gd name="connsiteX496" fmla="*/ 5291452 w 7467600"/>
              <a:gd name="connsiteY496" fmla="*/ 4076801 h 6858000"/>
              <a:gd name="connsiteX497" fmla="*/ 5434998 w 7467600"/>
              <a:gd name="connsiteY497" fmla="*/ 4254100 h 6858000"/>
              <a:gd name="connsiteX498" fmla="*/ 5351015 w 7467600"/>
              <a:gd name="connsiteY498" fmla="*/ 3760989 h 6858000"/>
              <a:gd name="connsiteX499" fmla="*/ 5413780 w 7467600"/>
              <a:gd name="connsiteY499" fmla="*/ 2966265 h 6858000"/>
              <a:gd name="connsiteX500" fmla="*/ 5425627 w 7467600"/>
              <a:gd name="connsiteY500" fmla="*/ 2954192 h 6858000"/>
              <a:gd name="connsiteX501" fmla="*/ 6604735 w 7467600"/>
              <a:gd name="connsiteY501" fmla="*/ 2041381 h 6858000"/>
              <a:gd name="connsiteX502" fmla="*/ 7204487 w 7467600"/>
              <a:gd name="connsiteY502" fmla="*/ 2742112 h 6858000"/>
              <a:gd name="connsiteX503" fmla="*/ 7131592 w 7467600"/>
              <a:gd name="connsiteY503" fmla="*/ 2672096 h 6858000"/>
              <a:gd name="connsiteX504" fmla="*/ 6996344 w 7467600"/>
              <a:gd name="connsiteY504" fmla="*/ 2518310 h 6858000"/>
              <a:gd name="connsiteX505" fmla="*/ 6735495 w 7467600"/>
              <a:gd name="connsiteY505" fmla="*/ 2196890 h 6858000"/>
              <a:gd name="connsiteX506" fmla="*/ 6721901 w 7467600"/>
              <a:gd name="connsiteY506" fmla="*/ 2179274 h 6858000"/>
              <a:gd name="connsiteX507" fmla="*/ 6604735 w 7467600"/>
              <a:gd name="connsiteY507" fmla="*/ 2041381 h 6858000"/>
              <a:gd name="connsiteX508" fmla="*/ 6591670 w 7467600"/>
              <a:gd name="connsiteY508" fmla="*/ 1988277 h 6858000"/>
              <a:gd name="connsiteX509" fmla="*/ 6747349 w 7467600"/>
              <a:gd name="connsiteY509" fmla="*/ 2160069 h 6858000"/>
              <a:gd name="connsiteX510" fmla="*/ 6760943 w 7467600"/>
              <a:gd name="connsiteY510" fmla="*/ 2177686 h 6858000"/>
              <a:gd name="connsiteX511" fmla="*/ 7021065 w 7467600"/>
              <a:gd name="connsiteY511" fmla="*/ 2498102 h 6858000"/>
              <a:gd name="connsiteX512" fmla="*/ 7155223 w 7467600"/>
              <a:gd name="connsiteY512" fmla="*/ 2650386 h 6858000"/>
              <a:gd name="connsiteX513" fmla="*/ 7203167 w 7467600"/>
              <a:gd name="connsiteY513" fmla="*/ 2697288 h 6858000"/>
              <a:gd name="connsiteX514" fmla="*/ 6937703 w 7467600"/>
              <a:gd name="connsiteY514" fmla="*/ 2321981 h 6858000"/>
              <a:gd name="connsiteX515" fmla="*/ 6591670 w 7467600"/>
              <a:gd name="connsiteY515" fmla="*/ 1988277 h 6858000"/>
              <a:gd name="connsiteX516" fmla="*/ 5798671 w 7467600"/>
              <a:gd name="connsiteY516" fmla="*/ 1981601 h 6858000"/>
              <a:gd name="connsiteX517" fmla="*/ 5754709 w 7467600"/>
              <a:gd name="connsiteY517" fmla="*/ 2071454 h 6858000"/>
              <a:gd name="connsiteX518" fmla="*/ 5763044 w 7467600"/>
              <a:gd name="connsiteY518" fmla="*/ 2842206 h 6858000"/>
              <a:gd name="connsiteX519" fmla="*/ 5764974 w 7467600"/>
              <a:gd name="connsiteY519" fmla="*/ 2799609 h 6858000"/>
              <a:gd name="connsiteX520" fmla="*/ 5767665 w 7467600"/>
              <a:gd name="connsiteY520" fmla="*/ 2666409 h 6858000"/>
              <a:gd name="connsiteX521" fmla="*/ 5763055 w 7467600"/>
              <a:gd name="connsiteY521" fmla="*/ 2579705 h 6858000"/>
              <a:gd name="connsiteX522" fmla="*/ 5758079 w 7467600"/>
              <a:gd name="connsiteY522" fmla="*/ 2492508 h 6858000"/>
              <a:gd name="connsiteX523" fmla="*/ 5779325 w 7467600"/>
              <a:gd name="connsiteY523" fmla="*/ 2197069 h 6858000"/>
              <a:gd name="connsiteX524" fmla="*/ 5798671 w 7467600"/>
              <a:gd name="connsiteY524" fmla="*/ 1981601 h 6858000"/>
              <a:gd name="connsiteX525" fmla="*/ 5829202 w 7467600"/>
              <a:gd name="connsiteY525" fmla="*/ 1971679 h 6858000"/>
              <a:gd name="connsiteX526" fmla="*/ 5809558 w 7467600"/>
              <a:gd name="connsiteY526" fmla="*/ 2198043 h 6858000"/>
              <a:gd name="connsiteX527" fmla="*/ 5788653 w 7467600"/>
              <a:gd name="connsiteY527" fmla="*/ 2489430 h 6858000"/>
              <a:gd name="connsiteX528" fmla="*/ 5793439 w 7467600"/>
              <a:gd name="connsiteY528" fmla="*/ 2575235 h 6858000"/>
              <a:gd name="connsiteX529" fmla="*/ 5796837 w 7467600"/>
              <a:gd name="connsiteY529" fmla="*/ 2637633 h 6858000"/>
              <a:gd name="connsiteX530" fmla="*/ 5818614 w 7467600"/>
              <a:gd name="connsiteY530" fmla="*/ 2473055 h 6858000"/>
              <a:gd name="connsiteX531" fmla="*/ 5829202 w 7467600"/>
              <a:gd name="connsiteY531" fmla="*/ 1971679 h 6858000"/>
              <a:gd name="connsiteX532" fmla="*/ 5911389 w 7467600"/>
              <a:gd name="connsiteY532" fmla="*/ 1898371 h 6858000"/>
              <a:gd name="connsiteX533" fmla="*/ 6237627 w 7467600"/>
              <a:gd name="connsiteY533" fmla="*/ 2231921 h 6858000"/>
              <a:gd name="connsiteX534" fmla="*/ 5911389 w 7467600"/>
              <a:gd name="connsiteY534" fmla="*/ 1898371 h 6858000"/>
              <a:gd name="connsiteX535" fmla="*/ 6944437 w 7467600"/>
              <a:gd name="connsiteY535" fmla="*/ 1575402 h 6858000"/>
              <a:gd name="connsiteX536" fmla="*/ 6304730 w 7467600"/>
              <a:gd name="connsiteY536" fmla="*/ 1766654 h 6858000"/>
              <a:gd name="connsiteX537" fmla="*/ 6944437 w 7467600"/>
              <a:gd name="connsiteY537" fmla="*/ 1575402 h 6858000"/>
              <a:gd name="connsiteX538" fmla="*/ 7019523 w 7467600"/>
              <a:gd name="connsiteY538" fmla="*/ 1519450 h 6858000"/>
              <a:gd name="connsiteX539" fmla="*/ 6298091 w 7467600"/>
              <a:gd name="connsiteY539" fmla="*/ 1737122 h 6858000"/>
              <a:gd name="connsiteX540" fmla="*/ 7019523 w 7467600"/>
              <a:gd name="connsiteY540" fmla="*/ 1519450 h 6858000"/>
              <a:gd name="connsiteX541" fmla="*/ 2399523 w 7467600"/>
              <a:gd name="connsiteY541" fmla="*/ 1428234 h 6858000"/>
              <a:gd name="connsiteX542" fmla="*/ 2224982 w 7467600"/>
              <a:gd name="connsiteY542" fmla="*/ 1826201 h 6858000"/>
              <a:gd name="connsiteX543" fmla="*/ 2096099 w 7467600"/>
              <a:gd name="connsiteY543" fmla="*/ 2345900 h 6858000"/>
              <a:gd name="connsiteX544" fmla="*/ 2283317 w 7467600"/>
              <a:gd name="connsiteY544" fmla="*/ 1796925 h 6858000"/>
              <a:gd name="connsiteX545" fmla="*/ 2399523 w 7467600"/>
              <a:gd name="connsiteY545" fmla="*/ 1428234 h 6858000"/>
              <a:gd name="connsiteX546" fmla="*/ 2448558 w 7467600"/>
              <a:gd name="connsiteY546" fmla="*/ 1373435 h 6858000"/>
              <a:gd name="connsiteX547" fmla="*/ 2312521 w 7467600"/>
              <a:gd name="connsiteY547" fmla="*/ 1806140 h 6858000"/>
              <a:gd name="connsiteX548" fmla="*/ 2127533 w 7467600"/>
              <a:gd name="connsiteY548" fmla="*/ 2348380 h 6858000"/>
              <a:gd name="connsiteX549" fmla="*/ 2358080 w 7467600"/>
              <a:gd name="connsiteY549" fmla="*/ 1866134 h 6858000"/>
              <a:gd name="connsiteX550" fmla="*/ 2407436 w 7467600"/>
              <a:gd name="connsiteY550" fmla="*/ 1651070 h 6858000"/>
              <a:gd name="connsiteX551" fmla="*/ 2448558 w 7467600"/>
              <a:gd name="connsiteY551" fmla="*/ 1373435 h 6858000"/>
              <a:gd name="connsiteX552" fmla="*/ 278707 w 7467600"/>
              <a:gd name="connsiteY552" fmla="*/ 1352270 h 6858000"/>
              <a:gd name="connsiteX553" fmla="*/ 321570 w 7467600"/>
              <a:gd name="connsiteY553" fmla="*/ 1861610 h 6858000"/>
              <a:gd name="connsiteX554" fmla="*/ 294281 w 7467600"/>
              <a:gd name="connsiteY554" fmla="*/ 1440658 h 6858000"/>
              <a:gd name="connsiteX555" fmla="*/ 278707 w 7467600"/>
              <a:gd name="connsiteY555" fmla="*/ 1352270 h 6858000"/>
              <a:gd name="connsiteX556" fmla="*/ 1423821 w 7467600"/>
              <a:gd name="connsiteY556" fmla="*/ 1351958 h 6858000"/>
              <a:gd name="connsiteX557" fmla="*/ 1638521 w 7467600"/>
              <a:gd name="connsiteY557" fmla="*/ 1908470 h 6858000"/>
              <a:gd name="connsiteX558" fmla="*/ 1754199 w 7467600"/>
              <a:gd name="connsiteY558" fmla="*/ 2149284 h 6858000"/>
              <a:gd name="connsiteX559" fmla="*/ 1908359 w 7467600"/>
              <a:gd name="connsiteY559" fmla="*/ 2364988 h 6858000"/>
              <a:gd name="connsiteX560" fmla="*/ 1647661 w 7467600"/>
              <a:gd name="connsiteY560" fmla="*/ 1825945 h 6858000"/>
              <a:gd name="connsiteX561" fmla="*/ 1423821 w 7467600"/>
              <a:gd name="connsiteY561" fmla="*/ 1351958 h 6858000"/>
              <a:gd name="connsiteX562" fmla="*/ 1431890 w 7467600"/>
              <a:gd name="connsiteY562" fmla="*/ 1306475 h 6858000"/>
              <a:gd name="connsiteX563" fmla="*/ 1507597 w 7467600"/>
              <a:gd name="connsiteY563" fmla="*/ 1446132 h 6858000"/>
              <a:gd name="connsiteX564" fmla="*/ 1674586 w 7467600"/>
              <a:gd name="connsiteY564" fmla="*/ 1813832 h 6858000"/>
              <a:gd name="connsiteX565" fmla="*/ 1815950 w 7467600"/>
              <a:gd name="connsiteY565" fmla="*/ 2128564 h 6858000"/>
              <a:gd name="connsiteX566" fmla="*/ 1984242 w 7467600"/>
              <a:gd name="connsiteY566" fmla="*/ 2430829 h 6858000"/>
              <a:gd name="connsiteX567" fmla="*/ 2014023 w 7467600"/>
              <a:gd name="connsiteY567" fmla="*/ 2450995 h 6858000"/>
              <a:gd name="connsiteX568" fmla="*/ 1747337 w 7467600"/>
              <a:gd name="connsiteY568" fmla="*/ 1855264 h 6858000"/>
              <a:gd name="connsiteX569" fmla="*/ 1533749 w 7467600"/>
              <a:gd name="connsiteY569" fmla="*/ 1478656 h 6858000"/>
              <a:gd name="connsiteX570" fmla="*/ 1431890 w 7467600"/>
              <a:gd name="connsiteY570" fmla="*/ 1306475 h 6858000"/>
              <a:gd name="connsiteX571" fmla="*/ 5052692 w 7467600"/>
              <a:gd name="connsiteY571" fmla="*/ 1292994 h 6858000"/>
              <a:gd name="connsiteX572" fmla="*/ 5200661 w 7467600"/>
              <a:gd name="connsiteY572" fmla="*/ 1635186 h 6858000"/>
              <a:gd name="connsiteX573" fmla="*/ 5297138 w 7467600"/>
              <a:gd name="connsiteY573" fmla="*/ 1906351 h 6858000"/>
              <a:gd name="connsiteX574" fmla="*/ 5052692 w 7467600"/>
              <a:gd name="connsiteY574" fmla="*/ 1292994 h 6858000"/>
              <a:gd name="connsiteX575" fmla="*/ 5009948 w 7467600"/>
              <a:gd name="connsiteY575" fmla="*/ 1273619 h 6858000"/>
              <a:gd name="connsiteX576" fmla="*/ 5121777 w 7467600"/>
              <a:gd name="connsiteY576" fmla="*/ 1654213 h 6858000"/>
              <a:gd name="connsiteX577" fmla="*/ 5293545 w 7467600"/>
              <a:gd name="connsiteY577" fmla="*/ 2072247 h 6858000"/>
              <a:gd name="connsiteX578" fmla="*/ 5294042 w 7467600"/>
              <a:gd name="connsiteY578" fmla="*/ 2065019 h 6858000"/>
              <a:gd name="connsiteX579" fmla="*/ 5171936 w 7467600"/>
              <a:gd name="connsiteY579" fmla="*/ 1647613 h 6858000"/>
              <a:gd name="connsiteX580" fmla="*/ 5009948 w 7467600"/>
              <a:gd name="connsiteY580" fmla="*/ 1273619 h 6858000"/>
              <a:gd name="connsiteX581" fmla="*/ 655236 w 7467600"/>
              <a:gd name="connsiteY581" fmla="*/ 1268632 h 6858000"/>
              <a:gd name="connsiteX582" fmla="*/ 839521 w 7467600"/>
              <a:gd name="connsiteY582" fmla="*/ 1685315 h 6858000"/>
              <a:gd name="connsiteX583" fmla="*/ 1109416 w 7467600"/>
              <a:gd name="connsiteY583" fmla="*/ 2061663 h 6858000"/>
              <a:gd name="connsiteX584" fmla="*/ 1298300 w 7467600"/>
              <a:gd name="connsiteY584" fmla="*/ 2247742 h 6858000"/>
              <a:gd name="connsiteX585" fmla="*/ 1125871 w 7467600"/>
              <a:gd name="connsiteY585" fmla="*/ 1989513 h 6858000"/>
              <a:gd name="connsiteX586" fmla="*/ 981574 w 7467600"/>
              <a:gd name="connsiteY586" fmla="*/ 1783157 h 6858000"/>
              <a:gd name="connsiteX587" fmla="*/ 922198 w 7467600"/>
              <a:gd name="connsiteY587" fmla="*/ 1677437 h 6858000"/>
              <a:gd name="connsiteX588" fmla="*/ 869293 w 7467600"/>
              <a:gd name="connsiteY588" fmla="*/ 1583214 h 6858000"/>
              <a:gd name="connsiteX589" fmla="*/ 751431 w 7467600"/>
              <a:gd name="connsiteY589" fmla="*/ 1405731 h 6858000"/>
              <a:gd name="connsiteX590" fmla="*/ 655236 w 7467600"/>
              <a:gd name="connsiteY590" fmla="*/ 1268632 h 6858000"/>
              <a:gd name="connsiteX591" fmla="*/ 6516292 w 7467600"/>
              <a:gd name="connsiteY591" fmla="*/ 1263064 h 6858000"/>
              <a:gd name="connsiteX592" fmla="*/ 5736320 w 7467600"/>
              <a:gd name="connsiteY592" fmla="*/ 1501803 h 6858000"/>
              <a:gd name="connsiteX593" fmla="*/ 6516292 w 7467600"/>
              <a:gd name="connsiteY593" fmla="*/ 1263064 h 6858000"/>
              <a:gd name="connsiteX594" fmla="*/ 291466 w 7467600"/>
              <a:gd name="connsiteY594" fmla="*/ 1250369 h 6858000"/>
              <a:gd name="connsiteX595" fmla="*/ 323180 w 7467600"/>
              <a:gd name="connsiteY595" fmla="*/ 1435283 h 6858000"/>
              <a:gd name="connsiteX596" fmla="*/ 349381 w 7467600"/>
              <a:gd name="connsiteY596" fmla="*/ 1875041 h 6858000"/>
              <a:gd name="connsiteX597" fmla="*/ 374363 w 7467600"/>
              <a:gd name="connsiteY597" fmla="*/ 1506494 h 6858000"/>
              <a:gd name="connsiteX598" fmla="*/ 302168 w 7467600"/>
              <a:gd name="connsiteY598" fmla="*/ 1274495 h 6858000"/>
              <a:gd name="connsiteX599" fmla="*/ 291466 w 7467600"/>
              <a:gd name="connsiteY599" fmla="*/ 1250369 h 6858000"/>
              <a:gd name="connsiteX600" fmla="*/ 678222 w 7467600"/>
              <a:gd name="connsiteY600" fmla="*/ 1248670 h 6858000"/>
              <a:gd name="connsiteX601" fmla="*/ 775536 w 7467600"/>
              <a:gd name="connsiteY601" fmla="*/ 1388015 h 6858000"/>
              <a:gd name="connsiteX602" fmla="*/ 894529 w 7467600"/>
              <a:gd name="connsiteY602" fmla="*/ 1567739 h 6858000"/>
              <a:gd name="connsiteX603" fmla="*/ 948000 w 7467600"/>
              <a:gd name="connsiteY603" fmla="*/ 1663088 h 6858000"/>
              <a:gd name="connsiteX604" fmla="*/ 1006812 w 7467600"/>
              <a:gd name="connsiteY604" fmla="*/ 1767683 h 6858000"/>
              <a:gd name="connsiteX605" fmla="*/ 1149133 w 7467600"/>
              <a:gd name="connsiteY605" fmla="*/ 1971513 h 6858000"/>
              <a:gd name="connsiteX606" fmla="*/ 1333952 w 7467600"/>
              <a:gd name="connsiteY606" fmla="*/ 2251620 h 6858000"/>
              <a:gd name="connsiteX607" fmla="*/ 1337329 w 7467600"/>
              <a:gd name="connsiteY607" fmla="*/ 2258350 h 6858000"/>
              <a:gd name="connsiteX608" fmla="*/ 1014726 w 7467600"/>
              <a:gd name="connsiteY608" fmla="*/ 1615556 h 6858000"/>
              <a:gd name="connsiteX609" fmla="*/ 678222 w 7467600"/>
              <a:gd name="connsiteY609" fmla="*/ 1248670 h 6858000"/>
              <a:gd name="connsiteX610" fmla="*/ 6691602 w 7467600"/>
              <a:gd name="connsiteY610" fmla="*/ 1140573 h 6858000"/>
              <a:gd name="connsiteX611" fmla="*/ 6571100 w 7467600"/>
              <a:gd name="connsiteY611" fmla="*/ 1183662 h 6858000"/>
              <a:gd name="connsiteX612" fmla="*/ 6241687 w 7467600"/>
              <a:gd name="connsiteY612" fmla="*/ 1257600 h 6858000"/>
              <a:gd name="connsiteX613" fmla="*/ 5693009 w 7467600"/>
              <a:gd name="connsiteY613" fmla="*/ 1478256 h 6858000"/>
              <a:gd name="connsiteX614" fmla="*/ 6548420 w 7467600"/>
              <a:gd name="connsiteY614" fmla="*/ 1214599 h 6858000"/>
              <a:gd name="connsiteX615" fmla="*/ 6605473 w 7467600"/>
              <a:gd name="connsiteY615" fmla="*/ 1184686 h 6858000"/>
              <a:gd name="connsiteX616" fmla="*/ 6691602 w 7467600"/>
              <a:gd name="connsiteY616" fmla="*/ 1140573 h 6858000"/>
              <a:gd name="connsiteX617" fmla="*/ 4002475 w 7467600"/>
              <a:gd name="connsiteY617" fmla="*/ 1037802 h 6858000"/>
              <a:gd name="connsiteX618" fmla="*/ 4000324 w 7467600"/>
              <a:gd name="connsiteY618" fmla="*/ 1039362 h 6858000"/>
              <a:gd name="connsiteX619" fmla="*/ 4002862 w 7467600"/>
              <a:gd name="connsiteY619" fmla="*/ 1042866 h 6858000"/>
              <a:gd name="connsiteX620" fmla="*/ 4002475 w 7467600"/>
              <a:gd name="connsiteY620" fmla="*/ 1037802 h 6858000"/>
              <a:gd name="connsiteX621" fmla="*/ 506322 w 7467600"/>
              <a:gd name="connsiteY621" fmla="*/ 1020997 h 6858000"/>
              <a:gd name="connsiteX622" fmla="*/ 533068 w 7467600"/>
              <a:gd name="connsiteY622" fmla="*/ 1029409 h 6858000"/>
              <a:gd name="connsiteX623" fmla="*/ 1232525 w 7467600"/>
              <a:gd name="connsiteY623" fmla="*/ 1804675 h 6858000"/>
              <a:gd name="connsiteX624" fmla="*/ 1388858 w 7467600"/>
              <a:gd name="connsiteY624" fmla="*/ 2368011 h 6858000"/>
              <a:gd name="connsiteX625" fmla="*/ 1384098 w 7467600"/>
              <a:gd name="connsiteY625" fmla="*/ 2378125 h 6858000"/>
              <a:gd name="connsiteX626" fmla="*/ 1425393 w 7467600"/>
              <a:gd name="connsiteY626" fmla="*/ 2589124 h 6858000"/>
              <a:gd name="connsiteX627" fmla="*/ 1424001 w 7467600"/>
              <a:gd name="connsiteY627" fmla="*/ 2597541 h 6858000"/>
              <a:gd name="connsiteX628" fmla="*/ 2152729 w 7467600"/>
              <a:gd name="connsiteY628" fmla="*/ 2864487 h 6858000"/>
              <a:gd name="connsiteX629" fmla="*/ 2020609 w 7467600"/>
              <a:gd name="connsiteY629" fmla="*/ 2539671 h 6858000"/>
              <a:gd name="connsiteX630" fmla="*/ 2018920 w 7467600"/>
              <a:gd name="connsiteY630" fmla="*/ 2536309 h 6858000"/>
              <a:gd name="connsiteX631" fmla="*/ 1342441 w 7467600"/>
              <a:gd name="connsiteY631" fmla="*/ 1173017 h 6858000"/>
              <a:gd name="connsiteX632" fmla="*/ 1367925 w 7467600"/>
              <a:gd name="connsiteY632" fmla="*/ 1135648 h 6858000"/>
              <a:gd name="connsiteX633" fmla="*/ 1771401 w 7467600"/>
              <a:gd name="connsiteY633" fmla="*/ 1806673 h 6858000"/>
              <a:gd name="connsiteX634" fmla="*/ 1972385 w 7467600"/>
              <a:gd name="connsiteY634" fmla="*/ 2198735 h 6858000"/>
              <a:gd name="connsiteX635" fmla="*/ 2040892 w 7467600"/>
              <a:gd name="connsiteY635" fmla="*/ 2405205 h 6858000"/>
              <a:gd name="connsiteX636" fmla="*/ 2131689 w 7467600"/>
              <a:gd name="connsiteY636" fmla="*/ 1936926 h 6858000"/>
              <a:gd name="connsiteX637" fmla="*/ 2454820 w 7467600"/>
              <a:gd name="connsiteY637" fmla="*/ 1248808 h 6858000"/>
              <a:gd name="connsiteX638" fmla="*/ 2492512 w 7467600"/>
              <a:gd name="connsiteY638" fmla="*/ 1302920 h 6858000"/>
              <a:gd name="connsiteX639" fmla="*/ 2081216 w 7467600"/>
              <a:gd name="connsiteY639" fmla="*/ 2527513 h 6858000"/>
              <a:gd name="connsiteX640" fmla="*/ 2081211 w 7467600"/>
              <a:gd name="connsiteY640" fmla="*/ 2528916 h 6858000"/>
              <a:gd name="connsiteX641" fmla="*/ 2199067 w 7467600"/>
              <a:gd name="connsiteY641" fmla="*/ 2884061 h 6858000"/>
              <a:gd name="connsiteX642" fmla="*/ 3192586 w 7467600"/>
              <a:gd name="connsiteY642" fmla="*/ 3411496 h 6858000"/>
              <a:gd name="connsiteX643" fmla="*/ 3182620 w 7467600"/>
              <a:gd name="connsiteY643" fmla="*/ 3483279 h 6858000"/>
              <a:gd name="connsiteX644" fmla="*/ 2435119 w 7467600"/>
              <a:gd name="connsiteY644" fmla="*/ 3080173 h 6858000"/>
              <a:gd name="connsiteX645" fmla="*/ 2410152 w 7467600"/>
              <a:gd name="connsiteY645" fmla="*/ 3063751 h 6858000"/>
              <a:gd name="connsiteX646" fmla="*/ 2408099 w 7467600"/>
              <a:gd name="connsiteY646" fmla="*/ 3064403 h 6858000"/>
              <a:gd name="connsiteX647" fmla="*/ 2407218 w 7467600"/>
              <a:gd name="connsiteY647" fmla="*/ 3070324 h 6858000"/>
              <a:gd name="connsiteX648" fmla="*/ 2380138 w 7467600"/>
              <a:gd name="connsiteY648" fmla="*/ 3099341 h 6858000"/>
              <a:gd name="connsiteX649" fmla="*/ 1765923 w 7467600"/>
              <a:gd name="connsiteY649" fmla="*/ 3581043 h 6858000"/>
              <a:gd name="connsiteX650" fmla="*/ 1702258 w 7467600"/>
              <a:gd name="connsiteY650" fmla="*/ 3612286 h 6858000"/>
              <a:gd name="connsiteX651" fmla="*/ 1538370 w 7467600"/>
              <a:gd name="connsiteY651" fmla="*/ 3811804 h 6858000"/>
              <a:gd name="connsiteX652" fmla="*/ 542867 w 7467600"/>
              <a:gd name="connsiteY652" fmla="*/ 4944092 h 6858000"/>
              <a:gd name="connsiteX653" fmla="*/ 515800 w 7467600"/>
              <a:gd name="connsiteY653" fmla="*/ 4862180 h 6858000"/>
              <a:gd name="connsiteX654" fmla="*/ 909145 w 7467600"/>
              <a:gd name="connsiteY654" fmla="*/ 4199225 h 6858000"/>
              <a:gd name="connsiteX655" fmla="*/ 1214067 w 7467600"/>
              <a:gd name="connsiteY655" fmla="*/ 3908561 h 6858000"/>
              <a:gd name="connsiteX656" fmla="*/ 640967 w 7467600"/>
              <a:gd name="connsiteY656" fmla="*/ 4105601 h 6858000"/>
              <a:gd name="connsiteX657" fmla="*/ 112563 w 7467600"/>
              <a:gd name="connsiteY657" fmla="*/ 4396952 h 6858000"/>
              <a:gd name="connsiteX658" fmla="*/ 0 w 7467600"/>
              <a:gd name="connsiteY658" fmla="*/ 4466006 h 6858000"/>
              <a:gd name="connsiteX659" fmla="*/ 0 w 7467600"/>
              <a:gd name="connsiteY659" fmla="*/ 4233763 h 6858000"/>
              <a:gd name="connsiteX660" fmla="*/ 36881 w 7467600"/>
              <a:gd name="connsiteY660" fmla="*/ 4200118 h 6858000"/>
              <a:gd name="connsiteX661" fmla="*/ 910534 w 7467600"/>
              <a:gd name="connsiteY661" fmla="*/ 3629753 h 6858000"/>
              <a:gd name="connsiteX662" fmla="*/ 1578717 w 7467600"/>
              <a:gd name="connsiteY662" fmla="*/ 3575982 h 6858000"/>
              <a:gd name="connsiteX663" fmla="*/ 2338780 w 7467600"/>
              <a:gd name="connsiteY663" fmla="*/ 3033725 h 6858000"/>
              <a:gd name="connsiteX664" fmla="*/ 1807991 w 7467600"/>
              <a:gd name="connsiteY664" fmla="*/ 2807184 h 6858000"/>
              <a:gd name="connsiteX665" fmla="*/ 1416358 w 7467600"/>
              <a:gd name="connsiteY665" fmla="*/ 3112571 h 6858000"/>
              <a:gd name="connsiteX666" fmla="*/ 939066 w 7467600"/>
              <a:gd name="connsiteY666" fmla="*/ 3378798 h 6858000"/>
              <a:gd name="connsiteX667" fmla="*/ 115099 w 7467600"/>
              <a:gd name="connsiteY667" fmla="*/ 3607650 h 6858000"/>
              <a:gd name="connsiteX668" fmla="*/ 97284 w 7467600"/>
              <a:gd name="connsiteY668" fmla="*/ 3520393 h 6858000"/>
              <a:gd name="connsiteX669" fmla="*/ 922050 w 7467600"/>
              <a:gd name="connsiteY669" fmla="*/ 3074867 h 6858000"/>
              <a:gd name="connsiteX670" fmla="*/ 1405265 w 7467600"/>
              <a:gd name="connsiteY670" fmla="*/ 3016319 h 6858000"/>
              <a:gd name="connsiteX671" fmla="*/ 1407512 w 7467600"/>
              <a:gd name="connsiteY671" fmla="*/ 3018001 h 6858000"/>
              <a:gd name="connsiteX672" fmla="*/ 1726266 w 7467600"/>
              <a:gd name="connsiteY672" fmla="*/ 2777274 h 6858000"/>
              <a:gd name="connsiteX673" fmla="*/ 625390 w 7467600"/>
              <a:gd name="connsiteY673" fmla="*/ 2514541 h 6858000"/>
              <a:gd name="connsiteX674" fmla="*/ 619799 w 7467600"/>
              <a:gd name="connsiteY674" fmla="*/ 2527180 h 6858000"/>
              <a:gd name="connsiteX675" fmla="*/ 310030 w 7467600"/>
              <a:gd name="connsiteY675" fmla="*/ 2771818 h 6858000"/>
              <a:gd name="connsiteX676" fmla="*/ 173877 w 7467600"/>
              <a:gd name="connsiteY676" fmla="*/ 2937056 h 6858000"/>
              <a:gd name="connsiteX677" fmla="*/ 77889 w 7467600"/>
              <a:gd name="connsiteY677" fmla="*/ 3138440 h 6858000"/>
              <a:gd name="connsiteX678" fmla="*/ 0 w 7467600"/>
              <a:gd name="connsiteY678" fmla="*/ 3271395 h 6858000"/>
              <a:gd name="connsiteX679" fmla="*/ 0 w 7467600"/>
              <a:gd name="connsiteY679" fmla="*/ 3153002 h 6858000"/>
              <a:gd name="connsiteX680" fmla="*/ 2386 w 7467600"/>
              <a:gd name="connsiteY680" fmla="*/ 3149203 h 6858000"/>
              <a:gd name="connsiteX681" fmla="*/ 89753 w 7467600"/>
              <a:gd name="connsiteY681" fmla="*/ 2987702 h 6858000"/>
              <a:gd name="connsiteX682" fmla="*/ 76869 w 7467600"/>
              <a:gd name="connsiteY682" fmla="*/ 3005404 h 6858000"/>
              <a:gd name="connsiteX683" fmla="*/ 32049 w 7467600"/>
              <a:gd name="connsiteY683" fmla="*/ 3065814 h 6858000"/>
              <a:gd name="connsiteX684" fmla="*/ 0 w 7467600"/>
              <a:gd name="connsiteY684" fmla="*/ 3108744 h 6858000"/>
              <a:gd name="connsiteX685" fmla="*/ 0 w 7467600"/>
              <a:gd name="connsiteY685" fmla="*/ 3058059 h 6858000"/>
              <a:gd name="connsiteX686" fmla="*/ 7610 w 7467600"/>
              <a:gd name="connsiteY686" fmla="*/ 3047889 h 6858000"/>
              <a:gd name="connsiteX687" fmla="*/ 52419 w 7467600"/>
              <a:gd name="connsiteY687" fmla="*/ 2987479 h 6858000"/>
              <a:gd name="connsiteX688" fmla="*/ 59142 w 7467600"/>
              <a:gd name="connsiteY688" fmla="*/ 2978488 h 6858000"/>
              <a:gd name="connsiteX689" fmla="*/ 0 w 7467600"/>
              <a:gd name="connsiteY689" fmla="*/ 3015334 h 6858000"/>
              <a:gd name="connsiteX690" fmla="*/ 0 w 7467600"/>
              <a:gd name="connsiteY690" fmla="*/ 2914286 h 6858000"/>
              <a:gd name="connsiteX691" fmla="*/ 36383 w 7467600"/>
              <a:gd name="connsiteY691" fmla="*/ 2901128 h 6858000"/>
              <a:gd name="connsiteX692" fmla="*/ 156329 w 7467600"/>
              <a:gd name="connsiteY692" fmla="*/ 2840533 h 6858000"/>
              <a:gd name="connsiteX693" fmla="*/ 358355 w 7467600"/>
              <a:gd name="connsiteY693" fmla="*/ 2620471 h 6858000"/>
              <a:gd name="connsiteX694" fmla="*/ 510577 w 7467600"/>
              <a:gd name="connsiteY694" fmla="*/ 2501244 h 6858000"/>
              <a:gd name="connsiteX695" fmla="*/ 211967 w 7467600"/>
              <a:gd name="connsiteY695" fmla="*/ 2479171 h 6858000"/>
              <a:gd name="connsiteX696" fmla="*/ 0 w 7467600"/>
              <a:gd name="connsiteY696" fmla="*/ 2476398 h 6858000"/>
              <a:gd name="connsiteX697" fmla="*/ 0 w 7467600"/>
              <a:gd name="connsiteY697" fmla="*/ 2389189 h 6858000"/>
              <a:gd name="connsiteX698" fmla="*/ 103062 w 7467600"/>
              <a:gd name="connsiteY698" fmla="*/ 2389518 h 6858000"/>
              <a:gd name="connsiteX699" fmla="*/ 510734 w 7467600"/>
              <a:gd name="connsiteY699" fmla="*/ 2416201 h 6858000"/>
              <a:gd name="connsiteX700" fmla="*/ 279257 w 7467600"/>
              <a:gd name="connsiteY700" fmla="*/ 2092102 h 6858000"/>
              <a:gd name="connsiteX701" fmla="*/ 65265 w 7467600"/>
              <a:gd name="connsiteY701" fmla="*/ 2006049 h 6858000"/>
              <a:gd name="connsiteX702" fmla="*/ 0 w 7467600"/>
              <a:gd name="connsiteY702" fmla="*/ 1982532 h 6858000"/>
              <a:gd name="connsiteX703" fmla="*/ 0 w 7467600"/>
              <a:gd name="connsiteY703" fmla="*/ 1912789 h 6858000"/>
              <a:gd name="connsiteX704" fmla="*/ 97460 w 7467600"/>
              <a:gd name="connsiteY704" fmla="*/ 1953725 h 6858000"/>
              <a:gd name="connsiteX705" fmla="*/ 221272 w 7467600"/>
              <a:gd name="connsiteY705" fmla="*/ 1980766 h 6858000"/>
              <a:gd name="connsiteX706" fmla="*/ 116765 w 7467600"/>
              <a:gd name="connsiteY706" fmla="*/ 1911033 h 6858000"/>
              <a:gd name="connsiteX707" fmla="*/ 16405 w 7467600"/>
              <a:gd name="connsiteY707" fmla="*/ 1803412 h 6858000"/>
              <a:gd name="connsiteX708" fmla="*/ 0 w 7467600"/>
              <a:gd name="connsiteY708" fmla="*/ 1784777 h 6858000"/>
              <a:gd name="connsiteX709" fmla="*/ 0 w 7467600"/>
              <a:gd name="connsiteY709" fmla="*/ 1740082 h 6858000"/>
              <a:gd name="connsiteX710" fmla="*/ 39394 w 7467600"/>
              <a:gd name="connsiteY710" fmla="*/ 1784856 h 6858000"/>
              <a:gd name="connsiteX711" fmla="*/ 135813 w 7467600"/>
              <a:gd name="connsiteY711" fmla="*/ 1888838 h 6858000"/>
              <a:gd name="connsiteX712" fmla="*/ 242575 w 7467600"/>
              <a:gd name="connsiteY712" fmla="*/ 1958841 h 6858000"/>
              <a:gd name="connsiteX713" fmla="*/ 82197 w 7467600"/>
              <a:gd name="connsiteY713" fmla="*/ 1754826 h 6858000"/>
              <a:gd name="connsiteX714" fmla="*/ 0 w 7467600"/>
              <a:gd name="connsiteY714" fmla="*/ 1679650 h 6858000"/>
              <a:gd name="connsiteX715" fmla="*/ 0 w 7467600"/>
              <a:gd name="connsiteY715" fmla="*/ 1602463 h 6858000"/>
              <a:gd name="connsiteX716" fmla="*/ 84689 w 7467600"/>
              <a:gd name="connsiteY716" fmla="*/ 1677442 h 6858000"/>
              <a:gd name="connsiteX717" fmla="*/ 298437 w 7467600"/>
              <a:gd name="connsiteY717" fmla="*/ 1968019 h 6858000"/>
              <a:gd name="connsiteX718" fmla="*/ 227269 w 7467600"/>
              <a:gd name="connsiteY718" fmla="*/ 1114064 h 6858000"/>
              <a:gd name="connsiteX719" fmla="*/ 248003 w 7467600"/>
              <a:gd name="connsiteY719" fmla="*/ 1089613 h 6858000"/>
              <a:gd name="connsiteX720" fmla="*/ 427020 w 7467600"/>
              <a:gd name="connsiteY720" fmla="*/ 1619803 h 6858000"/>
              <a:gd name="connsiteX721" fmla="*/ 340345 w 7467600"/>
              <a:gd name="connsiteY721" fmla="*/ 2027739 h 6858000"/>
              <a:gd name="connsiteX722" fmla="*/ 360865 w 7467600"/>
              <a:gd name="connsiteY722" fmla="*/ 2044827 h 6858000"/>
              <a:gd name="connsiteX723" fmla="*/ 560414 w 7467600"/>
              <a:gd name="connsiteY723" fmla="*/ 2421457 h 6858000"/>
              <a:gd name="connsiteX724" fmla="*/ 1359703 w 7467600"/>
              <a:gd name="connsiteY724" fmla="*/ 2578554 h 6858000"/>
              <a:gd name="connsiteX725" fmla="*/ 1359422 w 7467600"/>
              <a:gd name="connsiteY725" fmla="*/ 2577994 h 6858000"/>
              <a:gd name="connsiteX726" fmla="*/ 828701 w 7467600"/>
              <a:gd name="connsiteY726" fmla="*/ 1839520 h 6858000"/>
              <a:gd name="connsiteX727" fmla="*/ 494427 w 7467600"/>
              <a:gd name="connsiteY727" fmla="*/ 1092333 h 6858000"/>
              <a:gd name="connsiteX728" fmla="*/ 506322 w 7467600"/>
              <a:gd name="connsiteY728" fmla="*/ 1020997 h 6858000"/>
              <a:gd name="connsiteX729" fmla="*/ 4570198 w 7467600"/>
              <a:gd name="connsiteY729" fmla="*/ 978081 h 6858000"/>
              <a:gd name="connsiteX730" fmla="*/ 4523691 w 7467600"/>
              <a:gd name="connsiteY730" fmla="*/ 1127776 h 6858000"/>
              <a:gd name="connsiteX731" fmla="*/ 4509875 w 7467600"/>
              <a:gd name="connsiteY731" fmla="*/ 1167552 h 6858000"/>
              <a:gd name="connsiteX732" fmla="*/ 4478168 w 7467600"/>
              <a:gd name="connsiteY732" fmla="*/ 1260735 h 6858000"/>
              <a:gd name="connsiteX733" fmla="*/ 4409309 w 7467600"/>
              <a:gd name="connsiteY733" fmla="*/ 1666996 h 6858000"/>
              <a:gd name="connsiteX734" fmla="*/ 4370031 w 7467600"/>
              <a:gd name="connsiteY734" fmla="*/ 1955666 h 6858000"/>
              <a:gd name="connsiteX735" fmla="*/ 4570198 w 7467600"/>
              <a:gd name="connsiteY735" fmla="*/ 978081 h 6858000"/>
              <a:gd name="connsiteX736" fmla="*/ 4557898 w 7467600"/>
              <a:gd name="connsiteY736" fmla="*/ 900011 h 6858000"/>
              <a:gd name="connsiteX737" fmla="*/ 4344840 w 7467600"/>
              <a:gd name="connsiteY737" fmla="*/ 1922038 h 6858000"/>
              <a:gd name="connsiteX738" fmla="*/ 4378710 w 7467600"/>
              <a:gd name="connsiteY738" fmla="*/ 1665516 h 6858000"/>
              <a:gd name="connsiteX739" fmla="*/ 4448798 w 7467600"/>
              <a:gd name="connsiteY739" fmla="*/ 1253024 h 6858000"/>
              <a:gd name="connsiteX740" fmla="*/ 4480315 w 7467600"/>
              <a:gd name="connsiteY740" fmla="*/ 1158454 h 6858000"/>
              <a:gd name="connsiteX741" fmla="*/ 4494133 w 7467600"/>
              <a:gd name="connsiteY741" fmla="*/ 1118676 h 6858000"/>
              <a:gd name="connsiteX742" fmla="*/ 4557898 w 7467600"/>
              <a:gd name="connsiteY742" fmla="*/ 900011 h 6858000"/>
              <a:gd name="connsiteX743" fmla="*/ 5870151 w 7467600"/>
              <a:gd name="connsiteY743" fmla="*/ 898890 h 6858000"/>
              <a:gd name="connsiteX744" fmla="*/ 5861335 w 7467600"/>
              <a:gd name="connsiteY744" fmla="*/ 899177 h 6858000"/>
              <a:gd name="connsiteX745" fmla="*/ 5843702 w 7467600"/>
              <a:gd name="connsiteY745" fmla="*/ 899748 h 6858000"/>
              <a:gd name="connsiteX746" fmla="*/ 5651107 w 7467600"/>
              <a:gd name="connsiteY746" fmla="*/ 920306 h 6858000"/>
              <a:gd name="connsiteX747" fmla="*/ 5459407 w 7467600"/>
              <a:gd name="connsiteY747" fmla="*/ 940975 h 6858000"/>
              <a:gd name="connsiteX748" fmla="*/ 5374846 w 7467600"/>
              <a:gd name="connsiteY748" fmla="*/ 941988 h 6858000"/>
              <a:gd name="connsiteX749" fmla="*/ 5256105 w 7467600"/>
              <a:gd name="connsiteY749" fmla="*/ 945632 h 6858000"/>
              <a:gd name="connsiteX750" fmla="*/ 5107071 w 7467600"/>
              <a:gd name="connsiteY750" fmla="*/ 969720 h 6858000"/>
              <a:gd name="connsiteX751" fmla="*/ 4998681 w 7467600"/>
              <a:gd name="connsiteY751" fmla="*/ 988771 h 6858000"/>
              <a:gd name="connsiteX752" fmla="*/ 5870151 w 7467600"/>
              <a:gd name="connsiteY752" fmla="*/ 898890 h 6858000"/>
              <a:gd name="connsiteX753" fmla="*/ 5504425 w 7467600"/>
              <a:gd name="connsiteY753" fmla="*/ 848067 h 6858000"/>
              <a:gd name="connsiteX754" fmla="*/ 4968849 w 7467600"/>
              <a:gd name="connsiteY754" fmla="*/ 962318 h 6858000"/>
              <a:gd name="connsiteX755" fmla="*/ 5104039 w 7467600"/>
              <a:gd name="connsiteY755" fmla="*/ 940634 h 6858000"/>
              <a:gd name="connsiteX756" fmla="*/ 5256311 w 7467600"/>
              <a:gd name="connsiteY756" fmla="*/ 916490 h 6858000"/>
              <a:gd name="connsiteX757" fmla="*/ 5377381 w 7467600"/>
              <a:gd name="connsiteY757" fmla="*/ 912671 h 6858000"/>
              <a:gd name="connsiteX758" fmla="*/ 5460148 w 7467600"/>
              <a:gd name="connsiteY758" fmla="*/ 911442 h 6858000"/>
              <a:gd name="connsiteX759" fmla="*/ 5648971 w 7467600"/>
              <a:gd name="connsiteY759" fmla="*/ 891331 h 6858000"/>
              <a:gd name="connsiteX760" fmla="*/ 5844807 w 7467600"/>
              <a:gd name="connsiteY760" fmla="*/ 870718 h 6858000"/>
              <a:gd name="connsiteX761" fmla="*/ 5862975 w 7467600"/>
              <a:gd name="connsiteY761" fmla="*/ 869756 h 6858000"/>
              <a:gd name="connsiteX762" fmla="*/ 5920887 w 7467600"/>
              <a:gd name="connsiteY762" fmla="*/ 865929 h 6858000"/>
              <a:gd name="connsiteX763" fmla="*/ 5504425 w 7467600"/>
              <a:gd name="connsiteY763" fmla="*/ 848067 h 6858000"/>
              <a:gd name="connsiteX764" fmla="*/ 3607114 w 7467600"/>
              <a:gd name="connsiteY764" fmla="*/ 467441 h 6858000"/>
              <a:gd name="connsiteX765" fmla="*/ 3296242 w 7467600"/>
              <a:gd name="connsiteY765" fmla="*/ 807991 h 6858000"/>
              <a:gd name="connsiteX766" fmla="*/ 3174674 w 7467600"/>
              <a:gd name="connsiteY766" fmla="*/ 919759 h 6858000"/>
              <a:gd name="connsiteX767" fmla="*/ 3042978 w 7467600"/>
              <a:gd name="connsiteY767" fmla="*/ 1054894 h 6858000"/>
              <a:gd name="connsiteX768" fmla="*/ 2968914 w 7467600"/>
              <a:gd name="connsiteY768" fmla="*/ 1133756 h 6858000"/>
              <a:gd name="connsiteX769" fmla="*/ 3103823 w 7467600"/>
              <a:gd name="connsiteY769" fmla="*/ 1026814 h 6858000"/>
              <a:gd name="connsiteX770" fmla="*/ 3607114 w 7467600"/>
              <a:gd name="connsiteY770" fmla="*/ 467441 h 6858000"/>
              <a:gd name="connsiteX771" fmla="*/ 3744487 w 7467600"/>
              <a:gd name="connsiteY771" fmla="*/ 383136 h 6858000"/>
              <a:gd name="connsiteX772" fmla="*/ 3970213 w 7467600"/>
              <a:gd name="connsiteY772" fmla="*/ 995559 h 6858000"/>
              <a:gd name="connsiteX773" fmla="*/ 3744487 w 7467600"/>
              <a:gd name="connsiteY773" fmla="*/ 383136 h 6858000"/>
              <a:gd name="connsiteX774" fmla="*/ 3624562 w 7467600"/>
              <a:gd name="connsiteY774" fmla="*/ 367041 h 6858000"/>
              <a:gd name="connsiteX775" fmla="*/ 3489712 w 7467600"/>
              <a:gd name="connsiteY775" fmla="*/ 485386 h 6858000"/>
              <a:gd name="connsiteX776" fmla="*/ 3182994 w 7467600"/>
              <a:gd name="connsiteY776" fmla="*/ 828265 h 6858000"/>
              <a:gd name="connsiteX777" fmla="*/ 2892114 w 7467600"/>
              <a:gd name="connsiteY777" fmla="*/ 1172635 h 6858000"/>
              <a:gd name="connsiteX778" fmla="*/ 3021459 w 7467600"/>
              <a:gd name="connsiteY778" fmla="*/ 1035385 h 6858000"/>
              <a:gd name="connsiteX779" fmla="*/ 3153873 w 7467600"/>
              <a:gd name="connsiteY779" fmla="*/ 898971 h 6858000"/>
              <a:gd name="connsiteX780" fmla="*/ 3276511 w 7467600"/>
              <a:gd name="connsiteY780" fmla="*/ 786423 h 6858000"/>
              <a:gd name="connsiteX781" fmla="*/ 3584154 w 7467600"/>
              <a:gd name="connsiteY781" fmla="*/ 448218 h 6858000"/>
              <a:gd name="connsiteX782" fmla="*/ 3624562 w 7467600"/>
              <a:gd name="connsiteY782" fmla="*/ 367041 h 6858000"/>
              <a:gd name="connsiteX783" fmla="*/ 3766672 w 7467600"/>
              <a:gd name="connsiteY783" fmla="*/ 359429 h 6858000"/>
              <a:gd name="connsiteX784" fmla="*/ 3996338 w 7467600"/>
              <a:gd name="connsiteY784" fmla="*/ 968237 h 6858000"/>
              <a:gd name="connsiteX785" fmla="*/ 3766672 w 7467600"/>
              <a:gd name="connsiteY785" fmla="*/ 359429 h 6858000"/>
              <a:gd name="connsiteX786" fmla="*/ 5805386 w 7467600"/>
              <a:gd name="connsiteY786" fmla="*/ 239240 h 6858000"/>
              <a:gd name="connsiteX787" fmla="*/ 5736947 w 7467600"/>
              <a:gd name="connsiteY787" fmla="*/ 261367 h 6858000"/>
              <a:gd name="connsiteX788" fmla="*/ 5427012 w 7467600"/>
              <a:gd name="connsiteY788" fmla="*/ 311272 h 6858000"/>
              <a:gd name="connsiteX789" fmla="*/ 5147818 w 7467600"/>
              <a:gd name="connsiteY789" fmla="*/ 322112 h 6858000"/>
              <a:gd name="connsiteX790" fmla="*/ 5060854 w 7467600"/>
              <a:gd name="connsiteY790" fmla="*/ 311882 h 6858000"/>
              <a:gd name="connsiteX791" fmla="*/ 4945989 w 7467600"/>
              <a:gd name="connsiteY791" fmla="*/ 300516 h 6858000"/>
              <a:gd name="connsiteX792" fmla="*/ 5410479 w 7467600"/>
              <a:gd name="connsiteY792" fmla="*/ 348434 h 6858000"/>
              <a:gd name="connsiteX793" fmla="*/ 5805386 w 7467600"/>
              <a:gd name="connsiteY793" fmla="*/ 239240 h 6858000"/>
              <a:gd name="connsiteX794" fmla="*/ 5905192 w 7467600"/>
              <a:gd name="connsiteY794" fmla="*/ 163079 h 6858000"/>
              <a:gd name="connsiteX795" fmla="*/ 5865655 w 7467600"/>
              <a:gd name="connsiteY795" fmla="*/ 171901 h 6858000"/>
              <a:gd name="connsiteX796" fmla="*/ 5259740 w 7467600"/>
              <a:gd name="connsiteY796" fmla="*/ 257013 h 6858000"/>
              <a:gd name="connsiteX797" fmla="*/ 5208466 w 7467600"/>
              <a:gd name="connsiteY797" fmla="*/ 257550 h 6858000"/>
              <a:gd name="connsiteX798" fmla="*/ 4980204 w 7467600"/>
              <a:gd name="connsiteY798" fmla="*/ 271903 h 6858000"/>
              <a:gd name="connsiteX799" fmla="*/ 5068068 w 7467600"/>
              <a:gd name="connsiteY799" fmla="*/ 282244 h 6858000"/>
              <a:gd name="connsiteX800" fmla="*/ 5153231 w 7467600"/>
              <a:gd name="connsiteY800" fmla="*/ 292240 h 6858000"/>
              <a:gd name="connsiteX801" fmla="*/ 5426491 w 7467600"/>
              <a:gd name="connsiteY801" fmla="*/ 281128 h 6858000"/>
              <a:gd name="connsiteX802" fmla="*/ 5731212 w 7467600"/>
              <a:gd name="connsiteY802" fmla="*/ 231951 h 6858000"/>
              <a:gd name="connsiteX803" fmla="*/ 5905192 w 7467600"/>
              <a:gd name="connsiteY803" fmla="*/ 163079 h 6858000"/>
              <a:gd name="connsiteX804" fmla="*/ 5944437 w 7467600"/>
              <a:gd name="connsiteY804" fmla="*/ 113829 h 6858000"/>
              <a:gd name="connsiteX805" fmla="*/ 5825032 w 7467600"/>
              <a:gd name="connsiteY805" fmla="*/ 146405 h 6858000"/>
              <a:gd name="connsiteX806" fmla="*/ 4955599 w 7467600"/>
              <a:gd name="connsiteY806" fmla="*/ 247008 h 6858000"/>
              <a:gd name="connsiteX807" fmla="*/ 5210104 w 7467600"/>
              <a:gd name="connsiteY807" fmla="*/ 228123 h 6858000"/>
              <a:gd name="connsiteX808" fmla="*/ 5261015 w 7467600"/>
              <a:gd name="connsiteY808" fmla="*/ 227087 h 6858000"/>
              <a:gd name="connsiteX809" fmla="*/ 5861181 w 7467600"/>
              <a:gd name="connsiteY809" fmla="*/ 143093 h 6858000"/>
              <a:gd name="connsiteX810" fmla="*/ 5961252 w 7467600"/>
              <a:gd name="connsiteY810" fmla="*/ 114820 h 6858000"/>
              <a:gd name="connsiteX811" fmla="*/ 5944437 w 7467600"/>
              <a:gd name="connsiteY811" fmla="*/ 113829 h 6858000"/>
              <a:gd name="connsiteX812" fmla="*/ 3882765 w 7467600"/>
              <a:gd name="connsiteY812" fmla="*/ 0 h 6858000"/>
              <a:gd name="connsiteX813" fmla="*/ 3995099 w 7467600"/>
              <a:gd name="connsiteY813" fmla="*/ 0 h 6858000"/>
              <a:gd name="connsiteX814" fmla="*/ 4163818 w 7467600"/>
              <a:gd name="connsiteY814" fmla="*/ 234104 h 6858000"/>
              <a:gd name="connsiteX815" fmla="*/ 4172099 w 7467600"/>
              <a:gd name="connsiteY815" fmla="*/ 234207 h 6858000"/>
              <a:gd name="connsiteX816" fmla="*/ 4784282 w 7467600"/>
              <a:gd name="connsiteY816" fmla="*/ 276561 h 6858000"/>
              <a:gd name="connsiteX817" fmla="*/ 4801687 w 7467600"/>
              <a:gd name="connsiteY817" fmla="*/ 267764 h 6858000"/>
              <a:gd name="connsiteX818" fmla="*/ 6082788 w 7467600"/>
              <a:gd name="connsiteY818" fmla="*/ 64119 h 6858000"/>
              <a:gd name="connsiteX819" fmla="*/ 6099442 w 7467600"/>
              <a:gd name="connsiteY819" fmla="*/ 82568 h 6858000"/>
              <a:gd name="connsiteX820" fmla="*/ 4804137 w 7467600"/>
              <a:gd name="connsiteY820" fmla="*/ 320931 h 6858000"/>
              <a:gd name="connsiteX821" fmla="*/ 4227047 w 7467600"/>
              <a:gd name="connsiteY821" fmla="*/ 313415 h 6858000"/>
              <a:gd name="connsiteX822" fmla="*/ 4346041 w 7467600"/>
              <a:gd name="connsiteY822" fmla="*/ 456086 h 6858000"/>
              <a:gd name="connsiteX823" fmla="*/ 4870967 w 7467600"/>
              <a:gd name="connsiteY823" fmla="*/ 963061 h 6858000"/>
              <a:gd name="connsiteX824" fmla="*/ 4889647 w 7467600"/>
              <a:gd name="connsiteY824" fmla="*/ 957147 h 6858000"/>
              <a:gd name="connsiteX825" fmla="*/ 5422504 w 7467600"/>
              <a:gd name="connsiteY825" fmla="*/ 805191 h 6858000"/>
              <a:gd name="connsiteX826" fmla="*/ 6087656 w 7467600"/>
              <a:gd name="connsiteY826" fmla="*/ 826703 h 6858000"/>
              <a:gd name="connsiteX827" fmla="*/ 6058717 w 7467600"/>
              <a:gd name="connsiteY827" fmla="*/ 865992 h 6858000"/>
              <a:gd name="connsiteX828" fmla="*/ 4974153 w 7467600"/>
              <a:gd name="connsiteY828" fmla="*/ 1045456 h 6858000"/>
              <a:gd name="connsiteX829" fmla="*/ 5627835 w 7467600"/>
              <a:gd name="connsiteY829" fmla="*/ 1472077 h 6858000"/>
              <a:gd name="connsiteX830" fmla="*/ 5629817 w 7467600"/>
              <a:gd name="connsiteY830" fmla="*/ 1471412 h 6858000"/>
              <a:gd name="connsiteX831" fmla="*/ 5634124 w 7467600"/>
              <a:gd name="connsiteY831" fmla="*/ 1470572 h 6858000"/>
              <a:gd name="connsiteX832" fmla="*/ 5755832 w 7467600"/>
              <a:gd name="connsiteY832" fmla="*/ 1383886 h 6858000"/>
              <a:gd name="connsiteX833" fmla="*/ 6014186 w 7467600"/>
              <a:gd name="connsiteY833" fmla="*/ 1279799 h 6858000"/>
              <a:gd name="connsiteX834" fmla="*/ 6901619 w 7467600"/>
              <a:gd name="connsiteY834" fmla="*/ 1047874 h 6858000"/>
              <a:gd name="connsiteX835" fmla="*/ 6931566 w 7467600"/>
              <a:gd name="connsiteY835" fmla="*/ 1062034 h 6858000"/>
              <a:gd name="connsiteX836" fmla="*/ 5790982 w 7467600"/>
              <a:gd name="connsiteY836" fmla="*/ 1561380 h 6858000"/>
              <a:gd name="connsiteX837" fmla="*/ 6188971 w 7467600"/>
              <a:gd name="connsiteY837" fmla="*/ 1755168 h 6858000"/>
              <a:gd name="connsiteX838" fmla="*/ 6202446 w 7467600"/>
              <a:gd name="connsiteY838" fmla="*/ 1752268 h 6858000"/>
              <a:gd name="connsiteX839" fmla="*/ 7179560 w 7467600"/>
              <a:gd name="connsiteY839" fmla="*/ 1467551 h 6858000"/>
              <a:gd name="connsiteX840" fmla="*/ 7158730 w 7467600"/>
              <a:gd name="connsiteY840" fmla="*/ 1507835 h 6858000"/>
              <a:gd name="connsiteX841" fmla="*/ 6326959 w 7467600"/>
              <a:gd name="connsiteY841" fmla="*/ 1817686 h 6858000"/>
              <a:gd name="connsiteX842" fmla="*/ 6537433 w 7467600"/>
              <a:gd name="connsiteY842" fmla="*/ 1907790 h 6858000"/>
              <a:gd name="connsiteX843" fmla="*/ 6550221 w 7467600"/>
              <a:gd name="connsiteY843" fmla="*/ 1910729 h 6858000"/>
              <a:gd name="connsiteX844" fmla="*/ 6964438 w 7467600"/>
              <a:gd name="connsiteY844" fmla="*/ 2209505 h 6858000"/>
              <a:gd name="connsiteX845" fmla="*/ 7367862 w 7467600"/>
              <a:gd name="connsiteY845" fmla="*/ 2806833 h 6858000"/>
              <a:gd name="connsiteX846" fmla="*/ 7364329 w 7467600"/>
              <a:gd name="connsiteY846" fmla="*/ 2826907 h 6858000"/>
              <a:gd name="connsiteX847" fmla="*/ 7290545 w 7467600"/>
              <a:gd name="connsiteY847" fmla="*/ 2850663 h 6858000"/>
              <a:gd name="connsiteX848" fmla="*/ 6472036 w 7467600"/>
              <a:gd name="connsiteY848" fmla="*/ 1959003 h 6858000"/>
              <a:gd name="connsiteX849" fmla="*/ 5792897 w 7467600"/>
              <a:gd name="connsiteY849" fmla="*/ 1647747 h 6858000"/>
              <a:gd name="connsiteX850" fmla="*/ 5842751 w 7467600"/>
              <a:gd name="connsiteY850" fmla="*/ 1816112 h 6858000"/>
              <a:gd name="connsiteX851" fmla="*/ 5847424 w 7467600"/>
              <a:gd name="connsiteY851" fmla="*/ 1815776 h 6858000"/>
              <a:gd name="connsiteX852" fmla="*/ 6399821 w 7467600"/>
              <a:gd name="connsiteY852" fmla="*/ 2344799 h 6858000"/>
              <a:gd name="connsiteX853" fmla="*/ 6323232 w 7467600"/>
              <a:gd name="connsiteY853" fmla="*/ 2389634 h 6858000"/>
              <a:gd name="connsiteX854" fmla="*/ 5942958 w 7467600"/>
              <a:gd name="connsiteY854" fmla="*/ 2077708 h 6858000"/>
              <a:gd name="connsiteX855" fmla="*/ 5921559 w 7467600"/>
              <a:gd name="connsiteY855" fmla="*/ 2378596 h 6858000"/>
              <a:gd name="connsiteX856" fmla="*/ 5817651 w 7467600"/>
              <a:gd name="connsiteY856" fmla="*/ 3023919 h 6858000"/>
              <a:gd name="connsiteX857" fmla="*/ 5729634 w 7467600"/>
              <a:gd name="connsiteY857" fmla="*/ 3051849 h 6858000"/>
              <a:gd name="connsiteX858" fmla="*/ 5611018 w 7467600"/>
              <a:gd name="connsiteY858" fmla="*/ 2316769 h 6858000"/>
              <a:gd name="connsiteX859" fmla="*/ 5687608 w 7467600"/>
              <a:gd name="connsiteY859" fmla="*/ 2039972 h 6858000"/>
              <a:gd name="connsiteX860" fmla="*/ 5657554 w 7467600"/>
              <a:gd name="connsiteY860" fmla="*/ 1576445 h 6858000"/>
              <a:gd name="connsiteX861" fmla="*/ 5150475 w 7467600"/>
              <a:gd name="connsiteY861" fmla="*/ 1274012 h 6858000"/>
              <a:gd name="connsiteX862" fmla="*/ 5349142 w 7467600"/>
              <a:gd name="connsiteY862" fmla="*/ 2204405 h 6858000"/>
              <a:gd name="connsiteX863" fmla="*/ 5262214 w 7467600"/>
              <a:gd name="connsiteY863" fmla="*/ 2233836 h 6858000"/>
              <a:gd name="connsiteX864" fmla="*/ 4981539 w 7467600"/>
              <a:gd name="connsiteY864" fmla="*/ 1542201 h 6858000"/>
              <a:gd name="connsiteX865" fmla="*/ 4958461 w 7467600"/>
              <a:gd name="connsiteY865" fmla="*/ 1136957 h 6858000"/>
              <a:gd name="connsiteX866" fmla="*/ 4655015 w 7467600"/>
              <a:gd name="connsiteY866" fmla="*/ 891426 h 6858000"/>
              <a:gd name="connsiteX867" fmla="*/ 4348002 w 7467600"/>
              <a:gd name="connsiteY867" fmla="*/ 2205895 h 6858000"/>
              <a:gd name="connsiteX868" fmla="*/ 4262250 w 7467600"/>
              <a:gd name="connsiteY868" fmla="*/ 2219972 h 6858000"/>
              <a:gd name="connsiteX869" fmla="*/ 4550611 w 7467600"/>
              <a:gd name="connsiteY869" fmla="*/ 817540 h 6858000"/>
              <a:gd name="connsiteX870" fmla="*/ 4564418 w 7467600"/>
              <a:gd name="connsiteY870" fmla="*/ 808293 h 6858000"/>
              <a:gd name="connsiteX871" fmla="*/ 4266388 w 7467600"/>
              <a:gd name="connsiteY871" fmla="*/ 500083 h 6858000"/>
              <a:gd name="connsiteX872" fmla="*/ 4032842 w 7467600"/>
              <a:gd name="connsiteY872" fmla="*/ 211809 h 6858000"/>
              <a:gd name="connsiteX873" fmla="*/ 3882765 w 7467600"/>
              <a:gd name="connsiteY873" fmla="*/ 0 h 6858000"/>
              <a:gd name="connsiteX874" fmla="*/ 3721337 w 7467600"/>
              <a:gd name="connsiteY874" fmla="*/ 0 h 6858000"/>
              <a:gd name="connsiteX875" fmla="*/ 3797544 w 7467600"/>
              <a:gd name="connsiteY875" fmla="*/ 0 h 6858000"/>
              <a:gd name="connsiteX876" fmla="*/ 3775734 w 7467600"/>
              <a:gd name="connsiteY876" fmla="*/ 95131 h 6858000"/>
              <a:gd name="connsiteX877" fmla="*/ 3724807 w 7467600"/>
              <a:gd name="connsiteY877" fmla="*/ 272257 h 6858000"/>
              <a:gd name="connsiteX878" fmla="*/ 3726844 w 7467600"/>
              <a:gd name="connsiteY878" fmla="*/ 282988 h 6858000"/>
              <a:gd name="connsiteX879" fmla="*/ 3742664 w 7467600"/>
              <a:gd name="connsiteY879" fmla="*/ 279918 h 6858000"/>
              <a:gd name="connsiteX880" fmla="*/ 4103910 w 7467600"/>
              <a:gd name="connsiteY880" fmla="*/ 1161917 h 6858000"/>
              <a:gd name="connsiteX881" fmla="*/ 4020269 w 7467600"/>
              <a:gd name="connsiteY881" fmla="*/ 1200406 h 6858000"/>
              <a:gd name="connsiteX882" fmla="*/ 3674882 w 7467600"/>
              <a:gd name="connsiteY882" fmla="*/ 488524 h 6858000"/>
              <a:gd name="connsiteX883" fmla="*/ 3132682 w 7467600"/>
              <a:gd name="connsiteY883" fmla="*/ 1072284 h 6858000"/>
              <a:gd name="connsiteX884" fmla="*/ 2716346 w 7467600"/>
              <a:gd name="connsiteY884" fmla="*/ 1276376 h 6858000"/>
              <a:gd name="connsiteX885" fmla="*/ 2716772 w 7467600"/>
              <a:gd name="connsiteY885" fmla="*/ 1255462 h 6858000"/>
              <a:gd name="connsiteX886" fmla="*/ 3471096 w 7467600"/>
              <a:gd name="connsiteY886" fmla="*/ 437072 h 6858000"/>
              <a:gd name="connsiteX887" fmla="*/ 3639057 w 7467600"/>
              <a:gd name="connsiteY887" fmla="*/ 286334 h 6858000"/>
              <a:gd name="connsiteX888" fmla="*/ 3640309 w 7467600"/>
              <a:gd name="connsiteY888" fmla="*/ 284664 h 6858000"/>
              <a:gd name="connsiteX889" fmla="*/ 3646022 w 7467600"/>
              <a:gd name="connsiteY889" fmla="*/ 276711 h 6858000"/>
              <a:gd name="connsiteX890" fmla="*/ 3707943 w 7467600"/>
              <a:gd name="connsiteY890" fmla="*/ 65958 h 6858000"/>
              <a:gd name="connsiteX891" fmla="*/ 3721337 w 7467600"/>
              <a:gd name="connsiteY891" fmla="*/ 0 h 6858000"/>
              <a:gd name="connsiteX892" fmla="*/ 2867960 w 7467600"/>
              <a:gd name="connsiteY892" fmla="*/ 0 h 6858000"/>
              <a:gd name="connsiteX893" fmla="*/ 2926351 w 7467600"/>
              <a:gd name="connsiteY893" fmla="*/ 0 h 6858000"/>
              <a:gd name="connsiteX894" fmla="*/ 2902823 w 7467600"/>
              <a:gd name="connsiteY894" fmla="*/ 262929 h 6858000"/>
              <a:gd name="connsiteX895" fmla="*/ 2940663 w 7467600"/>
              <a:gd name="connsiteY895" fmla="*/ 140884 h 6858000"/>
              <a:gd name="connsiteX896" fmla="*/ 2947039 w 7467600"/>
              <a:gd name="connsiteY896" fmla="*/ 122524 h 6858000"/>
              <a:gd name="connsiteX897" fmla="*/ 2984316 w 7467600"/>
              <a:gd name="connsiteY897" fmla="*/ 0 h 6858000"/>
              <a:gd name="connsiteX898" fmla="*/ 3016114 w 7467600"/>
              <a:gd name="connsiteY898" fmla="*/ 0 h 6858000"/>
              <a:gd name="connsiteX899" fmla="*/ 2979949 w 7467600"/>
              <a:gd name="connsiteY899" fmla="*/ 119274 h 6858000"/>
              <a:gd name="connsiteX900" fmla="*/ 3023879 w 7467600"/>
              <a:gd name="connsiteY900" fmla="*/ 0 h 6858000"/>
              <a:gd name="connsiteX901" fmla="*/ 3105400 w 7467600"/>
              <a:gd name="connsiteY901" fmla="*/ 0 h 6858000"/>
              <a:gd name="connsiteX902" fmla="*/ 3094669 w 7467600"/>
              <a:gd name="connsiteY902" fmla="*/ 30308 h 6858000"/>
              <a:gd name="connsiteX903" fmla="*/ 2901945 w 7467600"/>
              <a:gd name="connsiteY903" fmla="*/ 466538 h 6858000"/>
              <a:gd name="connsiteX904" fmla="*/ 2815209 w 7467600"/>
              <a:gd name="connsiteY904" fmla="*/ 497361 h 6858000"/>
              <a:gd name="connsiteX905" fmla="*/ 2844845 w 7467600"/>
              <a:gd name="connsiteY905" fmla="*/ 127638 h 6858000"/>
              <a:gd name="connsiteX906" fmla="*/ 2867960 w 7467600"/>
              <a:gd name="connsiteY906" fmla="*/ 0 h 6858000"/>
              <a:gd name="connsiteX907" fmla="*/ 1057230 w 7467600"/>
              <a:gd name="connsiteY907" fmla="*/ 0 h 6858000"/>
              <a:gd name="connsiteX908" fmla="*/ 1111003 w 7467600"/>
              <a:gd name="connsiteY908" fmla="*/ 0 h 6858000"/>
              <a:gd name="connsiteX909" fmla="*/ 1125553 w 7467600"/>
              <a:gd name="connsiteY909" fmla="*/ 52588 h 6858000"/>
              <a:gd name="connsiteX910" fmla="*/ 1304276 w 7467600"/>
              <a:gd name="connsiteY910" fmla="*/ 476275 h 6858000"/>
              <a:gd name="connsiteX911" fmla="*/ 1492066 w 7467600"/>
              <a:gd name="connsiteY911" fmla="*/ 886333 h 6858000"/>
              <a:gd name="connsiteX912" fmla="*/ 1423698 w 7467600"/>
              <a:gd name="connsiteY912" fmla="*/ 710817 h 6858000"/>
              <a:gd name="connsiteX913" fmla="*/ 1357609 w 7467600"/>
              <a:gd name="connsiteY913" fmla="*/ 532892 h 6858000"/>
              <a:gd name="connsiteX914" fmla="*/ 1309550 w 7467600"/>
              <a:gd name="connsiteY914" fmla="*/ 374031 h 6858000"/>
              <a:gd name="connsiteX915" fmla="*/ 1193673 w 7467600"/>
              <a:gd name="connsiteY915" fmla="*/ 49533 h 6858000"/>
              <a:gd name="connsiteX916" fmla="*/ 1164391 w 7467600"/>
              <a:gd name="connsiteY916" fmla="*/ 0 h 6858000"/>
              <a:gd name="connsiteX917" fmla="*/ 1200666 w 7467600"/>
              <a:gd name="connsiteY917" fmla="*/ 0 h 6858000"/>
              <a:gd name="connsiteX918" fmla="*/ 1223408 w 7467600"/>
              <a:gd name="connsiteY918" fmla="*/ 38996 h 6858000"/>
              <a:gd name="connsiteX919" fmla="*/ 1339635 w 7467600"/>
              <a:gd name="connsiteY919" fmla="*/ 365517 h 6858000"/>
              <a:gd name="connsiteX920" fmla="*/ 1387469 w 7467600"/>
              <a:gd name="connsiteY920" fmla="*/ 523079 h 6858000"/>
              <a:gd name="connsiteX921" fmla="*/ 1452685 w 7467600"/>
              <a:gd name="connsiteY921" fmla="*/ 699806 h 6858000"/>
              <a:gd name="connsiteX922" fmla="*/ 1492092 w 7467600"/>
              <a:gd name="connsiteY922" fmla="*/ 800424 h 6858000"/>
              <a:gd name="connsiteX923" fmla="*/ 1455302 w 7467600"/>
              <a:gd name="connsiteY923" fmla="*/ 632913 h 6858000"/>
              <a:gd name="connsiteX924" fmla="*/ 1222336 w 7467600"/>
              <a:gd name="connsiteY924" fmla="*/ 9480 h 6858000"/>
              <a:gd name="connsiteX925" fmla="*/ 1214634 w 7467600"/>
              <a:gd name="connsiteY925" fmla="*/ 0 h 6858000"/>
              <a:gd name="connsiteX926" fmla="*/ 1289827 w 7467600"/>
              <a:gd name="connsiteY926" fmla="*/ 0 h 6858000"/>
              <a:gd name="connsiteX927" fmla="*/ 1321076 w 7467600"/>
              <a:gd name="connsiteY927" fmla="*/ 59722 h 6858000"/>
              <a:gd name="connsiteX928" fmla="*/ 1512579 w 7467600"/>
              <a:gd name="connsiteY928" fmla="*/ 626441 h 6858000"/>
              <a:gd name="connsiteX929" fmla="*/ 1506076 w 7467600"/>
              <a:gd name="connsiteY929" fmla="*/ 1089289 h 6858000"/>
              <a:gd name="connsiteX930" fmla="*/ 1486346 w 7467600"/>
              <a:gd name="connsiteY930" fmla="*/ 1079919 h 6858000"/>
              <a:gd name="connsiteX931" fmla="*/ 1070511 w 7467600"/>
              <a:gd name="connsiteY931" fmla="*/ 48609 h 6858000"/>
              <a:gd name="connsiteX932" fmla="*/ 1057230 w 7467600"/>
              <a:gd name="connsiteY932" fmla="*/ 0 h 6858000"/>
              <a:gd name="connsiteX933" fmla="*/ 43151 w 7467600"/>
              <a:gd name="connsiteY933" fmla="*/ 0 h 6858000"/>
              <a:gd name="connsiteX934" fmla="*/ 95283 w 7467600"/>
              <a:gd name="connsiteY934" fmla="*/ 0 h 6858000"/>
              <a:gd name="connsiteX935" fmla="*/ 300708 w 7467600"/>
              <a:gd name="connsiteY935" fmla="*/ 154571 h 6858000"/>
              <a:gd name="connsiteX936" fmla="*/ 530414 w 7467600"/>
              <a:gd name="connsiteY936" fmla="*/ 354673 h 6858000"/>
              <a:gd name="connsiteX937" fmla="*/ 333785 w 7467600"/>
              <a:gd name="connsiteY937" fmla="*/ 161564 h 6858000"/>
              <a:gd name="connsiteX938" fmla="*/ 147005 w 7467600"/>
              <a:gd name="connsiteY938" fmla="*/ 0 h 6858000"/>
              <a:gd name="connsiteX939" fmla="*/ 272509 w 7467600"/>
              <a:gd name="connsiteY939" fmla="*/ 0 h 6858000"/>
              <a:gd name="connsiteX940" fmla="*/ 326276 w 7467600"/>
              <a:gd name="connsiteY940" fmla="*/ 45847 h 6858000"/>
              <a:gd name="connsiteX941" fmla="*/ 823759 w 7467600"/>
              <a:gd name="connsiteY941" fmla="*/ 574145 h 6858000"/>
              <a:gd name="connsiteX942" fmla="*/ 811254 w 7467600"/>
              <a:gd name="connsiteY942" fmla="*/ 665546 h 6858000"/>
              <a:gd name="connsiteX943" fmla="*/ 154042 w 7467600"/>
              <a:gd name="connsiteY943" fmla="*/ 261522 h 6858000"/>
              <a:gd name="connsiteX944" fmla="*/ 13550 w 7467600"/>
              <a:gd name="connsiteY944" fmla="*/ 158423 h 6858000"/>
              <a:gd name="connsiteX945" fmla="*/ 0 w 7467600"/>
              <a:gd name="connsiteY945" fmla="*/ 146618 h 6858000"/>
              <a:gd name="connsiteX946" fmla="*/ 0 w 7467600"/>
              <a:gd name="connsiteY946" fmla="*/ 59161 h 6858000"/>
              <a:gd name="connsiteX947" fmla="*/ 45427 w 7467600"/>
              <a:gd name="connsiteY947" fmla="*/ 101078 h 6858000"/>
              <a:gd name="connsiteX948" fmla="*/ 630103 w 7467600"/>
              <a:gd name="connsiteY948" fmla="*/ 485885 h 6858000"/>
              <a:gd name="connsiteX949" fmla="*/ 532040 w 7467600"/>
              <a:gd name="connsiteY949" fmla="*/ 399359 h 6858000"/>
              <a:gd name="connsiteX950" fmla="*/ 517618 w 7467600"/>
              <a:gd name="connsiteY950" fmla="*/ 385726 h 6858000"/>
              <a:gd name="connsiteX951" fmla="*/ 285074 w 7467600"/>
              <a:gd name="connsiteY951" fmla="*/ 182755 h 6858000"/>
              <a:gd name="connsiteX952" fmla="*/ 43151 w 7467600"/>
              <a:gd name="connsiteY952"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410696 w 7467600"/>
              <a:gd name="connsiteY4" fmla="*/ 6803861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392158 w 7467600"/>
              <a:gd name="connsiteY16" fmla="*/ 6771365 h 6858000"/>
              <a:gd name="connsiteX17" fmla="*/ 7467600 w 7467600"/>
              <a:gd name="connsiteY17" fmla="*/ 6805948 h 6858000"/>
              <a:gd name="connsiteX18" fmla="*/ 7467600 w 7467600"/>
              <a:gd name="connsiteY18" fmla="*/ 6831490 h 6858000"/>
              <a:gd name="connsiteX19" fmla="*/ 7410696 w 7467600"/>
              <a:gd name="connsiteY19" fmla="*/ 6803861 h 6858000"/>
              <a:gd name="connsiteX20" fmla="*/ 1019354 w 7467600"/>
              <a:gd name="connsiteY20" fmla="*/ 6315006 h 6858000"/>
              <a:gd name="connsiteX21" fmla="*/ 441046 w 7467600"/>
              <a:gd name="connsiteY21" fmla="*/ 6691153 h 6858000"/>
              <a:gd name="connsiteX22" fmla="*/ 1019354 w 7467600"/>
              <a:gd name="connsiteY22" fmla="*/ 6315006 h 6858000"/>
              <a:gd name="connsiteX23" fmla="*/ 991680 w 7467600"/>
              <a:gd name="connsiteY23" fmla="*/ 6298413 h 6858000"/>
              <a:gd name="connsiteX24" fmla="*/ 409060 w 7467600"/>
              <a:gd name="connsiteY24" fmla="*/ 6671470 h 6858000"/>
              <a:gd name="connsiteX25" fmla="*/ 991680 w 7467600"/>
              <a:gd name="connsiteY25" fmla="*/ 6298413 h 6858000"/>
              <a:gd name="connsiteX26" fmla="*/ 103333 w 7467600"/>
              <a:gd name="connsiteY26" fmla="*/ 5699602 h 6858000"/>
              <a:gd name="connsiteX27" fmla="*/ 233938 w 7467600"/>
              <a:gd name="connsiteY27" fmla="*/ 5809416 h 6858000"/>
              <a:gd name="connsiteX28" fmla="*/ 883580 w 7467600"/>
              <a:gd name="connsiteY28" fmla="*/ 6180710 h 6858000"/>
              <a:gd name="connsiteX29" fmla="*/ 487337 w 7467600"/>
              <a:gd name="connsiteY29" fmla="*/ 5950182 h 6858000"/>
              <a:gd name="connsiteX30" fmla="*/ 354051 w 7467600"/>
              <a:gd name="connsiteY30" fmla="*/ 5854912 h 6858000"/>
              <a:gd name="connsiteX31" fmla="*/ 195436 w 7467600"/>
              <a:gd name="connsiteY31" fmla="*/ 5755068 h 6858000"/>
              <a:gd name="connsiteX32" fmla="*/ 103333 w 7467600"/>
              <a:gd name="connsiteY32" fmla="*/ 5699602 h 6858000"/>
              <a:gd name="connsiteX33" fmla="*/ 5539432 w 7467600"/>
              <a:gd name="connsiteY33" fmla="*/ 5642928 h 6858000"/>
              <a:gd name="connsiteX34" fmla="*/ 5555462 w 7467600"/>
              <a:gd name="connsiteY34" fmla="*/ 5694454 h 6858000"/>
              <a:gd name="connsiteX35" fmla="*/ 5828270 w 7467600"/>
              <a:gd name="connsiteY35" fmla="*/ 6320663 h 6858000"/>
              <a:gd name="connsiteX36" fmla="*/ 5947416 w 7467600"/>
              <a:gd name="connsiteY36" fmla="*/ 6574846 h 6858000"/>
              <a:gd name="connsiteX37" fmla="*/ 5539432 w 7467600"/>
              <a:gd name="connsiteY37" fmla="*/ 5642928 h 6858000"/>
              <a:gd name="connsiteX38" fmla="*/ 51253 w 7467600"/>
              <a:gd name="connsiteY38" fmla="*/ 5631825 h 6858000"/>
              <a:gd name="connsiteX39" fmla="*/ 211622 w 7467600"/>
              <a:gd name="connsiteY39" fmla="*/ 5728803 h 6858000"/>
              <a:gd name="connsiteX40" fmla="*/ 371652 w 7467600"/>
              <a:gd name="connsiteY40" fmla="*/ 5829062 h 6858000"/>
              <a:gd name="connsiteX41" fmla="*/ 505903 w 7467600"/>
              <a:gd name="connsiteY41" fmla="*/ 5925221 h 6858000"/>
              <a:gd name="connsiteX42" fmla="*/ 899240 w 7467600"/>
              <a:gd name="connsiteY42" fmla="*/ 6153068 h 6858000"/>
              <a:gd name="connsiteX43" fmla="*/ 988114 w 7467600"/>
              <a:gd name="connsiteY43" fmla="*/ 6174204 h 6858000"/>
              <a:gd name="connsiteX44" fmla="*/ 845971 w 7467600"/>
              <a:gd name="connsiteY44" fmla="*/ 6067177 h 6858000"/>
              <a:gd name="connsiteX45" fmla="*/ 448057 w 7467600"/>
              <a:gd name="connsiteY45" fmla="*/ 5841376 h 6858000"/>
              <a:gd name="connsiteX46" fmla="*/ 51253 w 7467600"/>
              <a:gd name="connsiteY46" fmla="*/ 5631825 h 6858000"/>
              <a:gd name="connsiteX47" fmla="*/ 2606687 w 7467600"/>
              <a:gd name="connsiteY47" fmla="*/ 5630718 h 6858000"/>
              <a:gd name="connsiteX48" fmla="*/ 2645658 w 7467600"/>
              <a:gd name="connsiteY48" fmla="*/ 6640259 h 6858000"/>
              <a:gd name="connsiteX49" fmla="*/ 2606687 w 7467600"/>
              <a:gd name="connsiteY49" fmla="*/ 5630718 h 6858000"/>
              <a:gd name="connsiteX50" fmla="*/ 3642057 w 7467600"/>
              <a:gd name="connsiteY50" fmla="*/ 5573487 h 6858000"/>
              <a:gd name="connsiteX51" fmla="*/ 3632981 w 7467600"/>
              <a:gd name="connsiteY51" fmla="*/ 5579437 h 6858000"/>
              <a:gd name="connsiteX52" fmla="*/ 3382436 w 7467600"/>
              <a:gd name="connsiteY52" fmla="*/ 5952726 h 6858000"/>
              <a:gd name="connsiteX53" fmla="*/ 3191929 w 7467600"/>
              <a:gd name="connsiteY53" fmla="*/ 6662669 h 6858000"/>
              <a:gd name="connsiteX54" fmla="*/ 3369898 w 7467600"/>
              <a:gd name="connsiteY54" fmla="*/ 6081771 h 6858000"/>
              <a:gd name="connsiteX55" fmla="*/ 3642057 w 7467600"/>
              <a:gd name="connsiteY55" fmla="*/ 5573487 h 6858000"/>
              <a:gd name="connsiteX56" fmla="*/ 2650666 w 7467600"/>
              <a:gd name="connsiteY56" fmla="*/ 5530686 h 6858000"/>
              <a:gd name="connsiteX57" fmla="*/ 2650249 w 7467600"/>
              <a:gd name="connsiteY57" fmla="*/ 5532101 h 6858000"/>
              <a:gd name="connsiteX58" fmla="*/ 2663808 w 7467600"/>
              <a:gd name="connsiteY58" fmla="*/ 6535215 h 6858000"/>
              <a:gd name="connsiteX59" fmla="*/ 2665418 w 7467600"/>
              <a:gd name="connsiteY59" fmla="*/ 6132756 h 6858000"/>
              <a:gd name="connsiteX60" fmla="*/ 2650666 w 7467600"/>
              <a:gd name="connsiteY60" fmla="*/ 5530686 h 6858000"/>
              <a:gd name="connsiteX61" fmla="*/ 2680277 w 7467600"/>
              <a:gd name="connsiteY61" fmla="*/ 5479204 h 6858000"/>
              <a:gd name="connsiteX62" fmla="*/ 2678972 w 7467600"/>
              <a:gd name="connsiteY62" fmla="*/ 5481582 h 6858000"/>
              <a:gd name="connsiteX63" fmla="*/ 2696666 w 7467600"/>
              <a:gd name="connsiteY63" fmla="*/ 6133836 h 6858000"/>
              <a:gd name="connsiteX64" fmla="*/ 2695769 w 7467600"/>
              <a:gd name="connsiteY64" fmla="*/ 6390955 h 6858000"/>
              <a:gd name="connsiteX65" fmla="*/ 2739893 w 7467600"/>
              <a:gd name="connsiteY65" fmla="*/ 6108357 h 6858000"/>
              <a:gd name="connsiteX66" fmla="*/ 2680277 w 7467600"/>
              <a:gd name="connsiteY66" fmla="*/ 5479204 h 6858000"/>
              <a:gd name="connsiteX67" fmla="*/ 1132195 w 7467600"/>
              <a:gd name="connsiteY67" fmla="*/ 5467980 h 6858000"/>
              <a:gd name="connsiteX68" fmla="*/ 1679056 w 7467600"/>
              <a:gd name="connsiteY68" fmla="*/ 5516907 h 6858000"/>
              <a:gd name="connsiteX69" fmla="*/ 2128648 w 7467600"/>
              <a:gd name="connsiteY69" fmla="*/ 5474249 h 6858000"/>
              <a:gd name="connsiteX70" fmla="*/ 1825619 w 7467600"/>
              <a:gd name="connsiteY70" fmla="*/ 5478447 h 6858000"/>
              <a:gd name="connsiteX71" fmla="*/ 1737798 w 7467600"/>
              <a:gd name="connsiteY71" fmla="*/ 5483353 h 6858000"/>
              <a:gd name="connsiteX72" fmla="*/ 1132195 w 7467600"/>
              <a:gd name="connsiteY72" fmla="*/ 5467980 h 6858000"/>
              <a:gd name="connsiteX73" fmla="*/ 1456157 w 7467600"/>
              <a:gd name="connsiteY73" fmla="*/ 5371404 h 6858000"/>
              <a:gd name="connsiteX74" fmla="*/ 1244432 w 7467600"/>
              <a:gd name="connsiteY74" fmla="*/ 5385601 h 6858000"/>
              <a:gd name="connsiteX75" fmla="*/ 973990 w 7467600"/>
              <a:gd name="connsiteY75" fmla="*/ 5424940 h 6858000"/>
              <a:gd name="connsiteX76" fmla="*/ 1103809 w 7467600"/>
              <a:gd name="connsiteY76" fmla="*/ 5433720 h 6858000"/>
              <a:gd name="connsiteX77" fmla="*/ 1123454 w 7467600"/>
              <a:gd name="connsiteY77" fmla="*/ 5435727 h 6858000"/>
              <a:gd name="connsiteX78" fmla="*/ 1737017 w 7467600"/>
              <a:gd name="connsiteY78" fmla="*/ 5452183 h 6858000"/>
              <a:gd name="connsiteX79" fmla="*/ 1824397 w 7467600"/>
              <a:gd name="connsiteY79" fmla="*/ 5447757 h 6858000"/>
              <a:gd name="connsiteX80" fmla="*/ 2070059 w 7467600"/>
              <a:gd name="connsiteY80" fmla="*/ 5441660 h 6858000"/>
              <a:gd name="connsiteX81" fmla="*/ 1456157 w 7467600"/>
              <a:gd name="connsiteY81" fmla="*/ 5371404 h 6858000"/>
              <a:gd name="connsiteX82" fmla="*/ 4988186 w 7467600"/>
              <a:gd name="connsiteY82" fmla="*/ 5216467 h 6858000"/>
              <a:gd name="connsiteX83" fmla="*/ 4777334 w 7467600"/>
              <a:gd name="connsiteY83" fmla="*/ 5406072 h 6858000"/>
              <a:gd name="connsiteX84" fmla="*/ 4718341 w 7467600"/>
              <a:gd name="connsiteY84" fmla="*/ 5468043 h 6858000"/>
              <a:gd name="connsiteX85" fmla="*/ 4604655 w 7467600"/>
              <a:gd name="connsiteY85" fmla="*/ 5583434 h 6858000"/>
              <a:gd name="connsiteX86" fmla="*/ 4565074 w 7467600"/>
              <a:gd name="connsiteY86" fmla="*/ 5618550 h 6858000"/>
              <a:gd name="connsiteX87" fmla="*/ 4988186 w 7467600"/>
              <a:gd name="connsiteY87" fmla="*/ 5216467 h 6858000"/>
              <a:gd name="connsiteX88" fmla="*/ 4978032 w 7467600"/>
              <a:gd name="connsiteY88" fmla="*/ 5183809 h 6858000"/>
              <a:gd name="connsiteX89" fmla="*/ 4463413 w 7467600"/>
              <a:gd name="connsiteY89" fmla="*/ 5615162 h 6858000"/>
              <a:gd name="connsiteX90" fmla="*/ 4358134 w 7467600"/>
              <a:gd name="connsiteY90" fmla="*/ 5742791 h 6858000"/>
              <a:gd name="connsiteX91" fmla="*/ 4376219 w 7467600"/>
              <a:gd name="connsiteY91" fmla="*/ 5729027 h 6858000"/>
              <a:gd name="connsiteX92" fmla="*/ 4582340 w 7467600"/>
              <a:gd name="connsiteY92" fmla="*/ 5561037 h 6858000"/>
              <a:gd name="connsiteX93" fmla="*/ 4694684 w 7467600"/>
              <a:gd name="connsiteY93" fmla="*/ 5447098 h 6858000"/>
              <a:gd name="connsiteX94" fmla="*/ 4754123 w 7467600"/>
              <a:gd name="connsiteY94" fmla="*/ 5384643 h 6858000"/>
              <a:gd name="connsiteX95" fmla="*/ 4978032 w 7467600"/>
              <a:gd name="connsiteY95" fmla="*/ 5183809 h 6858000"/>
              <a:gd name="connsiteX96" fmla="*/ 1903353 w 7467600"/>
              <a:gd name="connsiteY96" fmla="*/ 5044827 h 6858000"/>
              <a:gd name="connsiteX97" fmla="*/ 1936931 w 7467600"/>
              <a:gd name="connsiteY97" fmla="*/ 5093954 h 6858000"/>
              <a:gd name="connsiteX98" fmla="*/ 2195868 w 7467600"/>
              <a:gd name="connsiteY98" fmla="*/ 5396574 h 6858000"/>
              <a:gd name="connsiteX99" fmla="*/ 2088852 w 7467600"/>
              <a:gd name="connsiteY99" fmla="*/ 5166123 h 6858000"/>
              <a:gd name="connsiteX100" fmla="*/ 1958241 w 7467600"/>
              <a:gd name="connsiteY100" fmla="*/ 5067955 h 6858000"/>
              <a:gd name="connsiteX101" fmla="*/ 1903353 w 7467600"/>
              <a:gd name="connsiteY101" fmla="*/ 5044827 h 6858000"/>
              <a:gd name="connsiteX102" fmla="*/ 1979378 w 7467600"/>
              <a:gd name="connsiteY102" fmla="*/ 4769504 h 6858000"/>
              <a:gd name="connsiteX103" fmla="*/ 2882120 w 7467600"/>
              <a:gd name="connsiteY103" fmla="*/ 5064547 h 6858000"/>
              <a:gd name="connsiteX104" fmla="*/ 2793103 w 7467600"/>
              <a:gd name="connsiteY104" fmla="*/ 5039699 h 6858000"/>
              <a:gd name="connsiteX105" fmla="*/ 2770041 w 7467600"/>
              <a:gd name="connsiteY105" fmla="*/ 5033634 h 6858000"/>
              <a:gd name="connsiteX106" fmla="*/ 1979378 w 7467600"/>
              <a:gd name="connsiteY106" fmla="*/ 4769504 h 6858000"/>
              <a:gd name="connsiteX107" fmla="*/ 1927410 w 7467600"/>
              <a:gd name="connsiteY107" fmla="*/ 4716164 h 6858000"/>
              <a:gd name="connsiteX108" fmla="*/ 1959587 w 7467600"/>
              <a:gd name="connsiteY108" fmla="*/ 4728849 h 6858000"/>
              <a:gd name="connsiteX109" fmla="*/ 2777707 w 7467600"/>
              <a:gd name="connsiteY109" fmla="*/ 5003991 h 6858000"/>
              <a:gd name="connsiteX110" fmla="*/ 2800768 w 7467600"/>
              <a:gd name="connsiteY110" fmla="*/ 5010056 h 6858000"/>
              <a:gd name="connsiteX111" fmla="*/ 2879408 w 7467600"/>
              <a:gd name="connsiteY111" fmla="*/ 5031590 h 6858000"/>
              <a:gd name="connsiteX112" fmla="*/ 2862295 w 7467600"/>
              <a:gd name="connsiteY112" fmla="*/ 5022958 h 6858000"/>
              <a:gd name="connsiteX113" fmla="*/ 2813343 w 7467600"/>
              <a:gd name="connsiteY113" fmla="*/ 4998369 h 6858000"/>
              <a:gd name="connsiteX114" fmla="*/ 2646245 w 7467600"/>
              <a:gd name="connsiteY114" fmla="*/ 4930999 h 6858000"/>
              <a:gd name="connsiteX115" fmla="*/ 1999243 w 7467600"/>
              <a:gd name="connsiteY115" fmla="*/ 4730524 h 6858000"/>
              <a:gd name="connsiteX116" fmla="*/ 1979527 w 7467600"/>
              <a:gd name="connsiteY116" fmla="*/ 4726651 h 6858000"/>
              <a:gd name="connsiteX117" fmla="*/ 1927410 w 7467600"/>
              <a:gd name="connsiteY117" fmla="*/ 4716164 h 6858000"/>
              <a:gd name="connsiteX118" fmla="*/ 1997014 w 7467600"/>
              <a:gd name="connsiteY118" fmla="*/ 4698007 h 6858000"/>
              <a:gd name="connsiteX119" fmla="*/ 2005458 w 7467600"/>
              <a:gd name="connsiteY119" fmla="*/ 4699540 h 6858000"/>
              <a:gd name="connsiteX120" fmla="*/ 2657186 w 7467600"/>
              <a:gd name="connsiteY120" fmla="*/ 4901687 h 6858000"/>
              <a:gd name="connsiteX121" fmla="*/ 2826662 w 7467600"/>
              <a:gd name="connsiteY121" fmla="*/ 4970362 h 6858000"/>
              <a:gd name="connsiteX122" fmla="*/ 2876100 w 7467600"/>
              <a:gd name="connsiteY122" fmla="*/ 4995397 h 6858000"/>
              <a:gd name="connsiteX123" fmla="*/ 3042600 w 7467600"/>
              <a:gd name="connsiteY123" fmla="*/ 5059532 h 6858000"/>
              <a:gd name="connsiteX124" fmla="*/ 1997014 w 7467600"/>
              <a:gd name="connsiteY124" fmla="*/ 4698007 h 6858000"/>
              <a:gd name="connsiteX125" fmla="*/ 2305292 w 7467600"/>
              <a:gd name="connsiteY125" fmla="*/ 4219492 h 6858000"/>
              <a:gd name="connsiteX126" fmla="*/ 3360922 w 7467600"/>
              <a:gd name="connsiteY126" fmla="*/ 4529373 h 6858000"/>
              <a:gd name="connsiteX127" fmla="*/ 3492420 w 7467600"/>
              <a:gd name="connsiteY127" fmla="*/ 4510145 h 6858000"/>
              <a:gd name="connsiteX128" fmla="*/ 3364086 w 7467600"/>
              <a:gd name="connsiteY128" fmla="*/ 4480340 h 6858000"/>
              <a:gd name="connsiteX129" fmla="*/ 3225818 w 7467600"/>
              <a:gd name="connsiteY129" fmla="*/ 4411822 h 6858000"/>
              <a:gd name="connsiteX130" fmla="*/ 3129696 w 7467600"/>
              <a:gd name="connsiteY130" fmla="*/ 4360704 h 6858000"/>
              <a:gd name="connsiteX131" fmla="*/ 2814545 w 7467600"/>
              <a:gd name="connsiteY131" fmla="*/ 4282955 h 6858000"/>
              <a:gd name="connsiteX132" fmla="*/ 2305292 w 7467600"/>
              <a:gd name="connsiteY132" fmla="*/ 4219492 h 6858000"/>
              <a:gd name="connsiteX133" fmla="*/ 2626982 w 7467600"/>
              <a:gd name="connsiteY133" fmla="*/ 4206450 h 6858000"/>
              <a:gd name="connsiteX134" fmla="*/ 2490617 w 7467600"/>
              <a:gd name="connsiteY134" fmla="*/ 4206951 h 6858000"/>
              <a:gd name="connsiteX135" fmla="*/ 2819869 w 7467600"/>
              <a:gd name="connsiteY135" fmla="*/ 4252936 h 6858000"/>
              <a:gd name="connsiteX136" fmla="*/ 3143018 w 7467600"/>
              <a:gd name="connsiteY136" fmla="*/ 4332698 h 6858000"/>
              <a:gd name="connsiteX137" fmla="*/ 3241520 w 7467600"/>
              <a:gd name="connsiteY137" fmla="*/ 4385112 h 6858000"/>
              <a:gd name="connsiteX138" fmla="*/ 3374575 w 7467600"/>
              <a:gd name="connsiteY138" fmla="*/ 4451517 h 6858000"/>
              <a:gd name="connsiteX139" fmla="*/ 3505221 w 7467600"/>
              <a:gd name="connsiteY139" fmla="*/ 4480757 h 6858000"/>
              <a:gd name="connsiteX140" fmla="*/ 2626982 w 7467600"/>
              <a:gd name="connsiteY140" fmla="*/ 4206450 h 6858000"/>
              <a:gd name="connsiteX141" fmla="*/ 1310106 w 7467600"/>
              <a:gd name="connsiteY141" fmla="*/ 3943217 h 6858000"/>
              <a:gd name="connsiteX142" fmla="*/ 854994 w 7467600"/>
              <a:gd name="connsiteY142" fmla="*/ 4399136 h 6858000"/>
              <a:gd name="connsiteX143" fmla="*/ 742462 w 7467600"/>
              <a:gd name="connsiteY143" fmla="*/ 4594648 h 6858000"/>
              <a:gd name="connsiteX144" fmla="*/ 820602 w 7467600"/>
              <a:gd name="connsiteY144" fmla="*/ 4485915 h 6858000"/>
              <a:gd name="connsiteX145" fmla="*/ 878295 w 7467600"/>
              <a:gd name="connsiteY145" fmla="*/ 4403594 h 6858000"/>
              <a:gd name="connsiteX146" fmla="*/ 1240607 w 7467600"/>
              <a:gd name="connsiteY146" fmla="*/ 4010401 h 6858000"/>
              <a:gd name="connsiteX147" fmla="*/ 1310106 w 7467600"/>
              <a:gd name="connsiteY147" fmla="*/ 3943217 h 6858000"/>
              <a:gd name="connsiteX148" fmla="*/ 1423113 w 7467600"/>
              <a:gd name="connsiteY148" fmla="*/ 3874565 h 6858000"/>
              <a:gd name="connsiteX149" fmla="*/ 1260565 w 7467600"/>
              <a:gd name="connsiteY149" fmla="*/ 4031982 h 6858000"/>
              <a:gd name="connsiteX150" fmla="*/ 901900 w 7467600"/>
              <a:gd name="connsiteY150" fmla="*/ 4421236 h 6858000"/>
              <a:gd name="connsiteX151" fmla="*/ 845044 w 7467600"/>
              <a:gd name="connsiteY151" fmla="*/ 4502436 h 6858000"/>
              <a:gd name="connsiteX152" fmla="*/ 685926 w 7467600"/>
              <a:gd name="connsiteY152" fmla="*/ 4703069 h 6858000"/>
              <a:gd name="connsiteX153" fmla="*/ 684248 w 7467600"/>
              <a:gd name="connsiteY153" fmla="*/ 4706721 h 6858000"/>
              <a:gd name="connsiteX154" fmla="*/ 1423113 w 7467600"/>
              <a:gd name="connsiteY154" fmla="*/ 3874565 h 6858000"/>
              <a:gd name="connsiteX155" fmla="*/ 3316479 w 7467600"/>
              <a:gd name="connsiteY155" fmla="*/ 3872136 h 6858000"/>
              <a:gd name="connsiteX156" fmla="*/ 3546806 w 7467600"/>
              <a:gd name="connsiteY156" fmla="*/ 4356139 h 6858000"/>
              <a:gd name="connsiteX157" fmla="*/ 3364433 w 7467600"/>
              <a:gd name="connsiteY157" fmla="*/ 3953121 h 6858000"/>
              <a:gd name="connsiteX158" fmla="*/ 3316479 w 7467600"/>
              <a:gd name="connsiteY158" fmla="*/ 3872136 h 6858000"/>
              <a:gd name="connsiteX159" fmla="*/ 3291335 w 7467600"/>
              <a:gd name="connsiteY159" fmla="*/ 3767420 h 6858000"/>
              <a:gd name="connsiteX160" fmla="*/ 3390805 w 7467600"/>
              <a:gd name="connsiteY160" fmla="*/ 3937163 h 6858000"/>
              <a:gd name="connsiteX161" fmla="*/ 3579062 w 7467600"/>
              <a:gd name="connsiteY161" fmla="*/ 4359040 h 6858000"/>
              <a:gd name="connsiteX162" fmla="*/ 3467355 w 7467600"/>
              <a:gd name="connsiteY162" fmla="*/ 3988130 h 6858000"/>
              <a:gd name="connsiteX163" fmla="*/ 3310753 w 7467600"/>
              <a:gd name="connsiteY163" fmla="*/ 3787140 h 6858000"/>
              <a:gd name="connsiteX164" fmla="*/ 3291335 w 7467600"/>
              <a:gd name="connsiteY164" fmla="*/ 3767420 h 6858000"/>
              <a:gd name="connsiteX165" fmla="*/ 1635889 w 7467600"/>
              <a:gd name="connsiteY165" fmla="*/ 3709494 h 6858000"/>
              <a:gd name="connsiteX166" fmla="*/ 1634800 w 7467600"/>
              <a:gd name="connsiteY166" fmla="*/ 3731111 h 6858000"/>
              <a:gd name="connsiteX167" fmla="*/ 1635889 w 7467600"/>
              <a:gd name="connsiteY167" fmla="*/ 3709494 h 6858000"/>
              <a:gd name="connsiteX168" fmla="*/ 1510397 w 7467600"/>
              <a:gd name="connsiteY168" fmla="*/ 3684705 h 6858000"/>
              <a:gd name="connsiteX169" fmla="*/ 1146550 w 7467600"/>
              <a:gd name="connsiteY169" fmla="*/ 3802012 h 6858000"/>
              <a:gd name="connsiteX170" fmla="*/ 698834 w 7467600"/>
              <a:gd name="connsiteY170" fmla="*/ 3952272 h 6858000"/>
              <a:gd name="connsiteX171" fmla="*/ 34256 w 7467600"/>
              <a:gd name="connsiteY171" fmla="*/ 4347603 h 6858000"/>
              <a:gd name="connsiteX172" fmla="*/ 527241 w 7467600"/>
              <a:gd name="connsiteY172" fmla="*/ 4065078 h 6858000"/>
              <a:gd name="connsiteX173" fmla="*/ 1510397 w 7467600"/>
              <a:gd name="connsiteY173" fmla="*/ 3684705 h 6858000"/>
              <a:gd name="connsiteX174" fmla="*/ 1313114 w 7467600"/>
              <a:gd name="connsiteY174" fmla="*/ 3655216 h 6858000"/>
              <a:gd name="connsiteX175" fmla="*/ 1109304 w 7467600"/>
              <a:gd name="connsiteY175" fmla="*/ 3669030 h 6858000"/>
              <a:gd name="connsiteX176" fmla="*/ 8129 w 7467600"/>
              <a:gd name="connsiteY176" fmla="*/ 4330519 h 6858000"/>
              <a:gd name="connsiteX177" fmla="*/ 687572 w 7467600"/>
              <a:gd name="connsiteY177" fmla="*/ 3925629 h 6858000"/>
              <a:gd name="connsiteX178" fmla="*/ 1138365 w 7467600"/>
              <a:gd name="connsiteY178" fmla="*/ 3774515 h 6858000"/>
              <a:gd name="connsiteX179" fmla="*/ 1505579 w 7467600"/>
              <a:gd name="connsiteY179" fmla="*/ 3655526 h 6858000"/>
              <a:gd name="connsiteX180" fmla="*/ 1313114 w 7467600"/>
              <a:gd name="connsiteY180" fmla="*/ 3655216 h 6858000"/>
              <a:gd name="connsiteX181" fmla="*/ 3655073 w 7467600"/>
              <a:gd name="connsiteY181" fmla="*/ 3650884 h 6858000"/>
              <a:gd name="connsiteX182" fmla="*/ 3989938 w 7467600"/>
              <a:gd name="connsiteY182" fmla="*/ 3991685 h 6858000"/>
              <a:gd name="connsiteX183" fmla="*/ 4393907 w 7467600"/>
              <a:gd name="connsiteY183" fmla="*/ 4261258 h 6858000"/>
              <a:gd name="connsiteX184" fmla="*/ 4648051 w 7467600"/>
              <a:gd name="connsiteY184" fmla="*/ 4374051 h 6858000"/>
              <a:gd name="connsiteX185" fmla="*/ 4383389 w 7467600"/>
              <a:gd name="connsiteY185" fmla="*/ 4184369 h 6858000"/>
              <a:gd name="connsiteX186" fmla="*/ 4165508 w 7467600"/>
              <a:gd name="connsiteY186" fmla="*/ 4035196 h 6858000"/>
              <a:gd name="connsiteX187" fmla="*/ 4068162 w 7467600"/>
              <a:gd name="connsiteY187" fmla="*/ 3953394 h 6858000"/>
              <a:gd name="connsiteX188" fmla="*/ 3981416 w 7467600"/>
              <a:gd name="connsiteY188" fmla="*/ 3880482 h 6858000"/>
              <a:gd name="connsiteX189" fmla="*/ 3800147 w 7467600"/>
              <a:gd name="connsiteY189" fmla="*/ 3749872 h 6858000"/>
              <a:gd name="connsiteX190" fmla="*/ 3655073 w 7467600"/>
              <a:gd name="connsiteY190" fmla="*/ 3650884 h 6858000"/>
              <a:gd name="connsiteX191" fmla="*/ 3670252 w 7467600"/>
              <a:gd name="connsiteY191" fmla="*/ 3622798 h 6858000"/>
              <a:gd name="connsiteX192" fmla="*/ 3817258 w 7467600"/>
              <a:gd name="connsiteY192" fmla="*/ 3723577 h 6858000"/>
              <a:gd name="connsiteX193" fmla="*/ 4000461 w 7467600"/>
              <a:gd name="connsiteY193" fmla="*/ 3855966 h 6858000"/>
              <a:gd name="connsiteX194" fmla="*/ 4088180 w 7467600"/>
              <a:gd name="connsiteY194" fmla="*/ 3929774 h 6858000"/>
              <a:gd name="connsiteX195" fmla="*/ 4184555 w 7467600"/>
              <a:gd name="connsiteY195" fmla="*/ 4010683 h 6858000"/>
              <a:gd name="connsiteX196" fmla="*/ 4399563 w 7467600"/>
              <a:gd name="connsiteY196" fmla="*/ 4158106 h 6858000"/>
              <a:gd name="connsiteX197" fmla="*/ 4684469 w 7467600"/>
              <a:gd name="connsiteY197" fmla="*/ 4364680 h 6858000"/>
              <a:gd name="connsiteX198" fmla="*/ 4690271 w 7467600"/>
              <a:gd name="connsiteY198" fmla="*/ 4370034 h 6858000"/>
              <a:gd name="connsiteX199" fmla="*/ 4136093 w 7467600"/>
              <a:gd name="connsiteY199" fmla="*/ 3858466 h 6858000"/>
              <a:gd name="connsiteX200" fmla="*/ 3670252 w 7467600"/>
              <a:gd name="connsiteY200" fmla="*/ 3622798 h 6858000"/>
              <a:gd name="connsiteX201" fmla="*/ 4440129 w 7467600"/>
              <a:gd name="connsiteY201" fmla="*/ 3448571 h 6858000"/>
              <a:gd name="connsiteX202" fmla="*/ 4856525 w 7467600"/>
              <a:gd name="connsiteY202" fmla="*/ 3915351 h 6858000"/>
              <a:gd name="connsiteX203" fmla="*/ 5059055 w 7467600"/>
              <a:gd name="connsiteY203" fmla="*/ 4108918 h 6858000"/>
              <a:gd name="connsiteX204" fmla="*/ 5290070 w 7467600"/>
              <a:gd name="connsiteY204" fmla="*/ 4263619 h 6858000"/>
              <a:gd name="connsiteX205" fmla="*/ 4834991 w 7467600"/>
              <a:gd name="connsiteY205" fmla="*/ 3830985 h 6858000"/>
              <a:gd name="connsiteX206" fmla="*/ 4440129 w 7467600"/>
              <a:gd name="connsiteY206" fmla="*/ 3448571 h 6858000"/>
              <a:gd name="connsiteX207" fmla="*/ 4441737 w 7467600"/>
              <a:gd name="connsiteY207" fmla="*/ 3399734 h 6858000"/>
              <a:gd name="connsiteX208" fmla="*/ 4431236 w 7467600"/>
              <a:gd name="connsiteY208" fmla="*/ 3400954 h 6858000"/>
              <a:gd name="connsiteX209" fmla="*/ 4557150 w 7467600"/>
              <a:gd name="connsiteY209" fmla="*/ 3510023 h 6858000"/>
              <a:gd name="connsiteX210" fmla="*/ 4856936 w 7467600"/>
              <a:gd name="connsiteY210" fmla="*/ 3809146 h 6858000"/>
              <a:gd name="connsiteX211" fmla="*/ 5111996 w 7467600"/>
              <a:gd name="connsiteY211" fmla="*/ 4065759 h 6858000"/>
              <a:gd name="connsiteX212" fmla="*/ 5388878 w 7467600"/>
              <a:gd name="connsiteY212" fmla="*/ 4300185 h 6858000"/>
              <a:gd name="connsiteX213" fmla="*/ 5425556 w 7467600"/>
              <a:gd name="connsiteY213" fmla="*/ 4308967 h 6858000"/>
              <a:gd name="connsiteX214" fmla="*/ 4943646 w 7467600"/>
              <a:gd name="connsiteY214" fmla="*/ 3822916 h 6858000"/>
              <a:gd name="connsiteX215" fmla="*/ 4594837 w 7467600"/>
              <a:gd name="connsiteY215" fmla="*/ 3532274 h 6858000"/>
              <a:gd name="connsiteX216" fmla="*/ 4441737 w 7467600"/>
              <a:gd name="connsiteY216" fmla="*/ 3399734 h 6858000"/>
              <a:gd name="connsiteX217" fmla="*/ 5425834 w 7467600"/>
              <a:gd name="connsiteY217" fmla="*/ 3162785 h 6858000"/>
              <a:gd name="connsiteX218" fmla="*/ 5401644 w 7467600"/>
              <a:gd name="connsiteY218" fmla="*/ 3617847 h 6858000"/>
              <a:gd name="connsiteX219" fmla="*/ 5467256 w 7467600"/>
              <a:gd name="connsiteY219" fmla="*/ 4175494 h 6858000"/>
              <a:gd name="connsiteX220" fmla="*/ 5448069 w 7467600"/>
              <a:gd name="connsiteY220" fmla="*/ 3567554 h 6858000"/>
              <a:gd name="connsiteX221" fmla="*/ 5425834 w 7467600"/>
              <a:gd name="connsiteY221" fmla="*/ 3162785 h 6858000"/>
              <a:gd name="connsiteX222" fmla="*/ 1318687 w 7467600"/>
              <a:gd name="connsiteY222" fmla="*/ 3113840 h 6858000"/>
              <a:gd name="connsiteX223" fmla="*/ 1066793 w 7467600"/>
              <a:gd name="connsiteY223" fmla="*/ 3212171 h 6858000"/>
              <a:gd name="connsiteX224" fmla="*/ 993319 w 7467600"/>
              <a:gd name="connsiteY224" fmla="*/ 3247648 h 6858000"/>
              <a:gd name="connsiteX225" fmla="*/ 853081 w 7467600"/>
              <a:gd name="connsiteY225" fmla="*/ 3312410 h 6858000"/>
              <a:gd name="connsiteX226" fmla="*/ 805957 w 7467600"/>
              <a:gd name="connsiteY226" fmla="*/ 3330443 h 6858000"/>
              <a:gd name="connsiteX227" fmla="*/ 1318687 w 7467600"/>
              <a:gd name="connsiteY227" fmla="*/ 3113840 h 6858000"/>
              <a:gd name="connsiteX228" fmla="*/ 5453702 w 7467600"/>
              <a:gd name="connsiteY228" fmla="*/ 3090882 h 6858000"/>
              <a:gd name="connsiteX229" fmla="*/ 5480135 w 7467600"/>
              <a:gd name="connsiteY229" fmla="*/ 3565802 h 6858000"/>
              <a:gd name="connsiteX230" fmla="*/ 5499023 w 7467600"/>
              <a:gd name="connsiteY230" fmla="*/ 4166310 h 6858000"/>
              <a:gd name="connsiteX231" fmla="*/ 5547022 w 7467600"/>
              <a:gd name="connsiteY231" fmla="*/ 3607838 h 6858000"/>
              <a:gd name="connsiteX232" fmla="*/ 5515964 w 7467600"/>
              <a:gd name="connsiteY232" fmla="*/ 3378541 h 6858000"/>
              <a:gd name="connsiteX233" fmla="*/ 5453702 w 7467600"/>
              <a:gd name="connsiteY233" fmla="*/ 3090882 h 6858000"/>
              <a:gd name="connsiteX234" fmla="*/ 1238695 w 7467600"/>
              <a:gd name="connsiteY234" fmla="*/ 3076820 h 6858000"/>
              <a:gd name="connsiteX235" fmla="*/ 716371 w 7467600"/>
              <a:gd name="connsiteY235" fmla="*/ 3293249 h 6858000"/>
              <a:gd name="connsiteX236" fmla="*/ 579522 w 7467600"/>
              <a:gd name="connsiteY236" fmla="*/ 3371759 h 6858000"/>
              <a:gd name="connsiteX237" fmla="*/ 600288 w 7467600"/>
              <a:gd name="connsiteY237" fmla="*/ 3365555 h 6858000"/>
              <a:gd name="connsiteX238" fmla="*/ 840692 w 7467600"/>
              <a:gd name="connsiteY238" fmla="*/ 3284921 h 6858000"/>
              <a:gd name="connsiteX239" fmla="*/ 979248 w 7467600"/>
              <a:gd name="connsiteY239" fmla="*/ 3221003 h 6858000"/>
              <a:gd name="connsiteX240" fmla="*/ 1053282 w 7467600"/>
              <a:gd name="connsiteY240" fmla="*/ 3185247 h 6858000"/>
              <a:gd name="connsiteX241" fmla="*/ 1320603 w 7467600"/>
              <a:gd name="connsiteY241" fmla="*/ 3081281 h 6858000"/>
              <a:gd name="connsiteX242" fmla="*/ 1238695 w 7467600"/>
              <a:gd name="connsiteY242" fmla="*/ 3076820 h 6858000"/>
              <a:gd name="connsiteX243" fmla="*/ 5425627 w 7467600"/>
              <a:gd name="connsiteY243" fmla="*/ 2954192 h 6858000"/>
              <a:gd name="connsiteX244" fmla="*/ 5470770 w 7467600"/>
              <a:gd name="connsiteY244" fmla="*/ 3005435 h 6858000"/>
              <a:gd name="connsiteX245" fmla="*/ 5519779 w 7467600"/>
              <a:gd name="connsiteY245" fmla="*/ 4359223 h 6858000"/>
              <a:gd name="connsiteX246" fmla="*/ 5520293 w 7467600"/>
              <a:gd name="connsiteY246" fmla="*/ 4360602 h 6858000"/>
              <a:gd name="connsiteX247" fmla="*/ 5767221 w 7467600"/>
              <a:gd name="connsiteY247" fmla="*/ 4665564 h 6858000"/>
              <a:gd name="connsiteX248" fmla="*/ 6937169 w 7467600"/>
              <a:gd name="connsiteY248" fmla="*/ 4815941 h 6858000"/>
              <a:gd name="connsiteX249" fmla="*/ 6953922 w 7467600"/>
              <a:gd name="connsiteY249" fmla="*/ 4890068 h 6858000"/>
              <a:gd name="connsiteX250" fmla="*/ 6071359 w 7467600"/>
              <a:gd name="connsiteY250" fmla="*/ 4770770 h 6858000"/>
              <a:gd name="connsiteX251" fmla="*/ 6038839 w 7467600"/>
              <a:gd name="connsiteY251" fmla="*/ 4764474 h 6858000"/>
              <a:gd name="connsiteX252" fmla="*/ 6038706 w 7467600"/>
              <a:gd name="connsiteY252" fmla="*/ 4763847 h 6858000"/>
              <a:gd name="connsiteX253" fmla="*/ 6037784 w 7467600"/>
              <a:gd name="connsiteY253" fmla="*/ 4764270 h 6858000"/>
              <a:gd name="connsiteX254" fmla="*/ 6038839 w 7467600"/>
              <a:gd name="connsiteY254" fmla="*/ 4764474 h 6858000"/>
              <a:gd name="connsiteX255" fmla="*/ 6040338 w 7467600"/>
              <a:gd name="connsiteY255" fmla="*/ 4771418 h 6858000"/>
              <a:gd name="connsiteX256" fmla="*/ 6024488 w 7467600"/>
              <a:gd name="connsiteY256" fmla="*/ 4809903 h 6858000"/>
              <a:gd name="connsiteX257" fmla="*/ 5599771 w 7467600"/>
              <a:gd name="connsiteY257" fmla="*/ 5509652 h 6858000"/>
              <a:gd name="connsiteX258" fmla="*/ 5548843 w 7467600"/>
              <a:gd name="connsiteY258" fmla="*/ 5563845 h 6858000"/>
              <a:gd name="connsiteX259" fmla="*/ 5940952 w 7467600"/>
              <a:gd name="connsiteY259" fmla="*/ 6250028 h 6858000"/>
              <a:gd name="connsiteX260" fmla="*/ 6043441 w 7467600"/>
              <a:gd name="connsiteY260" fmla="*/ 6665847 h 6858000"/>
              <a:gd name="connsiteX261" fmla="*/ 6093432 w 7467600"/>
              <a:gd name="connsiteY261" fmla="*/ 6858000 h 6858000"/>
              <a:gd name="connsiteX262" fmla="*/ 6034344 w 7467600"/>
              <a:gd name="connsiteY262" fmla="*/ 6858000 h 6858000"/>
              <a:gd name="connsiteX263" fmla="*/ 6026679 w 7467600"/>
              <a:gd name="connsiteY263" fmla="*/ 6836959 h 6858000"/>
              <a:gd name="connsiteX264" fmla="*/ 5800441 w 7467600"/>
              <a:gd name="connsiteY264" fmla="*/ 6335286 h 6858000"/>
              <a:gd name="connsiteX265" fmla="*/ 5526562 w 7467600"/>
              <a:gd name="connsiteY265" fmla="*/ 5705388 h 6858000"/>
              <a:gd name="connsiteX266" fmla="*/ 5519640 w 7467600"/>
              <a:gd name="connsiteY266" fmla="*/ 5683774 h 6858000"/>
              <a:gd name="connsiteX267" fmla="*/ 5844559 w 7467600"/>
              <a:gd name="connsiteY267" fmla="*/ 6553349 h 6858000"/>
              <a:gd name="connsiteX268" fmla="*/ 5975994 w 7467600"/>
              <a:gd name="connsiteY268" fmla="*/ 6858000 h 6858000"/>
              <a:gd name="connsiteX269" fmla="*/ 5898547 w 7467600"/>
              <a:gd name="connsiteY269" fmla="*/ 6858000 h 6858000"/>
              <a:gd name="connsiteX270" fmla="*/ 5682041 w 7467600"/>
              <a:gd name="connsiteY270" fmla="*/ 6355860 h 6858000"/>
              <a:gd name="connsiteX271" fmla="*/ 5461758 w 7467600"/>
              <a:gd name="connsiteY271" fmla="*/ 5820220 h 6858000"/>
              <a:gd name="connsiteX272" fmla="*/ 5237282 w 7467600"/>
              <a:gd name="connsiteY272" fmla="*/ 6579086 h 6858000"/>
              <a:gd name="connsiteX273" fmla="*/ 5115009 w 7467600"/>
              <a:gd name="connsiteY273" fmla="*/ 6858000 h 6858000"/>
              <a:gd name="connsiteX274" fmla="*/ 5028074 w 7467600"/>
              <a:gd name="connsiteY274" fmla="*/ 6858000 h 6858000"/>
              <a:gd name="connsiteX275" fmla="*/ 5079508 w 7467600"/>
              <a:gd name="connsiteY275" fmla="*/ 6749074 h 6858000"/>
              <a:gd name="connsiteX276" fmla="*/ 5371846 w 7467600"/>
              <a:gd name="connsiteY276" fmla="*/ 5924413 h 6858000"/>
              <a:gd name="connsiteX277" fmla="*/ 5270512 w 7467600"/>
              <a:gd name="connsiteY277" fmla="*/ 6138975 h 6858000"/>
              <a:gd name="connsiteX278" fmla="*/ 5062409 w 7467600"/>
              <a:gd name="connsiteY278" fmla="*/ 6653544 h 6858000"/>
              <a:gd name="connsiteX279" fmla="*/ 5036628 w 7467600"/>
              <a:gd name="connsiteY279" fmla="*/ 6754247 h 6858000"/>
              <a:gd name="connsiteX280" fmla="*/ 5009112 w 7467600"/>
              <a:gd name="connsiteY280" fmla="*/ 6858000 h 6858000"/>
              <a:gd name="connsiteX281" fmla="*/ 4976679 w 7467600"/>
              <a:gd name="connsiteY281" fmla="*/ 6858000 h 6858000"/>
              <a:gd name="connsiteX282" fmla="*/ 5006537 w 7467600"/>
              <a:gd name="connsiteY282" fmla="*/ 6747068 h 6858000"/>
              <a:gd name="connsiteX283" fmla="*/ 5032723 w 7467600"/>
              <a:gd name="connsiteY283" fmla="*/ 6644957 h 6858000"/>
              <a:gd name="connsiteX284" fmla="*/ 5242949 w 7467600"/>
              <a:gd name="connsiteY284" fmla="*/ 6125175 h 6858000"/>
              <a:gd name="connsiteX285" fmla="*/ 5286321 w 7467600"/>
              <a:gd name="connsiteY285" fmla="*/ 6033555 h 6858000"/>
              <a:gd name="connsiteX286" fmla="*/ 5008210 w 7467600"/>
              <a:gd name="connsiteY286" fmla="*/ 6649194 h 6858000"/>
              <a:gd name="connsiteX287" fmla="*/ 4986321 w 7467600"/>
              <a:gd name="connsiteY287" fmla="*/ 6765687 h 6858000"/>
              <a:gd name="connsiteX288" fmla="*/ 4973474 w 7467600"/>
              <a:gd name="connsiteY288" fmla="*/ 6858000 h 6858000"/>
              <a:gd name="connsiteX289" fmla="*/ 4907178 w 7467600"/>
              <a:gd name="connsiteY289" fmla="*/ 6858000 h 6858000"/>
              <a:gd name="connsiteX290" fmla="*/ 4910810 w 7467600"/>
              <a:gd name="connsiteY290" fmla="*/ 6829660 h 6858000"/>
              <a:gd name="connsiteX291" fmla="*/ 4987461 w 7467600"/>
              <a:gd name="connsiteY291" fmla="*/ 6432994 h 6858000"/>
              <a:gd name="connsiteX292" fmla="*/ 5179262 w 7467600"/>
              <a:gd name="connsiteY292" fmla="*/ 6035044 h 6858000"/>
              <a:gd name="connsiteX293" fmla="*/ 4689678 w 7467600"/>
              <a:gd name="connsiteY293" fmla="*/ 6440241 h 6858000"/>
              <a:gd name="connsiteX294" fmla="*/ 4477543 w 7467600"/>
              <a:gd name="connsiteY294" fmla="*/ 6674836 h 6858000"/>
              <a:gd name="connsiteX295" fmla="*/ 4329957 w 7467600"/>
              <a:gd name="connsiteY295" fmla="*/ 6858000 h 6858000"/>
              <a:gd name="connsiteX296" fmla="*/ 4218595 w 7467600"/>
              <a:gd name="connsiteY296" fmla="*/ 6858000 h 6858000"/>
              <a:gd name="connsiteX297" fmla="*/ 4368888 w 7467600"/>
              <a:gd name="connsiteY297" fmla="*/ 6668412 h 6858000"/>
              <a:gd name="connsiteX298" fmla="*/ 4563091 w 7467600"/>
              <a:gd name="connsiteY298" fmla="*/ 6442508 h 6858000"/>
              <a:gd name="connsiteX299" fmla="*/ 5387324 w 7467600"/>
              <a:gd name="connsiteY299" fmla="*/ 5705830 h 6858000"/>
              <a:gd name="connsiteX300" fmla="*/ 5073620 w 7467600"/>
              <a:gd name="connsiteY300" fmla="*/ 5955437 h 6858000"/>
              <a:gd name="connsiteX301" fmla="*/ 4689789 w 7467600"/>
              <a:gd name="connsiteY301" fmla="*/ 6268382 h 6858000"/>
              <a:gd name="connsiteX302" fmla="*/ 4418722 w 7467600"/>
              <a:gd name="connsiteY302" fmla="*/ 6570886 h 6858000"/>
              <a:gd name="connsiteX303" fmla="*/ 4214944 w 7467600"/>
              <a:gd name="connsiteY303" fmla="*/ 6858000 h 6858000"/>
              <a:gd name="connsiteX304" fmla="*/ 4177898 w 7467600"/>
              <a:gd name="connsiteY304" fmla="*/ 6858000 h 6858000"/>
              <a:gd name="connsiteX305" fmla="*/ 4391597 w 7467600"/>
              <a:gd name="connsiteY305" fmla="*/ 6556370 h 6858000"/>
              <a:gd name="connsiteX306" fmla="*/ 4668889 w 7467600"/>
              <a:gd name="connsiteY306" fmla="*/ 6246399 h 6858000"/>
              <a:gd name="connsiteX307" fmla="*/ 5055427 w 7467600"/>
              <a:gd name="connsiteY307" fmla="*/ 5931476 h 6858000"/>
              <a:gd name="connsiteX308" fmla="*/ 5371814 w 7467600"/>
              <a:gd name="connsiteY308" fmla="*/ 5678975 h 6858000"/>
              <a:gd name="connsiteX309" fmla="*/ 4987918 w 7467600"/>
              <a:gd name="connsiteY309" fmla="*/ 5838701 h 6858000"/>
              <a:gd name="connsiteX310" fmla="*/ 4317146 w 7467600"/>
              <a:gd name="connsiteY310" fmla="*/ 6587716 h 6858000"/>
              <a:gd name="connsiteX311" fmla="*/ 4171627 w 7467600"/>
              <a:gd name="connsiteY311" fmla="*/ 6858000 h 6858000"/>
              <a:gd name="connsiteX312" fmla="*/ 4081585 w 7467600"/>
              <a:gd name="connsiteY312" fmla="*/ 6858000 h 6858000"/>
              <a:gd name="connsiteX313" fmla="*/ 4238603 w 7467600"/>
              <a:gd name="connsiteY313" fmla="*/ 6559341 h 6858000"/>
              <a:gd name="connsiteX314" fmla="*/ 4778333 w 7467600"/>
              <a:gd name="connsiteY314" fmla="*/ 5873626 h 6858000"/>
              <a:gd name="connsiteX315" fmla="*/ 5414185 w 7467600"/>
              <a:gd name="connsiteY315" fmla="*/ 5573882 h 6858000"/>
              <a:gd name="connsiteX316" fmla="*/ 5959648 w 7467600"/>
              <a:gd name="connsiteY316" fmla="*/ 4760797 h 6858000"/>
              <a:gd name="connsiteX317" fmla="*/ 5355019 w 7467600"/>
              <a:gd name="connsiteY317" fmla="*/ 4734672 h 6858000"/>
              <a:gd name="connsiteX318" fmla="*/ 5083565 w 7467600"/>
              <a:gd name="connsiteY318" fmla="*/ 5179121 h 6858000"/>
              <a:gd name="connsiteX319" fmla="*/ 4713577 w 7467600"/>
              <a:gd name="connsiteY319" fmla="*/ 5616803 h 6858000"/>
              <a:gd name="connsiteX320" fmla="*/ 3989559 w 7467600"/>
              <a:gd name="connsiteY320" fmla="*/ 6145945 h 6858000"/>
              <a:gd name="connsiteX321" fmla="*/ 3939824 w 7467600"/>
              <a:gd name="connsiteY321" fmla="*/ 6066900 h 6858000"/>
              <a:gd name="connsiteX322" fmla="*/ 4584537 w 7467600"/>
              <a:gd name="connsiteY322" fmla="*/ 5324826 h 6858000"/>
              <a:gd name="connsiteX323" fmla="*/ 5037105 w 7467600"/>
              <a:gd name="connsiteY323" fmla="*/ 5088765 h 6858000"/>
              <a:gd name="connsiteX324" fmla="*/ 5039930 w 7467600"/>
              <a:gd name="connsiteY324" fmla="*/ 5089585 h 6858000"/>
              <a:gd name="connsiteX325" fmla="*/ 5263764 w 7467600"/>
              <a:gd name="connsiteY325" fmla="*/ 4735525 h 6858000"/>
              <a:gd name="connsiteX326" fmla="*/ 4086300 w 7467600"/>
              <a:gd name="connsiteY326" fmla="*/ 4884599 h 6858000"/>
              <a:gd name="connsiteX327" fmla="*/ 4085485 w 7467600"/>
              <a:gd name="connsiteY327" fmla="*/ 4899070 h 6858000"/>
              <a:gd name="connsiteX328" fmla="*/ 3871915 w 7467600"/>
              <a:gd name="connsiteY328" fmla="*/ 5253645 h 6858000"/>
              <a:gd name="connsiteX329" fmla="*/ 3799374 w 7467600"/>
              <a:gd name="connsiteY329" fmla="*/ 5466127 h 6858000"/>
              <a:gd name="connsiteX330" fmla="*/ 3498850 w 7467600"/>
              <a:gd name="connsiteY330" fmla="*/ 6661888 h 6858000"/>
              <a:gd name="connsiteX331" fmla="*/ 3399216 w 7467600"/>
              <a:gd name="connsiteY331" fmla="*/ 6858000 h 6858000"/>
              <a:gd name="connsiteX332" fmla="*/ 3303688 w 7467600"/>
              <a:gd name="connsiteY332" fmla="*/ 6858000 h 6858000"/>
              <a:gd name="connsiteX333" fmla="*/ 3391774 w 7467600"/>
              <a:gd name="connsiteY333" fmla="*/ 6697181 h 6858000"/>
              <a:gd name="connsiteX334" fmla="*/ 3735540 w 7467600"/>
              <a:gd name="connsiteY334" fmla="*/ 5546923 h 6858000"/>
              <a:gd name="connsiteX335" fmla="*/ 3729438 w 7467600"/>
              <a:gd name="connsiteY335" fmla="*/ 5569058 h 6858000"/>
              <a:gd name="connsiteX336" fmla="*/ 3707782 w 7467600"/>
              <a:gd name="connsiteY336" fmla="*/ 5644908 h 6858000"/>
              <a:gd name="connsiteX337" fmla="*/ 3583827 w 7467600"/>
              <a:gd name="connsiteY337" fmla="*/ 6039215 h 6858000"/>
              <a:gd name="connsiteX338" fmla="*/ 3547861 w 7467600"/>
              <a:gd name="connsiteY338" fmla="*/ 6129609 h 6858000"/>
              <a:gd name="connsiteX339" fmla="*/ 3490905 w 7467600"/>
              <a:gd name="connsiteY339" fmla="*/ 6277660 h 6858000"/>
              <a:gd name="connsiteX340" fmla="*/ 3455859 w 7467600"/>
              <a:gd name="connsiteY340" fmla="*/ 6391301 h 6858000"/>
              <a:gd name="connsiteX341" fmla="*/ 3429112 w 7467600"/>
              <a:gd name="connsiteY341" fmla="*/ 6479469 h 6858000"/>
              <a:gd name="connsiteX342" fmla="*/ 3304862 w 7467600"/>
              <a:gd name="connsiteY342" fmla="*/ 6796476 h 6858000"/>
              <a:gd name="connsiteX343" fmla="*/ 3276071 w 7467600"/>
              <a:gd name="connsiteY343" fmla="*/ 6858000 h 6858000"/>
              <a:gd name="connsiteX344" fmla="*/ 3240805 w 7467600"/>
              <a:gd name="connsiteY344" fmla="*/ 6858000 h 6858000"/>
              <a:gd name="connsiteX345" fmla="*/ 3275917 w 7467600"/>
              <a:gd name="connsiteY345" fmla="*/ 6783192 h 6858000"/>
              <a:gd name="connsiteX346" fmla="*/ 3399358 w 7467600"/>
              <a:gd name="connsiteY346" fmla="*/ 6469011 h 6858000"/>
              <a:gd name="connsiteX347" fmla="*/ 3425650 w 7467600"/>
              <a:gd name="connsiteY347" fmla="*/ 6381333 h 6858000"/>
              <a:gd name="connsiteX348" fmla="*/ 3460661 w 7467600"/>
              <a:gd name="connsiteY348" fmla="*/ 6266763 h 6858000"/>
              <a:gd name="connsiteX349" fmla="*/ 3518021 w 7467600"/>
              <a:gd name="connsiteY349" fmla="*/ 6117298 h 6858000"/>
              <a:gd name="connsiteX350" fmla="*/ 3554035 w 7467600"/>
              <a:gd name="connsiteY350" fmla="*/ 6027832 h 6858000"/>
              <a:gd name="connsiteX351" fmla="*/ 3677174 w 7467600"/>
              <a:gd name="connsiteY351" fmla="*/ 5636351 h 6858000"/>
              <a:gd name="connsiteX352" fmla="*/ 3698819 w 7467600"/>
              <a:gd name="connsiteY352" fmla="*/ 5560503 h 6858000"/>
              <a:gd name="connsiteX353" fmla="*/ 3702094 w 7467600"/>
              <a:gd name="connsiteY353" fmla="*/ 5549194 h 6858000"/>
              <a:gd name="connsiteX354" fmla="*/ 3398355 w 7467600"/>
              <a:gd name="connsiteY354" fmla="*/ 6094603 h 6858000"/>
              <a:gd name="connsiteX355" fmla="*/ 3193941 w 7467600"/>
              <a:gd name="connsiteY355" fmla="*/ 6798775 h 6858000"/>
              <a:gd name="connsiteX356" fmla="*/ 3184140 w 7467600"/>
              <a:gd name="connsiteY356" fmla="*/ 6858000 h 6858000"/>
              <a:gd name="connsiteX357" fmla="*/ 3099978 w 7467600"/>
              <a:gd name="connsiteY357" fmla="*/ 6858000 h 6858000"/>
              <a:gd name="connsiteX358" fmla="*/ 3101556 w 7467600"/>
              <a:gd name="connsiteY358" fmla="*/ 6843337 h 6858000"/>
              <a:gd name="connsiteX359" fmla="*/ 3370162 w 7467600"/>
              <a:gd name="connsiteY359" fmla="*/ 5785550 h 6858000"/>
              <a:gd name="connsiteX360" fmla="*/ 3746477 w 7467600"/>
              <a:gd name="connsiteY360" fmla="*/ 5377889 h 6858000"/>
              <a:gd name="connsiteX361" fmla="*/ 3863399 w 7467600"/>
              <a:gd name="connsiteY361" fmla="*/ 5087257 h 6858000"/>
              <a:gd name="connsiteX362" fmla="*/ 3968712 w 7467600"/>
              <a:gd name="connsiteY362" fmla="*/ 4913989 h 6858000"/>
              <a:gd name="connsiteX363" fmla="*/ 2792390 w 7467600"/>
              <a:gd name="connsiteY363" fmla="*/ 5382974 h 6858000"/>
              <a:gd name="connsiteX364" fmla="*/ 2714982 w 7467600"/>
              <a:gd name="connsiteY364" fmla="*/ 5427051 h 6858000"/>
              <a:gd name="connsiteX365" fmla="*/ 2813361 w 7467600"/>
              <a:gd name="connsiteY365" fmla="*/ 6023912 h 6858000"/>
              <a:gd name="connsiteX366" fmla="*/ 2688430 w 7467600"/>
              <a:gd name="connsiteY366" fmla="*/ 6801564 h 6858000"/>
              <a:gd name="connsiteX367" fmla="*/ 2629626 w 7467600"/>
              <a:gd name="connsiteY367" fmla="*/ 6763394 h 6858000"/>
              <a:gd name="connsiteX368" fmla="*/ 2565328 w 7467600"/>
              <a:gd name="connsiteY368" fmla="*/ 5516399 h 6858000"/>
              <a:gd name="connsiteX369" fmla="*/ 1922999 w 7467600"/>
              <a:gd name="connsiteY369" fmla="*/ 5980343 h 6858000"/>
              <a:gd name="connsiteX370" fmla="*/ 1950261 w 7467600"/>
              <a:gd name="connsiteY370" fmla="*/ 6405858 h 6858000"/>
              <a:gd name="connsiteX371" fmla="*/ 2365554 w 7467600"/>
              <a:gd name="connsiteY371" fmla="*/ 6759107 h 6858000"/>
              <a:gd name="connsiteX372" fmla="*/ 2424142 w 7467600"/>
              <a:gd name="connsiteY372" fmla="*/ 6858000 h 6858000"/>
              <a:gd name="connsiteX373" fmla="*/ 2395994 w 7467600"/>
              <a:gd name="connsiteY373" fmla="*/ 6858000 h 6858000"/>
              <a:gd name="connsiteX374" fmla="*/ 2392863 w 7467600"/>
              <a:gd name="connsiteY374" fmla="*/ 6852964 h 6858000"/>
              <a:gd name="connsiteX375" fmla="*/ 2017589 w 7467600"/>
              <a:gd name="connsiteY375" fmla="*/ 6493982 h 6858000"/>
              <a:gd name="connsiteX376" fmla="*/ 2147336 w 7467600"/>
              <a:gd name="connsiteY376" fmla="*/ 6594052 h 6858000"/>
              <a:gd name="connsiteX377" fmla="*/ 2207047 w 7467600"/>
              <a:gd name="connsiteY377" fmla="*/ 6654540 h 6858000"/>
              <a:gd name="connsiteX378" fmla="*/ 2299106 w 7467600"/>
              <a:gd name="connsiteY378" fmla="*/ 6778931 h 6858000"/>
              <a:gd name="connsiteX379" fmla="*/ 2314430 w 7467600"/>
              <a:gd name="connsiteY379" fmla="*/ 6801144 h 6858000"/>
              <a:gd name="connsiteX380" fmla="*/ 2352406 w 7467600"/>
              <a:gd name="connsiteY380" fmla="*/ 6858000 h 6858000"/>
              <a:gd name="connsiteX381" fmla="*/ 2314492 w 7467600"/>
              <a:gd name="connsiteY381" fmla="*/ 6858000 h 6858000"/>
              <a:gd name="connsiteX382" fmla="*/ 2288095 w 7467600"/>
              <a:gd name="connsiteY382" fmla="*/ 6818030 h 6858000"/>
              <a:gd name="connsiteX383" fmla="*/ 2272768 w 7467600"/>
              <a:gd name="connsiteY383" fmla="*/ 6795822 h 6858000"/>
              <a:gd name="connsiteX384" fmla="*/ 2182715 w 7467600"/>
              <a:gd name="connsiteY384" fmla="*/ 6675071 h 6858000"/>
              <a:gd name="connsiteX385" fmla="*/ 2032061 w 7467600"/>
              <a:gd name="connsiteY385" fmla="*/ 6541380 h 6858000"/>
              <a:gd name="connsiteX386" fmla="*/ 2257220 w 7467600"/>
              <a:gd name="connsiteY386" fmla="*/ 6826257 h 6858000"/>
              <a:gd name="connsiteX387" fmla="*/ 2281324 w 7467600"/>
              <a:gd name="connsiteY387" fmla="*/ 6858000 h 6858000"/>
              <a:gd name="connsiteX388" fmla="*/ 2242860 w 7467600"/>
              <a:gd name="connsiteY388" fmla="*/ 6858000 h 6858000"/>
              <a:gd name="connsiteX389" fmla="*/ 2232818 w 7467600"/>
              <a:gd name="connsiteY389" fmla="*/ 6844926 h 6858000"/>
              <a:gd name="connsiteX390" fmla="*/ 1990172 w 7467600"/>
              <a:gd name="connsiteY390" fmla="*/ 6542121 h 6858000"/>
              <a:gd name="connsiteX391" fmla="*/ 2124090 w 7467600"/>
              <a:gd name="connsiteY391" fmla="*/ 6761017 h 6858000"/>
              <a:gd name="connsiteX392" fmla="*/ 2200380 w 7467600"/>
              <a:gd name="connsiteY392" fmla="*/ 6858000 h 6858000"/>
              <a:gd name="connsiteX393" fmla="*/ 2147507 w 7467600"/>
              <a:gd name="connsiteY393" fmla="*/ 6858000 h 6858000"/>
              <a:gd name="connsiteX394" fmla="*/ 2070668 w 7467600"/>
              <a:gd name="connsiteY394" fmla="*/ 6761520 h 6858000"/>
              <a:gd name="connsiteX395" fmla="*/ 1975142 w 7467600"/>
              <a:gd name="connsiteY395" fmla="*/ 6585570 h 6858000"/>
              <a:gd name="connsiteX396" fmla="*/ 2050035 w 7467600"/>
              <a:gd name="connsiteY396" fmla="*/ 6813345 h 6858000"/>
              <a:gd name="connsiteX397" fmla="*/ 2063025 w 7467600"/>
              <a:gd name="connsiteY397" fmla="*/ 6858000 h 6858000"/>
              <a:gd name="connsiteX398" fmla="*/ 2021675 w 7467600"/>
              <a:gd name="connsiteY398" fmla="*/ 6858000 h 6858000"/>
              <a:gd name="connsiteX399" fmla="*/ 2019308 w 7467600"/>
              <a:gd name="connsiteY399" fmla="*/ 6847118 h 6858000"/>
              <a:gd name="connsiteX400" fmla="*/ 1938835 w 7467600"/>
              <a:gd name="connsiteY400" fmla="*/ 6551160 h 6858000"/>
              <a:gd name="connsiteX401" fmla="*/ 1953230 w 7467600"/>
              <a:gd name="connsiteY401" fmla="*/ 6759699 h 6858000"/>
              <a:gd name="connsiteX402" fmla="*/ 1956763 w 7467600"/>
              <a:gd name="connsiteY402" fmla="*/ 6778191 h 6858000"/>
              <a:gd name="connsiteX403" fmla="*/ 1967925 w 7467600"/>
              <a:gd name="connsiteY403" fmla="*/ 6858000 h 6858000"/>
              <a:gd name="connsiteX404" fmla="*/ 1936622 w 7467600"/>
              <a:gd name="connsiteY404" fmla="*/ 6858000 h 6858000"/>
              <a:gd name="connsiteX405" fmla="*/ 1926261 w 7467600"/>
              <a:gd name="connsiteY405" fmla="*/ 6784064 h 6858000"/>
              <a:gd name="connsiteX406" fmla="*/ 1922724 w 7467600"/>
              <a:gd name="connsiteY406" fmla="*/ 6765577 h 6858000"/>
              <a:gd name="connsiteX407" fmla="*/ 1904650 w 7467600"/>
              <a:gd name="connsiteY407" fmla="*/ 6639616 h 6858000"/>
              <a:gd name="connsiteX408" fmla="*/ 1885273 w 7467600"/>
              <a:gd name="connsiteY408" fmla="*/ 6858000 h 6858000"/>
              <a:gd name="connsiteX409" fmla="*/ 1854363 w 7467600"/>
              <a:gd name="connsiteY409" fmla="*/ 6858000 h 6858000"/>
              <a:gd name="connsiteX410" fmla="*/ 1880391 w 7467600"/>
              <a:gd name="connsiteY410" fmla="*/ 6603796 h 6858000"/>
              <a:gd name="connsiteX411" fmla="*/ 1818273 w 7467600"/>
              <a:gd name="connsiteY411" fmla="*/ 6715729 h 6858000"/>
              <a:gd name="connsiteX412" fmla="*/ 1794691 w 7467600"/>
              <a:gd name="connsiteY412" fmla="*/ 6843239 h 6858000"/>
              <a:gd name="connsiteX413" fmla="*/ 1794914 w 7467600"/>
              <a:gd name="connsiteY413" fmla="*/ 6858000 h 6858000"/>
              <a:gd name="connsiteX414" fmla="*/ 1746128 w 7467600"/>
              <a:gd name="connsiteY414" fmla="*/ 6858000 h 6858000"/>
              <a:gd name="connsiteX415" fmla="*/ 1753934 w 7467600"/>
              <a:gd name="connsiteY415" fmla="*/ 6724796 h 6858000"/>
              <a:gd name="connsiteX416" fmla="*/ 1792053 w 7467600"/>
              <a:gd name="connsiteY416" fmla="*/ 6572396 h 6858000"/>
              <a:gd name="connsiteX417" fmla="*/ 1862248 w 7467600"/>
              <a:gd name="connsiteY417" fmla="*/ 6266397 h 6858000"/>
              <a:gd name="connsiteX418" fmla="*/ 1862250 w 7467600"/>
              <a:gd name="connsiteY418" fmla="*/ 6033531 h 6858000"/>
              <a:gd name="connsiteX419" fmla="*/ 1211999 w 7467600"/>
              <a:gd name="connsiteY419" fmla="*/ 6683610 h 6858000"/>
              <a:gd name="connsiteX420" fmla="*/ 1213266 w 7467600"/>
              <a:gd name="connsiteY420" fmla="*/ 6691947 h 6858000"/>
              <a:gd name="connsiteX421" fmla="*/ 1203370 w 7467600"/>
              <a:gd name="connsiteY421" fmla="*/ 6850676 h 6858000"/>
              <a:gd name="connsiteX422" fmla="*/ 1203671 w 7467600"/>
              <a:gd name="connsiteY422" fmla="*/ 6858000 h 6858000"/>
              <a:gd name="connsiteX423" fmla="*/ 1143180 w 7467600"/>
              <a:gd name="connsiteY423" fmla="*/ 6858000 h 6858000"/>
              <a:gd name="connsiteX424" fmla="*/ 1142176 w 7467600"/>
              <a:gd name="connsiteY424" fmla="*/ 6766045 h 6858000"/>
              <a:gd name="connsiteX425" fmla="*/ 1067484 w 7467600"/>
              <a:gd name="connsiteY425" fmla="*/ 6858000 h 6858000"/>
              <a:gd name="connsiteX426" fmla="*/ 953928 w 7467600"/>
              <a:gd name="connsiteY426" fmla="*/ 6858000 h 6858000"/>
              <a:gd name="connsiteX427" fmla="*/ 959715 w 7467600"/>
              <a:gd name="connsiteY427" fmla="*/ 6850185 h 6858000"/>
              <a:gd name="connsiteX428" fmla="*/ 1483788 w 7467600"/>
              <a:gd name="connsiteY428" fmla="*/ 6259174 h 6858000"/>
              <a:gd name="connsiteX429" fmla="*/ 1100671 w 7467600"/>
              <a:gd name="connsiteY429" fmla="*/ 6252137 h 6858000"/>
              <a:gd name="connsiteX430" fmla="*/ 1090144 w 7467600"/>
              <a:gd name="connsiteY430" fmla="*/ 6256748 h 6858000"/>
              <a:gd name="connsiteX431" fmla="*/ 1095872 w 7467600"/>
              <a:gd name="connsiteY431" fmla="*/ 6271892 h 6858000"/>
              <a:gd name="connsiteX432" fmla="*/ 262785 w 7467600"/>
              <a:gd name="connsiteY432" fmla="*/ 6845450 h 6858000"/>
              <a:gd name="connsiteX433" fmla="*/ 209968 w 7467600"/>
              <a:gd name="connsiteY433" fmla="*/ 6770713 h 6858000"/>
              <a:gd name="connsiteX434" fmla="*/ 873460 w 7467600"/>
              <a:gd name="connsiteY434" fmla="*/ 6253768 h 6858000"/>
              <a:gd name="connsiteX435" fmla="*/ 192686 w 7467600"/>
              <a:gd name="connsiteY435" fmla="*/ 5849257 h 6858000"/>
              <a:gd name="connsiteX436" fmla="*/ 4696 w 7467600"/>
              <a:gd name="connsiteY436" fmla="*/ 5697668 h 6858000"/>
              <a:gd name="connsiteX437" fmla="*/ 0 w 7467600"/>
              <a:gd name="connsiteY437" fmla="*/ 5689984 h 6858000"/>
              <a:gd name="connsiteX438" fmla="*/ 0 w 7467600"/>
              <a:gd name="connsiteY438" fmla="*/ 5513472 h 6858000"/>
              <a:gd name="connsiteX439" fmla="*/ 174101 w 7467600"/>
              <a:gd name="connsiteY439" fmla="*/ 5620277 h 6858000"/>
              <a:gd name="connsiteX440" fmla="*/ 891800 w 7467600"/>
              <a:gd name="connsiteY440" fmla="*/ 6036935 h 6858000"/>
              <a:gd name="connsiteX441" fmla="*/ 1072219 w 7467600"/>
              <a:gd name="connsiteY441" fmla="*/ 6169443 h 6858000"/>
              <a:gd name="connsiteX442" fmla="*/ 1074117 w 7467600"/>
              <a:gd name="connsiteY442" fmla="*/ 6170301 h 6858000"/>
              <a:gd name="connsiteX443" fmla="*/ 1083114 w 7467600"/>
              <a:gd name="connsiteY443" fmla="*/ 6174131 h 6858000"/>
              <a:gd name="connsiteX444" fmla="*/ 1543010 w 7467600"/>
              <a:gd name="connsiteY444" fmla="*/ 6191140 h 6858000"/>
              <a:gd name="connsiteX445" fmla="*/ 1551080 w 7467600"/>
              <a:gd name="connsiteY445" fmla="*/ 6195006 h 6858000"/>
              <a:gd name="connsiteX446" fmla="*/ 2345443 w 7467600"/>
              <a:gd name="connsiteY446" fmla="*/ 5549882 h 6858000"/>
              <a:gd name="connsiteX447" fmla="*/ 1721499 w 7467600"/>
              <a:gd name="connsiteY447" fmla="*/ 5599969 h 6858000"/>
              <a:gd name="connsiteX448" fmla="*/ 767716 w 7467600"/>
              <a:gd name="connsiteY448" fmla="*/ 5472768 h 6858000"/>
              <a:gd name="connsiteX449" fmla="*/ 722147 w 7467600"/>
              <a:gd name="connsiteY449" fmla="*/ 5393091 h 6858000"/>
              <a:gd name="connsiteX450" fmla="*/ 1485552 w 7467600"/>
              <a:gd name="connsiteY450" fmla="*/ 5313202 h 6858000"/>
              <a:gd name="connsiteX451" fmla="*/ 2143004 w 7467600"/>
              <a:gd name="connsiteY451" fmla="*/ 5402420 h 6858000"/>
              <a:gd name="connsiteX452" fmla="*/ 1933391 w 7467600"/>
              <a:gd name="connsiteY452" fmla="*/ 5156971 h 6858000"/>
              <a:gd name="connsiteX453" fmla="*/ 1827118 w 7467600"/>
              <a:gd name="connsiteY453" fmla="*/ 4968410 h 6858000"/>
              <a:gd name="connsiteX454" fmla="*/ 1837349 w 7467600"/>
              <a:gd name="connsiteY454" fmla="*/ 4956357 h 6858000"/>
              <a:gd name="connsiteX455" fmla="*/ 2162835 w 7467600"/>
              <a:gd name="connsiteY455" fmla="*/ 5187853 h 6858000"/>
              <a:gd name="connsiteX456" fmla="*/ 2257167 w 7467600"/>
              <a:gd name="connsiteY456" fmla="*/ 5462123 h 6858000"/>
              <a:gd name="connsiteX457" fmla="*/ 2261598 w 7467600"/>
              <a:gd name="connsiteY457" fmla="*/ 5467998 h 6858000"/>
              <a:gd name="connsiteX458" fmla="*/ 2437177 w 7467600"/>
              <a:gd name="connsiteY458" fmla="*/ 5479608 h 6858000"/>
              <a:gd name="connsiteX459" fmla="*/ 2445247 w 7467600"/>
              <a:gd name="connsiteY459" fmla="*/ 5483476 h 6858000"/>
              <a:gd name="connsiteX460" fmla="*/ 2743626 w 7467600"/>
              <a:gd name="connsiteY460" fmla="*/ 5304819 h 6858000"/>
              <a:gd name="connsiteX461" fmla="*/ 3048102 w 7467600"/>
              <a:gd name="connsiteY461" fmla="*/ 5150595 h 6858000"/>
              <a:gd name="connsiteX462" fmla="*/ 1799414 w 7467600"/>
              <a:gd name="connsiteY462" fmla="*/ 4694732 h 6858000"/>
              <a:gd name="connsiteX463" fmla="*/ 1771735 w 7467600"/>
              <a:gd name="connsiteY463" fmla="*/ 4619929 h 6858000"/>
              <a:gd name="connsiteX464" fmla="*/ 3104273 w 7467600"/>
              <a:gd name="connsiteY464" fmla="*/ 5076159 h 6858000"/>
              <a:gd name="connsiteX465" fmla="*/ 3113245 w 7467600"/>
              <a:gd name="connsiteY465" fmla="*/ 5090705 h 6858000"/>
              <a:gd name="connsiteX466" fmla="*/ 3126294 w 7467600"/>
              <a:gd name="connsiteY466" fmla="*/ 5114400 h 6858000"/>
              <a:gd name="connsiteX467" fmla="*/ 3937433 w 7467600"/>
              <a:gd name="connsiteY467" fmla="*/ 4830473 h 6858000"/>
              <a:gd name="connsiteX468" fmla="*/ 3590475 w 7467600"/>
              <a:gd name="connsiteY468" fmla="*/ 4597974 h 6858000"/>
              <a:gd name="connsiteX469" fmla="*/ 3100264 w 7467600"/>
              <a:gd name="connsiteY469" fmla="*/ 4579845 h 6858000"/>
              <a:gd name="connsiteX470" fmla="*/ 2183576 w 7467600"/>
              <a:gd name="connsiteY470" fmla="*/ 4227150 h 6858000"/>
              <a:gd name="connsiteX471" fmla="*/ 2151029 w 7467600"/>
              <a:gd name="connsiteY471" fmla="*/ 4146947 h 6858000"/>
              <a:gd name="connsiteX472" fmla="*/ 3563434 w 7467600"/>
              <a:gd name="connsiteY472" fmla="*/ 4469115 h 6858000"/>
              <a:gd name="connsiteX473" fmla="*/ 3177952 w 7467600"/>
              <a:gd name="connsiteY473" fmla="*/ 3657386 h 6858000"/>
              <a:gd name="connsiteX474" fmla="*/ 3189263 w 7467600"/>
              <a:gd name="connsiteY474" fmla="*/ 3625726 h 6858000"/>
              <a:gd name="connsiteX475" fmla="*/ 3560912 w 7467600"/>
              <a:gd name="connsiteY475" fmla="*/ 4079863 h 6858000"/>
              <a:gd name="connsiteX476" fmla="*/ 3626636 w 7467600"/>
              <a:gd name="connsiteY476" fmla="*/ 4512230 h 6858000"/>
              <a:gd name="connsiteX477" fmla="*/ 3653088 w 7467600"/>
              <a:gd name="connsiteY477" fmla="*/ 4521417 h 6858000"/>
              <a:gd name="connsiteX478" fmla="*/ 3988128 w 7467600"/>
              <a:gd name="connsiteY478" fmla="*/ 4817267 h 6858000"/>
              <a:gd name="connsiteX479" fmla="*/ 4830582 w 7467600"/>
              <a:gd name="connsiteY479" fmla="*/ 4676000 h 6858000"/>
              <a:gd name="connsiteX480" fmla="*/ 4830100 w 7467600"/>
              <a:gd name="connsiteY480" fmla="*/ 4675554 h 6858000"/>
              <a:gd name="connsiteX481" fmla="*/ 4036318 w 7467600"/>
              <a:gd name="connsiteY481" fmla="*/ 4147013 h 6858000"/>
              <a:gd name="connsiteX482" fmla="*/ 3432098 w 7467600"/>
              <a:gd name="connsiteY482" fmla="*/ 3537312 h 6858000"/>
              <a:gd name="connsiteX483" fmla="*/ 3446761 w 7467600"/>
              <a:gd name="connsiteY483" fmla="*/ 3461278 h 6858000"/>
              <a:gd name="connsiteX484" fmla="*/ 4419733 w 7467600"/>
              <a:gd name="connsiteY484" fmla="*/ 3963555 h 6858000"/>
              <a:gd name="connsiteX485" fmla="*/ 4781371 w 7467600"/>
              <a:gd name="connsiteY485" fmla="*/ 4458604 h 6858000"/>
              <a:gd name="connsiteX486" fmla="*/ 4780440 w 7467600"/>
              <a:gd name="connsiteY486" fmla="*/ 4470290 h 6858000"/>
              <a:gd name="connsiteX487" fmla="*/ 4898954 w 7467600"/>
              <a:gd name="connsiteY487" fmla="*/ 4662092 h 6858000"/>
              <a:gd name="connsiteX488" fmla="*/ 4900699 w 7467600"/>
              <a:gd name="connsiteY488" fmla="*/ 4670867 h 6858000"/>
              <a:gd name="connsiteX489" fmla="*/ 5714511 w 7467600"/>
              <a:gd name="connsiteY489" fmla="*/ 4663483 h 6858000"/>
              <a:gd name="connsiteX490" fmla="*/ 5464793 w 7467600"/>
              <a:gd name="connsiteY490" fmla="*/ 4393556 h 6858000"/>
              <a:gd name="connsiteX491" fmla="*/ 5461897 w 7467600"/>
              <a:gd name="connsiteY491" fmla="*/ 4390879 h 6858000"/>
              <a:gd name="connsiteX492" fmla="*/ 4294126 w 7467600"/>
              <a:gd name="connsiteY492" fmla="*/ 3303048 h 6858000"/>
              <a:gd name="connsiteX493" fmla="*/ 4305321 w 7467600"/>
              <a:gd name="connsiteY493" fmla="*/ 3256953 h 6858000"/>
              <a:gd name="connsiteX494" fmla="*/ 4949299 w 7467600"/>
              <a:gd name="connsiteY494" fmla="*/ 3766336 h 6858000"/>
              <a:gd name="connsiteX495" fmla="*/ 5291452 w 7467600"/>
              <a:gd name="connsiteY495" fmla="*/ 4076801 h 6858000"/>
              <a:gd name="connsiteX496" fmla="*/ 5434998 w 7467600"/>
              <a:gd name="connsiteY496" fmla="*/ 4254100 h 6858000"/>
              <a:gd name="connsiteX497" fmla="*/ 5351015 w 7467600"/>
              <a:gd name="connsiteY497" fmla="*/ 3760989 h 6858000"/>
              <a:gd name="connsiteX498" fmla="*/ 5413780 w 7467600"/>
              <a:gd name="connsiteY498" fmla="*/ 2966265 h 6858000"/>
              <a:gd name="connsiteX499" fmla="*/ 5425627 w 7467600"/>
              <a:gd name="connsiteY499" fmla="*/ 2954192 h 6858000"/>
              <a:gd name="connsiteX500" fmla="*/ 6604735 w 7467600"/>
              <a:gd name="connsiteY500" fmla="*/ 2041381 h 6858000"/>
              <a:gd name="connsiteX501" fmla="*/ 7204487 w 7467600"/>
              <a:gd name="connsiteY501" fmla="*/ 2742112 h 6858000"/>
              <a:gd name="connsiteX502" fmla="*/ 7131592 w 7467600"/>
              <a:gd name="connsiteY502" fmla="*/ 2672096 h 6858000"/>
              <a:gd name="connsiteX503" fmla="*/ 6996344 w 7467600"/>
              <a:gd name="connsiteY503" fmla="*/ 2518310 h 6858000"/>
              <a:gd name="connsiteX504" fmla="*/ 6735495 w 7467600"/>
              <a:gd name="connsiteY504" fmla="*/ 2196890 h 6858000"/>
              <a:gd name="connsiteX505" fmla="*/ 6721901 w 7467600"/>
              <a:gd name="connsiteY505" fmla="*/ 2179274 h 6858000"/>
              <a:gd name="connsiteX506" fmla="*/ 6604735 w 7467600"/>
              <a:gd name="connsiteY506" fmla="*/ 2041381 h 6858000"/>
              <a:gd name="connsiteX507" fmla="*/ 6591670 w 7467600"/>
              <a:gd name="connsiteY507" fmla="*/ 1988277 h 6858000"/>
              <a:gd name="connsiteX508" fmla="*/ 6747349 w 7467600"/>
              <a:gd name="connsiteY508" fmla="*/ 2160069 h 6858000"/>
              <a:gd name="connsiteX509" fmla="*/ 6760943 w 7467600"/>
              <a:gd name="connsiteY509" fmla="*/ 2177686 h 6858000"/>
              <a:gd name="connsiteX510" fmla="*/ 7021065 w 7467600"/>
              <a:gd name="connsiteY510" fmla="*/ 2498102 h 6858000"/>
              <a:gd name="connsiteX511" fmla="*/ 7155223 w 7467600"/>
              <a:gd name="connsiteY511" fmla="*/ 2650386 h 6858000"/>
              <a:gd name="connsiteX512" fmla="*/ 7203167 w 7467600"/>
              <a:gd name="connsiteY512" fmla="*/ 2697288 h 6858000"/>
              <a:gd name="connsiteX513" fmla="*/ 6937703 w 7467600"/>
              <a:gd name="connsiteY513" fmla="*/ 2321981 h 6858000"/>
              <a:gd name="connsiteX514" fmla="*/ 6591670 w 7467600"/>
              <a:gd name="connsiteY514" fmla="*/ 1988277 h 6858000"/>
              <a:gd name="connsiteX515" fmla="*/ 5798671 w 7467600"/>
              <a:gd name="connsiteY515" fmla="*/ 1981601 h 6858000"/>
              <a:gd name="connsiteX516" fmla="*/ 5754709 w 7467600"/>
              <a:gd name="connsiteY516" fmla="*/ 2071454 h 6858000"/>
              <a:gd name="connsiteX517" fmla="*/ 5763044 w 7467600"/>
              <a:gd name="connsiteY517" fmla="*/ 2842206 h 6858000"/>
              <a:gd name="connsiteX518" fmla="*/ 5764974 w 7467600"/>
              <a:gd name="connsiteY518" fmla="*/ 2799609 h 6858000"/>
              <a:gd name="connsiteX519" fmla="*/ 5767665 w 7467600"/>
              <a:gd name="connsiteY519" fmla="*/ 2666409 h 6858000"/>
              <a:gd name="connsiteX520" fmla="*/ 5763055 w 7467600"/>
              <a:gd name="connsiteY520" fmla="*/ 2579705 h 6858000"/>
              <a:gd name="connsiteX521" fmla="*/ 5758079 w 7467600"/>
              <a:gd name="connsiteY521" fmla="*/ 2492508 h 6858000"/>
              <a:gd name="connsiteX522" fmla="*/ 5779325 w 7467600"/>
              <a:gd name="connsiteY522" fmla="*/ 2197069 h 6858000"/>
              <a:gd name="connsiteX523" fmla="*/ 5798671 w 7467600"/>
              <a:gd name="connsiteY523" fmla="*/ 1981601 h 6858000"/>
              <a:gd name="connsiteX524" fmla="*/ 5829202 w 7467600"/>
              <a:gd name="connsiteY524" fmla="*/ 1971679 h 6858000"/>
              <a:gd name="connsiteX525" fmla="*/ 5809558 w 7467600"/>
              <a:gd name="connsiteY525" fmla="*/ 2198043 h 6858000"/>
              <a:gd name="connsiteX526" fmla="*/ 5788653 w 7467600"/>
              <a:gd name="connsiteY526" fmla="*/ 2489430 h 6858000"/>
              <a:gd name="connsiteX527" fmla="*/ 5793439 w 7467600"/>
              <a:gd name="connsiteY527" fmla="*/ 2575235 h 6858000"/>
              <a:gd name="connsiteX528" fmla="*/ 5796837 w 7467600"/>
              <a:gd name="connsiteY528" fmla="*/ 2637633 h 6858000"/>
              <a:gd name="connsiteX529" fmla="*/ 5818614 w 7467600"/>
              <a:gd name="connsiteY529" fmla="*/ 2473055 h 6858000"/>
              <a:gd name="connsiteX530" fmla="*/ 5829202 w 7467600"/>
              <a:gd name="connsiteY530" fmla="*/ 1971679 h 6858000"/>
              <a:gd name="connsiteX531" fmla="*/ 5911389 w 7467600"/>
              <a:gd name="connsiteY531" fmla="*/ 1898371 h 6858000"/>
              <a:gd name="connsiteX532" fmla="*/ 6237627 w 7467600"/>
              <a:gd name="connsiteY532" fmla="*/ 2231921 h 6858000"/>
              <a:gd name="connsiteX533" fmla="*/ 5911389 w 7467600"/>
              <a:gd name="connsiteY533" fmla="*/ 1898371 h 6858000"/>
              <a:gd name="connsiteX534" fmla="*/ 6944437 w 7467600"/>
              <a:gd name="connsiteY534" fmla="*/ 1575402 h 6858000"/>
              <a:gd name="connsiteX535" fmla="*/ 6304730 w 7467600"/>
              <a:gd name="connsiteY535" fmla="*/ 1766654 h 6858000"/>
              <a:gd name="connsiteX536" fmla="*/ 6944437 w 7467600"/>
              <a:gd name="connsiteY536" fmla="*/ 1575402 h 6858000"/>
              <a:gd name="connsiteX537" fmla="*/ 7019523 w 7467600"/>
              <a:gd name="connsiteY537" fmla="*/ 1519450 h 6858000"/>
              <a:gd name="connsiteX538" fmla="*/ 6298091 w 7467600"/>
              <a:gd name="connsiteY538" fmla="*/ 1737122 h 6858000"/>
              <a:gd name="connsiteX539" fmla="*/ 7019523 w 7467600"/>
              <a:gd name="connsiteY539" fmla="*/ 1519450 h 6858000"/>
              <a:gd name="connsiteX540" fmla="*/ 2399523 w 7467600"/>
              <a:gd name="connsiteY540" fmla="*/ 1428234 h 6858000"/>
              <a:gd name="connsiteX541" fmla="*/ 2224982 w 7467600"/>
              <a:gd name="connsiteY541" fmla="*/ 1826201 h 6858000"/>
              <a:gd name="connsiteX542" fmla="*/ 2096099 w 7467600"/>
              <a:gd name="connsiteY542" fmla="*/ 2345900 h 6858000"/>
              <a:gd name="connsiteX543" fmla="*/ 2283317 w 7467600"/>
              <a:gd name="connsiteY543" fmla="*/ 1796925 h 6858000"/>
              <a:gd name="connsiteX544" fmla="*/ 2399523 w 7467600"/>
              <a:gd name="connsiteY544" fmla="*/ 1428234 h 6858000"/>
              <a:gd name="connsiteX545" fmla="*/ 2448558 w 7467600"/>
              <a:gd name="connsiteY545" fmla="*/ 1373435 h 6858000"/>
              <a:gd name="connsiteX546" fmla="*/ 2312521 w 7467600"/>
              <a:gd name="connsiteY546" fmla="*/ 1806140 h 6858000"/>
              <a:gd name="connsiteX547" fmla="*/ 2127533 w 7467600"/>
              <a:gd name="connsiteY547" fmla="*/ 2348380 h 6858000"/>
              <a:gd name="connsiteX548" fmla="*/ 2358080 w 7467600"/>
              <a:gd name="connsiteY548" fmla="*/ 1866134 h 6858000"/>
              <a:gd name="connsiteX549" fmla="*/ 2407436 w 7467600"/>
              <a:gd name="connsiteY549" fmla="*/ 1651070 h 6858000"/>
              <a:gd name="connsiteX550" fmla="*/ 2448558 w 7467600"/>
              <a:gd name="connsiteY550" fmla="*/ 1373435 h 6858000"/>
              <a:gd name="connsiteX551" fmla="*/ 278707 w 7467600"/>
              <a:gd name="connsiteY551" fmla="*/ 1352270 h 6858000"/>
              <a:gd name="connsiteX552" fmla="*/ 321570 w 7467600"/>
              <a:gd name="connsiteY552" fmla="*/ 1861610 h 6858000"/>
              <a:gd name="connsiteX553" fmla="*/ 294281 w 7467600"/>
              <a:gd name="connsiteY553" fmla="*/ 1440658 h 6858000"/>
              <a:gd name="connsiteX554" fmla="*/ 278707 w 7467600"/>
              <a:gd name="connsiteY554" fmla="*/ 1352270 h 6858000"/>
              <a:gd name="connsiteX555" fmla="*/ 1423821 w 7467600"/>
              <a:gd name="connsiteY555" fmla="*/ 1351958 h 6858000"/>
              <a:gd name="connsiteX556" fmla="*/ 1638521 w 7467600"/>
              <a:gd name="connsiteY556" fmla="*/ 1908470 h 6858000"/>
              <a:gd name="connsiteX557" fmla="*/ 1754199 w 7467600"/>
              <a:gd name="connsiteY557" fmla="*/ 2149284 h 6858000"/>
              <a:gd name="connsiteX558" fmla="*/ 1908359 w 7467600"/>
              <a:gd name="connsiteY558" fmla="*/ 2364988 h 6858000"/>
              <a:gd name="connsiteX559" fmla="*/ 1647661 w 7467600"/>
              <a:gd name="connsiteY559" fmla="*/ 1825945 h 6858000"/>
              <a:gd name="connsiteX560" fmla="*/ 1423821 w 7467600"/>
              <a:gd name="connsiteY560" fmla="*/ 1351958 h 6858000"/>
              <a:gd name="connsiteX561" fmla="*/ 1431890 w 7467600"/>
              <a:gd name="connsiteY561" fmla="*/ 1306475 h 6858000"/>
              <a:gd name="connsiteX562" fmla="*/ 1507597 w 7467600"/>
              <a:gd name="connsiteY562" fmla="*/ 1446132 h 6858000"/>
              <a:gd name="connsiteX563" fmla="*/ 1674586 w 7467600"/>
              <a:gd name="connsiteY563" fmla="*/ 1813832 h 6858000"/>
              <a:gd name="connsiteX564" fmla="*/ 1815950 w 7467600"/>
              <a:gd name="connsiteY564" fmla="*/ 2128564 h 6858000"/>
              <a:gd name="connsiteX565" fmla="*/ 1984242 w 7467600"/>
              <a:gd name="connsiteY565" fmla="*/ 2430829 h 6858000"/>
              <a:gd name="connsiteX566" fmla="*/ 2014023 w 7467600"/>
              <a:gd name="connsiteY566" fmla="*/ 2450995 h 6858000"/>
              <a:gd name="connsiteX567" fmla="*/ 1747337 w 7467600"/>
              <a:gd name="connsiteY567" fmla="*/ 1855264 h 6858000"/>
              <a:gd name="connsiteX568" fmla="*/ 1533749 w 7467600"/>
              <a:gd name="connsiteY568" fmla="*/ 1478656 h 6858000"/>
              <a:gd name="connsiteX569" fmla="*/ 1431890 w 7467600"/>
              <a:gd name="connsiteY569" fmla="*/ 1306475 h 6858000"/>
              <a:gd name="connsiteX570" fmla="*/ 5052692 w 7467600"/>
              <a:gd name="connsiteY570" fmla="*/ 1292994 h 6858000"/>
              <a:gd name="connsiteX571" fmla="*/ 5200661 w 7467600"/>
              <a:gd name="connsiteY571" fmla="*/ 1635186 h 6858000"/>
              <a:gd name="connsiteX572" fmla="*/ 5297138 w 7467600"/>
              <a:gd name="connsiteY572" fmla="*/ 1906351 h 6858000"/>
              <a:gd name="connsiteX573" fmla="*/ 5052692 w 7467600"/>
              <a:gd name="connsiteY573" fmla="*/ 1292994 h 6858000"/>
              <a:gd name="connsiteX574" fmla="*/ 5009948 w 7467600"/>
              <a:gd name="connsiteY574" fmla="*/ 1273619 h 6858000"/>
              <a:gd name="connsiteX575" fmla="*/ 5121777 w 7467600"/>
              <a:gd name="connsiteY575" fmla="*/ 1654213 h 6858000"/>
              <a:gd name="connsiteX576" fmla="*/ 5293545 w 7467600"/>
              <a:gd name="connsiteY576" fmla="*/ 2072247 h 6858000"/>
              <a:gd name="connsiteX577" fmla="*/ 5294042 w 7467600"/>
              <a:gd name="connsiteY577" fmla="*/ 2065019 h 6858000"/>
              <a:gd name="connsiteX578" fmla="*/ 5171936 w 7467600"/>
              <a:gd name="connsiteY578" fmla="*/ 1647613 h 6858000"/>
              <a:gd name="connsiteX579" fmla="*/ 5009948 w 7467600"/>
              <a:gd name="connsiteY579" fmla="*/ 1273619 h 6858000"/>
              <a:gd name="connsiteX580" fmla="*/ 655236 w 7467600"/>
              <a:gd name="connsiteY580" fmla="*/ 1268632 h 6858000"/>
              <a:gd name="connsiteX581" fmla="*/ 839521 w 7467600"/>
              <a:gd name="connsiteY581" fmla="*/ 1685315 h 6858000"/>
              <a:gd name="connsiteX582" fmla="*/ 1109416 w 7467600"/>
              <a:gd name="connsiteY582" fmla="*/ 2061663 h 6858000"/>
              <a:gd name="connsiteX583" fmla="*/ 1298300 w 7467600"/>
              <a:gd name="connsiteY583" fmla="*/ 2247742 h 6858000"/>
              <a:gd name="connsiteX584" fmla="*/ 1125871 w 7467600"/>
              <a:gd name="connsiteY584" fmla="*/ 1989513 h 6858000"/>
              <a:gd name="connsiteX585" fmla="*/ 981574 w 7467600"/>
              <a:gd name="connsiteY585" fmla="*/ 1783157 h 6858000"/>
              <a:gd name="connsiteX586" fmla="*/ 922198 w 7467600"/>
              <a:gd name="connsiteY586" fmla="*/ 1677437 h 6858000"/>
              <a:gd name="connsiteX587" fmla="*/ 869293 w 7467600"/>
              <a:gd name="connsiteY587" fmla="*/ 1583214 h 6858000"/>
              <a:gd name="connsiteX588" fmla="*/ 751431 w 7467600"/>
              <a:gd name="connsiteY588" fmla="*/ 1405731 h 6858000"/>
              <a:gd name="connsiteX589" fmla="*/ 655236 w 7467600"/>
              <a:gd name="connsiteY589" fmla="*/ 1268632 h 6858000"/>
              <a:gd name="connsiteX590" fmla="*/ 6516292 w 7467600"/>
              <a:gd name="connsiteY590" fmla="*/ 1263064 h 6858000"/>
              <a:gd name="connsiteX591" fmla="*/ 5736320 w 7467600"/>
              <a:gd name="connsiteY591" fmla="*/ 1501803 h 6858000"/>
              <a:gd name="connsiteX592" fmla="*/ 6516292 w 7467600"/>
              <a:gd name="connsiteY592" fmla="*/ 1263064 h 6858000"/>
              <a:gd name="connsiteX593" fmla="*/ 291466 w 7467600"/>
              <a:gd name="connsiteY593" fmla="*/ 1250369 h 6858000"/>
              <a:gd name="connsiteX594" fmla="*/ 323180 w 7467600"/>
              <a:gd name="connsiteY594" fmla="*/ 1435283 h 6858000"/>
              <a:gd name="connsiteX595" fmla="*/ 349381 w 7467600"/>
              <a:gd name="connsiteY595" fmla="*/ 1875041 h 6858000"/>
              <a:gd name="connsiteX596" fmla="*/ 374363 w 7467600"/>
              <a:gd name="connsiteY596" fmla="*/ 1506494 h 6858000"/>
              <a:gd name="connsiteX597" fmla="*/ 302168 w 7467600"/>
              <a:gd name="connsiteY597" fmla="*/ 1274495 h 6858000"/>
              <a:gd name="connsiteX598" fmla="*/ 291466 w 7467600"/>
              <a:gd name="connsiteY598" fmla="*/ 1250369 h 6858000"/>
              <a:gd name="connsiteX599" fmla="*/ 678222 w 7467600"/>
              <a:gd name="connsiteY599" fmla="*/ 1248670 h 6858000"/>
              <a:gd name="connsiteX600" fmla="*/ 775536 w 7467600"/>
              <a:gd name="connsiteY600" fmla="*/ 1388015 h 6858000"/>
              <a:gd name="connsiteX601" fmla="*/ 894529 w 7467600"/>
              <a:gd name="connsiteY601" fmla="*/ 1567739 h 6858000"/>
              <a:gd name="connsiteX602" fmla="*/ 948000 w 7467600"/>
              <a:gd name="connsiteY602" fmla="*/ 1663088 h 6858000"/>
              <a:gd name="connsiteX603" fmla="*/ 1006812 w 7467600"/>
              <a:gd name="connsiteY603" fmla="*/ 1767683 h 6858000"/>
              <a:gd name="connsiteX604" fmla="*/ 1149133 w 7467600"/>
              <a:gd name="connsiteY604" fmla="*/ 1971513 h 6858000"/>
              <a:gd name="connsiteX605" fmla="*/ 1333952 w 7467600"/>
              <a:gd name="connsiteY605" fmla="*/ 2251620 h 6858000"/>
              <a:gd name="connsiteX606" fmla="*/ 1337329 w 7467600"/>
              <a:gd name="connsiteY606" fmla="*/ 2258350 h 6858000"/>
              <a:gd name="connsiteX607" fmla="*/ 1014726 w 7467600"/>
              <a:gd name="connsiteY607" fmla="*/ 1615556 h 6858000"/>
              <a:gd name="connsiteX608" fmla="*/ 678222 w 7467600"/>
              <a:gd name="connsiteY608" fmla="*/ 1248670 h 6858000"/>
              <a:gd name="connsiteX609" fmla="*/ 6691602 w 7467600"/>
              <a:gd name="connsiteY609" fmla="*/ 1140573 h 6858000"/>
              <a:gd name="connsiteX610" fmla="*/ 6571100 w 7467600"/>
              <a:gd name="connsiteY610" fmla="*/ 1183662 h 6858000"/>
              <a:gd name="connsiteX611" fmla="*/ 6241687 w 7467600"/>
              <a:gd name="connsiteY611" fmla="*/ 1257600 h 6858000"/>
              <a:gd name="connsiteX612" fmla="*/ 5693009 w 7467600"/>
              <a:gd name="connsiteY612" fmla="*/ 1478256 h 6858000"/>
              <a:gd name="connsiteX613" fmla="*/ 6548420 w 7467600"/>
              <a:gd name="connsiteY613" fmla="*/ 1214599 h 6858000"/>
              <a:gd name="connsiteX614" fmla="*/ 6605473 w 7467600"/>
              <a:gd name="connsiteY614" fmla="*/ 1184686 h 6858000"/>
              <a:gd name="connsiteX615" fmla="*/ 6691602 w 7467600"/>
              <a:gd name="connsiteY615" fmla="*/ 1140573 h 6858000"/>
              <a:gd name="connsiteX616" fmla="*/ 4002475 w 7467600"/>
              <a:gd name="connsiteY616" fmla="*/ 1037802 h 6858000"/>
              <a:gd name="connsiteX617" fmla="*/ 4000324 w 7467600"/>
              <a:gd name="connsiteY617" fmla="*/ 1039362 h 6858000"/>
              <a:gd name="connsiteX618" fmla="*/ 4002862 w 7467600"/>
              <a:gd name="connsiteY618" fmla="*/ 1042866 h 6858000"/>
              <a:gd name="connsiteX619" fmla="*/ 4002475 w 7467600"/>
              <a:gd name="connsiteY619" fmla="*/ 1037802 h 6858000"/>
              <a:gd name="connsiteX620" fmla="*/ 506322 w 7467600"/>
              <a:gd name="connsiteY620" fmla="*/ 1020997 h 6858000"/>
              <a:gd name="connsiteX621" fmla="*/ 533068 w 7467600"/>
              <a:gd name="connsiteY621" fmla="*/ 1029409 h 6858000"/>
              <a:gd name="connsiteX622" fmla="*/ 1232525 w 7467600"/>
              <a:gd name="connsiteY622" fmla="*/ 1804675 h 6858000"/>
              <a:gd name="connsiteX623" fmla="*/ 1388858 w 7467600"/>
              <a:gd name="connsiteY623" fmla="*/ 2368011 h 6858000"/>
              <a:gd name="connsiteX624" fmla="*/ 1384098 w 7467600"/>
              <a:gd name="connsiteY624" fmla="*/ 2378125 h 6858000"/>
              <a:gd name="connsiteX625" fmla="*/ 1425393 w 7467600"/>
              <a:gd name="connsiteY625" fmla="*/ 2589124 h 6858000"/>
              <a:gd name="connsiteX626" fmla="*/ 1424001 w 7467600"/>
              <a:gd name="connsiteY626" fmla="*/ 2597541 h 6858000"/>
              <a:gd name="connsiteX627" fmla="*/ 2152729 w 7467600"/>
              <a:gd name="connsiteY627" fmla="*/ 2864487 h 6858000"/>
              <a:gd name="connsiteX628" fmla="*/ 2020609 w 7467600"/>
              <a:gd name="connsiteY628" fmla="*/ 2539671 h 6858000"/>
              <a:gd name="connsiteX629" fmla="*/ 2018920 w 7467600"/>
              <a:gd name="connsiteY629" fmla="*/ 2536309 h 6858000"/>
              <a:gd name="connsiteX630" fmla="*/ 1342441 w 7467600"/>
              <a:gd name="connsiteY630" fmla="*/ 1173017 h 6858000"/>
              <a:gd name="connsiteX631" fmla="*/ 1367925 w 7467600"/>
              <a:gd name="connsiteY631" fmla="*/ 1135648 h 6858000"/>
              <a:gd name="connsiteX632" fmla="*/ 1771401 w 7467600"/>
              <a:gd name="connsiteY632" fmla="*/ 1806673 h 6858000"/>
              <a:gd name="connsiteX633" fmla="*/ 1972385 w 7467600"/>
              <a:gd name="connsiteY633" fmla="*/ 2198735 h 6858000"/>
              <a:gd name="connsiteX634" fmla="*/ 2040892 w 7467600"/>
              <a:gd name="connsiteY634" fmla="*/ 2405205 h 6858000"/>
              <a:gd name="connsiteX635" fmla="*/ 2131689 w 7467600"/>
              <a:gd name="connsiteY635" fmla="*/ 1936926 h 6858000"/>
              <a:gd name="connsiteX636" fmla="*/ 2454820 w 7467600"/>
              <a:gd name="connsiteY636" fmla="*/ 1248808 h 6858000"/>
              <a:gd name="connsiteX637" fmla="*/ 2492512 w 7467600"/>
              <a:gd name="connsiteY637" fmla="*/ 1302920 h 6858000"/>
              <a:gd name="connsiteX638" fmla="*/ 2081216 w 7467600"/>
              <a:gd name="connsiteY638" fmla="*/ 2527513 h 6858000"/>
              <a:gd name="connsiteX639" fmla="*/ 2081211 w 7467600"/>
              <a:gd name="connsiteY639" fmla="*/ 2528916 h 6858000"/>
              <a:gd name="connsiteX640" fmla="*/ 2199067 w 7467600"/>
              <a:gd name="connsiteY640" fmla="*/ 2884061 h 6858000"/>
              <a:gd name="connsiteX641" fmla="*/ 3192586 w 7467600"/>
              <a:gd name="connsiteY641" fmla="*/ 3411496 h 6858000"/>
              <a:gd name="connsiteX642" fmla="*/ 3182620 w 7467600"/>
              <a:gd name="connsiteY642" fmla="*/ 3483279 h 6858000"/>
              <a:gd name="connsiteX643" fmla="*/ 2435119 w 7467600"/>
              <a:gd name="connsiteY643" fmla="*/ 3080173 h 6858000"/>
              <a:gd name="connsiteX644" fmla="*/ 2410152 w 7467600"/>
              <a:gd name="connsiteY644" fmla="*/ 3063751 h 6858000"/>
              <a:gd name="connsiteX645" fmla="*/ 2408099 w 7467600"/>
              <a:gd name="connsiteY645" fmla="*/ 3064403 h 6858000"/>
              <a:gd name="connsiteX646" fmla="*/ 2407218 w 7467600"/>
              <a:gd name="connsiteY646" fmla="*/ 3070324 h 6858000"/>
              <a:gd name="connsiteX647" fmla="*/ 2380138 w 7467600"/>
              <a:gd name="connsiteY647" fmla="*/ 3099341 h 6858000"/>
              <a:gd name="connsiteX648" fmla="*/ 1765923 w 7467600"/>
              <a:gd name="connsiteY648" fmla="*/ 3581043 h 6858000"/>
              <a:gd name="connsiteX649" fmla="*/ 1702258 w 7467600"/>
              <a:gd name="connsiteY649" fmla="*/ 3612286 h 6858000"/>
              <a:gd name="connsiteX650" fmla="*/ 1538370 w 7467600"/>
              <a:gd name="connsiteY650" fmla="*/ 3811804 h 6858000"/>
              <a:gd name="connsiteX651" fmla="*/ 542867 w 7467600"/>
              <a:gd name="connsiteY651" fmla="*/ 4944092 h 6858000"/>
              <a:gd name="connsiteX652" fmla="*/ 515800 w 7467600"/>
              <a:gd name="connsiteY652" fmla="*/ 4862180 h 6858000"/>
              <a:gd name="connsiteX653" fmla="*/ 909145 w 7467600"/>
              <a:gd name="connsiteY653" fmla="*/ 4199225 h 6858000"/>
              <a:gd name="connsiteX654" fmla="*/ 1214067 w 7467600"/>
              <a:gd name="connsiteY654" fmla="*/ 3908561 h 6858000"/>
              <a:gd name="connsiteX655" fmla="*/ 640967 w 7467600"/>
              <a:gd name="connsiteY655" fmla="*/ 4105601 h 6858000"/>
              <a:gd name="connsiteX656" fmla="*/ 112563 w 7467600"/>
              <a:gd name="connsiteY656" fmla="*/ 4396952 h 6858000"/>
              <a:gd name="connsiteX657" fmla="*/ 0 w 7467600"/>
              <a:gd name="connsiteY657" fmla="*/ 4466006 h 6858000"/>
              <a:gd name="connsiteX658" fmla="*/ 0 w 7467600"/>
              <a:gd name="connsiteY658" fmla="*/ 4233763 h 6858000"/>
              <a:gd name="connsiteX659" fmla="*/ 36881 w 7467600"/>
              <a:gd name="connsiteY659" fmla="*/ 4200118 h 6858000"/>
              <a:gd name="connsiteX660" fmla="*/ 910534 w 7467600"/>
              <a:gd name="connsiteY660" fmla="*/ 3629753 h 6858000"/>
              <a:gd name="connsiteX661" fmla="*/ 1578717 w 7467600"/>
              <a:gd name="connsiteY661" fmla="*/ 3575982 h 6858000"/>
              <a:gd name="connsiteX662" fmla="*/ 2338780 w 7467600"/>
              <a:gd name="connsiteY662" fmla="*/ 3033725 h 6858000"/>
              <a:gd name="connsiteX663" fmla="*/ 1807991 w 7467600"/>
              <a:gd name="connsiteY663" fmla="*/ 2807184 h 6858000"/>
              <a:gd name="connsiteX664" fmla="*/ 1416358 w 7467600"/>
              <a:gd name="connsiteY664" fmla="*/ 3112571 h 6858000"/>
              <a:gd name="connsiteX665" fmla="*/ 939066 w 7467600"/>
              <a:gd name="connsiteY665" fmla="*/ 3378798 h 6858000"/>
              <a:gd name="connsiteX666" fmla="*/ 115099 w 7467600"/>
              <a:gd name="connsiteY666" fmla="*/ 3607650 h 6858000"/>
              <a:gd name="connsiteX667" fmla="*/ 97284 w 7467600"/>
              <a:gd name="connsiteY667" fmla="*/ 3520393 h 6858000"/>
              <a:gd name="connsiteX668" fmla="*/ 922050 w 7467600"/>
              <a:gd name="connsiteY668" fmla="*/ 3074867 h 6858000"/>
              <a:gd name="connsiteX669" fmla="*/ 1405265 w 7467600"/>
              <a:gd name="connsiteY669" fmla="*/ 3016319 h 6858000"/>
              <a:gd name="connsiteX670" fmla="*/ 1407512 w 7467600"/>
              <a:gd name="connsiteY670" fmla="*/ 3018001 h 6858000"/>
              <a:gd name="connsiteX671" fmla="*/ 1726266 w 7467600"/>
              <a:gd name="connsiteY671" fmla="*/ 2777274 h 6858000"/>
              <a:gd name="connsiteX672" fmla="*/ 625390 w 7467600"/>
              <a:gd name="connsiteY672" fmla="*/ 2514541 h 6858000"/>
              <a:gd name="connsiteX673" fmla="*/ 619799 w 7467600"/>
              <a:gd name="connsiteY673" fmla="*/ 2527180 h 6858000"/>
              <a:gd name="connsiteX674" fmla="*/ 310030 w 7467600"/>
              <a:gd name="connsiteY674" fmla="*/ 2771818 h 6858000"/>
              <a:gd name="connsiteX675" fmla="*/ 173877 w 7467600"/>
              <a:gd name="connsiteY675" fmla="*/ 2937056 h 6858000"/>
              <a:gd name="connsiteX676" fmla="*/ 77889 w 7467600"/>
              <a:gd name="connsiteY676" fmla="*/ 3138440 h 6858000"/>
              <a:gd name="connsiteX677" fmla="*/ 0 w 7467600"/>
              <a:gd name="connsiteY677" fmla="*/ 3271395 h 6858000"/>
              <a:gd name="connsiteX678" fmla="*/ 0 w 7467600"/>
              <a:gd name="connsiteY678" fmla="*/ 3153002 h 6858000"/>
              <a:gd name="connsiteX679" fmla="*/ 2386 w 7467600"/>
              <a:gd name="connsiteY679" fmla="*/ 3149203 h 6858000"/>
              <a:gd name="connsiteX680" fmla="*/ 89753 w 7467600"/>
              <a:gd name="connsiteY680" fmla="*/ 2987702 h 6858000"/>
              <a:gd name="connsiteX681" fmla="*/ 76869 w 7467600"/>
              <a:gd name="connsiteY681" fmla="*/ 3005404 h 6858000"/>
              <a:gd name="connsiteX682" fmla="*/ 32049 w 7467600"/>
              <a:gd name="connsiteY682" fmla="*/ 3065814 h 6858000"/>
              <a:gd name="connsiteX683" fmla="*/ 0 w 7467600"/>
              <a:gd name="connsiteY683" fmla="*/ 3108744 h 6858000"/>
              <a:gd name="connsiteX684" fmla="*/ 0 w 7467600"/>
              <a:gd name="connsiteY684" fmla="*/ 3058059 h 6858000"/>
              <a:gd name="connsiteX685" fmla="*/ 7610 w 7467600"/>
              <a:gd name="connsiteY685" fmla="*/ 3047889 h 6858000"/>
              <a:gd name="connsiteX686" fmla="*/ 52419 w 7467600"/>
              <a:gd name="connsiteY686" fmla="*/ 2987479 h 6858000"/>
              <a:gd name="connsiteX687" fmla="*/ 59142 w 7467600"/>
              <a:gd name="connsiteY687" fmla="*/ 2978488 h 6858000"/>
              <a:gd name="connsiteX688" fmla="*/ 0 w 7467600"/>
              <a:gd name="connsiteY688" fmla="*/ 3015334 h 6858000"/>
              <a:gd name="connsiteX689" fmla="*/ 0 w 7467600"/>
              <a:gd name="connsiteY689" fmla="*/ 2914286 h 6858000"/>
              <a:gd name="connsiteX690" fmla="*/ 36383 w 7467600"/>
              <a:gd name="connsiteY690" fmla="*/ 2901128 h 6858000"/>
              <a:gd name="connsiteX691" fmla="*/ 156329 w 7467600"/>
              <a:gd name="connsiteY691" fmla="*/ 2840533 h 6858000"/>
              <a:gd name="connsiteX692" fmla="*/ 358355 w 7467600"/>
              <a:gd name="connsiteY692" fmla="*/ 2620471 h 6858000"/>
              <a:gd name="connsiteX693" fmla="*/ 510577 w 7467600"/>
              <a:gd name="connsiteY693" fmla="*/ 2501244 h 6858000"/>
              <a:gd name="connsiteX694" fmla="*/ 211967 w 7467600"/>
              <a:gd name="connsiteY694" fmla="*/ 2479171 h 6858000"/>
              <a:gd name="connsiteX695" fmla="*/ 0 w 7467600"/>
              <a:gd name="connsiteY695" fmla="*/ 2476398 h 6858000"/>
              <a:gd name="connsiteX696" fmla="*/ 0 w 7467600"/>
              <a:gd name="connsiteY696" fmla="*/ 2389189 h 6858000"/>
              <a:gd name="connsiteX697" fmla="*/ 103062 w 7467600"/>
              <a:gd name="connsiteY697" fmla="*/ 2389518 h 6858000"/>
              <a:gd name="connsiteX698" fmla="*/ 510734 w 7467600"/>
              <a:gd name="connsiteY698" fmla="*/ 2416201 h 6858000"/>
              <a:gd name="connsiteX699" fmla="*/ 279257 w 7467600"/>
              <a:gd name="connsiteY699" fmla="*/ 2092102 h 6858000"/>
              <a:gd name="connsiteX700" fmla="*/ 65265 w 7467600"/>
              <a:gd name="connsiteY700" fmla="*/ 2006049 h 6858000"/>
              <a:gd name="connsiteX701" fmla="*/ 0 w 7467600"/>
              <a:gd name="connsiteY701" fmla="*/ 1982532 h 6858000"/>
              <a:gd name="connsiteX702" fmla="*/ 0 w 7467600"/>
              <a:gd name="connsiteY702" fmla="*/ 1912789 h 6858000"/>
              <a:gd name="connsiteX703" fmla="*/ 97460 w 7467600"/>
              <a:gd name="connsiteY703" fmla="*/ 1953725 h 6858000"/>
              <a:gd name="connsiteX704" fmla="*/ 221272 w 7467600"/>
              <a:gd name="connsiteY704" fmla="*/ 1980766 h 6858000"/>
              <a:gd name="connsiteX705" fmla="*/ 116765 w 7467600"/>
              <a:gd name="connsiteY705" fmla="*/ 1911033 h 6858000"/>
              <a:gd name="connsiteX706" fmla="*/ 16405 w 7467600"/>
              <a:gd name="connsiteY706" fmla="*/ 1803412 h 6858000"/>
              <a:gd name="connsiteX707" fmla="*/ 0 w 7467600"/>
              <a:gd name="connsiteY707" fmla="*/ 1784777 h 6858000"/>
              <a:gd name="connsiteX708" fmla="*/ 0 w 7467600"/>
              <a:gd name="connsiteY708" fmla="*/ 1740082 h 6858000"/>
              <a:gd name="connsiteX709" fmla="*/ 39394 w 7467600"/>
              <a:gd name="connsiteY709" fmla="*/ 1784856 h 6858000"/>
              <a:gd name="connsiteX710" fmla="*/ 135813 w 7467600"/>
              <a:gd name="connsiteY710" fmla="*/ 1888838 h 6858000"/>
              <a:gd name="connsiteX711" fmla="*/ 242575 w 7467600"/>
              <a:gd name="connsiteY711" fmla="*/ 1958841 h 6858000"/>
              <a:gd name="connsiteX712" fmla="*/ 82197 w 7467600"/>
              <a:gd name="connsiteY712" fmla="*/ 1754826 h 6858000"/>
              <a:gd name="connsiteX713" fmla="*/ 0 w 7467600"/>
              <a:gd name="connsiteY713" fmla="*/ 1679650 h 6858000"/>
              <a:gd name="connsiteX714" fmla="*/ 0 w 7467600"/>
              <a:gd name="connsiteY714" fmla="*/ 1602463 h 6858000"/>
              <a:gd name="connsiteX715" fmla="*/ 84689 w 7467600"/>
              <a:gd name="connsiteY715" fmla="*/ 1677442 h 6858000"/>
              <a:gd name="connsiteX716" fmla="*/ 298437 w 7467600"/>
              <a:gd name="connsiteY716" fmla="*/ 1968019 h 6858000"/>
              <a:gd name="connsiteX717" fmla="*/ 227269 w 7467600"/>
              <a:gd name="connsiteY717" fmla="*/ 1114064 h 6858000"/>
              <a:gd name="connsiteX718" fmla="*/ 248003 w 7467600"/>
              <a:gd name="connsiteY718" fmla="*/ 1089613 h 6858000"/>
              <a:gd name="connsiteX719" fmla="*/ 427020 w 7467600"/>
              <a:gd name="connsiteY719" fmla="*/ 1619803 h 6858000"/>
              <a:gd name="connsiteX720" fmla="*/ 340345 w 7467600"/>
              <a:gd name="connsiteY720" fmla="*/ 2027739 h 6858000"/>
              <a:gd name="connsiteX721" fmla="*/ 360865 w 7467600"/>
              <a:gd name="connsiteY721" fmla="*/ 2044827 h 6858000"/>
              <a:gd name="connsiteX722" fmla="*/ 560414 w 7467600"/>
              <a:gd name="connsiteY722" fmla="*/ 2421457 h 6858000"/>
              <a:gd name="connsiteX723" fmla="*/ 1359703 w 7467600"/>
              <a:gd name="connsiteY723" fmla="*/ 2578554 h 6858000"/>
              <a:gd name="connsiteX724" fmla="*/ 1359422 w 7467600"/>
              <a:gd name="connsiteY724" fmla="*/ 2577994 h 6858000"/>
              <a:gd name="connsiteX725" fmla="*/ 828701 w 7467600"/>
              <a:gd name="connsiteY725" fmla="*/ 1839520 h 6858000"/>
              <a:gd name="connsiteX726" fmla="*/ 494427 w 7467600"/>
              <a:gd name="connsiteY726" fmla="*/ 1092333 h 6858000"/>
              <a:gd name="connsiteX727" fmla="*/ 506322 w 7467600"/>
              <a:gd name="connsiteY727" fmla="*/ 1020997 h 6858000"/>
              <a:gd name="connsiteX728" fmla="*/ 4570198 w 7467600"/>
              <a:gd name="connsiteY728" fmla="*/ 978081 h 6858000"/>
              <a:gd name="connsiteX729" fmla="*/ 4523691 w 7467600"/>
              <a:gd name="connsiteY729" fmla="*/ 1127776 h 6858000"/>
              <a:gd name="connsiteX730" fmla="*/ 4509875 w 7467600"/>
              <a:gd name="connsiteY730" fmla="*/ 1167552 h 6858000"/>
              <a:gd name="connsiteX731" fmla="*/ 4478168 w 7467600"/>
              <a:gd name="connsiteY731" fmla="*/ 1260735 h 6858000"/>
              <a:gd name="connsiteX732" fmla="*/ 4409309 w 7467600"/>
              <a:gd name="connsiteY732" fmla="*/ 1666996 h 6858000"/>
              <a:gd name="connsiteX733" fmla="*/ 4370031 w 7467600"/>
              <a:gd name="connsiteY733" fmla="*/ 1955666 h 6858000"/>
              <a:gd name="connsiteX734" fmla="*/ 4570198 w 7467600"/>
              <a:gd name="connsiteY734" fmla="*/ 978081 h 6858000"/>
              <a:gd name="connsiteX735" fmla="*/ 4557898 w 7467600"/>
              <a:gd name="connsiteY735" fmla="*/ 900011 h 6858000"/>
              <a:gd name="connsiteX736" fmla="*/ 4344840 w 7467600"/>
              <a:gd name="connsiteY736" fmla="*/ 1922038 h 6858000"/>
              <a:gd name="connsiteX737" fmla="*/ 4378710 w 7467600"/>
              <a:gd name="connsiteY737" fmla="*/ 1665516 h 6858000"/>
              <a:gd name="connsiteX738" fmla="*/ 4448798 w 7467600"/>
              <a:gd name="connsiteY738" fmla="*/ 1253024 h 6858000"/>
              <a:gd name="connsiteX739" fmla="*/ 4480315 w 7467600"/>
              <a:gd name="connsiteY739" fmla="*/ 1158454 h 6858000"/>
              <a:gd name="connsiteX740" fmla="*/ 4494133 w 7467600"/>
              <a:gd name="connsiteY740" fmla="*/ 1118676 h 6858000"/>
              <a:gd name="connsiteX741" fmla="*/ 4557898 w 7467600"/>
              <a:gd name="connsiteY741" fmla="*/ 900011 h 6858000"/>
              <a:gd name="connsiteX742" fmla="*/ 5870151 w 7467600"/>
              <a:gd name="connsiteY742" fmla="*/ 898890 h 6858000"/>
              <a:gd name="connsiteX743" fmla="*/ 5861335 w 7467600"/>
              <a:gd name="connsiteY743" fmla="*/ 899177 h 6858000"/>
              <a:gd name="connsiteX744" fmla="*/ 5843702 w 7467600"/>
              <a:gd name="connsiteY744" fmla="*/ 899748 h 6858000"/>
              <a:gd name="connsiteX745" fmla="*/ 5651107 w 7467600"/>
              <a:gd name="connsiteY745" fmla="*/ 920306 h 6858000"/>
              <a:gd name="connsiteX746" fmla="*/ 5459407 w 7467600"/>
              <a:gd name="connsiteY746" fmla="*/ 940975 h 6858000"/>
              <a:gd name="connsiteX747" fmla="*/ 5374846 w 7467600"/>
              <a:gd name="connsiteY747" fmla="*/ 941988 h 6858000"/>
              <a:gd name="connsiteX748" fmla="*/ 5256105 w 7467600"/>
              <a:gd name="connsiteY748" fmla="*/ 945632 h 6858000"/>
              <a:gd name="connsiteX749" fmla="*/ 5107071 w 7467600"/>
              <a:gd name="connsiteY749" fmla="*/ 969720 h 6858000"/>
              <a:gd name="connsiteX750" fmla="*/ 4998681 w 7467600"/>
              <a:gd name="connsiteY750" fmla="*/ 988771 h 6858000"/>
              <a:gd name="connsiteX751" fmla="*/ 5870151 w 7467600"/>
              <a:gd name="connsiteY751" fmla="*/ 898890 h 6858000"/>
              <a:gd name="connsiteX752" fmla="*/ 5504425 w 7467600"/>
              <a:gd name="connsiteY752" fmla="*/ 848067 h 6858000"/>
              <a:gd name="connsiteX753" fmla="*/ 4968849 w 7467600"/>
              <a:gd name="connsiteY753" fmla="*/ 962318 h 6858000"/>
              <a:gd name="connsiteX754" fmla="*/ 5104039 w 7467600"/>
              <a:gd name="connsiteY754" fmla="*/ 940634 h 6858000"/>
              <a:gd name="connsiteX755" fmla="*/ 5256311 w 7467600"/>
              <a:gd name="connsiteY755" fmla="*/ 916490 h 6858000"/>
              <a:gd name="connsiteX756" fmla="*/ 5377381 w 7467600"/>
              <a:gd name="connsiteY756" fmla="*/ 912671 h 6858000"/>
              <a:gd name="connsiteX757" fmla="*/ 5460148 w 7467600"/>
              <a:gd name="connsiteY757" fmla="*/ 911442 h 6858000"/>
              <a:gd name="connsiteX758" fmla="*/ 5648971 w 7467600"/>
              <a:gd name="connsiteY758" fmla="*/ 891331 h 6858000"/>
              <a:gd name="connsiteX759" fmla="*/ 5844807 w 7467600"/>
              <a:gd name="connsiteY759" fmla="*/ 870718 h 6858000"/>
              <a:gd name="connsiteX760" fmla="*/ 5862975 w 7467600"/>
              <a:gd name="connsiteY760" fmla="*/ 869756 h 6858000"/>
              <a:gd name="connsiteX761" fmla="*/ 5920887 w 7467600"/>
              <a:gd name="connsiteY761" fmla="*/ 865929 h 6858000"/>
              <a:gd name="connsiteX762" fmla="*/ 5504425 w 7467600"/>
              <a:gd name="connsiteY762" fmla="*/ 848067 h 6858000"/>
              <a:gd name="connsiteX763" fmla="*/ 3607114 w 7467600"/>
              <a:gd name="connsiteY763" fmla="*/ 467441 h 6858000"/>
              <a:gd name="connsiteX764" fmla="*/ 3296242 w 7467600"/>
              <a:gd name="connsiteY764" fmla="*/ 807991 h 6858000"/>
              <a:gd name="connsiteX765" fmla="*/ 3174674 w 7467600"/>
              <a:gd name="connsiteY765" fmla="*/ 919759 h 6858000"/>
              <a:gd name="connsiteX766" fmla="*/ 3042978 w 7467600"/>
              <a:gd name="connsiteY766" fmla="*/ 1054894 h 6858000"/>
              <a:gd name="connsiteX767" fmla="*/ 2968914 w 7467600"/>
              <a:gd name="connsiteY767" fmla="*/ 1133756 h 6858000"/>
              <a:gd name="connsiteX768" fmla="*/ 3103823 w 7467600"/>
              <a:gd name="connsiteY768" fmla="*/ 1026814 h 6858000"/>
              <a:gd name="connsiteX769" fmla="*/ 3607114 w 7467600"/>
              <a:gd name="connsiteY769" fmla="*/ 467441 h 6858000"/>
              <a:gd name="connsiteX770" fmla="*/ 3744487 w 7467600"/>
              <a:gd name="connsiteY770" fmla="*/ 383136 h 6858000"/>
              <a:gd name="connsiteX771" fmla="*/ 3970213 w 7467600"/>
              <a:gd name="connsiteY771" fmla="*/ 995559 h 6858000"/>
              <a:gd name="connsiteX772" fmla="*/ 3744487 w 7467600"/>
              <a:gd name="connsiteY772" fmla="*/ 383136 h 6858000"/>
              <a:gd name="connsiteX773" fmla="*/ 3624562 w 7467600"/>
              <a:gd name="connsiteY773" fmla="*/ 367041 h 6858000"/>
              <a:gd name="connsiteX774" fmla="*/ 3489712 w 7467600"/>
              <a:gd name="connsiteY774" fmla="*/ 485386 h 6858000"/>
              <a:gd name="connsiteX775" fmla="*/ 3182994 w 7467600"/>
              <a:gd name="connsiteY775" fmla="*/ 828265 h 6858000"/>
              <a:gd name="connsiteX776" fmla="*/ 2892114 w 7467600"/>
              <a:gd name="connsiteY776" fmla="*/ 1172635 h 6858000"/>
              <a:gd name="connsiteX777" fmla="*/ 3021459 w 7467600"/>
              <a:gd name="connsiteY777" fmla="*/ 1035385 h 6858000"/>
              <a:gd name="connsiteX778" fmla="*/ 3153873 w 7467600"/>
              <a:gd name="connsiteY778" fmla="*/ 898971 h 6858000"/>
              <a:gd name="connsiteX779" fmla="*/ 3276511 w 7467600"/>
              <a:gd name="connsiteY779" fmla="*/ 786423 h 6858000"/>
              <a:gd name="connsiteX780" fmla="*/ 3584154 w 7467600"/>
              <a:gd name="connsiteY780" fmla="*/ 448218 h 6858000"/>
              <a:gd name="connsiteX781" fmla="*/ 3624562 w 7467600"/>
              <a:gd name="connsiteY781" fmla="*/ 367041 h 6858000"/>
              <a:gd name="connsiteX782" fmla="*/ 3766672 w 7467600"/>
              <a:gd name="connsiteY782" fmla="*/ 359429 h 6858000"/>
              <a:gd name="connsiteX783" fmla="*/ 3996338 w 7467600"/>
              <a:gd name="connsiteY783" fmla="*/ 968237 h 6858000"/>
              <a:gd name="connsiteX784" fmla="*/ 3766672 w 7467600"/>
              <a:gd name="connsiteY784" fmla="*/ 359429 h 6858000"/>
              <a:gd name="connsiteX785" fmla="*/ 5805386 w 7467600"/>
              <a:gd name="connsiteY785" fmla="*/ 239240 h 6858000"/>
              <a:gd name="connsiteX786" fmla="*/ 5736947 w 7467600"/>
              <a:gd name="connsiteY786" fmla="*/ 261367 h 6858000"/>
              <a:gd name="connsiteX787" fmla="*/ 5427012 w 7467600"/>
              <a:gd name="connsiteY787" fmla="*/ 311272 h 6858000"/>
              <a:gd name="connsiteX788" fmla="*/ 5147818 w 7467600"/>
              <a:gd name="connsiteY788" fmla="*/ 322112 h 6858000"/>
              <a:gd name="connsiteX789" fmla="*/ 5060854 w 7467600"/>
              <a:gd name="connsiteY789" fmla="*/ 311882 h 6858000"/>
              <a:gd name="connsiteX790" fmla="*/ 4945989 w 7467600"/>
              <a:gd name="connsiteY790" fmla="*/ 300516 h 6858000"/>
              <a:gd name="connsiteX791" fmla="*/ 5410479 w 7467600"/>
              <a:gd name="connsiteY791" fmla="*/ 348434 h 6858000"/>
              <a:gd name="connsiteX792" fmla="*/ 5805386 w 7467600"/>
              <a:gd name="connsiteY792" fmla="*/ 239240 h 6858000"/>
              <a:gd name="connsiteX793" fmla="*/ 5905192 w 7467600"/>
              <a:gd name="connsiteY793" fmla="*/ 163079 h 6858000"/>
              <a:gd name="connsiteX794" fmla="*/ 5865655 w 7467600"/>
              <a:gd name="connsiteY794" fmla="*/ 171901 h 6858000"/>
              <a:gd name="connsiteX795" fmla="*/ 5259740 w 7467600"/>
              <a:gd name="connsiteY795" fmla="*/ 257013 h 6858000"/>
              <a:gd name="connsiteX796" fmla="*/ 5208466 w 7467600"/>
              <a:gd name="connsiteY796" fmla="*/ 257550 h 6858000"/>
              <a:gd name="connsiteX797" fmla="*/ 4980204 w 7467600"/>
              <a:gd name="connsiteY797" fmla="*/ 271903 h 6858000"/>
              <a:gd name="connsiteX798" fmla="*/ 5068068 w 7467600"/>
              <a:gd name="connsiteY798" fmla="*/ 282244 h 6858000"/>
              <a:gd name="connsiteX799" fmla="*/ 5153231 w 7467600"/>
              <a:gd name="connsiteY799" fmla="*/ 292240 h 6858000"/>
              <a:gd name="connsiteX800" fmla="*/ 5426491 w 7467600"/>
              <a:gd name="connsiteY800" fmla="*/ 281128 h 6858000"/>
              <a:gd name="connsiteX801" fmla="*/ 5731212 w 7467600"/>
              <a:gd name="connsiteY801" fmla="*/ 231951 h 6858000"/>
              <a:gd name="connsiteX802" fmla="*/ 5905192 w 7467600"/>
              <a:gd name="connsiteY802" fmla="*/ 163079 h 6858000"/>
              <a:gd name="connsiteX803" fmla="*/ 5944437 w 7467600"/>
              <a:gd name="connsiteY803" fmla="*/ 113829 h 6858000"/>
              <a:gd name="connsiteX804" fmla="*/ 5825032 w 7467600"/>
              <a:gd name="connsiteY804" fmla="*/ 146405 h 6858000"/>
              <a:gd name="connsiteX805" fmla="*/ 4955599 w 7467600"/>
              <a:gd name="connsiteY805" fmla="*/ 247008 h 6858000"/>
              <a:gd name="connsiteX806" fmla="*/ 5210104 w 7467600"/>
              <a:gd name="connsiteY806" fmla="*/ 228123 h 6858000"/>
              <a:gd name="connsiteX807" fmla="*/ 5261015 w 7467600"/>
              <a:gd name="connsiteY807" fmla="*/ 227087 h 6858000"/>
              <a:gd name="connsiteX808" fmla="*/ 5861181 w 7467600"/>
              <a:gd name="connsiteY808" fmla="*/ 143093 h 6858000"/>
              <a:gd name="connsiteX809" fmla="*/ 5961252 w 7467600"/>
              <a:gd name="connsiteY809" fmla="*/ 114820 h 6858000"/>
              <a:gd name="connsiteX810" fmla="*/ 5944437 w 7467600"/>
              <a:gd name="connsiteY810" fmla="*/ 113829 h 6858000"/>
              <a:gd name="connsiteX811" fmla="*/ 3882765 w 7467600"/>
              <a:gd name="connsiteY811" fmla="*/ 0 h 6858000"/>
              <a:gd name="connsiteX812" fmla="*/ 3995099 w 7467600"/>
              <a:gd name="connsiteY812" fmla="*/ 0 h 6858000"/>
              <a:gd name="connsiteX813" fmla="*/ 4163818 w 7467600"/>
              <a:gd name="connsiteY813" fmla="*/ 234104 h 6858000"/>
              <a:gd name="connsiteX814" fmla="*/ 4172099 w 7467600"/>
              <a:gd name="connsiteY814" fmla="*/ 234207 h 6858000"/>
              <a:gd name="connsiteX815" fmla="*/ 4784282 w 7467600"/>
              <a:gd name="connsiteY815" fmla="*/ 276561 h 6858000"/>
              <a:gd name="connsiteX816" fmla="*/ 4801687 w 7467600"/>
              <a:gd name="connsiteY816" fmla="*/ 267764 h 6858000"/>
              <a:gd name="connsiteX817" fmla="*/ 6082788 w 7467600"/>
              <a:gd name="connsiteY817" fmla="*/ 64119 h 6858000"/>
              <a:gd name="connsiteX818" fmla="*/ 6099442 w 7467600"/>
              <a:gd name="connsiteY818" fmla="*/ 82568 h 6858000"/>
              <a:gd name="connsiteX819" fmla="*/ 4804137 w 7467600"/>
              <a:gd name="connsiteY819" fmla="*/ 320931 h 6858000"/>
              <a:gd name="connsiteX820" fmla="*/ 4227047 w 7467600"/>
              <a:gd name="connsiteY820" fmla="*/ 313415 h 6858000"/>
              <a:gd name="connsiteX821" fmla="*/ 4346041 w 7467600"/>
              <a:gd name="connsiteY821" fmla="*/ 456086 h 6858000"/>
              <a:gd name="connsiteX822" fmla="*/ 4870967 w 7467600"/>
              <a:gd name="connsiteY822" fmla="*/ 963061 h 6858000"/>
              <a:gd name="connsiteX823" fmla="*/ 4889647 w 7467600"/>
              <a:gd name="connsiteY823" fmla="*/ 957147 h 6858000"/>
              <a:gd name="connsiteX824" fmla="*/ 5422504 w 7467600"/>
              <a:gd name="connsiteY824" fmla="*/ 805191 h 6858000"/>
              <a:gd name="connsiteX825" fmla="*/ 6087656 w 7467600"/>
              <a:gd name="connsiteY825" fmla="*/ 826703 h 6858000"/>
              <a:gd name="connsiteX826" fmla="*/ 6058717 w 7467600"/>
              <a:gd name="connsiteY826" fmla="*/ 865992 h 6858000"/>
              <a:gd name="connsiteX827" fmla="*/ 4974153 w 7467600"/>
              <a:gd name="connsiteY827" fmla="*/ 1045456 h 6858000"/>
              <a:gd name="connsiteX828" fmla="*/ 5627835 w 7467600"/>
              <a:gd name="connsiteY828" fmla="*/ 1472077 h 6858000"/>
              <a:gd name="connsiteX829" fmla="*/ 5629817 w 7467600"/>
              <a:gd name="connsiteY829" fmla="*/ 1471412 h 6858000"/>
              <a:gd name="connsiteX830" fmla="*/ 5634124 w 7467600"/>
              <a:gd name="connsiteY830" fmla="*/ 1470572 h 6858000"/>
              <a:gd name="connsiteX831" fmla="*/ 5755832 w 7467600"/>
              <a:gd name="connsiteY831" fmla="*/ 1383886 h 6858000"/>
              <a:gd name="connsiteX832" fmla="*/ 6014186 w 7467600"/>
              <a:gd name="connsiteY832" fmla="*/ 1279799 h 6858000"/>
              <a:gd name="connsiteX833" fmla="*/ 6901619 w 7467600"/>
              <a:gd name="connsiteY833" fmla="*/ 1047874 h 6858000"/>
              <a:gd name="connsiteX834" fmla="*/ 6931566 w 7467600"/>
              <a:gd name="connsiteY834" fmla="*/ 1062034 h 6858000"/>
              <a:gd name="connsiteX835" fmla="*/ 5790982 w 7467600"/>
              <a:gd name="connsiteY835" fmla="*/ 1561380 h 6858000"/>
              <a:gd name="connsiteX836" fmla="*/ 6188971 w 7467600"/>
              <a:gd name="connsiteY836" fmla="*/ 1755168 h 6858000"/>
              <a:gd name="connsiteX837" fmla="*/ 6202446 w 7467600"/>
              <a:gd name="connsiteY837" fmla="*/ 1752268 h 6858000"/>
              <a:gd name="connsiteX838" fmla="*/ 7179560 w 7467600"/>
              <a:gd name="connsiteY838" fmla="*/ 1467551 h 6858000"/>
              <a:gd name="connsiteX839" fmla="*/ 7158730 w 7467600"/>
              <a:gd name="connsiteY839" fmla="*/ 1507835 h 6858000"/>
              <a:gd name="connsiteX840" fmla="*/ 6326959 w 7467600"/>
              <a:gd name="connsiteY840" fmla="*/ 1817686 h 6858000"/>
              <a:gd name="connsiteX841" fmla="*/ 6537433 w 7467600"/>
              <a:gd name="connsiteY841" fmla="*/ 1907790 h 6858000"/>
              <a:gd name="connsiteX842" fmla="*/ 6550221 w 7467600"/>
              <a:gd name="connsiteY842" fmla="*/ 1910729 h 6858000"/>
              <a:gd name="connsiteX843" fmla="*/ 6964438 w 7467600"/>
              <a:gd name="connsiteY843" fmla="*/ 2209505 h 6858000"/>
              <a:gd name="connsiteX844" fmla="*/ 7367862 w 7467600"/>
              <a:gd name="connsiteY844" fmla="*/ 2806833 h 6858000"/>
              <a:gd name="connsiteX845" fmla="*/ 7364329 w 7467600"/>
              <a:gd name="connsiteY845" fmla="*/ 2826907 h 6858000"/>
              <a:gd name="connsiteX846" fmla="*/ 7290545 w 7467600"/>
              <a:gd name="connsiteY846" fmla="*/ 2850663 h 6858000"/>
              <a:gd name="connsiteX847" fmla="*/ 6472036 w 7467600"/>
              <a:gd name="connsiteY847" fmla="*/ 1959003 h 6858000"/>
              <a:gd name="connsiteX848" fmla="*/ 5792897 w 7467600"/>
              <a:gd name="connsiteY848" fmla="*/ 1647747 h 6858000"/>
              <a:gd name="connsiteX849" fmla="*/ 5842751 w 7467600"/>
              <a:gd name="connsiteY849" fmla="*/ 1816112 h 6858000"/>
              <a:gd name="connsiteX850" fmla="*/ 5847424 w 7467600"/>
              <a:gd name="connsiteY850" fmla="*/ 1815776 h 6858000"/>
              <a:gd name="connsiteX851" fmla="*/ 6399821 w 7467600"/>
              <a:gd name="connsiteY851" fmla="*/ 2344799 h 6858000"/>
              <a:gd name="connsiteX852" fmla="*/ 6323232 w 7467600"/>
              <a:gd name="connsiteY852" fmla="*/ 2389634 h 6858000"/>
              <a:gd name="connsiteX853" fmla="*/ 5942958 w 7467600"/>
              <a:gd name="connsiteY853" fmla="*/ 2077708 h 6858000"/>
              <a:gd name="connsiteX854" fmla="*/ 5921559 w 7467600"/>
              <a:gd name="connsiteY854" fmla="*/ 2378596 h 6858000"/>
              <a:gd name="connsiteX855" fmla="*/ 5817651 w 7467600"/>
              <a:gd name="connsiteY855" fmla="*/ 3023919 h 6858000"/>
              <a:gd name="connsiteX856" fmla="*/ 5729634 w 7467600"/>
              <a:gd name="connsiteY856" fmla="*/ 3051849 h 6858000"/>
              <a:gd name="connsiteX857" fmla="*/ 5611018 w 7467600"/>
              <a:gd name="connsiteY857" fmla="*/ 2316769 h 6858000"/>
              <a:gd name="connsiteX858" fmla="*/ 5687608 w 7467600"/>
              <a:gd name="connsiteY858" fmla="*/ 2039972 h 6858000"/>
              <a:gd name="connsiteX859" fmla="*/ 5657554 w 7467600"/>
              <a:gd name="connsiteY859" fmla="*/ 1576445 h 6858000"/>
              <a:gd name="connsiteX860" fmla="*/ 5150475 w 7467600"/>
              <a:gd name="connsiteY860" fmla="*/ 1274012 h 6858000"/>
              <a:gd name="connsiteX861" fmla="*/ 5349142 w 7467600"/>
              <a:gd name="connsiteY861" fmla="*/ 2204405 h 6858000"/>
              <a:gd name="connsiteX862" fmla="*/ 5262214 w 7467600"/>
              <a:gd name="connsiteY862" fmla="*/ 2233836 h 6858000"/>
              <a:gd name="connsiteX863" fmla="*/ 4981539 w 7467600"/>
              <a:gd name="connsiteY863" fmla="*/ 1542201 h 6858000"/>
              <a:gd name="connsiteX864" fmla="*/ 4958461 w 7467600"/>
              <a:gd name="connsiteY864" fmla="*/ 1136957 h 6858000"/>
              <a:gd name="connsiteX865" fmla="*/ 4655015 w 7467600"/>
              <a:gd name="connsiteY865" fmla="*/ 891426 h 6858000"/>
              <a:gd name="connsiteX866" fmla="*/ 4348002 w 7467600"/>
              <a:gd name="connsiteY866" fmla="*/ 2205895 h 6858000"/>
              <a:gd name="connsiteX867" fmla="*/ 4262250 w 7467600"/>
              <a:gd name="connsiteY867" fmla="*/ 2219972 h 6858000"/>
              <a:gd name="connsiteX868" fmla="*/ 4550611 w 7467600"/>
              <a:gd name="connsiteY868" fmla="*/ 817540 h 6858000"/>
              <a:gd name="connsiteX869" fmla="*/ 4564418 w 7467600"/>
              <a:gd name="connsiteY869" fmla="*/ 808293 h 6858000"/>
              <a:gd name="connsiteX870" fmla="*/ 4266388 w 7467600"/>
              <a:gd name="connsiteY870" fmla="*/ 500083 h 6858000"/>
              <a:gd name="connsiteX871" fmla="*/ 4032842 w 7467600"/>
              <a:gd name="connsiteY871" fmla="*/ 211809 h 6858000"/>
              <a:gd name="connsiteX872" fmla="*/ 3882765 w 7467600"/>
              <a:gd name="connsiteY872" fmla="*/ 0 h 6858000"/>
              <a:gd name="connsiteX873" fmla="*/ 3721337 w 7467600"/>
              <a:gd name="connsiteY873" fmla="*/ 0 h 6858000"/>
              <a:gd name="connsiteX874" fmla="*/ 3797544 w 7467600"/>
              <a:gd name="connsiteY874" fmla="*/ 0 h 6858000"/>
              <a:gd name="connsiteX875" fmla="*/ 3775734 w 7467600"/>
              <a:gd name="connsiteY875" fmla="*/ 95131 h 6858000"/>
              <a:gd name="connsiteX876" fmla="*/ 3724807 w 7467600"/>
              <a:gd name="connsiteY876" fmla="*/ 272257 h 6858000"/>
              <a:gd name="connsiteX877" fmla="*/ 3726844 w 7467600"/>
              <a:gd name="connsiteY877" fmla="*/ 282988 h 6858000"/>
              <a:gd name="connsiteX878" fmla="*/ 3742664 w 7467600"/>
              <a:gd name="connsiteY878" fmla="*/ 279918 h 6858000"/>
              <a:gd name="connsiteX879" fmla="*/ 4103910 w 7467600"/>
              <a:gd name="connsiteY879" fmla="*/ 1161917 h 6858000"/>
              <a:gd name="connsiteX880" fmla="*/ 4020269 w 7467600"/>
              <a:gd name="connsiteY880" fmla="*/ 1200406 h 6858000"/>
              <a:gd name="connsiteX881" fmla="*/ 3674882 w 7467600"/>
              <a:gd name="connsiteY881" fmla="*/ 488524 h 6858000"/>
              <a:gd name="connsiteX882" fmla="*/ 3132682 w 7467600"/>
              <a:gd name="connsiteY882" fmla="*/ 1072284 h 6858000"/>
              <a:gd name="connsiteX883" fmla="*/ 2716346 w 7467600"/>
              <a:gd name="connsiteY883" fmla="*/ 1276376 h 6858000"/>
              <a:gd name="connsiteX884" fmla="*/ 2716772 w 7467600"/>
              <a:gd name="connsiteY884" fmla="*/ 1255462 h 6858000"/>
              <a:gd name="connsiteX885" fmla="*/ 3471096 w 7467600"/>
              <a:gd name="connsiteY885" fmla="*/ 437072 h 6858000"/>
              <a:gd name="connsiteX886" fmla="*/ 3639057 w 7467600"/>
              <a:gd name="connsiteY886" fmla="*/ 286334 h 6858000"/>
              <a:gd name="connsiteX887" fmla="*/ 3640309 w 7467600"/>
              <a:gd name="connsiteY887" fmla="*/ 284664 h 6858000"/>
              <a:gd name="connsiteX888" fmla="*/ 3646022 w 7467600"/>
              <a:gd name="connsiteY888" fmla="*/ 276711 h 6858000"/>
              <a:gd name="connsiteX889" fmla="*/ 3707943 w 7467600"/>
              <a:gd name="connsiteY889" fmla="*/ 65958 h 6858000"/>
              <a:gd name="connsiteX890" fmla="*/ 3721337 w 7467600"/>
              <a:gd name="connsiteY890" fmla="*/ 0 h 6858000"/>
              <a:gd name="connsiteX891" fmla="*/ 2867960 w 7467600"/>
              <a:gd name="connsiteY891" fmla="*/ 0 h 6858000"/>
              <a:gd name="connsiteX892" fmla="*/ 2926351 w 7467600"/>
              <a:gd name="connsiteY892" fmla="*/ 0 h 6858000"/>
              <a:gd name="connsiteX893" fmla="*/ 2902823 w 7467600"/>
              <a:gd name="connsiteY893" fmla="*/ 262929 h 6858000"/>
              <a:gd name="connsiteX894" fmla="*/ 2940663 w 7467600"/>
              <a:gd name="connsiteY894" fmla="*/ 140884 h 6858000"/>
              <a:gd name="connsiteX895" fmla="*/ 2947039 w 7467600"/>
              <a:gd name="connsiteY895" fmla="*/ 122524 h 6858000"/>
              <a:gd name="connsiteX896" fmla="*/ 2984316 w 7467600"/>
              <a:gd name="connsiteY896" fmla="*/ 0 h 6858000"/>
              <a:gd name="connsiteX897" fmla="*/ 3016114 w 7467600"/>
              <a:gd name="connsiteY897" fmla="*/ 0 h 6858000"/>
              <a:gd name="connsiteX898" fmla="*/ 2979949 w 7467600"/>
              <a:gd name="connsiteY898" fmla="*/ 119274 h 6858000"/>
              <a:gd name="connsiteX899" fmla="*/ 3023879 w 7467600"/>
              <a:gd name="connsiteY899" fmla="*/ 0 h 6858000"/>
              <a:gd name="connsiteX900" fmla="*/ 3105400 w 7467600"/>
              <a:gd name="connsiteY900" fmla="*/ 0 h 6858000"/>
              <a:gd name="connsiteX901" fmla="*/ 3094669 w 7467600"/>
              <a:gd name="connsiteY901" fmla="*/ 30308 h 6858000"/>
              <a:gd name="connsiteX902" fmla="*/ 2901945 w 7467600"/>
              <a:gd name="connsiteY902" fmla="*/ 466538 h 6858000"/>
              <a:gd name="connsiteX903" fmla="*/ 2815209 w 7467600"/>
              <a:gd name="connsiteY903" fmla="*/ 497361 h 6858000"/>
              <a:gd name="connsiteX904" fmla="*/ 2844845 w 7467600"/>
              <a:gd name="connsiteY904" fmla="*/ 127638 h 6858000"/>
              <a:gd name="connsiteX905" fmla="*/ 2867960 w 7467600"/>
              <a:gd name="connsiteY905" fmla="*/ 0 h 6858000"/>
              <a:gd name="connsiteX906" fmla="*/ 1057230 w 7467600"/>
              <a:gd name="connsiteY906" fmla="*/ 0 h 6858000"/>
              <a:gd name="connsiteX907" fmla="*/ 1111003 w 7467600"/>
              <a:gd name="connsiteY907" fmla="*/ 0 h 6858000"/>
              <a:gd name="connsiteX908" fmla="*/ 1125553 w 7467600"/>
              <a:gd name="connsiteY908" fmla="*/ 52588 h 6858000"/>
              <a:gd name="connsiteX909" fmla="*/ 1304276 w 7467600"/>
              <a:gd name="connsiteY909" fmla="*/ 476275 h 6858000"/>
              <a:gd name="connsiteX910" fmla="*/ 1492066 w 7467600"/>
              <a:gd name="connsiteY910" fmla="*/ 886333 h 6858000"/>
              <a:gd name="connsiteX911" fmla="*/ 1423698 w 7467600"/>
              <a:gd name="connsiteY911" fmla="*/ 710817 h 6858000"/>
              <a:gd name="connsiteX912" fmla="*/ 1357609 w 7467600"/>
              <a:gd name="connsiteY912" fmla="*/ 532892 h 6858000"/>
              <a:gd name="connsiteX913" fmla="*/ 1309550 w 7467600"/>
              <a:gd name="connsiteY913" fmla="*/ 374031 h 6858000"/>
              <a:gd name="connsiteX914" fmla="*/ 1193673 w 7467600"/>
              <a:gd name="connsiteY914" fmla="*/ 49533 h 6858000"/>
              <a:gd name="connsiteX915" fmla="*/ 1164391 w 7467600"/>
              <a:gd name="connsiteY915" fmla="*/ 0 h 6858000"/>
              <a:gd name="connsiteX916" fmla="*/ 1200666 w 7467600"/>
              <a:gd name="connsiteY916" fmla="*/ 0 h 6858000"/>
              <a:gd name="connsiteX917" fmla="*/ 1223408 w 7467600"/>
              <a:gd name="connsiteY917" fmla="*/ 38996 h 6858000"/>
              <a:gd name="connsiteX918" fmla="*/ 1339635 w 7467600"/>
              <a:gd name="connsiteY918" fmla="*/ 365517 h 6858000"/>
              <a:gd name="connsiteX919" fmla="*/ 1387469 w 7467600"/>
              <a:gd name="connsiteY919" fmla="*/ 523079 h 6858000"/>
              <a:gd name="connsiteX920" fmla="*/ 1452685 w 7467600"/>
              <a:gd name="connsiteY920" fmla="*/ 699806 h 6858000"/>
              <a:gd name="connsiteX921" fmla="*/ 1492092 w 7467600"/>
              <a:gd name="connsiteY921" fmla="*/ 800424 h 6858000"/>
              <a:gd name="connsiteX922" fmla="*/ 1455302 w 7467600"/>
              <a:gd name="connsiteY922" fmla="*/ 632913 h 6858000"/>
              <a:gd name="connsiteX923" fmla="*/ 1222336 w 7467600"/>
              <a:gd name="connsiteY923" fmla="*/ 9480 h 6858000"/>
              <a:gd name="connsiteX924" fmla="*/ 1214634 w 7467600"/>
              <a:gd name="connsiteY924" fmla="*/ 0 h 6858000"/>
              <a:gd name="connsiteX925" fmla="*/ 1289827 w 7467600"/>
              <a:gd name="connsiteY925" fmla="*/ 0 h 6858000"/>
              <a:gd name="connsiteX926" fmla="*/ 1321076 w 7467600"/>
              <a:gd name="connsiteY926" fmla="*/ 59722 h 6858000"/>
              <a:gd name="connsiteX927" fmla="*/ 1512579 w 7467600"/>
              <a:gd name="connsiteY927" fmla="*/ 626441 h 6858000"/>
              <a:gd name="connsiteX928" fmla="*/ 1506076 w 7467600"/>
              <a:gd name="connsiteY928" fmla="*/ 1089289 h 6858000"/>
              <a:gd name="connsiteX929" fmla="*/ 1486346 w 7467600"/>
              <a:gd name="connsiteY929" fmla="*/ 1079919 h 6858000"/>
              <a:gd name="connsiteX930" fmla="*/ 1070511 w 7467600"/>
              <a:gd name="connsiteY930" fmla="*/ 48609 h 6858000"/>
              <a:gd name="connsiteX931" fmla="*/ 1057230 w 7467600"/>
              <a:gd name="connsiteY931" fmla="*/ 0 h 6858000"/>
              <a:gd name="connsiteX932" fmla="*/ 43151 w 7467600"/>
              <a:gd name="connsiteY932" fmla="*/ 0 h 6858000"/>
              <a:gd name="connsiteX933" fmla="*/ 95283 w 7467600"/>
              <a:gd name="connsiteY933" fmla="*/ 0 h 6858000"/>
              <a:gd name="connsiteX934" fmla="*/ 300708 w 7467600"/>
              <a:gd name="connsiteY934" fmla="*/ 154571 h 6858000"/>
              <a:gd name="connsiteX935" fmla="*/ 530414 w 7467600"/>
              <a:gd name="connsiteY935" fmla="*/ 354673 h 6858000"/>
              <a:gd name="connsiteX936" fmla="*/ 333785 w 7467600"/>
              <a:gd name="connsiteY936" fmla="*/ 161564 h 6858000"/>
              <a:gd name="connsiteX937" fmla="*/ 147005 w 7467600"/>
              <a:gd name="connsiteY937" fmla="*/ 0 h 6858000"/>
              <a:gd name="connsiteX938" fmla="*/ 272509 w 7467600"/>
              <a:gd name="connsiteY938" fmla="*/ 0 h 6858000"/>
              <a:gd name="connsiteX939" fmla="*/ 326276 w 7467600"/>
              <a:gd name="connsiteY939" fmla="*/ 45847 h 6858000"/>
              <a:gd name="connsiteX940" fmla="*/ 823759 w 7467600"/>
              <a:gd name="connsiteY940" fmla="*/ 574145 h 6858000"/>
              <a:gd name="connsiteX941" fmla="*/ 811254 w 7467600"/>
              <a:gd name="connsiteY941" fmla="*/ 665546 h 6858000"/>
              <a:gd name="connsiteX942" fmla="*/ 154042 w 7467600"/>
              <a:gd name="connsiteY942" fmla="*/ 261522 h 6858000"/>
              <a:gd name="connsiteX943" fmla="*/ 13550 w 7467600"/>
              <a:gd name="connsiteY943" fmla="*/ 158423 h 6858000"/>
              <a:gd name="connsiteX944" fmla="*/ 0 w 7467600"/>
              <a:gd name="connsiteY944" fmla="*/ 146618 h 6858000"/>
              <a:gd name="connsiteX945" fmla="*/ 0 w 7467600"/>
              <a:gd name="connsiteY945" fmla="*/ 59161 h 6858000"/>
              <a:gd name="connsiteX946" fmla="*/ 45427 w 7467600"/>
              <a:gd name="connsiteY946" fmla="*/ 101078 h 6858000"/>
              <a:gd name="connsiteX947" fmla="*/ 630103 w 7467600"/>
              <a:gd name="connsiteY947" fmla="*/ 485885 h 6858000"/>
              <a:gd name="connsiteX948" fmla="*/ 532040 w 7467600"/>
              <a:gd name="connsiteY948" fmla="*/ 399359 h 6858000"/>
              <a:gd name="connsiteX949" fmla="*/ 517618 w 7467600"/>
              <a:gd name="connsiteY949" fmla="*/ 385726 h 6858000"/>
              <a:gd name="connsiteX950" fmla="*/ 285074 w 7467600"/>
              <a:gd name="connsiteY950" fmla="*/ 182755 h 6858000"/>
              <a:gd name="connsiteX951" fmla="*/ 43151 w 7467600"/>
              <a:gd name="connsiteY951"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410696 w 7467600"/>
              <a:gd name="connsiteY4" fmla="*/ 6803861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467600 w 7467600"/>
              <a:gd name="connsiteY16" fmla="*/ 6805948 h 6858000"/>
              <a:gd name="connsiteX17" fmla="*/ 7467600 w 7467600"/>
              <a:gd name="connsiteY17" fmla="*/ 6831490 h 6858000"/>
              <a:gd name="connsiteX18" fmla="*/ 7410696 w 7467600"/>
              <a:gd name="connsiteY18" fmla="*/ 6803861 h 6858000"/>
              <a:gd name="connsiteX19" fmla="*/ 1019354 w 7467600"/>
              <a:gd name="connsiteY19" fmla="*/ 6315006 h 6858000"/>
              <a:gd name="connsiteX20" fmla="*/ 441046 w 7467600"/>
              <a:gd name="connsiteY20" fmla="*/ 6691153 h 6858000"/>
              <a:gd name="connsiteX21" fmla="*/ 1019354 w 7467600"/>
              <a:gd name="connsiteY21" fmla="*/ 6315006 h 6858000"/>
              <a:gd name="connsiteX22" fmla="*/ 991680 w 7467600"/>
              <a:gd name="connsiteY22" fmla="*/ 6298413 h 6858000"/>
              <a:gd name="connsiteX23" fmla="*/ 409060 w 7467600"/>
              <a:gd name="connsiteY23" fmla="*/ 6671470 h 6858000"/>
              <a:gd name="connsiteX24" fmla="*/ 991680 w 7467600"/>
              <a:gd name="connsiteY24" fmla="*/ 6298413 h 6858000"/>
              <a:gd name="connsiteX25" fmla="*/ 103333 w 7467600"/>
              <a:gd name="connsiteY25" fmla="*/ 5699602 h 6858000"/>
              <a:gd name="connsiteX26" fmla="*/ 233938 w 7467600"/>
              <a:gd name="connsiteY26" fmla="*/ 5809416 h 6858000"/>
              <a:gd name="connsiteX27" fmla="*/ 883580 w 7467600"/>
              <a:gd name="connsiteY27" fmla="*/ 6180710 h 6858000"/>
              <a:gd name="connsiteX28" fmla="*/ 487337 w 7467600"/>
              <a:gd name="connsiteY28" fmla="*/ 5950182 h 6858000"/>
              <a:gd name="connsiteX29" fmla="*/ 354051 w 7467600"/>
              <a:gd name="connsiteY29" fmla="*/ 5854912 h 6858000"/>
              <a:gd name="connsiteX30" fmla="*/ 195436 w 7467600"/>
              <a:gd name="connsiteY30" fmla="*/ 5755068 h 6858000"/>
              <a:gd name="connsiteX31" fmla="*/ 103333 w 7467600"/>
              <a:gd name="connsiteY31" fmla="*/ 5699602 h 6858000"/>
              <a:gd name="connsiteX32" fmla="*/ 5539432 w 7467600"/>
              <a:gd name="connsiteY32" fmla="*/ 5642928 h 6858000"/>
              <a:gd name="connsiteX33" fmla="*/ 5555462 w 7467600"/>
              <a:gd name="connsiteY33" fmla="*/ 5694454 h 6858000"/>
              <a:gd name="connsiteX34" fmla="*/ 5828270 w 7467600"/>
              <a:gd name="connsiteY34" fmla="*/ 6320663 h 6858000"/>
              <a:gd name="connsiteX35" fmla="*/ 5947416 w 7467600"/>
              <a:gd name="connsiteY35" fmla="*/ 6574846 h 6858000"/>
              <a:gd name="connsiteX36" fmla="*/ 5539432 w 7467600"/>
              <a:gd name="connsiteY36" fmla="*/ 5642928 h 6858000"/>
              <a:gd name="connsiteX37" fmla="*/ 51253 w 7467600"/>
              <a:gd name="connsiteY37" fmla="*/ 5631825 h 6858000"/>
              <a:gd name="connsiteX38" fmla="*/ 211622 w 7467600"/>
              <a:gd name="connsiteY38" fmla="*/ 5728803 h 6858000"/>
              <a:gd name="connsiteX39" fmla="*/ 371652 w 7467600"/>
              <a:gd name="connsiteY39" fmla="*/ 5829062 h 6858000"/>
              <a:gd name="connsiteX40" fmla="*/ 505903 w 7467600"/>
              <a:gd name="connsiteY40" fmla="*/ 5925221 h 6858000"/>
              <a:gd name="connsiteX41" fmla="*/ 899240 w 7467600"/>
              <a:gd name="connsiteY41" fmla="*/ 6153068 h 6858000"/>
              <a:gd name="connsiteX42" fmla="*/ 988114 w 7467600"/>
              <a:gd name="connsiteY42" fmla="*/ 6174204 h 6858000"/>
              <a:gd name="connsiteX43" fmla="*/ 845971 w 7467600"/>
              <a:gd name="connsiteY43" fmla="*/ 6067177 h 6858000"/>
              <a:gd name="connsiteX44" fmla="*/ 448057 w 7467600"/>
              <a:gd name="connsiteY44" fmla="*/ 5841376 h 6858000"/>
              <a:gd name="connsiteX45" fmla="*/ 51253 w 7467600"/>
              <a:gd name="connsiteY45" fmla="*/ 5631825 h 6858000"/>
              <a:gd name="connsiteX46" fmla="*/ 2606687 w 7467600"/>
              <a:gd name="connsiteY46" fmla="*/ 5630718 h 6858000"/>
              <a:gd name="connsiteX47" fmla="*/ 2645658 w 7467600"/>
              <a:gd name="connsiteY47" fmla="*/ 6640259 h 6858000"/>
              <a:gd name="connsiteX48" fmla="*/ 2606687 w 7467600"/>
              <a:gd name="connsiteY48" fmla="*/ 5630718 h 6858000"/>
              <a:gd name="connsiteX49" fmla="*/ 3642057 w 7467600"/>
              <a:gd name="connsiteY49" fmla="*/ 5573487 h 6858000"/>
              <a:gd name="connsiteX50" fmla="*/ 3632981 w 7467600"/>
              <a:gd name="connsiteY50" fmla="*/ 5579437 h 6858000"/>
              <a:gd name="connsiteX51" fmla="*/ 3382436 w 7467600"/>
              <a:gd name="connsiteY51" fmla="*/ 5952726 h 6858000"/>
              <a:gd name="connsiteX52" fmla="*/ 3191929 w 7467600"/>
              <a:gd name="connsiteY52" fmla="*/ 6662669 h 6858000"/>
              <a:gd name="connsiteX53" fmla="*/ 3369898 w 7467600"/>
              <a:gd name="connsiteY53" fmla="*/ 6081771 h 6858000"/>
              <a:gd name="connsiteX54" fmla="*/ 3642057 w 7467600"/>
              <a:gd name="connsiteY54" fmla="*/ 5573487 h 6858000"/>
              <a:gd name="connsiteX55" fmla="*/ 2650666 w 7467600"/>
              <a:gd name="connsiteY55" fmla="*/ 5530686 h 6858000"/>
              <a:gd name="connsiteX56" fmla="*/ 2650249 w 7467600"/>
              <a:gd name="connsiteY56" fmla="*/ 5532101 h 6858000"/>
              <a:gd name="connsiteX57" fmla="*/ 2663808 w 7467600"/>
              <a:gd name="connsiteY57" fmla="*/ 6535215 h 6858000"/>
              <a:gd name="connsiteX58" fmla="*/ 2665418 w 7467600"/>
              <a:gd name="connsiteY58" fmla="*/ 6132756 h 6858000"/>
              <a:gd name="connsiteX59" fmla="*/ 2650666 w 7467600"/>
              <a:gd name="connsiteY59" fmla="*/ 5530686 h 6858000"/>
              <a:gd name="connsiteX60" fmla="*/ 2680277 w 7467600"/>
              <a:gd name="connsiteY60" fmla="*/ 5479204 h 6858000"/>
              <a:gd name="connsiteX61" fmla="*/ 2678972 w 7467600"/>
              <a:gd name="connsiteY61" fmla="*/ 5481582 h 6858000"/>
              <a:gd name="connsiteX62" fmla="*/ 2696666 w 7467600"/>
              <a:gd name="connsiteY62" fmla="*/ 6133836 h 6858000"/>
              <a:gd name="connsiteX63" fmla="*/ 2695769 w 7467600"/>
              <a:gd name="connsiteY63" fmla="*/ 6390955 h 6858000"/>
              <a:gd name="connsiteX64" fmla="*/ 2739893 w 7467600"/>
              <a:gd name="connsiteY64" fmla="*/ 6108357 h 6858000"/>
              <a:gd name="connsiteX65" fmla="*/ 2680277 w 7467600"/>
              <a:gd name="connsiteY65" fmla="*/ 5479204 h 6858000"/>
              <a:gd name="connsiteX66" fmla="*/ 1132195 w 7467600"/>
              <a:gd name="connsiteY66" fmla="*/ 5467980 h 6858000"/>
              <a:gd name="connsiteX67" fmla="*/ 1679056 w 7467600"/>
              <a:gd name="connsiteY67" fmla="*/ 5516907 h 6858000"/>
              <a:gd name="connsiteX68" fmla="*/ 2128648 w 7467600"/>
              <a:gd name="connsiteY68" fmla="*/ 5474249 h 6858000"/>
              <a:gd name="connsiteX69" fmla="*/ 1825619 w 7467600"/>
              <a:gd name="connsiteY69" fmla="*/ 5478447 h 6858000"/>
              <a:gd name="connsiteX70" fmla="*/ 1737798 w 7467600"/>
              <a:gd name="connsiteY70" fmla="*/ 5483353 h 6858000"/>
              <a:gd name="connsiteX71" fmla="*/ 1132195 w 7467600"/>
              <a:gd name="connsiteY71" fmla="*/ 5467980 h 6858000"/>
              <a:gd name="connsiteX72" fmla="*/ 1456157 w 7467600"/>
              <a:gd name="connsiteY72" fmla="*/ 5371404 h 6858000"/>
              <a:gd name="connsiteX73" fmla="*/ 1244432 w 7467600"/>
              <a:gd name="connsiteY73" fmla="*/ 5385601 h 6858000"/>
              <a:gd name="connsiteX74" fmla="*/ 973990 w 7467600"/>
              <a:gd name="connsiteY74" fmla="*/ 5424940 h 6858000"/>
              <a:gd name="connsiteX75" fmla="*/ 1103809 w 7467600"/>
              <a:gd name="connsiteY75" fmla="*/ 5433720 h 6858000"/>
              <a:gd name="connsiteX76" fmla="*/ 1123454 w 7467600"/>
              <a:gd name="connsiteY76" fmla="*/ 5435727 h 6858000"/>
              <a:gd name="connsiteX77" fmla="*/ 1737017 w 7467600"/>
              <a:gd name="connsiteY77" fmla="*/ 5452183 h 6858000"/>
              <a:gd name="connsiteX78" fmla="*/ 1824397 w 7467600"/>
              <a:gd name="connsiteY78" fmla="*/ 5447757 h 6858000"/>
              <a:gd name="connsiteX79" fmla="*/ 2070059 w 7467600"/>
              <a:gd name="connsiteY79" fmla="*/ 5441660 h 6858000"/>
              <a:gd name="connsiteX80" fmla="*/ 1456157 w 7467600"/>
              <a:gd name="connsiteY80" fmla="*/ 5371404 h 6858000"/>
              <a:gd name="connsiteX81" fmla="*/ 4988186 w 7467600"/>
              <a:gd name="connsiteY81" fmla="*/ 5216467 h 6858000"/>
              <a:gd name="connsiteX82" fmla="*/ 4777334 w 7467600"/>
              <a:gd name="connsiteY82" fmla="*/ 5406072 h 6858000"/>
              <a:gd name="connsiteX83" fmla="*/ 4718341 w 7467600"/>
              <a:gd name="connsiteY83" fmla="*/ 5468043 h 6858000"/>
              <a:gd name="connsiteX84" fmla="*/ 4604655 w 7467600"/>
              <a:gd name="connsiteY84" fmla="*/ 5583434 h 6858000"/>
              <a:gd name="connsiteX85" fmla="*/ 4565074 w 7467600"/>
              <a:gd name="connsiteY85" fmla="*/ 5618550 h 6858000"/>
              <a:gd name="connsiteX86" fmla="*/ 4988186 w 7467600"/>
              <a:gd name="connsiteY86" fmla="*/ 5216467 h 6858000"/>
              <a:gd name="connsiteX87" fmla="*/ 4978032 w 7467600"/>
              <a:gd name="connsiteY87" fmla="*/ 5183809 h 6858000"/>
              <a:gd name="connsiteX88" fmla="*/ 4463413 w 7467600"/>
              <a:gd name="connsiteY88" fmla="*/ 5615162 h 6858000"/>
              <a:gd name="connsiteX89" fmla="*/ 4358134 w 7467600"/>
              <a:gd name="connsiteY89" fmla="*/ 5742791 h 6858000"/>
              <a:gd name="connsiteX90" fmla="*/ 4376219 w 7467600"/>
              <a:gd name="connsiteY90" fmla="*/ 5729027 h 6858000"/>
              <a:gd name="connsiteX91" fmla="*/ 4582340 w 7467600"/>
              <a:gd name="connsiteY91" fmla="*/ 5561037 h 6858000"/>
              <a:gd name="connsiteX92" fmla="*/ 4694684 w 7467600"/>
              <a:gd name="connsiteY92" fmla="*/ 5447098 h 6858000"/>
              <a:gd name="connsiteX93" fmla="*/ 4754123 w 7467600"/>
              <a:gd name="connsiteY93" fmla="*/ 5384643 h 6858000"/>
              <a:gd name="connsiteX94" fmla="*/ 4978032 w 7467600"/>
              <a:gd name="connsiteY94" fmla="*/ 5183809 h 6858000"/>
              <a:gd name="connsiteX95" fmla="*/ 1903353 w 7467600"/>
              <a:gd name="connsiteY95" fmla="*/ 5044827 h 6858000"/>
              <a:gd name="connsiteX96" fmla="*/ 1936931 w 7467600"/>
              <a:gd name="connsiteY96" fmla="*/ 5093954 h 6858000"/>
              <a:gd name="connsiteX97" fmla="*/ 2195868 w 7467600"/>
              <a:gd name="connsiteY97" fmla="*/ 5396574 h 6858000"/>
              <a:gd name="connsiteX98" fmla="*/ 2088852 w 7467600"/>
              <a:gd name="connsiteY98" fmla="*/ 5166123 h 6858000"/>
              <a:gd name="connsiteX99" fmla="*/ 1958241 w 7467600"/>
              <a:gd name="connsiteY99" fmla="*/ 5067955 h 6858000"/>
              <a:gd name="connsiteX100" fmla="*/ 1903353 w 7467600"/>
              <a:gd name="connsiteY100" fmla="*/ 5044827 h 6858000"/>
              <a:gd name="connsiteX101" fmla="*/ 1979378 w 7467600"/>
              <a:gd name="connsiteY101" fmla="*/ 4769504 h 6858000"/>
              <a:gd name="connsiteX102" fmla="*/ 2882120 w 7467600"/>
              <a:gd name="connsiteY102" fmla="*/ 5064547 h 6858000"/>
              <a:gd name="connsiteX103" fmla="*/ 2793103 w 7467600"/>
              <a:gd name="connsiteY103" fmla="*/ 5039699 h 6858000"/>
              <a:gd name="connsiteX104" fmla="*/ 2770041 w 7467600"/>
              <a:gd name="connsiteY104" fmla="*/ 5033634 h 6858000"/>
              <a:gd name="connsiteX105" fmla="*/ 1979378 w 7467600"/>
              <a:gd name="connsiteY105" fmla="*/ 4769504 h 6858000"/>
              <a:gd name="connsiteX106" fmla="*/ 1927410 w 7467600"/>
              <a:gd name="connsiteY106" fmla="*/ 4716164 h 6858000"/>
              <a:gd name="connsiteX107" fmla="*/ 1959587 w 7467600"/>
              <a:gd name="connsiteY107" fmla="*/ 4728849 h 6858000"/>
              <a:gd name="connsiteX108" fmla="*/ 2777707 w 7467600"/>
              <a:gd name="connsiteY108" fmla="*/ 5003991 h 6858000"/>
              <a:gd name="connsiteX109" fmla="*/ 2800768 w 7467600"/>
              <a:gd name="connsiteY109" fmla="*/ 5010056 h 6858000"/>
              <a:gd name="connsiteX110" fmla="*/ 2879408 w 7467600"/>
              <a:gd name="connsiteY110" fmla="*/ 5031590 h 6858000"/>
              <a:gd name="connsiteX111" fmla="*/ 2862295 w 7467600"/>
              <a:gd name="connsiteY111" fmla="*/ 5022958 h 6858000"/>
              <a:gd name="connsiteX112" fmla="*/ 2813343 w 7467600"/>
              <a:gd name="connsiteY112" fmla="*/ 4998369 h 6858000"/>
              <a:gd name="connsiteX113" fmla="*/ 2646245 w 7467600"/>
              <a:gd name="connsiteY113" fmla="*/ 4930999 h 6858000"/>
              <a:gd name="connsiteX114" fmla="*/ 1999243 w 7467600"/>
              <a:gd name="connsiteY114" fmla="*/ 4730524 h 6858000"/>
              <a:gd name="connsiteX115" fmla="*/ 1979527 w 7467600"/>
              <a:gd name="connsiteY115" fmla="*/ 4726651 h 6858000"/>
              <a:gd name="connsiteX116" fmla="*/ 1927410 w 7467600"/>
              <a:gd name="connsiteY116" fmla="*/ 4716164 h 6858000"/>
              <a:gd name="connsiteX117" fmla="*/ 1997014 w 7467600"/>
              <a:gd name="connsiteY117" fmla="*/ 4698007 h 6858000"/>
              <a:gd name="connsiteX118" fmla="*/ 2005458 w 7467600"/>
              <a:gd name="connsiteY118" fmla="*/ 4699540 h 6858000"/>
              <a:gd name="connsiteX119" fmla="*/ 2657186 w 7467600"/>
              <a:gd name="connsiteY119" fmla="*/ 4901687 h 6858000"/>
              <a:gd name="connsiteX120" fmla="*/ 2826662 w 7467600"/>
              <a:gd name="connsiteY120" fmla="*/ 4970362 h 6858000"/>
              <a:gd name="connsiteX121" fmla="*/ 2876100 w 7467600"/>
              <a:gd name="connsiteY121" fmla="*/ 4995397 h 6858000"/>
              <a:gd name="connsiteX122" fmla="*/ 3042600 w 7467600"/>
              <a:gd name="connsiteY122" fmla="*/ 5059532 h 6858000"/>
              <a:gd name="connsiteX123" fmla="*/ 1997014 w 7467600"/>
              <a:gd name="connsiteY123" fmla="*/ 4698007 h 6858000"/>
              <a:gd name="connsiteX124" fmla="*/ 2305292 w 7467600"/>
              <a:gd name="connsiteY124" fmla="*/ 4219492 h 6858000"/>
              <a:gd name="connsiteX125" fmla="*/ 3360922 w 7467600"/>
              <a:gd name="connsiteY125" fmla="*/ 4529373 h 6858000"/>
              <a:gd name="connsiteX126" fmla="*/ 3492420 w 7467600"/>
              <a:gd name="connsiteY126" fmla="*/ 4510145 h 6858000"/>
              <a:gd name="connsiteX127" fmla="*/ 3364086 w 7467600"/>
              <a:gd name="connsiteY127" fmla="*/ 4480340 h 6858000"/>
              <a:gd name="connsiteX128" fmla="*/ 3225818 w 7467600"/>
              <a:gd name="connsiteY128" fmla="*/ 4411822 h 6858000"/>
              <a:gd name="connsiteX129" fmla="*/ 3129696 w 7467600"/>
              <a:gd name="connsiteY129" fmla="*/ 4360704 h 6858000"/>
              <a:gd name="connsiteX130" fmla="*/ 2814545 w 7467600"/>
              <a:gd name="connsiteY130" fmla="*/ 4282955 h 6858000"/>
              <a:gd name="connsiteX131" fmla="*/ 2305292 w 7467600"/>
              <a:gd name="connsiteY131" fmla="*/ 4219492 h 6858000"/>
              <a:gd name="connsiteX132" fmla="*/ 2626982 w 7467600"/>
              <a:gd name="connsiteY132" fmla="*/ 4206450 h 6858000"/>
              <a:gd name="connsiteX133" fmla="*/ 2490617 w 7467600"/>
              <a:gd name="connsiteY133" fmla="*/ 4206951 h 6858000"/>
              <a:gd name="connsiteX134" fmla="*/ 2819869 w 7467600"/>
              <a:gd name="connsiteY134" fmla="*/ 4252936 h 6858000"/>
              <a:gd name="connsiteX135" fmla="*/ 3143018 w 7467600"/>
              <a:gd name="connsiteY135" fmla="*/ 4332698 h 6858000"/>
              <a:gd name="connsiteX136" fmla="*/ 3241520 w 7467600"/>
              <a:gd name="connsiteY136" fmla="*/ 4385112 h 6858000"/>
              <a:gd name="connsiteX137" fmla="*/ 3374575 w 7467600"/>
              <a:gd name="connsiteY137" fmla="*/ 4451517 h 6858000"/>
              <a:gd name="connsiteX138" fmla="*/ 3505221 w 7467600"/>
              <a:gd name="connsiteY138" fmla="*/ 4480757 h 6858000"/>
              <a:gd name="connsiteX139" fmla="*/ 2626982 w 7467600"/>
              <a:gd name="connsiteY139" fmla="*/ 4206450 h 6858000"/>
              <a:gd name="connsiteX140" fmla="*/ 1310106 w 7467600"/>
              <a:gd name="connsiteY140" fmla="*/ 3943217 h 6858000"/>
              <a:gd name="connsiteX141" fmla="*/ 854994 w 7467600"/>
              <a:gd name="connsiteY141" fmla="*/ 4399136 h 6858000"/>
              <a:gd name="connsiteX142" fmla="*/ 742462 w 7467600"/>
              <a:gd name="connsiteY142" fmla="*/ 4594648 h 6858000"/>
              <a:gd name="connsiteX143" fmla="*/ 820602 w 7467600"/>
              <a:gd name="connsiteY143" fmla="*/ 4485915 h 6858000"/>
              <a:gd name="connsiteX144" fmla="*/ 878295 w 7467600"/>
              <a:gd name="connsiteY144" fmla="*/ 4403594 h 6858000"/>
              <a:gd name="connsiteX145" fmla="*/ 1240607 w 7467600"/>
              <a:gd name="connsiteY145" fmla="*/ 4010401 h 6858000"/>
              <a:gd name="connsiteX146" fmla="*/ 1310106 w 7467600"/>
              <a:gd name="connsiteY146" fmla="*/ 3943217 h 6858000"/>
              <a:gd name="connsiteX147" fmla="*/ 1423113 w 7467600"/>
              <a:gd name="connsiteY147" fmla="*/ 3874565 h 6858000"/>
              <a:gd name="connsiteX148" fmla="*/ 1260565 w 7467600"/>
              <a:gd name="connsiteY148" fmla="*/ 4031982 h 6858000"/>
              <a:gd name="connsiteX149" fmla="*/ 901900 w 7467600"/>
              <a:gd name="connsiteY149" fmla="*/ 4421236 h 6858000"/>
              <a:gd name="connsiteX150" fmla="*/ 845044 w 7467600"/>
              <a:gd name="connsiteY150" fmla="*/ 4502436 h 6858000"/>
              <a:gd name="connsiteX151" fmla="*/ 685926 w 7467600"/>
              <a:gd name="connsiteY151" fmla="*/ 4703069 h 6858000"/>
              <a:gd name="connsiteX152" fmla="*/ 684248 w 7467600"/>
              <a:gd name="connsiteY152" fmla="*/ 4706721 h 6858000"/>
              <a:gd name="connsiteX153" fmla="*/ 1423113 w 7467600"/>
              <a:gd name="connsiteY153" fmla="*/ 3874565 h 6858000"/>
              <a:gd name="connsiteX154" fmla="*/ 3316479 w 7467600"/>
              <a:gd name="connsiteY154" fmla="*/ 3872136 h 6858000"/>
              <a:gd name="connsiteX155" fmla="*/ 3546806 w 7467600"/>
              <a:gd name="connsiteY155" fmla="*/ 4356139 h 6858000"/>
              <a:gd name="connsiteX156" fmla="*/ 3364433 w 7467600"/>
              <a:gd name="connsiteY156" fmla="*/ 3953121 h 6858000"/>
              <a:gd name="connsiteX157" fmla="*/ 3316479 w 7467600"/>
              <a:gd name="connsiteY157" fmla="*/ 3872136 h 6858000"/>
              <a:gd name="connsiteX158" fmla="*/ 3291335 w 7467600"/>
              <a:gd name="connsiteY158" fmla="*/ 3767420 h 6858000"/>
              <a:gd name="connsiteX159" fmla="*/ 3390805 w 7467600"/>
              <a:gd name="connsiteY159" fmla="*/ 3937163 h 6858000"/>
              <a:gd name="connsiteX160" fmla="*/ 3579062 w 7467600"/>
              <a:gd name="connsiteY160" fmla="*/ 4359040 h 6858000"/>
              <a:gd name="connsiteX161" fmla="*/ 3467355 w 7467600"/>
              <a:gd name="connsiteY161" fmla="*/ 3988130 h 6858000"/>
              <a:gd name="connsiteX162" fmla="*/ 3310753 w 7467600"/>
              <a:gd name="connsiteY162" fmla="*/ 3787140 h 6858000"/>
              <a:gd name="connsiteX163" fmla="*/ 3291335 w 7467600"/>
              <a:gd name="connsiteY163" fmla="*/ 3767420 h 6858000"/>
              <a:gd name="connsiteX164" fmla="*/ 1635889 w 7467600"/>
              <a:gd name="connsiteY164" fmla="*/ 3709494 h 6858000"/>
              <a:gd name="connsiteX165" fmla="*/ 1634800 w 7467600"/>
              <a:gd name="connsiteY165" fmla="*/ 3731111 h 6858000"/>
              <a:gd name="connsiteX166" fmla="*/ 1635889 w 7467600"/>
              <a:gd name="connsiteY166" fmla="*/ 3709494 h 6858000"/>
              <a:gd name="connsiteX167" fmla="*/ 1510397 w 7467600"/>
              <a:gd name="connsiteY167" fmla="*/ 3684705 h 6858000"/>
              <a:gd name="connsiteX168" fmla="*/ 1146550 w 7467600"/>
              <a:gd name="connsiteY168" fmla="*/ 3802012 h 6858000"/>
              <a:gd name="connsiteX169" fmla="*/ 698834 w 7467600"/>
              <a:gd name="connsiteY169" fmla="*/ 3952272 h 6858000"/>
              <a:gd name="connsiteX170" fmla="*/ 34256 w 7467600"/>
              <a:gd name="connsiteY170" fmla="*/ 4347603 h 6858000"/>
              <a:gd name="connsiteX171" fmla="*/ 527241 w 7467600"/>
              <a:gd name="connsiteY171" fmla="*/ 4065078 h 6858000"/>
              <a:gd name="connsiteX172" fmla="*/ 1510397 w 7467600"/>
              <a:gd name="connsiteY172" fmla="*/ 3684705 h 6858000"/>
              <a:gd name="connsiteX173" fmla="*/ 1313114 w 7467600"/>
              <a:gd name="connsiteY173" fmla="*/ 3655216 h 6858000"/>
              <a:gd name="connsiteX174" fmla="*/ 1109304 w 7467600"/>
              <a:gd name="connsiteY174" fmla="*/ 3669030 h 6858000"/>
              <a:gd name="connsiteX175" fmla="*/ 8129 w 7467600"/>
              <a:gd name="connsiteY175" fmla="*/ 4330519 h 6858000"/>
              <a:gd name="connsiteX176" fmla="*/ 687572 w 7467600"/>
              <a:gd name="connsiteY176" fmla="*/ 3925629 h 6858000"/>
              <a:gd name="connsiteX177" fmla="*/ 1138365 w 7467600"/>
              <a:gd name="connsiteY177" fmla="*/ 3774515 h 6858000"/>
              <a:gd name="connsiteX178" fmla="*/ 1505579 w 7467600"/>
              <a:gd name="connsiteY178" fmla="*/ 3655526 h 6858000"/>
              <a:gd name="connsiteX179" fmla="*/ 1313114 w 7467600"/>
              <a:gd name="connsiteY179" fmla="*/ 3655216 h 6858000"/>
              <a:gd name="connsiteX180" fmla="*/ 3655073 w 7467600"/>
              <a:gd name="connsiteY180" fmla="*/ 3650884 h 6858000"/>
              <a:gd name="connsiteX181" fmla="*/ 3989938 w 7467600"/>
              <a:gd name="connsiteY181" fmla="*/ 3991685 h 6858000"/>
              <a:gd name="connsiteX182" fmla="*/ 4393907 w 7467600"/>
              <a:gd name="connsiteY182" fmla="*/ 4261258 h 6858000"/>
              <a:gd name="connsiteX183" fmla="*/ 4648051 w 7467600"/>
              <a:gd name="connsiteY183" fmla="*/ 4374051 h 6858000"/>
              <a:gd name="connsiteX184" fmla="*/ 4383389 w 7467600"/>
              <a:gd name="connsiteY184" fmla="*/ 4184369 h 6858000"/>
              <a:gd name="connsiteX185" fmla="*/ 4165508 w 7467600"/>
              <a:gd name="connsiteY185" fmla="*/ 4035196 h 6858000"/>
              <a:gd name="connsiteX186" fmla="*/ 4068162 w 7467600"/>
              <a:gd name="connsiteY186" fmla="*/ 3953394 h 6858000"/>
              <a:gd name="connsiteX187" fmla="*/ 3981416 w 7467600"/>
              <a:gd name="connsiteY187" fmla="*/ 3880482 h 6858000"/>
              <a:gd name="connsiteX188" fmla="*/ 3800147 w 7467600"/>
              <a:gd name="connsiteY188" fmla="*/ 3749872 h 6858000"/>
              <a:gd name="connsiteX189" fmla="*/ 3655073 w 7467600"/>
              <a:gd name="connsiteY189" fmla="*/ 3650884 h 6858000"/>
              <a:gd name="connsiteX190" fmla="*/ 3670252 w 7467600"/>
              <a:gd name="connsiteY190" fmla="*/ 3622798 h 6858000"/>
              <a:gd name="connsiteX191" fmla="*/ 3817258 w 7467600"/>
              <a:gd name="connsiteY191" fmla="*/ 3723577 h 6858000"/>
              <a:gd name="connsiteX192" fmla="*/ 4000461 w 7467600"/>
              <a:gd name="connsiteY192" fmla="*/ 3855966 h 6858000"/>
              <a:gd name="connsiteX193" fmla="*/ 4088180 w 7467600"/>
              <a:gd name="connsiteY193" fmla="*/ 3929774 h 6858000"/>
              <a:gd name="connsiteX194" fmla="*/ 4184555 w 7467600"/>
              <a:gd name="connsiteY194" fmla="*/ 4010683 h 6858000"/>
              <a:gd name="connsiteX195" fmla="*/ 4399563 w 7467600"/>
              <a:gd name="connsiteY195" fmla="*/ 4158106 h 6858000"/>
              <a:gd name="connsiteX196" fmla="*/ 4684469 w 7467600"/>
              <a:gd name="connsiteY196" fmla="*/ 4364680 h 6858000"/>
              <a:gd name="connsiteX197" fmla="*/ 4690271 w 7467600"/>
              <a:gd name="connsiteY197" fmla="*/ 4370034 h 6858000"/>
              <a:gd name="connsiteX198" fmla="*/ 4136093 w 7467600"/>
              <a:gd name="connsiteY198" fmla="*/ 3858466 h 6858000"/>
              <a:gd name="connsiteX199" fmla="*/ 3670252 w 7467600"/>
              <a:gd name="connsiteY199" fmla="*/ 3622798 h 6858000"/>
              <a:gd name="connsiteX200" fmla="*/ 4440129 w 7467600"/>
              <a:gd name="connsiteY200" fmla="*/ 3448571 h 6858000"/>
              <a:gd name="connsiteX201" fmla="*/ 4856525 w 7467600"/>
              <a:gd name="connsiteY201" fmla="*/ 3915351 h 6858000"/>
              <a:gd name="connsiteX202" fmla="*/ 5059055 w 7467600"/>
              <a:gd name="connsiteY202" fmla="*/ 4108918 h 6858000"/>
              <a:gd name="connsiteX203" fmla="*/ 5290070 w 7467600"/>
              <a:gd name="connsiteY203" fmla="*/ 4263619 h 6858000"/>
              <a:gd name="connsiteX204" fmla="*/ 4834991 w 7467600"/>
              <a:gd name="connsiteY204" fmla="*/ 3830985 h 6858000"/>
              <a:gd name="connsiteX205" fmla="*/ 4440129 w 7467600"/>
              <a:gd name="connsiteY205" fmla="*/ 3448571 h 6858000"/>
              <a:gd name="connsiteX206" fmla="*/ 4441737 w 7467600"/>
              <a:gd name="connsiteY206" fmla="*/ 3399734 h 6858000"/>
              <a:gd name="connsiteX207" fmla="*/ 4431236 w 7467600"/>
              <a:gd name="connsiteY207" fmla="*/ 3400954 h 6858000"/>
              <a:gd name="connsiteX208" fmla="*/ 4557150 w 7467600"/>
              <a:gd name="connsiteY208" fmla="*/ 3510023 h 6858000"/>
              <a:gd name="connsiteX209" fmla="*/ 4856936 w 7467600"/>
              <a:gd name="connsiteY209" fmla="*/ 3809146 h 6858000"/>
              <a:gd name="connsiteX210" fmla="*/ 5111996 w 7467600"/>
              <a:gd name="connsiteY210" fmla="*/ 4065759 h 6858000"/>
              <a:gd name="connsiteX211" fmla="*/ 5388878 w 7467600"/>
              <a:gd name="connsiteY211" fmla="*/ 4300185 h 6858000"/>
              <a:gd name="connsiteX212" fmla="*/ 5425556 w 7467600"/>
              <a:gd name="connsiteY212" fmla="*/ 4308967 h 6858000"/>
              <a:gd name="connsiteX213" fmla="*/ 4943646 w 7467600"/>
              <a:gd name="connsiteY213" fmla="*/ 3822916 h 6858000"/>
              <a:gd name="connsiteX214" fmla="*/ 4594837 w 7467600"/>
              <a:gd name="connsiteY214" fmla="*/ 3532274 h 6858000"/>
              <a:gd name="connsiteX215" fmla="*/ 4441737 w 7467600"/>
              <a:gd name="connsiteY215" fmla="*/ 3399734 h 6858000"/>
              <a:gd name="connsiteX216" fmla="*/ 5425834 w 7467600"/>
              <a:gd name="connsiteY216" fmla="*/ 3162785 h 6858000"/>
              <a:gd name="connsiteX217" fmla="*/ 5401644 w 7467600"/>
              <a:gd name="connsiteY217" fmla="*/ 3617847 h 6858000"/>
              <a:gd name="connsiteX218" fmla="*/ 5467256 w 7467600"/>
              <a:gd name="connsiteY218" fmla="*/ 4175494 h 6858000"/>
              <a:gd name="connsiteX219" fmla="*/ 5448069 w 7467600"/>
              <a:gd name="connsiteY219" fmla="*/ 3567554 h 6858000"/>
              <a:gd name="connsiteX220" fmla="*/ 5425834 w 7467600"/>
              <a:gd name="connsiteY220" fmla="*/ 3162785 h 6858000"/>
              <a:gd name="connsiteX221" fmla="*/ 1318687 w 7467600"/>
              <a:gd name="connsiteY221" fmla="*/ 3113840 h 6858000"/>
              <a:gd name="connsiteX222" fmla="*/ 1066793 w 7467600"/>
              <a:gd name="connsiteY222" fmla="*/ 3212171 h 6858000"/>
              <a:gd name="connsiteX223" fmla="*/ 993319 w 7467600"/>
              <a:gd name="connsiteY223" fmla="*/ 3247648 h 6858000"/>
              <a:gd name="connsiteX224" fmla="*/ 853081 w 7467600"/>
              <a:gd name="connsiteY224" fmla="*/ 3312410 h 6858000"/>
              <a:gd name="connsiteX225" fmla="*/ 805957 w 7467600"/>
              <a:gd name="connsiteY225" fmla="*/ 3330443 h 6858000"/>
              <a:gd name="connsiteX226" fmla="*/ 1318687 w 7467600"/>
              <a:gd name="connsiteY226" fmla="*/ 3113840 h 6858000"/>
              <a:gd name="connsiteX227" fmla="*/ 5453702 w 7467600"/>
              <a:gd name="connsiteY227" fmla="*/ 3090882 h 6858000"/>
              <a:gd name="connsiteX228" fmla="*/ 5480135 w 7467600"/>
              <a:gd name="connsiteY228" fmla="*/ 3565802 h 6858000"/>
              <a:gd name="connsiteX229" fmla="*/ 5499023 w 7467600"/>
              <a:gd name="connsiteY229" fmla="*/ 4166310 h 6858000"/>
              <a:gd name="connsiteX230" fmla="*/ 5547022 w 7467600"/>
              <a:gd name="connsiteY230" fmla="*/ 3607838 h 6858000"/>
              <a:gd name="connsiteX231" fmla="*/ 5515964 w 7467600"/>
              <a:gd name="connsiteY231" fmla="*/ 3378541 h 6858000"/>
              <a:gd name="connsiteX232" fmla="*/ 5453702 w 7467600"/>
              <a:gd name="connsiteY232" fmla="*/ 3090882 h 6858000"/>
              <a:gd name="connsiteX233" fmla="*/ 1238695 w 7467600"/>
              <a:gd name="connsiteY233" fmla="*/ 3076820 h 6858000"/>
              <a:gd name="connsiteX234" fmla="*/ 716371 w 7467600"/>
              <a:gd name="connsiteY234" fmla="*/ 3293249 h 6858000"/>
              <a:gd name="connsiteX235" fmla="*/ 579522 w 7467600"/>
              <a:gd name="connsiteY235" fmla="*/ 3371759 h 6858000"/>
              <a:gd name="connsiteX236" fmla="*/ 600288 w 7467600"/>
              <a:gd name="connsiteY236" fmla="*/ 3365555 h 6858000"/>
              <a:gd name="connsiteX237" fmla="*/ 840692 w 7467600"/>
              <a:gd name="connsiteY237" fmla="*/ 3284921 h 6858000"/>
              <a:gd name="connsiteX238" fmla="*/ 979248 w 7467600"/>
              <a:gd name="connsiteY238" fmla="*/ 3221003 h 6858000"/>
              <a:gd name="connsiteX239" fmla="*/ 1053282 w 7467600"/>
              <a:gd name="connsiteY239" fmla="*/ 3185247 h 6858000"/>
              <a:gd name="connsiteX240" fmla="*/ 1320603 w 7467600"/>
              <a:gd name="connsiteY240" fmla="*/ 3081281 h 6858000"/>
              <a:gd name="connsiteX241" fmla="*/ 1238695 w 7467600"/>
              <a:gd name="connsiteY241" fmla="*/ 3076820 h 6858000"/>
              <a:gd name="connsiteX242" fmla="*/ 5425627 w 7467600"/>
              <a:gd name="connsiteY242" fmla="*/ 2954192 h 6858000"/>
              <a:gd name="connsiteX243" fmla="*/ 5470770 w 7467600"/>
              <a:gd name="connsiteY243" fmla="*/ 3005435 h 6858000"/>
              <a:gd name="connsiteX244" fmla="*/ 5519779 w 7467600"/>
              <a:gd name="connsiteY244" fmla="*/ 4359223 h 6858000"/>
              <a:gd name="connsiteX245" fmla="*/ 5520293 w 7467600"/>
              <a:gd name="connsiteY245" fmla="*/ 4360602 h 6858000"/>
              <a:gd name="connsiteX246" fmla="*/ 5767221 w 7467600"/>
              <a:gd name="connsiteY246" fmla="*/ 4665564 h 6858000"/>
              <a:gd name="connsiteX247" fmla="*/ 6937169 w 7467600"/>
              <a:gd name="connsiteY247" fmla="*/ 4815941 h 6858000"/>
              <a:gd name="connsiteX248" fmla="*/ 6953922 w 7467600"/>
              <a:gd name="connsiteY248" fmla="*/ 4890068 h 6858000"/>
              <a:gd name="connsiteX249" fmla="*/ 6071359 w 7467600"/>
              <a:gd name="connsiteY249" fmla="*/ 4770770 h 6858000"/>
              <a:gd name="connsiteX250" fmla="*/ 6038839 w 7467600"/>
              <a:gd name="connsiteY250" fmla="*/ 4764474 h 6858000"/>
              <a:gd name="connsiteX251" fmla="*/ 6038706 w 7467600"/>
              <a:gd name="connsiteY251" fmla="*/ 4763847 h 6858000"/>
              <a:gd name="connsiteX252" fmla="*/ 6037784 w 7467600"/>
              <a:gd name="connsiteY252" fmla="*/ 4764270 h 6858000"/>
              <a:gd name="connsiteX253" fmla="*/ 6038839 w 7467600"/>
              <a:gd name="connsiteY253" fmla="*/ 4764474 h 6858000"/>
              <a:gd name="connsiteX254" fmla="*/ 6040338 w 7467600"/>
              <a:gd name="connsiteY254" fmla="*/ 4771418 h 6858000"/>
              <a:gd name="connsiteX255" fmla="*/ 6024488 w 7467600"/>
              <a:gd name="connsiteY255" fmla="*/ 4809903 h 6858000"/>
              <a:gd name="connsiteX256" fmla="*/ 5599771 w 7467600"/>
              <a:gd name="connsiteY256" fmla="*/ 5509652 h 6858000"/>
              <a:gd name="connsiteX257" fmla="*/ 5548843 w 7467600"/>
              <a:gd name="connsiteY257" fmla="*/ 5563845 h 6858000"/>
              <a:gd name="connsiteX258" fmla="*/ 5940952 w 7467600"/>
              <a:gd name="connsiteY258" fmla="*/ 6250028 h 6858000"/>
              <a:gd name="connsiteX259" fmla="*/ 6043441 w 7467600"/>
              <a:gd name="connsiteY259" fmla="*/ 6665847 h 6858000"/>
              <a:gd name="connsiteX260" fmla="*/ 6093432 w 7467600"/>
              <a:gd name="connsiteY260" fmla="*/ 6858000 h 6858000"/>
              <a:gd name="connsiteX261" fmla="*/ 6034344 w 7467600"/>
              <a:gd name="connsiteY261" fmla="*/ 6858000 h 6858000"/>
              <a:gd name="connsiteX262" fmla="*/ 6026679 w 7467600"/>
              <a:gd name="connsiteY262" fmla="*/ 6836959 h 6858000"/>
              <a:gd name="connsiteX263" fmla="*/ 5800441 w 7467600"/>
              <a:gd name="connsiteY263" fmla="*/ 6335286 h 6858000"/>
              <a:gd name="connsiteX264" fmla="*/ 5526562 w 7467600"/>
              <a:gd name="connsiteY264" fmla="*/ 5705388 h 6858000"/>
              <a:gd name="connsiteX265" fmla="*/ 5519640 w 7467600"/>
              <a:gd name="connsiteY265" fmla="*/ 5683774 h 6858000"/>
              <a:gd name="connsiteX266" fmla="*/ 5844559 w 7467600"/>
              <a:gd name="connsiteY266" fmla="*/ 6553349 h 6858000"/>
              <a:gd name="connsiteX267" fmla="*/ 5975994 w 7467600"/>
              <a:gd name="connsiteY267" fmla="*/ 6858000 h 6858000"/>
              <a:gd name="connsiteX268" fmla="*/ 5898547 w 7467600"/>
              <a:gd name="connsiteY268" fmla="*/ 6858000 h 6858000"/>
              <a:gd name="connsiteX269" fmla="*/ 5682041 w 7467600"/>
              <a:gd name="connsiteY269" fmla="*/ 6355860 h 6858000"/>
              <a:gd name="connsiteX270" fmla="*/ 5461758 w 7467600"/>
              <a:gd name="connsiteY270" fmla="*/ 5820220 h 6858000"/>
              <a:gd name="connsiteX271" fmla="*/ 5237282 w 7467600"/>
              <a:gd name="connsiteY271" fmla="*/ 6579086 h 6858000"/>
              <a:gd name="connsiteX272" fmla="*/ 5115009 w 7467600"/>
              <a:gd name="connsiteY272" fmla="*/ 6858000 h 6858000"/>
              <a:gd name="connsiteX273" fmla="*/ 5028074 w 7467600"/>
              <a:gd name="connsiteY273" fmla="*/ 6858000 h 6858000"/>
              <a:gd name="connsiteX274" fmla="*/ 5079508 w 7467600"/>
              <a:gd name="connsiteY274" fmla="*/ 6749074 h 6858000"/>
              <a:gd name="connsiteX275" fmla="*/ 5371846 w 7467600"/>
              <a:gd name="connsiteY275" fmla="*/ 5924413 h 6858000"/>
              <a:gd name="connsiteX276" fmla="*/ 5270512 w 7467600"/>
              <a:gd name="connsiteY276" fmla="*/ 6138975 h 6858000"/>
              <a:gd name="connsiteX277" fmla="*/ 5062409 w 7467600"/>
              <a:gd name="connsiteY277" fmla="*/ 6653544 h 6858000"/>
              <a:gd name="connsiteX278" fmla="*/ 5036628 w 7467600"/>
              <a:gd name="connsiteY278" fmla="*/ 6754247 h 6858000"/>
              <a:gd name="connsiteX279" fmla="*/ 5009112 w 7467600"/>
              <a:gd name="connsiteY279" fmla="*/ 6858000 h 6858000"/>
              <a:gd name="connsiteX280" fmla="*/ 4976679 w 7467600"/>
              <a:gd name="connsiteY280" fmla="*/ 6858000 h 6858000"/>
              <a:gd name="connsiteX281" fmla="*/ 5006537 w 7467600"/>
              <a:gd name="connsiteY281" fmla="*/ 6747068 h 6858000"/>
              <a:gd name="connsiteX282" fmla="*/ 5032723 w 7467600"/>
              <a:gd name="connsiteY282" fmla="*/ 6644957 h 6858000"/>
              <a:gd name="connsiteX283" fmla="*/ 5242949 w 7467600"/>
              <a:gd name="connsiteY283" fmla="*/ 6125175 h 6858000"/>
              <a:gd name="connsiteX284" fmla="*/ 5286321 w 7467600"/>
              <a:gd name="connsiteY284" fmla="*/ 6033555 h 6858000"/>
              <a:gd name="connsiteX285" fmla="*/ 5008210 w 7467600"/>
              <a:gd name="connsiteY285" fmla="*/ 6649194 h 6858000"/>
              <a:gd name="connsiteX286" fmla="*/ 4986321 w 7467600"/>
              <a:gd name="connsiteY286" fmla="*/ 6765687 h 6858000"/>
              <a:gd name="connsiteX287" fmla="*/ 4973474 w 7467600"/>
              <a:gd name="connsiteY287" fmla="*/ 6858000 h 6858000"/>
              <a:gd name="connsiteX288" fmla="*/ 4907178 w 7467600"/>
              <a:gd name="connsiteY288" fmla="*/ 6858000 h 6858000"/>
              <a:gd name="connsiteX289" fmla="*/ 4910810 w 7467600"/>
              <a:gd name="connsiteY289" fmla="*/ 6829660 h 6858000"/>
              <a:gd name="connsiteX290" fmla="*/ 4987461 w 7467600"/>
              <a:gd name="connsiteY290" fmla="*/ 6432994 h 6858000"/>
              <a:gd name="connsiteX291" fmla="*/ 5179262 w 7467600"/>
              <a:gd name="connsiteY291" fmla="*/ 6035044 h 6858000"/>
              <a:gd name="connsiteX292" fmla="*/ 4689678 w 7467600"/>
              <a:gd name="connsiteY292" fmla="*/ 6440241 h 6858000"/>
              <a:gd name="connsiteX293" fmla="*/ 4477543 w 7467600"/>
              <a:gd name="connsiteY293" fmla="*/ 6674836 h 6858000"/>
              <a:gd name="connsiteX294" fmla="*/ 4329957 w 7467600"/>
              <a:gd name="connsiteY294" fmla="*/ 6858000 h 6858000"/>
              <a:gd name="connsiteX295" fmla="*/ 4218595 w 7467600"/>
              <a:gd name="connsiteY295" fmla="*/ 6858000 h 6858000"/>
              <a:gd name="connsiteX296" fmla="*/ 4368888 w 7467600"/>
              <a:gd name="connsiteY296" fmla="*/ 6668412 h 6858000"/>
              <a:gd name="connsiteX297" fmla="*/ 4563091 w 7467600"/>
              <a:gd name="connsiteY297" fmla="*/ 6442508 h 6858000"/>
              <a:gd name="connsiteX298" fmla="*/ 5387324 w 7467600"/>
              <a:gd name="connsiteY298" fmla="*/ 5705830 h 6858000"/>
              <a:gd name="connsiteX299" fmla="*/ 5073620 w 7467600"/>
              <a:gd name="connsiteY299" fmla="*/ 5955437 h 6858000"/>
              <a:gd name="connsiteX300" fmla="*/ 4689789 w 7467600"/>
              <a:gd name="connsiteY300" fmla="*/ 6268382 h 6858000"/>
              <a:gd name="connsiteX301" fmla="*/ 4418722 w 7467600"/>
              <a:gd name="connsiteY301" fmla="*/ 6570886 h 6858000"/>
              <a:gd name="connsiteX302" fmla="*/ 4214944 w 7467600"/>
              <a:gd name="connsiteY302" fmla="*/ 6858000 h 6858000"/>
              <a:gd name="connsiteX303" fmla="*/ 4177898 w 7467600"/>
              <a:gd name="connsiteY303" fmla="*/ 6858000 h 6858000"/>
              <a:gd name="connsiteX304" fmla="*/ 4391597 w 7467600"/>
              <a:gd name="connsiteY304" fmla="*/ 6556370 h 6858000"/>
              <a:gd name="connsiteX305" fmla="*/ 4668889 w 7467600"/>
              <a:gd name="connsiteY305" fmla="*/ 6246399 h 6858000"/>
              <a:gd name="connsiteX306" fmla="*/ 5055427 w 7467600"/>
              <a:gd name="connsiteY306" fmla="*/ 5931476 h 6858000"/>
              <a:gd name="connsiteX307" fmla="*/ 5371814 w 7467600"/>
              <a:gd name="connsiteY307" fmla="*/ 5678975 h 6858000"/>
              <a:gd name="connsiteX308" fmla="*/ 4987918 w 7467600"/>
              <a:gd name="connsiteY308" fmla="*/ 5838701 h 6858000"/>
              <a:gd name="connsiteX309" fmla="*/ 4317146 w 7467600"/>
              <a:gd name="connsiteY309" fmla="*/ 6587716 h 6858000"/>
              <a:gd name="connsiteX310" fmla="*/ 4171627 w 7467600"/>
              <a:gd name="connsiteY310" fmla="*/ 6858000 h 6858000"/>
              <a:gd name="connsiteX311" fmla="*/ 4081585 w 7467600"/>
              <a:gd name="connsiteY311" fmla="*/ 6858000 h 6858000"/>
              <a:gd name="connsiteX312" fmla="*/ 4238603 w 7467600"/>
              <a:gd name="connsiteY312" fmla="*/ 6559341 h 6858000"/>
              <a:gd name="connsiteX313" fmla="*/ 4778333 w 7467600"/>
              <a:gd name="connsiteY313" fmla="*/ 5873626 h 6858000"/>
              <a:gd name="connsiteX314" fmla="*/ 5414185 w 7467600"/>
              <a:gd name="connsiteY314" fmla="*/ 5573882 h 6858000"/>
              <a:gd name="connsiteX315" fmla="*/ 5959648 w 7467600"/>
              <a:gd name="connsiteY315" fmla="*/ 4760797 h 6858000"/>
              <a:gd name="connsiteX316" fmla="*/ 5355019 w 7467600"/>
              <a:gd name="connsiteY316" fmla="*/ 4734672 h 6858000"/>
              <a:gd name="connsiteX317" fmla="*/ 5083565 w 7467600"/>
              <a:gd name="connsiteY317" fmla="*/ 5179121 h 6858000"/>
              <a:gd name="connsiteX318" fmla="*/ 4713577 w 7467600"/>
              <a:gd name="connsiteY318" fmla="*/ 5616803 h 6858000"/>
              <a:gd name="connsiteX319" fmla="*/ 3989559 w 7467600"/>
              <a:gd name="connsiteY319" fmla="*/ 6145945 h 6858000"/>
              <a:gd name="connsiteX320" fmla="*/ 3939824 w 7467600"/>
              <a:gd name="connsiteY320" fmla="*/ 6066900 h 6858000"/>
              <a:gd name="connsiteX321" fmla="*/ 4584537 w 7467600"/>
              <a:gd name="connsiteY321" fmla="*/ 5324826 h 6858000"/>
              <a:gd name="connsiteX322" fmla="*/ 5037105 w 7467600"/>
              <a:gd name="connsiteY322" fmla="*/ 5088765 h 6858000"/>
              <a:gd name="connsiteX323" fmla="*/ 5039930 w 7467600"/>
              <a:gd name="connsiteY323" fmla="*/ 5089585 h 6858000"/>
              <a:gd name="connsiteX324" fmla="*/ 5263764 w 7467600"/>
              <a:gd name="connsiteY324" fmla="*/ 4735525 h 6858000"/>
              <a:gd name="connsiteX325" fmla="*/ 4086300 w 7467600"/>
              <a:gd name="connsiteY325" fmla="*/ 4884599 h 6858000"/>
              <a:gd name="connsiteX326" fmla="*/ 4085485 w 7467600"/>
              <a:gd name="connsiteY326" fmla="*/ 4899070 h 6858000"/>
              <a:gd name="connsiteX327" fmla="*/ 3871915 w 7467600"/>
              <a:gd name="connsiteY327" fmla="*/ 5253645 h 6858000"/>
              <a:gd name="connsiteX328" fmla="*/ 3799374 w 7467600"/>
              <a:gd name="connsiteY328" fmla="*/ 5466127 h 6858000"/>
              <a:gd name="connsiteX329" fmla="*/ 3498850 w 7467600"/>
              <a:gd name="connsiteY329" fmla="*/ 6661888 h 6858000"/>
              <a:gd name="connsiteX330" fmla="*/ 3399216 w 7467600"/>
              <a:gd name="connsiteY330" fmla="*/ 6858000 h 6858000"/>
              <a:gd name="connsiteX331" fmla="*/ 3303688 w 7467600"/>
              <a:gd name="connsiteY331" fmla="*/ 6858000 h 6858000"/>
              <a:gd name="connsiteX332" fmla="*/ 3391774 w 7467600"/>
              <a:gd name="connsiteY332" fmla="*/ 6697181 h 6858000"/>
              <a:gd name="connsiteX333" fmla="*/ 3735540 w 7467600"/>
              <a:gd name="connsiteY333" fmla="*/ 5546923 h 6858000"/>
              <a:gd name="connsiteX334" fmla="*/ 3729438 w 7467600"/>
              <a:gd name="connsiteY334" fmla="*/ 5569058 h 6858000"/>
              <a:gd name="connsiteX335" fmla="*/ 3707782 w 7467600"/>
              <a:gd name="connsiteY335" fmla="*/ 5644908 h 6858000"/>
              <a:gd name="connsiteX336" fmla="*/ 3583827 w 7467600"/>
              <a:gd name="connsiteY336" fmla="*/ 6039215 h 6858000"/>
              <a:gd name="connsiteX337" fmla="*/ 3547861 w 7467600"/>
              <a:gd name="connsiteY337" fmla="*/ 6129609 h 6858000"/>
              <a:gd name="connsiteX338" fmla="*/ 3490905 w 7467600"/>
              <a:gd name="connsiteY338" fmla="*/ 6277660 h 6858000"/>
              <a:gd name="connsiteX339" fmla="*/ 3455859 w 7467600"/>
              <a:gd name="connsiteY339" fmla="*/ 6391301 h 6858000"/>
              <a:gd name="connsiteX340" fmla="*/ 3429112 w 7467600"/>
              <a:gd name="connsiteY340" fmla="*/ 6479469 h 6858000"/>
              <a:gd name="connsiteX341" fmla="*/ 3304862 w 7467600"/>
              <a:gd name="connsiteY341" fmla="*/ 6796476 h 6858000"/>
              <a:gd name="connsiteX342" fmla="*/ 3276071 w 7467600"/>
              <a:gd name="connsiteY342" fmla="*/ 6858000 h 6858000"/>
              <a:gd name="connsiteX343" fmla="*/ 3240805 w 7467600"/>
              <a:gd name="connsiteY343" fmla="*/ 6858000 h 6858000"/>
              <a:gd name="connsiteX344" fmla="*/ 3275917 w 7467600"/>
              <a:gd name="connsiteY344" fmla="*/ 6783192 h 6858000"/>
              <a:gd name="connsiteX345" fmla="*/ 3399358 w 7467600"/>
              <a:gd name="connsiteY345" fmla="*/ 6469011 h 6858000"/>
              <a:gd name="connsiteX346" fmla="*/ 3425650 w 7467600"/>
              <a:gd name="connsiteY346" fmla="*/ 6381333 h 6858000"/>
              <a:gd name="connsiteX347" fmla="*/ 3460661 w 7467600"/>
              <a:gd name="connsiteY347" fmla="*/ 6266763 h 6858000"/>
              <a:gd name="connsiteX348" fmla="*/ 3518021 w 7467600"/>
              <a:gd name="connsiteY348" fmla="*/ 6117298 h 6858000"/>
              <a:gd name="connsiteX349" fmla="*/ 3554035 w 7467600"/>
              <a:gd name="connsiteY349" fmla="*/ 6027832 h 6858000"/>
              <a:gd name="connsiteX350" fmla="*/ 3677174 w 7467600"/>
              <a:gd name="connsiteY350" fmla="*/ 5636351 h 6858000"/>
              <a:gd name="connsiteX351" fmla="*/ 3698819 w 7467600"/>
              <a:gd name="connsiteY351" fmla="*/ 5560503 h 6858000"/>
              <a:gd name="connsiteX352" fmla="*/ 3702094 w 7467600"/>
              <a:gd name="connsiteY352" fmla="*/ 5549194 h 6858000"/>
              <a:gd name="connsiteX353" fmla="*/ 3398355 w 7467600"/>
              <a:gd name="connsiteY353" fmla="*/ 6094603 h 6858000"/>
              <a:gd name="connsiteX354" fmla="*/ 3193941 w 7467600"/>
              <a:gd name="connsiteY354" fmla="*/ 6798775 h 6858000"/>
              <a:gd name="connsiteX355" fmla="*/ 3184140 w 7467600"/>
              <a:gd name="connsiteY355" fmla="*/ 6858000 h 6858000"/>
              <a:gd name="connsiteX356" fmla="*/ 3099978 w 7467600"/>
              <a:gd name="connsiteY356" fmla="*/ 6858000 h 6858000"/>
              <a:gd name="connsiteX357" fmla="*/ 3101556 w 7467600"/>
              <a:gd name="connsiteY357" fmla="*/ 6843337 h 6858000"/>
              <a:gd name="connsiteX358" fmla="*/ 3370162 w 7467600"/>
              <a:gd name="connsiteY358" fmla="*/ 5785550 h 6858000"/>
              <a:gd name="connsiteX359" fmla="*/ 3746477 w 7467600"/>
              <a:gd name="connsiteY359" fmla="*/ 5377889 h 6858000"/>
              <a:gd name="connsiteX360" fmla="*/ 3863399 w 7467600"/>
              <a:gd name="connsiteY360" fmla="*/ 5087257 h 6858000"/>
              <a:gd name="connsiteX361" fmla="*/ 3968712 w 7467600"/>
              <a:gd name="connsiteY361" fmla="*/ 4913989 h 6858000"/>
              <a:gd name="connsiteX362" fmla="*/ 2792390 w 7467600"/>
              <a:gd name="connsiteY362" fmla="*/ 5382974 h 6858000"/>
              <a:gd name="connsiteX363" fmla="*/ 2714982 w 7467600"/>
              <a:gd name="connsiteY363" fmla="*/ 5427051 h 6858000"/>
              <a:gd name="connsiteX364" fmla="*/ 2813361 w 7467600"/>
              <a:gd name="connsiteY364" fmla="*/ 6023912 h 6858000"/>
              <a:gd name="connsiteX365" fmla="*/ 2688430 w 7467600"/>
              <a:gd name="connsiteY365" fmla="*/ 6801564 h 6858000"/>
              <a:gd name="connsiteX366" fmla="*/ 2629626 w 7467600"/>
              <a:gd name="connsiteY366" fmla="*/ 6763394 h 6858000"/>
              <a:gd name="connsiteX367" fmla="*/ 2565328 w 7467600"/>
              <a:gd name="connsiteY367" fmla="*/ 5516399 h 6858000"/>
              <a:gd name="connsiteX368" fmla="*/ 1922999 w 7467600"/>
              <a:gd name="connsiteY368" fmla="*/ 5980343 h 6858000"/>
              <a:gd name="connsiteX369" fmla="*/ 1950261 w 7467600"/>
              <a:gd name="connsiteY369" fmla="*/ 6405858 h 6858000"/>
              <a:gd name="connsiteX370" fmla="*/ 2365554 w 7467600"/>
              <a:gd name="connsiteY370" fmla="*/ 6759107 h 6858000"/>
              <a:gd name="connsiteX371" fmla="*/ 2424142 w 7467600"/>
              <a:gd name="connsiteY371" fmla="*/ 6858000 h 6858000"/>
              <a:gd name="connsiteX372" fmla="*/ 2395994 w 7467600"/>
              <a:gd name="connsiteY372" fmla="*/ 6858000 h 6858000"/>
              <a:gd name="connsiteX373" fmla="*/ 2392863 w 7467600"/>
              <a:gd name="connsiteY373" fmla="*/ 6852964 h 6858000"/>
              <a:gd name="connsiteX374" fmla="*/ 2017589 w 7467600"/>
              <a:gd name="connsiteY374" fmla="*/ 6493982 h 6858000"/>
              <a:gd name="connsiteX375" fmla="*/ 2147336 w 7467600"/>
              <a:gd name="connsiteY375" fmla="*/ 6594052 h 6858000"/>
              <a:gd name="connsiteX376" fmla="*/ 2207047 w 7467600"/>
              <a:gd name="connsiteY376" fmla="*/ 6654540 h 6858000"/>
              <a:gd name="connsiteX377" fmla="*/ 2299106 w 7467600"/>
              <a:gd name="connsiteY377" fmla="*/ 6778931 h 6858000"/>
              <a:gd name="connsiteX378" fmla="*/ 2314430 w 7467600"/>
              <a:gd name="connsiteY378" fmla="*/ 6801144 h 6858000"/>
              <a:gd name="connsiteX379" fmla="*/ 2352406 w 7467600"/>
              <a:gd name="connsiteY379" fmla="*/ 6858000 h 6858000"/>
              <a:gd name="connsiteX380" fmla="*/ 2314492 w 7467600"/>
              <a:gd name="connsiteY380" fmla="*/ 6858000 h 6858000"/>
              <a:gd name="connsiteX381" fmla="*/ 2288095 w 7467600"/>
              <a:gd name="connsiteY381" fmla="*/ 6818030 h 6858000"/>
              <a:gd name="connsiteX382" fmla="*/ 2272768 w 7467600"/>
              <a:gd name="connsiteY382" fmla="*/ 6795822 h 6858000"/>
              <a:gd name="connsiteX383" fmla="*/ 2182715 w 7467600"/>
              <a:gd name="connsiteY383" fmla="*/ 6675071 h 6858000"/>
              <a:gd name="connsiteX384" fmla="*/ 2032061 w 7467600"/>
              <a:gd name="connsiteY384" fmla="*/ 6541380 h 6858000"/>
              <a:gd name="connsiteX385" fmla="*/ 2257220 w 7467600"/>
              <a:gd name="connsiteY385" fmla="*/ 6826257 h 6858000"/>
              <a:gd name="connsiteX386" fmla="*/ 2281324 w 7467600"/>
              <a:gd name="connsiteY386" fmla="*/ 6858000 h 6858000"/>
              <a:gd name="connsiteX387" fmla="*/ 2242860 w 7467600"/>
              <a:gd name="connsiteY387" fmla="*/ 6858000 h 6858000"/>
              <a:gd name="connsiteX388" fmla="*/ 2232818 w 7467600"/>
              <a:gd name="connsiteY388" fmla="*/ 6844926 h 6858000"/>
              <a:gd name="connsiteX389" fmla="*/ 1990172 w 7467600"/>
              <a:gd name="connsiteY389" fmla="*/ 6542121 h 6858000"/>
              <a:gd name="connsiteX390" fmla="*/ 2124090 w 7467600"/>
              <a:gd name="connsiteY390" fmla="*/ 6761017 h 6858000"/>
              <a:gd name="connsiteX391" fmla="*/ 2200380 w 7467600"/>
              <a:gd name="connsiteY391" fmla="*/ 6858000 h 6858000"/>
              <a:gd name="connsiteX392" fmla="*/ 2147507 w 7467600"/>
              <a:gd name="connsiteY392" fmla="*/ 6858000 h 6858000"/>
              <a:gd name="connsiteX393" fmla="*/ 2070668 w 7467600"/>
              <a:gd name="connsiteY393" fmla="*/ 6761520 h 6858000"/>
              <a:gd name="connsiteX394" fmla="*/ 1975142 w 7467600"/>
              <a:gd name="connsiteY394" fmla="*/ 6585570 h 6858000"/>
              <a:gd name="connsiteX395" fmla="*/ 2050035 w 7467600"/>
              <a:gd name="connsiteY395" fmla="*/ 6813345 h 6858000"/>
              <a:gd name="connsiteX396" fmla="*/ 2063025 w 7467600"/>
              <a:gd name="connsiteY396" fmla="*/ 6858000 h 6858000"/>
              <a:gd name="connsiteX397" fmla="*/ 2021675 w 7467600"/>
              <a:gd name="connsiteY397" fmla="*/ 6858000 h 6858000"/>
              <a:gd name="connsiteX398" fmla="*/ 2019308 w 7467600"/>
              <a:gd name="connsiteY398" fmla="*/ 6847118 h 6858000"/>
              <a:gd name="connsiteX399" fmla="*/ 1938835 w 7467600"/>
              <a:gd name="connsiteY399" fmla="*/ 6551160 h 6858000"/>
              <a:gd name="connsiteX400" fmla="*/ 1953230 w 7467600"/>
              <a:gd name="connsiteY400" fmla="*/ 6759699 h 6858000"/>
              <a:gd name="connsiteX401" fmla="*/ 1956763 w 7467600"/>
              <a:gd name="connsiteY401" fmla="*/ 6778191 h 6858000"/>
              <a:gd name="connsiteX402" fmla="*/ 1967925 w 7467600"/>
              <a:gd name="connsiteY402" fmla="*/ 6858000 h 6858000"/>
              <a:gd name="connsiteX403" fmla="*/ 1936622 w 7467600"/>
              <a:gd name="connsiteY403" fmla="*/ 6858000 h 6858000"/>
              <a:gd name="connsiteX404" fmla="*/ 1926261 w 7467600"/>
              <a:gd name="connsiteY404" fmla="*/ 6784064 h 6858000"/>
              <a:gd name="connsiteX405" fmla="*/ 1922724 w 7467600"/>
              <a:gd name="connsiteY405" fmla="*/ 6765577 h 6858000"/>
              <a:gd name="connsiteX406" fmla="*/ 1904650 w 7467600"/>
              <a:gd name="connsiteY406" fmla="*/ 6639616 h 6858000"/>
              <a:gd name="connsiteX407" fmla="*/ 1885273 w 7467600"/>
              <a:gd name="connsiteY407" fmla="*/ 6858000 h 6858000"/>
              <a:gd name="connsiteX408" fmla="*/ 1854363 w 7467600"/>
              <a:gd name="connsiteY408" fmla="*/ 6858000 h 6858000"/>
              <a:gd name="connsiteX409" fmla="*/ 1880391 w 7467600"/>
              <a:gd name="connsiteY409" fmla="*/ 6603796 h 6858000"/>
              <a:gd name="connsiteX410" fmla="*/ 1818273 w 7467600"/>
              <a:gd name="connsiteY410" fmla="*/ 6715729 h 6858000"/>
              <a:gd name="connsiteX411" fmla="*/ 1794691 w 7467600"/>
              <a:gd name="connsiteY411" fmla="*/ 6843239 h 6858000"/>
              <a:gd name="connsiteX412" fmla="*/ 1794914 w 7467600"/>
              <a:gd name="connsiteY412" fmla="*/ 6858000 h 6858000"/>
              <a:gd name="connsiteX413" fmla="*/ 1746128 w 7467600"/>
              <a:gd name="connsiteY413" fmla="*/ 6858000 h 6858000"/>
              <a:gd name="connsiteX414" fmla="*/ 1753934 w 7467600"/>
              <a:gd name="connsiteY414" fmla="*/ 6724796 h 6858000"/>
              <a:gd name="connsiteX415" fmla="*/ 1792053 w 7467600"/>
              <a:gd name="connsiteY415" fmla="*/ 6572396 h 6858000"/>
              <a:gd name="connsiteX416" fmla="*/ 1862248 w 7467600"/>
              <a:gd name="connsiteY416" fmla="*/ 6266397 h 6858000"/>
              <a:gd name="connsiteX417" fmla="*/ 1862250 w 7467600"/>
              <a:gd name="connsiteY417" fmla="*/ 6033531 h 6858000"/>
              <a:gd name="connsiteX418" fmla="*/ 1211999 w 7467600"/>
              <a:gd name="connsiteY418" fmla="*/ 6683610 h 6858000"/>
              <a:gd name="connsiteX419" fmla="*/ 1213266 w 7467600"/>
              <a:gd name="connsiteY419" fmla="*/ 6691947 h 6858000"/>
              <a:gd name="connsiteX420" fmla="*/ 1203370 w 7467600"/>
              <a:gd name="connsiteY420" fmla="*/ 6850676 h 6858000"/>
              <a:gd name="connsiteX421" fmla="*/ 1203671 w 7467600"/>
              <a:gd name="connsiteY421" fmla="*/ 6858000 h 6858000"/>
              <a:gd name="connsiteX422" fmla="*/ 1143180 w 7467600"/>
              <a:gd name="connsiteY422" fmla="*/ 6858000 h 6858000"/>
              <a:gd name="connsiteX423" fmla="*/ 1142176 w 7467600"/>
              <a:gd name="connsiteY423" fmla="*/ 6766045 h 6858000"/>
              <a:gd name="connsiteX424" fmla="*/ 1067484 w 7467600"/>
              <a:gd name="connsiteY424" fmla="*/ 6858000 h 6858000"/>
              <a:gd name="connsiteX425" fmla="*/ 953928 w 7467600"/>
              <a:gd name="connsiteY425" fmla="*/ 6858000 h 6858000"/>
              <a:gd name="connsiteX426" fmla="*/ 959715 w 7467600"/>
              <a:gd name="connsiteY426" fmla="*/ 6850185 h 6858000"/>
              <a:gd name="connsiteX427" fmla="*/ 1483788 w 7467600"/>
              <a:gd name="connsiteY427" fmla="*/ 6259174 h 6858000"/>
              <a:gd name="connsiteX428" fmla="*/ 1100671 w 7467600"/>
              <a:gd name="connsiteY428" fmla="*/ 6252137 h 6858000"/>
              <a:gd name="connsiteX429" fmla="*/ 1090144 w 7467600"/>
              <a:gd name="connsiteY429" fmla="*/ 6256748 h 6858000"/>
              <a:gd name="connsiteX430" fmla="*/ 1095872 w 7467600"/>
              <a:gd name="connsiteY430" fmla="*/ 6271892 h 6858000"/>
              <a:gd name="connsiteX431" fmla="*/ 262785 w 7467600"/>
              <a:gd name="connsiteY431" fmla="*/ 6845450 h 6858000"/>
              <a:gd name="connsiteX432" fmla="*/ 209968 w 7467600"/>
              <a:gd name="connsiteY432" fmla="*/ 6770713 h 6858000"/>
              <a:gd name="connsiteX433" fmla="*/ 873460 w 7467600"/>
              <a:gd name="connsiteY433" fmla="*/ 6253768 h 6858000"/>
              <a:gd name="connsiteX434" fmla="*/ 192686 w 7467600"/>
              <a:gd name="connsiteY434" fmla="*/ 5849257 h 6858000"/>
              <a:gd name="connsiteX435" fmla="*/ 4696 w 7467600"/>
              <a:gd name="connsiteY435" fmla="*/ 5697668 h 6858000"/>
              <a:gd name="connsiteX436" fmla="*/ 0 w 7467600"/>
              <a:gd name="connsiteY436" fmla="*/ 5689984 h 6858000"/>
              <a:gd name="connsiteX437" fmla="*/ 0 w 7467600"/>
              <a:gd name="connsiteY437" fmla="*/ 5513472 h 6858000"/>
              <a:gd name="connsiteX438" fmla="*/ 174101 w 7467600"/>
              <a:gd name="connsiteY438" fmla="*/ 5620277 h 6858000"/>
              <a:gd name="connsiteX439" fmla="*/ 891800 w 7467600"/>
              <a:gd name="connsiteY439" fmla="*/ 6036935 h 6858000"/>
              <a:gd name="connsiteX440" fmla="*/ 1072219 w 7467600"/>
              <a:gd name="connsiteY440" fmla="*/ 6169443 h 6858000"/>
              <a:gd name="connsiteX441" fmla="*/ 1074117 w 7467600"/>
              <a:gd name="connsiteY441" fmla="*/ 6170301 h 6858000"/>
              <a:gd name="connsiteX442" fmla="*/ 1083114 w 7467600"/>
              <a:gd name="connsiteY442" fmla="*/ 6174131 h 6858000"/>
              <a:gd name="connsiteX443" fmla="*/ 1543010 w 7467600"/>
              <a:gd name="connsiteY443" fmla="*/ 6191140 h 6858000"/>
              <a:gd name="connsiteX444" fmla="*/ 1551080 w 7467600"/>
              <a:gd name="connsiteY444" fmla="*/ 6195006 h 6858000"/>
              <a:gd name="connsiteX445" fmla="*/ 2345443 w 7467600"/>
              <a:gd name="connsiteY445" fmla="*/ 5549882 h 6858000"/>
              <a:gd name="connsiteX446" fmla="*/ 1721499 w 7467600"/>
              <a:gd name="connsiteY446" fmla="*/ 5599969 h 6858000"/>
              <a:gd name="connsiteX447" fmla="*/ 767716 w 7467600"/>
              <a:gd name="connsiteY447" fmla="*/ 5472768 h 6858000"/>
              <a:gd name="connsiteX448" fmla="*/ 722147 w 7467600"/>
              <a:gd name="connsiteY448" fmla="*/ 5393091 h 6858000"/>
              <a:gd name="connsiteX449" fmla="*/ 1485552 w 7467600"/>
              <a:gd name="connsiteY449" fmla="*/ 5313202 h 6858000"/>
              <a:gd name="connsiteX450" fmla="*/ 2143004 w 7467600"/>
              <a:gd name="connsiteY450" fmla="*/ 5402420 h 6858000"/>
              <a:gd name="connsiteX451" fmla="*/ 1933391 w 7467600"/>
              <a:gd name="connsiteY451" fmla="*/ 5156971 h 6858000"/>
              <a:gd name="connsiteX452" fmla="*/ 1827118 w 7467600"/>
              <a:gd name="connsiteY452" fmla="*/ 4968410 h 6858000"/>
              <a:gd name="connsiteX453" fmla="*/ 1837349 w 7467600"/>
              <a:gd name="connsiteY453" fmla="*/ 4956357 h 6858000"/>
              <a:gd name="connsiteX454" fmla="*/ 2162835 w 7467600"/>
              <a:gd name="connsiteY454" fmla="*/ 5187853 h 6858000"/>
              <a:gd name="connsiteX455" fmla="*/ 2257167 w 7467600"/>
              <a:gd name="connsiteY455" fmla="*/ 5462123 h 6858000"/>
              <a:gd name="connsiteX456" fmla="*/ 2261598 w 7467600"/>
              <a:gd name="connsiteY456" fmla="*/ 5467998 h 6858000"/>
              <a:gd name="connsiteX457" fmla="*/ 2437177 w 7467600"/>
              <a:gd name="connsiteY457" fmla="*/ 5479608 h 6858000"/>
              <a:gd name="connsiteX458" fmla="*/ 2445247 w 7467600"/>
              <a:gd name="connsiteY458" fmla="*/ 5483476 h 6858000"/>
              <a:gd name="connsiteX459" fmla="*/ 2743626 w 7467600"/>
              <a:gd name="connsiteY459" fmla="*/ 5304819 h 6858000"/>
              <a:gd name="connsiteX460" fmla="*/ 3048102 w 7467600"/>
              <a:gd name="connsiteY460" fmla="*/ 5150595 h 6858000"/>
              <a:gd name="connsiteX461" fmla="*/ 1799414 w 7467600"/>
              <a:gd name="connsiteY461" fmla="*/ 4694732 h 6858000"/>
              <a:gd name="connsiteX462" fmla="*/ 1771735 w 7467600"/>
              <a:gd name="connsiteY462" fmla="*/ 4619929 h 6858000"/>
              <a:gd name="connsiteX463" fmla="*/ 3104273 w 7467600"/>
              <a:gd name="connsiteY463" fmla="*/ 5076159 h 6858000"/>
              <a:gd name="connsiteX464" fmla="*/ 3113245 w 7467600"/>
              <a:gd name="connsiteY464" fmla="*/ 5090705 h 6858000"/>
              <a:gd name="connsiteX465" fmla="*/ 3126294 w 7467600"/>
              <a:gd name="connsiteY465" fmla="*/ 5114400 h 6858000"/>
              <a:gd name="connsiteX466" fmla="*/ 3937433 w 7467600"/>
              <a:gd name="connsiteY466" fmla="*/ 4830473 h 6858000"/>
              <a:gd name="connsiteX467" fmla="*/ 3590475 w 7467600"/>
              <a:gd name="connsiteY467" fmla="*/ 4597974 h 6858000"/>
              <a:gd name="connsiteX468" fmla="*/ 3100264 w 7467600"/>
              <a:gd name="connsiteY468" fmla="*/ 4579845 h 6858000"/>
              <a:gd name="connsiteX469" fmla="*/ 2183576 w 7467600"/>
              <a:gd name="connsiteY469" fmla="*/ 4227150 h 6858000"/>
              <a:gd name="connsiteX470" fmla="*/ 2151029 w 7467600"/>
              <a:gd name="connsiteY470" fmla="*/ 4146947 h 6858000"/>
              <a:gd name="connsiteX471" fmla="*/ 3563434 w 7467600"/>
              <a:gd name="connsiteY471" fmla="*/ 4469115 h 6858000"/>
              <a:gd name="connsiteX472" fmla="*/ 3177952 w 7467600"/>
              <a:gd name="connsiteY472" fmla="*/ 3657386 h 6858000"/>
              <a:gd name="connsiteX473" fmla="*/ 3189263 w 7467600"/>
              <a:gd name="connsiteY473" fmla="*/ 3625726 h 6858000"/>
              <a:gd name="connsiteX474" fmla="*/ 3560912 w 7467600"/>
              <a:gd name="connsiteY474" fmla="*/ 4079863 h 6858000"/>
              <a:gd name="connsiteX475" fmla="*/ 3626636 w 7467600"/>
              <a:gd name="connsiteY475" fmla="*/ 4512230 h 6858000"/>
              <a:gd name="connsiteX476" fmla="*/ 3653088 w 7467600"/>
              <a:gd name="connsiteY476" fmla="*/ 4521417 h 6858000"/>
              <a:gd name="connsiteX477" fmla="*/ 3988128 w 7467600"/>
              <a:gd name="connsiteY477" fmla="*/ 4817267 h 6858000"/>
              <a:gd name="connsiteX478" fmla="*/ 4830582 w 7467600"/>
              <a:gd name="connsiteY478" fmla="*/ 4676000 h 6858000"/>
              <a:gd name="connsiteX479" fmla="*/ 4830100 w 7467600"/>
              <a:gd name="connsiteY479" fmla="*/ 4675554 h 6858000"/>
              <a:gd name="connsiteX480" fmla="*/ 4036318 w 7467600"/>
              <a:gd name="connsiteY480" fmla="*/ 4147013 h 6858000"/>
              <a:gd name="connsiteX481" fmla="*/ 3432098 w 7467600"/>
              <a:gd name="connsiteY481" fmla="*/ 3537312 h 6858000"/>
              <a:gd name="connsiteX482" fmla="*/ 3446761 w 7467600"/>
              <a:gd name="connsiteY482" fmla="*/ 3461278 h 6858000"/>
              <a:gd name="connsiteX483" fmla="*/ 4419733 w 7467600"/>
              <a:gd name="connsiteY483" fmla="*/ 3963555 h 6858000"/>
              <a:gd name="connsiteX484" fmla="*/ 4781371 w 7467600"/>
              <a:gd name="connsiteY484" fmla="*/ 4458604 h 6858000"/>
              <a:gd name="connsiteX485" fmla="*/ 4780440 w 7467600"/>
              <a:gd name="connsiteY485" fmla="*/ 4470290 h 6858000"/>
              <a:gd name="connsiteX486" fmla="*/ 4898954 w 7467600"/>
              <a:gd name="connsiteY486" fmla="*/ 4662092 h 6858000"/>
              <a:gd name="connsiteX487" fmla="*/ 4900699 w 7467600"/>
              <a:gd name="connsiteY487" fmla="*/ 4670867 h 6858000"/>
              <a:gd name="connsiteX488" fmla="*/ 5714511 w 7467600"/>
              <a:gd name="connsiteY488" fmla="*/ 4663483 h 6858000"/>
              <a:gd name="connsiteX489" fmla="*/ 5464793 w 7467600"/>
              <a:gd name="connsiteY489" fmla="*/ 4393556 h 6858000"/>
              <a:gd name="connsiteX490" fmla="*/ 5461897 w 7467600"/>
              <a:gd name="connsiteY490" fmla="*/ 4390879 h 6858000"/>
              <a:gd name="connsiteX491" fmla="*/ 4294126 w 7467600"/>
              <a:gd name="connsiteY491" fmla="*/ 3303048 h 6858000"/>
              <a:gd name="connsiteX492" fmla="*/ 4305321 w 7467600"/>
              <a:gd name="connsiteY492" fmla="*/ 3256953 h 6858000"/>
              <a:gd name="connsiteX493" fmla="*/ 4949299 w 7467600"/>
              <a:gd name="connsiteY493" fmla="*/ 3766336 h 6858000"/>
              <a:gd name="connsiteX494" fmla="*/ 5291452 w 7467600"/>
              <a:gd name="connsiteY494" fmla="*/ 4076801 h 6858000"/>
              <a:gd name="connsiteX495" fmla="*/ 5434998 w 7467600"/>
              <a:gd name="connsiteY495" fmla="*/ 4254100 h 6858000"/>
              <a:gd name="connsiteX496" fmla="*/ 5351015 w 7467600"/>
              <a:gd name="connsiteY496" fmla="*/ 3760989 h 6858000"/>
              <a:gd name="connsiteX497" fmla="*/ 5413780 w 7467600"/>
              <a:gd name="connsiteY497" fmla="*/ 2966265 h 6858000"/>
              <a:gd name="connsiteX498" fmla="*/ 5425627 w 7467600"/>
              <a:gd name="connsiteY498" fmla="*/ 2954192 h 6858000"/>
              <a:gd name="connsiteX499" fmla="*/ 6604735 w 7467600"/>
              <a:gd name="connsiteY499" fmla="*/ 2041381 h 6858000"/>
              <a:gd name="connsiteX500" fmla="*/ 7204487 w 7467600"/>
              <a:gd name="connsiteY500" fmla="*/ 2742112 h 6858000"/>
              <a:gd name="connsiteX501" fmla="*/ 7131592 w 7467600"/>
              <a:gd name="connsiteY501" fmla="*/ 2672096 h 6858000"/>
              <a:gd name="connsiteX502" fmla="*/ 6996344 w 7467600"/>
              <a:gd name="connsiteY502" fmla="*/ 2518310 h 6858000"/>
              <a:gd name="connsiteX503" fmla="*/ 6735495 w 7467600"/>
              <a:gd name="connsiteY503" fmla="*/ 2196890 h 6858000"/>
              <a:gd name="connsiteX504" fmla="*/ 6721901 w 7467600"/>
              <a:gd name="connsiteY504" fmla="*/ 2179274 h 6858000"/>
              <a:gd name="connsiteX505" fmla="*/ 6604735 w 7467600"/>
              <a:gd name="connsiteY505" fmla="*/ 2041381 h 6858000"/>
              <a:gd name="connsiteX506" fmla="*/ 6591670 w 7467600"/>
              <a:gd name="connsiteY506" fmla="*/ 1988277 h 6858000"/>
              <a:gd name="connsiteX507" fmla="*/ 6747349 w 7467600"/>
              <a:gd name="connsiteY507" fmla="*/ 2160069 h 6858000"/>
              <a:gd name="connsiteX508" fmla="*/ 6760943 w 7467600"/>
              <a:gd name="connsiteY508" fmla="*/ 2177686 h 6858000"/>
              <a:gd name="connsiteX509" fmla="*/ 7021065 w 7467600"/>
              <a:gd name="connsiteY509" fmla="*/ 2498102 h 6858000"/>
              <a:gd name="connsiteX510" fmla="*/ 7155223 w 7467600"/>
              <a:gd name="connsiteY510" fmla="*/ 2650386 h 6858000"/>
              <a:gd name="connsiteX511" fmla="*/ 7203167 w 7467600"/>
              <a:gd name="connsiteY511" fmla="*/ 2697288 h 6858000"/>
              <a:gd name="connsiteX512" fmla="*/ 6937703 w 7467600"/>
              <a:gd name="connsiteY512" fmla="*/ 2321981 h 6858000"/>
              <a:gd name="connsiteX513" fmla="*/ 6591670 w 7467600"/>
              <a:gd name="connsiteY513" fmla="*/ 1988277 h 6858000"/>
              <a:gd name="connsiteX514" fmla="*/ 5798671 w 7467600"/>
              <a:gd name="connsiteY514" fmla="*/ 1981601 h 6858000"/>
              <a:gd name="connsiteX515" fmla="*/ 5754709 w 7467600"/>
              <a:gd name="connsiteY515" fmla="*/ 2071454 h 6858000"/>
              <a:gd name="connsiteX516" fmla="*/ 5763044 w 7467600"/>
              <a:gd name="connsiteY516" fmla="*/ 2842206 h 6858000"/>
              <a:gd name="connsiteX517" fmla="*/ 5764974 w 7467600"/>
              <a:gd name="connsiteY517" fmla="*/ 2799609 h 6858000"/>
              <a:gd name="connsiteX518" fmla="*/ 5767665 w 7467600"/>
              <a:gd name="connsiteY518" fmla="*/ 2666409 h 6858000"/>
              <a:gd name="connsiteX519" fmla="*/ 5763055 w 7467600"/>
              <a:gd name="connsiteY519" fmla="*/ 2579705 h 6858000"/>
              <a:gd name="connsiteX520" fmla="*/ 5758079 w 7467600"/>
              <a:gd name="connsiteY520" fmla="*/ 2492508 h 6858000"/>
              <a:gd name="connsiteX521" fmla="*/ 5779325 w 7467600"/>
              <a:gd name="connsiteY521" fmla="*/ 2197069 h 6858000"/>
              <a:gd name="connsiteX522" fmla="*/ 5798671 w 7467600"/>
              <a:gd name="connsiteY522" fmla="*/ 1981601 h 6858000"/>
              <a:gd name="connsiteX523" fmla="*/ 5829202 w 7467600"/>
              <a:gd name="connsiteY523" fmla="*/ 1971679 h 6858000"/>
              <a:gd name="connsiteX524" fmla="*/ 5809558 w 7467600"/>
              <a:gd name="connsiteY524" fmla="*/ 2198043 h 6858000"/>
              <a:gd name="connsiteX525" fmla="*/ 5788653 w 7467600"/>
              <a:gd name="connsiteY525" fmla="*/ 2489430 h 6858000"/>
              <a:gd name="connsiteX526" fmla="*/ 5793439 w 7467600"/>
              <a:gd name="connsiteY526" fmla="*/ 2575235 h 6858000"/>
              <a:gd name="connsiteX527" fmla="*/ 5796837 w 7467600"/>
              <a:gd name="connsiteY527" fmla="*/ 2637633 h 6858000"/>
              <a:gd name="connsiteX528" fmla="*/ 5818614 w 7467600"/>
              <a:gd name="connsiteY528" fmla="*/ 2473055 h 6858000"/>
              <a:gd name="connsiteX529" fmla="*/ 5829202 w 7467600"/>
              <a:gd name="connsiteY529" fmla="*/ 1971679 h 6858000"/>
              <a:gd name="connsiteX530" fmla="*/ 5911389 w 7467600"/>
              <a:gd name="connsiteY530" fmla="*/ 1898371 h 6858000"/>
              <a:gd name="connsiteX531" fmla="*/ 6237627 w 7467600"/>
              <a:gd name="connsiteY531" fmla="*/ 2231921 h 6858000"/>
              <a:gd name="connsiteX532" fmla="*/ 5911389 w 7467600"/>
              <a:gd name="connsiteY532" fmla="*/ 1898371 h 6858000"/>
              <a:gd name="connsiteX533" fmla="*/ 6944437 w 7467600"/>
              <a:gd name="connsiteY533" fmla="*/ 1575402 h 6858000"/>
              <a:gd name="connsiteX534" fmla="*/ 6304730 w 7467600"/>
              <a:gd name="connsiteY534" fmla="*/ 1766654 h 6858000"/>
              <a:gd name="connsiteX535" fmla="*/ 6944437 w 7467600"/>
              <a:gd name="connsiteY535" fmla="*/ 1575402 h 6858000"/>
              <a:gd name="connsiteX536" fmla="*/ 7019523 w 7467600"/>
              <a:gd name="connsiteY536" fmla="*/ 1519450 h 6858000"/>
              <a:gd name="connsiteX537" fmla="*/ 6298091 w 7467600"/>
              <a:gd name="connsiteY537" fmla="*/ 1737122 h 6858000"/>
              <a:gd name="connsiteX538" fmla="*/ 7019523 w 7467600"/>
              <a:gd name="connsiteY538" fmla="*/ 1519450 h 6858000"/>
              <a:gd name="connsiteX539" fmla="*/ 2399523 w 7467600"/>
              <a:gd name="connsiteY539" fmla="*/ 1428234 h 6858000"/>
              <a:gd name="connsiteX540" fmla="*/ 2224982 w 7467600"/>
              <a:gd name="connsiteY540" fmla="*/ 1826201 h 6858000"/>
              <a:gd name="connsiteX541" fmla="*/ 2096099 w 7467600"/>
              <a:gd name="connsiteY541" fmla="*/ 2345900 h 6858000"/>
              <a:gd name="connsiteX542" fmla="*/ 2283317 w 7467600"/>
              <a:gd name="connsiteY542" fmla="*/ 1796925 h 6858000"/>
              <a:gd name="connsiteX543" fmla="*/ 2399523 w 7467600"/>
              <a:gd name="connsiteY543" fmla="*/ 1428234 h 6858000"/>
              <a:gd name="connsiteX544" fmla="*/ 2448558 w 7467600"/>
              <a:gd name="connsiteY544" fmla="*/ 1373435 h 6858000"/>
              <a:gd name="connsiteX545" fmla="*/ 2312521 w 7467600"/>
              <a:gd name="connsiteY545" fmla="*/ 1806140 h 6858000"/>
              <a:gd name="connsiteX546" fmla="*/ 2127533 w 7467600"/>
              <a:gd name="connsiteY546" fmla="*/ 2348380 h 6858000"/>
              <a:gd name="connsiteX547" fmla="*/ 2358080 w 7467600"/>
              <a:gd name="connsiteY547" fmla="*/ 1866134 h 6858000"/>
              <a:gd name="connsiteX548" fmla="*/ 2407436 w 7467600"/>
              <a:gd name="connsiteY548" fmla="*/ 1651070 h 6858000"/>
              <a:gd name="connsiteX549" fmla="*/ 2448558 w 7467600"/>
              <a:gd name="connsiteY549" fmla="*/ 1373435 h 6858000"/>
              <a:gd name="connsiteX550" fmla="*/ 278707 w 7467600"/>
              <a:gd name="connsiteY550" fmla="*/ 1352270 h 6858000"/>
              <a:gd name="connsiteX551" fmla="*/ 321570 w 7467600"/>
              <a:gd name="connsiteY551" fmla="*/ 1861610 h 6858000"/>
              <a:gd name="connsiteX552" fmla="*/ 294281 w 7467600"/>
              <a:gd name="connsiteY552" fmla="*/ 1440658 h 6858000"/>
              <a:gd name="connsiteX553" fmla="*/ 278707 w 7467600"/>
              <a:gd name="connsiteY553" fmla="*/ 1352270 h 6858000"/>
              <a:gd name="connsiteX554" fmla="*/ 1423821 w 7467600"/>
              <a:gd name="connsiteY554" fmla="*/ 1351958 h 6858000"/>
              <a:gd name="connsiteX555" fmla="*/ 1638521 w 7467600"/>
              <a:gd name="connsiteY555" fmla="*/ 1908470 h 6858000"/>
              <a:gd name="connsiteX556" fmla="*/ 1754199 w 7467600"/>
              <a:gd name="connsiteY556" fmla="*/ 2149284 h 6858000"/>
              <a:gd name="connsiteX557" fmla="*/ 1908359 w 7467600"/>
              <a:gd name="connsiteY557" fmla="*/ 2364988 h 6858000"/>
              <a:gd name="connsiteX558" fmla="*/ 1647661 w 7467600"/>
              <a:gd name="connsiteY558" fmla="*/ 1825945 h 6858000"/>
              <a:gd name="connsiteX559" fmla="*/ 1423821 w 7467600"/>
              <a:gd name="connsiteY559" fmla="*/ 1351958 h 6858000"/>
              <a:gd name="connsiteX560" fmla="*/ 1431890 w 7467600"/>
              <a:gd name="connsiteY560" fmla="*/ 1306475 h 6858000"/>
              <a:gd name="connsiteX561" fmla="*/ 1507597 w 7467600"/>
              <a:gd name="connsiteY561" fmla="*/ 1446132 h 6858000"/>
              <a:gd name="connsiteX562" fmla="*/ 1674586 w 7467600"/>
              <a:gd name="connsiteY562" fmla="*/ 1813832 h 6858000"/>
              <a:gd name="connsiteX563" fmla="*/ 1815950 w 7467600"/>
              <a:gd name="connsiteY563" fmla="*/ 2128564 h 6858000"/>
              <a:gd name="connsiteX564" fmla="*/ 1984242 w 7467600"/>
              <a:gd name="connsiteY564" fmla="*/ 2430829 h 6858000"/>
              <a:gd name="connsiteX565" fmla="*/ 2014023 w 7467600"/>
              <a:gd name="connsiteY565" fmla="*/ 2450995 h 6858000"/>
              <a:gd name="connsiteX566" fmla="*/ 1747337 w 7467600"/>
              <a:gd name="connsiteY566" fmla="*/ 1855264 h 6858000"/>
              <a:gd name="connsiteX567" fmla="*/ 1533749 w 7467600"/>
              <a:gd name="connsiteY567" fmla="*/ 1478656 h 6858000"/>
              <a:gd name="connsiteX568" fmla="*/ 1431890 w 7467600"/>
              <a:gd name="connsiteY568" fmla="*/ 1306475 h 6858000"/>
              <a:gd name="connsiteX569" fmla="*/ 5052692 w 7467600"/>
              <a:gd name="connsiteY569" fmla="*/ 1292994 h 6858000"/>
              <a:gd name="connsiteX570" fmla="*/ 5200661 w 7467600"/>
              <a:gd name="connsiteY570" fmla="*/ 1635186 h 6858000"/>
              <a:gd name="connsiteX571" fmla="*/ 5297138 w 7467600"/>
              <a:gd name="connsiteY571" fmla="*/ 1906351 h 6858000"/>
              <a:gd name="connsiteX572" fmla="*/ 5052692 w 7467600"/>
              <a:gd name="connsiteY572" fmla="*/ 1292994 h 6858000"/>
              <a:gd name="connsiteX573" fmla="*/ 5009948 w 7467600"/>
              <a:gd name="connsiteY573" fmla="*/ 1273619 h 6858000"/>
              <a:gd name="connsiteX574" fmla="*/ 5121777 w 7467600"/>
              <a:gd name="connsiteY574" fmla="*/ 1654213 h 6858000"/>
              <a:gd name="connsiteX575" fmla="*/ 5293545 w 7467600"/>
              <a:gd name="connsiteY575" fmla="*/ 2072247 h 6858000"/>
              <a:gd name="connsiteX576" fmla="*/ 5294042 w 7467600"/>
              <a:gd name="connsiteY576" fmla="*/ 2065019 h 6858000"/>
              <a:gd name="connsiteX577" fmla="*/ 5171936 w 7467600"/>
              <a:gd name="connsiteY577" fmla="*/ 1647613 h 6858000"/>
              <a:gd name="connsiteX578" fmla="*/ 5009948 w 7467600"/>
              <a:gd name="connsiteY578" fmla="*/ 1273619 h 6858000"/>
              <a:gd name="connsiteX579" fmla="*/ 655236 w 7467600"/>
              <a:gd name="connsiteY579" fmla="*/ 1268632 h 6858000"/>
              <a:gd name="connsiteX580" fmla="*/ 839521 w 7467600"/>
              <a:gd name="connsiteY580" fmla="*/ 1685315 h 6858000"/>
              <a:gd name="connsiteX581" fmla="*/ 1109416 w 7467600"/>
              <a:gd name="connsiteY581" fmla="*/ 2061663 h 6858000"/>
              <a:gd name="connsiteX582" fmla="*/ 1298300 w 7467600"/>
              <a:gd name="connsiteY582" fmla="*/ 2247742 h 6858000"/>
              <a:gd name="connsiteX583" fmla="*/ 1125871 w 7467600"/>
              <a:gd name="connsiteY583" fmla="*/ 1989513 h 6858000"/>
              <a:gd name="connsiteX584" fmla="*/ 981574 w 7467600"/>
              <a:gd name="connsiteY584" fmla="*/ 1783157 h 6858000"/>
              <a:gd name="connsiteX585" fmla="*/ 922198 w 7467600"/>
              <a:gd name="connsiteY585" fmla="*/ 1677437 h 6858000"/>
              <a:gd name="connsiteX586" fmla="*/ 869293 w 7467600"/>
              <a:gd name="connsiteY586" fmla="*/ 1583214 h 6858000"/>
              <a:gd name="connsiteX587" fmla="*/ 751431 w 7467600"/>
              <a:gd name="connsiteY587" fmla="*/ 1405731 h 6858000"/>
              <a:gd name="connsiteX588" fmla="*/ 655236 w 7467600"/>
              <a:gd name="connsiteY588" fmla="*/ 1268632 h 6858000"/>
              <a:gd name="connsiteX589" fmla="*/ 6516292 w 7467600"/>
              <a:gd name="connsiteY589" fmla="*/ 1263064 h 6858000"/>
              <a:gd name="connsiteX590" fmla="*/ 5736320 w 7467600"/>
              <a:gd name="connsiteY590" fmla="*/ 1501803 h 6858000"/>
              <a:gd name="connsiteX591" fmla="*/ 6516292 w 7467600"/>
              <a:gd name="connsiteY591" fmla="*/ 1263064 h 6858000"/>
              <a:gd name="connsiteX592" fmla="*/ 291466 w 7467600"/>
              <a:gd name="connsiteY592" fmla="*/ 1250369 h 6858000"/>
              <a:gd name="connsiteX593" fmla="*/ 323180 w 7467600"/>
              <a:gd name="connsiteY593" fmla="*/ 1435283 h 6858000"/>
              <a:gd name="connsiteX594" fmla="*/ 349381 w 7467600"/>
              <a:gd name="connsiteY594" fmla="*/ 1875041 h 6858000"/>
              <a:gd name="connsiteX595" fmla="*/ 374363 w 7467600"/>
              <a:gd name="connsiteY595" fmla="*/ 1506494 h 6858000"/>
              <a:gd name="connsiteX596" fmla="*/ 302168 w 7467600"/>
              <a:gd name="connsiteY596" fmla="*/ 1274495 h 6858000"/>
              <a:gd name="connsiteX597" fmla="*/ 291466 w 7467600"/>
              <a:gd name="connsiteY597" fmla="*/ 1250369 h 6858000"/>
              <a:gd name="connsiteX598" fmla="*/ 678222 w 7467600"/>
              <a:gd name="connsiteY598" fmla="*/ 1248670 h 6858000"/>
              <a:gd name="connsiteX599" fmla="*/ 775536 w 7467600"/>
              <a:gd name="connsiteY599" fmla="*/ 1388015 h 6858000"/>
              <a:gd name="connsiteX600" fmla="*/ 894529 w 7467600"/>
              <a:gd name="connsiteY600" fmla="*/ 1567739 h 6858000"/>
              <a:gd name="connsiteX601" fmla="*/ 948000 w 7467600"/>
              <a:gd name="connsiteY601" fmla="*/ 1663088 h 6858000"/>
              <a:gd name="connsiteX602" fmla="*/ 1006812 w 7467600"/>
              <a:gd name="connsiteY602" fmla="*/ 1767683 h 6858000"/>
              <a:gd name="connsiteX603" fmla="*/ 1149133 w 7467600"/>
              <a:gd name="connsiteY603" fmla="*/ 1971513 h 6858000"/>
              <a:gd name="connsiteX604" fmla="*/ 1333952 w 7467600"/>
              <a:gd name="connsiteY604" fmla="*/ 2251620 h 6858000"/>
              <a:gd name="connsiteX605" fmla="*/ 1337329 w 7467600"/>
              <a:gd name="connsiteY605" fmla="*/ 2258350 h 6858000"/>
              <a:gd name="connsiteX606" fmla="*/ 1014726 w 7467600"/>
              <a:gd name="connsiteY606" fmla="*/ 1615556 h 6858000"/>
              <a:gd name="connsiteX607" fmla="*/ 678222 w 7467600"/>
              <a:gd name="connsiteY607" fmla="*/ 1248670 h 6858000"/>
              <a:gd name="connsiteX608" fmla="*/ 6691602 w 7467600"/>
              <a:gd name="connsiteY608" fmla="*/ 1140573 h 6858000"/>
              <a:gd name="connsiteX609" fmla="*/ 6571100 w 7467600"/>
              <a:gd name="connsiteY609" fmla="*/ 1183662 h 6858000"/>
              <a:gd name="connsiteX610" fmla="*/ 6241687 w 7467600"/>
              <a:gd name="connsiteY610" fmla="*/ 1257600 h 6858000"/>
              <a:gd name="connsiteX611" fmla="*/ 5693009 w 7467600"/>
              <a:gd name="connsiteY611" fmla="*/ 1478256 h 6858000"/>
              <a:gd name="connsiteX612" fmla="*/ 6548420 w 7467600"/>
              <a:gd name="connsiteY612" fmla="*/ 1214599 h 6858000"/>
              <a:gd name="connsiteX613" fmla="*/ 6605473 w 7467600"/>
              <a:gd name="connsiteY613" fmla="*/ 1184686 h 6858000"/>
              <a:gd name="connsiteX614" fmla="*/ 6691602 w 7467600"/>
              <a:gd name="connsiteY614" fmla="*/ 1140573 h 6858000"/>
              <a:gd name="connsiteX615" fmla="*/ 4002475 w 7467600"/>
              <a:gd name="connsiteY615" fmla="*/ 1037802 h 6858000"/>
              <a:gd name="connsiteX616" fmla="*/ 4000324 w 7467600"/>
              <a:gd name="connsiteY616" fmla="*/ 1039362 h 6858000"/>
              <a:gd name="connsiteX617" fmla="*/ 4002862 w 7467600"/>
              <a:gd name="connsiteY617" fmla="*/ 1042866 h 6858000"/>
              <a:gd name="connsiteX618" fmla="*/ 4002475 w 7467600"/>
              <a:gd name="connsiteY618" fmla="*/ 1037802 h 6858000"/>
              <a:gd name="connsiteX619" fmla="*/ 506322 w 7467600"/>
              <a:gd name="connsiteY619" fmla="*/ 1020997 h 6858000"/>
              <a:gd name="connsiteX620" fmla="*/ 533068 w 7467600"/>
              <a:gd name="connsiteY620" fmla="*/ 1029409 h 6858000"/>
              <a:gd name="connsiteX621" fmla="*/ 1232525 w 7467600"/>
              <a:gd name="connsiteY621" fmla="*/ 1804675 h 6858000"/>
              <a:gd name="connsiteX622" fmla="*/ 1388858 w 7467600"/>
              <a:gd name="connsiteY622" fmla="*/ 2368011 h 6858000"/>
              <a:gd name="connsiteX623" fmla="*/ 1384098 w 7467600"/>
              <a:gd name="connsiteY623" fmla="*/ 2378125 h 6858000"/>
              <a:gd name="connsiteX624" fmla="*/ 1425393 w 7467600"/>
              <a:gd name="connsiteY624" fmla="*/ 2589124 h 6858000"/>
              <a:gd name="connsiteX625" fmla="*/ 1424001 w 7467600"/>
              <a:gd name="connsiteY625" fmla="*/ 2597541 h 6858000"/>
              <a:gd name="connsiteX626" fmla="*/ 2152729 w 7467600"/>
              <a:gd name="connsiteY626" fmla="*/ 2864487 h 6858000"/>
              <a:gd name="connsiteX627" fmla="*/ 2020609 w 7467600"/>
              <a:gd name="connsiteY627" fmla="*/ 2539671 h 6858000"/>
              <a:gd name="connsiteX628" fmla="*/ 2018920 w 7467600"/>
              <a:gd name="connsiteY628" fmla="*/ 2536309 h 6858000"/>
              <a:gd name="connsiteX629" fmla="*/ 1342441 w 7467600"/>
              <a:gd name="connsiteY629" fmla="*/ 1173017 h 6858000"/>
              <a:gd name="connsiteX630" fmla="*/ 1367925 w 7467600"/>
              <a:gd name="connsiteY630" fmla="*/ 1135648 h 6858000"/>
              <a:gd name="connsiteX631" fmla="*/ 1771401 w 7467600"/>
              <a:gd name="connsiteY631" fmla="*/ 1806673 h 6858000"/>
              <a:gd name="connsiteX632" fmla="*/ 1972385 w 7467600"/>
              <a:gd name="connsiteY632" fmla="*/ 2198735 h 6858000"/>
              <a:gd name="connsiteX633" fmla="*/ 2040892 w 7467600"/>
              <a:gd name="connsiteY633" fmla="*/ 2405205 h 6858000"/>
              <a:gd name="connsiteX634" fmla="*/ 2131689 w 7467600"/>
              <a:gd name="connsiteY634" fmla="*/ 1936926 h 6858000"/>
              <a:gd name="connsiteX635" fmla="*/ 2454820 w 7467600"/>
              <a:gd name="connsiteY635" fmla="*/ 1248808 h 6858000"/>
              <a:gd name="connsiteX636" fmla="*/ 2492512 w 7467600"/>
              <a:gd name="connsiteY636" fmla="*/ 1302920 h 6858000"/>
              <a:gd name="connsiteX637" fmla="*/ 2081216 w 7467600"/>
              <a:gd name="connsiteY637" fmla="*/ 2527513 h 6858000"/>
              <a:gd name="connsiteX638" fmla="*/ 2081211 w 7467600"/>
              <a:gd name="connsiteY638" fmla="*/ 2528916 h 6858000"/>
              <a:gd name="connsiteX639" fmla="*/ 2199067 w 7467600"/>
              <a:gd name="connsiteY639" fmla="*/ 2884061 h 6858000"/>
              <a:gd name="connsiteX640" fmla="*/ 3192586 w 7467600"/>
              <a:gd name="connsiteY640" fmla="*/ 3411496 h 6858000"/>
              <a:gd name="connsiteX641" fmla="*/ 3182620 w 7467600"/>
              <a:gd name="connsiteY641" fmla="*/ 3483279 h 6858000"/>
              <a:gd name="connsiteX642" fmla="*/ 2435119 w 7467600"/>
              <a:gd name="connsiteY642" fmla="*/ 3080173 h 6858000"/>
              <a:gd name="connsiteX643" fmla="*/ 2410152 w 7467600"/>
              <a:gd name="connsiteY643" fmla="*/ 3063751 h 6858000"/>
              <a:gd name="connsiteX644" fmla="*/ 2408099 w 7467600"/>
              <a:gd name="connsiteY644" fmla="*/ 3064403 h 6858000"/>
              <a:gd name="connsiteX645" fmla="*/ 2407218 w 7467600"/>
              <a:gd name="connsiteY645" fmla="*/ 3070324 h 6858000"/>
              <a:gd name="connsiteX646" fmla="*/ 2380138 w 7467600"/>
              <a:gd name="connsiteY646" fmla="*/ 3099341 h 6858000"/>
              <a:gd name="connsiteX647" fmla="*/ 1765923 w 7467600"/>
              <a:gd name="connsiteY647" fmla="*/ 3581043 h 6858000"/>
              <a:gd name="connsiteX648" fmla="*/ 1702258 w 7467600"/>
              <a:gd name="connsiteY648" fmla="*/ 3612286 h 6858000"/>
              <a:gd name="connsiteX649" fmla="*/ 1538370 w 7467600"/>
              <a:gd name="connsiteY649" fmla="*/ 3811804 h 6858000"/>
              <a:gd name="connsiteX650" fmla="*/ 542867 w 7467600"/>
              <a:gd name="connsiteY650" fmla="*/ 4944092 h 6858000"/>
              <a:gd name="connsiteX651" fmla="*/ 515800 w 7467600"/>
              <a:gd name="connsiteY651" fmla="*/ 4862180 h 6858000"/>
              <a:gd name="connsiteX652" fmla="*/ 909145 w 7467600"/>
              <a:gd name="connsiteY652" fmla="*/ 4199225 h 6858000"/>
              <a:gd name="connsiteX653" fmla="*/ 1214067 w 7467600"/>
              <a:gd name="connsiteY653" fmla="*/ 3908561 h 6858000"/>
              <a:gd name="connsiteX654" fmla="*/ 640967 w 7467600"/>
              <a:gd name="connsiteY654" fmla="*/ 4105601 h 6858000"/>
              <a:gd name="connsiteX655" fmla="*/ 112563 w 7467600"/>
              <a:gd name="connsiteY655" fmla="*/ 4396952 h 6858000"/>
              <a:gd name="connsiteX656" fmla="*/ 0 w 7467600"/>
              <a:gd name="connsiteY656" fmla="*/ 4466006 h 6858000"/>
              <a:gd name="connsiteX657" fmla="*/ 0 w 7467600"/>
              <a:gd name="connsiteY657" fmla="*/ 4233763 h 6858000"/>
              <a:gd name="connsiteX658" fmla="*/ 36881 w 7467600"/>
              <a:gd name="connsiteY658" fmla="*/ 4200118 h 6858000"/>
              <a:gd name="connsiteX659" fmla="*/ 910534 w 7467600"/>
              <a:gd name="connsiteY659" fmla="*/ 3629753 h 6858000"/>
              <a:gd name="connsiteX660" fmla="*/ 1578717 w 7467600"/>
              <a:gd name="connsiteY660" fmla="*/ 3575982 h 6858000"/>
              <a:gd name="connsiteX661" fmla="*/ 2338780 w 7467600"/>
              <a:gd name="connsiteY661" fmla="*/ 3033725 h 6858000"/>
              <a:gd name="connsiteX662" fmla="*/ 1807991 w 7467600"/>
              <a:gd name="connsiteY662" fmla="*/ 2807184 h 6858000"/>
              <a:gd name="connsiteX663" fmla="*/ 1416358 w 7467600"/>
              <a:gd name="connsiteY663" fmla="*/ 3112571 h 6858000"/>
              <a:gd name="connsiteX664" fmla="*/ 939066 w 7467600"/>
              <a:gd name="connsiteY664" fmla="*/ 3378798 h 6858000"/>
              <a:gd name="connsiteX665" fmla="*/ 115099 w 7467600"/>
              <a:gd name="connsiteY665" fmla="*/ 3607650 h 6858000"/>
              <a:gd name="connsiteX666" fmla="*/ 97284 w 7467600"/>
              <a:gd name="connsiteY666" fmla="*/ 3520393 h 6858000"/>
              <a:gd name="connsiteX667" fmla="*/ 922050 w 7467600"/>
              <a:gd name="connsiteY667" fmla="*/ 3074867 h 6858000"/>
              <a:gd name="connsiteX668" fmla="*/ 1405265 w 7467600"/>
              <a:gd name="connsiteY668" fmla="*/ 3016319 h 6858000"/>
              <a:gd name="connsiteX669" fmla="*/ 1407512 w 7467600"/>
              <a:gd name="connsiteY669" fmla="*/ 3018001 h 6858000"/>
              <a:gd name="connsiteX670" fmla="*/ 1726266 w 7467600"/>
              <a:gd name="connsiteY670" fmla="*/ 2777274 h 6858000"/>
              <a:gd name="connsiteX671" fmla="*/ 625390 w 7467600"/>
              <a:gd name="connsiteY671" fmla="*/ 2514541 h 6858000"/>
              <a:gd name="connsiteX672" fmla="*/ 619799 w 7467600"/>
              <a:gd name="connsiteY672" fmla="*/ 2527180 h 6858000"/>
              <a:gd name="connsiteX673" fmla="*/ 310030 w 7467600"/>
              <a:gd name="connsiteY673" fmla="*/ 2771818 h 6858000"/>
              <a:gd name="connsiteX674" fmla="*/ 173877 w 7467600"/>
              <a:gd name="connsiteY674" fmla="*/ 2937056 h 6858000"/>
              <a:gd name="connsiteX675" fmla="*/ 77889 w 7467600"/>
              <a:gd name="connsiteY675" fmla="*/ 3138440 h 6858000"/>
              <a:gd name="connsiteX676" fmla="*/ 0 w 7467600"/>
              <a:gd name="connsiteY676" fmla="*/ 3271395 h 6858000"/>
              <a:gd name="connsiteX677" fmla="*/ 0 w 7467600"/>
              <a:gd name="connsiteY677" fmla="*/ 3153002 h 6858000"/>
              <a:gd name="connsiteX678" fmla="*/ 2386 w 7467600"/>
              <a:gd name="connsiteY678" fmla="*/ 3149203 h 6858000"/>
              <a:gd name="connsiteX679" fmla="*/ 89753 w 7467600"/>
              <a:gd name="connsiteY679" fmla="*/ 2987702 h 6858000"/>
              <a:gd name="connsiteX680" fmla="*/ 76869 w 7467600"/>
              <a:gd name="connsiteY680" fmla="*/ 3005404 h 6858000"/>
              <a:gd name="connsiteX681" fmla="*/ 32049 w 7467600"/>
              <a:gd name="connsiteY681" fmla="*/ 3065814 h 6858000"/>
              <a:gd name="connsiteX682" fmla="*/ 0 w 7467600"/>
              <a:gd name="connsiteY682" fmla="*/ 3108744 h 6858000"/>
              <a:gd name="connsiteX683" fmla="*/ 0 w 7467600"/>
              <a:gd name="connsiteY683" fmla="*/ 3058059 h 6858000"/>
              <a:gd name="connsiteX684" fmla="*/ 7610 w 7467600"/>
              <a:gd name="connsiteY684" fmla="*/ 3047889 h 6858000"/>
              <a:gd name="connsiteX685" fmla="*/ 52419 w 7467600"/>
              <a:gd name="connsiteY685" fmla="*/ 2987479 h 6858000"/>
              <a:gd name="connsiteX686" fmla="*/ 59142 w 7467600"/>
              <a:gd name="connsiteY686" fmla="*/ 2978488 h 6858000"/>
              <a:gd name="connsiteX687" fmla="*/ 0 w 7467600"/>
              <a:gd name="connsiteY687" fmla="*/ 3015334 h 6858000"/>
              <a:gd name="connsiteX688" fmla="*/ 0 w 7467600"/>
              <a:gd name="connsiteY688" fmla="*/ 2914286 h 6858000"/>
              <a:gd name="connsiteX689" fmla="*/ 36383 w 7467600"/>
              <a:gd name="connsiteY689" fmla="*/ 2901128 h 6858000"/>
              <a:gd name="connsiteX690" fmla="*/ 156329 w 7467600"/>
              <a:gd name="connsiteY690" fmla="*/ 2840533 h 6858000"/>
              <a:gd name="connsiteX691" fmla="*/ 358355 w 7467600"/>
              <a:gd name="connsiteY691" fmla="*/ 2620471 h 6858000"/>
              <a:gd name="connsiteX692" fmla="*/ 510577 w 7467600"/>
              <a:gd name="connsiteY692" fmla="*/ 2501244 h 6858000"/>
              <a:gd name="connsiteX693" fmla="*/ 211967 w 7467600"/>
              <a:gd name="connsiteY693" fmla="*/ 2479171 h 6858000"/>
              <a:gd name="connsiteX694" fmla="*/ 0 w 7467600"/>
              <a:gd name="connsiteY694" fmla="*/ 2476398 h 6858000"/>
              <a:gd name="connsiteX695" fmla="*/ 0 w 7467600"/>
              <a:gd name="connsiteY695" fmla="*/ 2389189 h 6858000"/>
              <a:gd name="connsiteX696" fmla="*/ 103062 w 7467600"/>
              <a:gd name="connsiteY696" fmla="*/ 2389518 h 6858000"/>
              <a:gd name="connsiteX697" fmla="*/ 510734 w 7467600"/>
              <a:gd name="connsiteY697" fmla="*/ 2416201 h 6858000"/>
              <a:gd name="connsiteX698" fmla="*/ 279257 w 7467600"/>
              <a:gd name="connsiteY698" fmla="*/ 2092102 h 6858000"/>
              <a:gd name="connsiteX699" fmla="*/ 65265 w 7467600"/>
              <a:gd name="connsiteY699" fmla="*/ 2006049 h 6858000"/>
              <a:gd name="connsiteX700" fmla="*/ 0 w 7467600"/>
              <a:gd name="connsiteY700" fmla="*/ 1982532 h 6858000"/>
              <a:gd name="connsiteX701" fmla="*/ 0 w 7467600"/>
              <a:gd name="connsiteY701" fmla="*/ 1912789 h 6858000"/>
              <a:gd name="connsiteX702" fmla="*/ 97460 w 7467600"/>
              <a:gd name="connsiteY702" fmla="*/ 1953725 h 6858000"/>
              <a:gd name="connsiteX703" fmla="*/ 221272 w 7467600"/>
              <a:gd name="connsiteY703" fmla="*/ 1980766 h 6858000"/>
              <a:gd name="connsiteX704" fmla="*/ 116765 w 7467600"/>
              <a:gd name="connsiteY704" fmla="*/ 1911033 h 6858000"/>
              <a:gd name="connsiteX705" fmla="*/ 16405 w 7467600"/>
              <a:gd name="connsiteY705" fmla="*/ 1803412 h 6858000"/>
              <a:gd name="connsiteX706" fmla="*/ 0 w 7467600"/>
              <a:gd name="connsiteY706" fmla="*/ 1784777 h 6858000"/>
              <a:gd name="connsiteX707" fmla="*/ 0 w 7467600"/>
              <a:gd name="connsiteY707" fmla="*/ 1740082 h 6858000"/>
              <a:gd name="connsiteX708" fmla="*/ 39394 w 7467600"/>
              <a:gd name="connsiteY708" fmla="*/ 1784856 h 6858000"/>
              <a:gd name="connsiteX709" fmla="*/ 135813 w 7467600"/>
              <a:gd name="connsiteY709" fmla="*/ 1888838 h 6858000"/>
              <a:gd name="connsiteX710" fmla="*/ 242575 w 7467600"/>
              <a:gd name="connsiteY710" fmla="*/ 1958841 h 6858000"/>
              <a:gd name="connsiteX711" fmla="*/ 82197 w 7467600"/>
              <a:gd name="connsiteY711" fmla="*/ 1754826 h 6858000"/>
              <a:gd name="connsiteX712" fmla="*/ 0 w 7467600"/>
              <a:gd name="connsiteY712" fmla="*/ 1679650 h 6858000"/>
              <a:gd name="connsiteX713" fmla="*/ 0 w 7467600"/>
              <a:gd name="connsiteY713" fmla="*/ 1602463 h 6858000"/>
              <a:gd name="connsiteX714" fmla="*/ 84689 w 7467600"/>
              <a:gd name="connsiteY714" fmla="*/ 1677442 h 6858000"/>
              <a:gd name="connsiteX715" fmla="*/ 298437 w 7467600"/>
              <a:gd name="connsiteY715" fmla="*/ 1968019 h 6858000"/>
              <a:gd name="connsiteX716" fmla="*/ 227269 w 7467600"/>
              <a:gd name="connsiteY716" fmla="*/ 1114064 h 6858000"/>
              <a:gd name="connsiteX717" fmla="*/ 248003 w 7467600"/>
              <a:gd name="connsiteY717" fmla="*/ 1089613 h 6858000"/>
              <a:gd name="connsiteX718" fmla="*/ 427020 w 7467600"/>
              <a:gd name="connsiteY718" fmla="*/ 1619803 h 6858000"/>
              <a:gd name="connsiteX719" fmla="*/ 340345 w 7467600"/>
              <a:gd name="connsiteY719" fmla="*/ 2027739 h 6858000"/>
              <a:gd name="connsiteX720" fmla="*/ 360865 w 7467600"/>
              <a:gd name="connsiteY720" fmla="*/ 2044827 h 6858000"/>
              <a:gd name="connsiteX721" fmla="*/ 560414 w 7467600"/>
              <a:gd name="connsiteY721" fmla="*/ 2421457 h 6858000"/>
              <a:gd name="connsiteX722" fmla="*/ 1359703 w 7467600"/>
              <a:gd name="connsiteY722" fmla="*/ 2578554 h 6858000"/>
              <a:gd name="connsiteX723" fmla="*/ 1359422 w 7467600"/>
              <a:gd name="connsiteY723" fmla="*/ 2577994 h 6858000"/>
              <a:gd name="connsiteX724" fmla="*/ 828701 w 7467600"/>
              <a:gd name="connsiteY724" fmla="*/ 1839520 h 6858000"/>
              <a:gd name="connsiteX725" fmla="*/ 494427 w 7467600"/>
              <a:gd name="connsiteY725" fmla="*/ 1092333 h 6858000"/>
              <a:gd name="connsiteX726" fmla="*/ 506322 w 7467600"/>
              <a:gd name="connsiteY726" fmla="*/ 1020997 h 6858000"/>
              <a:gd name="connsiteX727" fmla="*/ 4570198 w 7467600"/>
              <a:gd name="connsiteY727" fmla="*/ 978081 h 6858000"/>
              <a:gd name="connsiteX728" fmla="*/ 4523691 w 7467600"/>
              <a:gd name="connsiteY728" fmla="*/ 1127776 h 6858000"/>
              <a:gd name="connsiteX729" fmla="*/ 4509875 w 7467600"/>
              <a:gd name="connsiteY729" fmla="*/ 1167552 h 6858000"/>
              <a:gd name="connsiteX730" fmla="*/ 4478168 w 7467600"/>
              <a:gd name="connsiteY730" fmla="*/ 1260735 h 6858000"/>
              <a:gd name="connsiteX731" fmla="*/ 4409309 w 7467600"/>
              <a:gd name="connsiteY731" fmla="*/ 1666996 h 6858000"/>
              <a:gd name="connsiteX732" fmla="*/ 4370031 w 7467600"/>
              <a:gd name="connsiteY732" fmla="*/ 1955666 h 6858000"/>
              <a:gd name="connsiteX733" fmla="*/ 4570198 w 7467600"/>
              <a:gd name="connsiteY733" fmla="*/ 978081 h 6858000"/>
              <a:gd name="connsiteX734" fmla="*/ 4557898 w 7467600"/>
              <a:gd name="connsiteY734" fmla="*/ 900011 h 6858000"/>
              <a:gd name="connsiteX735" fmla="*/ 4344840 w 7467600"/>
              <a:gd name="connsiteY735" fmla="*/ 1922038 h 6858000"/>
              <a:gd name="connsiteX736" fmla="*/ 4378710 w 7467600"/>
              <a:gd name="connsiteY736" fmla="*/ 1665516 h 6858000"/>
              <a:gd name="connsiteX737" fmla="*/ 4448798 w 7467600"/>
              <a:gd name="connsiteY737" fmla="*/ 1253024 h 6858000"/>
              <a:gd name="connsiteX738" fmla="*/ 4480315 w 7467600"/>
              <a:gd name="connsiteY738" fmla="*/ 1158454 h 6858000"/>
              <a:gd name="connsiteX739" fmla="*/ 4494133 w 7467600"/>
              <a:gd name="connsiteY739" fmla="*/ 1118676 h 6858000"/>
              <a:gd name="connsiteX740" fmla="*/ 4557898 w 7467600"/>
              <a:gd name="connsiteY740" fmla="*/ 900011 h 6858000"/>
              <a:gd name="connsiteX741" fmla="*/ 5870151 w 7467600"/>
              <a:gd name="connsiteY741" fmla="*/ 898890 h 6858000"/>
              <a:gd name="connsiteX742" fmla="*/ 5861335 w 7467600"/>
              <a:gd name="connsiteY742" fmla="*/ 899177 h 6858000"/>
              <a:gd name="connsiteX743" fmla="*/ 5843702 w 7467600"/>
              <a:gd name="connsiteY743" fmla="*/ 899748 h 6858000"/>
              <a:gd name="connsiteX744" fmla="*/ 5651107 w 7467600"/>
              <a:gd name="connsiteY744" fmla="*/ 920306 h 6858000"/>
              <a:gd name="connsiteX745" fmla="*/ 5459407 w 7467600"/>
              <a:gd name="connsiteY745" fmla="*/ 940975 h 6858000"/>
              <a:gd name="connsiteX746" fmla="*/ 5374846 w 7467600"/>
              <a:gd name="connsiteY746" fmla="*/ 941988 h 6858000"/>
              <a:gd name="connsiteX747" fmla="*/ 5256105 w 7467600"/>
              <a:gd name="connsiteY747" fmla="*/ 945632 h 6858000"/>
              <a:gd name="connsiteX748" fmla="*/ 5107071 w 7467600"/>
              <a:gd name="connsiteY748" fmla="*/ 969720 h 6858000"/>
              <a:gd name="connsiteX749" fmla="*/ 4998681 w 7467600"/>
              <a:gd name="connsiteY749" fmla="*/ 988771 h 6858000"/>
              <a:gd name="connsiteX750" fmla="*/ 5870151 w 7467600"/>
              <a:gd name="connsiteY750" fmla="*/ 898890 h 6858000"/>
              <a:gd name="connsiteX751" fmla="*/ 5504425 w 7467600"/>
              <a:gd name="connsiteY751" fmla="*/ 848067 h 6858000"/>
              <a:gd name="connsiteX752" fmla="*/ 4968849 w 7467600"/>
              <a:gd name="connsiteY752" fmla="*/ 962318 h 6858000"/>
              <a:gd name="connsiteX753" fmla="*/ 5104039 w 7467600"/>
              <a:gd name="connsiteY753" fmla="*/ 940634 h 6858000"/>
              <a:gd name="connsiteX754" fmla="*/ 5256311 w 7467600"/>
              <a:gd name="connsiteY754" fmla="*/ 916490 h 6858000"/>
              <a:gd name="connsiteX755" fmla="*/ 5377381 w 7467600"/>
              <a:gd name="connsiteY755" fmla="*/ 912671 h 6858000"/>
              <a:gd name="connsiteX756" fmla="*/ 5460148 w 7467600"/>
              <a:gd name="connsiteY756" fmla="*/ 911442 h 6858000"/>
              <a:gd name="connsiteX757" fmla="*/ 5648971 w 7467600"/>
              <a:gd name="connsiteY757" fmla="*/ 891331 h 6858000"/>
              <a:gd name="connsiteX758" fmla="*/ 5844807 w 7467600"/>
              <a:gd name="connsiteY758" fmla="*/ 870718 h 6858000"/>
              <a:gd name="connsiteX759" fmla="*/ 5862975 w 7467600"/>
              <a:gd name="connsiteY759" fmla="*/ 869756 h 6858000"/>
              <a:gd name="connsiteX760" fmla="*/ 5920887 w 7467600"/>
              <a:gd name="connsiteY760" fmla="*/ 865929 h 6858000"/>
              <a:gd name="connsiteX761" fmla="*/ 5504425 w 7467600"/>
              <a:gd name="connsiteY761" fmla="*/ 848067 h 6858000"/>
              <a:gd name="connsiteX762" fmla="*/ 3607114 w 7467600"/>
              <a:gd name="connsiteY762" fmla="*/ 467441 h 6858000"/>
              <a:gd name="connsiteX763" fmla="*/ 3296242 w 7467600"/>
              <a:gd name="connsiteY763" fmla="*/ 807991 h 6858000"/>
              <a:gd name="connsiteX764" fmla="*/ 3174674 w 7467600"/>
              <a:gd name="connsiteY764" fmla="*/ 919759 h 6858000"/>
              <a:gd name="connsiteX765" fmla="*/ 3042978 w 7467600"/>
              <a:gd name="connsiteY765" fmla="*/ 1054894 h 6858000"/>
              <a:gd name="connsiteX766" fmla="*/ 2968914 w 7467600"/>
              <a:gd name="connsiteY766" fmla="*/ 1133756 h 6858000"/>
              <a:gd name="connsiteX767" fmla="*/ 3103823 w 7467600"/>
              <a:gd name="connsiteY767" fmla="*/ 1026814 h 6858000"/>
              <a:gd name="connsiteX768" fmla="*/ 3607114 w 7467600"/>
              <a:gd name="connsiteY768" fmla="*/ 467441 h 6858000"/>
              <a:gd name="connsiteX769" fmla="*/ 3744487 w 7467600"/>
              <a:gd name="connsiteY769" fmla="*/ 383136 h 6858000"/>
              <a:gd name="connsiteX770" fmla="*/ 3970213 w 7467600"/>
              <a:gd name="connsiteY770" fmla="*/ 995559 h 6858000"/>
              <a:gd name="connsiteX771" fmla="*/ 3744487 w 7467600"/>
              <a:gd name="connsiteY771" fmla="*/ 383136 h 6858000"/>
              <a:gd name="connsiteX772" fmla="*/ 3624562 w 7467600"/>
              <a:gd name="connsiteY772" fmla="*/ 367041 h 6858000"/>
              <a:gd name="connsiteX773" fmla="*/ 3489712 w 7467600"/>
              <a:gd name="connsiteY773" fmla="*/ 485386 h 6858000"/>
              <a:gd name="connsiteX774" fmla="*/ 3182994 w 7467600"/>
              <a:gd name="connsiteY774" fmla="*/ 828265 h 6858000"/>
              <a:gd name="connsiteX775" fmla="*/ 2892114 w 7467600"/>
              <a:gd name="connsiteY775" fmla="*/ 1172635 h 6858000"/>
              <a:gd name="connsiteX776" fmla="*/ 3021459 w 7467600"/>
              <a:gd name="connsiteY776" fmla="*/ 1035385 h 6858000"/>
              <a:gd name="connsiteX777" fmla="*/ 3153873 w 7467600"/>
              <a:gd name="connsiteY777" fmla="*/ 898971 h 6858000"/>
              <a:gd name="connsiteX778" fmla="*/ 3276511 w 7467600"/>
              <a:gd name="connsiteY778" fmla="*/ 786423 h 6858000"/>
              <a:gd name="connsiteX779" fmla="*/ 3584154 w 7467600"/>
              <a:gd name="connsiteY779" fmla="*/ 448218 h 6858000"/>
              <a:gd name="connsiteX780" fmla="*/ 3624562 w 7467600"/>
              <a:gd name="connsiteY780" fmla="*/ 367041 h 6858000"/>
              <a:gd name="connsiteX781" fmla="*/ 3766672 w 7467600"/>
              <a:gd name="connsiteY781" fmla="*/ 359429 h 6858000"/>
              <a:gd name="connsiteX782" fmla="*/ 3996338 w 7467600"/>
              <a:gd name="connsiteY782" fmla="*/ 968237 h 6858000"/>
              <a:gd name="connsiteX783" fmla="*/ 3766672 w 7467600"/>
              <a:gd name="connsiteY783" fmla="*/ 359429 h 6858000"/>
              <a:gd name="connsiteX784" fmla="*/ 5805386 w 7467600"/>
              <a:gd name="connsiteY784" fmla="*/ 239240 h 6858000"/>
              <a:gd name="connsiteX785" fmla="*/ 5736947 w 7467600"/>
              <a:gd name="connsiteY785" fmla="*/ 261367 h 6858000"/>
              <a:gd name="connsiteX786" fmla="*/ 5427012 w 7467600"/>
              <a:gd name="connsiteY786" fmla="*/ 311272 h 6858000"/>
              <a:gd name="connsiteX787" fmla="*/ 5147818 w 7467600"/>
              <a:gd name="connsiteY787" fmla="*/ 322112 h 6858000"/>
              <a:gd name="connsiteX788" fmla="*/ 5060854 w 7467600"/>
              <a:gd name="connsiteY788" fmla="*/ 311882 h 6858000"/>
              <a:gd name="connsiteX789" fmla="*/ 4945989 w 7467600"/>
              <a:gd name="connsiteY789" fmla="*/ 300516 h 6858000"/>
              <a:gd name="connsiteX790" fmla="*/ 5410479 w 7467600"/>
              <a:gd name="connsiteY790" fmla="*/ 348434 h 6858000"/>
              <a:gd name="connsiteX791" fmla="*/ 5805386 w 7467600"/>
              <a:gd name="connsiteY791" fmla="*/ 239240 h 6858000"/>
              <a:gd name="connsiteX792" fmla="*/ 5905192 w 7467600"/>
              <a:gd name="connsiteY792" fmla="*/ 163079 h 6858000"/>
              <a:gd name="connsiteX793" fmla="*/ 5865655 w 7467600"/>
              <a:gd name="connsiteY793" fmla="*/ 171901 h 6858000"/>
              <a:gd name="connsiteX794" fmla="*/ 5259740 w 7467600"/>
              <a:gd name="connsiteY794" fmla="*/ 257013 h 6858000"/>
              <a:gd name="connsiteX795" fmla="*/ 5208466 w 7467600"/>
              <a:gd name="connsiteY795" fmla="*/ 257550 h 6858000"/>
              <a:gd name="connsiteX796" fmla="*/ 4980204 w 7467600"/>
              <a:gd name="connsiteY796" fmla="*/ 271903 h 6858000"/>
              <a:gd name="connsiteX797" fmla="*/ 5068068 w 7467600"/>
              <a:gd name="connsiteY797" fmla="*/ 282244 h 6858000"/>
              <a:gd name="connsiteX798" fmla="*/ 5153231 w 7467600"/>
              <a:gd name="connsiteY798" fmla="*/ 292240 h 6858000"/>
              <a:gd name="connsiteX799" fmla="*/ 5426491 w 7467600"/>
              <a:gd name="connsiteY799" fmla="*/ 281128 h 6858000"/>
              <a:gd name="connsiteX800" fmla="*/ 5731212 w 7467600"/>
              <a:gd name="connsiteY800" fmla="*/ 231951 h 6858000"/>
              <a:gd name="connsiteX801" fmla="*/ 5905192 w 7467600"/>
              <a:gd name="connsiteY801" fmla="*/ 163079 h 6858000"/>
              <a:gd name="connsiteX802" fmla="*/ 5944437 w 7467600"/>
              <a:gd name="connsiteY802" fmla="*/ 113829 h 6858000"/>
              <a:gd name="connsiteX803" fmla="*/ 5825032 w 7467600"/>
              <a:gd name="connsiteY803" fmla="*/ 146405 h 6858000"/>
              <a:gd name="connsiteX804" fmla="*/ 4955599 w 7467600"/>
              <a:gd name="connsiteY804" fmla="*/ 247008 h 6858000"/>
              <a:gd name="connsiteX805" fmla="*/ 5210104 w 7467600"/>
              <a:gd name="connsiteY805" fmla="*/ 228123 h 6858000"/>
              <a:gd name="connsiteX806" fmla="*/ 5261015 w 7467600"/>
              <a:gd name="connsiteY806" fmla="*/ 227087 h 6858000"/>
              <a:gd name="connsiteX807" fmla="*/ 5861181 w 7467600"/>
              <a:gd name="connsiteY807" fmla="*/ 143093 h 6858000"/>
              <a:gd name="connsiteX808" fmla="*/ 5961252 w 7467600"/>
              <a:gd name="connsiteY808" fmla="*/ 114820 h 6858000"/>
              <a:gd name="connsiteX809" fmla="*/ 5944437 w 7467600"/>
              <a:gd name="connsiteY809" fmla="*/ 113829 h 6858000"/>
              <a:gd name="connsiteX810" fmla="*/ 3882765 w 7467600"/>
              <a:gd name="connsiteY810" fmla="*/ 0 h 6858000"/>
              <a:gd name="connsiteX811" fmla="*/ 3995099 w 7467600"/>
              <a:gd name="connsiteY811" fmla="*/ 0 h 6858000"/>
              <a:gd name="connsiteX812" fmla="*/ 4163818 w 7467600"/>
              <a:gd name="connsiteY812" fmla="*/ 234104 h 6858000"/>
              <a:gd name="connsiteX813" fmla="*/ 4172099 w 7467600"/>
              <a:gd name="connsiteY813" fmla="*/ 234207 h 6858000"/>
              <a:gd name="connsiteX814" fmla="*/ 4784282 w 7467600"/>
              <a:gd name="connsiteY814" fmla="*/ 276561 h 6858000"/>
              <a:gd name="connsiteX815" fmla="*/ 4801687 w 7467600"/>
              <a:gd name="connsiteY815" fmla="*/ 267764 h 6858000"/>
              <a:gd name="connsiteX816" fmla="*/ 6082788 w 7467600"/>
              <a:gd name="connsiteY816" fmla="*/ 64119 h 6858000"/>
              <a:gd name="connsiteX817" fmla="*/ 6099442 w 7467600"/>
              <a:gd name="connsiteY817" fmla="*/ 82568 h 6858000"/>
              <a:gd name="connsiteX818" fmla="*/ 4804137 w 7467600"/>
              <a:gd name="connsiteY818" fmla="*/ 320931 h 6858000"/>
              <a:gd name="connsiteX819" fmla="*/ 4227047 w 7467600"/>
              <a:gd name="connsiteY819" fmla="*/ 313415 h 6858000"/>
              <a:gd name="connsiteX820" fmla="*/ 4346041 w 7467600"/>
              <a:gd name="connsiteY820" fmla="*/ 456086 h 6858000"/>
              <a:gd name="connsiteX821" fmla="*/ 4870967 w 7467600"/>
              <a:gd name="connsiteY821" fmla="*/ 963061 h 6858000"/>
              <a:gd name="connsiteX822" fmla="*/ 4889647 w 7467600"/>
              <a:gd name="connsiteY822" fmla="*/ 957147 h 6858000"/>
              <a:gd name="connsiteX823" fmla="*/ 5422504 w 7467600"/>
              <a:gd name="connsiteY823" fmla="*/ 805191 h 6858000"/>
              <a:gd name="connsiteX824" fmla="*/ 6087656 w 7467600"/>
              <a:gd name="connsiteY824" fmla="*/ 826703 h 6858000"/>
              <a:gd name="connsiteX825" fmla="*/ 6058717 w 7467600"/>
              <a:gd name="connsiteY825" fmla="*/ 865992 h 6858000"/>
              <a:gd name="connsiteX826" fmla="*/ 4974153 w 7467600"/>
              <a:gd name="connsiteY826" fmla="*/ 1045456 h 6858000"/>
              <a:gd name="connsiteX827" fmla="*/ 5627835 w 7467600"/>
              <a:gd name="connsiteY827" fmla="*/ 1472077 h 6858000"/>
              <a:gd name="connsiteX828" fmla="*/ 5629817 w 7467600"/>
              <a:gd name="connsiteY828" fmla="*/ 1471412 h 6858000"/>
              <a:gd name="connsiteX829" fmla="*/ 5634124 w 7467600"/>
              <a:gd name="connsiteY829" fmla="*/ 1470572 h 6858000"/>
              <a:gd name="connsiteX830" fmla="*/ 5755832 w 7467600"/>
              <a:gd name="connsiteY830" fmla="*/ 1383886 h 6858000"/>
              <a:gd name="connsiteX831" fmla="*/ 6014186 w 7467600"/>
              <a:gd name="connsiteY831" fmla="*/ 1279799 h 6858000"/>
              <a:gd name="connsiteX832" fmla="*/ 6901619 w 7467600"/>
              <a:gd name="connsiteY832" fmla="*/ 1047874 h 6858000"/>
              <a:gd name="connsiteX833" fmla="*/ 6931566 w 7467600"/>
              <a:gd name="connsiteY833" fmla="*/ 1062034 h 6858000"/>
              <a:gd name="connsiteX834" fmla="*/ 5790982 w 7467600"/>
              <a:gd name="connsiteY834" fmla="*/ 1561380 h 6858000"/>
              <a:gd name="connsiteX835" fmla="*/ 6188971 w 7467600"/>
              <a:gd name="connsiteY835" fmla="*/ 1755168 h 6858000"/>
              <a:gd name="connsiteX836" fmla="*/ 6202446 w 7467600"/>
              <a:gd name="connsiteY836" fmla="*/ 1752268 h 6858000"/>
              <a:gd name="connsiteX837" fmla="*/ 7179560 w 7467600"/>
              <a:gd name="connsiteY837" fmla="*/ 1467551 h 6858000"/>
              <a:gd name="connsiteX838" fmla="*/ 7158730 w 7467600"/>
              <a:gd name="connsiteY838" fmla="*/ 1507835 h 6858000"/>
              <a:gd name="connsiteX839" fmla="*/ 6326959 w 7467600"/>
              <a:gd name="connsiteY839" fmla="*/ 1817686 h 6858000"/>
              <a:gd name="connsiteX840" fmla="*/ 6537433 w 7467600"/>
              <a:gd name="connsiteY840" fmla="*/ 1907790 h 6858000"/>
              <a:gd name="connsiteX841" fmla="*/ 6550221 w 7467600"/>
              <a:gd name="connsiteY841" fmla="*/ 1910729 h 6858000"/>
              <a:gd name="connsiteX842" fmla="*/ 6964438 w 7467600"/>
              <a:gd name="connsiteY842" fmla="*/ 2209505 h 6858000"/>
              <a:gd name="connsiteX843" fmla="*/ 7367862 w 7467600"/>
              <a:gd name="connsiteY843" fmla="*/ 2806833 h 6858000"/>
              <a:gd name="connsiteX844" fmla="*/ 7364329 w 7467600"/>
              <a:gd name="connsiteY844" fmla="*/ 2826907 h 6858000"/>
              <a:gd name="connsiteX845" fmla="*/ 7290545 w 7467600"/>
              <a:gd name="connsiteY845" fmla="*/ 2850663 h 6858000"/>
              <a:gd name="connsiteX846" fmla="*/ 6472036 w 7467600"/>
              <a:gd name="connsiteY846" fmla="*/ 1959003 h 6858000"/>
              <a:gd name="connsiteX847" fmla="*/ 5792897 w 7467600"/>
              <a:gd name="connsiteY847" fmla="*/ 1647747 h 6858000"/>
              <a:gd name="connsiteX848" fmla="*/ 5842751 w 7467600"/>
              <a:gd name="connsiteY848" fmla="*/ 1816112 h 6858000"/>
              <a:gd name="connsiteX849" fmla="*/ 5847424 w 7467600"/>
              <a:gd name="connsiteY849" fmla="*/ 1815776 h 6858000"/>
              <a:gd name="connsiteX850" fmla="*/ 6399821 w 7467600"/>
              <a:gd name="connsiteY850" fmla="*/ 2344799 h 6858000"/>
              <a:gd name="connsiteX851" fmla="*/ 6323232 w 7467600"/>
              <a:gd name="connsiteY851" fmla="*/ 2389634 h 6858000"/>
              <a:gd name="connsiteX852" fmla="*/ 5942958 w 7467600"/>
              <a:gd name="connsiteY852" fmla="*/ 2077708 h 6858000"/>
              <a:gd name="connsiteX853" fmla="*/ 5921559 w 7467600"/>
              <a:gd name="connsiteY853" fmla="*/ 2378596 h 6858000"/>
              <a:gd name="connsiteX854" fmla="*/ 5817651 w 7467600"/>
              <a:gd name="connsiteY854" fmla="*/ 3023919 h 6858000"/>
              <a:gd name="connsiteX855" fmla="*/ 5729634 w 7467600"/>
              <a:gd name="connsiteY855" fmla="*/ 3051849 h 6858000"/>
              <a:gd name="connsiteX856" fmla="*/ 5611018 w 7467600"/>
              <a:gd name="connsiteY856" fmla="*/ 2316769 h 6858000"/>
              <a:gd name="connsiteX857" fmla="*/ 5687608 w 7467600"/>
              <a:gd name="connsiteY857" fmla="*/ 2039972 h 6858000"/>
              <a:gd name="connsiteX858" fmla="*/ 5657554 w 7467600"/>
              <a:gd name="connsiteY858" fmla="*/ 1576445 h 6858000"/>
              <a:gd name="connsiteX859" fmla="*/ 5150475 w 7467600"/>
              <a:gd name="connsiteY859" fmla="*/ 1274012 h 6858000"/>
              <a:gd name="connsiteX860" fmla="*/ 5349142 w 7467600"/>
              <a:gd name="connsiteY860" fmla="*/ 2204405 h 6858000"/>
              <a:gd name="connsiteX861" fmla="*/ 5262214 w 7467600"/>
              <a:gd name="connsiteY861" fmla="*/ 2233836 h 6858000"/>
              <a:gd name="connsiteX862" fmla="*/ 4981539 w 7467600"/>
              <a:gd name="connsiteY862" fmla="*/ 1542201 h 6858000"/>
              <a:gd name="connsiteX863" fmla="*/ 4958461 w 7467600"/>
              <a:gd name="connsiteY863" fmla="*/ 1136957 h 6858000"/>
              <a:gd name="connsiteX864" fmla="*/ 4655015 w 7467600"/>
              <a:gd name="connsiteY864" fmla="*/ 891426 h 6858000"/>
              <a:gd name="connsiteX865" fmla="*/ 4348002 w 7467600"/>
              <a:gd name="connsiteY865" fmla="*/ 2205895 h 6858000"/>
              <a:gd name="connsiteX866" fmla="*/ 4262250 w 7467600"/>
              <a:gd name="connsiteY866" fmla="*/ 2219972 h 6858000"/>
              <a:gd name="connsiteX867" fmla="*/ 4550611 w 7467600"/>
              <a:gd name="connsiteY867" fmla="*/ 817540 h 6858000"/>
              <a:gd name="connsiteX868" fmla="*/ 4564418 w 7467600"/>
              <a:gd name="connsiteY868" fmla="*/ 808293 h 6858000"/>
              <a:gd name="connsiteX869" fmla="*/ 4266388 w 7467600"/>
              <a:gd name="connsiteY869" fmla="*/ 500083 h 6858000"/>
              <a:gd name="connsiteX870" fmla="*/ 4032842 w 7467600"/>
              <a:gd name="connsiteY870" fmla="*/ 211809 h 6858000"/>
              <a:gd name="connsiteX871" fmla="*/ 3882765 w 7467600"/>
              <a:gd name="connsiteY871" fmla="*/ 0 h 6858000"/>
              <a:gd name="connsiteX872" fmla="*/ 3721337 w 7467600"/>
              <a:gd name="connsiteY872" fmla="*/ 0 h 6858000"/>
              <a:gd name="connsiteX873" fmla="*/ 3797544 w 7467600"/>
              <a:gd name="connsiteY873" fmla="*/ 0 h 6858000"/>
              <a:gd name="connsiteX874" fmla="*/ 3775734 w 7467600"/>
              <a:gd name="connsiteY874" fmla="*/ 95131 h 6858000"/>
              <a:gd name="connsiteX875" fmla="*/ 3724807 w 7467600"/>
              <a:gd name="connsiteY875" fmla="*/ 272257 h 6858000"/>
              <a:gd name="connsiteX876" fmla="*/ 3726844 w 7467600"/>
              <a:gd name="connsiteY876" fmla="*/ 282988 h 6858000"/>
              <a:gd name="connsiteX877" fmla="*/ 3742664 w 7467600"/>
              <a:gd name="connsiteY877" fmla="*/ 279918 h 6858000"/>
              <a:gd name="connsiteX878" fmla="*/ 4103910 w 7467600"/>
              <a:gd name="connsiteY878" fmla="*/ 1161917 h 6858000"/>
              <a:gd name="connsiteX879" fmla="*/ 4020269 w 7467600"/>
              <a:gd name="connsiteY879" fmla="*/ 1200406 h 6858000"/>
              <a:gd name="connsiteX880" fmla="*/ 3674882 w 7467600"/>
              <a:gd name="connsiteY880" fmla="*/ 488524 h 6858000"/>
              <a:gd name="connsiteX881" fmla="*/ 3132682 w 7467600"/>
              <a:gd name="connsiteY881" fmla="*/ 1072284 h 6858000"/>
              <a:gd name="connsiteX882" fmla="*/ 2716346 w 7467600"/>
              <a:gd name="connsiteY882" fmla="*/ 1276376 h 6858000"/>
              <a:gd name="connsiteX883" fmla="*/ 2716772 w 7467600"/>
              <a:gd name="connsiteY883" fmla="*/ 1255462 h 6858000"/>
              <a:gd name="connsiteX884" fmla="*/ 3471096 w 7467600"/>
              <a:gd name="connsiteY884" fmla="*/ 437072 h 6858000"/>
              <a:gd name="connsiteX885" fmla="*/ 3639057 w 7467600"/>
              <a:gd name="connsiteY885" fmla="*/ 286334 h 6858000"/>
              <a:gd name="connsiteX886" fmla="*/ 3640309 w 7467600"/>
              <a:gd name="connsiteY886" fmla="*/ 284664 h 6858000"/>
              <a:gd name="connsiteX887" fmla="*/ 3646022 w 7467600"/>
              <a:gd name="connsiteY887" fmla="*/ 276711 h 6858000"/>
              <a:gd name="connsiteX888" fmla="*/ 3707943 w 7467600"/>
              <a:gd name="connsiteY888" fmla="*/ 65958 h 6858000"/>
              <a:gd name="connsiteX889" fmla="*/ 3721337 w 7467600"/>
              <a:gd name="connsiteY889" fmla="*/ 0 h 6858000"/>
              <a:gd name="connsiteX890" fmla="*/ 2867960 w 7467600"/>
              <a:gd name="connsiteY890" fmla="*/ 0 h 6858000"/>
              <a:gd name="connsiteX891" fmla="*/ 2926351 w 7467600"/>
              <a:gd name="connsiteY891" fmla="*/ 0 h 6858000"/>
              <a:gd name="connsiteX892" fmla="*/ 2902823 w 7467600"/>
              <a:gd name="connsiteY892" fmla="*/ 262929 h 6858000"/>
              <a:gd name="connsiteX893" fmla="*/ 2940663 w 7467600"/>
              <a:gd name="connsiteY893" fmla="*/ 140884 h 6858000"/>
              <a:gd name="connsiteX894" fmla="*/ 2947039 w 7467600"/>
              <a:gd name="connsiteY894" fmla="*/ 122524 h 6858000"/>
              <a:gd name="connsiteX895" fmla="*/ 2984316 w 7467600"/>
              <a:gd name="connsiteY895" fmla="*/ 0 h 6858000"/>
              <a:gd name="connsiteX896" fmla="*/ 3016114 w 7467600"/>
              <a:gd name="connsiteY896" fmla="*/ 0 h 6858000"/>
              <a:gd name="connsiteX897" fmla="*/ 2979949 w 7467600"/>
              <a:gd name="connsiteY897" fmla="*/ 119274 h 6858000"/>
              <a:gd name="connsiteX898" fmla="*/ 3023879 w 7467600"/>
              <a:gd name="connsiteY898" fmla="*/ 0 h 6858000"/>
              <a:gd name="connsiteX899" fmla="*/ 3105400 w 7467600"/>
              <a:gd name="connsiteY899" fmla="*/ 0 h 6858000"/>
              <a:gd name="connsiteX900" fmla="*/ 3094669 w 7467600"/>
              <a:gd name="connsiteY900" fmla="*/ 30308 h 6858000"/>
              <a:gd name="connsiteX901" fmla="*/ 2901945 w 7467600"/>
              <a:gd name="connsiteY901" fmla="*/ 466538 h 6858000"/>
              <a:gd name="connsiteX902" fmla="*/ 2815209 w 7467600"/>
              <a:gd name="connsiteY902" fmla="*/ 497361 h 6858000"/>
              <a:gd name="connsiteX903" fmla="*/ 2844845 w 7467600"/>
              <a:gd name="connsiteY903" fmla="*/ 127638 h 6858000"/>
              <a:gd name="connsiteX904" fmla="*/ 2867960 w 7467600"/>
              <a:gd name="connsiteY904" fmla="*/ 0 h 6858000"/>
              <a:gd name="connsiteX905" fmla="*/ 1057230 w 7467600"/>
              <a:gd name="connsiteY905" fmla="*/ 0 h 6858000"/>
              <a:gd name="connsiteX906" fmla="*/ 1111003 w 7467600"/>
              <a:gd name="connsiteY906" fmla="*/ 0 h 6858000"/>
              <a:gd name="connsiteX907" fmla="*/ 1125553 w 7467600"/>
              <a:gd name="connsiteY907" fmla="*/ 52588 h 6858000"/>
              <a:gd name="connsiteX908" fmla="*/ 1304276 w 7467600"/>
              <a:gd name="connsiteY908" fmla="*/ 476275 h 6858000"/>
              <a:gd name="connsiteX909" fmla="*/ 1492066 w 7467600"/>
              <a:gd name="connsiteY909" fmla="*/ 886333 h 6858000"/>
              <a:gd name="connsiteX910" fmla="*/ 1423698 w 7467600"/>
              <a:gd name="connsiteY910" fmla="*/ 710817 h 6858000"/>
              <a:gd name="connsiteX911" fmla="*/ 1357609 w 7467600"/>
              <a:gd name="connsiteY911" fmla="*/ 532892 h 6858000"/>
              <a:gd name="connsiteX912" fmla="*/ 1309550 w 7467600"/>
              <a:gd name="connsiteY912" fmla="*/ 374031 h 6858000"/>
              <a:gd name="connsiteX913" fmla="*/ 1193673 w 7467600"/>
              <a:gd name="connsiteY913" fmla="*/ 49533 h 6858000"/>
              <a:gd name="connsiteX914" fmla="*/ 1164391 w 7467600"/>
              <a:gd name="connsiteY914" fmla="*/ 0 h 6858000"/>
              <a:gd name="connsiteX915" fmla="*/ 1200666 w 7467600"/>
              <a:gd name="connsiteY915" fmla="*/ 0 h 6858000"/>
              <a:gd name="connsiteX916" fmla="*/ 1223408 w 7467600"/>
              <a:gd name="connsiteY916" fmla="*/ 38996 h 6858000"/>
              <a:gd name="connsiteX917" fmla="*/ 1339635 w 7467600"/>
              <a:gd name="connsiteY917" fmla="*/ 365517 h 6858000"/>
              <a:gd name="connsiteX918" fmla="*/ 1387469 w 7467600"/>
              <a:gd name="connsiteY918" fmla="*/ 523079 h 6858000"/>
              <a:gd name="connsiteX919" fmla="*/ 1452685 w 7467600"/>
              <a:gd name="connsiteY919" fmla="*/ 699806 h 6858000"/>
              <a:gd name="connsiteX920" fmla="*/ 1492092 w 7467600"/>
              <a:gd name="connsiteY920" fmla="*/ 800424 h 6858000"/>
              <a:gd name="connsiteX921" fmla="*/ 1455302 w 7467600"/>
              <a:gd name="connsiteY921" fmla="*/ 632913 h 6858000"/>
              <a:gd name="connsiteX922" fmla="*/ 1222336 w 7467600"/>
              <a:gd name="connsiteY922" fmla="*/ 9480 h 6858000"/>
              <a:gd name="connsiteX923" fmla="*/ 1214634 w 7467600"/>
              <a:gd name="connsiteY923" fmla="*/ 0 h 6858000"/>
              <a:gd name="connsiteX924" fmla="*/ 1289827 w 7467600"/>
              <a:gd name="connsiteY924" fmla="*/ 0 h 6858000"/>
              <a:gd name="connsiteX925" fmla="*/ 1321076 w 7467600"/>
              <a:gd name="connsiteY925" fmla="*/ 59722 h 6858000"/>
              <a:gd name="connsiteX926" fmla="*/ 1512579 w 7467600"/>
              <a:gd name="connsiteY926" fmla="*/ 626441 h 6858000"/>
              <a:gd name="connsiteX927" fmla="*/ 1506076 w 7467600"/>
              <a:gd name="connsiteY927" fmla="*/ 1089289 h 6858000"/>
              <a:gd name="connsiteX928" fmla="*/ 1486346 w 7467600"/>
              <a:gd name="connsiteY928" fmla="*/ 1079919 h 6858000"/>
              <a:gd name="connsiteX929" fmla="*/ 1070511 w 7467600"/>
              <a:gd name="connsiteY929" fmla="*/ 48609 h 6858000"/>
              <a:gd name="connsiteX930" fmla="*/ 1057230 w 7467600"/>
              <a:gd name="connsiteY930" fmla="*/ 0 h 6858000"/>
              <a:gd name="connsiteX931" fmla="*/ 43151 w 7467600"/>
              <a:gd name="connsiteY931" fmla="*/ 0 h 6858000"/>
              <a:gd name="connsiteX932" fmla="*/ 95283 w 7467600"/>
              <a:gd name="connsiteY932" fmla="*/ 0 h 6858000"/>
              <a:gd name="connsiteX933" fmla="*/ 300708 w 7467600"/>
              <a:gd name="connsiteY933" fmla="*/ 154571 h 6858000"/>
              <a:gd name="connsiteX934" fmla="*/ 530414 w 7467600"/>
              <a:gd name="connsiteY934" fmla="*/ 354673 h 6858000"/>
              <a:gd name="connsiteX935" fmla="*/ 333785 w 7467600"/>
              <a:gd name="connsiteY935" fmla="*/ 161564 h 6858000"/>
              <a:gd name="connsiteX936" fmla="*/ 147005 w 7467600"/>
              <a:gd name="connsiteY936" fmla="*/ 0 h 6858000"/>
              <a:gd name="connsiteX937" fmla="*/ 272509 w 7467600"/>
              <a:gd name="connsiteY937" fmla="*/ 0 h 6858000"/>
              <a:gd name="connsiteX938" fmla="*/ 326276 w 7467600"/>
              <a:gd name="connsiteY938" fmla="*/ 45847 h 6858000"/>
              <a:gd name="connsiteX939" fmla="*/ 823759 w 7467600"/>
              <a:gd name="connsiteY939" fmla="*/ 574145 h 6858000"/>
              <a:gd name="connsiteX940" fmla="*/ 811254 w 7467600"/>
              <a:gd name="connsiteY940" fmla="*/ 665546 h 6858000"/>
              <a:gd name="connsiteX941" fmla="*/ 154042 w 7467600"/>
              <a:gd name="connsiteY941" fmla="*/ 261522 h 6858000"/>
              <a:gd name="connsiteX942" fmla="*/ 13550 w 7467600"/>
              <a:gd name="connsiteY942" fmla="*/ 158423 h 6858000"/>
              <a:gd name="connsiteX943" fmla="*/ 0 w 7467600"/>
              <a:gd name="connsiteY943" fmla="*/ 146618 h 6858000"/>
              <a:gd name="connsiteX944" fmla="*/ 0 w 7467600"/>
              <a:gd name="connsiteY944" fmla="*/ 59161 h 6858000"/>
              <a:gd name="connsiteX945" fmla="*/ 45427 w 7467600"/>
              <a:gd name="connsiteY945" fmla="*/ 101078 h 6858000"/>
              <a:gd name="connsiteX946" fmla="*/ 630103 w 7467600"/>
              <a:gd name="connsiteY946" fmla="*/ 485885 h 6858000"/>
              <a:gd name="connsiteX947" fmla="*/ 532040 w 7467600"/>
              <a:gd name="connsiteY947" fmla="*/ 399359 h 6858000"/>
              <a:gd name="connsiteX948" fmla="*/ 517618 w 7467600"/>
              <a:gd name="connsiteY948" fmla="*/ 385726 h 6858000"/>
              <a:gd name="connsiteX949" fmla="*/ 285074 w 7467600"/>
              <a:gd name="connsiteY949" fmla="*/ 182755 h 6858000"/>
              <a:gd name="connsiteX950" fmla="*/ 43151 w 7467600"/>
              <a:gd name="connsiteY950"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467600 w 7467600"/>
              <a:gd name="connsiteY4" fmla="*/ 6831490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467600 w 7467600"/>
              <a:gd name="connsiteY16" fmla="*/ 6805948 h 6858000"/>
              <a:gd name="connsiteX17" fmla="*/ 7467600 w 7467600"/>
              <a:gd name="connsiteY17" fmla="*/ 6831490 h 6858000"/>
              <a:gd name="connsiteX18" fmla="*/ 1019354 w 7467600"/>
              <a:gd name="connsiteY18" fmla="*/ 6315006 h 6858000"/>
              <a:gd name="connsiteX19" fmla="*/ 441046 w 7467600"/>
              <a:gd name="connsiteY19" fmla="*/ 6691153 h 6858000"/>
              <a:gd name="connsiteX20" fmla="*/ 1019354 w 7467600"/>
              <a:gd name="connsiteY20" fmla="*/ 6315006 h 6858000"/>
              <a:gd name="connsiteX21" fmla="*/ 991680 w 7467600"/>
              <a:gd name="connsiteY21" fmla="*/ 6298413 h 6858000"/>
              <a:gd name="connsiteX22" fmla="*/ 409060 w 7467600"/>
              <a:gd name="connsiteY22" fmla="*/ 6671470 h 6858000"/>
              <a:gd name="connsiteX23" fmla="*/ 991680 w 7467600"/>
              <a:gd name="connsiteY23" fmla="*/ 6298413 h 6858000"/>
              <a:gd name="connsiteX24" fmla="*/ 103333 w 7467600"/>
              <a:gd name="connsiteY24" fmla="*/ 5699602 h 6858000"/>
              <a:gd name="connsiteX25" fmla="*/ 233938 w 7467600"/>
              <a:gd name="connsiteY25" fmla="*/ 5809416 h 6858000"/>
              <a:gd name="connsiteX26" fmla="*/ 883580 w 7467600"/>
              <a:gd name="connsiteY26" fmla="*/ 6180710 h 6858000"/>
              <a:gd name="connsiteX27" fmla="*/ 487337 w 7467600"/>
              <a:gd name="connsiteY27" fmla="*/ 5950182 h 6858000"/>
              <a:gd name="connsiteX28" fmla="*/ 354051 w 7467600"/>
              <a:gd name="connsiteY28" fmla="*/ 5854912 h 6858000"/>
              <a:gd name="connsiteX29" fmla="*/ 195436 w 7467600"/>
              <a:gd name="connsiteY29" fmla="*/ 5755068 h 6858000"/>
              <a:gd name="connsiteX30" fmla="*/ 103333 w 7467600"/>
              <a:gd name="connsiteY30" fmla="*/ 5699602 h 6858000"/>
              <a:gd name="connsiteX31" fmla="*/ 5539432 w 7467600"/>
              <a:gd name="connsiteY31" fmla="*/ 5642928 h 6858000"/>
              <a:gd name="connsiteX32" fmla="*/ 5555462 w 7467600"/>
              <a:gd name="connsiteY32" fmla="*/ 5694454 h 6858000"/>
              <a:gd name="connsiteX33" fmla="*/ 5828270 w 7467600"/>
              <a:gd name="connsiteY33" fmla="*/ 6320663 h 6858000"/>
              <a:gd name="connsiteX34" fmla="*/ 5947416 w 7467600"/>
              <a:gd name="connsiteY34" fmla="*/ 6574846 h 6858000"/>
              <a:gd name="connsiteX35" fmla="*/ 5539432 w 7467600"/>
              <a:gd name="connsiteY35" fmla="*/ 5642928 h 6858000"/>
              <a:gd name="connsiteX36" fmla="*/ 51253 w 7467600"/>
              <a:gd name="connsiteY36" fmla="*/ 5631825 h 6858000"/>
              <a:gd name="connsiteX37" fmla="*/ 211622 w 7467600"/>
              <a:gd name="connsiteY37" fmla="*/ 5728803 h 6858000"/>
              <a:gd name="connsiteX38" fmla="*/ 371652 w 7467600"/>
              <a:gd name="connsiteY38" fmla="*/ 5829062 h 6858000"/>
              <a:gd name="connsiteX39" fmla="*/ 505903 w 7467600"/>
              <a:gd name="connsiteY39" fmla="*/ 5925221 h 6858000"/>
              <a:gd name="connsiteX40" fmla="*/ 899240 w 7467600"/>
              <a:gd name="connsiteY40" fmla="*/ 6153068 h 6858000"/>
              <a:gd name="connsiteX41" fmla="*/ 988114 w 7467600"/>
              <a:gd name="connsiteY41" fmla="*/ 6174204 h 6858000"/>
              <a:gd name="connsiteX42" fmla="*/ 845971 w 7467600"/>
              <a:gd name="connsiteY42" fmla="*/ 6067177 h 6858000"/>
              <a:gd name="connsiteX43" fmla="*/ 448057 w 7467600"/>
              <a:gd name="connsiteY43" fmla="*/ 5841376 h 6858000"/>
              <a:gd name="connsiteX44" fmla="*/ 51253 w 7467600"/>
              <a:gd name="connsiteY44" fmla="*/ 5631825 h 6858000"/>
              <a:gd name="connsiteX45" fmla="*/ 2606687 w 7467600"/>
              <a:gd name="connsiteY45" fmla="*/ 5630718 h 6858000"/>
              <a:gd name="connsiteX46" fmla="*/ 2645658 w 7467600"/>
              <a:gd name="connsiteY46" fmla="*/ 6640259 h 6858000"/>
              <a:gd name="connsiteX47" fmla="*/ 2606687 w 7467600"/>
              <a:gd name="connsiteY47" fmla="*/ 5630718 h 6858000"/>
              <a:gd name="connsiteX48" fmla="*/ 3642057 w 7467600"/>
              <a:gd name="connsiteY48" fmla="*/ 5573487 h 6858000"/>
              <a:gd name="connsiteX49" fmla="*/ 3632981 w 7467600"/>
              <a:gd name="connsiteY49" fmla="*/ 5579437 h 6858000"/>
              <a:gd name="connsiteX50" fmla="*/ 3382436 w 7467600"/>
              <a:gd name="connsiteY50" fmla="*/ 5952726 h 6858000"/>
              <a:gd name="connsiteX51" fmla="*/ 3191929 w 7467600"/>
              <a:gd name="connsiteY51" fmla="*/ 6662669 h 6858000"/>
              <a:gd name="connsiteX52" fmla="*/ 3369898 w 7467600"/>
              <a:gd name="connsiteY52" fmla="*/ 6081771 h 6858000"/>
              <a:gd name="connsiteX53" fmla="*/ 3642057 w 7467600"/>
              <a:gd name="connsiteY53" fmla="*/ 5573487 h 6858000"/>
              <a:gd name="connsiteX54" fmla="*/ 2650666 w 7467600"/>
              <a:gd name="connsiteY54" fmla="*/ 5530686 h 6858000"/>
              <a:gd name="connsiteX55" fmla="*/ 2650249 w 7467600"/>
              <a:gd name="connsiteY55" fmla="*/ 5532101 h 6858000"/>
              <a:gd name="connsiteX56" fmla="*/ 2663808 w 7467600"/>
              <a:gd name="connsiteY56" fmla="*/ 6535215 h 6858000"/>
              <a:gd name="connsiteX57" fmla="*/ 2665418 w 7467600"/>
              <a:gd name="connsiteY57" fmla="*/ 6132756 h 6858000"/>
              <a:gd name="connsiteX58" fmla="*/ 2650666 w 7467600"/>
              <a:gd name="connsiteY58" fmla="*/ 5530686 h 6858000"/>
              <a:gd name="connsiteX59" fmla="*/ 2680277 w 7467600"/>
              <a:gd name="connsiteY59" fmla="*/ 5479204 h 6858000"/>
              <a:gd name="connsiteX60" fmla="*/ 2678972 w 7467600"/>
              <a:gd name="connsiteY60" fmla="*/ 5481582 h 6858000"/>
              <a:gd name="connsiteX61" fmla="*/ 2696666 w 7467600"/>
              <a:gd name="connsiteY61" fmla="*/ 6133836 h 6858000"/>
              <a:gd name="connsiteX62" fmla="*/ 2695769 w 7467600"/>
              <a:gd name="connsiteY62" fmla="*/ 6390955 h 6858000"/>
              <a:gd name="connsiteX63" fmla="*/ 2739893 w 7467600"/>
              <a:gd name="connsiteY63" fmla="*/ 6108357 h 6858000"/>
              <a:gd name="connsiteX64" fmla="*/ 2680277 w 7467600"/>
              <a:gd name="connsiteY64" fmla="*/ 5479204 h 6858000"/>
              <a:gd name="connsiteX65" fmla="*/ 1132195 w 7467600"/>
              <a:gd name="connsiteY65" fmla="*/ 5467980 h 6858000"/>
              <a:gd name="connsiteX66" fmla="*/ 1679056 w 7467600"/>
              <a:gd name="connsiteY66" fmla="*/ 5516907 h 6858000"/>
              <a:gd name="connsiteX67" fmla="*/ 2128648 w 7467600"/>
              <a:gd name="connsiteY67" fmla="*/ 5474249 h 6858000"/>
              <a:gd name="connsiteX68" fmla="*/ 1825619 w 7467600"/>
              <a:gd name="connsiteY68" fmla="*/ 5478447 h 6858000"/>
              <a:gd name="connsiteX69" fmla="*/ 1737798 w 7467600"/>
              <a:gd name="connsiteY69" fmla="*/ 5483353 h 6858000"/>
              <a:gd name="connsiteX70" fmla="*/ 1132195 w 7467600"/>
              <a:gd name="connsiteY70" fmla="*/ 5467980 h 6858000"/>
              <a:gd name="connsiteX71" fmla="*/ 1456157 w 7467600"/>
              <a:gd name="connsiteY71" fmla="*/ 5371404 h 6858000"/>
              <a:gd name="connsiteX72" fmla="*/ 1244432 w 7467600"/>
              <a:gd name="connsiteY72" fmla="*/ 5385601 h 6858000"/>
              <a:gd name="connsiteX73" fmla="*/ 973990 w 7467600"/>
              <a:gd name="connsiteY73" fmla="*/ 5424940 h 6858000"/>
              <a:gd name="connsiteX74" fmla="*/ 1103809 w 7467600"/>
              <a:gd name="connsiteY74" fmla="*/ 5433720 h 6858000"/>
              <a:gd name="connsiteX75" fmla="*/ 1123454 w 7467600"/>
              <a:gd name="connsiteY75" fmla="*/ 5435727 h 6858000"/>
              <a:gd name="connsiteX76" fmla="*/ 1737017 w 7467600"/>
              <a:gd name="connsiteY76" fmla="*/ 5452183 h 6858000"/>
              <a:gd name="connsiteX77" fmla="*/ 1824397 w 7467600"/>
              <a:gd name="connsiteY77" fmla="*/ 5447757 h 6858000"/>
              <a:gd name="connsiteX78" fmla="*/ 2070059 w 7467600"/>
              <a:gd name="connsiteY78" fmla="*/ 5441660 h 6858000"/>
              <a:gd name="connsiteX79" fmla="*/ 1456157 w 7467600"/>
              <a:gd name="connsiteY79" fmla="*/ 5371404 h 6858000"/>
              <a:gd name="connsiteX80" fmla="*/ 4988186 w 7467600"/>
              <a:gd name="connsiteY80" fmla="*/ 5216467 h 6858000"/>
              <a:gd name="connsiteX81" fmla="*/ 4777334 w 7467600"/>
              <a:gd name="connsiteY81" fmla="*/ 5406072 h 6858000"/>
              <a:gd name="connsiteX82" fmla="*/ 4718341 w 7467600"/>
              <a:gd name="connsiteY82" fmla="*/ 5468043 h 6858000"/>
              <a:gd name="connsiteX83" fmla="*/ 4604655 w 7467600"/>
              <a:gd name="connsiteY83" fmla="*/ 5583434 h 6858000"/>
              <a:gd name="connsiteX84" fmla="*/ 4565074 w 7467600"/>
              <a:gd name="connsiteY84" fmla="*/ 5618550 h 6858000"/>
              <a:gd name="connsiteX85" fmla="*/ 4988186 w 7467600"/>
              <a:gd name="connsiteY85" fmla="*/ 5216467 h 6858000"/>
              <a:gd name="connsiteX86" fmla="*/ 4978032 w 7467600"/>
              <a:gd name="connsiteY86" fmla="*/ 5183809 h 6858000"/>
              <a:gd name="connsiteX87" fmla="*/ 4463413 w 7467600"/>
              <a:gd name="connsiteY87" fmla="*/ 5615162 h 6858000"/>
              <a:gd name="connsiteX88" fmla="*/ 4358134 w 7467600"/>
              <a:gd name="connsiteY88" fmla="*/ 5742791 h 6858000"/>
              <a:gd name="connsiteX89" fmla="*/ 4376219 w 7467600"/>
              <a:gd name="connsiteY89" fmla="*/ 5729027 h 6858000"/>
              <a:gd name="connsiteX90" fmla="*/ 4582340 w 7467600"/>
              <a:gd name="connsiteY90" fmla="*/ 5561037 h 6858000"/>
              <a:gd name="connsiteX91" fmla="*/ 4694684 w 7467600"/>
              <a:gd name="connsiteY91" fmla="*/ 5447098 h 6858000"/>
              <a:gd name="connsiteX92" fmla="*/ 4754123 w 7467600"/>
              <a:gd name="connsiteY92" fmla="*/ 5384643 h 6858000"/>
              <a:gd name="connsiteX93" fmla="*/ 4978032 w 7467600"/>
              <a:gd name="connsiteY93" fmla="*/ 5183809 h 6858000"/>
              <a:gd name="connsiteX94" fmla="*/ 1903353 w 7467600"/>
              <a:gd name="connsiteY94" fmla="*/ 5044827 h 6858000"/>
              <a:gd name="connsiteX95" fmla="*/ 1936931 w 7467600"/>
              <a:gd name="connsiteY95" fmla="*/ 5093954 h 6858000"/>
              <a:gd name="connsiteX96" fmla="*/ 2195868 w 7467600"/>
              <a:gd name="connsiteY96" fmla="*/ 5396574 h 6858000"/>
              <a:gd name="connsiteX97" fmla="*/ 2088852 w 7467600"/>
              <a:gd name="connsiteY97" fmla="*/ 5166123 h 6858000"/>
              <a:gd name="connsiteX98" fmla="*/ 1958241 w 7467600"/>
              <a:gd name="connsiteY98" fmla="*/ 5067955 h 6858000"/>
              <a:gd name="connsiteX99" fmla="*/ 1903353 w 7467600"/>
              <a:gd name="connsiteY99" fmla="*/ 5044827 h 6858000"/>
              <a:gd name="connsiteX100" fmla="*/ 1979378 w 7467600"/>
              <a:gd name="connsiteY100" fmla="*/ 4769504 h 6858000"/>
              <a:gd name="connsiteX101" fmla="*/ 2882120 w 7467600"/>
              <a:gd name="connsiteY101" fmla="*/ 5064547 h 6858000"/>
              <a:gd name="connsiteX102" fmla="*/ 2793103 w 7467600"/>
              <a:gd name="connsiteY102" fmla="*/ 5039699 h 6858000"/>
              <a:gd name="connsiteX103" fmla="*/ 2770041 w 7467600"/>
              <a:gd name="connsiteY103" fmla="*/ 5033634 h 6858000"/>
              <a:gd name="connsiteX104" fmla="*/ 1979378 w 7467600"/>
              <a:gd name="connsiteY104" fmla="*/ 4769504 h 6858000"/>
              <a:gd name="connsiteX105" fmla="*/ 1927410 w 7467600"/>
              <a:gd name="connsiteY105" fmla="*/ 4716164 h 6858000"/>
              <a:gd name="connsiteX106" fmla="*/ 1959587 w 7467600"/>
              <a:gd name="connsiteY106" fmla="*/ 4728849 h 6858000"/>
              <a:gd name="connsiteX107" fmla="*/ 2777707 w 7467600"/>
              <a:gd name="connsiteY107" fmla="*/ 5003991 h 6858000"/>
              <a:gd name="connsiteX108" fmla="*/ 2800768 w 7467600"/>
              <a:gd name="connsiteY108" fmla="*/ 5010056 h 6858000"/>
              <a:gd name="connsiteX109" fmla="*/ 2879408 w 7467600"/>
              <a:gd name="connsiteY109" fmla="*/ 5031590 h 6858000"/>
              <a:gd name="connsiteX110" fmla="*/ 2862295 w 7467600"/>
              <a:gd name="connsiteY110" fmla="*/ 5022958 h 6858000"/>
              <a:gd name="connsiteX111" fmla="*/ 2813343 w 7467600"/>
              <a:gd name="connsiteY111" fmla="*/ 4998369 h 6858000"/>
              <a:gd name="connsiteX112" fmla="*/ 2646245 w 7467600"/>
              <a:gd name="connsiteY112" fmla="*/ 4930999 h 6858000"/>
              <a:gd name="connsiteX113" fmla="*/ 1999243 w 7467600"/>
              <a:gd name="connsiteY113" fmla="*/ 4730524 h 6858000"/>
              <a:gd name="connsiteX114" fmla="*/ 1979527 w 7467600"/>
              <a:gd name="connsiteY114" fmla="*/ 4726651 h 6858000"/>
              <a:gd name="connsiteX115" fmla="*/ 1927410 w 7467600"/>
              <a:gd name="connsiteY115" fmla="*/ 4716164 h 6858000"/>
              <a:gd name="connsiteX116" fmla="*/ 1997014 w 7467600"/>
              <a:gd name="connsiteY116" fmla="*/ 4698007 h 6858000"/>
              <a:gd name="connsiteX117" fmla="*/ 2005458 w 7467600"/>
              <a:gd name="connsiteY117" fmla="*/ 4699540 h 6858000"/>
              <a:gd name="connsiteX118" fmla="*/ 2657186 w 7467600"/>
              <a:gd name="connsiteY118" fmla="*/ 4901687 h 6858000"/>
              <a:gd name="connsiteX119" fmla="*/ 2826662 w 7467600"/>
              <a:gd name="connsiteY119" fmla="*/ 4970362 h 6858000"/>
              <a:gd name="connsiteX120" fmla="*/ 2876100 w 7467600"/>
              <a:gd name="connsiteY120" fmla="*/ 4995397 h 6858000"/>
              <a:gd name="connsiteX121" fmla="*/ 3042600 w 7467600"/>
              <a:gd name="connsiteY121" fmla="*/ 5059532 h 6858000"/>
              <a:gd name="connsiteX122" fmla="*/ 1997014 w 7467600"/>
              <a:gd name="connsiteY122" fmla="*/ 4698007 h 6858000"/>
              <a:gd name="connsiteX123" fmla="*/ 2305292 w 7467600"/>
              <a:gd name="connsiteY123" fmla="*/ 4219492 h 6858000"/>
              <a:gd name="connsiteX124" fmla="*/ 3360922 w 7467600"/>
              <a:gd name="connsiteY124" fmla="*/ 4529373 h 6858000"/>
              <a:gd name="connsiteX125" fmla="*/ 3492420 w 7467600"/>
              <a:gd name="connsiteY125" fmla="*/ 4510145 h 6858000"/>
              <a:gd name="connsiteX126" fmla="*/ 3364086 w 7467600"/>
              <a:gd name="connsiteY126" fmla="*/ 4480340 h 6858000"/>
              <a:gd name="connsiteX127" fmla="*/ 3225818 w 7467600"/>
              <a:gd name="connsiteY127" fmla="*/ 4411822 h 6858000"/>
              <a:gd name="connsiteX128" fmla="*/ 3129696 w 7467600"/>
              <a:gd name="connsiteY128" fmla="*/ 4360704 h 6858000"/>
              <a:gd name="connsiteX129" fmla="*/ 2814545 w 7467600"/>
              <a:gd name="connsiteY129" fmla="*/ 4282955 h 6858000"/>
              <a:gd name="connsiteX130" fmla="*/ 2305292 w 7467600"/>
              <a:gd name="connsiteY130" fmla="*/ 4219492 h 6858000"/>
              <a:gd name="connsiteX131" fmla="*/ 2626982 w 7467600"/>
              <a:gd name="connsiteY131" fmla="*/ 4206450 h 6858000"/>
              <a:gd name="connsiteX132" fmla="*/ 2490617 w 7467600"/>
              <a:gd name="connsiteY132" fmla="*/ 4206951 h 6858000"/>
              <a:gd name="connsiteX133" fmla="*/ 2819869 w 7467600"/>
              <a:gd name="connsiteY133" fmla="*/ 4252936 h 6858000"/>
              <a:gd name="connsiteX134" fmla="*/ 3143018 w 7467600"/>
              <a:gd name="connsiteY134" fmla="*/ 4332698 h 6858000"/>
              <a:gd name="connsiteX135" fmla="*/ 3241520 w 7467600"/>
              <a:gd name="connsiteY135" fmla="*/ 4385112 h 6858000"/>
              <a:gd name="connsiteX136" fmla="*/ 3374575 w 7467600"/>
              <a:gd name="connsiteY136" fmla="*/ 4451517 h 6858000"/>
              <a:gd name="connsiteX137" fmla="*/ 3505221 w 7467600"/>
              <a:gd name="connsiteY137" fmla="*/ 4480757 h 6858000"/>
              <a:gd name="connsiteX138" fmla="*/ 2626982 w 7467600"/>
              <a:gd name="connsiteY138" fmla="*/ 4206450 h 6858000"/>
              <a:gd name="connsiteX139" fmla="*/ 1310106 w 7467600"/>
              <a:gd name="connsiteY139" fmla="*/ 3943217 h 6858000"/>
              <a:gd name="connsiteX140" fmla="*/ 854994 w 7467600"/>
              <a:gd name="connsiteY140" fmla="*/ 4399136 h 6858000"/>
              <a:gd name="connsiteX141" fmla="*/ 742462 w 7467600"/>
              <a:gd name="connsiteY141" fmla="*/ 4594648 h 6858000"/>
              <a:gd name="connsiteX142" fmla="*/ 820602 w 7467600"/>
              <a:gd name="connsiteY142" fmla="*/ 4485915 h 6858000"/>
              <a:gd name="connsiteX143" fmla="*/ 878295 w 7467600"/>
              <a:gd name="connsiteY143" fmla="*/ 4403594 h 6858000"/>
              <a:gd name="connsiteX144" fmla="*/ 1240607 w 7467600"/>
              <a:gd name="connsiteY144" fmla="*/ 4010401 h 6858000"/>
              <a:gd name="connsiteX145" fmla="*/ 1310106 w 7467600"/>
              <a:gd name="connsiteY145" fmla="*/ 3943217 h 6858000"/>
              <a:gd name="connsiteX146" fmla="*/ 1423113 w 7467600"/>
              <a:gd name="connsiteY146" fmla="*/ 3874565 h 6858000"/>
              <a:gd name="connsiteX147" fmla="*/ 1260565 w 7467600"/>
              <a:gd name="connsiteY147" fmla="*/ 4031982 h 6858000"/>
              <a:gd name="connsiteX148" fmla="*/ 901900 w 7467600"/>
              <a:gd name="connsiteY148" fmla="*/ 4421236 h 6858000"/>
              <a:gd name="connsiteX149" fmla="*/ 845044 w 7467600"/>
              <a:gd name="connsiteY149" fmla="*/ 4502436 h 6858000"/>
              <a:gd name="connsiteX150" fmla="*/ 685926 w 7467600"/>
              <a:gd name="connsiteY150" fmla="*/ 4703069 h 6858000"/>
              <a:gd name="connsiteX151" fmla="*/ 684248 w 7467600"/>
              <a:gd name="connsiteY151" fmla="*/ 4706721 h 6858000"/>
              <a:gd name="connsiteX152" fmla="*/ 1423113 w 7467600"/>
              <a:gd name="connsiteY152" fmla="*/ 3874565 h 6858000"/>
              <a:gd name="connsiteX153" fmla="*/ 3316479 w 7467600"/>
              <a:gd name="connsiteY153" fmla="*/ 3872136 h 6858000"/>
              <a:gd name="connsiteX154" fmla="*/ 3546806 w 7467600"/>
              <a:gd name="connsiteY154" fmla="*/ 4356139 h 6858000"/>
              <a:gd name="connsiteX155" fmla="*/ 3364433 w 7467600"/>
              <a:gd name="connsiteY155" fmla="*/ 3953121 h 6858000"/>
              <a:gd name="connsiteX156" fmla="*/ 3316479 w 7467600"/>
              <a:gd name="connsiteY156" fmla="*/ 3872136 h 6858000"/>
              <a:gd name="connsiteX157" fmla="*/ 3291335 w 7467600"/>
              <a:gd name="connsiteY157" fmla="*/ 3767420 h 6858000"/>
              <a:gd name="connsiteX158" fmla="*/ 3390805 w 7467600"/>
              <a:gd name="connsiteY158" fmla="*/ 3937163 h 6858000"/>
              <a:gd name="connsiteX159" fmla="*/ 3579062 w 7467600"/>
              <a:gd name="connsiteY159" fmla="*/ 4359040 h 6858000"/>
              <a:gd name="connsiteX160" fmla="*/ 3467355 w 7467600"/>
              <a:gd name="connsiteY160" fmla="*/ 3988130 h 6858000"/>
              <a:gd name="connsiteX161" fmla="*/ 3310753 w 7467600"/>
              <a:gd name="connsiteY161" fmla="*/ 3787140 h 6858000"/>
              <a:gd name="connsiteX162" fmla="*/ 3291335 w 7467600"/>
              <a:gd name="connsiteY162" fmla="*/ 3767420 h 6858000"/>
              <a:gd name="connsiteX163" fmla="*/ 1635889 w 7467600"/>
              <a:gd name="connsiteY163" fmla="*/ 3709494 h 6858000"/>
              <a:gd name="connsiteX164" fmla="*/ 1634800 w 7467600"/>
              <a:gd name="connsiteY164" fmla="*/ 3731111 h 6858000"/>
              <a:gd name="connsiteX165" fmla="*/ 1635889 w 7467600"/>
              <a:gd name="connsiteY165" fmla="*/ 3709494 h 6858000"/>
              <a:gd name="connsiteX166" fmla="*/ 1510397 w 7467600"/>
              <a:gd name="connsiteY166" fmla="*/ 3684705 h 6858000"/>
              <a:gd name="connsiteX167" fmla="*/ 1146550 w 7467600"/>
              <a:gd name="connsiteY167" fmla="*/ 3802012 h 6858000"/>
              <a:gd name="connsiteX168" fmla="*/ 698834 w 7467600"/>
              <a:gd name="connsiteY168" fmla="*/ 3952272 h 6858000"/>
              <a:gd name="connsiteX169" fmla="*/ 34256 w 7467600"/>
              <a:gd name="connsiteY169" fmla="*/ 4347603 h 6858000"/>
              <a:gd name="connsiteX170" fmla="*/ 527241 w 7467600"/>
              <a:gd name="connsiteY170" fmla="*/ 4065078 h 6858000"/>
              <a:gd name="connsiteX171" fmla="*/ 1510397 w 7467600"/>
              <a:gd name="connsiteY171" fmla="*/ 3684705 h 6858000"/>
              <a:gd name="connsiteX172" fmla="*/ 1313114 w 7467600"/>
              <a:gd name="connsiteY172" fmla="*/ 3655216 h 6858000"/>
              <a:gd name="connsiteX173" fmla="*/ 1109304 w 7467600"/>
              <a:gd name="connsiteY173" fmla="*/ 3669030 h 6858000"/>
              <a:gd name="connsiteX174" fmla="*/ 8129 w 7467600"/>
              <a:gd name="connsiteY174" fmla="*/ 4330519 h 6858000"/>
              <a:gd name="connsiteX175" fmla="*/ 687572 w 7467600"/>
              <a:gd name="connsiteY175" fmla="*/ 3925629 h 6858000"/>
              <a:gd name="connsiteX176" fmla="*/ 1138365 w 7467600"/>
              <a:gd name="connsiteY176" fmla="*/ 3774515 h 6858000"/>
              <a:gd name="connsiteX177" fmla="*/ 1505579 w 7467600"/>
              <a:gd name="connsiteY177" fmla="*/ 3655526 h 6858000"/>
              <a:gd name="connsiteX178" fmla="*/ 1313114 w 7467600"/>
              <a:gd name="connsiteY178" fmla="*/ 3655216 h 6858000"/>
              <a:gd name="connsiteX179" fmla="*/ 3655073 w 7467600"/>
              <a:gd name="connsiteY179" fmla="*/ 3650884 h 6858000"/>
              <a:gd name="connsiteX180" fmla="*/ 3989938 w 7467600"/>
              <a:gd name="connsiteY180" fmla="*/ 3991685 h 6858000"/>
              <a:gd name="connsiteX181" fmla="*/ 4393907 w 7467600"/>
              <a:gd name="connsiteY181" fmla="*/ 4261258 h 6858000"/>
              <a:gd name="connsiteX182" fmla="*/ 4648051 w 7467600"/>
              <a:gd name="connsiteY182" fmla="*/ 4374051 h 6858000"/>
              <a:gd name="connsiteX183" fmla="*/ 4383389 w 7467600"/>
              <a:gd name="connsiteY183" fmla="*/ 4184369 h 6858000"/>
              <a:gd name="connsiteX184" fmla="*/ 4165508 w 7467600"/>
              <a:gd name="connsiteY184" fmla="*/ 4035196 h 6858000"/>
              <a:gd name="connsiteX185" fmla="*/ 4068162 w 7467600"/>
              <a:gd name="connsiteY185" fmla="*/ 3953394 h 6858000"/>
              <a:gd name="connsiteX186" fmla="*/ 3981416 w 7467600"/>
              <a:gd name="connsiteY186" fmla="*/ 3880482 h 6858000"/>
              <a:gd name="connsiteX187" fmla="*/ 3800147 w 7467600"/>
              <a:gd name="connsiteY187" fmla="*/ 3749872 h 6858000"/>
              <a:gd name="connsiteX188" fmla="*/ 3655073 w 7467600"/>
              <a:gd name="connsiteY188" fmla="*/ 3650884 h 6858000"/>
              <a:gd name="connsiteX189" fmla="*/ 3670252 w 7467600"/>
              <a:gd name="connsiteY189" fmla="*/ 3622798 h 6858000"/>
              <a:gd name="connsiteX190" fmla="*/ 3817258 w 7467600"/>
              <a:gd name="connsiteY190" fmla="*/ 3723577 h 6858000"/>
              <a:gd name="connsiteX191" fmla="*/ 4000461 w 7467600"/>
              <a:gd name="connsiteY191" fmla="*/ 3855966 h 6858000"/>
              <a:gd name="connsiteX192" fmla="*/ 4088180 w 7467600"/>
              <a:gd name="connsiteY192" fmla="*/ 3929774 h 6858000"/>
              <a:gd name="connsiteX193" fmla="*/ 4184555 w 7467600"/>
              <a:gd name="connsiteY193" fmla="*/ 4010683 h 6858000"/>
              <a:gd name="connsiteX194" fmla="*/ 4399563 w 7467600"/>
              <a:gd name="connsiteY194" fmla="*/ 4158106 h 6858000"/>
              <a:gd name="connsiteX195" fmla="*/ 4684469 w 7467600"/>
              <a:gd name="connsiteY195" fmla="*/ 4364680 h 6858000"/>
              <a:gd name="connsiteX196" fmla="*/ 4690271 w 7467600"/>
              <a:gd name="connsiteY196" fmla="*/ 4370034 h 6858000"/>
              <a:gd name="connsiteX197" fmla="*/ 4136093 w 7467600"/>
              <a:gd name="connsiteY197" fmla="*/ 3858466 h 6858000"/>
              <a:gd name="connsiteX198" fmla="*/ 3670252 w 7467600"/>
              <a:gd name="connsiteY198" fmla="*/ 3622798 h 6858000"/>
              <a:gd name="connsiteX199" fmla="*/ 4440129 w 7467600"/>
              <a:gd name="connsiteY199" fmla="*/ 3448571 h 6858000"/>
              <a:gd name="connsiteX200" fmla="*/ 4856525 w 7467600"/>
              <a:gd name="connsiteY200" fmla="*/ 3915351 h 6858000"/>
              <a:gd name="connsiteX201" fmla="*/ 5059055 w 7467600"/>
              <a:gd name="connsiteY201" fmla="*/ 4108918 h 6858000"/>
              <a:gd name="connsiteX202" fmla="*/ 5290070 w 7467600"/>
              <a:gd name="connsiteY202" fmla="*/ 4263619 h 6858000"/>
              <a:gd name="connsiteX203" fmla="*/ 4834991 w 7467600"/>
              <a:gd name="connsiteY203" fmla="*/ 3830985 h 6858000"/>
              <a:gd name="connsiteX204" fmla="*/ 4440129 w 7467600"/>
              <a:gd name="connsiteY204" fmla="*/ 3448571 h 6858000"/>
              <a:gd name="connsiteX205" fmla="*/ 4441737 w 7467600"/>
              <a:gd name="connsiteY205" fmla="*/ 3399734 h 6858000"/>
              <a:gd name="connsiteX206" fmla="*/ 4431236 w 7467600"/>
              <a:gd name="connsiteY206" fmla="*/ 3400954 h 6858000"/>
              <a:gd name="connsiteX207" fmla="*/ 4557150 w 7467600"/>
              <a:gd name="connsiteY207" fmla="*/ 3510023 h 6858000"/>
              <a:gd name="connsiteX208" fmla="*/ 4856936 w 7467600"/>
              <a:gd name="connsiteY208" fmla="*/ 3809146 h 6858000"/>
              <a:gd name="connsiteX209" fmla="*/ 5111996 w 7467600"/>
              <a:gd name="connsiteY209" fmla="*/ 4065759 h 6858000"/>
              <a:gd name="connsiteX210" fmla="*/ 5388878 w 7467600"/>
              <a:gd name="connsiteY210" fmla="*/ 4300185 h 6858000"/>
              <a:gd name="connsiteX211" fmla="*/ 5425556 w 7467600"/>
              <a:gd name="connsiteY211" fmla="*/ 4308967 h 6858000"/>
              <a:gd name="connsiteX212" fmla="*/ 4943646 w 7467600"/>
              <a:gd name="connsiteY212" fmla="*/ 3822916 h 6858000"/>
              <a:gd name="connsiteX213" fmla="*/ 4594837 w 7467600"/>
              <a:gd name="connsiteY213" fmla="*/ 3532274 h 6858000"/>
              <a:gd name="connsiteX214" fmla="*/ 4441737 w 7467600"/>
              <a:gd name="connsiteY214" fmla="*/ 3399734 h 6858000"/>
              <a:gd name="connsiteX215" fmla="*/ 5425834 w 7467600"/>
              <a:gd name="connsiteY215" fmla="*/ 3162785 h 6858000"/>
              <a:gd name="connsiteX216" fmla="*/ 5401644 w 7467600"/>
              <a:gd name="connsiteY216" fmla="*/ 3617847 h 6858000"/>
              <a:gd name="connsiteX217" fmla="*/ 5467256 w 7467600"/>
              <a:gd name="connsiteY217" fmla="*/ 4175494 h 6858000"/>
              <a:gd name="connsiteX218" fmla="*/ 5448069 w 7467600"/>
              <a:gd name="connsiteY218" fmla="*/ 3567554 h 6858000"/>
              <a:gd name="connsiteX219" fmla="*/ 5425834 w 7467600"/>
              <a:gd name="connsiteY219" fmla="*/ 3162785 h 6858000"/>
              <a:gd name="connsiteX220" fmla="*/ 1318687 w 7467600"/>
              <a:gd name="connsiteY220" fmla="*/ 3113840 h 6858000"/>
              <a:gd name="connsiteX221" fmla="*/ 1066793 w 7467600"/>
              <a:gd name="connsiteY221" fmla="*/ 3212171 h 6858000"/>
              <a:gd name="connsiteX222" fmla="*/ 993319 w 7467600"/>
              <a:gd name="connsiteY222" fmla="*/ 3247648 h 6858000"/>
              <a:gd name="connsiteX223" fmla="*/ 853081 w 7467600"/>
              <a:gd name="connsiteY223" fmla="*/ 3312410 h 6858000"/>
              <a:gd name="connsiteX224" fmla="*/ 805957 w 7467600"/>
              <a:gd name="connsiteY224" fmla="*/ 3330443 h 6858000"/>
              <a:gd name="connsiteX225" fmla="*/ 1318687 w 7467600"/>
              <a:gd name="connsiteY225" fmla="*/ 3113840 h 6858000"/>
              <a:gd name="connsiteX226" fmla="*/ 5453702 w 7467600"/>
              <a:gd name="connsiteY226" fmla="*/ 3090882 h 6858000"/>
              <a:gd name="connsiteX227" fmla="*/ 5480135 w 7467600"/>
              <a:gd name="connsiteY227" fmla="*/ 3565802 h 6858000"/>
              <a:gd name="connsiteX228" fmla="*/ 5499023 w 7467600"/>
              <a:gd name="connsiteY228" fmla="*/ 4166310 h 6858000"/>
              <a:gd name="connsiteX229" fmla="*/ 5547022 w 7467600"/>
              <a:gd name="connsiteY229" fmla="*/ 3607838 h 6858000"/>
              <a:gd name="connsiteX230" fmla="*/ 5515964 w 7467600"/>
              <a:gd name="connsiteY230" fmla="*/ 3378541 h 6858000"/>
              <a:gd name="connsiteX231" fmla="*/ 5453702 w 7467600"/>
              <a:gd name="connsiteY231" fmla="*/ 3090882 h 6858000"/>
              <a:gd name="connsiteX232" fmla="*/ 1238695 w 7467600"/>
              <a:gd name="connsiteY232" fmla="*/ 3076820 h 6858000"/>
              <a:gd name="connsiteX233" fmla="*/ 716371 w 7467600"/>
              <a:gd name="connsiteY233" fmla="*/ 3293249 h 6858000"/>
              <a:gd name="connsiteX234" fmla="*/ 579522 w 7467600"/>
              <a:gd name="connsiteY234" fmla="*/ 3371759 h 6858000"/>
              <a:gd name="connsiteX235" fmla="*/ 600288 w 7467600"/>
              <a:gd name="connsiteY235" fmla="*/ 3365555 h 6858000"/>
              <a:gd name="connsiteX236" fmla="*/ 840692 w 7467600"/>
              <a:gd name="connsiteY236" fmla="*/ 3284921 h 6858000"/>
              <a:gd name="connsiteX237" fmla="*/ 979248 w 7467600"/>
              <a:gd name="connsiteY237" fmla="*/ 3221003 h 6858000"/>
              <a:gd name="connsiteX238" fmla="*/ 1053282 w 7467600"/>
              <a:gd name="connsiteY238" fmla="*/ 3185247 h 6858000"/>
              <a:gd name="connsiteX239" fmla="*/ 1320603 w 7467600"/>
              <a:gd name="connsiteY239" fmla="*/ 3081281 h 6858000"/>
              <a:gd name="connsiteX240" fmla="*/ 1238695 w 7467600"/>
              <a:gd name="connsiteY240" fmla="*/ 3076820 h 6858000"/>
              <a:gd name="connsiteX241" fmla="*/ 5425627 w 7467600"/>
              <a:gd name="connsiteY241" fmla="*/ 2954192 h 6858000"/>
              <a:gd name="connsiteX242" fmla="*/ 5470770 w 7467600"/>
              <a:gd name="connsiteY242" fmla="*/ 3005435 h 6858000"/>
              <a:gd name="connsiteX243" fmla="*/ 5519779 w 7467600"/>
              <a:gd name="connsiteY243" fmla="*/ 4359223 h 6858000"/>
              <a:gd name="connsiteX244" fmla="*/ 5520293 w 7467600"/>
              <a:gd name="connsiteY244" fmla="*/ 4360602 h 6858000"/>
              <a:gd name="connsiteX245" fmla="*/ 5767221 w 7467600"/>
              <a:gd name="connsiteY245" fmla="*/ 4665564 h 6858000"/>
              <a:gd name="connsiteX246" fmla="*/ 6937169 w 7467600"/>
              <a:gd name="connsiteY246" fmla="*/ 4815941 h 6858000"/>
              <a:gd name="connsiteX247" fmla="*/ 6953922 w 7467600"/>
              <a:gd name="connsiteY247" fmla="*/ 4890068 h 6858000"/>
              <a:gd name="connsiteX248" fmla="*/ 6071359 w 7467600"/>
              <a:gd name="connsiteY248" fmla="*/ 4770770 h 6858000"/>
              <a:gd name="connsiteX249" fmla="*/ 6038839 w 7467600"/>
              <a:gd name="connsiteY249" fmla="*/ 4764474 h 6858000"/>
              <a:gd name="connsiteX250" fmla="*/ 6038706 w 7467600"/>
              <a:gd name="connsiteY250" fmla="*/ 4763847 h 6858000"/>
              <a:gd name="connsiteX251" fmla="*/ 6037784 w 7467600"/>
              <a:gd name="connsiteY251" fmla="*/ 4764270 h 6858000"/>
              <a:gd name="connsiteX252" fmla="*/ 6038839 w 7467600"/>
              <a:gd name="connsiteY252" fmla="*/ 4764474 h 6858000"/>
              <a:gd name="connsiteX253" fmla="*/ 6040338 w 7467600"/>
              <a:gd name="connsiteY253" fmla="*/ 4771418 h 6858000"/>
              <a:gd name="connsiteX254" fmla="*/ 6024488 w 7467600"/>
              <a:gd name="connsiteY254" fmla="*/ 4809903 h 6858000"/>
              <a:gd name="connsiteX255" fmla="*/ 5599771 w 7467600"/>
              <a:gd name="connsiteY255" fmla="*/ 5509652 h 6858000"/>
              <a:gd name="connsiteX256" fmla="*/ 5548843 w 7467600"/>
              <a:gd name="connsiteY256" fmla="*/ 5563845 h 6858000"/>
              <a:gd name="connsiteX257" fmla="*/ 5940952 w 7467600"/>
              <a:gd name="connsiteY257" fmla="*/ 6250028 h 6858000"/>
              <a:gd name="connsiteX258" fmla="*/ 6043441 w 7467600"/>
              <a:gd name="connsiteY258" fmla="*/ 6665847 h 6858000"/>
              <a:gd name="connsiteX259" fmla="*/ 6093432 w 7467600"/>
              <a:gd name="connsiteY259" fmla="*/ 6858000 h 6858000"/>
              <a:gd name="connsiteX260" fmla="*/ 6034344 w 7467600"/>
              <a:gd name="connsiteY260" fmla="*/ 6858000 h 6858000"/>
              <a:gd name="connsiteX261" fmla="*/ 6026679 w 7467600"/>
              <a:gd name="connsiteY261" fmla="*/ 6836959 h 6858000"/>
              <a:gd name="connsiteX262" fmla="*/ 5800441 w 7467600"/>
              <a:gd name="connsiteY262" fmla="*/ 6335286 h 6858000"/>
              <a:gd name="connsiteX263" fmla="*/ 5526562 w 7467600"/>
              <a:gd name="connsiteY263" fmla="*/ 5705388 h 6858000"/>
              <a:gd name="connsiteX264" fmla="*/ 5519640 w 7467600"/>
              <a:gd name="connsiteY264" fmla="*/ 5683774 h 6858000"/>
              <a:gd name="connsiteX265" fmla="*/ 5844559 w 7467600"/>
              <a:gd name="connsiteY265" fmla="*/ 6553349 h 6858000"/>
              <a:gd name="connsiteX266" fmla="*/ 5975994 w 7467600"/>
              <a:gd name="connsiteY266" fmla="*/ 6858000 h 6858000"/>
              <a:gd name="connsiteX267" fmla="*/ 5898547 w 7467600"/>
              <a:gd name="connsiteY267" fmla="*/ 6858000 h 6858000"/>
              <a:gd name="connsiteX268" fmla="*/ 5682041 w 7467600"/>
              <a:gd name="connsiteY268" fmla="*/ 6355860 h 6858000"/>
              <a:gd name="connsiteX269" fmla="*/ 5461758 w 7467600"/>
              <a:gd name="connsiteY269" fmla="*/ 5820220 h 6858000"/>
              <a:gd name="connsiteX270" fmla="*/ 5237282 w 7467600"/>
              <a:gd name="connsiteY270" fmla="*/ 6579086 h 6858000"/>
              <a:gd name="connsiteX271" fmla="*/ 5115009 w 7467600"/>
              <a:gd name="connsiteY271" fmla="*/ 6858000 h 6858000"/>
              <a:gd name="connsiteX272" fmla="*/ 5028074 w 7467600"/>
              <a:gd name="connsiteY272" fmla="*/ 6858000 h 6858000"/>
              <a:gd name="connsiteX273" fmla="*/ 5079508 w 7467600"/>
              <a:gd name="connsiteY273" fmla="*/ 6749074 h 6858000"/>
              <a:gd name="connsiteX274" fmla="*/ 5371846 w 7467600"/>
              <a:gd name="connsiteY274" fmla="*/ 5924413 h 6858000"/>
              <a:gd name="connsiteX275" fmla="*/ 5270512 w 7467600"/>
              <a:gd name="connsiteY275" fmla="*/ 6138975 h 6858000"/>
              <a:gd name="connsiteX276" fmla="*/ 5062409 w 7467600"/>
              <a:gd name="connsiteY276" fmla="*/ 6653544 h 6858000"/>
              <a:gd name="connsiteX277" fmla="*/ 5036628 w 7467600"/>
              <a:gd name="connsiteY277" fmla="*/ 6754247 h 6858000"/>
              <a:gd name="connsiteX278" fmla="*/ 5009112 w 7467600"/>
              <a:gd name="connsiteY278" fmla="*/ 6858000 h 6858000"/>
              <a:gd name="connsiteX279" fmla="*/ 4976679 w 7467600"/>
              <a:gd name="connsiteY279" fmla="*/ 6858000 h 6858000"/>
              <a:gd name="connsiteX280" fmla="*/ 5006537 w 7467600"/>
              <a:gd name="connsiteY280" fmla="*/ 6747068 h 6858000"/>
              <a:gd name="connsiteX281" fmla="*/ 5032723 w 7467600"/>
              <a:gd name="connsiteY281" fmla="*/ 6644957 h 6858000"/>
              <a:gd name="connsiteX282" fmla="*/ 5242949 w 7467600"/>
              <a:gd name="connsiteY282" fmla="*/ 6125175 h 6858000"/>
              <a:gd name="connsiteX283" fmla="*/ 5286321 w 7467600"/>
              <a:gd name="connsiteY283" fmla="*/ 6033555 h 6858000"/>
              <a:gd name="connsiteX284" fmla="*/ 5008210 w 7467600"/>
              <a:gd name="connsiteY284" fmla="*/ 6649194 h 6858000"/>
              <a:gd name="connsiteX285" fmla="*/ 4986321 w 7467600"/>
              <a:gd name="connsiteY285" fmla="*/ 6765687 h 6858000"/>
              <a:gd name="connsiteX286" fmla="*/ 4973474 w 7467600"/>
              <a:gd name="connsiteY286" fmla="*/ 6858000 h 6858000"/>
              <a:gd name="connsiteX287" fmla="*/ 4907178 w 7467600"/>
              <a:gd name="connsiteY287" fmla="*/ 6858000 h 6858000"/>
              <a:gd name="connsiteX288" fmla="*/ 4910810 w 7467600"/>
              <a:gd name="connsiteY288" fmla="*/ 6829660 h 6858000"/>
              <a:gd name="connsiteX289" fmla="*/ 4987461 w 7467600"/>
              <a:gd name="connsiteY289" fmla="*/ 6432994 h 6858000"/>
              <a:gd name="connsiteX290" fmla="*/ 5179262 w 7467600"/>
              <a:gd name="connsiteY290" fmla="*/ 6035044 h 6858000"/>
              <a:gd name="connsiteX291" fmla="*/ 4689678 w 7467600"/>
              <a:gd name="connsiteY291" fmla="*/ 6440241 h 6858000"/>
              <a:gd name="connsiteX292" fmla="*/ 4477543 w 7467600"/>
              <a:gd name="connsiteY292" fmla="*/ 6674836 h 6858000"/>
              <a:gd name="connsiteX293" fmla="*/ 4329957 w 7467600"/>
              <a:gd name="connsiteY293" fmla="*/ 6858000 h 6858000"/>
              <a:gd name="connsiteX294" fmla="*/ 4218595 w 7467600"/>
              <a:gd name="connsiteY294" fmla="*/ 6858000 h 6858000"/>
              <a:gd name="connsiteX295" fmla="*/ 4368888 w 7467600"/>
              <a:gd name="connsiteY295" fmla="*/ 6668412 h 6858000"/>
              <a:gd name="connsiteX296" fmla="*/ 4563091 w 7467600"/>
              <a:gd name="connsiteY296" fmla="*/ 6442508 h 6858000"/>
              <a:gd name="connsiteX297" fmla="*/ 5387324 w 7467600"/>
              <a:gd name="connsiteY297" fmla="*/ 5705830 h 6858000"/>
              <a:gd name="connsiteX298" fmla="*/ 5073620 w 7467600"/>
              <a:gd name="connsiteY298" fmla="*/ 5955437 h 6858000"/>
              <a:gd name="connsiteX299" fmla="*/ 4689789 w 7467600"/>
              <a:gd name="connsiteY299" fmla="*/ 6268382 h 6858000"/>
              <a:gd name="connsiteX300" fmla="*/ 4418722 w 7467600"/>
              <a:gd name="connsiteY300" fmla="*/ 6570886 h 6858000"/>
              <a:gd name="connsiteX301" fmla="*/ 4214944 w 7467600"/>
              <a:gd name="connsiteY301" fmla="*/ 6858000 h 6858000"/>
              <a:gd name="connsiteX302" fmla="*/ 4177898 w 7467600"/>
              <a:gd name="connsiteY302" fmla="*/ 6858000 h 6858000"/>
              <a:gd name="connsiteX303" fmla="*/ 4391597 w 7467600"/>
              <a:gd name="connsiteY303" fmla="*/ 6556370 h 6858000"/>
              <a:gd name="connsiteX304" fmla="*/ 4668889 w 7467600"/>
              <a:gd name="connsiteY304" fmla="*/ 6246399 h 6858000"/>
              <a:gd name="connsiteX305" fmla="*/ 5055427 w 7467600"/>
              <a:gd name="connsiteY305" fmla="*/ 5931476 h 6858000"/>
              <a:gd name="connsiteX306" fmla="*/ 5371814 w 7467600"/>
              <a:gd name="connsiteY306" fmla="*/ 5678975 h 6858000"/>
              <a:gd name="connsiteX307" fmla="*/ 4987918 w 7467600"/>
              <a:gd name="connsiteY307" fmla="*/ 5838701 h 6858000"/>
              <a:gd name="connsiteX308" fmla="*/ 4317146 w 7467600"/>
              <a:gd name="connsiteY308" fmla="*/ 6587716 h 6858000"/>
              <a:gd name="connsiteX309" fmla="*/ 4171627 w 7467600"/>
              <a:gd name="connsiteY309" fmla="*/ 6858000 h 6858000"/>
              <a:gd name="connsiteX310" fmla="*/ 4081585 w 7467600"/>
              <a:gd name="connsiteY310" fmla="*/ 6858000 h 6858000"/>
              <a:gd name="connsiteX311" fmla="*/ 4238603 w 7467600"/>
              <a:gd name="connsiteY311" fmla="*/ 6559341 h 6858000"/>
              <a:gd name="connsiteX312" fmla="*/ 4778333 w 7467600"/>
              <a:gd name="connsiteY312" fmla="*/ 5873626 h 6858000"/>
              <a:gd name="connsiteX313" fmla="*/ 5414185 w 7467600"/>
              <a:gd name="connsiteY313" fmla="*/ 5573882 h 6858000"/>
              <a:gd name="connsiteX314" fmla="*/ 5959648 w 7467600"/>
              <a:gd name="connsiteY314" fmla="*/ 4760797 h 6858000"/>
              <a:gd name="connsiteX315" fmla="*/ 5355019 w 7467600"/>
              <a:gd name="connsiteY315" fmla="*/ 4734672 h 6858000"/>
              <a:gd name="connsiteX316" fmla="*/ 5083565 w 7467600"/>
              <a:gd name="connsiteY316" fmla="*/ 5179121 h 6858000"/>
              <a:gd name="connsiteX317" fmla="*/ 4713577 w 7467600"/>
              <a:gd name="connsiteY317" fmla="*/ 5616803 h 6858000"/>
              <a:gd name="connsiteX318" fmla="*/ 3989559 w 7467600"/>
              <a:gd name="connsiteY318" fmla="*/ 6145945 h 6858000"/>
              <a:gd name="connsiteX319" fmla="*/ 3939824 w 7467600"/>
              <a:gd name="connsiteY319" fmla="*/ 6066900 h 6858000"/>
              <a:gd name="connsiteX320" fmla="*/ 4584537 w 7467600"/>
              <a:gd name="connsiteY320" fmla="*/ 5324826 h 6858000"/>
              <a:gd name="connsiteX321" fmla="*/ 5037105 w 7467600"/>
              <a:gd name="connsiteY321" fmla="*/ 5088765 h 6858000"/>
              <a:gd name="connsiteX322" fmla="*/ 5039930 w 7467600"/>
              <a:gd name="connsiteY322" fmla="*/ 5089585 h 6858000"/>
              <a:gd name="connsiteX323" fmla="*/ 5263764 w 7467600"/>
              <a:gd name="connsiteY323" fmla="*/ 4735525 h 6858000"/>
              <a:gd name="connsiteX324" fmla="*/ 4086300 w 7467600"/>
              <a:gd name="connsiteY324" fmla="*/ 4884599 h 6858000"/>
              <a:gd name="connsiteX325" fmla="*/ 4085485 w 7467600"/>
              <a:gd name="connsiteY325" fmla="*/ 4899070 h 6858000"/>
              <a:gd name="connsiteX326" fmla="*/ 3871915 w 7467600"/>
              <a:gd name="connsiteY326" fmla="*/ 5253645 h 6858000"/>
              <a:gd name="connsiteX327" fmla="*/ 3799374 w 7467600"/>
              <a:gd name="connsiteY327" fmla="*/ 5466127 h 6858000"/>
              <a:gd name="connsiteX328" fmla="*/ 3498850 w 7467600"/>
              <a:gd name="connsiteY328" fmla="*/ 6661888 h 6858000"/>
              <a:gd name="connsiteX329" fmla="*/ 3399216 w 7467600"/>
              <a:gd name="connsiteY329" fmla="*/ 6858000 h 6858000"/>
              <a:gd name="connsiteX330" fmla="*/ 3303688 w 7467600"/>
              <a:gd name="connsiteY330" fmla="*/ 6858000 h 6858000"/>
              <a:gd name="connsiteX331" fmla="*/ 3391774 w 7467600"/>
              <a:gd name="connsiteY331" fmla="*/ 6697181 h 6858000"/>
              <a:gd name="connsiteX332" fmla="*/ 3735540 w 7467600"/>
              <a:gd name="connsiteY332" fmla="*/ 5546923 h 6858000"/>
              <a:gd name="connsiteX333" fmla="*/ 3729438 w 7467600"/>
              <a:gd name="connsiteY333" fmla="*/ 5569058 h 6858000"/>
              <a:gd name="connsiteX334" fmla="*/ 3707782 w 7467600"/>
              <a:gd name="connsiteY334" fmla="*/ 5644908 h 6858000"/>
              <a:gd name="connsiteX335" fmla="*/ 3583827 w 7467600"/>
              <a:gd name="connsiteY335" fmla="*/ 6039215 h 6858000"/>
              <a:gd name="connsiteX336" fmla="*/ 3547861 w 7467600"/>
              <a:gd name="connsiteY336" fmla="*/ 6129609 h 6858000"/>
              <a:gd name="connsiteX337" fmla="*/ 3490905 w 7467600"/>
              <a:gd name="connsiteY337" fmla="*/ 6277660 h 6858000"/>
              <a:gd name="connsiteX338" fmla="*/ 3455859 w 7467600"/>
              <a:gd name="connsiteY338" fmla="*/ 6391301 h 6858000"/>
              <a:gd name="connsiteX339" fmla="*/ 3429112 w 7467600"/>
              <a:gd name="connsiteY339" fmla="*/ 6479469 h 6858000"/>
              <a:gd name="connsiteX340" fmla="*/ 3304862 w 7467600"/>
              <a:gd name="connsiteY340" fmla="*/ 6796476 h 6858000"/>
              <a:gd name="connsiteX341" fmla="*/ 3276071 w 7467600"/>
              <a:gd name="connsiteY341" fmla="*/ 6858000 h 6858000"/>
              <a:gd name="connsiteX342" fmla="*/ 3240805 w 7467600"/>
              <a:gd name="connsiteY342" fmla="*/ 6858000 h 6858000"/>
              <a:gd name="connsiteX343" fmla="*/ 3275917 w 7467600"/>
              <a:gd name="connsiteY343" fmla="*/ 6783192 h 6858000"/>
              <a:gd name="connsiteX344" fmla="*/ 3399358 w 7467600"/>
              <a:gd name="connsiteY344" fmla="*/ 6469011 h 6858000"/>
              <a:gd name="connsiteX345" fmla="*/ 3425650 w 7467600"/>
              <a:gd name="connsiteY345" fmla="*/ 6381333 h 6858000"/>
              <a:gd name="connsiteX346" fmla="*/ 3460661 w 7467600"/>
              <a:gd name="connsiteY346" fmla="*/ 6266763 h 6858000"/>
              <a:gd name="connsiteX347" fmla="*/ 3518021 w 7467600"/>
              <a:gd name="connsiteY347" fmla="*/ 6117298 h 6858000"/>
              <a:gd name="connsiteX348" fmla="*/ 3554035 w 7467600"/>
              <a:gd name="connsiteY348" fmla="*/ 6027832 h 6858000"/>
              <a:gd name="connsiteX349" fmla="*/ 3677174 w 7467600"/>
              <a:gd name="connsiteY349" fmla="*/ 5636351 h 6858000"/>
              <a:gd name="connsiteX350" fmla="*/ 3698819 w 7467600"/>
              <a:gd name="connsiteY350" fmla="*/ 5560503 h 6858000"/>
              <a:gd name="connsiteX351" fmla="*/ 3702094 w 7467600"/>
              <a:gd name="connsiteY351" fmla="*/ 5549194 h 6858000"/>
              <a:gd name="connsiteX352" fmla="*/ 3398355 w 7467600"/>
              <a:gd name="connsiteY352" fmla="*/ 6094603 h 6858000"/>
              <a:gd name="connsiteX353" fmla="*/ 3193941 w 7467600"/>
              <a:gd name="connsiteY353" fmla="*/ 6798775 h 6858000"/>
              <a:gd name="connsiteX354" fmla="*/ 3184140 w 7467600"/>
              <a:gd name="connsiteY354" fmla="*/ 6858000 h 6858000"/>
              <a:gd name="connsiteX355" fmla="*/ 3099978 w 7467600"/>
              <a:gd name="connsiteY355" fmla="*/ 6858000 h 6858000"/>
              <a:gd name="connsiteX356" fmla="*/ 3101556 w 7467600"/>
              <a:gd name="connsiteY356" fmla="*/ 6843337 h 6858000"/>
              <a:gd name="connsiteX357" fmla="*/ 3370162 w 7467600"/>
              <a:gd name="connsiteY357" fmla="*/ 5785550 h 6858000"/>
              <a:gd name="connsiteX358" fmla="*/ 3746477 w 7467600"/>
              <a:gd name="connsiteY358" fmla="*/ 5377889 h 6858000"/>
              <a:gd name="connsiteX359" fmla="*/ 3863399 w 7467600"/>
              <a:gd name="connsiteY359" fmla="*/ 5087257 h 6858000"/>
              <a:gd name="connsiteX360" fmla="*/ 3968712 w 7467600"/>
              <a:gd name="connsiteY360" fmla="*/ 4913989 h 6858000"/>
              <a:gd name="connsiteX361" fmla="*/ 2792390 w 7467600"/>
              <a:gd name="connsiteY361" fmla="*/ 5382974 h 6858000"/>
              <a:gd name="connsiteX362" fmla="*/ 2714982 w 7467600"/>
              <a:gd name="connsiteY362" fmla="*/ 5427051 h 6858000"/>
              <a:gd name="connsiteX363" fmla="*/ 2813361 w 7467600"/>
              <a:gd name="connsiteY363" fmla="*/ 6023912 h 6858000"/>
              <a:gd name="connsiteX364" fmla="*/ 2688430 w 7467600"/>
              <a:gd name="connsiteY364" fmla="*/ 6801564 h 6858000"/>
              <a:gd name="connsiteX365" fmla="*/ 2629626 w 7467600"/>
              <a:gd name="connsiteY365" fmla="*/ 6763394 h 6858000"/>
              <a:gd name="connsiteX366" fmla="*/ 2565328 w 7467600"/>
              <a:gd name="connsiteY366" fmla="*/ 5516399 h 6858000"/>
              <a:gd name="connsiteX367" fmla="*/ 1922999 w 7467600"/>
              <a:gd name="connsiteY367" fmla="*/ 5980343 h 6858000"/>
              <a:gd name="connsiteX368" fmla="*/ 1950261 w 7467600"/>
              <a:gd name="connsiteY368" fmla="*/ 6405858 h 6858000"/>
              <a:gd name="connsiteX369" fmla="*/ 2365554 w 7467600"/>
              <a:gd name="connsiteY369" fmla="*/ 6759107 h 6858000"/>
              <a:gd name="connsiteX370" fmla="*/ 2424142 w 7467600"/>
              <a:gd name="connsiteY370" fmla="*/ 6858000 h 6858000"/>
              <a:gd name="connsiteX371" fmla="*/ 2395994 w 7467600"/>
              <a:gd name="connsiteY371" fmla="*/ 6858000 h 6858000"/>
              <a:gd name="connsiteX372" fmla="*/ 2392863 w 7467600"/>
              <a:gd name="connsiteY372" fmla="*/ 6852964 h 6858000"/>
              <a:gd name="connsiteX373" fmla="*/ 2017589 w 7467600"/>
              <a:gd name="connsiteY373" fmla="*/ 6493982 h 6858000"/>
              <a:gd name="connsiteX374" fmla="*/ 2147336 w 7467600"/>
              <a:gd name="connsiteY374" fmla="*/ 6594052 h 6858000"/>
              <a:gd name="connsiteX375" fmla="*/ 2207047 w 7467600"/>
              <a:gd name="connsiteY375" fmla="*/ 6654540 h 6858000"/>
              <a:gd name="connsiteX376" fmla="*/ 2299106 w 7467600"/>
              <a:gd name="connsiteY376" fmla="*/ 6778931 h 6858000"/>
              <a:gd name="connsiteX377" fmla="*/ 2314430 w 7467600"/>
              <a:gd name="connsiteY377" fmla="*/ 6801144 h 6858000"/>
              <a:gd name="connsiteX378" fmla="*/ 2352406 w 7467600"/>
              <a:gd name="connsiteY378" fmla="*/ 6858000 h 6858000"/>
              <a:gd name="connsiteX379" fmla="*/ 2314492 w 7467600"/>
              <a:gd name="connsiteY379" fmla="*/ 6858000 h 6858000"/>
              <a:gd name="connsiteX380" fmla="*/ 2288095 w 7467600"/>
              <a:gd name="connsiteY380" fmla="*/ 6818030 h 6858000"/>
              <a:gd name="connsiteX381" fmla="*/ 2272768 w 7467600"/>
              <a:gd name="connsiteY381" fmla="*/ 6795822 h 6858000"/>
              <a:gd name="connsiteX382" fmla="*/ 2182715 w 7467600"/>
              <a:gd name="connsiteY382" fmla="*/ 6675071 h 6858000"/>
              <a:gd name="connsiteX383" fmla="*/ 2032061 w 7467600"/>
              <a:gd name="connsiteY383" fmla="*/ 6541380 h 6858000"/>
              <a:gd name="connsiteX384" fmla="*/ 2257220 w 7467600"/>
              <a:gd name="connsiteY384" fmla="*/ 6826257 h 6858000"/>
              <a:gd name="connsiteX385" fmla="*/ 2281324 w 7467600"/>
              <a:gd name="connsiteY385" fmla="*/ 6858000 h 6858000"/>
              <a:gd name="connsiteX386" fmla="*/ 2242860 w 7467600"/>
              <a:gd name="connsiteY386" fmla="*/ 6858000 h 6858000"/>
              <a:gd name="connsiteX387" fmla="*/ 2232818 w 7467600"/>
              <a:gd name="connsiteY387" fmla="*/ 6844926 h 6858000"/>
              <a:gd name="connsiteX388" fmla="*/ 1990172 w 7467600"/>
              <a:gd name="connsiteY388" fmla="*/ 6542121 h 6858000"/>
              <a:gd name="connsiteX389" fmla="*/ 2124090 w 7467600"/>
              <a:gd name="connsiteY389" fmla="*/ 6761017 h 6858000"/>
              <a:gd name="connsiteX390" fmla="*/ 2200380 w 7467600"/>
              <a:gd name="connsiteY390" fmla="*/ 6858000 h 6858000"/>
              <a:gd name="connsiteX391" fmla="*/ 2147507 w 7467600"/>
              <a:gd name="connsiteY391" fmla="*/ 6858000 h 6858000"/>
              <a:gd name="connsiteX392" fmla="*/ 2070668 w 7467600"/>
              <a:gd name="connsiteY392" fmla="*/ 6761520 h 6858000"/>
              <a:gd name="connsiteX393" fmla="*/ 1975142 w 7467600"/>
              <a:gd name="connsiteY393" fmla="*/ 6585570 h 6858000"/>
              <a:gd name="connsiteX394" fmla="*/ 2050035 w 7467600"/>
              <a:gd name="connsiteY394" fmla="*/ 6813345 h 6858000"/>
              <a:gd name="connsiteX395" fmla="*/ 2063025 w 7467600"/>
              <a:gd name="connsiteY395" fmla="*/ 6858000 h 6858000"/>
              <a:gd name="connsiteX396" fmla="*/ 2021675 w 7467600"/>
              <a:gd name="connsiteY396" fmla="*/ 6858000 h 6858000"/>
              <a:gd name="connsiteX397" fmla="*/ 2019308 w 7467600"/>
              <a:gd name="connsiteY397" fmla="*/ 6847118 h 6858000"/>
              <a:gd name="connsiteX398" fmla="*/ 1938835 w 7467600"/>
              <a:gd name="connsiteY398" fmla="*/ 6551160 h 6858000"/>
              <a:gd name="connsiteX399" fmla="*/ 1953230 w 7467600"/>
              <a:gd name="connsiteY399" fmla="*/ 6759699 h 6858000"/>
              <a:gd name="connsiteX400" fmla="*/ 1956763 w 7467600"/>
              <a:gd name="connsiteY400" fmla="*/ 6778191 h 6858000"/>
              <a:gd name="connsiteX401" fmla="*/ 1967925 w 7467600"/>
              <a:gd name="connsiteY401" fmla="*/ 6858000 h 6858000"/>
              <a:gd name="connsiteX402" fmla="*/ 1936622 w 7467600"/>
              <a:gd name="connsiteY402" fmla="*/ 6858000 h 6858000"/>
              <a:gd name="connsiteX403" fmla="*/ 1926261 w 7467600"/>
              <a:gd name="connsiteY403" fmla="*/ 6784064 h 6858000"/>
              <a:gd name="connsiteX404" fmla="*/ 1922724 w 7467600"/>
              <a:gd name="connsiteY404" fmla="*/ 6765577 h 6858000"/>
              <a:gd name="connsiteX405" fmla="*/ 1904650 w 7467600"/>
              <a:gd name="connsiteY405" fmla="*/ 6639616 h 6858000"/>
              <a:gd name="connsiteX406" fmla="*/ 1885273 w 7467600"/>
              <a:gd name="connsiteY406" fmla="*/ 6858000 h 6858000"/>
              <a:gd name="connsiteX407" fmla="*/ 1854363 w 7467600"/>
              <a:gd name="connsiteY407" fmla="*/ 6858000 h 6858000"/>
              <a:gd name="connsiteX408" fmla="*/ 1880391 w 7467600"/>
              <a:gd name="connsiteY408" fmla="*/ 6603796 h 6858000"/>
              <a:gd name="connsiteX409" fmla="*/ 1818273 w 7467600"/>
              <a:gd name="connsiteY409" fmla="*/ 6715729 h 6858000"/>
              <a:gd name="connsiteX410" fmla="*/ 1794691 w 7467600"/>
              <a:gd name="connsiteY410" fmla="*/ 6843239 h 6858000"/>
              <a:gd name="connsiteX411" fmla="*/ 1794914 w 7467600"/>
              <a:gd name="connsiteY411" fmla="*/ 6858000 h 6858000"/>
              <a:gd name="connsiteX412" fmla="*/ 1746128 w 7467600"/>
              <a:gd name="connsiteY412" fmla="*/ 6858000 h 6858000"/>
              <a:gd name="connsiteX413" fmla="*/ 1753934 w 7467600"/>
              <a:gd name="connsiteY413" fmla="*/ 6724796 h 6858000"/>
              <a:gd name="connsiteX414" fmla="*/ 1792053 w 7467600"/>
              <a:gd name="connsiteY414" fmla="*/ 6572396 h 6858000"/>
              <a:gd name="connsiteX415" fmla="*/ 1862248 w 7467600"/>
              <a:gd name="connsiteY415" fmla="*/ 6266397 h 6858000"/>
              <a:gd name="connsiteX416" fmla="*/ 1862250 w 7467600"/>
              <a:gd name="connsiteY416" fmla="*/ 6033531 h 6858000"/>
              <a:gd name="connsiteX417" fmla="*/ 1211999 w 7467600"/>
              <a:gd name="connsiteY417" fmla="*/ 6683610 h 6858000"/>
              <a:gd name="connsiteX418" fmla="*/ 1213266 w 7467600"/>
              <a:gd name="connsiteY418" fmla="*/ 6691947 h 6858000"/>
              <a:gd name="connsiteX419" fmla="*/ 1203370 w 7467600"/>
              <a:gd name="connsiteY419" fmla="*/ 6850676 h 6858000"/>
              <a:gd name="connsiteX420" fmla="*/ 1203671 w 7467600"/>
              <a:gd name="connsiteY420" fmla="*/ 6858000 h 6858000"/>
              <a:gd name="connsiteX421" fmla="*/ 1143180 w 7467600"/>
              <a:gd name="connsiteY421" fmla="*/ 6858000 h 6858000"/>
              <a:gd name="connsiteX422" fmla="*/ 1142176 w 7467600"/>
              <a:gd name="connsiteY422" fmla="*/ 6766045 h 6858000"/>
              <a:gd name="connsiteX423" fmla="*/ 1067484 w 7467600"/>
              <a:gd name="connsiteY423" fmla="*/ 6858000 h 6858000"/>
              <a:gd name="connsiteX424" fmla="*/ 953928 w 7467600"/>
              <a:gd name="connsiteY424" fmla="*/ 6858000 h 6858000"/>
              <a:gd name="connsiteX425" fmla="*/ 959715 w 7467600"/>
              <a:gd name="connsiteY425" fmla="*/ 6850185 h 6858000"/>
              <a:gd name="connsiteX426" fmla="*/ 1483788 w 7467600"/>
              <a:gd name="connsiteY426" fmla="*/ 6259174 h 6858000"/>
              <a:gd name="connsiteX427" fmla="*/ 1100671 w 7467600"/>
              <a:gd name="connsiteY427" fmla="*/ 6252137 h 6858000"/>
              <a:gd name="connsiteX428" fmla="*/ 1090144 w 7467600"/>
              <a:gd name="connsiteY428" fmla="*/ 6256748 h 6858000"/>
              <a:gd name="connsiteX429" fmla="*/ 1095872 w 7467600"/>
              <a:gd name="connsiteY429" fmla="*/ 6271892 h 6858000"/>
              <a:gd name="connsiteX430" fmla="*/ 262785 w 7467600"/>
              <a:gd name="connsiteY430" fmla="*/ 6845450 h 6858000"/>
              <a:gd name="connsiteX431" fmla="*/ 209968 w 7467600"/>
              <a:gd name="connsiteY431" fmla="*/ 6770713 h 6858000"/>
              <a:gd name="connsiteX432" fmla="*/ 873460 w 7467600"/>
              <a:gd name="connsiteY432" fmla="*/ 6253768 h 6858000"/>
              <a:gd name="connsiteX433" fmla="*/ 192686 w 7467600"/>
              <a:gd name="connsiteY433" fmla="*/ 5849257 h 6858000"/>
              <a:gd name="connsiteX434" fmla="*/ 4696 w 7467600"/>
              <a:gd name="connsiteY434" fmla="*/ 5697668 h 6858000"/>
              <a:gd name="connsiteX435" fmla="*/ 0 w 7467600"/>
              <a:gd name="connsiteY435" fmla="*/ 5689984 h 6858000"/>
              <a:gd name="connsiteX436" fmla="*/ 0 w 7467600"/>
              <a:gd name="connsiteY436" fmla="*/ 5513472 h 6858000"/>
              <a:gd name="connsiteX437" fmla="*/ 174101 w 7467600"/>
              <a:gd name="connsiteY437" fmla="*/ 5620277 h 6858000"/>
              <a:gd name="connsiteX438" fmla="*/ 891800 w 7467600"/>
              <a:gd name="connsiteY438" fmla="*/ 6036935 h 6858000"/>
              <a:gd name="connsiteX439" fmla="*/ 1072219 w 7467600"/>
              <a:gd name="connsiteY439" fmla="*/ 6169443 h 6858000"/>
              <a:gd name="connsiteX440" fmla="*/ 1074117 w 7467600"/>
              <a:gd name="connsiteY440" fmla="*/ 6170301 h 6858000"/>
              <a:gd name="connsiteX441" fmla="*/ 1083114 w 7467600"/>
              <a:gd name="connsiteY441" fmla="*/ 6174131 h 6858000"/>
              <a:gd name="connsiteX442" fmla="*/ 1543010 w 7467600"/>
              <a:gd name="connsiteY442" fmla="*/ 6191140 h 6858000"/>
              <a:gd name="connsiteX443" fmla="*/ 1551080 w 7467600"/>
              <a:gd name="connsiteY443" fmla="*/ 6195006 h 6858000"/>
              <a:gd name="connsiteX444" fmla="*/ 2345443 w 7467600"/>
              <a:gd name="connsiteY444" fmla="*/ 5549882 h 6858000"/>
              <a:gd name="connsiteX445" fmla="*/ 1721499 w 7467600"/>
              <a:gd name="connsiteY445" fmla="*/ 5599969 h 6858000"/>
              <a:gd name="connsiteX446" fmla="*/ 767716 w 7467600"/>
              <a:gd name="connsiteY446" fmla="*/ 5472768 h 6858000"/>
              <a:gd name="connsiteX447" fmla="*/ 722147 w 7467600"/>
              <a:gd name="connsiteY447" fmla="*/ 5393091 h 6858000"/>
              <a:gd name="connsiteX448" fmla="*/ 1485552 w 7467600"/>
              <a:gd name="connsiteY448" fmla="*/ 5313202 h 6858000"/>
              <a:gd name="connsiteX449" fmla="*/ 2143004 w 7467600"/>
              <a:gd name="connsiteY449" fmla="*/ 5402420 h 6858000"/>
              <a:gd name="connsiteX450" fmla="*/ 1933391 w 7467600"/>
              <a:gd name="connsiteY450" fmla="*/ 5156971 h 6858000"/>
              <a:gd name="connsiteX451" fmla="*/ 1827118 w 7467600"/>
              <a:gd name="connsiteY451" fmla="*/ 4968410 h 6858000"/>
              <a:gd name="connsiteX452" fmla="*/ 1837349 w 7467600"/>
              <a:gd name="connsiteY452" fmla="*/ 4956357 h 6858000"/>
              <a:gd name="connsiteX453" fmla="*/ 2162835 w 7467600"/>
              <a:gd name="connsiteY453" fmla="*/ 5187853 h 6858000"/>
              <a:gd name="connsiteX454" fmla="*/ 2257167 w 7467600"/>
              <a:gd name="connsiteY454" fmla="*/ 5462123 h 6858000"/>
              <a:gd name="connsiteX455" fmla="*/ 2261598 w 7467600"/>
              <a:gd name="connsiteY455" fmla="*/ 5467998 h 6858000"/>
              <a:gd name="connsiteX456" fmla="*/ 2437177 w 7467600"/>
              <a:gd name="connsiteY456" fmla="*/ 5479608 h 6858000"/>
              <a:gd name="connsiteX457" fmla="*/ 2445247 w 7467600"/>
              <a:gd name="connsiteY457" fmla="*/ 5483476 h 6858000"/>
              <a:gd name="connsiteX458" fmla="*/ 2743626 w 7467600"/>
              <a:gd name="connsiteY458" fmla="*/ 5304819 h 6858000"/>
              <a:gd name="connsiteX459" fmla="*/ 3048102 w 7467600"/>
              <a:gd name="connsiteY459" fmla="*/ 5150595 h 6858000"/>
              <a:gd name="connsiteX460" fmla="*/ 1799414 w 7467600"/>
              <a:gd name="connsiteY460" fmla="*/ 4694732 h 6858000"/>
              <a:gd name="connsiteX461" fmla="*/ 1771735 w 7467600"/>
              <a:gd name="connsiteY461" fmla="*/ 4619929 h 6858000"/>
              <a:gd name="connsiteX462" fmla="*/ 3104273 w 7467600"/>
              <a:gd name="connsiteY462" fmla="*/ 5076159 h 6858000"/>
              <a:gd name="connsiteX463" fmla="*/ 3113245 w 7467600"/>
              <a:gd name="connsiteY463" fmla="*/ 5090705 h 6858000"/>
              <a:gd name="connsiteX464" fmla="*/ 3126294 w 7467600"/>
              <a:gd name="connsiteY464" fmla="*/ 5114400 h 6858000"/>
              <a:gd name="connsiteX465" fmla="*/ 3937433 w 7467600"/>
              <a:gd name="connsiteY465" fmla="*/ 4830473 h 6858000"/>
              <a:gd name="connsiteX466" fmla="*/ 3590475 w 7467600"/>
              <a:gd name="connsiteY466" fmla="*/ 4597974 h 6858000"/>
              <a:gd name="connsiteX467" fmla="*/ 3100264 w 7467600"/>
              <a:gd name="connsiteY467" fmla="*/ 4579845 h 6858000"/>
              <a:gd name="connsiteX468" fmla="*/ 2183576 w 7467600"/>
              <a:gd name="connsiteY468" fmla="*/ 4227150 h 6858000"/>
              <a:gd name="connsiteX469" fmla="*/ 2151029 w 7467600"/>
              <a:gd name="connsiteY469" fmla="*/ 4146947 h 6858000"/>
              <a:gd name="connsiteX470" fmla="*/ 3563434 w 7467600"/>
              <a:gd name="connsiteY470" fmla="*/ 4469115 h 6858000"/>
              <a:gd name="connsiteX471" fmla="*/ 3177952 w 7467600"/>
              <a:gd name="connsiteY471" fmla="*/ 3657386 h 6858000"/>
              <a:gd name="connsiteX472" fmla="*/ 3189263 w 7467600"/>
              <a:gd name="connsiteY472" fmla="*/ 3625726 h 6858000"/>
              <a:gd name="connsiteX473" fmla="*/ 3560912 w 7467600"/>
              <a:gd name="connsiteY473" fmla="*/ 4079863 h 6858000"/>
              <a:gd name="connsiteX474" fmla="*/ 3626636 w 7467600"/>
              <a:gd name="connsiteY474" fmla="*/ 4512230 h 6858000"/>
              <a:gd name="connsiteX475" fmla="*/ 3653088 w 7467600"/>
              <a:gd name="connsiteY475" fmla="*/ 4521417 h 6858000"/>
              <a:gd name="connsiteX476" fmla="*/ 3988128 w 7467600"/>
              <a:gd name="connsiteY476" fmla="*/ 4817267 h 6858000"/>
              <a:gd name="connsiteX477" fmla="*/ 4830582 w 7467600"/>
              <a:gd name="connsiteY477" fmla="*/ 4676000 h 6858000"/>
              <a:gd name="connsiteX478" fmla="*/ 4830100 w 7467600"/>
              <a:gd name="connsiteY478" fmla="*/ 4675554 h 6858000"/>
              <a:gd name="connsiteX479" fmla="*/ 4036318 w 7467600"/>
              <a:gd name="connsiteY479" fmla="*/ 4147013 h 6858000"/>
              <a:gd name="connsiteX480" fmla="*/ 3432098 w 7467600"/>
              <a:gd name="connsiteY480" fmla="*/ 3537312 h 6858000"/>
              <a:gd name="connsiteX481" fmla="*/ 3446761 w 7467600"/>
              <a:gd name="connsiteY481" fmla="*/ 3461278 h 6858000"/>
              <a:gd name="connsiteX482" fmla="*/ 4419733 w 7467600"/>
              <a:gd name="connsiteY482" fmla="*/ 3963555 h 6858000"/>
              <a:gd name="connsiteX483" fmla="*/ 4781371 w 7467600"/>
              <a:gd name="connsiteY483" fmla="*/ 4458604 h 6858000"/>
              <a:gd name="connsiteX484" fmla="*/ 4780440 w 7467600"/>
              <a:gd name="connsiteY484" fmla="*/ 4470290 h 6858000"/>
              <a:gd name="connsiteX485" fmla="*/ 4898954 w 7467600"/>
              <a:gd name="connsiteY485" fmla="*/ 4662092 h 6858000"/>
              <a:gd name="connsiteX486" fmla="*/ 4900699 w 7467600"/>
              <a:gd name="connsiteY486" fmla="*/ 4670867 h 6858000"/>
              <a:gd name="connsiteX487" fmla="*/ 5714511 w 7467600"/>
              <a:gd name="connsiteY487" fmla="*/ 4663483 h 6858000"/>
              <a:gd name="connsiteX488" fmla="*/ 5464793 w 7467600"/>
              <a:gd name="connsiteY488" fmla="*/ 4393556 h 6858000"/>
              <a:gd name="connsiteX489" fmla="*/ 5461897 w 7467600"/>
              <a:gd name="connsiteY489" fmla="*/ 4390879 h 6858000"/>
              <a:gd name="connsiteX490" fmla="*/ 4294126 w 7467600"/>
              <a:gd name="connsiteY490" fmla="*/ 3303048 h 6858000"/>
              <a:gd name="connsiteX491" fmla="*/ 4305321 w 7467600"/>
              <a:gd name="connsiteY491" fmla="*/ 3256953 h 6858000"/>
              <a:gd name="connsiteX492" fmla="*/ 4949299 w 7467600"/>
              <a:gd name="connsiteY492" fmla="*/ 3766336 h 6858000"/>
              <a:gd name="connsiteX493" fmla="*/ 5291452 w 7467600"/>
              <a:gd name="connsiteY493" fmla="*/ 4076801 h 6858000"/>
              <a:gd name="connsiteX494" fmla="*/ 5434998 w 7467600"/>
              <a:gd name="connsiteY494" fmla="*/ 4254100 h 6858000"/>
              <a:gd name="connsiteX495" fmla="*/ 5351015 w 7467600"/>
              <a:gd name="connsiteY495" fmla="*/ 3760989 h 6858000"/>
              <a:gd name="connsiteX496" fmla="*/ 5413780 w 7467600"/>
              <a:gd name="connsiteY496" fmla="*/ 2966265 h 6858000"/>
              <a:gd name="connsiteX497" fmla="*/ 5425627 w 7467600"/>
              <a:gd name="connsiteY497" fmla="*/ 2954192 h 6858000"/>
              <a:gd name="connsiteX498" fmla="*/ 6604735 w 7467600"/>
              <a:gd name="connsiteY498" fmla="*/ 2041381 h 6858000"/>
              <a:gd name="connsiteX499" fmla="*/ 7204487 w 7467600"/>
              <a:gd name="connsiteY499" fmla="*/ 2742112 h 6858000"/>
              <a:gd name="connsiteX500" fmla="*/ 7131592 w 7467600"/>
              <a:gd name="connsiteY500" fmla="*/ 2672096 h 6858000"/>
              <a:gd name="connsiteX501" fmla="*/ 6996344 w 7467600"/>
              <a:gd name="connsiteY501" fmla="*/ 2518310 h 6858000"/>
              <a:gd name="connsiteX502" fmla="*/ 6735495 w 7467600"/>
              <a:gd name="connsiteY502" fmla="*/ 2196890 h 6858000"/>
              <a:gd name="connsiteX503" fmla="*/ 6721901 w 7467600"/>
              <a:gd name="connsiteY503" fmla="*/ 2179274 h 6858000"/>
              <a:gd name="connsiteX504" fmla="*/ 6604735 w 7467600"/>
              <a:gd name="connsiteY504" fmla="*/ 2041381 h 6858000"/>
              <a:gd name="connsiteX505" fmla="*/ 6591670 w 7467600"/>
              <a:gd name="connsiteY505" fmla="*/ 1988277 h 6858000"/>
              <a:gd name="connsiteX506" fmla="*/ 6747349 w 7467600"/>
              <a:gd name="connsiteY506" fmla="*/ 2160069 h 6858000"/>
              <a:gd name="connsiteX507" fmla="*/ 6760943 w 7467600"/>
              <a:gd name="connsiteY507" fmla="*/ 2177686 h 6858000"/>
              <a:gd name="connsiteX508" fmla="*/ 7021065 w 7467600"/>
              <a:gd name="connsiteY508" fmla="*/ 2498102 h 6858000"/>
              <a:gd name="connsiteX509" fmla="*/ 7155223 w 7467600"/>
              <a:gd name="connsiteY509" fmla="*/ 2650386 h 6858000"/>
              <a:gd name="connsiteX510" fmla="*/ 7203167 w 7467600"/>
              <a:gd name="connsiteY510" fmla="*/ 2697288 h 6858000"/>
              <a:gd name="connsiteX511" fmla="*/ 6937703 w 7467600"/>
              <a:gd name="connsiteY511" fmla="*/ 2321981 h 6858000"/>
              <a:gd name="connsiteX512" fmla="*/ 6591670 w 7467600"/>
              <a:gd name="connsiteY512" fmla="*/ 1988277 h 6858000"/>
              <a:gd name="connsiteX513" fmla="*/ 5798671 w 7467600"/>
              <a:gd name="connsiteY513" fmla="*/ 1981601 h 6858000"/>
              <a:gd name="connsiteX514" fmla="*/ 5754709 w 7467600"/>
              <a:gd name="connsiteY514" fmla="*/ 2071454 h 6858000"/>
              <a:gd name="connsiteX515" fmla="*/ 5763044 w 7467600"/>
              <a:gd name="connsiteY515" fmla="*/ 2842206 h 6858000"/>
              <a:gd name="connsiteX516" fmla="*/ 5764974 w 7467600"/>
              <a:gd name="connsiteY516" fmla="*/ 2799609 h 6858000"/>
              <a:gd name="connsiteX517" fmla="*/ 5767665 w 7467600"/>
              <a:gd name="connsiteY517" fmla="*/ 2666409 h 6858000"/>
              <a:gd name="connsiteX518" fmla="*/ 5763055 w 7467600"/>
              <a:gd name="connsiteY518" fmla="*/ 2579705 h 6858000"/>
              <a:gd name="connsiteX519" fmla="*/ 5758079 w 7467600"/>
              <a:gd name="connsiteY519" fmla="*/ 2492508 h 6858000"/>
              <a:gd name="connsiteX520" fmla="*/ 5779325 w 7467600"/>
              <a:gd name="connsiteY520" fmla="*/ 2197069 h 6858000"/>
              <a:gd name="connsiteX521" fmla="*/ 5798671 w 7467600"/>
              <a:gd name="connsiteY521" fmla="*/ 1981601 h 6858000"/>
              <a:gd name="connsiteX522" fmla="*/ 5829202 w 7467600"/>
              <a:gd name="connsiteY522" fmla="*/ 1971679 h 6858000"/>
              <a:gd name="connsiteX523" fmla="*/ 5809558 w 7467600"/>
              <a:gd name="connsiteY523" fmla="*/ 2198043 h 6858000"/>
              <a:gd name="connsiteX524" fmla="*/ 5788653 w 7467600"/>
              <a:gd name="connsiteY524" fmla="*/ 2489430 h 6858000"/>
              <a:gd name="connsiteX525" fmla="*/ 5793439 w 7467600"/>
              <a:gd name="connsiteY525" fmla="*/ 2575235 h 6858000"/>
              <a:gd name="connsiteX526" fmla="*/ 5796837 w 7467600"/>
              <a:gd name="connsiteY526" fmla="*/ 2637633 h 6858000"/>
              <a:gd name="connsiteX527" fmla="*/ 5818614 w 7467600"/>
              <a:gd name="connsiteY527" fmla="*/ 2473055 h 6858000"/>
              <a:gd name="connsiteX528" fmla="*/ 5829202 w 7467600"/>
              <a:gd name="connsiteY528" fmla="*/ 1971679 h 6858000"/>
              <a:gd name="connsiteX529" fmla="*/ 5911389 w 7467600"/>
              <a:gd name="connsiteY529" fmla="*/ 1898371 h 6858000"/>
              <a:gd name="connsiteX530" fmla="*/ 6237627 w 7467600"/>
              <a:gd name="connsiteY530" fmla="*/ 2231921 h 6858000"/>
              <a:gd name="connsiteX531" fmla="*/ 5911389 w 7467600"/>
              <a:gd name="connsiteY531" fmla="*/ 1898371 h 6858000"/>
              <a:gd name="connsiteX532" fmla="*/ 6944437 w 7467600"/>
              <a:gd name="connsiteY532" fmla="*/ 1575402 h 6858000"/>
              <a:gd name="connsiteX533" fmla="*/ 6304730 w 7467600"/>
              <a:gd name="connsiteY533" fmla="*/ 1766654 h 6858000"/>
              <a:gd name="connsiteX534" fmla="*/ 6944437 w 7467600"/>
              <a:gd name="connsiteY534" fmla="*/ 1575402 h 6858000"/>
              <a:gd name="connsiteX535" fmla="*/ 7019523 w 7467600"/>
              <a:gd name="connsiteY535" fmla="*/ 1519450 h 6858000"/>
              <a:gd name="connsiteX536" fmla="*/ 6298091 w 7467600"/>
              <a:gd name="connsiteY536" fmla="*/ 1737122 h 6858000"/>
              <a:gd name="connsiteX537" fmla="*/ 7019523 w 7467600"/>
              <a:gd name="connsiteY537" fmla="*/ 1519450 h 6858000"/>
              <a:gd name="connsiteX538" fmla="*/ 2399523 w 7467600"/>
              <a:gd name="connsiteY538" fmla="*/ 1428234 h 6858000"/>
              <a:gd name="connsiteX539" fmla="*/ 2224982 w 7467600"/>
              <a:gd name="connsiteY539" fmla="*/ 1826201 h 6858000"/>
              <a:gd name="connsiteX540" fmla="*/ 2096099 w 7467600"/>
              <a:gd name="connsiteY540" fmla="*/ 2345900 h 6858000"/>
              <a:gd name="connsiteX541" fmla="*/ 2283317 w 7467600"/>
              <a:gd name="connsiteY541" fmla="*/ 1796925 h 6858000"/>
              <a:gd name="connsiteX542" fmla="*/ 2399523 w 7467600"/>
              <a:gd name="connsiteY542" fmla="*/ 1428234 h 6858000"/>
              <a:gd name="connsiteX543" fmla="*/ 2448558 w 7467600"/>
              <a:gd name="connsiteY543" fmla="*/ 1373435 h 6858000"/>
              <a:gd name="connsiteX544" fmla="*/ 2312521 w 7467600"/>
              <a:gd name="connsiteY544" fmla="*/ 1806140 h 6858000"/>
              <a:gd name="connsiteX545" fmla="*/ 2127533 w 7467600"/>
              <a:gd name="connsiteY545" fmla="*/ 2348380 h 6858000"/>
              <a:gd name="connsiteX546" fmla="*/ 2358080 w 7467600"/>
              <a:gd name="connsiteY546" fmla="*/ 1866134 h 6858000"/>
              <a:gd name="connsiteX547" fmla="*/ 2407436 w 7467600"/>
              <a:gd name="connsiteY547" fmla="*/ 1651070 h 6858000"/>
              <a:gd name="connsiteX548" fmla="*/ 2448558 w 7467600"/>
              <a:gd name="connsiteY548" fmla="*/ 1373435 h 6858000"/>
              <a:gd name="connsiteX549" fmla="*/ 278707 w 7467600"/>
              <a:gd name="connsiteY549" fmla="*/ 1352270 h 6858000"/>
              <a:gd name="connsiteX550" fmla="*/ 321570 w 7467600"/>
              <a:gd name="connsiteY550" fmla="*/ 1861610 h 6858000"/>
              <a:gd name="connsiteX551" fmla="*/ 294281 w 7467600"/>
              <a:gd name="connsiteY551" fmla="*/ 1440658 h 6858000"/>
              <a:gd name="connsiteX552" fmla="*/ 278707 w 7467600"/>
              <a:gd name="connsiteY552" fmla="*/ 1352270 h 6858000"/>
              <a:gd name="connsiteX553" fmla="*/ 1423821 w 7467600"/>
              <a:gd name="connsiteY553" fmla="*/ 1351958 h 6858000"/>
              <a:gd name="connsiteX554" fmla="*/ 1638521 w 7467600"/>
              <a:gd name="connsiteY554" fmla="*/ 1908470 h 6858000"/>
              <a:gd name="connsiteX555" fmla="*/ 1754199 w 7467600"/>
              <a:gd name="connsiteY555" fmla="*/ 2149284 h 6858000"/>
              <a:gd name="connsiteX556" fmla="*/ 1908359 w 7467600"/>
              <a:gd name="connsiteY556" fmla="*/ 2364988 h 6858000"/>
              <a:gd name="connsiteX557" fmla="*/ 1647661 w 7467600"/>
              <a:gd name="connsiteY557" fmla="*/ 1825945 h 6858000"/>
              <a:gd name="connsiteX558" fmla="*/ 1423821 w 7467600"/>
              <a:gd name="connsiteY558" fmla="*/ 1351958 h 6858000"/>
              <a:gd name="connsiteX559" fmla="*/ 1431890 w 7467600"/>
              <a:gd name="connsiteY559" fmla="*/ 1306475 h 6858000"/>
              <a:gd name="connsiteX560" fmla="*/ 1507597 w 7467600"/>
              <a:gd name="connsiteY560" fmla="*/ 1446132 h 6858000"/>
              <a:gd name="connsiteX561" fmla="*/ 1674586 w 7467600"/>
              <a:gd name="connsiteY561" fmla="*/ 1813832 h 6858000"/>
              <a:gd name="connsiteX562" fmla="*/ 1815950 w 7467600"/>
              <a:gd name="connsiteY562" fmla="*/ 2128564 h 6858000"/>
              <a:gd name="connsiteX563" fmla="*/ 1984242 w 7467600"/>
              <a:gd name="connsiteY563" fmla="*/ 2430829 h 6858000"/>
              <a:gd name="connsiteX564" fmla="*/ 2014023 w 7467600"/>
              <a:gd name="connsiteY564" fmla="*/ 2450995 h 6858000"/>
              <a:gd name="connsiteX565" fmla="*/ 1747337 w 7467600"/>
              <a:gd name="connsiteY565" fmla="*/ 1855264 h 6858000"/>
              <a:gd name="connsiteX566" fmla="*/ 1533749 w 7467600"/>
              <a:gd name="connsiteY566" fmla="*/ 1478656 h 6858000"/>
              <a:gd name="connsiteX567" fmla="*/ 1431890 w 7467600"/>
              <a:gd name="connsiteY567" fmla="*/ 1306475 h 6858000"/>
              <a:gd name="connsiteX568" fmla="*/ 5052692 w 7467600"/>
              <a:gd name="connsiteY568" fmla="*/ 1292994 h 6858000"/>
              <a:gd name="connsiteX569" fmla="*/ 5200661 w 7467600"/>
              <a:gd name="connsiteY569" fmla="*/ 1635186 h 6858000"/>
              <a:gd name="connsiteX570" fmla="*/ 5297138 w 7467600"/>
              <a:gd name="connsiteY570" fmla="*/ 1906351 h 6858000"/>
              <a:gd name="connsiteX571" fmla="*/ 5052692 w 7467600"/>
              <a:gd name="connsiteY571" fmla="*/ 1292994 h 6858000"/>
              <a:gd name="connsiteX572" fmla="*/ 5009948 w 7467600"/>
              <a:gd name="connsiteY572" fmla="*/ 1273619 h 6858000"/>
              <a:gd name="connsiteX573" fmla="*/ 5121777 w 7467600"/>
              <a:gd name="connsiteY573" fmla="*/ 1654213 h 6858000"/>
              <a:gd name="connsiteX574" fmla="*/ 5293545 w 7467600"/>
              <a:gd name="connsiteY574" fmla="*/ 2072247 h 6858000"/>
              <a:gd name="connsiteX575" fmla="*/ 5294042 w 7467600"/>
              <a:gd name="connsiteY575" fmla="*/ 2065019 h 6858000"/>
              <a:gd name="connsiteX576" fmla="*/ 5171936 w 7467600"/>
              <a:gd name="connsiteY576" fmla="*/ 1647613 h 6858000"/>
              <a:gd name="connsiteX577" fmla="*/ 5009948 w 7467600"/>
              <a:gd name="connsiteY577" fmla="*/ 1273619 h 6858000"/>
              <a:gd name="connsiteX578" fmla="*/ 655236 w 7467600"/>
              <a:gd name="connsiteY578" fmla="*/ 1268632 h 6858000"/>
              <a:gd name="connsiteX579" fmla="*/ 839521 w 7467600"/>
              <a:gd name="connsiteY579" fmla="*/ 1685315 h 6858000"/>
              <a:gd name="connsiteX580" fmla="*/ 1109416 w 7467600"/>
              <a:gd name="connsiteY580" fmla="*/ 2061663 h 6858000"/>
              <a:gd name="connsiteX581" fmla="*/ 1298300 w 7467600"/>
              <a:gd name="connsiteY581" fmla="*/ 2247742 h 6858000"/>
              <a:gd name="connsiteX582" fmla="*/ 1125871 w 7467600"/>
              <a:gd name="connsiteY582" fmla="*/ 1989513 h 6858000"/>
              <a:gd name="connsiteX583" fmla="*/ 981574 w 7467600"/>
              <a:gd name="connsiteY583" fmla="*/ 1783157 h 6858000"/>
              <a:gd name="connsiteX584" fmla="*/ 922198 w 7467600"/>
              <a:gd name="connsiteY584" fmla="*/ 1677437 h 6858000"/>
              <a:gd name="connsiteX585" fmla="*/ 869293 w 7467600"/>
              <a:gd name="connsiteY585" fmla="*/ 1583214 h 6858000"/>
              <a:gd name="connsiteX586" fmla="*/ 751431 w 7467600"/>
              <a:gd name="connsiteY586" fmla="*/ 1405731 h 6858000"/>
              <a:gd name="connsiteX587" fmla="*/ 655236 w 7467600"/>
              <a:gd name="connsiteY587" fmla="*/ 1268632 h 6858000"/>
              <a:gd name="connsiteX588" fmla="*/ 6516292 w 7467600"/>
              <a:gd name="connsiteY588" fmla="*/ 1263064 h 6858000"/>
              <a:gd name="connsiteX589" fmla="*/ 5736320 w 7467600"/>
              <a:gd name="connsiteY589" fmla="*/ 1501803 h 6858000"/>
              <a:gd name="connsiteX590" fmla="*/ 6516292 w 7467600"/>
              <a:gd name="connsiteY590" fmla="*/ 1263064 h 6858000"/>
              <a:gd name="connsiteX591" fmla="*/ 291466 w 7467600"/>
              <a:gd name="connsiteY591" fmla="*/ 1250369 h 6858000"/>
              <a:gd name="connsiteX592" fmla="*/ 323180 w 7467600"/>
              <a:gd name="connsiteY592" fmla="*/ 1435283 h 6858000"/>
              <a:gd name="connsiteX593" fmla="*/ 349381 w 7467600"/>
              <a:gd name="connsiteY593" fmla="*/ 1875041 h 6858000"/>
              <a:gd name="connsiteX594" fmla="*/ 374363 w 7467600"/>
              <a:gd name="connsiteY594" fmla="*/ 1506494 h 6858000"/>
              <a:gd name="connsiteX595" fmla="*/ 302168 w 7467600"/>
              <a:gd name="connsiteY595" fmla="*/ 1274495 h 6858000"/>
              <a:gd name="connsiteX596" fmla="*/ 291466 w 7467600"/>
              <a:gd name="connsiteY596" fmla="*/ 1250369 h 6858000"/>
              <a:gd name="connsiteX597" fmla="*/ 678222 w 7467600"/>
              <a:gd name="connsiteY597" fmla="*/ 1248670 h 6858000"/>
              <a:gd name="connsiteX598" fmla="*/ 775536 w 7467600"/>
              <a:gd name="connsiteY598" fmla="*/ 1388015 h 6858000"/>
              <a:gd name="connsiteX599" fmla="*/ 894529 w 7467600"/>
              <a:gd name="connsiteY599" fmla="*/ 1567739 h 6858000"/>
              <a:gd name="connsiteX600" fmla="*/ 948000 w 7467600"/>
              <a:gd name="connsiteY600" fmla="*/ 1663088 h 6858000"/>
              <a:gd name="connsiteX601" fmla="*/ 1006812 w 7467600"/>
              <a:gd name="connsiteY601" fmla="*/ 1767683 h 6858000"/>
              <a:gd name="connsiteX602" fmla="*/ 1149133 w 7467600"/>
              <a:gd name="connsiteY602" fmla="*/ 1971513 h 6858000"/>
              <a:gd name="connsiteX603" fmla="*/ 1333952 w 7467600"/>
              <a:gd name="connsiteY603" fmla="*/ 2251620 h 6858000"/>
              <a:gd name="connsiteX604" fmla="*/ 1337329 w 7467600"/>
              <a:gd name="connsiteY604" fmla="*/ 2258350 h 6858000"/>
              <a:gd name="connsiteX605" fmla="*/ 1014726 w 7467600"/>
              <a:gd name="connsiteY605" fmla="*/ 1615556 h 6858000"/>
              <a:gd name="connsiteX606" fmla="*/ 678222 w 7467600"/>
              <a:gd name="connsiteY606" fmla="*/ 1248670 h 6858000"/>
              <a:gd name="connsiteX607" fmla="*/ 6691602 w 7467600"/>
              <a:gd name="connsiteY607" fmla="*/ 1140573 h 6858000"/>
              <a:gd name="connsiteX608" fmla="*/ 6571100 w 7467600"/>
              <a:gd name="connsiteY608" fmla="*/ 1183662 h 6858000"/>
              <a:gd name="connsiteX609" fmla="*/ 6241687 w 7467600"/>
              <a:gd name="connsiteY609" fmla="*/ 1257600 h 6858000"/>
              <a:gd name="connsiteX610" fmla="*/ 5693009 w 7467600"/>
              <a:gd name="connsiteY610" fmla="*/ 1478256 h 6858000"/>
              <a:gd name="connsiteX611" fmla="*/ 6548420 w 7467600"/>
              <a:gd name="connsiteY611" fmla="*/ 1214599 h 6858000"/>
              <a:gd name="connsiteX612" fmla="*/ 6605473 w 7467600"/>
              <a:gd name="connsiteY612" fmla="*/ 1184686 h 6858000"/>
              <a:gd name="connsiteX613" fmla="*/ 6691602 w 7467600"/>
              <a:gd name="connsiteY613" fmla="*/ 1140573 h 6858000"/>
              <a:gd name="connsiteX614" fmla="*/ 4002475 w 7467600"/>
              <a:gd name="connsiteY614" fmla="*/ 1037802 h 6858000"/>
              <a:gd name="connsiteX615" fmla="*/ 4000324 w 7467600"/>
              <a:gd name="connsiteY615" fmla="*/ 1039362 h 6858000"/>
              <a:gd name="connsiteX616" fmla="*/ 4002862 w 7467600"/>
              <a:gd name="connsiteY616" fmla="*/ 1042866 h 6858000"/>
              <a:gd name="connsiteX617" fmla="*/ 4002475 w 7467600"/>
              <a:gd name="connsiteY617" fmla="*/ 1037802 h 6858000"/>
              <a:gd name="connsiteX618" fmla="*/ 506322 w 7467600"/>
              <a:gd name="connsiteY618" fmla="*/ 1020997 h 6858000"/>
              <a:gd name="connsiteX619" fmla="*/ 533068 w 7467600"/>
              <a:gd name="connsiteY619" fmla="*/ 1029409 h 6858000"/>
              <a:gd name="connsiteX620" fmla="*/ 1232525 w 7467600"/>
              <a:gd name="connsiteY620" fmla="*/ 1804675 h 6858000"/>
              <a:gd name="connsiteX621" fmla="*/ 1388858 w 7467600"/>
              <a:gd name="connsiteY621" fmla="*/ 2368011 h 6858000"/>
              <a:gd name="connsiteX622" fmla="*/ 1384098 w 7467600"/>
              <a:gd name="connsiteY622" fmla="*/ 2378125 h 6858000"/>
              <a:gd name="connsiteX623" fmla="*/ 1425393 w 7467600"/>
              <a:gd name="connsiteY623" fmla="*/ 2589124 h 6858000"/>
              <a:gd name="connsiteX624" fmla="*/ 1424001 w 7467600"/>
              <a:gd name="connsiteY624" fmla="*/ 2597541 h 6858000"/>
              <a:gd name="connsiteX625" fmla="*/ 2152729 w 7467600"/>
              <a:gd name="connsiteY625" fmla="*/ 2864487 h 6858000"/>
              <a:gd name="connsiteX626" fmla="*/ 2020609 w 7467600"/>
              <a:gd name="connsiteY626" fmla="*/ 2539671 h 6858000"/>
              <a:gd name="connsiteX627" fmla="*/ 2018920 w 7467600"/>
              <a:gd name="connsiteY627" fmla="*/ 2536309 h 6858000"/>
              <a:gd name="connsiteX628" fmla="*/ 1342441 w 7467600"/>
              <a:gd name="connsiteY628" fmla="*/ 1173017 h 6858000"/>
              <a:gd name="connsiteX629" fmla="*/ 1367925 w 7467600"/>
              <a:gd name="connsiteY629" fmla="*/ 1135648 h 6858000"/>
              <a:gd name="connsiteX630" fmla="*/ 1771401 w 7467600"/>
              <a:gd name="connsiteY630" fmla="*/ 1806673 h 6858000"/>
              <a:gd name="connsiteX631" fmla="*/ 1972385 w 7467600"/>
              <a:gd name="connsiteY631" fmla="*/ 2198735 h 6858000"/>
              <a:gd name="connsiteX632" fmla="*/ 2040892 w 7467600"/>
              <a:gd name="connsiteY632" fmla="*/ 2405205 h 6858000"/>
              <a:gd name="connsiteX633" fmla="*/ 2131689 w 7467600"/>
              <a:gd name="connsiteY633" fmla="*/ 1936926 h 6858000"/>
              <a:gd name="connsiteX634" fmla="*/ 2454820 w 7467600"/>
              <a:gd name="connsiteY634" fmla="*/ 1248808 h 6858000"/>
              <a:gd name="connsiteX635" fmla="*/ 2492512 w 7467600"/>
              <a:gd name="connsiteY635" fmla="*/ 1302920 h 6858000"/>
              <a:gd name="connsiteX636" fmla="*/ 2081216 w 7467600"/>
              <a:gd name="connsiteY636" fmla="*/ 2527513 h 6858000"/>
              <a:gd name="connsiteX637" fmla="*/ 2081211 w 7467600"/>
              <a:gd name="connsiteY637" fmla="*/ 2528916 h 6858000"/>
              <a:gd name="connsiteX638" fmla="*/ 2199067 w 7467600"/>
              <a:gd name="connsiteY638" fmla="*/ 2884061 h 6858000"/>
              <a:gd name="connsiteX639" fmla="*/ 3192586 w 7467600"/>
              <a:gd name="connsiteY639" fmla="*/ 3411496 h 6858000"/>
              <a:gd name="connsiteX640" fmla="*/ 3182620 w 7467600"/>
              <a:gd name="connsiteY640" fmla="*/ 3483279 h 6858000"/>
              <a:gd name="connsiteX641" fmla="*/ 2435119 w 7467600"/>
              <a:gd name="connsiteY641" fmla="*/ 3080173 h 6858000"/>
              <a:gd name="connsiteX642" fmla="*/ 2410152 w 7467600"/>
              <a:gd name="connsiteY642" fmla="*/ 3063751 h 6858000"/>
              <a:gd name="connsiteX643" fmla="*/ 2408099 w 7467600"/>
              <a:gd name="connsiteY643" fmla="*/ 3064403 h 6858000"/>
              <a:gd name="connsiteX644" fmla="*/ 2407218 w 7467600"/>
              <a:gd name="connsiteY644" fmla="*/ 3070324 h 6858000"/>
              <a:gd name="connsiteX645" fmla="*/ 2380138 w 7467600"/>
              <a:gd name="connsiteY645" fmla="*/ 3099341 h 6858000"/>
              <a:gd name="connsiteX646" fmla="*/ 1765923 w 7467600"/>
              <a:gd name="connsiteY646" fmla="*/ 3581043 h 6858000"/>
              <a:gd name="connsiteX647" fmla="*/ 1702258 w 7467600"/>
              <a:gd name="connsiteY647" fmla="*/ 3612286 h 6858000"/>
              <a:gd name="connsiteX648" fmla="*/ 1538370 w 7467600"/>
              <a:gd name="connsiteY648" fmla="*/ 3811804 h 6858000"/>
              <a:gd name="connsiteX649" fmla="*/ 542867 w 7467600"/>
              <a:gd name="connsiteY649" fmla="*/ 4944092 h 6858000"/>
              <a:gd name="connsiteX650" fmla="*/ 515800 w 7467600"/>
              <a:gd name="connsiteY650" fmla="*/ 4862180 h 6858000"/>
              <a:gd name="connsiteX651" fmla="*/ 909145 w 7467600"/>
              <a:gd name="connsiteY651" fmla="*/ 4199225 h 6858000"/>
              <a:gd name="connsiteX652" fmla="*/ 1214067 w 7467600"/>
              <a:gd name="connsiteY652" fmla="*/ 3908561 h 6858000"/>
              <a:gd name="connsiteX653" fmla="*/ 640967 w 7467600"/>
              <a:gd name="connsiteY653" fmla="*/ 4105601 h 6858000"/>
              <a:gd name="connsiteX654" fmla="*/ 112563 w 7467600"/>
              <a:gd name="connsiteY654" fmla="*/ 4396952 h 6858000"/>
              <a:gd name="connsiteX655" fmla="*/ 0 w 7467600"/>
              <a:gd name="connsiteY655" fmla="*/ 4466006 h 6858000"/>
              <a:gd name="connsiteX656" fmla="*/ 0 w 7467600"/>
              <a:gd name="connsiteY656" fmla="*/ 4233763 h 6858000"/>
              <a:gd name="connsiteX657" fmla="*/ 36881 w 7467600"/>
              <a:gd name="connsiteY657" fmla="*/ 4200118 h 6858000"/>
              <a:gd name="connsiteX658" fmla="*/ 910534 w 7467600"/>
              <a:gd name="connsiteY658" fmla="*/ 3629753 h 6858000"/>
              <a:gd name="connsiteX659" fmla="*/ 1578717 w 7467600"/>
              <a:gd name="connsiteY659" fmla="*/ 3575982 h 6858000"/>
              <a:gd name="connsiteX660" fmla="*/ 2338780 w 7467600"/>
              <a:gd name="connsiteY660" fmla="*/ 3033725 h 6858000"/>
              <a:gd name="connsiteX661" fmla="*/ 1807991 w 7467600"/>
              <a:gd name="connsiteY661" fmla="*/ 2807184 h 6858000"/>
              <a:gd name="connsiteX662" fmla="*/ 1416358 w 7467600"/>
              <a:gd name="connsiteY662" fmla="*/ 3112571 h 6858000"/>
              <a:gd name="connsiteX663" fmla="*/ 939066 w 7467600"/>
              <a:gd name="connsiteY663" fmla="*/ 3378798 h 6858000"/>
              <a:gd name="connsiteX664" fmla="*/ 115099 w 7467600"/>
              <a:gd name="connsiteY664" fmla="*/ 3607650 h 6858000"/>
              <a:gd name="connsiteX665" fmla="*/ 97284 w 7467600"/>
              <a:gd name="connsiteY665" fmla="*/ 3520393 h 6858000"/>
              <a:gd name="connsiteX666" fmla="*/ 922050 w 7467600"/>
              <a:gd name="connsiteY666" fmla="*/ 3074867 h 6858000"/>
              <a:gd name="connsiteX667" fmla="*/ 1405265 w 7467600"/>
              <a:gd name="connsiteY667" fmla="*/ 3016319 h 6858000"/>
              <a:gd name="connsiteX668" fmla="*/ 1407512 w 7467600"/>
              <a:gd name="connsiteY668" fmla="*/ 3018001 h 6858000"/>
              <a:gd name="connsiteX669" fmla="*/ 1726266 w 7467600"/>
              <a:gd name="connsiteY669" fmla="*/ 2777274 h 6858000"/>
              <a:gd name="connsiteX670" fmla="*/ 625390 w 7467600"/>
              <a:gd name="connsiteY670" fmla="*/ 2514541 h 6858000"/>
              <a:gd name="connsiteX671" fmla="*/ 619799 w 7467600"/>
              <a:gd name="connsiteY671" fmla="*/ 2527180 h 6858000"/>
              <a:gd name="connsiteX672" fmla="*/ 310030 w 7467600"/>
              <a:gd name="connsiteY672" fmla="*/ 2771818 h 6858000"/>
              <a:gd name="connsiteX673" fmla="*/ 173877 w 7467600"/>
              <a:gd name="connsiteY673" fmla="*/ 2937056 h 6858000"/>
              <a:gd name="connsiteX674" fmla="*/ 77889 w 7467600"/>
              <a:gd name="connsiteY674" fmla="*/ 3138440 h 6858000"/>
              <a:gd name="connsiteX675" fmla="*/ 0 w 7467600"/>
              <a:gd name="connsiteY675" fmla="*/ 3271395 h 6858000"/>
              <a:gd name="connsiteX676" fmla="*/ 0 w 7467600"/>
              <a:gd name="connsiteY676" fmla="*/ 3153002 h 6858000"/>
              <a:gd name="connsiteX677" fmla="*/ 2386 w 7467600"/>
              <a:gd name="connsiteY677" fmla="*/ 3149203 h 6858000"/>
              <a:gd name="connsiteX678" fmla="*/ 89753 w 7467600"/>
              <a:gd name="connsiteY678" fmla="*/ 2987702 h 6858000"/>
              <a:gd name="connsiteX679" fmla="*/ 76869 w 7467600"/>
              <a:gd name="connsiteY679" fmla="*/ 3005404 h 6858000"/>
              <a:gd name="connsiteX680" fmla="*/ 32049 w 7467600"/>
              <a:gd name="connsiteY680" fmla="*/ 3065814 h 6858000"/>
              <a:gd name="connsiteX681" fmla="*/ 0 w 7467600"/>
              <a:gd name="connsiteY681" fmla="*/ 3108744 h 6858000"/>
              <a:gd name="connsiteX682" fmla="*/ 0 w 7467600"/>
              <a:gd name="connsiteY682" fmla="*/ 3058059 h 6858000"/>
              <a:gd name="connsiteX683" fmla="*/ 7610 w 7467600"/>
              <a:gd name="connsiteY683" fmla="*/ 3047889 h 6858000"/>
              <a:gd name="connsiteX684" fmla="*/ 52419 w 7467600"/>
              <a:gd name="connsiteY684" fmla="*/ 2987479 h 6858000"/>
              <a:gd name="connsiteX685" fmla="*/ 59142 w 7467600"/>
              <a:gd name="connsiteY685" fmla="*/ 2978488 h 6858000"/>
              <a:gd name="connsiteX686" fmla="*/ 0 w 7467600"/>
              <a:gd name="connsiteY686" fmla="*/ 3015334 h 6858000"/>
              <a:gd name="connsiteX687" fmla="*/ 0 w 7467600"/>
              <a:gd name="connsiteY687" fmla="*/ 2914286 h 6858000"/>
              <a:gd name="connsiteX688" fmla="*/ 36383 w 7467600"/>
              <a:gd name="connsiteY688" fmla="*/ 2901128 h 6858000"/>
              <a:gd name="connsiteX689" fmla="*/ 156329 w 7467600"/>
              <a:gd name="connsiteY689" fmla="*/ 2840533 h 6858000"/>
              <a:gd name="connsiteX690" fmla="*/ 358355 w 7467600"/>
              <a:gd name="connsiteY690" fmla="*/ 2620471 h 6858000"/>
              <a:gd name="connsiteX691" fmla="*/ 510577 w 7467600"/>
              <a:gd name="connsiteY691" fmla="*/ 2501244 h 6858000"/>
              <a:gd name="connsiteX692" fmla="*/ 211967 w 7467600"/>
              <a:gd name="connsiteY692" fmla="*/ 2479171 h 6858000"/>
              <a:gd name="connsiteX693" fmla="*/ 0 w 7467600"/>
              <a:gd name="connsiteY693" fmla="*/ 2476398 h 6858000"/>
              <a:gd name="connsiteX694" fmla="*/ 0 w 7467600"/>
              <a:gd name="connsiteY694" fmla="*/ 2389189 h 6858000"/>
              <a:gd name="connsiteX695" fmla="*/ 103062 w 7467600"/>
              <a:gd name="connsiteY695" fmla="*/ 2389518 h 6858000"/>
              <a:gd name="connsiteX696" fmla="*/ 510734 w 7467600"/>
              <a:gd name="connsiteY696" fmla="*/ 2416201 h 6858000"/>
              <a:gd name="connsiteX697" fmla="*/ 279257 w 7467600"/>
              <a:gd name="connsiteY697" fmla="*/ 2092102 h 6858000"/>
              <a:gd name="connsiteX698" fmla="*/ 65265 w 7467600"/>
              <a:gd name="connsiteY698" fmla="*/ 2006049 h 6858000"/>
              <a:gd name="connsiteX699" fmla="*/ 0 w 7467600"/>
              <a:gd name="connsiteY699" fmla="*/ 1982532 h 6858000"/>
              <a:gd name="connsiteX700" fmla="*/ 0 w 7467600"/>
              <a:gd name="connsiteY700" fmla="*/ 1912789 h 6858000"/>
              <a:gd name="connsiteX701" fmla="*/ 97460 w 7467600"/>
              <a:gd name="connsiteY701" fmla="*/ 1953725 h 6858000"/>
              <a:gd name="connsiteX702" fmla="*/ 221272 w 7467600"/>
              <a:gd name="connsiteY702" fmla="*/ 1980766 h 6858000"/>
              <a:gd name="connsiteX703" fmla="*/ 116765 w 7467600"/>
              <a:gd name="connsiteY703" fmla="*/ 1911033 h 6858000"/>
              <a:gd name="connsiteX704" fmla="*/ 16405 w 7467600"/>
              <a:gd name="connsiteY704" fmla="*/ 1803412 h 6858000"/>
              <a:gd name="connsiteX705" fmla="*/ 0 w 7467600"/>
              <a:gd name="connsiteY705" fmla="*/ 1784777 h 6858000"/>
              <a:gd name="connsiteX706" fmla="*/ 0 w 7467600"/>
              <a:gd name="connsiteY706" fmla="*/ 1740082 h 6858000"/>
              <a:gd name="connsiteX707" fmla="*/ 39394 w 7467600"/>
              <a:gd name="connsiteY707" fmla="*/ 1784856 h 6858000"/>
              <a:gd name="connsiteX708" fmla="*/ 135813 w 7467600"/>
              <a:gd name="connsiteY708" fmla="*/ 1888838 h 6858000"/>
              <a:gd name="connsiteX709" fmla="*/ 242575 w 7467600"/>
              <a:gd name="connsiteY709" fmla="*/ 1958841 h 6858000"/>
              <a:gd name="connsiteX710" fmla="*/ 82197 w 7467600"/>
              <a:gd name="connsiteY710" fmla="*/ 1754826 h 6858000"/>
              <a:gd name="connsiteX711" fmla="*/ 0 w 7467600"/>
              <a:gd name="connsiteY711" fmla="*/ 1679650 h 6858000"/>
              <a:gd name="connsiteX712" fmla="*/ 0 w 7467600"/>
              <a:gd name="connsiteY712" fmla="*/ 1602463 h 6858000"/>
              <a:gd name="connsiteX713" fmla="*/ 84689 w 7467600"/>
              <a:gd name="connsiteY713" fmla="*/ 1677442 h 6858000"/>
              <a:gd name="connsiteX714" fmla="*/ 298437 w 7467600"/>
              <a:gd name="connsiteY714" fmla="*/ 1968019 h 6858000"/>
              <a:gd name="connsiteX715" fmla="*/ 227269 w 7467600"/>
              <a:gd name="connsiteY715" fmla="*/ 1114064 h 6858000"/>
              <a:gd name="connsiteX716" fmla="*/ 248003 w 7467600"/>
              <a:gd name="connsiteY716" fmla="*/ 1089613 h 6858000"/>
              <a:gd name="connsiteX717" fmla="*/ 427020 w 7467600"/>
              <a:gd name="connsiteY717" fmla="*/ 1619803 h 6858000"/>
              <a:gd name="connsiteX718" fmla="*/ 340345 w 7467600"/>
              <a:gd name="connsiteY718" fmla="*/ 2027739 h 6858000"/>
              <a:gd name="connsiteX719" fmla="*/ 360865 w 7467600"/>
              <a:gd name="connsiteY719" fmla="*/ 2044827 h 6858000"/>
              <a:gd name="connsiteX720" fmla="*/ 560414 w 7467600"/>
              <a:gd name="connsiteY720" fmla="*/ 2421457 h 6858000"/>
              <a:gd name="connsiteX721" fmla="*/ 1359703 w 7467600"/>
              <a:gd name="connsiteY721" fmla="*/ 2578554 h 6858000"/>
              <a:gd name="connsiteX722" fmla="*/ 1359422 w 7467600"/>
              <a:gd name="connsiteY722" fmla="*/ 2577994 h 6858000"/>
              <a:gd name="connsiteX723" fmla="*/ 828701 w 7467600"/>
              <a:gd name="connsiteY723" fmla="*/ 1839520 h 6858000"/>
              <a:gd name="connsiteX724" fmla="*/ 494427 w 7467600"/>
              <a:gd name="connsiteY724" fmla="*/ 1092333 h 6858000"/>
              <a:gd name="connsiteX725" fmla="*/ 506322 w 7467600"/>
              <a:gd name="connsiteY725" fmla="*/ 1020997 h 6858000"/>
              <a:gd name="connsiteX726" fmla="*/ 4570198 w 7467600"/>
              <a:gd name="connsiteY726" fmla="*/ 978081 h 6858000"/>
              <a:gd name="connsiteX727" fmla="*/ 4523691 w 7467600"/>
              <a:gd name="connsiteY727" fmla="*/ 1127776 h 6858000"/>
              <a:gd name="connsiteX728" fmla="*/ 4509875 w 7467600"/>
              <a:gd name="connsiteY728" fmla="*/ 1167552 h 6858000"/>
              <a:gd name="connsiteX729" fmla="*/ 4478168 w 7467600"/>
              <a:gd name="connsiteY729" fmla="*/ 1260735 h 6858000"/>
              <a:gd name="connsiteX730" fmla="*/ 4409309 w 7467600"/>
              <a:gd name="connsiteY730" fmla="*/ 1666996 h 6858000"/>
              <a:gd name="connsiteX731" fmla="*/ 4370031 w 7467600"/>
              <a:gd name="connsiteY731" fmla="*/ 1955666 h 6858000"/>
              <a:gd name="connsiteX732" fmla="*/ 4570198 w 7467600"/>
              <a:gd name="connsiteY732" fmla="*/ 978081 h 6858000"/>
              <a:gd name="connsiteX733" fmla="*/ 4557898 w 7467600"/>
              <a:gd name="connsiteY733" fmla="*/ 900011 h 6858000"/>
              <a:gd name="connsiteX734" fmla="*/ 4344840 w 7467600"/>
              <a:gd name="connsiteY734" fmla="*/ 1922038 h 6858000"/>
              <a:gd name="connsiteX735" fmla="*/ 4378710 w 7467600"/>
              <a:gd name="connsiteY735" fmla="*/ 1665516 h 6858000"/>
              <a:gd name="connsiteX736" fmla="*/ 4448798 w 7467600"/>
              <a:gd name="connsiteY736" fmla="*/ 1253024 h 6858000"/>
              <a:gd name="connsiteX737" fmla="*/ 4480315 w 7467600"/>
              <a:gd name="connsiteY737" fmla="*/ 1158454 h 6858000"/>
              <a:gd name="connsiteX738" fmla="*/ 4494133 w 7467600"/>
              <a:gd name="connsiteY738" fmla="*/ 1118676 h 6858000"/>
              <a:gd name="connsiteX739" fmla="*/ 4557898 w 7467600"/>
              <a:gd name="connsiteY739" fmla="*/ 900011 h 6858000"/>
              <a:gd name="connsiteX740" fmla="*/ 5870151 w 7467600"/>
              <a:gd name="connsiteY740" fmla="*/ 898890 h 6858000"/>
              <a:gd name="connsiteX741" fmla="*/ 5861335 w 7467600"/>
              <a:gd name="connsiteY741" fmla="*/ 899177 h 6858000"/>
              <a:gd name="connsiteX742" fmla="*/ 5843702 w 7467600"/>
              <a:gd name="connsiteY742" fmla="*/ 899748 h 6858000"/>
              <a:gd name="connsiteX743" fmla="*/ 5651107 w 7467600"/>
              <a:gd name="connsiteY743" fmla="*/ 920306 h 6858000"/>
              <a:gd name="connsiteX744" fmla="*/ 5459407 w 7467600"/>
              <a:gd name="connsiteY744" fmla="*/ 940975 h 6858000"/>
              <a:gd name="connsiteX745" fmla="*/ 5374846 w 7467600"/>
              <a:gd name="connsiteY745" fmla="*/ 941988 h 6858000"/>
              <a:gd name="connsiteX746" fmla="*/ 5256105 w 7467600"/>
              <a:gd name="connsiteY746" fmla="*/ 945632 h 6858000"/>
              <a:gd name="connsiteX747" fmla="*/ 5107071 w 7467600"/>
              <a:gd name="connsiteY747" fmla="*/ 969720 h 6858000"/>
              <a:gd name="connsiteX748" fmla="*/ 4998681 w 7467600"/>
              <a:gd name="connsiteY748" fmla="*/ 988771 h 6858000"/>
              <a:gd name="connsiteX749" fmla="*/ 5870151 w 7467600"/>
              <a:gd name="connsiteY749" fmla="*/ 898890 h 6858000"/>
              <a:gd name="connsiteX750" fmla="*/ 5504425 w 7467600"/>
              <a:gd name="connsiteY750" fmla="*/ 848067 h 6858000"/>
              <a:gd name="connsiteX751" fmla="*/ 4968849 w 7467600"/>
              <a:gd name="connsiteY751" fmla="*/ 962318 h 6858000"/>
              <a:gd name="connsiteX752" fmla="*/ 5104039 w 7467600"/>
              <a:gd name="connsiteY752" fmla="*/ 940634 h 6858000"/>
              <a:gd name="connsiteX753" fmla="*/ 5256311 w 7467600"/>
              <a:gd name="connsiteY753" fmla="*/ 916490 h 6858000"/>
              <a:gd name="connsiteX754" fmla="*/ 5377381 w 7467600"/>
              <a:gd name="connsiteY754" fmla="*/ 912671 h 6858000"/>
              <a:gd name="connsiteX755" fmla="*/ 5460148 w 7467600"/>
              <a:gd name="connsiteY755" fmla="*/ 911442 h 6858000"/>
              <a:gd name="connsiteX756" fmla="*/ 5648971 w 7467600"/>
              <a:gd name="connsiteY756" fmla="*/ 891331 h 6858000"/>
              <a:gd name="connsiteX757" fmla="*/ 5844807 w 7467600"/>
              <a:gd name="connsiteY757" fmla="*/ 870718 h 6858000"/>
              <a:gd name="connsiteX758" fmla="*/ 5862975 w 7467600"/>
              <a:gd name="connsiteY758" fmla="*/ 869756 h 6858000"/>
              <a:gd name="connsiteX759" fmla="*/ 5920887 w 7467600"/>
              <a:gd name="connsiteY759" fmla="*/ 865929 h 6858000"/>
              <a:gd name="connsiteX760" fmla="*/ 5504425 w 7467600"/>
              <a:gd name="connsiteY760" fmla="*/ 848067 h 6858000"/>
              <a:gd name="connsiteX761" fmla="*/ 3607114 w 7467600"/>
              <a:gd name="connsiteY761" fmla="*/ 467441 h 6858000"/>
              <a:gd name="connsiteX762" fmla="*/ 3296242 w 7467600"/>
              <a:gd name="connsiteY762" fmla="*/ 807991 h 6858000"/>
              <a:gd name="connsiteX763" fmla="*/ 3174674 w 7467600"/>
              <a:gd name="connsiteY763" fmla="*/ 919759 h 6858000"/>
              <a:gd name="connsiteX764" fmla="*/ 3042978 w 7467600"/>
              <a:gd name="connsiteY764" fmla="*/ 1054894 h 6858000"/>
              <a:gd name="connsiteX765" fmla="*/ 2968914 w 7467600"/>
              <a:gd name="connsiteY765" fmla="*/ 1133756 h 6858000"/>
              <a:gd name="connsiteX766" fmla="*/ 3103823 w 7467600"/>
              <a:gd name="connsiteY766" fmla="*/ 1026814 h 6858000"/>
              <a:gd name="connsiteX767" fmla="*/ 3607114 w 7467600"/>
              <a:gd name="connsiteY767" fmla="*/ 467441 h 6858000"/>
              <a:gd name="connsiteX768" fmla="*/ 3744487 w 7467600"/>
              <a:gd name="connsiteY768" fmla="*/ 383136 h 6858000"/>
              <a:gd name="connsiteX769" fmla="*/ 3970213 w 7467600"/>
              <a:gd name="connsiteY769" fmla="*/ 995559 h 6858000"/>
              <a:gd name="connsiteX770" fmla="*/ 3744487 w 7467600"/>
              <a:gd name="connsiteY770" fmla="*/ 383136 h 6858000"/>
              <a:gd name="connsiteX771" fmla="*/ 3624562 w 7467600"/>
              <a:gd name="connsiteY771" fmla="*/ 367041 h 6858000"/>
              <a:gd name="connsiteX772" fmla="*/ 3489712 w 7467600"/>
              <a:gd name="connsiteY772" fmla="*/ 485386 h 6858000"/>
              <a:gd name="connsiteX773" fmla="*/ 3182994 w 7467600"/>
              <a:gd name="connsiteY773" fmla="*/ 828265 h 6858000"/>
              <a:gd name="connsiteX774" fmla="*/ 2892114 w 7467600"/>
              <a:gd name="connsiteY774" fmla="*/ 1172635 h 6858000"/>
              <a:gd name="connsiteX775" fmla="*/ 3021459 w 7467600"/>
              <a:gd name="connsiteY775" fmla="*/ 1035385 h 6858000"/>
              <a:gd name="connsiteX776" fmla="*/ 3153873 w 7467600"/>
              <a:gd name="connsiteY776" fmla="*/ 898971 h 6858000"/>
              <a:gd name="connsiteX777" fmla="*/ 3276511 w 7467600"/>
              <a:gd name="connsiteY777" fmla="*/ 786423 h 6858000"/>
              <a:gd name="connsiteX778" fmla="*/ 3584154 w 7467600"/>
              <a:gd name="connsiteY778" fmla="*/ 448218 h 6858000"/>
              <a:gd name="connsiteX779" fmla="*/ 3624562 w 7467600"/>
              <a:gd name="connsiteY779" fmla="*/ 367041 h 6858000"/>
              <a:gd name="connsiteX780" fmla="*/ 3766672 w 7467600"/>
              <a:gd name="connsiteY780" fmla="*/ 359429 h 6858000"/>
              <a:gd name="connsiteX781" fmla="*/ 3996338 w 7467600"/>
              <a:gd name="connsiteY781" fmla="*/ 968237 h 6858000"/>
              <a:gd name="connsiteX782" fmla="*/ 3766672 w 7467600"/>
              <a:gd name="connsiteY782" fmla="*/ 359429 h 6858000"/>
              <a:gd name="connsiteX783" fmla="*/ 5805386 w 7467600"/>
              <a:gd name="connsiteY783" fmla="*/ 239240 h 6858000"/>
              <a:gd name="connsiteX784" fmla="*/ 5736947 w 7467600"/>
              <a:gd name="connsiteY784" fmla="*/ 261367 h 6858000"/>
              <a:gd name="connsiteX785" fmla="*/ 5427012 w 7467600"/>
              <a:gd name="connsiteY785" fmla="*/ 311272 h 6858000"/>
              <a:gd name="connsiteX786" fmla="*/ 5147818 w 7467600"/>
              <a:gd name="connsiteY786" fmla="*/ 322112 h 6858000"/>
              <a:gd name="connsiteX787" fmla="*/ 5060854 w 7467600"/>
              <a:gd name="connsiteY787" fmla="*/ 311882 h 6858000"/>
              <a:gd name="connsiteX788" fmla="*/ 4945989 w 7467600"/>
              <a:gd name="connsiteY788" fmla="*/ 300516 h 6858000"/>
              <a:gd name="connsiteX789" fmla="*/ 5410479 w 7467600"/>
              <a:gd name="connsiteY789" fmla="*/ 348434 h 6858000"/>
              <a:gd name="connsiteX790" fmla="*/ 5805386 w 7467600"/>
              <a:gd name="connsiteY790" fmla="*/ 239240 h 6858000"/>
              <a:gd name="connsiteX791" fmla="*/ 5905192 w 7467600"/>
              <a:gd name="connsiteY791" fmla="*/ 163079 h 6858000"/>
              <a:gd name="connsiteX792" fmla="*/ 5865655 w 7467600"/>
              <a:gd name="connsiteY792" fmla="*/ 171901 h 6858000"/>
              <a:gd name="connsiteX793" fmla="*/ 5259740 w 7467600"/>
              <a:gd name="connsiteY793" fmla="*/ 257013 h 6858000"/>
              <a:gd name="connsiteX794" fmla="*/ 5208466 w 7467600"/>
              <a:gd name="connsiteY794" fmla="*/ 257550 h 6858000"/>
              <a:gd name="connsiteX795" fmla="*/ 4980204 w 7467600"/>
              <a:gd name="connsiteY795" fmla="*/ 271903 h 6858000"/>
              <a:gd name="connsiteX796" fmla="*/ 5068068 w 7467600"/>
              <a:gd name="connsiteY796" fmla="*/ 282244 h 6858000"/>
              <a:gd name="connsiteX797" fmla="*/ 5153231 w 7467600"/>
              <a:gd name="connsiteY797" fmla="*/ 292240 h 6858000"/>
              <a:gd name="connsiteX798" fmla="*/ 5426491 w 7467600"/>
              <a:gd name="connsiteY798" fmla="*/ 281128 h 6858000"/>
              <a:gd name="connsiteX799" fmla="*/ 5731212 w 7467600"/>
              <a:gd name="connsiteY799" fmla="*/ 231951 h 6858000"/>
              <a:gd name="connsiteX800" fmla="*/ 5905192 w 7467600"/>
              <a:gd name="connsiteY800" fmla="*/ 163079 h 6858000"/>
              <a:gd name="connsiteX801" fmla="*/ 5944437 w 7467600"/>
              <a:gd name="connsiteY801" fmla="*/ 113829 h 6858000"/>
              <a:gd name="connsiteX802" fmla="*/ 5825032 w 7467600"/>
              <a:gd name="connsiteY802" fmla="*/ 146405 h 6858000"/>
              <a:gd name="connsiteX803" fmla="*/ 4955599 w 7467600"/>
              <a:gd name="connsiteY803" fmla="*/ 247008 h 6858000"/>
              <a:gd name="connsiteX804" fmla="*/ 5210104 w 7467600"/>
              <a:gd name="connsiteY804" fmla="*/ 228123 h 6858000"/>
              <a:gd name="connsiteX805" fmla="*/ 5261015 w 7467600"/>
              <a:gd name="connsiteY805" fmla="*/ 227087 h 6858000"/>
              <a:gd name="connsiteX806" fmla="*/ 5861181 w 7467600"/>
              <a:gd name="connsiteY806" fmla="*/ 143093 h 6858000"/>
              <a:gd name="connsiteX807" fmla="*/ 5961252 w 7467600"/>
              <a:gd name="connsiteY807" fmla="*/ 114820 h 6858000"/>
              <a:gd name="connsiteX808" fmla="*/ 5944437 w 7467600"/>
              <a:gd name="connsiteY808" fmla="*/ 113829 h 6858000"/>
              <a:gd name="connsiteX809" fmla="*/ 3882765 w 7467600"/>
              <a:gd name="connsiteY809" fmla="*/ 0 h 6858000"/>
              <a:gd name="connsiteX810" fmla="*/ 3995099 w 7467600"/>
              <a:gd name="connsiteY810" fmla="*/ 0 h 6858000"/>
              <a:gd name="connsiteX811" fmla="*/ 4163818 w 7467600"/>
              <a:gd name="connsiteY811" fmla="*/ 234104 h 6858000"/>
              <a:gd name="connsiteX812" fmla="*/ 4172099 w 7467600"/>
              <a:gd name="connsiteY812" fmla="*/ 234207 h 6858000"/>
              <a:gd name="connsiteX813" fmla="*/ 4784282 w 7467600"/>
              <a:gd name="connsiteY813" fmla="*/ 276561 h 6858000"/>
              <a:gd name="connsiteX814" fmla="*/ 4801687 w 7467600"/>
              <a:gd name="connsiteY814" fmla="*/ 267764 h 6858000"/>
              <a:gd name="connsiteX815" fmla="*/ 6082788 w 7467600"/>
              <a:gd name="connsiteY815" fmla="*/ 64119 h 6858000"/>
              <a:gd name="connsiteX816" fmla="*/ 6099442 w 7467600"/>
              <a:gd name="connsiteY816" fmla="*/ 82568 h 6858000"/>
              <a:gd name="connsiteX817" fmla="*/ 4804137 w 7467600"/>
              <a:gd name="connsiteY817" fmla="*/ 320931 h 6858000"/>
              <a:gd name="connsiteX818" fmla="*/ 4227047 w 7467600"/>
              <a:gd name="connsiteY818" fmla="*/ 313415 h 6858000"/>
              <a:gd name="connsiteX819" fmla="*/ 4346041 w 7467600"/>
              <a:gd name="connsiteY819" fmla="*/ 456086 h 6858000"/>
              <a:gd name="connsiteX820" fmla="*/ 4870967 w 7467600"/>
              <a:gd name="connsiteY820" fmla="*/ 963061 h 6858000"/>
              <a:gd name="connsiteX821" fmla="*/ 4889647 w 7467600"/>
              <a:gd name="connsiteY821" fmla="*/ 957147 h 6858000"/>
              <a:gd name="connsiteX822" fmla="*/ 5422504 w 7467600"/>
              <a:gd name="connsiteY822" fmla="*/ 805191 h 6858000"/>
              <a:gd name="connsiteX823" fmla="*/ 6087656 w 7467600"/>
              <a:gd name="connsiteY823" fmla="*/ 826703 h 6858000"/>
              <a:gd name="connsiteX824" fmla="*/ 6058717 w 7467600"/>
              <a:gd name="connsiteY824" fmla="*/ 865992 h 6858000"/>
              <a:gd name="connsiteX825" fmla="*/ 4974153 w 7467600"/>
              <a:gd name="connsiteY825" fmla="*/ 1045456 h 6858000"/>
              <a:gd name="connsiteX826" fmla="*/ 5627835 w 7467600"/>
              <a:gd name="connsiteY826" fmla="*/ 1472077 h 6858000"/>
              <a:gd name="connsiteX827" fmla="*/ 5629817 w 7467600"/>
              <a:gd name="connsiteY827" fmla="*/ 1471412 h 6858000"/>
              <a:gd name="connsiteX828" fmla="*/ 5634124 w 7467600"/>
              <a:gd name="connsiteY828" fmla="*/ 1470572 h 6858000"/>
              <a:gd name="connsiteX829" fmla="*/ 5755832 w 7467600"/>
              <a:gd name="connsiteY829" fmla="*/ 1383886 h 6858000"/>
              <a:gd name="connsiteX830" fmla="*/ 6014186 w 7467600"/>
              <a:gd name="connsiteY830" fmla="*/ 1279799 h 6858000"/>
              <a:gd name="connsiteX831" fmla="*/ 6901619 w 7467600"/>
              <a:gd name="connsiteY831" fmla="*/ 1047874 h 6858000"/>
              <a:gd name="connsiteX832" fmla="*/ 6931566 w 7467600"/>
              <a:gd name="connsiteY832" fmla="*/ 1062034 h 6858000"/>
              <a:gd name="connsiteX833" fmla="*/ 5790982 w 7467600"/>
              <a:gd name="connsiteY833" fmla="*/ 1561380 h 6858000"/>
              <a:gd name="connsiteX834" fmla="*/ 6188971 w 7467600"/>
              <a:gd name="connsiteY834" fmla="*/ 1755168 h 6858000"/>
              <a:gd name="connsiteX835" fmla="*/ 6202446 w 7467600"/>
              <a:gd name="connsiteY835" fmla="*/ 1752268 h 6858000"/>
              <a:gd name="connsiteX836" fmla="*/ 7179560 w 7467600"/>
              <a:gd name="connsiteY836" fmla="*/ 1467551 h 6858000"/>
              <a:gd name="connsiteX837" fmla="*/ 7158730 w 7467600"/>
              <a:gd name="connsiteY837" fmla="*/ 1507835 h 6858000"/>
              <a:gd name="connsiteX838" fmla="*/ 6326959 w 7467600"/>
              <a:gd name="connsiteY838" fmla="*/ 1817686 h 6858000"/>
              <a:gd name="connsiteX839" fmla="*/ 6537433 w 7467600"/>
              <a:gd name="connsiteY839" fmla="*/ 1907790 h 6858000"/>
              <a:gd name="connsiteX840" fmla="*/ 6550221 w 7467600"/>
              <a:gd name="connsiteY840" fmla="*/ 1910729 h 6858000"/>
              <a:gd name="connsiteX841" fmla="*/ 6964438 w 7467600"/>
              <a:gd name="connsiteY841" fmla="*/ 2209505 h 6858000"/>
              <a:gd name="connsiteX842" fmla="*/ 7367862 w 7467600"/>
              <a:gd name="connsiteY842" fmla="*/ 2806833 h 6858000"/>
              <a:gd name="connsiteX843" fmla="*/ 7364329 w 7467600"/>
              <a:gd name="connsiteY843" fmla="*/ 2826907 h 6858000"/>
              <a:gd name="connsiteX844" fmla="*/ 7290545 w 7467600"/>
              <a:gd name="connsiteY844" fmla="*/ 2850663 h 6858000"/>
              <a:gd name="connsiteX845" fmla="*/ 6472036 w 7467600"/>
              <a:gd name="connsiteY845" fmla="*/ 1959003 h 6858000"/>
              <a:gd name="connsiteX846" fmla="*/ 5792897 w 7467600"/>
              <a:gd name="connsiteY846" fmla="*/ 1647747 h 6858000"/>
              <a:gd name="connsiteX847" fmla="*/ 5842751 w 7467600"/>
              <a:gd name="connsiteY847" fmla="*/ 1816112 h 6858000"/>
              <a:gd name="connsiteX848" fmla="*/ 5847424 w 7467600"/>
              <a:gd name="connsiteY848" fmla="*/ 1815776 h 6858000"/>
              <a:gd name="connsiteX849" fmla="*/ 6399821 w 7467600"/>
              <a:gd name="connsiteY849" fmla="*/ 2344799 h 6858000"/>
              <a:gd name="connsiteX850" fmla="*/ 6323232 w 7467600"/>
              <a:gd name="connsiteY850" fmla="*/ 2389634 h 6858000"/>
              <a:gd name="connsiteX851" fmla="*/ 5942958 w 7467600"/>
              <a:gd name="connsiteY851" fmla="*/ 2077708 h 6858000"/>
              <a:gd name="connsiteX852" fmla="*/ 5921559 w 7467600"/>
              <a:gd name="connsiteY852" fmla="*/ 2378596 h 6858000"/>
              <a:gd name="connsiteX853" fmla="*/ 5817651 w 7467600"/>
              <a:gd name="connsiteY853" fmla="*/ 3023919 h 6858000"/>
              <a:gd name="connsiteX854" fmla="*/ 5729634 w 7467600"/>
              <a:gd name="connsiteY854" fmla="*/ 3051849 h 6858000"/>
              <a:gd name="connsiteX855" fmla="*/ 5611018 w 7467600"/>
              <a:gd name="connsiteY855" fmla="*/ 2316769 h 6858000"/>
              <a:gd name="connsiteX856" fmla="*/ 5687608 w 7467600"/>
              <a:gd name="connsiteY856" fmla="*/ 2039972 h 6858000"/>
              <a:gd name="connsiteX857" fmla="*/ 5657554 w 7467600"/>
              <a:gd name="connsiteY857" fmla="*/ 1576445 h 6858000"/>
              <a:gd name="connsiteX858" fmla="*/ 5150475 w 7467600"/>
              <a:gd name="connsiteY858" fmla="*/ 1274012 h 6858000"/>
              <a:gd name="connsiteX859" fmla="*/ 5349142 w 7467600"/>
              <a:gd name="connsiteY859" fmla="*/ 2204405 h 6858000"/>
              <a:gd name="connsiteX860" fmla="*/ 5262214 w 7467600"/>
              <a:gd name="connsiteY860" fmla="*/ 2233836 h 6858000"/>
              <a:gd name="connsiteX861" fmla="*/ 4981539 w 7467600"/>
              <a:gd name="connsiteY861" fmla="*/ 1542201 h 6858000"/>
              <a:gd name="connsiteX862" fmla="*/ 4958461 w 7467600"/>
              <a:gd name="connsiteY862" fmla="*/ 1136957 h 6858000"/>
              <a:gd name="connsiteX863" fmla="*/ 4655015 w 7467600"/>
              <a:gd name="connsiteY863" fmla="*/ 891426 h 6858000"/>
              <a:gd name="connsiteX864" fmla="*/ 4348002 w 7467600"/>
              <a:gd name="connsiteY864" fmla="*/ 2205895 h 6858000"/>
              <a:gd name="connsiteX865" fmla="*/ 4262250 w 7467600"/>
              <a:gd name="connsiteY865" fmla="*/ 2219972 h 6858000"/>
              <a:gd name="connsiteX866" fmla="*/ 4550611 w 7467600"/>
              <a:gd name="connsiteY866" fmla="*/ 817540 h 6858000"/>
              <a:gd name="connsiteX867" fmla="*/ 4564418 w 7467600"/>
              <a:gd name="connsiteY867" fmla="*/ 808293 h 6858000"/>
              <a:gd name="connsiteX868" fmla="*/ 4266388 w 7467600"/>
              <a:gd name="connsiteY868" fmla="*/ 500083 h 6858000"/>
              <a:gd name="connsiteX869" fmla="*/ 4032842 w 7467600"/>
              <a:gd name="connsiteY869" fmla="*/ 211809 h 6858000"/>
              <a:gd name="connsiteX870" fmla="*/ 3882765 w 7467600"/>
              <a:gd name="connsiteY870" fmla="*/ 0 h 6858000"/>
              <a:gd name="connsiteX871" fmla="*/ 3721337 w 7467600"/>
              <a:gd name="connsiteY871" fmla="*/ 0 h 6858000"/>
              <a:gd name="connsiteX872" fmla="*/ 3797544 w 7467600"/>
              <a:gd name="connsiteY872" fmla="*/ 0 h 6858000"/>
              <a:gd name="connsiteX873" fmla="*/ 3775734 w 7467600"/>
              <a:gd name="connsiteY873" fmla="*/ 95131 h 6858000"/>
              <a:gd name="connsiteX874" fmla="*/ 3724807 w 7467600"/>
              <a:gd name="connsiteY874" fmla="*/ 272257 h 6858000"/>
              <a:gd name="connsiteX875" fmla="*/ 3726844 w 7467600"/>
              <a:gd name="connsiteY875" fmla="*/ 282988 h 6858000"/>
              <a:gd name="connsiteX876" fmla="*/ 3742664 w 7467600"/>
              <a:gd name="connsiteY876" fmla="*/ 279918 h 6858000"/>
              <a:gd name="connsiteX877" fmla="*/ 4103910 w 7467600"/>
              <a:gd name="connsiteY877" fmla="*/ 1161917 h 6858000"/>
              <a:gd name="connsiteX878" fmla="*/ 4020269 w 7467600"/>
              <a:gd name="connsiteY878" fmla="*/ 1200406 h 6858000"/>
              <a:gd name="connsiteX879" fmla="*/ 3674882 w 7467600"/>
              <a:gd name="connsiteY879" fmla="*/ 488524 h 6858000"/>
              <a:gd name="connsiteX880" fmla="*/ 3132682 w 7467600"/>
              <a:gd name="connsiteY880" fmla="*/ 1072284 h 6858000"/>
              <a:gd name="connsiteX881" fmla="*/ 2716346 w 7467600"/>
              <a:gd name="connsiteY881" fmla="*/ 1276376 h 6858000"/>
              <a:gd name="connsiteX882" fmla="*/ 2716772 w 7467600"/>
              <a:gd name="connsiteY882" fmla="*/ 1255462 h 6858000"/>
              <a:gd name="connsiteX883" fmla="*/ 3471096 w 7467600"/>
              <a:gd name="connsiteY883" fmla="*/ 437072 h 6858000"/>
              <a:gd name="connsiteX884" fmla="*/ 3639057 w 7467600"/>
              <a:gd name="connsiteY884" fmla="*/ 286334 h 6858000"/>
              <a:gd name="connsiteX885" fmla="*/ 3640309 w 7467600"/>
              <a:gd name="connsiteY885" fmla="*/ 284664 h 6858000"/>
              <a:gd name="connsiteX886" fmla="*/ 3646022 w 7467600"/>
              <a:gd name="connsiteY886" fmla="*/ 276711 h 6858000"/>
              <a:gd name="connsiteX887" fmla="*/ 3707943 w 7467600"/>
              <a:gd name="connsiteY887" fmla="*/ 65958 h 6858000"/>
              <a:gd name="connsiteX888" fmla="*/ 3721337 w 7467600"/>
              <a:gd name="connsiteY888" fmla="*/ 0 h 6858000"/>
              <a:gd name="connsiteX889" fmla="*/ 2867960 w 7467600"/>
              <a:gd name="connsiteY889" fmla="*/ 0 h 6858000"/>
              <a:gd name="connsiteX890" fmla="*/ 2926351 w 7467600"/>
              <a:gd name="connsiteY890" fmla="*/ 0 h 6858000"/>
              <a:gd name="connsiteX891" fmla="*/ 2902823 w 7467600"/>
              <a:gd name="connsiteY891" fmla="*/ 262929 h 6858000"/>
              <a:gd name="connsiteX892" fmla="*/ 2940663 w 7467600"/>
              <a:gd name="connsiteY892" fmla="*/ 140884 h 6858000"/>
              <a:gd name="connsiteX893" fmla="*/ 2947039 w 7467600"/>
              <a:gd name="connsiteY893" fmla="*/ 122524 h 6858000"/>
              <a:gd name="connsiteX894" fmla="*/ 2984316 w 7467600"/>
              <a:gd name="connsiteY894" fmla="*/ 0 h 6858000"/>
              <a:gd name="connsiteX895" fmla="*/ 3016114 w 7467600"/>
              <a:gd name="connsiteY895" fmla="*/ 0 h 6858000"/>
              <a:gd name="connsiteX896" fmla="*/ 2979949 w 7467600"/>
              <a:gd name="connsiteY896" fmla="*/ 119274 h 6858000"/>
              <a:gd name="connsiteX897" fmla="*/ 3023879 w 7467600"/>
              <a:gd name="connsiteY897" fmla="*/ 0 h 6858000"/>
              <a:gd name="connsiteX898" fmla="*/ 3105400 w 7467600"/>
              <a:gd name="connsiteY898" fmla="*/ 0 h 6858000"/>
              <a:gd name="connsiteX899" fmla="*/ 3094669 w 7467600"/>
              <a:gd name="connsiteY899" fmla="*/ 30308 h 6858000"/>
              <a:gd name="connsiteX900" fmla="*/ 2901945 w 7467600"/>
              <a:gd name="connsiteY900" fmla="*/ 466538 h 6858000"/>
              <a:gd name="connsiteX901" fmla="*/ 2815209 w 7467600"/>
              <a:gd name="connsiteY901" fmla="*/ 497361 h 6858000"/>
              <a:gd name="connsiteX902" fmla="*/ 2844845 w 7467600"/>
              <a:gd name="connsiteY902" fmla="*/ 127638 h 6858000"/>
              <a:gd name="connsiteX903" fmla="*/ 2867960 w 7467600"/>
              <a:gd name="connsiteY903" fmla="*/ 0 h 6858000"/>
              <a:gd name="connsiteX904" fmla="*/ 1057230 w 7467600"/>
              <a:gd name="connsiteY904" fmla="*/ 0 h 6858000"/>
              <a:gd name="connsiteX905" fmla="*/ 1111003 w 7467600"/>
              <a:gd name="connsiteY905" fmla="*/ 0 h 6858000"/>
              <a:gd name="connsiteX906" fmla="*/ 1125553 w 7467600"/>
              <a:gd name="connsiteY906" fmla="*/ 52588 h 6858000"/>
              <a:gd name="connsiteX907" fmla="*/ 1304276 w 7467600"/>
              <a:gd name="connsiteY907" fmla="*/ 476275 h 6858000"/>
              <a:gd name="connsiteX908" fmla="*/ 1492066 w 7467600"/>
              <a:gd name="connsiteY908" fmla="*/ 886333 h 6858000"/>
              <a:gd name="connsiteX909" fmla="*/ 1423698 w 7467600"/>
              <a:gd name="connsiteY909" fmla="*/ 710817 h 6858000"/>
              <a:gd name="connsiteX910" fmla="*/ 1357609 w 7467600"/>
              <a:gd name="connsiteY910" fmla="*/ 532892 h 6858000"/>
              <a:gd name="connsiteX911" fmla="*/ 1309550 w 7467600"/>
              <a:gd name="connsiteY911" fmla="*/ 374031 h 6858000"/>
              <a:gd name="connsiteX912" fmla="*/ 1193673 w 7467600"/>
              <a:gd name="connsiteY912" fmla="*/ 49533 h 6858000"/>
              <a:gd name="connsiteX913" fmla="*/ 1164391 w 7467600"/>
              <a:gd name="connsiteY913" fmla="*/ 0 h 6858000"/>
              <a:gd name="connsiteX914" fmla="*/ 1200666 w 7467600"/>
              <a:gd name="connsiteY914" fmla="*/ 0 h 6858000"/>
              <a:gd name="connsiteX915" fmla="*/ 1223408 w 7467600"/>
              <a:gd name="connsiteY915" fmla="*/ 38996 h 6858000"/>
              <a:gd name="connsiteX916" fmla="*/ 1339635 w 7467600"/>
              <a:gd name="connsiteY916" fmla="*/ 365517 h 6858000"/>
              <a:gd name="connsiteX917" fmla="*/ 1387469 w 7467600"/>
              <a:gd name="connsiteY917" fmla="*/ 523079 h 6858000"/>
              <a:gd name="connsiteX918" fmla="*/ 1452685 w 7467600"/>
              <a:gd name="connsiteY918" fmla="*/ 699806 h 6858000"/>
              <a:gd name="connsiteX919" fmla="*/ 1492092 w 7467600"/>
              <a:gd name="connsiteY919" fmla="*/ 800424 h 6858000"/>
              <a:gd name="connsiteX920" fmla="*/ 1455302 w 7467600"/>
              <a:gd name="connsiteY920" fmla="*/ 632913 h 6858000"/>
              <a:gd name="connsiteX921" fmla="*/ 1222336 w 7467600"/>
              <a:gd name="connsiteY921" fmla="*/ 9480 h 6858000"/>
              <a:gd name="connsiteX922" fmla="*/ 1214634 w 7467600"/>
              <a:gd name="connsiteY922" fmla="*/ 0 h 6858000"/>
              <a:gd name="connsiteX923" fmla="*/ 1289827 w 7467600"/>
              <a:gd name="connsiteY923" fmla="*/ 0 h 6858000"/>
              <a:gd name="connsiteX924" fmla="*/ 1321076 w 7467600"/>
              <a:gd name="connsiteY924" fmla="*/ 59722 h 6858000"/>
              <a:gd name="connsiteX925" fmla="*/ 1512579 w 7467600"/>
              <a:gd name="connsiteY925" fmla="*/ 626441 h 6858000"/>
              <a:gd name="connsiteX926" fmla="*/ 1506076 w 7467600"/>
              <a:gd name="connsiteY926" fmla="*/ 1089289 h 6858000"/>
              <a:gd name="connsiteX927" fmla="*/ 1486346 w 7467600"/>
              <a:gd name="connsiteY927" fmla="*/ 1079919 h 6858000"/>
              <a:gd name="connsiteX928" fmla="*/ 1070511 w 7467600"/>
              <a:gd name="connsiteY928" fmla="*/ 48609 h 6858000"/>
              <a:gd name="connsiteX929" fmla="*/ 1057230 w 7467600"/>
              <a:gd name="connsiteY929" fmla="*/ 0 h 6858000"/>
              <a:gd name="connsiteX930" fmla="*/ 43151 w 7467600"/>
              <a:gd name="connsiteY930" fmla="*/ 0 h 6858000"/>
              <a:gd name="connsiteX931" fmla="*/ 95283 w 7467600"/>
              <a:gd name="connsiteY931" fmla="*/ 0 h 6858000"/>
              <a:gd name="connsiteX932" fmla="*/ 300708 w 7467600"/>
              <a:gd name="connsiteY932" fmla="*/ 154571 h 6858000"/>
              <a:gd name="connsiteX933" fmla="*/ 530414 w 7467600"/>
              <a:gd name="connsiteY933" fmla="*/ 354673 h 6858000"/>
              <a:gd name="connsiteX934" fmla="*/ 333785 w 7467600"/>
              <a:gd name="connsiteY934" fmla="*/ 161564 h 6858000"/>
              <a:gd name="connsiteX935" fmla="*/ 147005 w 7467600"/>
              <a:gd name="connsiteY935" fmla="*/ 0 h 6858000"/>
              <a:gd name="connsiteX936" fmla="*/ 272509 w 7467600"/>
              <a:gd name="connsiteY936" fmla="*/ 0 h 6858000"/>
              <a:gd name="connsiteX937" fmla="*/ 326276 w 7467600"/>
              <a:gd name="connsiteY937" fmla="*/ 45847 h 6858000"/>
              <a:gd name="connsiteX938" fmla="*/ 823759 w 7467600"/>
              <a:gd name="connsiteY938" fmla="*/ 574145 h 6858000"/>
              <a:gd name="connsiteX939" fmla="*/ 811254 w 7467600"/>
              <a:gd name="connsiteY939" fmla="*/ 665546 h 6858000"/>
              <a:gd name="connsiteX940" fmla="*/ 154042 w 7467600"/>
              <a:gd name="connsiteY940" fmla="*/ 261522 h 6858000"/>
              <a:gd name="connsiteX941" fmla="*/ 13550 w 7467600"/>
              <a:gd name="connsiteY941" fmla="*/ 158423 h 6858000"/>
              <a:gd name="connsiteX942" fmla="*/ 0 w 7467600"/>
              <a:gd name="connsiteY942" fmla="*/ 146618 h 6858000"/>
              <a:gd name="connsiteX943" fmla="*/ 0 w 7467600"/>
              <a:gd name="connsiteY943" fmla="*/ 59161 h 6858000"/>
              <a:gd name="connsiteX944" fmla="*/ 45427 w 7467600"/>
              <a:gd name="connsiteY944" fmla="*/ 101078 h 6858000"/>
              <a:gd name="connsiteX945" fmla="*/ 630103 w 7467600"/>
              <a:gd name="connsiteY945" fmla="*/ 485885 h 6858000"/>
              <a:gd name="connsiteX946" fmla="*/ 532040 w 7467600"/>
              <a:gd name="connsiteY946" fmla="*/ 399359 h 6858000"/>
              <a:gd name="connsiteX947" fmla="*/ 517618 w 7467600"/>
              <a:gd name="connsiteY947" fmla="*/ 385726 h 6858000"/>
              <a:gd name="connsiteX948" fmla="*/ 285074 w 7467600"/>
              <a:gd name="connsiteY948" fmla="*/ 182755 h 6858000"/>
              <a:gd name="connsiteX949" fmla="*/ 43151 w 7467600"/>
              <a:gd name="connsiteY949"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467600 w 7467600"/>
              <a:gd name="connsiteY4" fmla="*/ 6805948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467600 w 7467600"/>
              <a:gd name="connsiteY16" fmla="*/ 6805948 h 6858000"/>
              <a:gd name="connsiteX17" fmla="*/ 1019354 w 7467600"/>
              <a:gd name="connsiteY17" fmla="*/ 6315006 h 6858000"/>
              <a:gd name="connsiteX18" fmla="*/ 441046 w 7467600"/>
              <a:gd name="connsiteY18" fmla="*/ 6691153 h 6858000"/>
              <a:gd name="connsiteX19" fmla="*/ 1019354 w 7467600"/>
              <a:gd name="connsiteY19" fmla="*/ 6315006 h 6858000"/>
              <a:gd name="connsiteX20" fmla="*/ 991680 w 7467600"/>
              <a:gd name="connsiteY20" fmla="*/ 6298413 h 6858000"/>
              <a:gd name="connsiteX21" fmla="*/ 409060 w 7467600"/>
              <a:gd name="connsiteY21" fmla="*/ 6671470 h 6858000"/>
              <a:gd name="connsiteX22" fmla="*/ 991680 w 7467600"/>
              <a:gd name="connsiteY22" fmla="*/ 6298413 h 6858000"/>
              <a:gd name="connsiteX23" fmla="*/ 103333 w 7467600"/>
              <a:gd name="connsiteY23" fmla="*/ 5699602 h 6858000"/>
              <a:gd name="connsiteX24" fmla="*/ 233938 w 7467600"/>
              <a:gd name="connsiteY24" fmla="*/ 5809416 h 6858000"/>
              <a:gd name="connsiteX25" fmla="*/ 883580 w 7467600"/>
              <a:gd name="connsiteY25" fmla="*/ 6180710 h 6858000"/>
              <a:gd name="connsiteX26" fmla="*/ 487337 w 7467600"/>
              <a:gd name="connsiteY26" fmla="*/ 5950182 h 6858000"/>
              <a:gd name="connsiteX27" fmla="*/ 354051 w 7467600"/>
              <a:gd name="connsiteY27" fmla="*/ 5854912 h 6858000"/>
              <a:gd name="connsiteX28" fmla="*/ 195436 w 7467600"/>
              <a:gd name="connsiteY28" fmla="*/ 5755068 h 6858000"/>
              <a:gd name="connsiteX29" fmla="*/ 103333 w 7467600"/>
              <a:gd name="connsiteY29" fmla="*/ 5699602 h 6858000"/>
              <a:gd name="connsiteX30" fmla="*/ 5539432 w 7467600"/>
              <a:gd name="connsiteY30" fmla="*/ 5642928 h 6858000"/>
              <a:gd name="connsiteX31" fmla="*/ 5555462 w 7467600"/>
              <a:gd name="connsiteY31" fmla="*/ 5694454 h 6858000"/>
              <a:gd name="connsiteX32" fmla="*/ 5828270 w 7467600"/>
              <a:gd name="connsiteY32" fmla="*/ 6320663 h 6858000"/>
              <a:gd name="connsiteX33" fmla="*/ 5947416 w 7467600"/>
              <a:gd name="connsiteY33" fmla="*/ 6574846 h 6858000"/>
              <a:gd name="connsiteX34" fmla="*/ 5539432 w 7467600"/>
              <a:gd name="connsiteY34" fmla="*/ 5642928 h 6858000"/>
              <a:gd name="connsiteX35" fmla="*/ 51253 w 7467600"/>
              <a:gd name="connsiteY35" fmla="*/ 5631825 h 6858000"/>
              <a:gd name="connsiteX36" fmla="*/ 211622 w 7467600"/>
              <a:gd name="connsiteY36" fmla="*/ 5728803 h 6858000"/>
              <a:gd name="connsiteX37" fmla="*/ 371652 w 7467600"/>
              <a:gd name="connsiteY37" fmla="*/ 5829062 h 6858000"/>
              <a:gd name="connsiteX38" fmla="*/ 505903 w 7467600"/>
              <a:gd name="connsiteY38" fmla="*/ 5925221 h 6858000"/>
              <a:gd name="connsiteX39" fmla="*/ 899240 w 7467600"/>
              <a:gd name="connsiteY39" fmla="*/ 6153068 h 6858000"/>
              <a:gd name="connsiteX40" fmla="*/ 988114 w 7467600"/>
              <a:gd name="connsiteY40" fmla="*/ 6174204 h 6858000"/>
              <a:gd name="connsiteX41" fmla="*/ 845971 w 7467600"/>
              <a:gd name="connsiteY41" fmla="*/ 6067177 h 6858000"/>
              <a:gd name="connsiteX42" fmla="*/ 448057 w 7467600"/>
              <a:gd name="connsiteY42" fmla="*/ 5841376 h 6858000"/>
              <a:gd name="connsiteX43" fmla="*/ 51253 w 7467600"/>
              <a:gd name="connsiteY43" fmla="*/ 5631825 h 6858000"/>
              <a:gd name="connsiteX44" fmla="*/ 2606687 w 7467600"/>
              <a:gd name="connsiteY44" fmla="*/ 5630718 h 6858000"/>
              <a:gd name="connsiteX45" fmla="*/ 2645658 w 7467600"/>
              <a:gd name="connsiteY45" fmla="*/ 6640259 h 6858000"/>
              <a:gd name="connsiteX46" fmla="*/ 2606687 w 7467600"/>
              <a:gd name="connsiteY46" fmla="*/ 5630718 h 6858000"/>
              <a:gd name="connsiteX47" fmla="*/ 3642057 w 7467600"/>
              <a:gd name="connsiteY47" fmla="*/ 5573487 h 6858000"/>
              <a:gd name="connsiteX48" fmla="*/ 3632981 w 7467600"/>
              <a:gd name="connsiteY48" fmla="*/ 5579437 h 6858000"/>
              <a:gd name="connsiteX49" fmla="*/ 3382436 w 7467600"/>
              <a:gd name="connsiteY49" fmla="*/ 5952726 h 6858000"/>
              <a:gd name="connsiteX50" fmla="*/ 3191929 w 7467600"/>
              <a:gd name="connsiteY50" fmla="*/ 6662669 h 6858000"/>
              <a:gd name="connsiteX51" fmla="*/ 3369898 w 7467600"/>
              <a:gd name="connsiteY51" fmla="*/ 6081771 h 6858000"/>
              <a:gd name="connsiteX52" fmla="*/ 3642057 w 7467600"/>
              <a:gd name="connsiteY52" fmla="*/ 5573487 h 6858000"/>
              <a:gd name="connsiteX53" fmla="*/ 2650666 w 7467600"/>
              <a:gd name="connsiteY53" fmla="*/ 5530686 h 6858000"/>
              <a:gd name="connsiteX54" fmla="*/ 2650249 w 7467600"/>
              <a:gd name="connsiteY54" fmla="*/ 5532101 h 6858000"/>
              <a:gd name="connsiteX55" fmla="*/ 2663808 w 7467600"/>
              <a:gd name="connsiteY55" fmla="*/ 6535215 h 6858000"/>
              <a:gd name="connsiteX56" fmla="*/ 2665418 w 7467600"/>
              <a:gd name="connsiteY56" fmla="*/ 6132756 h 6858000"/>
              <a:gd name="connsiteX57" fmla="*/ 2650666 w 7467600"/>
              <a:gd name="connsiteY57" fmla="*/ 5530686 h 6858000"/>
              <a:gd name="connsiteX58" fmla="*/ 2680277 w 7467600"/>
              <a:gd name="connsiteY58" fmla="*/ 5479204 h 6858000"/>
              <a:gd name="connsiteX59" fmla="*/ 2678972 w 7467600"/>
              <a:gd name="connsiteY59" fmla="*/ 5481582 h 6858000"/>
              <a:gd name="connsiteX60" fmla="*/ 2696666 w 7467600"/>
              <a:gd name="connsiteY60" fmla="*/ 6133836 h 6858000"/>
              <a:gd name="connsiteX61" fmla="*/ 2695769 w 7467600"/>
              <a:gd name="connsiteY61" fmla="*/ 6390955 h 6858000"/>
              <a:gd name="connsiteX62" fmla="*/ 2739893 w 7467600"/>
              <a:gd name="connsiteY62" fmla="*/ 6108357 h 6858000"/>
              <a:gd name="connsiteX63" fmla="*/ 2680277 w 7467600"/>
              <a:gd name="connsiteY63" fmla="*/ 5479204 h 6858000"/>
              <a:gd name="connsiteX64" fmla="*/ 1132195 w 7467600"/>
              <a:gd name="connsiteY64" fmla="*/ 5467980 h 6858000"/>
              <a:gd name="connsiteX65" fmla="*/ 1679056 w 7467600"/>
              <a:gd name="connsiteY65" fmla="*/ 5516907 h 6858000"/>
              <a:gd name="connsiteX66" fmla="*/ 2128648 w 7467600"/>
              <a:gd name="connsiteY66" fmla="*/ 5474249 h 6858000"/>
              <a:gd name="connsiteX67" fmla="*/ 1825619 w 7467600"/>
              <a:gd name="connsiteY67" fmla="*/ 5478447 h 6858000"/>
              <a:gd name="connsiteX68" fmla="*/ 1737798 w 7467600"/>
              <a:gd name="connsiteY68" fmla="*/ 5483353 h 6858000"/>
              <a:gd name="connsiteX69" fmla="*/ 1132195 w 7467600"/>
              <a:gd name="connsiteY69" fmla="*/ 5467980 h 6858000"/>
              <a:gd name="connsiteX70" fmla="*/ 1456157 w 7467600"/>
              <a:gd name="connsiteY70" fmla="*/ 5371404 h 6858000"/>
              <a:gd name="connsiteX71" fmla="*/ 1244432 w 7467600"/>
              <a:gd name="connsiteY71" fmla="*/ 5385601 h 6858000"/>
              <a:gd name="connsiteX72" fmla="*/ 973990 w 7467600"/>
              <a:gd name="connsiteY72" fmla="*/ 5424940 h 6858000"/>
              <a:gd name="connsiteX73" fmla="*/ 1103809 w 7467600"/>
              <a:gd name="connsiteY73" fmla="*/ 5433720 h 6858000"/>
              <a:gd name="connsiteX74" fmla="*/ 1123454 w 7467600"/>
              <a:gd name="connsiteY74" fmla="*/ 5435727 h 6858000"/>
              <a:gd name="connsiteX75" fmla="*/ 1737017 w 7467600"/>
              <a:gd name="connsiteY75" fmla="*/ 5452183 h 6858000"/>
              <a:gd name="connsiteX76" fmla="*/ 1824397 w 7467600"/>
              <a:gd name="connsiteY76" fmla="*/ 5447757 h 6858000"/>
              <a:gd name="connsiteX77" fmla="*/ 2070059 w 7467600"/>
              <a:gd name="connsiteY77" fmla="*/ 5441660 h 6858000"/>
              <a:gd name="connsiteX78" fmla="*/ 1456157 w 7467600"/>
              <a:gd name="connsiteY78" fmla="*/ 5371404 h 6858000"/>
              <a:gd name="connsiteX79" fmla="*/ 4988186 w 7467600"/>
              <a:gd name="connsiteY79" fmla="*/ 5216467 h 6858000"/>
              <a:gd name="connsiteX80" fmla="*/ 4777334 w 7467600"/>
              <a:gd name="connsiteY80" fmla="*/ 5406072 h 6858000"/>
              <a:gd name="connsiteX81" fmla="*/ 4718341 w 7467600"/>
              <a:gd name="connsiteY81" fmla="*/ 5468043 h 6858000"/>
              <a:gd name="connsiteX82" fmla="*/ 4604655 w 7467600"/>
              <a:gd name="connsiteY82" fmla="*/ 5583434 h 6858000"/>
              <a:gd name="connsiteX83" fmla="*/ 4565074 w 7467600"/>
              <a:gd name="connsiteY83" fmla="*/ 5618550 h 6858000"/>
              <a:gd name="connsiteX84" fmla="*/ 4988186 w 7467600"/>
              <a:gd name="connsiteY84" fmla="*/ 5216467 h 6858000"/>
              <a:gd name="connsiteX85" fmla="*/ 4978032 w 7467600"/>
              <a:gd name="connsiteY85" fmla="*/ 5183809 h 6858000"/>
              <a:gd name="connsiteX86" fmla="*/ 4463413 w 7467600"/>
              <a:gd name="connsiteY86" fmla="*/ 5615162 h 6858000"/>
              <a:gd name="connsiteX87" fmla="*/ 4358134 w 7467600"/>
              <a:gd name="connsiteY87" fmla="*/ 5742791 h 6858000"/>
              <a:gd name="connsiteX88" fmla="*/ 4376219 w 7467600"/>
              <a:gd name="connsiteY88" fmla="*/ 5729027 h 6858000"/>
              <a:gd name="connsiteX89" fmla="*/ 4582340 w 7467600"/>
              <a:gd name="connsiteY89" fmla="*/ 5561037 h 6858000"/>
              <a:gd name="connsiteX90" fmla="*/ 4694684 w 7467600"/>
              <a:gd name="connsiteY90" fmla="*/ 5447098 h 6858000"/>
              <a:gd name="connsiteX91" fmla="*/ 4754123 w 7467600"/>
              <a:gd name="connsiteY91" fmla="*/ 5384643 h 6858000"/>
              <a:gd name="connsiteX92" fmla="*/ 4978032 w 7467600"/>
              <a:gd name="connsiteY92" fmla="*/ 5183809 h 6858000"/>
              <a:gd name="connsiteX93" fmla="*/ 1903353 w 7467600"/>
              <a:gd name="connsiteY93" fmla="*/ 5044827 h 6858000"/>
              <a:gd name="connsiteX94" fmla="*/ 1936931 w 7467600"/>
              <a:gd name="connsiteY94" fmla="*/ 5093954 h 6858000"/>
              <a:gd name="connsiteX95" fmla="*/ 2195868 w 7467600"/>
              <a:gd name="connsiteY95" fmla="*/ 5396574 h 6858000"/>
              <a:gd name="connsiteX96" fmla="*/ 2088852 w 7467600"/>
              <a:gd name="connsiteY96" fmla="*/ 5166123 h 6858000"/>
              <a:gd name="connsiteX97" fmla="*/ 1958241 w 7467600"/>
              <a:gd name="connsiteY97" fmla="*/ 5067955 h 6858000"/>
              <a:gd name="connsiteX98" fmla="*/ 1903353 w 7467600"/>
              <a:gd name="connsiteY98" fmla="*/ 5044827 h 6858000"/>
              <a:gd name="connsiteX99" fmla="*/ 1979378 w 7467600"/>
              <a:gd name="connsiteY99" fmla="*/ 4769504 h 6858000"/>
              <a:gd name="connsiteX100" fmla="*/ 2882120 w 7467600"/>
              <a:gd name="connsiteY100" fmla="*/ 5064547 h 6858000"/>
              <a:gd name="connsiteX101" fmla="*/ 2793103 w 7467600"/>
              <a:gd name="connsiteY101" fmla="*/ 5039699 h 6858000"/>
              <a:gd name="connsiteX102" fmla="*/ 2770041 w 7467600"/>
              <a:gd name="connsiteY102" fmla="*/ 5033634 h 6858000"/>
              <a:gd name="connsiteX103" fmla="*/ 1979378 w 7467600"/>
              <a:gd name="connsiteY103" fmla="*/ 4769504 h 6858000"/>
              <a:gd name="connsiteX104" fmla="*/ 1927410 w 7467600"/>
              <a:gd name="connsiteY104" fmla="*/ 4716164 h 6858000"/>
              <a:gd name="connsiteX105" fmla="*/ 1959587 w 7467600"/>
              <a:gd name="connsiteY105" fmla="*/ 4728849 h 6858000"/>
              <a:gd name="connsiteX106" fmla="*/ 2777707 w 7467600"/>
              <a:gd name="connsiteY106" fmla="*/ 5003991 h 6858000"/>
              <a:gd name="connsiteX107" fmla="*/ 2800768 w 7467600"/>
              <a:gd name="connsiteY107" fmla="*/ 5010056 h 6858000"/>
              <a:gd name="connsiteX108" fmla="*/ 2879408 w 7467600"/>
              <a:gd name="connsiteY108" fmla="*/ 5031590 h 6858000"/>
              <a:gd name="connsiteX109" fmla="*/ 2862295 w 7467600"/>
              <a:gd name="connsiteY109" fmla="*/ 5022958 h 6858000"/>
              <a:gd name="connsiteX110" fmla="*/ 2813343 w 7467600"/>
              <a:gd name="connsiteY110" fmla="*/ 4998369 h 6858000"/>
              <a:gd name="connsiteX111" fmla="*/ 2646245 w 7467600"/>
              <a:gd name="connsiteY111" fmla="*/ 4930999 h 6858000"/>
              <a:gd name="connsiteX112" fmla="*/ 1999243 w 7467600"/>
              <a:gd name="connsiteY112" fmla="*/ 4730524 h 6858000"/>
              <a:gd name="connsiteX113" fmla="*/ 1979527 w 7467600"/>
              <a:gd name="connsiteY113" fmla="*/ 4726651 h 6858000"/>
              <a:gd name="connsiteX114" fmla="*/ 1927410 w 7467600"/>
              <a:gd name="connsiteY114" fmla="*/ 4716164 h 6858000"/>
              <a:gd name="connsiteX115" fmla="*/ 1997014 w 7467600"/>
              <a:gd name="connsiteY115" fmla="*/ 4698007 h 6858000"/>
              <a:gd name="connsiteX116" fmla="*/ 2005458 w 7467600"/>
              <a:gd name="connsiteY116" fmla="*/ 4699540 h 6858000"/>
              <a:gd name="connsiteX117" fmla="*/ 2657186 w 7467600"/>
              <a:gd name="connsiteY117" fmla="*/ 4901687 h 6858000"/>
              <a:gd name="connsiteX118" fmla="*/ 2826662 w 7467600"/>
              <a:gd name="connsiteY118" fmla="*/ 4970362 h 6858000"/>
              <a:gd name="connsiteX119" fmla="*/ 2876100 w 7467600"/>
              <a:gd name="connsiteY119" fmla="*/ 4995397 h 6858000"/>
              <a:gd name="connsiteX120" fmla="*/ 3042600 w 7467600"/>
              <a:gd name="connsiteY120" fmla="*/ 5059532 h 6858000"/>
              <a:gd name="connsiteX121" fmla="*/ 1997014 w 7467600"/>
              <a:gd name="connsiteY121" fmla="*/ 4698007 h 6858000"/>
              <a:gd name="connsiteX122" fmla="*/ 2305292 w 7467600"/>
              <a:gd name="connsiteY122" fmla="*/ 4219492 h 6858000"/>
              <a:gd name="connsiteX123" fmla="*/ 3360922 w 7467600"/>
              <a:gd name="connsiteY123" fmla="*/ 4529373 h 6858000"/>
              <a:gd name="connsiteX124" fmla="*/ 3492420 w 7467600"/>
              <a:gd name="connsiteY124" fmla="*/ 4510145 h 6858000"/>
              <a:gd name="connsiteX125" fmla="*/ 3364086 w 7467600"/>
              <a:gd name="connsiteY125" fmla="*/ 4480340 h 6858000"/>
              <a:gd name="connsiteX126" fmla="*/ 3225818 w 7467600"/>
              <a:gd name="connsiteY126" fmla="*/ 4411822 h 6858000"/>
              <a:gd name="connsiteX127" fmla="*/ 3129696 w 7467600"/>
              <a:gd name="connsiteY127" fmla="*/ 4360704 h 6858000"/>
              <a:gd name="connsiteX128" fmla="*/ 2814545 w 7467600"/>
              <a:gd name="connsiteY128" fmla="*/ 4282955 h 6858000"/>
              <a:gd name="connsiteX129" fmla="*/ 2305292 w 7467600"/>
              <a:gd name="connsiteY129" fmla="*/ 4219492 h 6858000"/>
              <a:gd name="connsiteX130" fmla="*/ 2626982 w 7467600"/>
              <a:gd name="connsiteY130" fmla="*/ 4206450 h 6858000"/>
              <a:gd name="connsiteX131" fmla="*/ 2490617 w 7467600"/>
              <a:gd name="connsiteY131" fmla="*/ 4206951 h 6858000"/>
              <a:gd name="connsiteX132" fmla="*/ 2819869 w 7467600"/>
              <a:gd name="connsiteY132" fmla="*/ 4252936 h 6858000"/>
              <a:gd name="connsiteX133" fmla="*/ 3143018 w 7467600"/>
              <a:gd name="connsiteY133" fmla="*/ 4332698 h 6858000"/>
              <a:gd name="connsiteX134" fmla="*/ 3241520 w 7467600"/>
              <a:gd name="connsiteY134" fmla="*/ 4385112 h 6858000"/>
              <a:gd name="connsiteX135" fmla="*/ 3374575 w 7467600"/>
              <a:gd name="connsiteY135" fmla="*/ 4451517 h 6858000"/>
              <a:gd name="connsiteX136" fmla="*/ 3505221 w 7467600"/>
              <a:gd name="connsiteY136" fmla="*/ 4480757 h 6858000"/>
              <a:gd name="connsiteX137" fmla="*/ 2626982 w 7467600"/>
              <a:gd name="connsiteY137" fmla="*/ 4206450 h 6858000"/>
              <a:gd name="connsiteX138" fmla="*/ 1310106 w 7467600"/>
              <a:gd name="connsiteY138" fmla="*/ 3943217 h 6858000"/>
              <a:gd name="connsiteX139" fmla="*/ 854994 w 7467600"/>
              <a:gd name="connsiteY139" fmla="*/ 4399136 h 6858000"/>
              <a:gd name="connsiteX140" fmla="*/ 742462 w 7467600"/>
              <a:gd name="connsiteY140" fmla="*/ 4594648 h 6858000"/>
              <a:gd name="connsiteX141" fmla="*/ 820602 w 7467600"/>
              <a:gd name="connsiteY141" fmla="*/ 4485915 h 6858000"/>
              <a:gd name="connsiteX142" fmla="*/ 878295 w 7467600"/>
              <a:gd name="connsiteY142" fmla="*/ 4403594 h 6858000"/>
              <a:gd name="connsiteX143" fmla="*/ 1240607 w 7467600"/>
              <a:gd name="connsiteY143" fmla="*/ 4010401 h 6858000"/>
              <a:gd name="connsiteX144" fmla="*/ 1310106 w 7467600"/>
              <a:gd name="connsiteY144" fmla="*/ 3943217 h 6858000"/>
              <a:gd name="connsiteX145" fmla="*/ 1423113 w 7467600"/>
              <a:gd name="connsiteY145" fmla="*/ 3874565 h 6858000"/>
              <a:gd name="connsiteX146" fmla="*/ 1260565 w 7467600"/>
              <a:gd name="connsiteY146" fmla="*/ 4031982 h 6858000"/>
              <a:gd name="connsiteX147" fmla="*/ 901900 w 7467600"/>
              <a:gd name="connsiteY147" fmla="*/ 4421236 h 6858000"/>
              <a:gd name="connsiteX148" fmla="*/ 845044 w 7467600"/>
              <a:gd name="connsiteY148" fmla="*/ 4502436 h 6858000"/>
              <a:gd name="connsiteX149" fmla="*/ 685926 w 7467600"/>
              <a:gd name="connsiteY149" fmla="*/ 4703069 h 6858000"/>
              <a:gd name="connsiteX150" fmla="*/ 684248 w 7467600"/>
              <a:gd name="connsiteY150" fmla="*/ 4706721 h 6858000"/>
              <a:gd name="connsiteX151" fmla="*/ 1423113 w 7467600"/>
              <a:gd name="connsiteY151" fmla="*/ 3874565 h 6858000"/>
              <a:gd name="connsiteX152" fmla="*/ 3316479 w 7467600"/>
              <a:gd name="connsiteY152" fmla="*/ 3872136 h 6858000"/>
              <a:gd name="connsiteX153" fmla="*/ 3546806 w 7467600"/>
              <a:gd name="connsiteY153" fmla="*/ 4356139 h 6858000"/>
              <a:gd name="connsiteX154" fmla="*/ 3364433 w 7467600"/>
              <a:gd name="connsiteY154" fmla="*/ 3953121 h 6858000"/>
              <a:gd name="connsiteX155" fmla="*/ 3316479 w 7467600"/>
              <a:gd name="connsiteY155" fmla="*/ 3872136 h 6858000"/>
              <a:gd name="connsiteX156" fmla="*/ 3291335 w 7467600"/>
              <a:gd name="connsiteY156" fmla="*/ 3767420 h 6858000"/>
              <a:gd name="connsiteX157" fmla="*/ 3390805 w 7467600"/>
              <a:gd name="connsiteY157" fmla="*/ 3937163 h 6858000"/>
              <a:gd name="connsiteX158" fmla="*/ 3579062 w 7467600"/>
              <a:gd name="connsiteY158" fmla="*/ 4359040 h 6858000"/>
              <a:gd name="connsiteX159" fmla="*/ 3467355 w 7467600"/>
              <a:gd name="connsiteY159" fmla="*/ 3988130 h 6858000"/>
              <a:gd name="connsiteX160" fmla="*/ 3310753 w 7467600"/>
              <a:gd name="connsiteY160" fmla="*/ 3787140 h 6858000"/>
              <a:gd name="connsiteX161" fmla="*/ 3291335 w 7467600"/>
              <a:gd name="connsiteY161" fmla="*/ 3767420 h 6858000"/>
              <a:gd name="connsiteX162" fmla="*/ 1635889 w 7467600"/>
              <a:gd name="connsiteY162" fmla="*/ 3709494 h 6858000"/>
              <a:gd name="connsiteX163" fmla="*/ 1634800 w 7467600"/>
              <a:gd name="connsiteY163" fmla="*/ 3731111 h 6858000"/>
              <a:gd name="connsiteX164" fmla="*/ 1635889 w 7467600"/>
              <a:gd name="connsiteY164" fmla="*/ 3709494 h 6858000"/>
              <a:gd name="connsiteX165" fmla="*/ 1510397 w 7467600"/>
              <a:gd name="connsiteY165" fmla="*/ 3684705 h 6858000"/>
              <a:gd name="connsiteX166" fmla="*/ 1146550 w 7467600"/>
              <a:gd name="connsiteY166" fmla="*/ 3802012 h 6858000"/>
              <a:gd name="connsiteX167" fmla="*/ 698834 w 7467600"/>
              <a:gd name="connsiteY167" fmla="*/ 3952272 h 6858000"/>
              <a:gd name="connsiteX168" fmla="*/ 34256 w 7467600"/>
              <a:gd name="connsiteY168" fmla="*/ 4347603 h 6858000"/>
              <a:gd name="connsiteX169" fmla="*/ 527241 w 7467600"/>
              <a:gd name="connsiteY169" fmla="*/ 4065078 h 6858000"/>
              <a:gd name="connsiteX170" fmla="*/ 1510397 w 7467600"/>
              <a:gd name="connsiteY170" fmla="*/ 3684705 h 6858000"/>
              <a:gd name="connsiteX171" fmla="*/ 1313114 w 7467600"/>
              <a:gd name="connsiteY171" fmla="*/ 3655216 h 6858000"/>
              <a:gd name="connsiteX172" fmla="*/ 1109304 w 7467600"/>
              <a:gd name="connsiteY172" fmla="*/ 3669030 h 6858000"/>
              <a:gd name="connsiteX173" fmla="*/ 8129 w 7467600"/>
              <a:gd name="connsiteY173" fmla="*/ 4330519 h 6858000"/>
              <a:gd name="connsiteX174" fmla="*/ 687572 w 7467600"/>
              <a:gd name="connsiteY174" fmla="*/ 3925629 h 6858000"/>
              <a:gd name="connsiteX175" fmla="*/ 1138365 w 7467600"/>
              <a:gd name="connsiteY175" fmla="*/ 3774515 h 6858000"/>
              <a:gd name="connsiteX176" fmla="*/ 1505579 w 7467600"/>
              <a:gd name="connsiteY176" fmla="*/ 3655526 h 6858000"/>
              <a:gd name="connsiteX177" fmla="*/ 1313114 w 7467600"/>
              <a:gd name="connsiteY177" fmla="*/ 3655216 h 6858000"/>
              <a:gd name="connsiteX178" fmla="*/ 3655073 w 7467600"/>
              <a:gd name="connsiteY178" fmla="*/ 3650884 h 6858000"/>
              <a:gd name="connsiteX179" fmla="*/ 3989938 w 7467600"/>
              <a:gd name="connsiteY179" fmla="*/ 3991685 h 6858000"/>
              <a:gd name="connsiteX180" fmla="*/ 4393907 w 7467600"/>
              <a:gd name="connsiteY180" fmla="*/ 4261258 h 6858000"/>
              <a:gd name="connsiteX181" fmla="*/ 4648051 w 7467600"/>
              <a:gd name="connsiteY181" fmla="*/ 4374051 h 6858000"/>
              <a:gd name="connsiteX182" fmla="*/ 4383389 w 7467600"/>
              <a:gd name="connsiteY182" fmla="*/ 4184369 h 6858000"/>
              <a:gd name="connsiteX183" fmla="*/ 4165508 w 7467600"/>
              <a:gd name="connsiteY183" fmla="*/ 4035196 h 6858000"/>
              <a:gd name="connsiteX184" fmla="*/ 4068162 w 7467600"/>
              <a:gd name="connsiteY184" fmla="*/ 3953394 h 6858000"/>
              <a:gd name="connsiteX185" fmla="*/ 3981416 w 7467600"/>
              <a:gd name="connsiteY185" fmla="*/ 3880482 h 6858000"/>
              <a:gd name="connsiteX186" fmla="*/ 3800147 w 7467600"/>
              <a:gd name="connsiteY186" fmla="*/ 3749872 h 6858000"/>
              <a:gd name="connsiteX187" fmla="*/ 3655073 w 7467600"/>
              <a:gd name="connsiteY187" fmla="*/ 3650884 h 6858000"/>
              <a:gd name="connsiteX188" fmla="*/ 3670252 w 7467600"/>
              <a:gd name="connsiteY188" fmla="*/ 3622798 h 6858000"/>
              <a:gd name="connsiteX189" fmla="*/ 3817258 w 7467600"/>
              <a:gd name="connsiteY189" fmla="*/ 3723577 h 6858000"/>
              <a:gd name="connsiteX190" fmla="*/ 4000461 w 7467600"/>
              <a:gd name="connsiteY190" fmla="*/ 3855966 h 6858000"/>
              <a:gd name="connsiteX191" fmla="*/ 4088180 w 7467600"/>
              <a:gd name="connsiteY191" fmla="*/ 3929774 h 6858000"/>
              <a:gd name="connsiteX192" fmla="*/ 4184555 w 7467600"/>
              <a:gd name="connsiteY192" fmla="*/ 4010683 h 6858000"/>
              <a:gd name="connsiteX193" fmla="*/ 4399563 w 7467600"/>
              <a:gd name="connsiteY193" fmla="*/ 4158106 h 6858000"/>
              <a:gd name="connsiteX194" fmla="*/ 4684469 w 7467600"/>
              <a:gd name="connsiteY194" fmla="*/ 4364680 h 6858000"/>
              <a:gd name="connsiteX195" fmla="*/ 4690271 w 7467600"/>
              <a:gd name="connsiteY195" fmla="*/ 4370034 h 6858000"/>
              <a:gd name="connsiteX196" fmla="*/ 4136093 w 7467600"/>
              <a:gd name="connsiteY196" fmla="*/ 3858466 h 6858000"/>
              <a:gd name="connsiteX197" fmla="*/ 3670252 w 7467600"/>
              <a:gd name="connsiteY197" fmla="*/ 3622798 h 6858000"/>
              <a:gd name="connsiteX198" fmla="*/ 4440129 w 7467600"/>
              <a:gd name="connsiteY198" fmla="*/ 3448571 h 6858000"/>
              <a:gd name="connsiteX199" fmla="*/ 4856525 w 7467600"/>
              <a:gd name="connsiteY199" fmla="*/ 3915351 h 6858000"/>
              <a:gd name="connsiteX200" fmla="*/ 5059055 w 7467600"/>
              <a:gd name="connsiteY200" fmla="*/ 4108918 h 6858000"/>
              <a:gd name="connsiteX201" fmla="*/ 5290070 w 7467600"/>
              <a:gd name="connsiteY201" fmla="*/ 4263619 h 6858000"/>
              <a:gd name="connsiteX202" fmla="*/ 4834991 w 7467600"/>
              <a:gd name="connsiteY202" fmla="*/ 3830985 h 6858000"/>
              <a:gd name="connsiteX203" fmla="*/ 4440129 w 7467600"/>
              <a:gd name="connsiteY203" fmla="*/ 3448571 h 6858000"/>
              <a:gd name="connsiteX204" fmla="*/ 4441737 w 7467600"/>
              <a:gd name="connsiteY204" fmla="*/ 3399734 h 6858000"/>
              <a:gd name="connsiteX205" fmla="*/ 4431236 w 7467600"/>
              <a:gd name="connsiteY205" fmla="*/ 3400954 h 6858000"/>
              <a:gd name="connsiteX206" fmla="*/ 4557150 w 7467600"/>
              <a:gd name="connsiteY206" fmla="*/ 3510023 h 6858000"/>
              <a:gd name="connsiteX207" fmla="*/ 4856936 w 7467600"/>
              <a:gd name="connsiteY207" fmla="*/ 3809146 h 6858000"/>
              <a:gd name="connsiteX208" fmla="*/ 5111996 w 7467600"/>
              <a:gd name="connsiteY208" fmla="*/ 4065759 h 6858000"/>
              <a:gd name="connsiteX209" fmla="*/ 5388878 w 7467600"/>
              <a:gd name="connsiteY209" fmla="*/ 4300185 h 6858000"/>
              <a:gd name="connsiteX210" fmla="*/ 5425556 w 7467600"/>
              <a:gd name="connsiteY210" fmla="*/ 4308967 h 6858000"/>
              <a:gd name="connsiteX211" fmla="*/ 4943646 w 7467600"/>
              <a:gd name="connsiteY211" fmla="*/ 3822916 h 6858000"/>
              <a:gd name="connsiteX212" fmla="*/ 4594837 w 7467600"/>
              <a:gd name="connsiteY212" fmla="*/ 3532274 h 6858000"/>
              <a:gd name="connsiteX213" fmla="*/ 4441737 w 7467600"/>
              <a:gd name="connsiteY213" fmla="*/ 3399734 h 6858000"/>
              <a:gd name="connsiteX214" fmla="*/ 5425834 w 7467600"/>
              <a:gd name="connsiteY214" fmla="*/ 3162785 h 6858000"/>
              <a:gd name="connsiteX215" fmla="*/ 5401644 w 7467600"/>
              <a:gd name="connsiteY215" fmla="*/ 3617847 h 6858000"/>
              <a:gd name="connsiteX216" fmla="*/ 5467256 w 7467600"/>
              <a:gd name="connsiteY216" fmla="*/ 4175494 h 6858000"/>
              <a:gd name="connsiteX217" fmla="*/ 5448069 w 7467600"/>
              <a:gd name="connsiteY217" fmla="*/ 3567554 h 6858000"/>
              <a:gd name="connsiteX218" fmla="*/ 5425834 w 7467600"/>
              <a:gd name="connsiteY218" fmla="*/ 3162785 h 6858000"/>
              <a:gd name="connsiteX219" fmla="*/ 1318687 w 7467600"/>
              <a:gd name="connsiteY219" fmla="*/ 3113840 h 6858000"/>
              <a:gd name="connsiteX220" fmla="*/ 1066793 w 7467600"/>
              <a:gd name="connsiteY220" fmla="*/ 3212171 h 6858000"/>
              <a:gd name="connsiteX221" fmla="*/ 993319 w 7467600"/>
              <a:gd name="connsiteY221" fmla="*/ 3247648 h 6858000"/>
              <a:gd name="connsiteX222" fmla="*/ 853081 w 7467600"/>
              <a:gd name="connsiteY222" fmla="*/ 3312410 h 6858000"/>
              <a:gd name="connsiteX223" fmla="*/ 805957 w 7467600"/>
              <a:gd name="connsiteY223" fmla="*/ 3330443 h 6858000"/>
              <a:gd name="connsiteX224" fmla="*/ 1318687 w 7467600"/>
              <a:gd name="connsiteY224" fmla="*/ 3113840 h 6858000"/>
              <a:gd name="connsiteX225" fmla="*/ 5453702 w 7467600"/>
              <a:gd name="connsiteY225" fmla="*/ 3090882 h 6858000"/>
              <a:gd name="connsiteX226" fmla="*/ 5480135 w 7467600"/>
              <a:gd name="connsiteY226" fmla="*/ 3565802 h 6858000"/>
              <a:gd name="connsiteX227" fmla="*/ 5499023 w 7467600"/>
              <a:gd name="connsiteY227" fmla="*/ 4166310 h 6858000"/>
              <a:gd name="connsiteX228" fmla="*/ 5547022 w 7467600"/>
              <a:gd name="connsiteY228" fmla="*/ 3607838 h 6858000"/>
              <a:gd name="connsiteX229" fmla="*/ 5515964 w 7467600"/>
              <a:gd name="connsiteY229" fmla="*/ 3378541 h 6858000"/>
              <a:gd name="connsiteX230" fmla="*/ 5453702 w 7467600"/>
              <a:gd name="connsiteY230" fmla="*/ 3090882 h 6858000"/>
              <a:gd name="connsiteX231" fmla="*/ 1238695 w 7467600"/>
              <a:gd name="connsiteY231" fmla="*/ 3076820 h 6858000"/>
              <a:gd name="connsiteX232" fmla="*/ 716371 w 7467600"/>
              <a:gd name="connsiteY232" fmla="*/ 3293249 h 6858000"/>
              <a:gd name="connsiteX233" fmla="*/ 579522 w 7467600"/>
              <a:gd name="connsiteY233" fmla="*/ 3371759 h 6858000"/>
              <a:gd name="connsiteX234" fmla="*/ 600288 w 7467600"/>
              <a:gd name="connsiteY234" fmla="*/ 3365555 h 6858000"/>
              <a:gd name="connsiteX235" fmla="*/ 840692 w 7467600"/>
              <a:gd name="connsiteY235" fmla="*/ 3284921 h 6858000"/>
              <a:gd name="connsiteX236" fmla="*/ 979248 w 7467600"/>
              <a:gd name="connsiteY236" fmla="*/ 3221003 h 6858000"/>
              <a:gd name="connsiteX237" fmla="*/ 1053282 w 7467600"/>
              <a:gd name="connsiteY237" fmla="*/ 3185247 h 6858000"/>
              <a:gd name="connsiteX238" fmla="*/ 1320603 w 7467600"/>
              <a:gd name="connsiteY238" fmla="*/ 3081281 h 6858000"/>
              <a:gd name="connsiteX239" fmla="*/ 1238695 w 7467600"/>
              <a:gd name="connsiteY239" fmla="*/ 3076820 h 6858000"/>
              <a:gd name="connsiteX240" fmla="*/ 5425627 w 7467600"/>
              <a:gd name="connsiteY240" fmla="*/ 2954192 h 6858000"/>
              <a:gd name="connsiteX241" fmla="*/ 5470770 w 7467600"/>
              <a:gd name="connsiteY241" fmla="*/ 3005435 h 6858000"/>
              <a:gd name="connsiteX242" fmla="*/ 5519779 w 7467600"/>
              <a:gd name="connsiteY242" fmla="*/ 4359223 h 6858000"/>
              <a:gd name="connsiteX243" fmla="*/ 5520293 w 7467600"/>
              <a:gd name="connsiteY243" fmla="*/ 4360602 h 6858000"/>
              <a:gd name="connsiteX244" fmla="*/ 5767221 w 7467600"/>
              <a:gd name="connsiteY244" fmla="*/ 4665564 h 6858000"/>
              <a:gd name="connsiteX245" fmla="*/ 6937169 w 7467600"/>
              <a:gd name="connsiteY245" fmla="*/ 4815941 h 6858000"/>
              <a:gd name="connsiteX246" fmla="*/ 6953922 w 7467600"/>
              <a:gd name="connsiteY246" fmla="*/ 4890068 h 6858000"/>
              <a:gd name="connsiteX247" fmla="*/ 6071359 w 7467600"/>
              <a:gd name="connsiteY247" fmla="*/ 4770770 h 6858000"/>
              <a:gd name="connsiteX248" fmla="*/ 6038839 w 7467600"/>
              <a:gd name="connsiteY248" fmla="*/ 4764474 h 6858000"/>
              <a:gd name="connsiteX249" fmla="*/ 6038706 w 7467600"/>
              <a:gd name="connsiteY249" fmla="*/ 4763847 h 6858000"/>
              <a:gd name="connsiteX250" fmla="*/ 6037784 w 7467600"/>
              <a:gd name="connsiteY250" fmla="*/ 4764270 h 6858000"/>
              <a:gd name="connsiteX251" fmla="*/ 6038839 w 7467600"/>
              <a:gd name="connsiteY251" fmla="*/ 4764474 h 6858000"/>
              <a:gd name="connsiteX252" fmla="*/ 6040338 w 7467600"/>
              <a:gd name="connsiteY252" fmla="*/ 4771418 h 6858000"/>
              <a:gd name="connsiteX253" fmla="*/ 6024488 w 7467600"/>
              <a:gd name="connsiteY253" fmla="*/ 4809903 h 6858000"/>
              <a:gd name="connsiteX254" fmla="*/ 5599771 w 7467600"/>
              <a:gd name="connsiteY254" fmla="*/ 5509652 h 6858000"/>
              <a:gd name="connsiteX255" fmla="*/ 5548843 w 7467600"/>
              <a:gd name="connsiteY255" fmla="*/ 5563845 h 6858000"/>
              <a:gd name="connsiteX256" fmla="*/ 5940952 w 7467600"/>
              <a:gd name="connsiteY256" fmla="*/ 6250028 h 6858000"/>
              <a:gd name="connsiteX257" fmla="*/ 6043441 w 7467600"/>
              <a:gd name="connsiteY257" fmla="*/ 6665847 h 6858000"/>
              <a:gd name="connsiteX258" fmla="*/ 6093432 w 7467600"/>
              <a:gd name="connsiteY258" fmla="*/ 6858000 h 6858000"/>
              <a:gd name="connsiteX259" fmla="*/ 6034344 w 7467600"/>
              <a:gd name="connsiteY259" fmla="*/ 6858000 h 6858000"/>
              <a:gd name="connsiteX260" fmla="*/ 6026679 w 7467600"/>
              <a:gd name="connsiteY260" fmla="*/ 6836959 h 6858000"/>
              <a:gd name="connsiteX261" fmla="*/ 5800441 w 7467600"/>
              <a:gd name="connsiteY261" fmla="*/ 6335286 h 6858000"/>
              <a:gd name="connsiteX262" fmla="*/ 5526562 w 7467600"/>
              <a:gd name="connsiteY262" fmla="*/ 5705388 h 6858000"/>
              <a:gd name="connsiteX263" fmla="*/ 5519640 w 7467600"/>
              <a:gd name="connsiteY263" fmla="*/ 5683774 h 6858000"/>
              <a:gd name="connsiteX264" fmla="*/ 5844559 w 7467600"/>
              <a:gd name="connsiteY264" fmla="*/ 6553349 h 6858000"/>
              <a:gd name="connsiteX265" fmla="*/ 5975994 w 7467600"/>
              <a:gd name="connsiteY265" fmla="*/ 6858000 h 6858000"/>
              <a:gd name="connsiteX266" fmla="*/ 5898547 w 7467600"/>
              <a:gd name="connsiteY266" fmla="*/ 6858000 h 6858000"/>
              <a:gd name="connsiteX267" fmla="*/ 5682041 w 7467600"/>
              <a:gd name="connsiteY267" fmla="*/ 6355860 h 6858000"/>
              <a:gd name="connsiteX268" fmla="*/ 5461758 w 7467600"/>
              <a:gd name="connsiteY268" fmla="*/ 5820220 h 6858000"/>
              <a:gd name="connsiteX269" fmla="*/ 5237282 w 7467600"/>
              <a:gd name="connsiteY269" fmla="*/ 6579086 h 6858000"/>
              <a:gd name="connsiteX270" fmla="*/ 5115009 w 7467600"/>
              <a:gd name="connsiteY270" fmla="*/ 6858000 h 6858000"/>
              <a:gd name="connsiteX271" fmla="*/ 5028074 w 7467600"/>
              <a:gd name="connsiteY271" fmla="*/ 6858000 h 6858000"/>
              <a:gd name="connsiteX272" fmla="*/ 5079508 w 7467600"/>
              <a:gd name="connsiteY272" fmla="*/ 6749074 h 6858000"/>
              <a:gd name="connsiteX273" fmla="*/ 5371846 w 7467600"/>
              <a:gd name="connsiteY273" fmla="*/ 5924413 h 6858000"/>
              <a:gd name="connsiteX274" fmla="*/ 5270512 w 7467600"/>
              <a:gd name="connsiteY274" fmla="*/ 6138975 h 6858000"/>
              <a:gd name="connsiteX275" fmla="*/ 5062409 w 7467600"/>
              <a:gd name="connsiteY275" fmla="*/ 6653544 h 6858000"/>
              <a:gd name="connsiteX276" fmla="*/ 5036628 w 7467600"/>
              <a:gd name="connsiteY276" fmla="*/ 6754247 h 6858000"/>
              <a:gd name="connsiteX277" fmla="*/ 5009112 w 7467600"/>
              <a:gd name="connsiteY277" fmla="*/ 6858000 h 6858000"/>
              <a:gd name="connsiteX278" fmla="*/ 4976679 w 7467600"/>
              <a:gd name="connsiteY278" fmla="*/ 6858000 h 6858000"/>
              <a:gd name="connsiteX279" fmla="*/ 5006537 w 7467600"/>
              <a:gd name="connsiteY279" fmla="*/ 6747068 h 6858000"/>
              <a:gd name="connsiteX280" fmla="*/ 5032723 w 7467600"/>
              <a:gd name="connsiteY280" fmla="*/ 6644957 h 6858000"/>
              <a:gd name="connsiteX281" fmla="*/ 5242949 w 7467600"/>
              <a:gd name="connsiteY281" fmla="*/ 6125175 h 6858000"/>
              <a:gd name="connsiteX282" fmla="*/ 5286321 w 7467600"/>
              <a:gd name="connsiteY282" fmla="*/ 6033555 h 6858000"/>
              <a:gd name="connsiteX283" fmla="*/ 5008210 w 7467600"/>
              <a:gd name="connsiteY283" fmla="*/ 6649194 h 6858000"/>
              <a:gd name="connsiteX284" fmla="*/ 4986321 w 7467600"/>
              <a:gd name="connsiteY284" fmla="*/ 6765687 h 6858000"/>
              <a:gd name="connsiteX285" fmla="*/ 4973474 w 7467600"/>
              <a:gd name="connsiteY285" fmla="*/ 6858000 h 6858000"/>
              <a:gd name="connsiteX286" fmla="*/ 4907178 w 7467600"/>
              <a:gd name="connsiteY286" fmla="*/ 6858000 h 6858000"/>
              <a:gd name="connsiteX287" fmla="*/ 4910810 w 7467600"/>
              <a:gd name="connsiteY287" fmla="*/ 6829660 h 6858000"/>
              <a:gd name="connsiteX288" fmla="*/ 4987461 w 7467600"/>
              <a:gd name="connsiteY288" fmla="*/ 6432994 h 6858000"/>
              <a:gd name="connsiteX289" fmla="*/ 5179262 w 7467600"/>
              <a:gd name="connsiteY289" fmla="*/ 6035044 h 6858000"/>
              <a:gd name="connsiteX290" fmla="*/ 4689678 w 7467600"/>
              <a:gd name="connsiteY290" fmla="*/ 6440241 h 6858000"/>
              <a:gd name="connsiteX291" fmla="*/ 4477543 w 7467600"/>
              <a:gd name="connsiteY291" fmla="*/ 6674836 h 6858000"/>
              <a:gd name="connsiteX292" fmla="*/ 4329957 w 7467600"/>
              <a:gd name="connsiteY292" fmla="*/ 6858000 h 6858000"/>
              <a:gd name="connsiteX293" fmla="*/ 4218595 w 7467600"/>
              <a:gd name="connsiteY293" fmla="*/ 6858000 h 6858000"/>
              <a:gd name="connsiteX294" fmla="*/ 4368888 w 7467600"/>
              <a:gd name="connsiteY294" fmla="*/ 6668412 h 6858000"/>
              <a:gd name="connsiteX295" fmla="*/ 4563091 w 7467600"/>
              <a:gd name="connsiteY295" fmla="*/ 6442508 h 6858000"/>
              <a:gd name="connsiteX296" fmla="*/ 5387324 w 7467600"/>
              <a:gd name="connsiteY296" fmla="*/ 5705830 h 6858000"/>
              <a:gd name="connsiteX297" fmla="*/ 5073620 w 7467600"/>
              <a:gd name="connsiteY297" fmla="*/ 5955437 h 6858000"/>
              <a:gd name="connsiteX298" fmla="*/ 4689789 w 7467600"/>
              <a:gd name="connsiteY298" fmla="*/ 6268382 h 6858000"/>
              <a:gd name="connsiteX299" fmla="*/ 4418722 w 7467600"/>
              <a:gd name="connsiteY299" fmla="*/ 6570886 h 6858000"/>
              <a:gd name="connsiteX300" fmla="*/ 4214944 w 7467600"/>
              <a:gd name="connsiteY300" fmla="*/ 6858000 h 6858000"/>
              <a:gd name="connsiteX301" fmla="*/ 4177898 w 7467600"/>
              <a:gd name="connsiteY301" fmla="*/ 6858000 h 6858000"/>
              <a:gd name="connsiteX302" fmla="*/ 4391597 w 7467600"/>
              <a:gd name="connsiteY302" fmla="*/ 6556370 h 6858000"/>
              <a:gd name="connsiteX303" fmla="*/ 4668889 w 7467600"/>
              <a:gd name="connsiteY303" fmla="*/ 6246399 h 6858000"/>
              <a:gd name="connsiteX304" fmla="*/ 5055427 w 7467600"/>
              <a:gd name="connsiteY304" fmla="*/ 5931476 h 6858000"/>
              <a:gd name="connsiteX305" fmla="*/ 5371814 w 7467600"/>
              <a:gd name="connsiteY305" fmla="*/ 5678975 h 6858000"/>
              <a:gd name="connsiteX306" fmla="*/ 4987918 w 7467600"/>
              <a:gd name="connsiteY306" fmla="*/ 5838701 h 6858000"/>
              <a:gd name="connsiteX307" fmla="*/ 4317146 w 7467600"/>
              <a:gd name="connsiteY307" fmla="*/ 6587716 h 6858000"/>
              <a:gd name="connsiteX308" fmla="*/ 4171627 w 7467600"/>
              <a:gd name="connsiteY308" fmla="*/ 6858000 h 6858000"/>
              <a:gd name="connsiteX309" fmla="*/ 4081585 w 7467600"/>
              <a:gd name="connsiteY309" fmla="*/ 6858000 h 6858000"/>
              <a:gd name="connsiteX310" fmla="*/ 4238603 w 7467600"/>
              <a:gd name="connsiteY310" fmla="*/ 6559341 h 6858000"/>
              <a:gd name="connsiteX311" fmla="*/ 4778333 w 7467600"/>
              <a:gd name="connsiteY311" fmla="*/ 5873626 h 6858000"/>
              <a:gd name="connsiteX312" fmla="*/ 5414185 w 7467600"/>
              <a:gd name="connsiteY312" fmla="*/ 5573882 h 6858000"/>
              <a:gd name="connsiteX313" fmla="*/ 5959648 w 7467600"/>
              <a:gd name="connsiteY313" fmla="*/ 4760797 h 6858000"/>
              <a:gd name="connsiteX314" fmla="*/ 5355019 w 7467600"/>
              <a:gd name="connsiteY314" fmla="*/ 4734672 h 6858000"/>
              <a:gd name="connsiteX315" fmla="*/ 5083565 w 7467600"/>
              <a:gd name="connsiteY315" fmla="*/ 5179121 h 6858000"/>
              <a:gd name="connsiteX316" fmla="*/ 4713577 w 7467600"/>
              <a:gd name="connsiteY316" fmla="*/ 5616803 h 6858000"/>
              <a:gd name="connsiteX317" fmla="*/ 3989559 w 7467600"/>
              <a:gd name="connsiteY317" fmla="*/ 6145945 h 6858000"/>
              <a:gd name="connsiteX318" fmla="*/ 3939824 w 7467600"/>
              <a:gd name="connsiteY318" fmla="*/ 6066900 h 6858000"/>
              <a:gd name="connsiteX319" fmla="*/ 4584537 w 7467600"/>
              <a:gd name="connsiteY319" fmla="*/ 5324826 h 6858000"/>
              <a:gd name="connsiteX320" fmla="*/ 5037105 w 7467600"/>
              <a:gd name="connsiteY320" fmla="*/ 5088765 h 6858000"/>
              <a:gd name="connsiteX321" fmla="*/ 5039930 w 7467600"/>
              <a:gd name="connsiteY321" fmla="*/ 5089585 h 6858000"/>
              <a:gd name="connsiteX322" fmla="*/ 5263764 w 7467600"/>
              <a:gd name="connsiteY322" fmla="*/ 4735525 h 6858000"/>
              <a:gd name="connsiteX323" fmla="*/ 4086300 w 7467600"/>
              <a:gd name="connsiteY323" fmla="*/ 4884599 h 6858000"/>
              <a:gd name="connsiteX324" fmla="*/ 4085485 w 7467600"/>
              <a:gd name="connsiteY324" fmla="*/ 4899070 h 6858000"/>
              <a:gd name="connsiteX325" fmla="*/ 3871915 w 7467600"/>
              <a:gd name="connsiteY325" fmla="*/ 5253645 h 6858000"/>
              <a:gd name="connsiteX326" fmla="*/ 3799374 w 7467600"/>
              <a:gd name="connsiteY326" fmla="*/ 5466127 h 6858000"/>
              <a:gd name="connsiteX327" fmla="*/ 3498850 w 7467600"/>
              <a:gd name="connsiteY327" fmla="*/ 6661888 h 6858000"/>
              <a:gd name="connsiteX328" fmla="*/ 3399216 w 7467600"/>
              <a:gd name="connsiteY328" fmla="*/ 6858000 h 6858000"/>
              <a:gd name="connsiteX329" fmla="*/ 3303688 w 7467600"/>
              <a:gd name="connsiteY329" fmla="*/ 6858000 h 6858000"/>
              <a:gd name="connsiteX330" fmla="*/ 3391774 w 7467600"/>
              <a:gd name="connsiteY330" fmla="*/ 6697181 h 6858000"/>
              <a:gd name="connsiteX331" fmla="*/ 3735540 w 7467600"/>
              <a:gd name="connsiteY331" fmla="*/ 5546923 h 6858000"/>
              <a:gd name="connsiteX332" fmla="*/ 3729438 w 7467600"/>
              <a:gd name="connsiteY332" fmla="*/ 5569058 h 6858000"/>
              <a:gd name="connsiteX333" fmla="*/ 3707782 w 7467600"/>
              <a:gd name="connsiteY333" fmla="*/ 5644908 h 6858000"/>
              <a:gd name="connsiteX334" fmla="*/ 3583827 w 7467600"/>
              <a:gd name="connsiteY334" fmla="*/ 6039215 h 6858000"/>
              <a:gd name="connsiteX335" fmla="*/ 3547861 w 7467600"/>
              <a:gd name="connsiteY335" fmla="*/ 6129609 h 6858000"/>
              <a:gd name="connsiteX336" fmla="*/ 3490905 w 7467600"/>
              <a:gd name="connsiteY336" fmla="*/ 6277660 h 6858000"/>
              <a:gd name="connsiteX337" fmla="*/ 3455859 w 7467600"/>
              <a:gd name="connsiteY337" fmla="*/ 6391301 h 6858000"/>
              <a:gd name="connsiteX338" fmla="*/ 3429112 w 7467600"/>
              <a:gd name="connsiteY338" fmla="*/ 6479469 h 6858000"/>
              <a:gd name="connsiteX339" fmla="*/ 3304862 w 7467600"/>
              <a:gd name="connsiteY339" fmla="*/ 6796476 h 6858000"/>
              <a:gd name="connsiteX340" fmla="*/ 3276071 w 7467600"/>
              <a:gd name="connsiteY340" fmla="*/ 6858000 h 6858000"/>
              <a:gd name="connsiteX341" fmla="*/ 3240805 w 7467600"/>
              <a:gd name="connsiteY341" fmla="*/ 6858000 h 6858000"/>
              <a:gd name="connsiteX342" fmla="*/ 3275917 w 7467600"/>
              <a:gd name="connsiteY342" fmla="*/ 6783192 h 6858000"/>
              <a:gd name="connsiteX343" fmla="*/ 3399358 w 7467600"/>
              <a:gd name="connsiteY343" fmla="*/ 6469011 h 6858000"/>
              <a:gd name="connsiteX344" fmla="*/ 3425650 w 7467600"/>
              <a:gd name="connsiteY344" fmla="*/ 6381333 h 6858000"/>
              <a:gd name="connsiteX345" fmla="*/ 3460661 w 7467600"/>
              <a:gd name="connsiteY345" fmla="*/ 6266763 h 6858000"/>
              <a:gd name="connsiteX346" fmla="*/ 3518021 w 7467600"/>
              <a:gd name="connsiteY346" fmla="*/ 6117298 h 6858000"/>
              <a:gd name="connsiteX347" fmla="*/ 3554035 w 7467600"/>
              <a:gd name="connsiteY347" fmla="*/ 6027832 h 6858000"/>
              <a:gd name="connsiteX348" fmla="*/ 3677174 w 7467600"/>
              <a:gd name="connsiteY348" fmla="*/ 5636351 h 6858000"/>
              <a:gd name="connsiteX349" fmla="*/ 3698819 w 7467600"/>
              <a:gd name="connsiteY349" fmla="*/ 5560503 h 6858000"/>
              <a:gd name="connsiteX350" fmla="*/ 3702094 w 7467600"/>
              <a:gd name="connsiteY350" fmla="*/ 5549194 h 6858000"/>
              <a:gd name="connsiteX351" fmla="*/ 3398355 w 7467600"/>
              <a:gd name="connsiteY351" fmla="*/ 6094603 h 6858000"/>
              <a:gd name="connsiteX352" fmla="*/ 3193941 w 7467600"/>
              <a:gd name="connsiteY352" fmla="*/ 6798775 h 6858000"/>
              <a:gd name="connsiteX353" fmla="*/ 3184140 w 7467600"/>
              <a:gd name="connsiteY353" fmla="*/ 6858000 h 6858000"/>
              <a:gd name="connsiteX354" fmla="*/ 3099978 w 7467600"/>
              <a:gd name="connsiteY354" fmla="*/ 6858000 h 6858000"/>
              <a:gd name="connsiteX355" fmla="*/ 3101556 w 7467600"/>
              <a:gd name="connsiteY355" fmla="*/ 6843337 h 6858000"/>
              <a:gd name="connsiteX356" fmla="*/ 3370162 w 7467600"/>
              <a:gd name="connsiteY356" fmla="*/ 5785550 h 6858000"/>
              <a:gd name="connsiteX357" fmla="*/ 3746477 w 7467600"/>
              <a:gd name="connsiteY357" fmla="*/ 5377889 h 6858000"/>
              <a:gd name="connsiteX358" fmla="*/ 3863399 w 7467600"/>
              <a:gd name="connsiteY358" fmla="*/ 5087257 h 6858000"/>
              <a:gd name="connsiteX359" fmla="*/ 3968712 w 7467600"/>
              <a:gd name="connsiteY359" fmla="*/ 4913989 h 6858000"/>
              <a:gd name="connsiteX360" fmla="*/ 2792390 w 7467600"/>
              <a:gd name="connsiteY360" fmla="*/ 5382974 h 6858000"/>
              <a:gd name="connsiteX361" fmla="*/ 2714982 w 7467600"/>
              <a:gd name="connsiteY361" fmla="*/ 5427051 h 6858000"/>
              <a:gd name="connsiteX362" fmla="*/ 2813361 w 7467600"/>
              <a:gd name="connsiteY362" fmla="*/ 6023912 h 6858000"/>
              <a:gd name="connsiteX363" fmla="*/ 2688430 w 7467600"/>
              <a:gd name="connsiteY363" fmla="*/ 6801564 h 6858000"/>
              <a:gd name="connsiteX364" fmla="*/ 2629626 w 7467600"/>
              <a:gd name="connsiteY364" fmla="*/ 6763394 h 6858000"/>
              <a:gd name="connsiteX365" fmla="*/ 2565328 w 7467600"/>
              <a:gd name="connsiteY365" fmla="*/ 5516399 h 6858000"/>
              <a:gd name="connsiteX366" fmla="*/ 1922999 w 7467600"/>
              <a:gd name="connsiteY366" fmla="*/ 5980343 h 6858000"/>
              <a:gd name="connsiteX367" fmla="*/ 1950261 w 7467600"/>
              <a:gd name="connsiteY367" fmla="*/ 6405858 h 6858000"/>
              <a:gd name="connsiteX368" fmla="*/ 2365554 w 7467600"/>
              <a:gd name="connsiteY368" fmla="*/ 6759107 h 6858000"/>
              <a:gd name="connsiteX369" fmla="*/ 2424142 w 7467600"/>
              <a:gd name="connsiteY369" fmla="*/ 6858000 h 6858000"/>
              <a:gd name="connsiteX370" fmla="*/ 2395994 w 7467600"/>
              <a:gd name="connsiteY370" fmla="*/ 6858000 h 6858000"/>
              <a:gd name="connsiteX371" fmla="*/ 2392863 w 7467600"/>
              <a:gd name="connsiteY371" fmla="*/ 6852964 h 6858000"/>
              <a:gd name="connsiteX372" fmla="*/ 2017589 w 7467600"/>
              <a:gd name="connsiteY372" fmla="*/ 6493982 h 6858000"/>
              <a:gd name="connsiteX373" fmla="*/ 2147336 w 7467600"/>
              <a:gd name="connsiteY373" fmla="*/ 6594052 h 6858000"/>
              <a:gd name="connsiteX374" fmla="*/ 2207047 w 7467600"/>
              <a:gd name="connsiteY374" fmla="*/ 6654540 h 6858000"/>
              <a:gd name="connsiteX375" fmla="*/ 2299106 w 7467600"/>
              <a:gd name="connsiteY375" fmla="*/ 6778931 h 6858000"/>
              <a:gd name="connsiteX376" fmla="*/ 2314430 w 7467600"/>
              <a:gd name="connsiteY376" fmla="*/ 6801144 h 6858000"/>
              <a:gd name="connsiteX377" fmla="*/ 2352406 w 7467600"/>
              <a:gd name="connsiteY377" fmla="*/ 6858000 h 6858000"/>
              <a:gd name="connsiteX378" fmla="*/ 2314492 w 7467600"/>
              <a:gd name="connsiteY378" fmla="*/ 6858000 h 6858000"/>
              <a:gd name="connsiteX379" fmla="*/ 2288095 w 7467600"/>
              <a:gd name="connsiteY379" fmla="*/ 6818030 h 6858000"/>
              <a:gd name="connsiteX380" fmla="*/ 2272768 w 7467600"/>
              <a:gd name="connsiteY380" fmla="*/ 6795822 h 6858000"/>
              <a:gd name="connsiteX381" fmla="*/ 2182715 w 7467600"/>
              <a:gd name="connsiteY381" fmla="*/ 6675071 h 6858000"/>
              <a:gd name="connsiteX382" fmla="*/ 2032061 w 7467600"/>
              <a:gd name="connsiteY382" fmla="*/ 6541380 h 6858000"/>
              <a:gd name="connsiteX383" fmla="*/ 2257220 w 7467600"/>
              <a:gd name="connsiteY383" fmla="*/ 6826257 h 6858000"/>
              <a:gd name="connsiteX384" fmla="*/ 2281324 w 7467600"/>
              <a:gd name="connsiteY384" fmla="*/ 6858000 h 6858000"/>
              <a:gd name="connsiteX385" fmla="*/ 2242860 w 7467600"/>
              <a:gd name="connsiteY385" fmla="*/ 6858000 h 6858000"/>
              <a:gd name="connsiteX386" fmla="*/ 2232818 w 7467600"/>
              <a:gd name="connsiteY386" fmla="*/ 6844926 h 6858000"/>
              <a:gd name="connsiteX387" fmla="*/ 1990172 w 7467600"/>
              <a:gd name="connsiteY387" fmla="*/ 6542121 h 6858000"/>
              <a:gd name="connsiteX388" fmla="*/ 2124090 w 7467600"/>
              <a:gd name="connsiteY388" fmla="*/ 6761017 h 6858000"/>
              <a:gd name="connsiteX389" fmla="*/ 2200380 w 7467600"/>
              <a:gd name="connsiteY389" fmla="*/ 6858000 h 6858000"/>
              <a:gd name="connsiteX390" fmla="*/ 2147507 w 7467600"/>
              <a:gd name="connsiteY390" fmla="*/ 6858000 h 6858000"/>
              <a:gd name="connsiteX391" fmla="*/ 2070668 w 7467600"/>
              <a:gd name="connsiteY391" fmla="*/ 6761520 h 6858000"/>
              <a:gd name="connsiteX392" fmla="*/ 1975142 w 7467600"/>
              <a:gd name="connsiteY392" fmla="*/ 6585570 h 6858000"/>
              <a:gd name="connsiteX393" fmla="*/ 2050035 w 7467600"/>
              <a:gd name="connsiteY393" fmla="*/ 6813345 h 6858000"/>
              <a:gd name="connsiteX394" fmla="*/ 2063025 w 7467600"/>
              <a:gd name="connsiteY394" fmla="*/ 6858000 h 6858000"/>
              <a:gd name="connsiteX395" fmla="*/ 2021675 w 7467600"/>
              <a:gd name="connsiteY395" fmla="*/ 6858000 h 6858000"/>
              <a:gd name="connsiteX396" fmla="*/ 2019308 w 7467600"/>
              <a:gd name="connsiteY396" fmla="*/ 6847118 h 6858000"/>
              <a:gd name="connsiteX397" fmla="*/ 1938835 w 7467600"/>
              <a:gd name="connsiteY397" fmla="*/ 6551160 h 6858000"/>
              <a:gd name="connsiteX398" fmla="*/ 1953230 w 7467600"/>
              <a:gd name="connsiteY398" fmla="*/ 6759699 h 6858000"/>
              <a:gd name="connsiteX399" fmla="*/ 1956763 w 7467600"/>
              <a:gd name="connsiteY399" fmla="*/ 6778191 h 6858000"/>
              <a:gd name="connsiteX400" fmla="*/ 1967925 w 7467600"/>
              <a:gd name="connsiteY400" fmla="*/ 6858000 h 6858000"/>
              <a:gd name="connsiteX401" fmla="*/ 1936622 w 7467600"/>
              <a:gd name="connsiteY401" fmla="*/ 6858000 h 6858000"/>
              <a:gd name="connsiteX402" fmla="*/ 1926261 w 7467600"/>
              <a:gd name="connsiteY402" fmla="*/ 6784064 h 6858000"/>
              <a:gd name="connsiteX403" fmla="*/ 1922724 w 7467600"/>
              <a:gd name="connsiteY403" fmla="*/ 6765577 h 6858000"/>
              <a:gd name="connsiteX404" fmla="*/ 1904650 w 7467600"/>
              <a:gd name="connsiteY404" fmla="*/ 6639616 h 6858000"/>
              <a:gd name="connsiteX405" fmla="*/ 1885273 w 7467600"/>
              <a:gd name="connsiteY405" fmla="*/ 6858000 h 6858000"/>
              <a:gd name="connsiteX406" fmla="*/ 1854363 w 7467600"/>
              <a:gd name="connsiteY406" fmla="*/ 6858000 h 6858000"/>
              <a:gd name="connsiteX407" fmla="*/ 1880391 w 7467600"/>
              <a:gd name="connsiteY407" fmla="*/ 6603796 h 6858000"/>
              <a:gd name="connsiteX408" fmla="*/ 1818273 w 7467600"/>
              <a:gd name="connsiteY408" fmla="*/ 6715729 h 6858000"/>
              <a:gd name="connsiteX409" fmla="*/ 1794691 w 7467600"/>
              <a:gd name="connsiteY409" fmla="*/ 6843239 h 6858000"/>
              <a:gd name="connsiteX410" fmla="*/ 1794914 w 7467600"/>
              <a:gd name="connsiteY410" fmla="*/ 6858000 h 6858000"/>
              <a:gd name="connsiteX411" fmla="*/ 1746128 w 7467600"/>
              <a:gd name="connsiteY411" fmla="*/ 6858000 h 6858000"/>
              <a:gd name="connsiteX412" fmla="*/ 1753934 w 7467600"/>
              <a:gd name="connsiteY412" fmla="*/ 6724796 h 6858000"/>
              <a:gd name="connsiteX413" fmla="*/ 1792053 w 7467600"/>
              <a:gd name="connsiteY413" fmla="*/ 6572396 h 6858000"/>
              <a:gd name="connsiteX414" fmla="*/ 1862248 w 7467600"/>
              <a:gd name="connsiteY414" fmla="*/ 6266397 h 6858000"/>
              <a:gd name="connsiteX415" fmla="*/ 1862250 w 7467600"/>
              <a:gd name="connsiteY415" fmla="*/ 6033531 h 6858000"/>
              <a:gd name="connsiteX416" fmla="*/ 1211999 w 7467600"/>
              <a:gd name="connsiteY416" fmla="*/ 6683610 h 6858000"/>
              <a:gd name="connsiteX417" fmla="*/ 1213266 w 7467600"/>
              <a:gd name="connsiteY417" fmla="*/ 6691947 h 6858000"/>
              <a:gd name="connsiteX418" fmla="*/ 1203370 w 7467600"/>
              <a:gd name="connsiteY418" fmla="*/ 6850676 h 6858000"/>
              <a:gd name="connsiteX419" fmla="*/ 1203671 w 7467600"/>
              <a:gd name="connsiteY419" fmla="*/ 6858000 h 6858000"/>
              <a:gd name="connsiteX420" fmla="*/ 1143180 w 7467600"/>
              <a:gd name="connsiteY420" fmla="*/ 6858000 h 6858000"/>
              <a:gd name="connsiteX421" fmla="*/ 1142176 w 7467600"/>
              <a:gd name="connsiteY421" fmla="*/ 6766045 h 6858000"/>
              <a:gd name="connsiteX422" fmla="*/ 1067484 w 7467600"/>
              <a:gd name="connsiteY422" fmla="*/ 6858000 h 6858000"/>
              <a:gd name="connsiteX423" fmla="*/ 953928 w 7467600"/>
              <a:gd name="connsiteY423" fmla="*/ 6858000 h 6858000"/>
              <a:gd name="connsiteX424" fmla="*/ 959715 w 7467600"/>
              <a:gd name="connsiteY424" fmla="*/ 6850185 h 6858000"/>
              <a:gd name="connsiteX425" fmla="*/ 1483788 w 7467600"/>
              <a:gd name="connsiteY425" fmla="*/ 6259174 h 6858000"/>
              <a:gd name="connsiteX426" fmla="*/ 1100671 w 7467600"/>
              <a:gd name="connsiteY426" fmla="*/ 6252137 h 6858000"/>
              <a:gd name="connsiteX427" fmla="*/ 1090144 w 7467600"/>
              <a:gd name="connsiteY427" fmla="*/ 6256748 h 6858000"/>
              <a:gd name="connsiteX428" fmla="*/ 1095872 w 7467600"/>
              <a:gd name="connsiteY428" fmla="*/ 6271892 h 6858000"/>
              <a:gd name="connsiteX429" fmla="*/ 262785 w 7467600"/>
              <a:gd name="connsiteY429" fmla="*/ 6845450 h 6858000"/>
              <a:gd name="connsiteX430" fmla="*/ 209968 w 7467600"/>
              <a:gd name="connsiteY430" fmla="*/ 6770713 h 6858000"/>
              <a:gd name="connsiteX431" fmla="*/ 873460 w 7467600"/>
              <a:gd name="connsiteY431" fmla="*/ 6253768 h 6858000"/>
              <a:gd name="connsiteX432" fmla="*/ 192686 w 7467600"/>
              <a:gd name="connsiteY432" fmla="*/ 5849257 h 6858000"/>
              <a:gd name="connsiteX433" fmla="*/ 4696 w 7467600"/>
              <a:gd name="connsiteY433" fmla="*/ 5697668 h 6858000"/>
              <a:gd name="connsiteX434" fmla="*/ 0 w 7467600"/>
              <a:gd name="connsiteY434" fmla="*/ 5689984 h 6858000"/>
              <a:gd name="connsiteX435" fmla="*/ 0 w 7467600"/>
              <a:gd name="connsiteY435" fmla="*/ 5513472 h 6858000"/>
              <a:gd name="connsiteX436" fmla="*/ 174101 w 7467600"/>
              <a:gd name="connsiteY436" fmla="*/ 5620277 h 6858000"/>
              <a:gd name="connsiteX437" fmla="*/ 891800 w 7467600"/>
              <a:gd name="connsiteY437" fmla="*/ 6036935 h 6858000"/>
              <a:gd name="connsiteX438" fmla="*/ 1072219 w 7467600"/>
              <a:gd name="connsiteY438" fmla="*/ 6169443 h 6858000"/>
              <a:gd name="connsiteX439" fmla="*/ 1074117 w 7467600"/>
              <a:gd name="connsiteY439" fmla="*/ 6170301 h 6858000"/>
              <a:gd name="connsiteX440" fmla="*/ 1083114 w 7467600"/>
              <a:gd name="connsiteY440" fmla="*/ 6174131 h 6858000"/>
              <a:gd name="connsiteX441" fmla="*/ 1543010 w 7467600"/>
              <a:gd name="connsiteY441" fmla="*/ 6191140 h 6858000"/>
              <a:gd name="connsiteX442" fmla="*/ 1551080 w 7467600"/>
              <a:gd name="connsiteY442" fmla="*/ 6195006 h 6858000"/>
              <a:gd name="connsiteX443" fmla="*/ 2345443 w 7467600"/>
              <a:gd name="connsiteY443" fmla="*/ 5549882 h 6858000"/>
              <a:gd name="connsiteX444" fmla="*/ 1721499 w 7467600"/>
              <a:gd name="connsiteY444" fmla="*/ 5599969 h 6858000"/>
              <a:gd name="connsiteX445" fmla="*/ 767716 w 7467600"/>
              <a:gd name="connsiteY445" fmla="*/ 5472768 h 6858000"/>
              <a:gd name="connsiteX446" fmla="*/ 722147 w 7467600"/>
              <a:gd name="connsiteY446" fmla="*/ 5393091 h 6858000"/>
              <a:gd name="connsiteX447" fmla="*/ 1485552 w 7467600"/>
              <a:gd name="connsiteY447" fmla="*/ 5313202 h 6858000"/>
              <a:gd name="connsiteX448" fmla="*/ 2143004 w 7467600"/>
              <a:gd name="connsiteY448" fmla="*/ 5402420 h 6858000"/>
              <a:gd name="connsiteX449" fmla="*/ 1933391 w 7467600"/>
              <a:gd name="connsiteY449" fmla="*/ 5156971 h 6858000"/>
              <a:gd name="connsiteX450" fmla="*/ 1827118 w 7467600"/>
              <a:gd name="connsiteY450" fmla="*/ 4968410 h 6858000"/>
              <a:gd name="connsiteX451" fmla="*/ 1837349 w 7467600"/>
              <a:gd name="connsiteY451" fmla="*/ 4956357 h 6858000"/>
              <a:gd name="connsiteX452" fmla="*/ 2162835 w 7467600"/>
              <a:gd name="connsiteY452" fmla="*/ 5187853 h 6858000"/>
              <a:gd name="connsiteX453" fmla="*/ 2257167 w 7467600"/>
              <a:gd name="connsiteY453" fmla="*/ 5462123 h 6858000"/>
              <a:gd name="connsiteX454" fmla="*/ 2261598 w 7467600"/>
              <a:gd name="connsiteY454" fmla="*/ 5467998 h 6858000"/>
              <a:gd name="connsiteX455" fmla="*/ 2437177 w 7467600"/>
              <a:gd name="connsiteY455" fmla="*/ 5479608 h 6858000"/>
              <a:gd name="connsiteX456" fmla="*/ 2445247 w 7467600"/>
              <a:gd name="connsiteY456" fmla="*/ 5483476 h 6858000"/>
              <a:gd name="connsiteX457" fmla="*/ 2743626 w 7467600"/>
              <a:gd name="connsiteY457" fmla="*/ 5304819 h 6858000"/>
              <a:gd name="connsiteX458" fmla="*/ 3048102 w 7467600"/>
              <a:gd name="connsiteY458" fmla="*/ 5150595 h 6858000"/>
              <a:gd name="connsiteX459" fmla="*/ 1799414 w 7467600"/>
              <a:gd name="connsiteY459" fmla="*/ 4694732 h 6858000"/>
              <a:gd name="connsiteX460" fmla="*/ 1771735 w 7467600"/>
              <a:gd name="connsiteY460" fmla="*/ 4619929 h 6858000"/>
              <a:gd name="connsiteX461" fmla="*/ 3104273 w 7467600"/>
              <a:gd name="connsiteY461" fmla="*/ 5076159 h 6858000"/>
              <a:gd name="connsiteX462" fmla="*/ 3113245 w 7467600"/>
              <a:gd name="connsiteY462" fmla="*/ 5090705 h 6858000"/>
              <a:gd name="connsiteX463" fmla="*/ 3126294 w 7467600"/>
              <a:gd name="connsiteY463" fmla="*/ 5114400 h 6858000"/>
              <a:gd name="connsiteX464" fmla="*/ 3937433 w 7467600"/>
              <a:gd name="connsiteY464" fmla="*/ 4830473 h 6858000"/>
              <a:gd name="connsiteX465" fmla="*/ 3590475 w 7467600"/>
              <a:gd name="connsiteY465" fmla="*/ 4597974 h 6858000"/>
              <a:gd name="connsiteX466" fmla="*/ 3100264 w 7467600"/>
              <a:gd name="connsiteY466" fmla="*/ 4579845 h 6858000"/>
              <a:gd name="connsiteX467" fmla="*/ 2183576 w 7467600"/>
              <a:gd name="connsiteY467" fmla="*/ 4227150 h 6858000"/>
              <a:gd name="connsiteX468" fmla="*/ 2151029 w 7467600"/>
              <a:gd name="connsiteY468" fmla="*/ 4146947 h 6858000"/>
              <a:gd name="connsiteX469" fmla="*/ 3563434 w 7467600"/>
              <a:gd name="connsiteY469" fmla="*/ 4469115 h 6858000"/>
              <a:gd name="connsiteX470" fmla="*/ 3177952 w 7467600"/>
              <a:gd name="connsiteY470" fmla="*/ 3657386 h 6858000"/>
              <a:gd name="connsiteX471" fmla="*/ 3189263 w 7467600"/>
              <a:gd name="connsiteY471" fmla="*/ 3625726 h 6858000"/>
              <a:gd name="connsiteX472" fmla="*/ 3560912 w 7467600"/>
              <a:gd name="connsiteY472" fmla="*/ 4079863 h 6858000"/>
              <a:gd name="connsiteX473" fmla="*/ 3626636 w 7467600"/>
              <a:gd name="connsiteY473" fmla="*/ 4512230 h 6858000"/>
              <a:gd name="connsiteX474" fmla="*/ 3653088 w 7467600"/>
              <a:gd name="connsiteY474" fmla="*/ 4521417 h 6858000"/>
              <a:gd name="connsiteX475" fmla="*/ 3988128 w 7467600"/>
              <a:gd name="connsiteY475" fmla="*/ 4817267 h 6858000"/>
              <a:gd name="connsiteX476" fmla="*/ 4830582 w 7467600"/>
              <a:gd name="connsiteY476" fmla="*/ 4676000 h 6858000"/>
              <a:gd name="connsiteX477" fmla="*/ 4830100 w 7467600"/>
              <a:gd name="connsiteY477" fmla="*/ 4675554 h 6858000"/>
              <a:gd name="connsiteX478" fmla="*/ 4036318 w 7467600"/>
              <a:gd name="connsiteY478" fmla="*/ 4147013 h 6858000"/>
              <a:gd name="connsiteX479" fmla="*/ 3432098 w 7467600"/>
              <a:gd name="connsiteY479" fmla="*/ 3537312 h 6858000"/>
              <a:gd name="connsiteX480" fmla="*/ 3446761 w 7467600"/>
              <a:gd name="connsiteY480" fmla="*/ 3461278 h 6858000"/>
              <a:gd name="connsiteX481" fmla="*/ 4419733 w 7467600"/>
              <a:gd name="connsiteY481" fmla="*/ 3963555 h 6858000"/>
              <a:gd name="connsiteX482" fmla="*/ 4781371 w 7467600"/>
              <a:gd name="connsiteY482" fmla="*/ 4458604 h 6858000"/>
              <a:gd name="connsiteX483" fmla="*/ 4780440 w 7467600"/>
              <a:gd name="connsiteY483" fmla="*/ 4470290 h 6858000"/>
              <a:gd name="connsiteX484" fmla="*/ 4898954 w 7467600"/>
              <a:gd name="connsiteY484" fmla="*/ 4662092 h 6858000"/>
              <a:gd name="connsiteX485" fmla="*/ 4900699 w 7467600"/>
              <a:gd name="connsiteY485" fmla="*/ 4670867 h 6858000"/>
              <a:gd name="connsiteX486" fmla="*/ 5714511 w 7467600"/>
              <a:gd name="connsiteY486" fmla="*/ 4663483 h 6858000"/>
              <a:gd name="connsiteX487" fmla="*/ 5464793 w 7467600"/>
              <a:gd name="connsiteY487" fmla="*/ 4393556 h 6858000"/>
              <a:gd name="connsiteX488" fmla="*/ 5461897 w 7467600"/>
              <a:gd name="connsiteY488" fmla="*/ 4390879 h 6858000"/>
              <a:gd name="connsiteX489" fmla="*/ 4294126 w 7467600"/>
              <a:gd name="connsiteY489" fmla="*/ 3303048 h 6858000"/>
              <a:gd name="connsiteX490" fmla="*/ 4305321 w 7467600"/>
              <a:gd name="connsiteY490" fmla="*/ 3256953 h 6858000"/>
              <a:gd name="connsiteX491" fmla="*/ 4949299 w 7467600"/>
              <a:gd name="connsiteY491" fmla="*/ 3766336 h 6858000"/>
              <a:gd name="connsiteX492" fmla="*/ 5291452 w 7467600"/>
              <a:gd name="connsiteY492" fmla="*/ 4076801 h 6858000"/>
              <a:gd name="connsiteX493" fmla="*/ 5434998 w 7467600"/>
              <a:gd name="connsiteY493" fmla="*/ 4254100 h 6858000"/>
              <a:gd name="connsiteX494" fmla="*/ 5351015 w 7467600"/>
              <a:gd name="connsiteY494" fmla="*/ 3760989 h 6858000"/>
              <a:gd name="connsiteX495" fmla="*/ 5413780 w 7467600"/>
              <a:gd name="connsiteY495" fmla="*/ 2966265 h 6858000"/>
              <a:gd name="connsiteX496" fmla="*/ 5425627 w 7467600"/>
              <a:gd name="connsiteY496" fmla="*/ 2954192 h 6858000"/>
              <a:gd name="connsiteX497" fmla="*/ 6604735 w 7467600"/>
              <a:gd name="connsiteY497" fmla="*/ 2041381 h 6858000"/>
              <a:gd name="connsiteX498" fmla="*/ 7204487 w 7467600"/>
              <a:gd name="connsiteY498" fmla="*/ 2742112 h 6858000"/>
              <a:gd name="connsiteX499" fmla="*/ 7131592 w 7467600"/>
              <a:gd name="connsiteY499" fmla="*/ 2672096 h 6858000"/>
              <a:gd name="connsiteX500" fmla="*/ 6996344 w 7467600"/>
              <a:gd name="connsiteY500" fmla="*/ 2518310 h 6858000"/>
              <a:gd name="connsiteX501" fmla="*/ 6735495 w 7467600"/>
              <a:gd name="connsiteY501" fmla="*/ 2196890 h 6858000"/>
              <a:gd name="connsiteX502" fmla="*/ 6721901 w 7467600"/>
              <a:gd name="connsiteY502" fmla="*/ 2179274 h 6858000"/>
              <a:gd name="connsiteX503" fmla="*/ 6604735 w 7467600"/>
              <a:gd name="connsiteY503" fmla="*/ 2041381 h 6858000"/>
              <a:gd name="connsiteX504" fmla="*/ 6591670 w 7467600"/>
              <a:gd name="connsiteY504" fmla="*/ 1988277 h 6858000"/>
              <a:gd name="connsiteX505" fmla="*/ 6747349 w 7467600"/>
              <a:gd name="connsiteY505" fmla="*/ 2160069 h 6858000"/>
              <a:gd name="connsiteX506" fmla="*/ 6760943 w 7467600"/>
              <a:gd name="connsiteY506" fmla="*/ 2177686 h 6858000"/>
              <a:gd name="connsiteX507" fmla="*/ 7021065 w 7467600"/>
              <a:gd name="connsiteY507" fmla="*/ 2498102 h 6858000"/>
              <a:gd name="connsiteX508" fmla="*/ 7155223 w 7467600"/>
              <a:gd name="connsiteY508" fmla="*/ 2650386 h 6858000"/>
              <a:gd name="connsiteX509" fmla="*/ 7203167 w 7467600"/>
              <a:gd name="connsiteY509" fmla="*/ 2697288 h 6858000"/>
              <a:gd name="connsiteX510" fmla="*/ 6937703 w 7467600"/>
              <a:gd name="connsiteY510" fmla="*/ 2321981 h 6858000"/>
              <a:gd name="connsiteX511" fmla="*/ 6591670 w 7467600"/>
              <a:gd name="connsiteY511" fmla="*/ 1988277 h 6858000"/>
              <a:gd name="connsiteX512" fmla="*/ 5798671 w 7467600"/>
              <a:gd name="connsiteY512" fmla="*/ 1981601 h 6858000"/>
              <a:gd name="connsiteX513" fmla="*/ 5754709 w 7467600"/>
              <a:gd name="connsiteY513" fmla="*/ 2071454 h 6858000"/>
              <a:gd name="connsiteX514" fmla="*/ 5763044 w 7467600"/>
              <a:gd name="connsiteY514" fmla="*/ 2842206 h 6858000"/>
              <a:gd name="connsiteX515" fmla="*/ 5764974 w 7467600"/>
              <a:gd name="connsiteY515" fmla="*/ 2799609 h 6858000"/>
              <a:gd name="connsiteX516" fmla="*/ 5767665 w 7467600"/>
              <a:gd name="connsiteY516" fmla="*/ 2666409 h 6858000"/>
              <a:gd name="connsiteX517" fmla="*/ 5763055 w 7467600"/>
              <a:gd name="connsiteY517" fmla="*/ 2579705 h 6858000"/>
              <a:gd name="connsiteX518" fmla="*/ 5758079 w 7467600"/>
              <a:gd name="connsiteY518" fmla="*/ 2492508 h 6858000"/>
              <a:gd name="connsiteX519" fmla="*/ 5779325 w 7467600"/>
              <a:gd name="connsiteY519" fmla="*/ 2197069 h 6858000"/>
              <a:gd name="connsiteX520" fmla="*/ 5798671 w 7467600"/>
              <a:gd name="connsiteY520" fmla="*/ 1981601 h 6858000"/>
              <a:gd name="connsiteX521" fmla="*/ 5829202 w 7467600"/>
              <a:gd name="connsiteY521" fmla="*/ 1971679 h 6858000"/>
              <a:gd name="connsiteX522" fmla="*/ 5809558 w 7467600"/>
              <a:gd name="connsiteY522" fmla="*/ 2198043 h 6858000"/>
              <a:gd name="connsiteX523" fmla="*/ 5788653 w 7467600"/>
              <a:gd name="connsiteY523" fmla="*/ 2489430 h 6858000"/>
              <a:gd name="connsiteX524" fmla="*/ 5793439 w 7467600"/>
              <a:gd name="connsiteY524" fmla="*/ 2575235 h 6858000"/>
              <a:gd name="connsiteX525" fmla="*/ 5796837 w 7467600"/>
              <a:gd name="connsiteY525" fmla="*/ 2637633 h 6858000"/>
              <a:gd name="connsiteX526" fmla="*/ 5818614 w 7467600"/>
              <a:gd name="connsiteY526" fmla="*/ 2473055 h 6858000"/>
              <a:gd name="connsiteX527" fmla="*/ 5829202 w 7467600"/>
              <a:gd name="connsiteY527" fmla="*/ 1971679 h 6858000"/>
              <a:gd name="connsiteX528" fmla="*/ 5911389 w 7467600"/>
              <a:gd name="connsiteY528" fmla="*/ 1898371 h 6858000"/>
              <a:gd name="connsiteX529" fmla="*/ 6237627 w 7467600"/>
              <a:gd name="connsiteY529" fmla="*/ 2231921 h 6858000"/>
              <a:gd name="connsiteX530" fmla="*/ 5911389 w 7467600"/>
              <a:gd name="connsiteY530" fmla="*/ 1898371 h 6858000"/>
              <a:gd name="connsiteX531" fmla="*/ 6944437 w 7467600"/>
              <a:gd name="connsiteY531" fmla="*/ 1575402 h 6858000"/>
              <a:gd name="connsiteX532" fmla="*/ 6304730 w 7467600"/>
              <a:gd name="connsiteY532" fmla="*/ 1766654 h 6858000"/>
              <a:gd name="connsiteX533" fmla="*/ 6944437 w 7467600"/>
              <a:gd name="connsiteY533" fmla="*/ 1575402 h 6858000"/>
              <a:gd name="connsiteX534" fmla="*/ 7019523 w 7467600"/>
              <a:gd name="connsiteY534" fmla="*/ 1519450 h 6858000"/>
              <a:gd name="connsiteX535" fmla="*/ 6298091 w 7467600"/>
              <a:gd name="connsiteY535" fmla="*/ 1737122 h 6858000"/>
              <a:gd name="connsiteX536" fmla="*/ 7019523 w 7467600"/>
              <a:gd name="connsiteY536" fmla="*/ 1519450 h 6858000"/>
              <a:gd name="connsiteX537" fmla="*/ 2399523 w 7467600"/>
              <a:gd name="connsiteY537" fmla="*/ 1428234 h 6858000"/>
              <a:gd name="connsiteX538" fmla="*/ 2224982 w 7467600"/>
              <a:gd name="connsiteY538" fmla="*/ 1826201 h 6858000"/>
              <a:gd name="connsiteX539" fmla="*/ 2096099 w 7467600"/>
              <a:gd name="connsiteY539" fmla="*/ 2345900 h 6858000"/>
              <a:gd name="connsiteX540" fmla="*/ 2283317 w 7467600"/>
              <a:gd name="connsiteY540" fmla="*/ 1796925 h 6858000"/>
              <a:gd name="connsiteX541" fmla="*/ 2399523 w 7467600"/>
              <a:gd name="connsiteY541" fmla="*/ 1428234 h 6858000"/>
              <a:gd name="connsiteX542" fmla="*/ 2448558 w 7467600"/>
              <a:gd name="connsiteY542" fmla="*/ 1373435 h 6858000"/>
              <a:gd name="connsiteX543" fmla="*/ 2312521 w 7467600"/>
              <a:gd name="connsiteY543" fmla="*/ 1806140 h 6858000"/>
              <a:gd name="connsiteX544" fmla="*/ 2127533 w 7467600"/>
              <a:gd name="connsiteY544" fmla="*/ 2348380 h 6858000"/>
              <a:gd name="connsiteX545" fmla="*/ 2358080 w 7467600"/>
              <a:gd name="connsiteY545" fmla="*/ 1866134 h 6858000"/>
              <a:gd name="connsiteX546" fmla="*/ 2407436 w 7467600"/>
              <a:gd name="connsiteY546" fmla="*/ 1651070 h 6858000"/>
              <a:gd name="connsiteX547" fmla="*/ 2448558 w 7467600"/>
              <a:gd name="connsiteY547" fmla="*/ 1373435 h 6858000"/>
              <a:gd name="connsiteX548" fmla="*/ 278707 w 7467600"/>
              <a:gd name="connsiteY548" fmla="*/ 1352270 h 6858000"/>
              <a:gd name="connsiteX549" fmla="*/ 321570 w 7467600"/>
              <a:gd name="connsiteY549" fmla="*/ 1861610 h 6858000"/>
              <a:gd name="connsiteX550" fmla="*/ 294281 w 7467600"/>
              <a:gd name="connsiteY550" fmla="*/ 1440658 h 6858000"/>
              <a:gd name="connsiteX551" fmla="*/ 278707 w 7467600"/>
              <a:gd name="connsiteY551" fmla="*/ 1352270 h 6858000"/>
              <a:gd name="connsiteX552" fmla="*/ 1423821 w 7467600"/>
              <a:gd name="connsiteY552" fmla="*/ 1351958 h 6858000"/>
              <a:gd name="connsiteX553" fmla="*/ 1638521 w 7467600"/>
              <a:gd name="connsiteY553" fmla="*/ 1908470 h 6858000"/>
              <a:gd name="connsiteX554" fmla="*/ 1754199 w 7467600"/>
              <a:gd name="connsiteY554" fmla="*/ 2149284 h 6858000"/>
              <a:gd name="connsiteX555" fmla="*/ 1908359 w 7467600"/>
              <a:gd name="connsiteY555" fmla="*/ 2364988 h 6858000"/>
              <a:gd name="connsiteX556" fmla="*/ 1647661 w 7467600"/>
              <a:gd name="connsiteY556" fmla="*/ 1825945 h 6858000"/>
              <a:gd name="connsiteX557" fmla="*/ 1423821 w 7467600"/>
              <a:gd name="connsiteY557" fmla="*/ 1351958 h 6858000"/>
              <a:gd name="connsiteX558" fmla="*/ 1431890 w 7467600"/>
              <a:gd name="connsiteY558" fmla="*/ 1306475 h 6858000"/>
              <a:gd name="connsiteX559" fmla="*/ 1507597 w 7467600"/>
              <a:gd name="connsiteY559" fmla="*/ 1446132 h 6858000"/>
              <a:gd name="connsiteX560" fmla="*/ 1674586 w 7467600"/>
              <a:gd name="connsiteY560" fmla="*/ 1813832 h 6858000"/>
              <a:gd name="connsiteX561" fmla="*/ 1815950 w 7467600"/>
              <a:gd name="connsiteY561" fmla="*/ 2128564 h 6858000"/>
              <a:gd name="connsiteX562" fmla="*/ 1984242 w 7467600"/>
              <a:gd name="connsiteY562" fmla="*/ 2430829 h 6858000"/>
              <a:gd name="connsiteX563" fmla="*/ 2014023 w 7467600"/>
              <a:gd name="connsiteY563" fmla="*/ 2450995 h 6858000"/>
              <a:gd name="connsiteX564" fmla="*/ 1747337 w 7467600"/>
              <a:gd name="connsiteY564" fmla="*/ 1855264 h 6858000"/>
              <a:gd name="connsiteX565" fmla="*/ 1533749 w 7467600"/>
              <a:gd name="connsiteY565" fmla="*/ 1478656 h 6858000"/>
              <a:gd name="connsiteX566" fmla="*/ 1431890 w 7467600"/>
              <a:gd name="connsiteY566" fmla="*/ 1306475 h 6858000"/>
              <a:gd name="connsiteX567" fmla="*/ 5052692 w 7467600"/>
              <a:gd name="connsiteY567" fmla="*/ 1292994 h 6858000"/>
              <a:gd name="connsiteX568" fmla="*/ 5200661 w 7467600"/>
              <a:gd name="connsiteY568" fmla="*/ 1635186 h 6858000"/>
              <a:gd name="connsiteX569" fmla="*/ 5297138 w 7467600"/>
              <a:gd name="connsiteY569" fmla="*/ 1906351 h 6858000"/>
              <a:gd name="connsiteX570" fmla="*/ 5052692 w 7467600"/>
              <a:gd name="connsiteY570" fmla="*/ 1292994 h 6858000"/>
              <a:gd name="connsiteX571" fmla="*/ 5009948 w 7467600"/>
              <a:gd name="connsiteY571" fmla="*/ 1273619 h 6858000"/>
              <a:gd name="connsiteX572" fmla="*/ 5121777 w 7467600"/>
              <a:gd name="connsiteY572" fmla="*/ 1654213 h 6858000"/>
              <a:gd name="connsiteX573" fmla="*/ 5293545 w 7467600"/>
              <a:gd name="connsiteY573" fmla="*/ 2072247 h 6858000"/>
              <a:gd name="connsiteX574" fmla="*/ 5294042 w 7467600"/>
              <a:gd name="connsiteY574" fmla="*/ 2065019 h 6858000"/>
              <a:gd name="connsiteX575" fmla="*/ 5171936 w 7467600"/>
              <a:gd name="connsiteY575" fmla="*/ 1647613 h 6858000"/>
              <a:gd name="connsiteX576" fmla="*/ 5009948 w 7467600"/>
              <a:gd name="connsiteY576" fmla="*/ 1273619 h 6858000"/>
              <a:gd name="connsiteX577" fmla="*/ 655236 w 7467600"/>
              <a:gd name="connsiteY577" fmla="*/ 1268632 h 6858000"/>
              <a:gd name="connsiteX578" fmla="*/ 839521 w 7467600"/>
              <a:gd name="connsiteY578" fmla="*/ 1685315 h 6858000"/>
              <a:gd name="connsiteX579" fmla="*/ 1109416 w 7467600"/>
              <a:gd name="connsiteY579" fmla="*/ 2061663 h 6858000"/>
              <a:gd name="connsiteX580" fmla="*/ 1298300 w 7467600"/>
              <a:gd name="connsiteY580" fmla="*/ 2247742 h 6858000"/>
              <a:gd name="connsiteX581" fmla="*/ 1125871 w 7467600"/>
              <a:gd name="connsiteY581" fmla="*/ 1989513 h 6858000"/>
              <a:gd name="connsiteX582" fmla="*/ 981574 w 7467600"/>
              <a:gd name="connsiteY582" fmla="*/ 1783157 h 6858000"/>
              <a:gd name="connsiteX583" fmla="*/ 922198 w 7467600"/>
              <a:gd name="connsiteY583" fmla="*/ 1677437 h 6858000"/>
              <a:gd name="connsiteX584" fmla="*/ 869293 w 7467600"/>
              <a:gd name="connsiteY584" fmla="*/ 1583214 h 6858000"/>
              <a:gd name="connsiteX585" fmla="*/ 751431 w 7467600"/>
              <a:gd name="connsiteY585" fmla="*/ 1405731 h 6858000"/>
              <a:gd name="connsiteX586" fmla="*/ 655236 w 7467600"/>
              <a:gd name="connsiteY586" fmla="*/ 1268632 h 6858000"/>
              <a:gd name="connsiteX587" fmla="*/ 6516292 w 7467600"/>
              <a:gd name="connsiteY587" fmla="*/ 1263064 h 6858000"/>
              <a:gd name="connsiteX588" fmla="*/ 5736320 w 7467600"/>
              <a:gd name="connsiteY588" fmla="*/ 1501803 h 6858000"/>
              <a:gd name="connsiteX589" fmla="*/ 6516292 w 7467600"/>
              <a:gd name="connsiteY589" fmla="*/ 1263064 h 6858000"/>
              <a:gd name="connsiteX590" fmla="*/ 291466 w 7467600"/>
              <a:gd name="connsiteY590" fmla="*/ 1250369 h 6858000"/>
              <a:gd name="connsiteX591" fmla="*/ 323180 w 7467600"/>
              <a:gd name="connsiteY591" fmla="*/ 1435283 h 6858000"/>
              <a:gd name="connsiteX592" fmla="*/ 349381 w 7467600"/>
              <a:gd name="connsiteY592" fmla="*/ 1875041 h 6858000"/>
              <a:gd name="connsiteX593" fmla="*/ 374363 w 7467600"/>
              <a:gd name="connsiteY593" fmla="*/ 1506494 h 6858000"/>
              <a:gd name="connsiteX594" fmla="*/ 302168 w 7467600"/>
              <a:gd name="connsiteY594" fmla="*/ 1274495 h 6858000"/>
              <a:gd name="connsiteX595" fmla="*/ 291466 w 7467600"/>
              <a:gd name="connsiteY595" fmla="*/ 1250369 h 6858000"/>
              <a:gd name="connsiteX596" fmla="*/ 678222 w 7467600"/>
              <a:gd name="connsiteY596" fmla="*/ 1248670 h 6858000"/>
              <a:gd name="connsiteX597" fmla="*/ 775536 w 7467600"/>
              <a:gd name="connsiteY597" fmla="*/ 1388015 h 6858000"/>
              <a:gd name="connsiteX598" fmla="*/ 894529 w 7467600"/>
              <a:gd name="connsiteY598" fmla="*/ 1567739 h 6858000"/>
              <a:gd name="connsiteX599" fmla="*/ 948000 w 7467600"/>
              <a:gd name="connsiteY599" fmla="*/ 1663088 h 6858000"/>
              <a:gd name="connsiteX600" fmla="*/ 1006812 w 7467600"/>
              <a:gd name="connsiteY600" fmla="*/ 1767683 h 6858000"/>
              <a:gd name="connsiteX601" fmla="*/ 1149133 w 7467600"/>
              <a:gd name="connsiteY601" fmla="*/ 1971513 h 6858000"/>
              <a:gd name="connsiteX602" fmla="*/ 1333952 w 7467600"/>
              <a:gd name="connsiteY602" fmla="*/ 2251620 h 6858000"/>
              <a:gd name="connsiteX603" fmla="*/ 1337329 w 7467600"/>
              <a:gd name="connsiteY603" fmla="*/ 2258350 h 6858000"/>
              <a:gd name="connsiteX604" fmla="*/ 1014726 w 7467600"/>
              <a:gd name="connsiteY604" fmla="*/ 1615556 h 6858000"/>
              <a:gd name="connsiteX605" fmla="*/ 678222 w 7467600"/>
              <a:gd name="connsiteY605" fmla="*/ 1248670 h 6858000"/>
              <a:gd name="connsiteX606" fmla="*/ 6691602 w 7467600"/>
              <a:gd name="connsiteY606" fmla="*/ 1140573 h 6858000"/>
              <a:gd name="connsiteX607" fmla="*/ 6571100 w 7467600"/>
              <a:gd name="connsiteY607" fmla="*/ 1183662 h 6858000"/>
              <a:gd name="connsiteX608" fmla="*/ 6241687 w 7467600"/>
              <a:gd name="connsiteY608" fmla="*/ 1257600 h 6858000"/>
              <a:gd name="connsiteX609" fmla="*/ 5693009 w 7467600"/>
              <a:gd name="connsiteY609" fmla="*/ 1478256 h 6858000"/>
              <a:gd name="connsiteX610" fmla="*/ 6548420 w 7467600"/>
              <a:gd name="connsiteY610" fmla="*/ 1214599 h 6858000"/>
              <a:gd name="connsiteX611" fmla="*/ 6605473 w 7467600"/>
              <a:gd name="connsiteY611" fmla="*/ 1184686 h 6858000"/>
              <a:gd name="connsiteX612" fmla="*/ 6691602 w 7467600"/>
              <a:gd name="connsiteY612" fmla="*/ 1140573 h 6858000"/>
              <a:gd name="connsiteX613" fmla="*/ 4002475 w 7467600"/>
              <a:gd name="connsiteY613" fmla="*/ 1037802 h 6858000"/>
              <a:gd name="connsiteX614" fmla="*/ 4000324 w 7467600"/>
              <a:gd name="connsiteY614" fmla="*/ 1039362 h 6858000"/>
              <a:gd name="connsiteX615" fmla="*/ 4002862 w 7467600"/>
              <a:gd name="connsiteY615" fmla="*/ 1042866 h 6858000"/>
              <a:gd name="connsiteX616" fmla="*/ 4002475 w 7467600"/>
              <a:gd name="connsiteY616" fmla="*/ 1037802 h 6858000"/>
              <a:gd name="connsiteX617" fmla="*/ 506322 w 7467600"/>
              <a:gd name="connsiteY617" fmla="*/ 1020997 h 6858000"/>
              <a:gd name="connsiteX618" fmla="*/ 533068 w 7467600"/>
              <a:gd name="connsiteY618" fmla="*/ 1029409 h 6858000"/>
              <a:gd name="connsiteX619" fmla="*/ 1232525 w 7467600"/>
              <a:gd name="connsiteY619" fmla="*/ 1804675 h 6858000"/>
              <a:gd name="connsiteX620" fmla="*/ 1388858 w 7467600"/>
              <a:gd name="connsiteY620" fmla="*/ 2368011 h 6858000"/>
              <a:gd name="connsiteX621" fmla="*/ 1384098 w 7467600"/>
              <a:gd name="connsiteY621" fmla="*/ 2378125 h 6858000"/>
              <a:gd name="connsiteX622" fmla="*/ 1425393 w 7467600"/>
              <a:gd name="connsiteY622" fmla="*/ 2589124 h 6858000"/>
              <a:gd name="connsiteX623" fmla="*/ 1424001 w 7467600"/>
              <a:gd name="connsiteY623" fmla="*/ 2597541 h 6858000"/>
              <a:gd name="connsiteX624" fmla="*/ 2152729 w 7467600"/>
              <a:gd name="connsiteY624" fmla="*/ 2864487 h 6858000"/>
              <a:gd name="connsiteX625" fmla="*/ 2020609 w 7467600"/>
              <a:gd name="connsiteY625" fmla="*/ 2539671 h 6858000"/>
              <a:gd name="connsiteX626" fmla="*/ 2018920 w 7467600"/>
              <a:gd name="connsiteY626" fmla="*/ 2536309 h 6858000"/>
              <a:gd name="connsiteX627" fmla="*/ 1342441 w 7467600"/>
              <a:gd name="connsiteY627" fmla="*/ 1173017 h 6858000"/>
              <a:gd name="connsiteX628" fmla="*/ 1367925 w 7467600"/>
              <a:gd name="connsiteY628" fmla="*/ 1135648 h 6858000"/>
              <a:gd name="connsiteX629" fmla="*/ 1771401 w 7467600"/>
              <a:gd name="connsiteY629" fmla="*/ 1806673 h 6858000"/>
              <a:gd name="connsiteX630" fmla="*/ 1972385 w 7467600"/>
              <a:gd name="connsiteY630" fmla="*/ 2198735 h 6858000"/>
              <a:gd name="connsiteX631" fmla="*/ 2040892 w 7467600"/>
              <a:gd name="connsiteY631" fmla="*/ 2405205 h 6858000"/>
              <a:gd name="connsiteX632" fmla="*/ 2131689 w 7467600"/>
              <a:gd name="connsiteY632" fmla="*/ 1936926 h 6858000"/>
              <a:gd name="connsiteX633" fmla="*/ 2454820 w 7467600"/>
              <a:gd name="connsiteY633" fmla="*/ 1248808 h 6858000"/>
              <a:gd name="connsiteX634" fmla="*/ 2492512 w 7467600"/>
              <a:gd name="connsiteY634" fmla="*/ 1302920 h 6858000"/>
              <a:gd name="connsiteX635" fmla="*/ 2081216 w 7467600"/>
              <a:gd name="connsiteY635" fmla="*/ 2527513 h 6858000"/>
              <a:gd name="connsiteX636" fmla="*/ 2081211 w 7467600"/>
              <a:gd name="connsiteY636" fmla="*/ 2528916 h 6858000"/>
              <a:gd name="connsiteX637" fmla="*/ 2199067 w 7467600"/>
              <a:gd name="connsiteY637" fmla="*/ 2884061 h 6858000"/>
              <a:gd name="connsiteX638" fmla="*/ 3192586 w 7467600"/>
              <a:gd name="connsiteY638" fmla="*/ 3411496 h 6858000"/>
              <a:gd name="connsiteX639" fmla="*/ 3182620 w 7467600"/>
              <a:gd name="connsiteY639" fmla="*/ 3483279 h 6858000"/>
              <a:gd name="connsiteX640" fmla="*/ 2435119 w 7467600"/>
              <a:gd name="connsiteY640" fmla="*/ 3080173 h 6858000"/>
              <a:gd name="connsiteX641" fmla="*/ 2410152 w 7467600"/>
              <a:gd name="connsiteY641" fmla="*/ 3063751 h 6858000"/>
              <a:gd name="connsiteX642" fmla="*/ 2408099 w 7467600"/>
              <a:gd name="connsiteY642" fmla="*/ 3064403 h 6858000"/>
              <a:gd name="connsiteX643" fmla="*/ 2407218 w 7467600"/>
              <a:gd name="connsiteY643" fmla="*/ 3070324 h 6858000"/>
              <a:gd name="connsiteX644" fmla="*/ 2380138 w 7467600"/>
              <a:gd name="connsiteY644" fmla="*/ 3099341 h 6858000"/>
              <a:gd name="connsiteX645" fmla="*/ 1765923 w 7467600"/>
              <a:gd name="connsiteY645" fmla="*/ 3581043 h 6858000"/>
              <a:gd name="connsiteX646" fmla="*/ 1702258 w 7467600"/>
              <a:gd name="connsiteY646" fmla="*/ 3612286 h 6858000"/>
              <a:gd name="connsiteX647" fmla="*/ 1538370 w 7467600"/>
              <a:gd name="connsiteY647" fmla="*/ 3811804 h 6858000"/>
              <a:gd name="connsiteX648" fmla="*/ 542867 w 7467600"/>
              <a:gd name="connsiteY648" fmla="*/ 4944092 h 6858000"/>
              <a:gd name="connsiteX649" fmla="*/ 515800 w 7467600"/>
              <a:gd name="connsiteY649" fmla="*/ 4862180 h 6858000"/>
              <a:gd name="connsiteX650" fmla="*/ 909145 w 7467600"/>
              <a:gd name="connsiteY650" fmla="*/ 4199225 h 6858000"/>
              <a:gd name="connsiteX651" fmla="*/ 1214067 w 7467600"/>
              <a:gd name="connsiteY651" fmla="*/ 3908561 h 6858000"/>
              <a:gd name="connsiteX652" fmla="*/ 640967 w 7467600"/>
              <a:gd name="connsiteY652" fmla="*/ 4105601 h 6858000"/>
              <a:gd name="connsiteX653" fmla="*/ 112563 w 7467600"/>
              <a:gd name="connsiteY653" fmla="*/ 4396952 h 6858000"/>
              <a:gd name="connsiteX654" fmla="*/ 0 w 7467600"/>
              <a:gd name="connsiteY654" fmla="*/ 4466006 h 6858000"/>
              <a:gd name="connsiteX655" fmla="*/ 0 w 7467600"/>
              <a:gd name="connsiteY655" fmla="*/ 4233763 h 6858000"/>
              <a:gd name="connsiteX656" fmla="*/ 36881 w 7467600"/>
              <a:gd name="connsiteY656" fmla="*/ 4200118 h 6858000"/>
              <a:gd name="connsiteX657" fmla="*/ 910534 w 7467600"/>
              <a:gd name="connsiteY657" fmla="*/ 3629753 h 6858000"/>
              <a:gd name="connsiteX658" fmla="*/ 1578717 w 7467600"/>
              <a:gd name="connsiteY658" fmla="*/ 3575982 h 6858000"/>
              <a:gd name="connsiteX659" fmla="*/ 2338780 w 7467600"/>
              <a:gd name="connsiteY659" fmla="*/ 3033725 h 6858000"/>
              <a:gd name="connsiteX660" fmla="*/ 1807991 w 7467600"/>
              <a:gd name="connsiteY660" fmla="*/ 2807184 h 6858000"/>
              <a:gd name="connsiteX661" fmla="*/ 1416358 w 7467600"/>
              <a:gd name="connsiteY661" fmla="*/ 3112571 h 6858000"/>
              <a:gd name="connsiteX662" fmla="*/ 939066 w 7467600"/>
              <a:gd name="connsiteY662" fmla="*/ 3378798 h 6858000"/>
              <a:gd name="connsiteX663" fmla="*/ 115099 w 7467600"/>
              <a:gd name="connsiteY663" fmla="*/ 3607650 h 6858000"/>
              <a:gd name="connsiteX664" fmla="*/ 97284 w 7467600"/>
              <a:gd name="connsiteY664" fmla="*/ 3520393 h 6858000"/>
              <a:gd name="connsiteX665" fmla="*/ 922050 w 7467600"/>
              <a:gd name="connsiteY665" fmla="*/ 3074867 h 6858000"/>
              <a:gd name="connsiteX666" fmla="*/ 1405265 w 7467600"/>
              <a:gd name="connsiteY666" fmla="*/ 3016319 h 6858000"/>
              <a:gd name="connsiteX667" fmla="*/ 1407512 w 7467600"/>
              <a:gd name="connsiteY667" fmla="*/ 3018001 h 6858000"/>
              <a:gd name="connsiteX668" fmla="*/ 1726266 w 7467600"/>
              <a:gd name="connsiteY668" fmla="*/ 2777274 h 6858000"/>
              <a:gd name="connsiteX669" fmla="*/ 625390 w 7467600"/>
              <a:gd name="connsiteY669" fmla="*/ 2514541 h 6858000"/>
              <a:gd name="connsiteX670" fmla="*/ 619799 w 7467600"/>
              <a:gd name="connsiteY670" fmla="*/ 2527180 h 6858000"/>
              <a:gd name="connsiteX671" fmla="*/ 310030 w 7467600"/>
              <a:gd name="connsiteY671" fmla="*/ 2771818 h 6858000"/>
              <a:gd name="connsiteX672" fmla="*/ 173877 w 7467600"/>
              <a:gd name="connsiteY672" fmla="*/ 2937056 h 6858000"/>
              <a:gd name="connsiteX673" fmla="*/ 77889 w 7467600"/>
              <a:gd name="connsiteY673" fmla="*/ 3138440 h 6858000"/>
              <a:gd name="connsiteX674" fmla="*/ 0 w 7467600"/>
              <a:gd name="connsiteY674" fmla="*/ 3271395 h 6858000"/>
              <a:gd name="connsiteX675" fmla="*/ 0 w 7467600"/>
              <a:gd name="connsiteY675" fmla="*/ 3153002 h 6858000"/>
              <a:gd name="connsiteX676" fmla="*/ 2386 w 7467600"/>
              <a:gd name="connsiteY676" fmla="*/ 3149203 h 6858000"/>
              <a:gd name="connsiteX677" fmla="*/ 89753 w 7467600"/>
              <a:gd name="connsiteY677" fmla="*/ 2987702 h 6858000"/>
              <a:gd name="connsiteX678" fmla="*/ 76869 w 7467600"/>
              <a:gd name="connsiteY678" fmla="*/ 3005404 h 6858000"/>
              <a:gd name="connsiteX679" fmla="*/ 32049 w 7467600"/>
              <a:gd name="connsiteY679" fmla="*/ 3065814 h 6858000"/>
              <a:gd name="connsiteX680" fmla="*/ 0 w 7467600"/>
              <a:gd name="connsiteY680" fmla="*/ 3108744 h 6858000"/>
              <a:gd name="connsiteX681" fmla="*/ 0 w 7467600"/>
              <a:gd name="connsiteY681" fmla="*/ 3058059 h 6858000"/>
              <a:gd name="connsiteX682" fmla="*/ 7610 w 7467600"/>
              <a:gd name="connsiteY682" fmla="*/ 3047889 h 6858000"/>
              <a:gd name="connsiteX683" fmla="*/ 52419 w 7467600"/>
              <a:gd name="connsiteY683" fmla="*/ 2987479 h 6858000"/>
              <a:gd name="connsiteX684" fmla="*/ 59142 w 7467600"/>
              <a:gd name="connsiteY684" fmla="*/ 2978488 h 6858000"/>
              <a:gd name="connsiteX685" fmla="*/ 0 w 7467600"/>
              <a:gd name="connsiteY685" fmla="*/ 3015334 h 6858000"/>
              <a:gd name="connsiteX686" fmla="*/ 0 w 7467600"/>
              <a:gd name="connsiteY686" fmla="*/ 2914286 h 6858000"/>
              <a:gd name="connsiteX687" fmla="*/ 36383 w 7467600"/>
              <a:gd name="connsiteY687" fmla="*/ 2901128 h 6858000"/>
              <a:gd name="connsiteX688" fmla="*/ 156329 w 7467600"/>
              <a:gd name="connsiteY688" fmla="*/ 2840533 h 6858000"/>
              <a:gd name="connsiteX689" fmla="*/ 358355 w 7467600"/>
              <a:gd name="connsiteY689" fmla="*/ 2620471 h 6858000"/>
              <a:gd name="connsiteX690" fmla="*/ 510577 w 7467600"/>
              <a:gd name="connsiteY690" fmla="*/ 2501244 h 6858000"/>
              <a:gd name="connsiteX691" fmla="*/ 211967 w 7467600"/>
              <a:gd name="connsiteY691" fmla="*/ 2479171 h 6858000"/>
              <a:gd name="connsiteX692" fmla="*/ 0 w 7467600"/>
              <a:gd name="connsiteY692" fmla="*/ 2476398 h 6858000"/>
              <a:gd name="connsiteX693" fmla="*/ 0 w 7467600"/>
              <a:gd name="connsiteY693" fmla="*/ 2389189 h 6858000"/>
              <a:gd name="connsiteX694" fmla="*/ 103062 w 7467600"/>
              <a:gd name="connsiteY694" fmla="*/ 2389518 h 6858000"/>
              <a:gd name="connsiteX695" fmla="*/ 510734 w 7467600"/>
              <a:gd name="connsiteY695" fmla="*/ 2416201 h 6858000"/>
              <a:gd name="connsiteX696" fmla="*/ 279257 w 7467600"/>
              <a:gd name="connsiteY696" fmla="*/ 2092102 h 6858000"/>
              <a:gd name="connsiteX697" fmla="*/ 65265 w 7467600"/>
              <a:gd name="connsiteY697" fmla="*/ 2006049 h 6858000"/>
              <a:gd name="connsiteX698" fmla="*/ 0 w 7467600"/>
              <a:gd name="connsiteY698" fmla="*/ 1982532 h 6858000"/>
              <a:gd name="connsiteX699" fmla="*/ 0 w 7467600"/>
              <a:gd name="connsiteY699" fmla="*/ 1912789 h 6858000"/>
              <a:gd name="connsiteX700" fmla="*/ 97460 w 7467600"/>
              <a:gd name="connsiteY700" fmla="*/ 1953725 h 6858000"/>
              <a:gd name="connsiteX701" fmla="*/ 221272 w 7467600"/>
              <a:gd name="connsiteY701" fmla="*/ 1980766 h 6858000"/>
              <a:gd name="connsiteX702" fmla="*/ 116765 w 7467600"/>
              <a:gd name="connsiteY702" fmla="*/ 1911033 h 6858000"/>
              <a:gd name="connsiteX703" fmla="*/ 16405 w 7467600"/>
              <a:gd name="connsiteY703" fmla="*/ 1803412 h 6858000"/>
              <a:gd name="connsiteX704" fmla="*/ 0 w 7467600"/>
              <a:gd name="connsiteY704" fmla="*/ 1784777 h 6858000"/>
              <a:gd name="connsiteX705" fmla="*/ 0 w 7467600"/>
              <a:gd name="connsiteY705" fmla="*/ 1740082 h 6858000"/>
              <a:gd name="connsiteX706" fmla="*/ 39394 w 7467600"/>
              <a:gd name="connsiteY706" fmla="*/ 1784856 h 6858000"/>
              <a:gd name="connsiteX707" fmla="*/ 135813 w 7467600"/>
              <a:gd name="connsiteY707" fmla="*/ 1888838 h 6858000"/>
              <a:gd name="connsiteX708" fmla="*/ 242575 w 7467600"/>
              <a:gd name="connsiteY708" fmla="*/ 1958841 h 6858000"/>
              <a:gd name="connsiteX709" fmla="*/ 82197 w 7467600"/>
              <a:gd name="connsiteY709" fmla="*/ 1754826 h 6858000"/>
              <a:gd name="connsiteX710" fmla="*/ 0 w 7467600"/>
              <a:gd name="connsiteY710" fmla="*/ 1679650 h 6858000"/>
              <a:gd name="connsiteX711" fmla="*/ 0 w 7467600"/>
              <a:gd name="connsiteY711" fmla="*/ 1602463 h 6858000"/>
              <a:gd name="connsiteX712" fmla="*/ 84689 w 7467600"/>
              <a:gd name="connsiteY712" fmla="*/ 1677442 h 6858000"/>
              <a:gd name="connsiteX713" fmla="*/ 298437 w 7467600"/>
              <a:gd name="connsiteY713" fmla="*/ 1968019 h 6858000"/>
              <a:gd name="connsiteX714" fmla="*/ 227269 w 7467600"/>
              <a:gd name="connsiteY714" fmla="*/ 1114064 h 6858000"/>
              <a:gd name="connsiteX715" fmla="*/ 248003 w 7467600"/>
              <a:gd name="connsiteY715" fmla="*/ 1089613 h 6858000"/>
              <a:gd name="connsiteX716" fmla="*/ 427020 w 7467600"/>
              <a:gd name="connsiteY716" fmla="*/ 1619803 h 6858000"/>
              <a:gd name="connsiteX717" fmla="*/ 340345 w 7467600"/>
              <a:gd name="connsiteY717" fmla="*/ 2027739 h 6858000"/>
              <a:gd name="connsiteX718" fmla="*/ 360865 w 7467600"/>
              <a:gd name="connsiteY718" fmla="*/ 2044827 h 6858000"/>
              <a:gd name="connsiteX719" fmla="*/ 560414 w 7467600"/>
              <a:gd name="connsiteY719" fmla="*/ 2421457 h 6858000"/>
              <a:gd name="connsiteX720" fmla="*/ 1359703 w 7467600"/>
              <a:gd name="connsiteY720" fmla="*/ 2578554 h 6858000"/>
              <a:gd name="connsiteX721" fmla="*/ 1359422 w 7467600"/>
              <a:gd name="connsiteY721" fmla="*/ 2577994 h 6858000"/>
              <a:gd name="connsiteX722" fmla="*/ 828701 w 7467600"/>
              <a:gd name="connsiteY722" fmla="*/ 1839520 h 6858000"/>
              <a:gd name="connsiteX723" fmla="*/ 494427 w 7467600"/>
              <a:gd name="connsiteY723" fmla="*/ 1092333 h 6858000"/>
              <a:gd name="connsiteX724" fmla="*/ 506322 w 7467600"/>
              <a:gd name="connsiteY724" fmla="*/ 1020997 h 6858000"/>
              <a:gd name="connsiteX725" fmla="*/ 4570198 w 7467600"/>
              <a:gd name="connsiteY725" fmla="*/ 978081 h 6858000"/>
              <a:gd name="connsiteX726" fmla="*/ 4523691 w 7467600"/>
              <a:gd name="connsiteY726" fmla="*/ 1127776 h 6858000"/>
              <a:gd name="connsiteX727" fmla="*/ 4509875 w 7467600"/>
              <a:gd name="connsiteY727" fmla="*/ 1167552 h 6858000"/>
              <a:gd name="connsiteX728" fmla="*/ 4478168 w 7467600"/>
              <a:gd name="connsiteY728" fmla="*/ 1260735 h 6858000"/>
              <a:gd name="connsiteX729" fmla="*/ 4409309 w 7467600"/>
              <a:gd name="connsiteY729" fmla="*/ 1666996 h 6858000"/>
              <a:gd name="connsiteX730" fmla="*/ 4370031 w 7467600"/>
              <a:gd name="connsiteY730" fmla="*/ 1955666 h 6858000"/>
              <a:gd name="connsiteX731" fmla="*/ 4570198 w 7467600"/>
              <a:gd name="connsiteY731" fmla="*/ 978081 h 6858000"/>
              <a:gd name="connsiteX732" fmla="*/ 4557898 w 7467600"/>
              <a:gd name="connsiteY732" fmla="*/ 900011 h 6858000"/>
              <a:gd name="connsiteX733" fmla="*/ 4344840 w 7467600"/>
              <a:gd name="connsiteY733" fmla="*/ 1922038 h 6858000"/>
              <a:gd name="connsiteX734" fmla="*/ 4378710 w 7467600"/>
              <a:gd name="connsiteY734" fmla="*/ 1665516 h 6858000"/>
              <a:gd name="connsiteX735" fmla="*/ 4448798 w 7467600"/>
              <a:gd name="connsiteY735" fmla="*/ 1253024 h 6858000"/>
              <a:gd name="connsiteX736" fmla="*/ 4480315 w 7467600"/>
              <a:gd name="connsiteY736" fmla="*/ 1158454 h 6858000"/>
              <a:gd name="connsiteX737" fmla="*/ 4494133 w 7467600"/>
              <a:gd name="connsiteY737" fmla="*/ 1118676 h 6858000"/>
              <a:gd name="connsiteX738" fmla="*/ 4557898 w 7467600"/>
              <a:gd name="connsiteY738" fmla="*/ 900011 h 6858000"/>
              <a:gd name="connsiteX739" fmla="*/ 5870151 w 7467600"/>
              <a:gd name="connsiteY739" fmla="*/ 898890 h 6858000"/>
              <a:gd name="connsiteX740" fmla="*/ 5861335 w 7467600"/>
              <a:gd name="connsiteY740" fmla="*/ 899177 h 6858000"/>
              <a:gd name="connsiteX741" fmla="*/ 5843702 w 7467600"/>
              <a:gd name="connsiteY741" fmla="*/ 899748 h 6858000"/>
              <a:gd name="connsiteX742" fmla="*/ 5651107 w 7467600"/>
              <a:gd name="connsiteY742" fmla="*/ 920306 h 6858000"/>
              <a:gd name="connsiteX743" fmla="*/ 5459407 w 7467600"/>
              <a:gd name="connsiteY743" fmla="*/ 940975 h 6858000"/>
              <a:gd name="connsiteX744" fmla="*/ 5374846 w 7467600"/>
              <a:gd name="connsiteY744" fmla="*/ 941988 h 6858000"/>
              <a:gd name="connsiteX745" fmla="*/ 5256105 w 7467600"/>
              <a:gd name="connsiteY745" fmla="*/ 945632 h 6858000"/>
              <a:gd name="connsiteX746" fmla="*/ 5107071 w 7467600"/>
              <a:gd name="connsiteY746" fmla="*/ 969720 h 6858000"/>
              <a:gd name="connsiteX747" fmla="*/ 4998681 w 7467600"/>
              <a:gd name="connsiteY747" fmla="*/ 988771 h 6858000"/>
              <a:gd name="connsiteX748" fmla="*/ 5870151 w 7467600"/>
              <a:gd name="connsiteY748" fmla="*/ 898890 h 6858000"/>
              <a:gd name="connsiteX749" fmla="*/ 5504425 w 7467600"/>
              <a:gd name="connsiteY749" fmla="*/ 848067 h 6858000"/>
              <a:gd name="connsiteX750" fmla="*/ 4968849 w 7467600"/>
              <a:gd name="connsiteY750" fmla="*/ 962318 h 6858000"/>
              <a:gd name="connsiteX751" fmla="*/ 5104039 w 7467600"/>
              <a:gd name="connsiteY751" fmla="*/ 940634 h 6858000"/>
              <a:gd name="connsiteX752" fmla="*/ 5256311 w 7467600"/>
              <a:gd name="connsiteY752" fmla="*/ 916490 h 6858000"/>
              <a:gd name="connsiteX753" fmla="*/ 5377381 w 7467600"/>
              <a:gd name="connsiteY753" fmla="*/ 912671 h 6858000"/>
              <a:gd name="connsiteX754" fmla="*/ 5460148 w 7467600"/>
              <a:gd name="connsiteY754" fmla="*/ 911442 h 6858000"/>
              <a:gd name="connsiteX755" fmla="*/ 5648971 w 7467600"/>
              <a:gd name="connsiteY755" fmla="*/ 891331 h 6858000"/>
              <a:gd name="connsiteX756" fmla="*/ 5844807 w 7467600"/>
              <a:gd name="connsiteY756" fmla="*/ 870718 h 6858000"/>
              <a:gd name="connsiteX757" fmla="*/ 5862975 w 7467600"/>
              <a:gd name="connsiteY757" fmla="*/ 869756 h 6858000"/>
              <a:gd name="connsiteX758" fmla="*/ 5920887 w 7467600"/>
              <a:gd name="connsiteY758" fmla="*/ 865929 h 6858000"/>
              <a:gd name="connsiteX759" fmla="*/ 5504425 w 7467600"/>
              <a:gd name="connsiteY759" fmla="*/ 848067 h 6858000"/>
              <a:gd name="connsiteX760" fmla="*/ 3607114 w 7467600"/>
              <a:gd name="connsiteY760" fmla="*/ 467441 h 6858000"/>
              <a:gd name="connsiteX761" fmla="*/ 3296242 w 7467600"/>
              <a:gd name="connsiteY761" fmla="*/ 807991 h 6858000"/>
              <a:gd name="connsiteX762" fmla="*/ 3174674 w 7467600"/>
              <a:gd name="connsiteY762" fmla="*/ 919759 h 6858000"/>
              <a:gd name="connsiteX763" fmla="*/ 3042978 w 7467600"/>
              <a:gd name="connsiteY763" fmla="*/ 1054894 h 6858000"/>
              <a:gd name="connsiteX764" fmla="*/ 2968914 w 7467600"/>
              <a:gd name="connsiteY764" fmla="*/ 1133756 h 6858000"/>
              <a:gd name="connsiteX765" fmla="*/ 3103823 w 7467600"/>
              <a:gd name="connsiteY765" fmla="*/ 1026814 h 6858000"/>
              <a:gd name="connsiteX766" fmla="*/ 3607114 w 7467600"/>
              <a:gd name="connsiteY766" fmla="*/ 467441 h 6858000"/>
              <a:gd name="connsiteX767" fmla="*/ 3744487 w 7467600"/>
              <a:gd name="connsiteY767" fmla="*/ 383136 h 6858000"/>
              <a:gd name="connsiteX768" fmla="*/ 3970213 w 7467600"/>
              <a:gd name="connsiteY768" fmla="*/ 995559 h 6858000"/>
              <a:gd name="connsiteX769" fmla="*/ 3744487 w 7467600"/>
              <a:gd name="connsiteY769" fmla="*/ 383136 h 6858000"/>
              <a:gd name="connsiteX770" fmla="*/ 3624562 w 7467600"/>
              <a:gd name="connsiteY770" fmla="*/ 367041 h 6858000"/>
              <a:gd name="connsiteX771" fmla="*/ 3489712 w 7467600"/>
              <a:gd name="connsiteY771" fmla="*/ 485386 h 6858000"/>
              <a:gd name="connsiteX772" fmla="*/ 3182994 w 7467600"/>
              <a:gd name="connsiteY772" fmla="*/ 828265 h 6858000"/>
              <a:gd name="connsiteX773" fmla="*/ 2892114 w 7467600"/>
              <a:gd name="connsiteY773" fmla="*/ 1172635 h 6858000"/>
              <a:gd name="connsiteX774" fmla="*/ 3021459 w 7467600"/>
              <a:gd name="connsiteY774" fmla="*/ 1035385 h 6858000"/>
              <a:gd name="connsiteX775" fmla="*/ 3153873 w 7467600"/>
              <a:gd name="connsiteY775" fmla="*/ 898971 h 6858000"/>
              <a:gd name="connsiteX776" fmla="*/ 3276511 w 7467600"/>
              <a:gd name="connsiteY776" fmla="*/ 786423 h 6858000"/>
              <a:gd name="connsiteX777" fmla="*/ 3584154 w 7467600"/>
              <a:gd name="connsiteY777" fmla="*/ 448218 h 6858000"/>
              <a:gd name="connsiteX778" fmla="*/ 3624562 w 7467600"/>
              <a:gd name="connsiteY778" fmla="*/ 367041 h 6858000"/>
              <a:gd name="connsiteX779" fmla="*/ 3766672 w 7467600"/>
              <a:gd name="connsiteY779" fmla="*/ 359429 h 6858000"/>
              <a:gd name="connsiteX780" fmla="*/ 3996338 w 7467600"/>
              <a:gd name="connsiteY780" fmla="*/ 968237 h 6858000"/>
              <a:gd name="connsiteX781" fmla="*/ 3766672 w 7467600"/>
              <a:gd name="connsiteY781" fmla="*/ 359429 h 6858000"/>
              <a:gd name="connsiteX782" fmla="*/ 5805386 w 7467600"/>
              <a:gd name="connsiteY782" fmla="*/ 239240 h 6858000"/>
              <a:gd name="connsiteX783" fmla="*/ 5736947 w 7467600"/>
              <a:gd name="connsiteY783" fmla="*/ 261367 h 6858000"/>
              <a:gd name="connsiteX784" fmla="*/ 5427012 w 7467600"/>
              <a:gd name="connsiteY784" fmla="*/ 311272 h 6858000"/>
              <a:gd name="connsiteX785" fmla="*/ 5147818 w 7467600"/>
              <a:gd name="connsiteY785" fmla="*/ 322112 h 6858000"/>
              <a:gd name="connsiteX786" fmla="*/ 5060854 w 7467600"/>
              <a:gd name="connsiteY786" fmla="*/ 311882 h 6858000"/>
              <a:gd name="connsiteX787" fmla="*/ 4945989 w 7467600"/>
              <a:gd name="connsiteY787" fmla="*/ 300516 h 6858000"/>
              <a:gd name="connsiteX788" fmla="*/ 5410479 w 7467600"/>
              <a:gd name="connsiteY788" fmla="*/ 348434 h 6858000"/>
              <a:gd name="connsiteX789" fmla="*/ 5805386 w 7467600"/>
              <a:gd name="connsiteY789" fmla="*/ 239240 h 6858000"/>
              <a:gd name="connsiteX790" fmla="*/ 5905192 w 7467600"/>
              <a:gd name="connsiteY790" fmla="*/ 163079 h 6858000"/>
              <a:gd name="connsiteX791" fmla="*/ 5865655 w 7467600"/>
              <a:gd name="connsiteY791" fmla="*/ 171901 h 6858000"/>
              <a:gd name="connsiteX792" fmla="*/ 5259740 w 7467600"/>
              <a:gd name="connsiteY792" fmla="*/ 257013 h 6858000"/>
              <a:gd name="connsiteX793" fmla="*/ 5208466 w 7467600"/>
              <a:gd name="connsiteY793" fmla="*/ 257550 h 6858000"/>
              <a:gd name="connsiteX794" fmla="*/ 4980204 w 7467600"/>
              <a:gd name="connsiteY794" fmla="*/ 271903 h 6858000"/>
              <a:gd name="connsiteX795" fmla="*/ 5068068 w 7467600"/>
              <a:gd name="connsiteY795" fmla="*/ 282244 h 6858000"/>
              <a:gd name="connsiteX796" fmla="*/ 5153231 w 7467600"/>
              <a:gd name="connsiteY796" fmla="*/ 292240 h 6858000"/>
              <a:gd name="connsiteX797" fmla="*/ 5426491 w 7467600"/>
              <a:gd name="connsiteY797" fmla="*/ 281128 h 6858000"/>
              <a:gd name="connsiteX798" fmla="*/ 5731212 w 7467600"/>
              <a:gd name="connsiteY798" fmla="*/ 231951 h 6858000"/>
              <a:gd name="connsiteX799" fmla="*/ 5905192 w 7467600"/>
              <a:gd name="connsiteY799" fmla="*/ 163079 h 6858000"/>
              <a:gd name="connsiteX800" fmla="*/ 5944437 w 7467600"/>
              <a:gd name="connsiteY800" fmla="*/ 113829 h 6858000"/>
              <a:gd name="connsiteX801" fmla="*/ 5825032 w 7467600"/>
              <a:gd name="connsiteY801" fmla="*/ 146405 h 6858000"/>
              <a:gd name="connsiteX802" fmla="*/ 4955599 w 7467600"/>
              <a:gd name="connsiteY802" fmla="*/ 247008 h 6858000"/>
              <a:gd name="connsiteX803" fmla="*/ 5210104 w 7467600"/>
              <a:gd name="connsiteY803" fmla="*/ 228123 h 6858000"/>
              <a:gd name="connsiteX804" fmla="*/ 5261015 w 7467600"/>
              <a:gd name="connsiteY804" fmla="*/ 227087 h 6858000"/>
              <a:gd name="connsiteX805" fmla="*/ 5861181 w 7467600"/>
              <a:gd name="connsiteY805" fmla="*/ 143093 h 6858000"/>
              <a:gd name="connsiteX806" fmla="*/ 5961252 w 7467600"/>
              <a:gd name="connsiteY806" fmla="*/ 114820 h 6858000"/>
              <a:gd name="connsiteX807" fmla="*/ 5944437 w 7467600"/>
              <a:gd name="connsiteY807" fmla="*/ 113829 h 6858000"/>
              <a:gd name="connsiteX808" fmla="*/ 3882765 w 7467600"/>
              <a:gd name="connsiteY808" fmla="*/ 0 h 6858000"/>
              <a:gd name="connsiteX809" fmla="*/ 3995099 w 7467600"/>
              <a:gd name="connsiteY809" fmla="*/ 0 h 6858000"/>
              <a:gd name="connsiteX810" fmla="*/ 4163818 w 7467600"/>
              <a:gd name="connsiteY810" fmla="*/ 234104 h 6858000"/>
              <a:gd name="connsiteX811" fmla="*/ 4172099 w 7467600"/>
              <a:gd name="connsiteY811" fmla="*/ 234207 h 6858000"/>
              <a:gd name="connsiteX812" fmla="*/ 4784282 w 7467600"/>
              <a:gd name="connsiteY812" fmla="*/ 276561 h 6858000"/>
              <a:gd name="connsiteX813" fmla="*/ 4801687 w 7467600"/>
              <a:gd name="connsiteY813" fmla="*/ 267764 h 6858000"/>
              <a:gd name="connsiteX814" fmla="*/ 6082788 w 7467600"/>
              <a:gd name="connsiteY814" fmla="*/ 64119 h 6858000"/>
              <a:gd name="connsiteX815" fmla="*/ 6099442 w 7467600"/>
              <a:gd name="connsiteY815" fmla="*/ 82568 h 6858000"/>
              <a:gd name="connsiteX816" fmla="*/ 4804137 w 7467600"/>
              <a:gd name="connsiteY816" fmla="*/ 320931 h 6858000"/>
              <a:gd name="connsiteX817" fmla="*/ 4227047 w 7467600"/>
              <a:gd name="connsiteY817" fmla="*/ 313415 h 6858000"/>
              <a:gd name="connsiteX818" fmla="*/ 4346041 w 7467600"/>
              <a:gd name="connsiteY818" fmla="*/ 456086 h 6858000"/>
              <a:gd name="connsiteX819" fmla="*/ 4870967 w 7467600"/>
              <a:gd name="connsiteY819" fmla="*/ 963061 h 6858000"/>
              <a:gd name="connsiteX820" fmla="*/ 4889647 w 7467600"/>
              <a:gd name="connsiteY820" fmla="*/ 957147 h 6858000"/>
              <a:gd name="connsiteX821" fmla="*/ 5422504 w 7467600"/>
              <a:gd name="connsiteY821" fmla="*/ 805191 h 6858000"/>
              <a:gd name="connsiteX822" fmla="*/ 6087656 w 7467600"/>
              <a:gd name="connsiteY822" fmla="*/ 826703 h 6858000"/>
              <a:gd name="connsiteX823" fmla="*/ 6058717 w 7467600"/>
              <a:gd name="connsiteY823" fmla="*/ 865992 h 6858000"/>
              <a:gd name="connsiteX824" fmla="*/ 4974153 w 7467600"/>
              <a:gd name="connsiteY824" fmla="*/ 1045456 h 6858000"/>
              <a:gd name="connsiteX825" fmla="*/ 5627835 w 7467600"/>
              <a:gd name="connsiteY825" fmla="*/ 1472077 h 6858000"/>
              <a:gd name="connsiteX826" fmla="*/ 5629817 w 7467600"/>
              <a:gd name="connsiteY826" fmla="*/ 1471412 h 6858000"/>
              <a:gd name="connsiteX827" fmla="*/ 5634124 w 7467600"/>
              <a:gd name="connsiteY827" fmla="*/ 1470572 h 6858000"/>
              <a:gd name="connsiteX828" fmla="*/ 5755832 w 7467600"/>
              <a:gd name="connsiteY828" fmla="*/ 1383886 h 6858000"/>
              <a:gd name="connsiteX829" fmla="*/ 6014186 w 7467600"/>
              <a:gd name="connsiteY829" fmla="*/ 1279799 h 6858000"/>
              <a:gd name="connsiteX830" fmla="*/ 6901619 w 7467600"/>
              <a:gd name="connsiteY830" fmla="*/ 1047874 h 6858000"/>
              <a:gd name="connsiteX831" fmla="*/ 6931566 w 7467600"/>
              <a:gd name="connsiteY831" fmla="*/ 1062034 h 6858000"/>
              <a:gd name="connsiteX832" fmla="*/ 5790982 w 7467600"/>
              <a:gd name="connsiteY832" fmla="*/ 1561380 h 6858000"/>
              <a:gd name="connsiteX833" fmla="*/ 6188971 w 7467600"/>
              <a:gd name="connsiteY833" fmla="*/ 1755168 h 6858000"/>
              <a:gd name="connsiteX834" fmla="*/ 6202446 w 7467600"/>
              <a:gd name="connsiteY834" fmla="*/ 1752268 h 6858000"/>
              <a:gd name="connsiteX835" fmla="*/ 7179560 w 7467600"/>
              <a:gd name="connsiteY835" fmla="*/ 1467551 h 6858000"/>
              <a:gd name="connsiteX836" fmla="*/ 7158730 w 7467600"/>
              <a:gd name="connsiteY836" fmla="*/ 1507835 h 6858000"/>
              <a:gd name="connsiteX837" fmla="*/ 6326959 w 7467600"/>
              <a:gd name="connsiteY837" fmla="*/ 1817686 h 6858000"/>
              <a:gd name="connsiteX838" fmla="*/ 6537433 w 7467600"/>
              <a:gd name="connsiteY838" fmla="*/ 1907790 h 6858000"/>
              <a:gd name="connsiteX839" fmla="*/ 6550221 w 7467600"/>
              <a:gd name="connsiteY839" fmla="*/ 1910729 h 6858000"/>
              <a:gd name="connsiteX840" fmla="*/ 6964438 w 7467600"/>
              <a:gd name="connsiteY840" fmla="*/ 2209505 h 6858000"/>
              <a:gd name="connsiteX841" fmla="*/ 7367862 w 7467600"/>
              <a:gd name="connsiteY841" fmla="*/ 2806833 h 6858000"/>
              <a:gd name="connsiteX842" fmla="*/ 7364329 w 7467600"/>
              <a:gd name="connsiteY842" fmla="*/ 2826907 h 6858000"/>
              <a:gd name="connsiteX843" fmla="*/ 7290545 w 7467600"/>
              <a:gd name="connsiteY843" fmla="*/ 2850663 h 6858000"/>
              <a:gd name="connsiteX844" fmla="*/ 6472036 w 7467600"/>
              <a:gd name="connsiteY844" fmla="*/ 1959003 h 6858000"/>
              <a:gd name="connsiteX845" fmla="*/ 5792897 w 7467600"/>
              <a:gd name="connsiteY845" fmla="*/ 1647747 h 6858000"/>
              <a:gd name="connsiteX846" fmla="*/ 5842751 w 7467600"/>
              <a:gd name="connsiteY846" fmla="*/ 1816112 h 6858000"/>
              <a:gd name="connsiteX847" fmla="*/ 5847424 w 7467600"/>
              <a:gd name="connsiteY847" fmla="*/ 1815776 h 6858000"/>
              <a:gd name="connsiteX848" fmla="*/ 6399821 w 7467600"/>
              <a:gd name="connsiteY848" fmla="*/ 2344799 h 6858000"/>
              <a:gd name="connsiteX849" fmla="*/ 6323232 w 7467600"/>
              <a:gd name="connsiteY849" fmla="*/ 2389634 h 6858000"/>
              <a:gd name="connsiteX850" fmla="*/ 5942958 w 7467600"/>
              <a:gd name="connsiteY850" fmla="*/ 2077708 h 6858000"/>
              <a:gd name="connsiteX851" fmla="*/ 5921559 w 7467600"/>
              <a:gd name="connsiteY851" fmla="*/ 2378596 h 6858000"/>
              <a:gd name="connsiteX852" fmla="*/ 5817651 w 7467600"/>
              <a:gd name="connsiteY852" fmla="*/ 3023919 h 6858000"/>
              <a:gd name="connsiteX853" fmla="*/ 5729634 w 7467600"/>
              <a:gd name="connsiteY853" fmla="*/ 3051849 h 6858000"/>
              <a:gd name="connsiteX854" fmla="*/ 5611018 w 7467600"/>
              <a:gd name="connsiteY854" fmla="*/ 2316769 h 6858000"/>
              <a:gd name="connsiteX855" fmla="*/ 5687608 w 7467600"/>
              <a:gd name="connsiteY855" fmla="*/ 2039972 h 6858000"/>
              <a:gd name="connsiteX856" fmla="*/ 5657554 w 7467600"/>
              <a:gd name="connsiteY856" fmla="*/ 1576445 h 6858000"/>
              <a:gd name="connsiteX857" fmla="*/ 5150475 w 7467600"/>
              <a:gd name="connsiteY857" fmla="*/ 1274012 h 6858000"/>
              <a:gd name="connsiteX858" fmla="*/ 5349142 w 7467600"/>
              <a:gd name="connsiteY858" fmla="*/ 2204405 h 6858000"/>
              <a:gd name="connsiteX859" fmla="*/ 5262214 w 7467600"/>
              <a:gd name="connsiteY859" fmla="*/ 2233836 h 6858000"/>
              <a:gd name="connsiteX860" fmla="*/ 4981539 w 7467600"/>
              <a:gd name="connsiteY860" fmla="*/ 1542201 h 6858000"/>
              <a:gd name="connsiteX861" fmla="*/ 4958461 w 7467600"/>
              <a:gd name="connsiteY861" fmla="*/ 1136957 h 6858000"/>
              <a:gd name="connsiteX862" fmla="*/ 4655015 w 7467600"/>
              <a:gd name="connsiteY862" fmla="*/ 891426 h 6858000"/>
              <a:gd name="connsiteX863" fmla="*/ 4348002 w 7467600"/>
              <a:gd name="connsiteY863" fmla="*/ 2205895 h 6858000"/>
              <a:gd name="connsiteX864" fmla="*/ 4262250 w 7467600"/>
              <a:gd name="connsiteY864" fmla="*/ 2219972 h 6858000"/>
              <a:gd name="connsiteX865" fmla="*/ 4550611 w 7467600"/>
              <a:gd name="connsiteY865" fmla="*/ 817540 h 6858000"/>
              <a:gd name="connsiteX866" fmla="*/ 4564418 w 7467600"/>
              <a:gd name="connsiteY866" fmla="*/ 808293 h 6858000"/>
              <a:gd name="connsiteX867" fmla="*/ 4266388 w 7467600"/>
              <a:gd name="connsiteY867" fmla="*/ 500083 h 6858000"/>
              <a:gd name="connsiteX868" fmla="*/ 4032842 w 7467600"/>
              <a:gd name="connsiteY868" fmla="*/ 211809 h 6858000"/>
              <a:gd name="connsiteX869" fmla="*/ 3882765 w 7467600"/>
              <a:gd name="connsiteY869" fmla="*/ 0 h 6858000"/>
              <a:gd name="connsiteX870" fmla="*/ 3721337 w 7467600"/>
              <a:gd name="connsiteY870" fmla="*/ 0 h 6858000"/>
              <a:gd name="connsiteX871" fmla="*/ 3797544 w 7467600"/>
              <a:gd name="connsiteY871" fmla="*/ 0 h 6858000"/>
              <a:gd name="connsiteX872" fmla="*/ 3775734 w 7467600"/>
              <a:gd name="connsiteY872" fmla="*/ 95131 h 6858000"/>
              <a:gd name="connsiteX873" fmla="*/ 3724807 w 7467600"/>
              <a:gd name="connsiteY873" fmla="*/ 272257 h 6858000"/>
              <a:gd name="connsiteX874" fmla="*/ 3726844 w 7467600"/>
              <a:gd name="connsiteY874" fmla="*/ 282988 h 6858000"/>
              <a:gd name="connsiteX875" fmla="*/ 3742664 w 7467600"/>
              <a:gd name="connsiteY875" fmla="*/ 279918 h 6858000"/>
              <a:gd name="connsiteX876" fmla="*/ 4103910 w 7467600"/>
              <a:gd name="connsiteY876" fmla="*/ 1161917 h 6858000"/>
              <a:gd name="connsiteX877" fmla="*/ 4020269 w 7467600"/>
              <a:gd name="connsiteY877" fmla="*/ 1200406 h 6858000"/>
              <a:gd name="connsiteX878" fmla="*/ 3674882 w 7467600"/>
              <a:gd name="connsiteY878" fmla="*/ 488524 h 6858000"/>
              <a:gd name="connsiteX879" fmla="*/ 3132682 w 7467600"/>
              <a:gd name="connsiteY879" fmla="*/ 1072284 h 6858000"/>
              <a:gd name="connsiteX880" fmla="*/ 2716346 w 7467600"/>
              <a:gd name="connsiteY880" fmla="*/ 1276376 h 6858000"/>
              <a:gd name="connsiteX881" fmla="*/ 2716772 w 7467600"/>
              <a:gd name="connsiteY881" fmla="*/ 1255462 h 6858000"/>
              <a:gd name="connsiteX882" fmla="*/ 3471096 w 7467600"/>
              <a:gd name="connsiteY882" fmla="*/ 437072 h 6858000"/>
              <a:gd name="connsiteX883" fmla="*/ 3639057 w 7467600"/>
              <a:gd name="connsiteY883" fmla="*/ 286334 h 6858000"/>
              <a:gd name="connsiteX884" fmla="*/ 3640309 w 7467600"/>
              <a:gd name="connsiteY884" fmla="*/ 284664 h 6858000"/>
              <a:gd name="connsiteX885" fmla="*/ 3646022 w 7467600"/>
              <a:gd name="connsiteY885" fmla="*/ 276711 h 6858000"/>
              <a:gd name="connsiteX886" fmla="*/ 3707943 w 7467600"/>
              <a:gd name="connsiteY886" fmla="*/ 65958 h 6858000"/>
              <a:gd name="connsiteX887" fmla="*/ 3721337 w 7467600"/>
              <a:gd name="connsiteY887" fmla="*/ 0 h 6858000"/>
              <a:gd name="connsiteX888" fmla="*/ 2867960 w 7467600"/>
              <a:gd name="connsiteY888" fmla="*/ 0 h 6858000"/>
              <a:gd name="connsiteX889" fmla="*/ 2926351 w 7467600"/>
              <a:gd name="connsiteY889" fmla="*/ 0 h 6858000"/>
              <a:gd name="connsiteX890" fmla="*/ 2902823 w 7467600"/>
              <a:gd name="connsiteY890" fmla="*/ 262929 h 6858000"/>
              <a:gd name="connsiteX891" fmla="*/ 2940663 w 7467600"/>
              <a:gd name="connsiteY891" fmla="*/ 140884 h 6858000"/>
              <a:gd name="connsiteX892" fmla="*/ 2947039 w 7467600"/>
              <a:gd name="connsiteY892" fmla="*/ 122524 h 6858000"/>
              <a:gd name="connsiteX893" fmla="*/ 2984316 w 7467600"/>
              <a:gd name="connsiteY893" fmla="*/ 0 h 6858000"/>
              <a:gd name="connsiteX894" fmla="*/ 3016114 w 7467600"/>
              <a:gd name="connsiteY894" fmla="*/ 0 h 6858000"/>
              <a:gd name="connsiteX895" fmla="*/ 2979949 w 7467600"/>
              <a:gd name="connsiteY895" fmla="*/ 119274 h 6858000"/>
              <a:gd name="connsiteX896" fmla="*/ 3023879 w 7467600"/>
              <a:gd name="connsiteY896" fmla="*/ 0 h 6858000"/>
              <a:gd name="connsiteX897" fmla="*/ 3105400 w 7467600"/>
              <a:gd name="connsiteY897" fmla="*/ 0 h 6858000"/>
              <a:gd name="connsiteX898" fmla="*/ 3094669 w 7467600"/>
              <a:gd name="connsiteY898" fmla="*/ 30308 h 6858000"/>
              <a:gd name="connsiteX899" fmla="*/ 2901945 w 7467600"/>
              <a:gd name="connsiteY899" fmla="*/ 466538 h 6858000"/>
              <a:gd name="connsiteX900" fmla="*/ 2815209 w 7467600"/>
              <a:gd name="connsiteY900" fmla="*/ 497361 h 6858000"/>
              <a:gd name="connsiteX901" fmla="*/ 2844845 w 7467600"/>
              <a:gd name="connsiteY901" fmla="*/ 127638 h 6858000"/>
              <a:gd name="connsiteX902" fmla="*/ 2867960 w 7467600"/>
              <a:gd name="connsiteY902" fmla="*/ 0 h 6858000"/>
              <a:gd name="connsiteX903" fmla="*/ 1057230 w 7467600"/>
              <a:gd name="connsiteY903" fmla="*/ 0 h 6858000"/>
              <a:gd name="connsiteX904" fmla="*/ 1111003 w 7467600"/>
              <a:gd name="connsiteY904" fmla="*/ 0 h 6858000"/>
              <a:gd name="connsiteX905" fmla="*/ 1125553 w 7467600"/>
              <a:gd name="connsiteY905" fmla="*/ 52588 h 6858000"/>
              <a:gd name="connsiteX906" fmla="*/ 1304276 w 7467600"/>
              <a:gd name="connsiteY906" fmla="*/ 476275 h 6858000"/>
              <a:gd name="connsiteX907" fmla="*/ 1492066 w 7467600"/>
              <a:gd name="connsiteY907" fmla="*/ 886333 h 6858000"/>
              <a:gd name="connsiteX908" fmla="*/ 1423698 w 7467600"/>
              <a:gd name="connsiteY908" fmla="*/ 710817 h 6858000"/>
              <a:gd name="connsiteX909" fmla="*/ 1357609 w 7467600"/>
              <a:gd name="connsiteY909" fmla="*/ 532892 h 6858000"/>
              <a:gd name="connsiteX910" fmla="*/ 1309550 w 7467600"/>
              <a:gd name="connsiteY910" fmla="*/ 374031 h 6858000"/>
              <a:gd name="connsiteX911" fmla="*/ 1193673 w 7467600"/>
              <a:gd name="connsiteY911" fmla="*/ 49533 h 6858000"/>
              <a:gd name="connsiteX912" fmla="*/ 1164391 w 7467600"/>
              <a:gd name="connsiteY912" fmla="*/ 0 h 6858000"/>
              <a:gd name="connsiteX913" fmla="*/ 1200666 w 7467600"/>
              <a:gd name="connsiteY913" fmla="*/ 0 h 6858000"/>
              <a:gd name="connsiteX914" fmla="*/ 1223408 w 7467600"/>
              <a:gd name="connsiteY914" fmla="*/ 38996 h 6858000"/>
              <a:gd name="connsiteX915" fmla="*/ 1339635 w 7467600"/>
              <a:gd name="connsiteY915" fmla="*/ 365517 h 6858000"/>
              <a:gd name="connsiteX916" fmla="*/ 1387469 w 7467600"/>
              <a:gd name="connsiteY916" fmla="*/ 523079 h 6858000"/>
              <a:gd name="connsiteX917" fmla="*/ 1452685 w 7467600"/>
              <a:gd name="connsiteY917" fmla="*/ 699806 h 6858000"/>
              <a:gd name="connsiteX918" fmla="*/ 1492092 w 7467600"/>
              <a:gd name="connsiteY918" fmla="*/ 800424 h 6858000"/>
              <a:gd name="connsiteX919" fmla="*/ 1455302 w 7467600"/>
              <a:gd name="connsiteY919" fmla="*/ 632913 h 6858000"/>
              <a:gd name="connsiteX920" fmla="*/ 1222336 w 7467600"/>
              <a:gd name="connsiteY920" fmla="*/ 9480 h 6858000"/>
              <a:gd name="connsiteX921" fmla="*/ 1214634 w 7467600"/>
              <a:gd name="connsiteY921" fmla="*/ 0 h 6858000"/>
              <a:gd name="connsiteX922" fmla="*/ 1289827 w 7467600"/>
              <a:gd name="connsiteY922" fmla="*/ 0 h 6858000"/>
              <a:gd name="connsiteX923" fmla="*/ 1321076 w 7467600"/>
              <a:gd name="connsiteY923" fmla="*/ 59722 h 6858000"/>
              <a:gd name="connsiteX924" fmla="*/ 1512579 w 7467600"/>
              <a:gd name="connsiteY924" fmla="*/ 626441 h 6858000"/>
              <a:gd name="connsiteX925" fmla="*/ 1506076 w 7467600"/>
              <a:gd name="connsiteY925" fmla="*/ 1089289 h 6858000"/>
              <a:gd name="connsiteX926" fmla="*/ 1486346 w 7467600"/>
              <a:gd name="connsiteY926" fmla="*/ 1079919 h 6858000"/>
              <a:gd name="connsiteX927" fmla="*/ 1070511 w 7467600"/>
              <a:gd name="connsiteY927" fmla="*/ 48609 h 6858000"/>
              <a:gd name="connsiteX928" fmla="*/ 1057230 w 7467600"/>
              <a:gd name="connsiteY928" fmla="*/ 0 h 6858000"/>
              <a:gd name="connsiteX929" fmla="*/ 43151 w 7467600"/>
              <a:gd name="connsiteY929" fmla="*/ 0 h 6858000"/>
              <a:gd name="connsiteX930" fmla="*/ 95283 w 7467600"/>
              <a:gd name="connsiteY930" fmla="*/ 0 h 6858000"/>
              <a:gd name="connsiteX931" fmla="*/ 300708 w 7467600"/>
              <a:gd name="connsiteY931" fmla="*/ 154571 h 6858000"/>
              <a:gd name="connsiteX932" fmla="*/ 530414 w 7467600"/>
              <a:gd name="connsiteY932" fmla="*/ 354673 h 6858000"/>
              <a:gd name="connsiteX933" fmla="*/ 333785 w 7467600"/>
              <a:gd name="connsiteY933" fmla="*/ 161564 h 6858000"/>
              <a:gd name="connsiteX934" fmla="*/ 147005 w 7467600"/>
              <a:gd name="connsiteY934" fmla="*/ 0 h 6858000"/>
              <a:gd name="connsiteX935" fmla="*/ 272509 w 7467600"/>
              <a:gd name="connsiteY935" fmla="*/ 0 h 6858000"/>
              <a:gd name="connsiteX936" fmla="*/ 326276 w 7467600"/>
              <a:gd name="connsiteY936" fmla="*/ 45847 h 6858000"/>
              <a:gd name="connsiteX937" fmla="*/ 823759 w 7467600"/>
              <a:gd name="connsiteY937" fmla="*/ 574145 h 6858000"/>
              <a:gd name="connsiteX938" fmla="*/ 811254 w 7467600"/>
              <a:gd name="connsiteY938" fmla="*/ 665546 h 6858000"/>
              <a:gd name="connsiteX939" fmla="*/ 154042 w 7467600"/>
              <a:gd name="connsiteY939" fmla="*/ 261522 h 6858000"/>
              <a:gd name="connsiteX940" fmla="*/ 13550 w 7467600"/>
              <a:gd name="connsiteY940" fmla="*/ 158423 h 6858000"/>
              <a:gd name="connsiteX941" fmla="*/ 0 w 7467600"/>
              <a:gd name="connsiteY941" fmla="*/ 146618 h 6858000"/>
              <a:gd name="connsiteX942" fmla="*/ 0 w 7467600"/>
              <a:gd name="connsiteY942" fmla="*/ 59161 h 6858000"/>
              <a:gd name="connsiteX943" fmla="*/ 45427 w 7467600"/>
              <a:gd name="connsiteY943" fmla="*/ 101078 h 6858000"/>
              <a:gd name="connsiteX944" fmla="*/ 630103 w 7467600"/>
              <a:gd name="connsiteY944" fmla="*/ 485885 h 6858000"/>
              <a:gd name="connsiteX945" fmla="*/ 532040 w 7467600"/>
              <a:gd name="connsiteY945" fmla="*/ 399359 h 6858000"/>
              <a:gd name="connsiteX946" fmla="*/ 517618 w 7467600"/>
              <a:gd name="connsiteY946" fmla="*/ 385726 h 6858000"/>
              <a:gd name="connsiteX947" fmla="*/ 285074 w 7467600"/>
              <a:gd name="connsiteY947" fmla="*/ 182755 h 6858000"/>
              <a:gd name="connsiteX948" fmla="*/ 43151 w 7467600"/>
              <a:gd name="connsiteY948"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467600 w 7467600"/>
              <a:gd name="connsiteY4" fmla="*/ 6767913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1019354 w 7467600"/>
              <a:gd name="connsiteY16" fmla="*/ 6315006 h 6858000"/>
              <a:gd name="connsiteX17" fmla="*/ 441046 w 7467600"/>
              <a:gd name="connsiteY17" fmla="*/ 6691153 h 6858000"/>
              <a:gd name="connsiteX18" fmla="*/ 1019354 w 7467600"/>
              <a:gd name="connsiteY18" fmla="*/ 6315006 h 6858000"/>
              <a:gd name="connsiteX19" fmla="*/ 991680 w 7467600"/>
              <a:gd name="connsiteY19" fmla="*/ 6298413 h 6858000"/>
              <a:gd name="connsiteX20" fmla="*/ 409060 w 7467600"/>
              <a:gd name="connsiteY20" fmla="*/ 6671470 h 6858000"/>
              <a:gd name="connsiteX21" fmla="*/ 991680 w 7467600"/>
              <a:gd name="connsiteY21" fmla="*/ 6298413 h 6858000"/>
              <a:gd name="connsiteX22" fmla="*/ 103333 w 7467600"/>
              <a:gd name="connsiteY22" fmla="*/ 5699602 h 6858000"/>
              <a:gd name="connsiteX23" fmla="*/ 233938 w 7467600"/>
              <a:gd name="connsiteY23" fmla="*/ 5809416 h 6858000"/>
              <a:gd name="connsiteX24" fmla="*/ 883580 w 7467600"/>
              <a:gd name="connsiteY24" fmla="*/ 6180710 h 6858000"/>
              <a:gd name="connsiteX25" fmla="*/ 487337 w 7467600"/>
              <a:gd name="connsiteY25" fmla="*/ 5950182 h 6858000"/>
              <a:gd name="connsiteX26" fmla="*/ 354051 w 7467600"/>
              <a:gd name="connsiteY26" fmla="*/ 5854912 h 6858000"/>
              <a:gd name="connsiteX27" fmla="*/ 195436 w 7467600"/>
              <a:gd name="connsiteY27" fmla="*/ 5755068 h 6858000"/>
              <a:gd name="connsiteX28" fmla="*/ 103333 w 7467600"/>
              <a:gd name="connsiteY28" fmla="*/ 5699602 h 6858000"/>
              <a:gd name="connsiteX29" fmla="*/ 5539432 w 7467600"/>
              <a:gd name="connsiteY29" fmla="*/ 5642928 h 6858000"/>
              <a:gd name="connsiteX30" fmla="*/ 5555462 w 7467600"/>
              <a:gd name="connsiteY30" fmla="*/ 5694454 h 6858000"/>
              <a:gd name="connsiteX31" fmla="*/ 5828270 w 7467600"/>
              <a:gd name="connsiteY31" fmla="*/ 6320663 h 6858000"/>
              <a:gd name="connsiteX32" fmla="*/ 5947416 w 7467600"/>
              <a:gd name="connsiteY32" fmla="*/ 6574846 h 6858000"/>
              <a:gd name="connsiteX33" fmla="*/ 5539432 w 7467600"/>
              <a:gd name="connsiteY33" fmla="*/ 5642928 h 6858000"/>
              <a:gd name="connsiteX34" fmla="*/ 51253 w 7467600"/>
              <a:gd name="connsiteY34" fmla="*/ 5631825 h 6858000"/>
              <a:gd name="connsiteX35" fmla="*/ 211622 w 7467600"/>
              <a:gd name="connsiteY35" fmla="*/ 5728803 h 6858000"/>
              <a:gd name="connsiteX36" fmla="*/ 371652 w 7467600"/>
              <a:gd name="connsiteY36" fmla="*/ 5829062 h 6858000"/>
              <a:gd name="connsiteX37" fmla="*/ 505903 w 7467600"/>
              <a:gd name="connsiteY37" fmla="*/ 5925221 h 6858000"/>
              <a:gd name="connsiteX38" fmla="*/ 899240 w 7467600"/>
              <a:gd name="connsiteY38" fmla="*/ 6153068 h 6858000"/>
              <a:gd name="connsiteX39" fmla="*/ 988114 w 7467600"/>
              <a:gd name="connsiteY39" fmla="*/ 6174204 h 6858000"/>
              <a:gd name="connsiteX40" fmla="*/ 845971 w 7467600"/>
              <a:gd name="connsiteY40" fmla="*/ 6067177 h 6858000"/>
              <a:gd name="connsiteX41" fmla="*/ 448057 w 7467600"/>
              <a:gd name="connsiteY41" fmla="*/ 5841376 h 6858000"/>
              <a:gd name="connsiteX42" fmla="*/ 51253 w 7467600"/>
              <a:gd name="connsiteY42" fmla="*/ 5631825 h 6858000"/>
              <a:gd name="connsiteX43" fmla="*/ 2606687 w 7467600"/>
              <a:gd name="connsiteY43" fmla="*/ 5630718 h 6858000"/>
              <a:gd name="connsiteX44" fmla="*/ 2645658 w 7467600"/>
              <a:gd name="connsiteY44" fmla="*/ 6640259 h 6858000"/>
              <a:gd name="connsiteX45" fmla="*/ 2606687 w 7467600"/>
              <a:gd name="connsiteY45" fmla="*/ 5630718 h 6858000"/>
              <a:gd name="connsiteX46" fmla="*/ 3642057 w 7467600"/>
              <a:gd name="connsiteY46" fmla="*/ 5573487 h 6858000"/>
              <a:gd name="connsiteX47" fmla="*/ 3632981 w 7467600"/>
              <a:gd name="connsiteY47" fmla="*/ 5579437 h 6858000"/>
              <a:gd name="connsiteX48" fmla="*/ 3382436 w 7467600"/>
              <a:gd name="connsiteY48" fmla="*/ 5952726 h 6858000"/>
              <a:gd name="connsiteX49" fmla="*/ 3191929 w 7467600"/>
              <a:gd name="connsiteY49" fmla="*/ 6662669 h 6858000"/>
              <a:gd name="connsiteX50" fmla="*/ 3369898 w 7467600"/>
              <a:gd name="connsiteY50" fmla="*/ 6081771 h 6858000"/>
              <a:gd name="connsiteX51" fmla="*/ 3642057 w 7467600"/>
              <a:gd name="connsiteY51" fmla="*/ 5573487 h 6858000"/>
              <a:gd name="connsiteX52" fmla="*/ 2650666 w 7467600"/>
              <a:gd name="connsiteY52" fmla="*/ 5530686 h 6858000"/>
              <a:gd name="connsiteX53" fmla="*/ 2650249 w 7467600"/>
              <a:gd name="connsiteY53" fmla="*/ 5532101 h 6858000"/>
              <a:gd name="connsiteX54" fmla="*/ 2663808 w 7467600"/>
              <a:gd name="connsiteY54" fmla="*/ 6535215 h 6858000"/>
              <a:gd name="connsiteX55" fmla="*/ 2665418 w 7467600"/>
              <a:gd name="connsiteY55" fmla="*/ 6132756 h 6858000"/>
              <a:gd name="connsiteX56" fmla="*/ 2650666 w 7467600"/>
              <a:gd name="connsiteY56" fmla="*/ 5530686 h 6858000"/>
              <a:gd name="connsiteX57" fmla="*/ 2680277 w 7467600"/>
              <a:gd name="connsiteY57" fmla="*/ 5479204 h 6858000"/>
              <a:gd name="connsiteX58" fmla="*/ 2678972 w 7467600"/>
              <a:gd name="connsiteY58" fmla="*/ 5481582 h 6858000"/>
              <a:gd name="connsiteX59" fmla="*/ 2696666 w 7467600"/>
              <a:gd name="connsiteY59" fmla="*/ 6133836 h 6858000"/>
              <a:gd name="connsiteX60" fmla="*/ 2695769 w 7467600"/>
              <a:gd name="connsiteY60" fmla="*/ 6390955 h 6858000"/>
              <a:gd name="connsiteX61" fmla="*/ 2739893 w 7467600"/>
              <a:gd name="connsiteY61" fmla="*/ 6108357 h 6858000"/>
              <a:gd name="connsiteX62" fmla="*/ 2680277 w 7467600"/>
              <a:gd name="connsiteY62" fmla="*/ 5479204 h 6858000"/>
              <a:gd name="connsiteX63" fmla="*/ 1132195 w 7467600"/>
              <a:gd name="connsiteY63" fmla="*/ 5467980 h 6858000"/>
              <a:gd name="connsiteX64" fmla="*/ 1679056 w 7467600"/>
              <a:gd name="connsiteY64" fmla="*/ 5516907 h 6858000"/>
              <a:gd name="connsiteX65" fmla="*/ 2128648 w 7467600"/>
              <a:gd name="connsiteY65" fmla="*/ 5474249 h 6858000"/>
              <a:gd name="connsiteX66" fmla="*/ 1825619 w 7467600"/>
              <a:gd name="connsiteY66" fmla="*/ 5478447 h 6858000"/>
              <a:gd name="connsiteX67" fmla="*/ 1737798 w 7467600"/>
              <a:gd name="connsiteY67" fmla="*/ 5483353 h 6858000"/>
              <a:gd name="connsiteX68" fmla="*/ 1132195 w 7467600"/>
              <a:gd name="connsiteY68" fmla="*/ 5467980 h 6858000"/>
              <a:gd name="connsiteX69" fmla="*/ 1456157 w 7467600"/>
              <a:gd name="connsiteY69" fmla="*/ 5371404 h 6858000"/>
              <a:gd name="connsiteX70" fmla="*/ 1244432 w 7467600"/>
              <a:gd name="connsiteY70" fmla="*/ 5385601 h 6858000"/>
              <a:gd name="connsiteX71" fmla="*/ 973990 w 7467600"/>
              <a:gd name="connsiteY71" fmla="*/ 5424940 h 6858000"/>
              <a:gd name="connsiteX72" fmla="*/ 1103809 w 7467600"/>
              <a:gd name="connsiteY72" fmla="*/ 5433720 h 6858000"/>
              <a:gd name="connsiteX73" fmla="*/ 1123454 w 7467600"/>
              <a:gd name="connsiteY73" fmla="*/ 5435727 h 6858000"/>
              <a:gd name="connsiteX74" fmla="*/ 1737017 w 7467600"/>
              <a:gd name="connsiteY74" fmla="*/ 5452183 h 6858000"/>
              <a:gd name="connsiteX75" fmla="*/ 1824397 w 7467600"/>
              <a:gd name="connsiteY75" fmla="*/ 5447757 h 6858000"/>
              <a:gd name="connsiteX76" fmla="*/ 2070059 w 7467600"/>
              <a:gd name="connsiteY76" fmla="*/ 5441660 h 6858000"/>
              <a:gd name="connsiteX77" fmla="*/ 1456157 w 7467600"/>
              <a:gd name="connsiteY77" fmla="*/ 5371404 h 6858000"/>
              <a:gd name="connsiteX78" fmla="*/ 4988186 w 7467600"/>
              <a:gd name="connsiteY78" fmla="*/ 5216467 h 6858000"/>
              <a:gd name="connsiteX79" fmla="*/ 4777334 w 7467600"/>
              <a:gd name="connsiteY79" fmla="*/ 5406072 h 6858000"/>
              <a:gd name="connsiteX80" fmla="*/ 4718341 w 7467600"/>
              <a:gd name="connsiteY80" fmla="*/ 5468043 h 6858000"/>
              <a:gd name="connsiteX81" fmla="*/ 4604655 w 7467600"/>
              <a:gd name="connsiteY81" fmla="*/ 5583434 h 6858000"/>
              <a:gd name="connsiteX82" fmla="*/ 4565074 w 7467600"/>
              <a:gd name="connsiteY82" fmla="*/ 5618550 h 6858000"/>
              <a:gd name="connsiteX83" fmla="*/ 4988186 w 7467600"/>
              <a:gd name="connsiteY83" fmla="*/ 5216467 h 6858000"/>
              <a:gd name="connsiteX84" fmla="*/ 4978032 w 7467600"/>
              <a:gd name="connsiteY84" fmla="*/ 5183809 h 6858000"/>
              <a:gd name="connsiteX85" fmla="*/ 4463413 w 7467600"/>
              <a:gd name="connsiteY85" fmla="*/ 5615162 h 6858000"/>
              <a:gd name="connsiteX86" fmla="*/ 4358134 w 7467600"/>
              <a:gd name="connsiteY86" fmla="*/ 5742791 h 6858000"/>
              <a:gd name="connsiteX87" fmla="*/ 4376219 w 7467600"/>
              <a:gd name="connsiteY87" fmla="*/ 5729027 h 6858000"/>
              <a:gd name="connsiteX88" fmla="*/ 4582340 w 7467600"/>
              <a:gd name="connsiteY88" fmla="*/ 5561037 h 6858000"/>
              <a:gd name="connsiteX89" fmla="*/ 4694684 w 7467600"/>
              <a:gd name="connsiteY89" fmla="*/ 5447098 h 6858000"/>
              <a:gd name="connsiteX90" fmla="*/ 4754123 w 7467600"/>
              <a:gd name="connsiteY90" fmla="*/ 5384643 h 6858000"/>
              <a:gd name="connsiteX91" fmla="*/ 4978032 w 7467600"/>
              <a:gd name="connsiteY91" fmla="*/ 5183809 h 6858000"/>
              <a:gd name="connsiteX92" fmla="*/ 1903353 w 7467600"/>
              <a:gd name="connsiteY92" fmla="*/ 5044827 h 6858000"/>
              <a:gd name="connsiteX93" fmla="*/ 1936931 w 7467600"/>
              <a:gd name="connsiteY93" fmla="*/ 5093954 h 6858000"/>
              <a:gd name="connsiteX94" fmla="*/ 2195868 w 7467600"/>
              <a:gd name="connsiteY94" fmla="*/ 5396574 h 6858000"/>
              <a:gd name="connsiteX95" fmla="*/ 2088852 w 7467600"/>
              <a:gd name="connsiteY95" fmla="*/ 5166123 h 6858000"/>
              <a:gd name="connsiteX96" fmla="*/ 1958241 w 7467600"/>
              <a:gd name="connsiteY96" fmla="*/ 5067955 h 6858000"/>
              <a:gd name="connsiteX97" fmla="*/ 1903353 w 7467600"/>
              <a:gd name="connsiteY97" fmla="*/ 5044827 h 6858000"/>
              <a:gd name="connsiteX98" fmla="*/ 1979378 w 7467600"/>
              <a:gd name="connsiteY98" fmla="*/ 4769504 h 6858000"/>
              <a:gd name="connsiteX99" fmla="*/ 2882120 w 7467600"/>
              <a:gd name="connsiteY99" fmla="*/ 5064547 h 6858000"/>
              <a:gd name="connsiteX100" fmla="*/ 2793103 w 7467600"/>
              <a:gd name="connsiteY100" fmla="*/ 5039699 h 6858000"/>
              <a:gd name="connsiteX101" fmla="*/ 2770041 w 7467600"/>
              <a:gd name="connsiteY101" fmla="*/ 5033634 h 6858000"/>
              <a:gd name="connsiteX102" fmla="*/ 1979378 w 7467600"/>
              <a:gd name="connsiteY102" fmla="*/ 4769504 h 6858000"/>
              <a:gd name="connsiteX103" fmla="*/ 1927410 w 7467600"/>
              <a:gd name="connsiteY103" fmla="*/ 4716164 h 6858000"/>
              <a:gd name="connsiteX104" fmla="*/ 1959587 w 7467600"/>
              <a:gd name="connsiteY104" fmla="*/ 4728849 h 6858000"/>
              <a:gd name="connsiteX105" fmla="*/ 2777707 w 7467600"/>
              <a:gd name="connsiteY105" fmla="*/ 5003991 h 6858000"/>
              <a:gd name="connsiteX106" fmla="*/ 2800768 w 7467600"/>
              <a:gd name="connsiteY106" fmla="*/ 5010056 h 6858000"/>
              <a:gd name="connsiteX107" fmla="*/ 2879408 w 7467600"/>
              <a:gd name="connsiteY107" fmla="*/ 5031590 h 6858000"/>
              <a:gd name="connsiteX108" fmla="*/ 2862295 w 7467600"/>
              <a:gd name="connsiteY108" fmla="*/ 5022958 h 6858000"/>
              <a:gd name="connsiteX109" fmla="*/ 2813343 w 7467600"/>
              <a:gd name="connsiteY109" fmla="*/ 4998369 h 6858000"/>
              <a:gd name="connsiteX110" fmla="*/ 2646245 w 7467600"/>
              <a:gd name="connsiteY110" fmla="*/ 4930999 h 6858000"/>
              <a:gd name="connsiteX111" fmla="*/ 1999243 w 7467600"/>
              <a:gd name="connsiteY111" fmla="*/ 4730524 h 6858000"/>
              <a:gd name="connsiteX112" fmla="*/ 1979527 w 7467600"/>
              <a:gd name="connsiteY112" fmla="*/ 4726651 h 6858000"/>
              <a:gd name="connsiteX113" fmla="*/ 1927410 w 7467600"/>
              <a:gd name="connsiteY113" fmla="*/ 4716164 h 6858000"/>
              <a:gd name="connsiteX114" fmla="*/ 1997014 w 7467600"/>
              <a:gd name="connsiteY114" fmla="*/ 4698007 h 6858000"/>
              <a:gd name="connsiteX115" fmla="*/ 2005458 w 7467600"/>
              <a:gd name="connsiteY115" fmla="*/ 4699540 h 6858000"/>
              <a:gd name="connsiteX116" fmla="*/ 2657186 w 7467600"/>
              <a:gd name="connsiteY116" fmla="*/ 4901687 h 6858000"/>
              <a:gd name="connsiteX117" fmla="*/ 2826662 w 7467600"/>
              <a:gd name="connsiteY117" fmla="*/ 4970362 h 6858000"/>
              <a:gd name="connsiteX118" fmla="*/ 2876100 w 7467600"/>
              <a:gd name="connsiteY118" fmla="*/ 4995397 h 6858000"/>
              <a:gd name="connsiteX119" fmla="*/ 3042600 w 7467600"/>
              <a:gd name="connsiteY119" fmla="*/ 5059532 h 6858000"/>
              <a:gd name="connsiteX120" fmla="*/ 1997014 w 7467600"/>
              <a:gd name="connsiteY120" fmla="*/ 4698007 h 6858000"/>
              <a:gd name="connsiteX121" fmla="*/ 2305292 w 7467600"/>
              <a:gd name="connsiteY121" fmla="*/ 4219492 h 6858000"/>
              <a:gd name="connsiteX122" fmla="*/ 3360922 w 7467600"/>
              <a:gd name="connsiteY122" fmla="*/ 4529373 h 6858000"/>
              <a:gd name="connsiteX123" fmla="*/ 3492420 w 7467600"/>
              <a:gd name="connsiteY123" fmla="*/ 4510145 h 6858000"/>
              <a:gd name="connsiteX124" fmla="*/ 3364086 w 7467600"/>
              <a:gd name="connsiteY124" fmla="*/ 4480340 h 6858000"/>
              <a:gd name="connsiteX125" fmla="*/ 3225818 w 7467600"/>
              <a:gd name="connsiteY125" fmla="*/ 4411822 h 6858000"/>
              <a:gd name="connsiteX126" fmla="*/ 3129696 w 7467600"/>
              <a:gd name="connsiteY126" fmla="*/ 4360704 h 6858000"/>
              <a:gd name="connsiteX127" fmla="*/ 2814545 w 7467600"/>
              <a:gd name="connsiteY127" fmla="*/ 4282955 h 6858000"/>
              <a:gd name="connsiteX128" fmla="*/ 2305292 w 7467600"/>
              <a:gd name="connsiteY128" fmla="*/ 4219492 h 6858000"/>
              <a:gd name="connsiteX129" fmla="*/ 2626982 w 7467600"/>
              <a:gd name="connsiteY129" fmla="*/ 4206450 h 6858000"/>
              <a:gd name="connsiteX130" fmla="*/ 2490617 w 7467600"/>
              <a:gd name="connsiteY130" fmla="*/ 4206951 h 6858000"/>
              <a:gd name="connsiteX131" fmla="*/ 2819869 w 7467600"/>
              <a:gd name="connsiteY131" fmla="*/ 4252936 h 6858000"/>
              <a:gd name="connsiteX132" fmla="*/ 3143018 w 7467600"/>
              <a:gd name="connsiteY132" fmla="*/ 4332698 h 6858000"/>
              <a:gd name="connsiteX133" fmla="*/ 3241520 w 7467600"/>
              <a:gd name="connsiteY133" fmla="*/ 4385112 h 6858000"/>
              <a:gd name="connsiteX134" fmla="*/ 3374575 w 7467600"/>
              <a:gd name="connsiteY134" fmla="*/ 4451517 h 6858000"/>
              <a:gd name="connsiteX135" fmla="*/ 3505221 w 7467600"/>
              <a:gd name="connsiteY135" fmla="*/ 4480757 h 6858000"/>
              <a:gd name="connsiteX136" fmla="*/ 2626982 w 7467600"/>
              <a:gd name="connsiteY136" fmla="*/ 4206450 h 6858000"/>
              <a:gd name="connsiteX137" fmla="*/ 1310106 w 7467600"/>
              <a:gd name="connsiteY137" fmla="*/ 3943217 h 6858000"/>
              <a:gd name="connsiteX138" fmla="*/ 854994 w 7467600"/>
              <a:gd name="connsiteY138" fmla="*/ 4399136 h 6858000"/>
              <a:gd name="connsiteX139" fmla="*/ 742462 w 7467600"/>
              <a:gd name="connsiteY139" fmla="*/ 4594648 h 6858000"/>
              <a:gd name="connsiteX140" fmla="*/ 820602 w 7467600"/>
              <a:gd name="connsiteY140" fmla="*/ 4485915 h 6858000"/>
              <a:gd name="connsiteX141" fmla="*/ 878295 w 7467600"/>
              <a:gd name="connsiteY141" fmla="*/ 4403594 h 6858000"/>
              <a:gd name="connsiteX142" fmla="*/ 1240607 w 7467600"/>
              <a:gd name="connsiteY142" fmla="*/ 4010401 h 6858000"/>
              <a:gd name="connsiteX143" fmla="*/ 1310106 w 7467600"/>
              <a:gd name="connsiteY143" fmla="*/ 3943217 h 6858000"/>
              <a:gd name="connsiteX144" fmla="*/ 1423113 w 7467600"/>
              <a:gd name="connsiteY144" fmla="*/ 3874565 h 6858000"/>
              <a:gd name="connsiteX145" fmla="*/ 1260565 w 7467600"/>
              <a:gd name="connsiteY145" fmla="*/ 4031982 h 6858000"/>
              <a:gd name="connsiteX146" fmla="*/ 901900 w 7467600"/>
              <a:gd name="connsiteY146" fmla="*/ 4421236 h 6858000"/>
              <a:gd name="connsiteX147" fmla="*/ 845044 w 7467600"/>
              <a:gd name="connsiteY147" fmla="*/ 4502436 h 6858000"/>
              <a:gd name="connsiteX148" fmla="*/ 685926 w 7467600"/>
              <a:gd name="connsiteY148" fmla="*/ 4703069 h 6858000"/>
              <a:gd name="connsiteX149" fmla="*/ 684248 w 7467600"/>
              <a:gd name="connsiteY149" fmla="*/ 4706721 h 6858000"/>
              <a:gd name="connsiteX150" fmla="*/ 1423113 w 7467600"/>
              <a:gd name="connsiteY150" fmla="*/ 3874565 h 6858000"/>
              <a:gd name="connsiteX151" fmla="*/ 3316479 w 7467600"/>
              <a:gd name="connsiteY151" fmla="*/ 3872136 h 6858000"/>
              <a:gd name="connsiteX152" fmla="*/ 3546806 w 7467600"/>
              <a:gd name="connsiteY152" fmla="*/ 4356139 h 6858000"/>
              <a:gd name="connsiteX153" fmla="*/ 3364433 w 7467600"/>
              <a:gd name="connsiteY153" fmla="*/ 3953121 h 6858000"/>
              <a:gd name="connsiteX154" fmla="*/ 3316479 w 7467600"/>
              <a:gd name="connsiteY154" fmla="*/ 3872136 h 6858000"/>
              <a:gd name="connsiteX155" fmla="*/ 3291335 w 7467600"/>
              <a:gd name="connsiteY155" fmla="*/ 3767420 h 6858000"/>
              <a:gd name="connsiteX156" fmla="*/ 3390805 w 7467600"/>
              <a:gd name="connsiteY156" fmla="*/ 3937163 h 6858000"/>
              <a:gd name="connsiteX157" fmla="*/ 3579062 w 7467600"/>
              <a:gd name="connsiteY157" fmla="*/ 4359040 h 6858000"/>
              <a:gd name="connsiteX158" fmla="*/ 3467355 w 7467600"/>
              <a:gd name="connsiteY158" fmla="*/ 3988130 h 6858000"/>
              <a:gd name="connsiteX159" fmla="*/ 3310753 w 7467600"/>
              <a:gd name="connsiteY159" fmla="*/ 3787140 h 6858000"/>
              <a:gd name="connsiteX160" fmla="*/ 3291335 w 7467600"/>
              <a:gd name="connsiteY160" fmla="*/ 3767420 h 6858000"/>
              <a:gd name="connsiteX161" fmla="*/ 1635889 w 7467600"/>
              <a:gd name="connsiteY161" fmla="*/ 3709494 h 6858000"/>
              <a:gd name="connsiteX162" fmla="*/ 1634800 w 7467600"/>
              <a:gd name="connsiteY162" fmla="*/ 3731111 h 6858000"/>
              <a:gd name="connsiteX163" fmla="*/ 1635889 w 7467600"/>
              <a:gd name="connsiteY163" fmla="*/ 3709494 h 6858000"/>
              <a:gd name="connsiteX164" fmla="*/ 1510397 w 7467600"/>
              <a:gd name="connsiteY164" fmla="*/ 3684705 h 6858000"/>
              <a:gd name="connsiteX165" fmla="*/ 1146550 w 7467600"/>
              <a:gd name="connsiteY165" fmla="*/ 3802012 h 6858000"/>
              <a:gd name="connsiteX166" fmla="*/ 698834 w 7467600"/>
              <a:gd name="connsiteY166" fmla="*/ 3952272 h 6858000"/>
              <a:gd name="connsiteX167" fmla="*/ 34256 w 7467600"/>
              <a:gd name="connsiteY167" fmla="*/ 4347603 h 6858000"/>
              <a:gd name="connsiteX168" fmla="*/ 527241 w 7467600"/>
              <a:gd name="connsiteY168" fmla="*/ 4065078 h 6858000"/>
              <a:gd name="connsiteX169" fmla="*/ 1510397 w 7467600"/>
              <a:gd name="connsiteY169" fmla="*/ 3684705 h 6858000"/>
              <a:gd name="connsiteX170" fmla="*/ 1313114 w 7467600"/>
              <a:gd name="connsiteY170" fmla="*/ 3655216 h 6858000"/>
              <a:gd name="connsiteX171" fmla="*/ 1109304 w 7467600"/>
              <a:gd name="connsiteY171" fmla="*/ 3669030 h 6858000"/>
              <a:gd name="connsiteX172" fmla="*/ 8129 w 7467600"/>
              <a:gd name="connsiteY172" fmla="*/ 4330519 h 6858000"/>
              <a:gd name="connsiteX173" fmla="*/ 687572 w 7467600"/>
              <a:gd name="connsiteY173" fmla="*/ 3925629 h 6858000"/>
              <a:gd name="connsiteX174" fmla="*/ 1138365 w 7467600"/>
              <a:gd name="connsiteY174" fmla="*/ 3774515 h 6858000"/>
              <a:gd name="connsiteX175" fmla="*/ 1505579 w 7467600"/>
              <a:gd name="connsiteY175" fmla="*/ 3655526 h 6858000"/>
              <a:gd name="connsiteX176" fmla="*/ 1313114 w 7467600"/>
              <a:gd name="connsiteY176" fmla="*/ 3655216 h 6858000"/>
              <a:gd name="connsiteX177" fmla="*/ 3655073 w 7467600"/>
              <a:gd name="connsiteY177" fmla="*/ 3650884 h 6858000"/>
              <a:gd name="connsiteX178" fmla="*/ 3989938 w 7467600"/>
              <a:gd name="connsiteY178" fmla="*/ 3991685 h 6858000"/>
              <a:gd name="connsiteX179" fmla="*/ 4393907 w 7467600"/>
              <a:gd name="connsiteY179" fmla="*/ 4261258 h 6858000"/>
              <a:gd name="connsiteX180" fmla="*/ 4648051 w 7467600"/>
              <a:gd name="connsiteY180" fmla="*/ 4374051 h 6858000"/>
              <a:gd name="connsiteX181" fmla="*/ 4383389 w 7467600"/>
              <a:gd name="connsiteY181" fmla="*/ 4184369 h 6858000"/>
              <a:gd name="connsiteX182" fmla="*/ 4165508 w 7467600"/>
              <a:gd name="connsiteY182" fmla="*/ 4035196 h 6858000"/>
              <a:gd name="connsiteX183" fmla="*/ 4068162 w 7467600"/>
              <a:gd name="connsiteY183" fmla="*/ 3953394 h 6858000"/>
              <a:gd name="connsiteX184" fmla="*/ 3981416 w 7467600"/>
              <a:gd name="connsiteY184" fmla="*/ 3880482 h 6858000"/>
              <a:gd name="connsiteX185" fmla="*/ 3800147 w 7467600"/>
              <a:gd name="connsiteY185" fmla="*/ 3749872 h 6858000"/>
              <a:gd name="connsiteX186" fmla="*/ 3655073 w 7467600"/>
              <a:gd name="connsiteY186" fmla="*/ 3650884 h 6858000"/>
              <a:gd name="connsiteX187" fmla="*/ 3670252 w 7467600"/>
              <a:gd name="connsiteY187" fmla="*/ 3622798 h 6858000"/>
              <a:gd name="connsiteX188" fmla="*/ 3817258 w 7467600"/>
              <a:gd name="connsiteY188" fmla="*/ 3723577 h 6858000"/>
              <a:gd name="connsiteX189" fmla="*/ 4000461 w 7467600"/>
              <a:gd name="connsiteY189" fmla="*/ 3855966 h 6858000"/>
              <a:gd name="connsiteX190" fmla="*/ 4088180 w 7467600"/>
              <a:gd name="connsiteY190" fmla="*/ 3929774 h 6858000"/>
              <a:gd name="connsiteX191" fmla="*/ 4184555 w 7467600"/>
              <a:gd name="connsiteY191" fmla="*/ 4010683 h 6858000"/>
              <a:gd name="connsiteX192" fmla="*/ 4399563 w 7467600"/>
              <a:gd name="connsiteY192" fmla="*/ 4158106 h 6858000"/>
              <a:gd name="connsiteX193" fmla="*/ 4684469 w 7467600"/>
              <a:gd name="connsiteY193" fmla="*/ 4364680 h 6858000"/>
              <a:gd name="connsiteX194" fmla="*/ 4690271 w 7467600"/>
              <a:gd name="connsiteY194" fmla="*/ 4370034 h 6858000"/>
              <a:gd name="connsiteX195" fmla="*/ 4136093 w 7467600"/>
              <a:gd name="connsiteY195" fmla="*/ 3858466 h 6858000"/>
              <a:gd name="connsiteX196" fmla="*/ 3670252 w 7467600"/>
              <a:gd name="connsiteY196" fmla="*/ 3622798 h 6858000"/>
              <a:gd name="connsiteX197" fmla="*/ 4440129 w 7467600"/>
              <a:gd name="connsiteY197" fmla="*/ 3448571 h 6858000"/>
              <a:gd name="connsiteX198" fmla="*/ 4856525 w 7467600"/>
              <a:gd name="connsiteY198" fmla="*/ 3915351 h 6858000"/>
              <a:gd name="connsiteX199" fmla="*/ 5059055 w 7467600"/>
              <a:gd name="connsiteY199" fmla="*/ 4108918 h 6858000"/>
              <a:gd name="connsiteX200" fmla="*/ 5290070 w 7467600"/>
              <a:gd name="connsiteY200" fmla="*/ 4263619 h 6858000"/>
              <a:gd name="connsiteX201" fmla="*/ 4834991 w 7467600"/>
              <a:gd name="connsiteY201" fmla="*/ 3830985 h 6858000"/>
              <a:gd name="connsiteX202" fmla="*/ 4440129 w 7467600"/>
              <a:gd name="connsiteY202" fmla="*/ 3448571 h 6858000"/>
              <a:gd name="connsiteX203" fmla="*/ 4441737 w 7467600"/>
              <a:gd name="connsiteY203" fmla="*/ 3399734 h 6858000"/>
              <a:gd name="connsiteX204" fmla="*/ 4431236 w 7467600"/>
              <a:gd name="connsiteY204" fmla="*/ 3400954 h 6858000"/>
              <a:gd name="connsiteX205" fmla="*/ 4557150 w 7467600"/>
              <a:gd name="connsiteY205" fmla="*/ 3510023 h 6858000"/>
              <a:gd name="connsiteX206" fmla="*/ 4856936 w 7467600"/>
              <a:gd name="connsiteY206" fmla="*/ 3809146 h 6858000"/>
              <a:gd name="connsiteX207" fmla="*/ 5111996 w 7467600"/>
              <a:gd name="connsiteY207" fmla="*/ 4065759 h 6858000"/>
              <a:gd name="connsiteX208" fmla="*/ 5388878 w 7467600"/>
              <a:gd name="connsiteY208" fmla="*/ 4300185 h 6858000"/>
              <a:gd name="connsiteX209" fmla="*/ 5425556 w 7467600"/>
              <a:gd name="connsiteY209" fmla="*/ 4308967 h 6858000"/>
              <a:gd name="connsiteX210" fmla="*/ 4943646 w 7467600"/>
              <a:gd name="connsiteY210" fmla="*/ 3822916 h 6858000"/>
              <a:gd name="connsiteX211" fmla="*/ 4594837 w 7467600"/>
              <a:gd name="connsiteY211" fmla="*/ 3532274 h 6858000"/>
              <a:gd name="connsiteX212" fmla="*/ 4441737 w 7467600"/>
              <a:gd name="connsiteY212" fmla="*/ 3399734 h 6858000"/>
              <a:gd name="connsiteX213" fmla="*/ 5425834 w 7467600"/>
              <a:gd name="connsiteY213" fmla="*/ 3162785 h 6858000"/>
              <a:gd name="connsiteX214" fmla="*/ 5401644 w 7467600"/>
              <a:gd name="connsiteY214" fmla="*/ 3617847 h 6858000"/>
              <a:gd name="connsiteX215" fmla="*/ 5467256 w 7467600"/>
              <a:gd name="connsiteY215" fmla="*/ 4175494 h 6858000"/>
              <a:gd name="connsiteX216" fmla="*/ 5448069 w 7467600"/>
              <a:gd name="connsiteY216" fmla="*/ 3567554 h 6858000"/>
              <a:gd name="connsiteX217" fmla="*/ 5425834 w 7467600"/>
              <a:gd name="connsiteY217" fmla="*/ 3162785 h 6858000"/>
              <a:gd name="connsiteX218" fmla="*/ 1318687 w 7467600"/>
              <a:gd name="connsiteY218" fmla="*/ 3113840 h 6858000"/>
              <a:gd name="connsiteX219" fmla="*/ 1066793 w 7467600"/>
              <a:gd name="connsiteY219" fmla="*/ 3212171 h 6858000"/>
              <a:gd name="connsiteX220" fmla="*/ 993319 w 7467600"/>
              <a:gd name="connsiteY220" fmla="*/ 3247648 h 6858000"/>
              <a:gd name="connsiteX221" fmla="*/ 853081 w 7467600"/>
              <a:gd name="connsiteY221" fmla="*/ 3312410 h 6858000"/>
              <a:gd name="connsiteX222" fmla="*/ 805957 w 7467600"/>
              <a:gd name="connsiteY222" fmla="*/ 3330443 h 6858000"/>
              <a:gd name="connsiteX223" fmla="*/ 1318687 w 7467600"/>
              <a:gd name="connsiteY223" fmla="*/ 3113840 h 6858000"/>
              <a:gd name="connsiteX224" fmla="*/ 5453702 w 7467600"/>
              <a:gd name="connsiteY224" fmla="*/ 3090882 h 6858000"/>
              <a:gd name="connsiteX225" fmla="*/ 5480135 w 7467600"/>
              <a:gd name="connsiteY225" fmla="*/ 3565802 h 6858000"/>
              <a:gd name="connsiteX226" fmla="*/ 5499023 w 7467600"/>
              <a:gd name="connsiteY226" fmla="*/ 4166310 h 6858000"/>
              <a:gd name="connsiteX227" fmla="*/ 5547022 w 7467600"/>
              <a:gd name="connsiteY227" fmla="*/ 3607838 h 6858000"/>
              <a:gd name="connsiteX228" fmla="*/ 5515964 w 7467600"/>
              <a:gd name="connsiteY228" fmla="*/ 3378541 h 6858000"/>
              <a:gd name="connsiteX229" fmla="*/ 5453702 w 7467600"/>
              <a:gd name="connsiteY229" fmla="*/ 3090882 h 6858000"/>
              <a:gd name="connsiteX230" fmla="*/ 1238695 w 7467600"/>
              <a:gd name="connsiteY230" fmla="*/ 3076820 h 6858000"/>
              <a:gd name="connsiteX231" fmla="*/ 716371 w 7467600"/>
              <a:gd name="connsiteY231" fmla="*/ 3293249 h 6858000"/>
              <a:gd name="connsiteX232" fmla="*/ 579522 w 7467600"/>
              <a:gd name="connsiteY232" fmla="*/ 3371759 h 6858000"/>
              <a:gd name="connsiteX233" fmla="*/ 600288 w 7467600"/>
              <a:gd name="connsiteY233" fmla="*/ 3365555 h 6858000"/>
              <a:gd name="connsiteX234" fmla="*/ 840692 w 7467600"/>
              <a:gd name="connsiteY234" fmla="*/ 3284921 h 6858000"/>
              <a:gd name="connsiteX235" fmla="*/ 979248 w 7467600"/>
              <a:gd name="connsiteY235" fmla="*/ 3221003 h 6858000"/>
              <a:gd name="connsiteX236" fmla="*/ 1053282 w 7467600"/>
              <a:gd name="connsiteY236" fmla="*/ 3185247 h 6858000"/>
              <a:gd name="connsiteX237" fmla="*/ 1320603 w 7467600"/>
              <a:gd name="connsiteY237" fmla="*/ 3081281 h 6858000"/>
              <a:gd name="connsiteX238" fmla="*/ 1238695 w 7467600"/>
              <a:gd name="connsiteY238" fmla="*/ 3076820 h 6858000"/>
              <a:gd name="connsiteX239" fmla="*/ 5425627 w 7467600"/>
              <a:gd name="connsiteY239" fmla="*/ 2954192 h 6858000"/>
              <a:gd name="connsiteX240" fmla="*/ 5470770 w 7467600"/>
              <a:gd name="connsiteY240" fmla="*/ 3005435 h 6858000"/>
              <a:gd name="connsiteX241" fmla="*/ 5519779 w 7467600"/>
              <a:gd name="connsiteY241" fmla="*/ 4359223 h 6858000"/>
              <a:gd name="connsiteX242" fmla="*/ 5520293 w 7467600"/>
              <a:gd name="connsiteY242" fmla="*/ 4360602 h 6858000"/>
              <a:gd name="connsiteX243" fmla="*/ 5767221 w 7467600"/>
              <a:gd name="connsiteY243" fmla="*/ 4665564 h 6858000"/>
              <a:gd name="connsiteX244" fmla="*/ 6937169 w 7467600"/>
              <a:gd name="connsiteY244" fmla="*/ 4815941 h 6858000"/>
              <a:gd name="connsiteX245" fmla="*/ 6953922 w 7467600"/>
              <a:gd name="connsiteY245" fmla="*/ 4890068 h 6858000"/>
              <a:gd name="connsiteX246" fmla="*/ 6071359 w 7467600"/>
              <a:gd name="connsiteY246" fmla="*/ 4770770 h 6858000"/>
              <a:gd name="connsiteX247" fmla="*/ 6038839 w 7467600"/>
              <a:gd name="connsiteY247" fmla="*/ 4764474 h 6858000"/>
              <a:gd name="connsiteX248" fmla="*/ 6038706 w 7467600"/>
              <a:gd name="connsiteY248" fmla="*/ 4763847 h 6858000"/>
              <a:gd name="connsiteX249" fmla="*/ 6037784 w 7467600"/>
              <a:gd name="connsiteY249" fmla="*/ 4764270 h 6858000"/>
              <a:gd name="connsiteX250" fmla="*/ 6038839 w 7467600"/>
              <a:gd name="connsiteY250" fmla="*/ 4764474 h 6858000"/>
              <a:gd name="connsiteX251" fmla="*/ 6040338 w 7467600"/>
              <a:gd name="connsiteY251" fmla="*/ 4771418 h 6858000"/>
              <a:gd name="connsiteX252" fmla="*/ 6024488 w 7467600"/>
              <a:gd name="connsiteY252" fmla="*/ 4809903 h 6858000"/>
              <a:gd name="connsiteX253" fmla="*/ 5599771 w 7467600"/>
              <a:gd name="connsiteY253" fmla="*/ 5509652 h 6858000"/>
              <a:gd name="connsiteX254" fmla="*/ 5548843 w 7467600"/>
              <a:gd name="connsiteY254" fmla="*/ 5563845 h 6858000"/>
              <a:gd name="connsiteX255" fmla="*/ 5940952 w 7467600"/>
              <a:gd name="connsiteY255" fmla="*/ 6250028 h 6858000"/>
              <a:gd name="connsiteX256" fmla="*/ 6043441 w 7467600"/>
              <a:gd name="connsiteY256" fmla="*/ 6665847 h 6858000"/>
              <a:gd name="connsiteX257" fmla="*/ 6093432 w 7467600"/>
              <a:gd name="connsiteY257" fmla="*/ 6858000 h 6858000"/>
              <a:gd name="connsiteX258" fmla="*/ 6034344 w 7467600"/>
              <a:gd name="connsiteY258" fmla="*/ 6858000 h 6858000"/>
              <a:gd name="connsiteX259" fmla="*/ 6026679 w 7467600"/>
              <a:gd name="connsiteY259" fmla="*/ 6836959 h 6858000"/>
              <a:gd name="connsiteX260" fmla="*/ 5800441 w 7467600"/>
              <a:gd name="connsiteY260" fmla="*/ 6335286 h 6858000"/>
              <a:gd name="connsiteX261" fmla="*/ 5526562 w 7467600"/>
              <a:gd name="connsiteY261" fmla="*/ 5705388 h 6858000"/>
              <a:gd name="connsiteX262" fmla="*/ 5519640 w 7467600"/>
              <a:gd name="connsiteY262" fmla="*/ 5683774 h 6858000"/>
              <a:gd name="connsiteX263" fmla="*/ 5844559 w 7467600"/>
              <a:gd name="connsiteY263" fmla="*/ 6553349 h 6858000"/>
              <a:gd name="connsiteX264" fmla="*/ 5975994 w 7467600"/>
              <a:gd name="connsiteY264" fmla="*/ 6858000 h 6858000"/>
              <a:gd name="connsiteX265" fmla="*/ 5898547 w 7467600"/>
              <a:gd name="connsiteY265" fmla="*/ 6858000 h 6858000"/>
              <a:gd name="connsiteX266" fmla="*/ 5682041 w 7467600"/>
              <a:gd name="connsiteY266" fmla="*/ 6355860 h 6858000"/>
              <a:gd name="connsiteX267" fmla="*/ 5461758 w 7467600"/>
              <a:gd name="connsiteY267" fmla="*/ 5820220 h 6858000"/>
              <a:gd name="connsiteX268" fmla="*/ 5237282 w 7467600"/>
              <a:gd name="connsiteY268" fmla="*/ 6579086 h 6858000"/>
              <a:gd name="connsiteX269" fmla="*/ 5115009 w 7467600"/>
              <a:gd name="connsiteY269" fmla="*/ 6858000 h 6858000"/>
              <a:gd name="connsiteX270" fmla="*/ 5028074 w 7467600"/>
              <a:gd name="connsiteY270" fmla="*/ 6858000 h 6858000"/>
              <a:gd name="connsiteX271" fmla="*/ 5079508 w 7467600"/>
              <a:gd name="connsiteY271" fmla="*/ 6749074 h 6858000"/>
              <a:gd name="connsiteX272" fmla="*/ 5371846 w 7467600"/>
              <a:gd name="connsiteY272" fmla="*/ 5924413 h 6858000"/>
              <a:gd name="connsiteX273" fmla="*/ 5270512 w 7467600"/>
              <a:gd name="connsiteY273" fmla="*/ 6138975 h 6858000"/>
              <a:gd name="connsiteX274" fmla="*/ 5062409 w 7467600"/>
              <a:gd name="connsiteY274" fmla="*/ 6653544 h 6858000"/>
              <a:gd name="connsiteX275" fmla="*/ 5036628 w 7467600"/>
              <a:gd name="connsiteY275" fmla="*/ 6754247 h 6858000"/>
              <a:gd name="connsiteX276" fmla="*/ 5009112 w 7467600"/>
              <a:gd name="connsiteY276" fmla="*/ 6858000 h 6858000"/>
              <a:gd name="connsiteX277" fmla="*/ 4976679 w 7467600"/>
              <a:gd name="connsiteY277" fmla="*/ 6858000 h 6858000"/>
              <a:gd name="connsiteX278" fmla="*/ 5006537 w 7467600"/>
              <a:gd name="connsiteY278" fmla="*/ 6747068 h 6858000"/>
              <a:gd name="connsiteX279" fmla="*/ 5032723 w 7467600"/>
              <a:gd name="connsiteY279" fmla="*/ 6644957 h 6858000"/>
              <a:gd name="connsiteX280" fmla="*/ 5242949 w 7467600"/>
              <a:gd name="connsiteY280" fmla="*/ 6125175 h 6858000"/>
              <a:gd name="connsiteX281" fmla="*/ 5286321 w 7467600"/>
              <a:gd name="connsiteY281" fmla="*/ 6033555 h 6858000"/>
              <a:gd name="connsiteX282" fmla="*/ 5008210 w 7467600"/>
              <a:gd name="connsiteY282" fmla="*/ 6649194 h 6858000"/>
              <a:gd name="connsiteX283" fmla="*/ 4986321 w 7467600"/>
              <a:gd name="connsiteY283" fmla="*/ 6765687 h 6858000"/>
              <a:gd name="connsiteX284" fmla="*/ 4973474 w 7467600"/>
              <a:gd name="connsiteY284" fmla="*/ 6858000 h 6858000"/>
              <a:gd name="connsiteX285" fmla="*/ 4907178 w 7467600"/>
              <a:gd name="connsiteY285" fmla="*/ 6858000 h 6858000"/>
              <a:gd name="connsiteX286" fmla="*/ 4910810 w 7467600"/>
              <a:gd name="connsiteY286" fmla="*/ 6829660 h 6858000"/>
              <a:gd name="connsiteX287" fmla="*/ 4987461 w 7467600"/>
              <a:gd name="connsiteY287" fmla="*/ 6432994 h 6858000"/>
              <a:gd name="connsiteX288" fmla="*/ 5179262 w 7467600"/>
              <a:gd name="connsiteY288" fmla="*/ 6035044 h 6858000"/>
              <a:gd name="connsiteX289" fmla="*/ 4689678 w 7467600"/>
              <a:gd name="connsiteY289" fmla="*/ 6440241 h 6858000"/>
              <a:gd name="connsiteX290" fmla="*/ 4477543 w 7467600"/>
              <a:gd name="connsiteY290" fmla="*/ 6674836 h 6858000"/>
              <a:gd name="connsiteX291" fmla="*/ 4329957 w 7467600"/>
              <a:gd name="connsiteY291" fmla="*/ 6858000 h 6858000"/>
              <a:gd name="connsiteX292" fmla="*/ 4218595 w 7467600"/>
              <a:gd name="connsiteY292" fmla="*/ 6858000 h 6858000"/>
              <a:gd name="connsiteX293" fmla="*/ 4368888 w 7467600"/>
              <a:gd name="connsiteY293" fmla="*/ 6668412 h 6858000"/>
              <a:gd name="connsiteX294" fmla="*/ 4563091 w 7467600"/>
              <a:gd name="connsiteY294" fmla="*/ 6442508 h 6858000"/>
              <a:gd name="connsiteX295" fmla="*/ 5387324 w 7467600"/>
              <a:gd name="connsiteY295" fmla="*/ 5705830 h 6858000"/>
              <a:gd name="connsiteX296" fmla="*/ 5073620 w 7467600"/>
              <a:gd name="connsiteY296" fmla="*/ 5955437 h 6858000"/>
              <a:gd name="connsiteX297" fmla="*/ 4689789 w 7467600"/>
              <a:gd name="connsiteY297" fmla="*/ 6268382 h 6858000"/>
              <a:gd name="connsiteX298" fmla="*/ 4418722 w 7467600"/>
              <a:gd name="connsiteY298" fmla="*/ 6570886 h 6858000"/>
              <a:gd name="connsiteX299" fmla="*/ 4214944 w 7467600"/>
              <a:gd name="connsiteY299" fmla="*/ 6858000 h 6858000"/>
              <a:gd name="connsiteX300" fmla="*/ 4177898 w 7467600"/>
              <a:gd name="connsiteY300" fmla="*/ 6858000 h 6858000"/>
              <a:gd name="connsiteX301" fmla="*/ 4391597 w 7467600"/>
              <a:gd name="connsiteY301" fmla="*/ 6556370 h 6858000"/>
              <a:gd name="connsiteX302" fmla="*/ 4668889 w 7467600"/>
              <a:gd name="connsiteY302" fmla="*/ 6246399 h 6858000"/>
              <a:gd name="connsiteX303" fmla="*/ 5055427 w 7467600"/>
              <a:gd name="connsiteY303" fmla="*/ 5931476 h 6858000"/>
              <a:gd name="connsiteX304" fmla="*/ 5371814 w 7467600"/>
              <a:gd name="connsiteY304" fmla="*/ 5678975 h 6858000"/>
              <a:gd name="connsiteX305" fmla="*/ 4987918 w 7467600"/>
              <a:gd name="connsiteY305" fmla="*/ 5838701 h 6858000"/>
              <a:gd name="connsiteX306" fmla="*/ 4317146 w 7467600"/>
              <a:gd name="connsiteY306" fmla="*/ 6587716 h 6858000"/>
              <a:gd name="connsiteX307" fmla="*/ 4171627 w 7467600"/>
              <a:gd name="connsiteY307" fmla="*/ 6858000 h 6858000"/>
              <a:gd name="connsiteX308" fmla="*/ 4081585 w 7467600"/>
              <a:gd name="connsiteY308" fmla="*/ 6858000 h 6858000"/>
              <a:gd name="connsiteX309" fmla="*/ 4238603 w 7467600"/>
              <a:gd name="connsiteY309" fmla="*/ 6559341 h 6858000"/>
              <a:gd name="connsiteX310" fmla="*/ 4778333 w 7467600"/>
              <a:gd name="connsiteY310" fmla="*/ 5873626 h 6858000"/>
              <a:gd name="connsiteX311" fmla="*/ 5414185 w 7467600"/>
              <a:gd name="connsiteY311" fmla="*/ 5573882 h 6858000"/>
              <a:gd name="connsiteX312" fmla="*/ 5959648 w 7467600"/>
              <a:gd name="connsiteY312" fmla="*/ 4760797 h 6858000"/>
              <a:gd name="connsiteX313" fmla="*/ 5355019 w 7467600"/>
              <a:gd name="connsiteY313" fmla="*/ 4734672 h 6858000"/>
              <a:gd name="connsiteX314" fmla="*/ 5083565 w 7467600"/>
              <a:gd name="connsiteY314" fmla="*/ 5179121 h 6858000"/>
              <a:gd name="connsiteX315" fmla="*/ 4713577 w 7467600"/>
              <a:gd name="connsiteY315" fmla="*/ 5616803 h 6858000"/>
              <a:gd name="connsiteX316" fmla="*/ 3989559 w 7467600"/>
              <a:gd name="connsiteY316" fmla="*/ 6145945 h 6858000"/>
              <a:gd name="connsiteX317" fmla="*/ 3939824 w 7467600"/>
              <a:gd name="connsiteY317" fmla="*/ 6066900 h 6858000"/>
              <a:gd name="connsiteX318" fmla="*/ 4584537 w 7467600"/>
              <a:gd name="connsiteY318" fmla="*/ 5324826 h 6858000"/>
              <a:gd name="connsiteX319" fmla="*/ 5037105 w 7467600"/>
              <a:gd name="connsiteY319" fmla="*/ 5088765 h 6858000"/>
              <a:gd name="connsiteX320" fmla="*/ 5039930 w 7467600"/>
              <a:gd name="connsiteY320" fmla="*/ 5089585 h 6858000"/>
              <a:gd name="connsiteX321" fmla="*/ 5263764 w 7467600"/>
              <a:gd name="connsiteY321" fmla="*/ 4735525 h 6858000"/>
              <a:gd name="connsiteX322" fmla="*/ 4086300 w 7467600"/>
              <a:gd name="connsiteY322" fmla="*/ 4884599 h 6858000"/>
              <a:gd name="connsiteX323" fmla="*/ 4085485 w 7467600"/>
              <a:gd name="connsiteY323" fmla="*/ 4899070 h 6858000"/>
              <a:gd name="connsiteX324" fmla="*/ 3871915 w 7467600"/>
              <a:gd name="connsiteY324" fmla="*/ 5253645 h 6858000"/>
              <a:gd name="connsiteX325" fmla="*/ 3799374 w 7467600"/>
              <a:gd name="connsiteY325" fmla="*/ 5466127 h 6858000"/>
              <a:gd name="connsiteX326" fmla="*/ 3498850 w 7467600"/>
              <a:gd name="connsiteY326" fmla="*/ 6661888 h 6858000"/>
              <a:gd name="connsiteX327" fmla="*/ 3399216 w 7467600"/>
              <a:gd name="connsiteY327" fmla="*/ 6858000 h 6858000"/>
              <a:gd name="connsiteX328" fmla="*/ 3303688 w 7467600"/>
              <a:gd name="connsiteY328" fmla="*/ 6858000 h 6858000"/>
              <a:gd name="connsiteX329" fmla="*/ 3391774 w 7467600"/>
              <a:gd name="connsiteY329" fmla="*/ 6697181 h 6858000"/>
              <a:gd name="connsiteX330" fmla="*/ 3735540 w 7467600"/>
              <a:gd name="connsiteY330" fmla="*/ 5546923 h 6858000"/>
              <a:gd name="connsiteX331" fmla="*/ 3729438 w 7467600"/>
              <a:gd name="connsiteY331" fmla="*/ 5569058 h 6858000"/>
              <a:gd name="connsiteX332" fmla="*/ 3707782 w 7467600"/>
              <a:gd name="connsiteY332" fmla="*/ 5644908 h 6858000"/>
              <a:gd name="connsiteX333" fmla="*/ 3583827 w 7467600"/>
              <a:gd name="connsiteY333" fmla="*/ 6039215 h 6858000"/>
              <a:gd name="connsiteX334" fmla="*/ 3547861 w 7467600"/>
              <a:gd name="connsiteY334" fmla="*/ 6129609 h 6858000"/>
              <a:gd name="connsiteX335" fmla="*/ 3490905 w 7467600"/>
              <a:gd name="connsiteY335" fmla="*/ 6277660 h 6858000"/>
              <a:gd name="connsiteX336" fmla="*/ 3455859 w 7467600"/>
              <a:gd name="connsiteY336" fmla="*/ 6391301 h 6858000"/>
              <a:gd name="connsiteX337" fmla="*/ 3429112 w 7467600"/>
              <a:gd name="connsiteY337" fmla="*/ 6479469 h 6858000"/>
              <a:gd name="connsiteX338" fmla="*/ 3304862 w 7467600"/>
              <a:gd name="connsiteY338" fmla="*/ 6796476 h 6858000"/>
              <a:gd name="connsiteX339" fmla="*/ 3276071 w 7467600"/>
              <a:gd name="connsiteY339" fmla="*/ 6858000 h 6858000"/>
              <a:gd name="connsiteX340" fmla="*/ 3240805 w 7467600"/>
              <a:gd name="connsiteY340" fmla="*/ 6858000 h 6858000"/>
              <a:gd name="connsiteX341" fmla="*/ 3275917 w 7467600"/>
              <a:gd name="connsiteY341" fmla="*/ 6783192 h 6858000"/>
              <a:gd name="connsiteX342" fmla="*/ 3399358 w 7467600"/>
              <a:gd name="connsiteY342" fmla="*/ 6469011 h 6858000"/>
              <a:gd name="connsiteX343" fmla="*/ 3425650 w 7467600"/>
              <a:gd name="connsiteY343" fmla="*/ 6381333 h 6858000"/>
              <a:gd name="connsiteX344" fmla="*/ 3460661 w 7467600"/>
              <a:gd name="connsiteY344" fmla="*/ 6266763 h 6858000"/>
              <a:gd name="connsiteX345" fmla="*/ 3518021 w 7467600"/>
              <a:gd name="connsiteY345" fmla="*/ 6117298 h 6858000"/>
              <a:gd name="connsiteX346" fmla="*/ 3554035 w 7467600"/>
              <a:gd name="connsiteY346" fmla="*/ 6027832 h 6858000"/>
              <a:gd name="connsiteX347" fmla="*/ 3677174 w 7467600"/>
              <a:gd name="connsiteY347" fmla="*/ 5636351 h 6858000"/>
              <a:gd name="connsiteX348" fmla="*/ 3698819 w 7467600"/>
              <a:gd name="connsiteY348" fmla="*/ 5560503 h 6858000"/>
              <a:gd name="connsiteX349" fmla="*/ 3702094 w 7467600"/>
              <a:gd name="connsiteY349" fmla="*/ 5549194 h 6858000"/>
              <a:gd name="connsiteX350" fmla="*/ 3398355 w 7467600"/>
              <a:gd name="connsiteY350" fmla="*/ 6094603 h 6858000"/>
              <a:gd name="connsiteX351" fmla="*/ 3193941 w 7467600"/>
              <a:gd name="connsiteY351" fmla="*/ 6798775 h 6858000"/>
              <a:gd name="connsiteX352" fmla="*/ 3184140 w 7467600"/>
              <a:gd name="connsiteY352" fmla="*/ 6858000 h 6858000"/>
              <a:gd name="connsiteX353" fmla="*/ 3099978 w 7467600"/>
              <a:gd name="connsiteY353" fmla="*/ 6858000 h 6858000"/>
              <a:gd name="connsiteX354" fmla="*/ 3101556 w 7467600"/>
              <a:gd name="connsiteY354" fmla="*/ 6843337 h 6858000"/>
              <a:gd name="connsiteX355" fmla="*/ 3370162 w 7467600"/>
              <a:gd name="connsiteY355" fmla="*/ 5785550 h 6858000"/>
              <a:gd name="connsiteX356" fmla="*/ 3746477 w 7467600"/>
              <a:gd name="connsiteY356" fmla="*/ 5377889 h 6858000"/>
              <a:gd name="connsiteX357" fmla="*/ 3863399 w 7467600"/>
              <a:gd name="connsiteY357" fmla="*/ 5087257 h 6858000"/>
              <a:gd name="connsiteX358" fmla="*/ 3968712 w 7467600"/>
              <a:gd name="connsiteY358" fmla="*/ 4913989 h 6858000"/>
              <a:gd name="connsiteX359" fmla="*/ 2792390 w 7467600"/>
              <a:gd name="connsiteY359" fmla="*/ 5382974 h 6858000"/>
              <a:gd name="connsiteX360" fmla="*/ 2714982 w 7467600"/>
              <a:gd name="connsiteY360" fmla="*/ 5427051 h 6858000"/>
              <a:gd name="connsiteX361" fmla="*/ 2813361 w 7467600"/>
              <a:gd name="connsiteY361" fmla="*/ 6023912 h 6858000"/>
              <a:gd name="connsiteX362" fmla="*/ 2688430 w 7467600"/>
              <a:gd name="connsiteY362" fmla="*/ 6801564 h 6858000"/>
              <a:gd name="connsiteX363" fmla="*/ 2629626 w 7467600"/>
              <a:gd name="connsiteY363" fmla="*/ 6763394 h 6858000"/>
              <a:gd name="connsiteX364" fmla="*/ 2565328 w 7467600"/>
              <a:gd name="connsiteY364" fmla="*/ 5516399 h 6858000"/>
              <a:gd name="connsiteX365" fmla="*/ 1922999 w 7467600"/>
              <a:gd name="connsiteY365" fmla="*/ 5980343 h 6858000"/>
              <a:gd name="connsiteX366" fmla="*/ 1950261 w 7467600"/>
              <a:gd name="connsiteY366" fmla="*/ 6405858 h 6858000"/>
              <a:gd name="connsiteX367" fmla="*/ 2365554 w 7467600"/>
              <a:gd name="connsiteY367" fmla="*/ 6759107 h 6858000"/>
              <a:gd name="connsiteX368" fmla="*/ 2424142 w 7467600"/>
              <a:gd name="connsiteY368" fmla="*/ 6858000 h 6858000"/>
              <a:gd name="connsiteX369" fmla="*/ 2395994 w 7467600"/>
              <a:gd name="connsiteY369" fmla="*/ 6858000 h 6858000"/>
              <a:gd name="connsiteX370" fmla="*/ 2392863 w 7467600"/>
              <a:gd name="connsiteY370" fmla="*/ 6852964 h 6858000"/>
              <a:gd name="connsiteX371" fmla="*/ 2017589 w 7467600"/>
              <a:gd name="connsiteY371" fmla="*/ 6493982 h 6858000"/>
              <a:gd name="connsiteX372" fmla="*/ 2147336 w 7467600"/>
              <a:gd name="connsiteY372" fmla="*/ 6594052 h 6858000"/>
              <a:gd name="connsiteX373" fmla="*/ 2207047 w 7467600"/>
              <a:gd name="connsiteY373" fmla="*/ 6654540 h 6858000"/>
              <a:gd name="connsiteX374" fmla="*/ 2299106 w 7467600"/>
              <a:gd name="connsiteY374" fmla="*/ 6778931 h 6858000"/>
              <a:gd name="connsiteX375" fmla="*/ 2314430 w 7467600"/>
              <a:gd name="connsiteY375" fmla="*/ 6801144 h 6858000"/>
              <a:gd name="connsiteX376" fmla="*/ 2352406 w 7467600"/>
              <a:gd name="connsiteY376" fmla="*/ 6858000 h 6858000"/>
              <a:gd name="connsiteX377" fmla="*/ 2314492 w 7467600"/>
              <a:gd name="connsiteY377" fmla="*/ 6858000 h 6858000"/>
              <a:gd name="connsiteX378" fmla="*/ 2288095 w 7467600"/>
              <a:gd name="connsiteY378" fmla="*/ 6818030 h 6858000"/>
              <a:gd name="connsiteX379" fmla="*/ 2272768 w 7467600"/>
              <a:gd name="connsiteY379" fmla="*/ 6795822 h 6858000"/>
              <a:gd name="connsiteX380" fmla="*/ 2182715 w 7467600"/>
              <a:gd name="connsiteY380" fmla="*/ 6675071 h 6858000"/>
              <a:gd name="connsiteX381" fmla="*/ 2032061 w 7467600"/>
              <a:gd name="connsiteY381" fmla="*/ 6541380 h 6858000"/>
              <a:gd name="connsiteX382" fmla="*/ 2257220 w 7467600"/>
              <a:gd name="connsiteY382" fmla="*/ 6826257 h 6858000"/>
              <a:gd name="connsiteX383" fmla="*/ 2281324 w 7467600"/>
              <a:gd name="connsiteY383" fmla="*/ 6858000 h 6858000"/>
              <a:gd name="connsiteX384" fmla="*/ 2242860 w 7467600"/>
              <a:gd name="connsiteY384" fmla="*/ 6858000 h 6858000"/>
              <a:gd name="connsiteX385" fmla="*/ 2232818 w 7467600"/>
              <a:gd name="connsiteY385" fmla="*/ 6844926 h 6858000"/>
              <a:gd name="connsiteX386" fmla="*/ 1990172 w 7467600"/>
              <a:gd name="connsiteY386" fmla="*/ 6542121 h 6858000"/>
              <a:gd name="connsiteX387" fmla="*/ 2124090 w 7467600"/>
              <a:gd name="connsiteY387" fmla="*/ 6761017 h 6858000"/>
              <a:gd name="connsiteX388" fmla="*/ 2200380 w 7467600"/>
              <a:gd name="connsiteY388" fmla="*/ 6858000 h 6858000"/>
              <a:gd name="connsiteX389" fmla="*/ 2147507 w 7467600"/>
              <a:gd name="connsiteY389" fmla="*/ 6858000 h 6858000"/>
              <a:gd name="connsiteX390" fmla="*/ 2070668 w 7467600"/>
              <a:gd name="connsiteY390" fmla="*/ 6761520 h 6858000"/>
              <a:gd name="connsiteX391" fmla="*/ 1975142 w 7467600"/>
              <a:gd name="connsiteY391" fmla="*/ 6585570 h 6858000"/>
              <a:gd name="connsiteX392" fmla="*/ 2050035 w 7467600"/>
              <a:gd name="connsiteY392" fmla="*/ 6813345 h 6858000"/>
              <a:gd name="connsiteX393" fmla="*/ 2063025 w 7467600"/>
              <a:gd name="connsiteY393" fmla="*/ 6858000 h 6858000"/>
              <a:gd name="connsiteX394" fmla="*/ 2021675 w 7467600"/>
              <a:gd name="connsiteY394" fmla="*/ 6858000 h 6858000"/>
              <a:gd name="connsiteX395" fmla="*/ 2019308 w 7467600"/>
              <a:gd name="connsiteY395" fmla="*/ 6847118 h 6858000"/>
              <a:gd name="connsiteX396" fmla="*/ 1938835 w 7467600"/>
              <a:gd name="connsiteY396" fmla="*/ 6551160 h 6858000"/>
              <a:gd name="connsiteX397" fmla="*/ 1953230 w 7467600"/>
              <a:gd name="connsiteY397" fmla="*/ 6759699 h 6858000"/>
              <a:gd name="connsiteX398" fmla="*/ 1956763 w 7467600"/>
              <a:gd name="connsiteY398" fmla="*/ 6778191 h 6858000"/>
              <a:gd name="connsiteX399" fmla="*/ 1967925 w 7467600"/>
              <a:gd name="connsiteY399" fmla="*/ 6858000 h 6858000"/>
              <a:gd name="connsiteX400" fmla="*/ 1936622 w 7467600"/>
              <a:gd name="connsiteY400" fmla="*/ 6858000 h 6858000"/>
              <a:gd name="connsiteX401" fmla="*/ 1926261 w 7467600"/>
              <a:gd name="connsiteY401" fmla="*/ 6784064 h 6858000"/>
              <a:gd name="connsiteX402" fmla="*/ 1922724 w 7467600"/>
              <a:gd name="connsiteY402" fmla="*/ 6765577 h 6858000"/>
              <a:gd name="connsiteX403" fmla="*/ 1904650 w 7467600"/>
              <a:gd name="connsiteY403" fmla="*/ 6639616 h 6858000"/>
              <a:gd name="connsiteX404" fmla="*/ 1885273 w 7467600"/>
              <a:gd name="connsiteY404" fmla="*/ 6858000 h 6858000"/>
              <a:gd name="connsiteX405" fmla="*/ 1854363 w 7467600"/>
              <a:gd name="connsiteY405" fmla="*/ 6858000 h 6858000"/>
              <a:gd name="connsiteX406" fmla="*/ 1880391 w 7467600"/>
              <a:gd name="connsiteY406" fmla="*/ 6603796 h 6858000"/>
              <a:gd name="connsiteX407" fmla="*/ 1818273 w 7467600"/>
              <a:gd name="connsiteY407" fmla="*/ 6715729 h 6858000"/>
              <a:gd name="connsiteX408" fmla="*/ 1794691 w 7467600"/>
              <a:gd name="connsiteY408" fmla="*/ 6843239 h 6858000"/>
              <a:gd name="connsiteX409" fmla="*/ 1794914 w 7467600"/>
              <a:gd name="connsiteY409" fmla="*/ 6858000 h 6858000"/>
              <a:gd name="connsiteX410" fmla="*/ 1746128 w 7467600"/>
              <a:gd name="connsiteY410" fmla="*/ 6858000 h 6858000"/>
              <a:gd name="connsiteX411" fmla="*/ 1753934 w 7467600"/>
              <a:gd name="connsiteY411" fmla="*/ 6724796 h 6858000"/>
              <a:gd name="connsiteX412" fmla="*/ 1792053 w 7467600"/>
              <a:gd name="connsiteY412" fmla="*/ 6572396 h 6858000"/>
              <a:gd name="connsiteX413" fmla="*/ 1862248 w 7467600"/>
              <a:gd name="connsiteY413" fmla="*/ 6266397 h 6858000"/>
              <a:gd name="connsiteX414" fmla="*/ 1862250 w 7467600"/>
              <a:gd name="connsiteY414" fmla="*/ 6033531 h 6858000"/>
              <a:gd name="connsiteX415" fmla="*/ 1211999 w 7467600"/>
              <a:gd name="connsiteY415" fmla="*/ 6683610 h 6858000"/>
              <a:gd name="connsiteX416" fmla="*/ 1213266 w 7467600"/>
              <a:gd name="connsiteY416" fmla="*/ 6691947 h 6858000"/>
              <a:gd name="connsiteX417" fmla="*/ 1203370 w 7467600"/>
              <a:gd name="connsiteY417" fmla="*/ 6850676 h 6858000"/>
              <a:gd name="connsiteX418" fmla="*/ 1203671 w 7467600"/>
              <a:gd name="connsiteY418" fmla="*/ 6858000 h 6858000"/>
              <a:gd name="connsiteX419" fmla="*/ 1143180 w 7467600"/>
              <a:gd name="connsiteY419" fmla="*/ 6858000 h 6858000"/>
              <a:gd name="connsiteX420" fmla="*/ 1142176 w 7467600"/>
              <a:gd name="connsiteY420" fmla="*/ 6766045 h 6858000"/>
              <a:gd name="connsiteX421" fmla="*/ 1067484 w 7467600"/>
              <a:gd name="connsiteY421" fmla="*/ 6858000 h 6858000"/>
              <a:gd name="connsiteX422" fmla="*/ 953928 w 7467600"/>
              <a:gd name="connsiteY422" fmla="*/ 6858000 h 6858000"/>
              <a:gd name="connsiteX423" fmla="*/ 959715 w 7467600"/>
              <a:gd name="connsiteY423" fmla="*/ 6850185 h 6858000"/>
              <a:gd name="connsiteX424" fmla="*/ 1483788 w 7467600"/>
              <a:gd name="connsiteY424" fmla="*/ 6259174 h 6858000"/>
              <a:gd name="connsiteX425" fmla="*/ 1100671 w 7467600"/>
              <a:gd name="connsiteY425" fmla="*/ 6252137 h 6858000"/>
              <a:gd name="connsiteX426" fmla="*/ 1090144 w 7467600"/>
              <a:gd name="connsiteY426" fmla="*/ 6256748 h 6858000"/>
              <a:gd name="connsiteX427" fmla="*/ 1095872 w 7467600"/>
              <a:gd name="connsiteY427" fmla="*/ 6271892 h 6858000"/>
              <a:gd name="connsiteX428" fmla="*/ 262785 w 7467600"/>
              <a:gd name="connsiteY428" fmla="*/ 6845450 h 6858000"/>
              <a:gd name="connsiteX429" fmla="*/ 209968 w 7467600"/>
              <a:gd name="connsiteY429" fmla="*/ 6770713 h 6858000"/>
              <a:gd name="connsiteX430" fmla="*/ 873460 w 7467600"/>
              <a:gd name="connsiteY430" fmla="*/ 6253768 h 6858000"/>
              <a:gd name="connsiteX431" fmla="*/ 192686 w 7467600"/>
              <a:gd name="connsiteY431" fmla="*/ 5849257 h 6858000"/>
              <a:gd name="connsiteX432" fmla="*/ 4696 w 7467600"/>
              <a:gd name="connsiteY432" fmla="*/ 5697668 h 6858000"/>
              <a:gd name="connsiteX433" fmla="*/ 0 w 7467600"/>
              <a:gd name="connsiteY433" fmla="*/ 5689984 h 6858000"/>
              <a:gd name="connsiteX434" fmla="*/ 0 w 7467600"/>
              <a:gd name="connsiteY434" fmla="*/ 5513472 h 6858000"/>
              <a:gd name="connsiteX435" fmla="*/ 174101 w 7467600"/>
              <a:gd name="connsiteY435" fmla="*/ 5620277 h 6858000"/>
              <a:gd name="connsiteX436" fmla="*/ 891800 w 7467600"/>
              <a:gd name="connsiteY436" fmla="*/ 6036935 h 6858000"/>
              <a:gd name="connsiteX437" fmla="*/ 1072219 w 7467600"/>
              <a:gd name="connsiteY437" fmla="*/ 6169443 h 6858000"/>
              <a:gd name="connsiteX438" fmla="*/ 1074117 w 7467600"/>
              <a:gd name="connsiteY438" fmla="*/ 6170301 h 6858000"/>
              <a:gd name="connsiteX439" fmla="*/ 1083114 w 7467600"/>
              <a:gd name="connsiteY439" fmla="*/ 6174131 h 6858000"/>
              <a:gd name="connsiteX440" fmla="*/ 1543010 w 7467600"/>
              <a:gd name="connsiteY440" fmla="*/ 6191140 h 6858000"/>
              <a:gd name="connsiteX441" fmla="*/ 1551080 w 7467600"/>
              <a:gd name="connsiteY441" fmla="*/ 6195006 h 6858000"/>
              <a:gd name="connsiteX442" fmla="*/ 2345443 w 7467600"/>
              <a:gd name="connsiteY442" fmla="*/ 5549882 h 6858000"/>
              <a:gd name="connsiteX443" fmla="*/ 1721499 w 7467600"/>
              <a:gd name="connsiteY443" fmla="*/ 5599969 h 6858000"/>
              <a:gd name="connsiteX444" fmla="*/ 767716 w 7467600"/>
              <a:gd name="connsiteY444" fmla="*/ 5472768 h 6858000"/>
              <a:gd name="connsiteX445" fmla="*/ 722147 w 7467600"/>
              <a:gd name="connsiteY445" fmla="*/ 5393091 h 6858000"/>
              <a:gd name="connsiteX446" fmla="*/ 1485552 w 7467600"/>
              <a:gd name="connsiteY446" fmla="*/ 5313202 h 6858000"/>
              <a:gd name="connsiteX447" fmla="*/ 2143004 w 7467600"/>
              <a:gd name="connsiteY447" fmla="*/ 5402420 h 6858000"/>
              <a:gd name="connsiteX448" fmla="*/ 1933391 w 7467600"/>
              <a:gd name="connsiteY448" fmla="*/ 5156971 h 6858000"/>
              <a:gd name="connsiteX449" fmla="*/ 1827118 w 7467600"/>
              <a:gd name="connsiteY449" fmla="*/ 4968410 h 6858000"/>
              <a:gd name="connsiteX450" fmla="*/ 1837349 w 7467600"/>
              <a:gd name="connsiteY450" fmla="*/ 4956357 h 6858000"/>
              <a:gd name="connsiteX451" fmla="*/ 2162835 w 7467600"/>
              <a:gd name="connsiteY451" fmla="*/ 5187853 h 6858000"/>
              <a:gd name="connsiteX452" fmla="*/ 2257167 w 7467600"/>
              <a:gd name="connsiteY452" fmla="*/ 5462123 h 6858000"/>
              <a:gd name="connsiteX453" fmla="*/ 2261598 w 7467600"/>
              <a:gd name="connsiteY453" fmla="*/ 5467998 h 6858000"/>
              <a:gd name="connsiteX454" fmla="*/ 2437177 w 7467600"/>
              <a:gd name="connsiteY454" fmla="*/ 5479608 h 6858000"/>
              <a:gd name="connsiteX455" fmla="*/ 2445247 w 7467600"/>
              <a:gd name="connsiteY455" fmla="*/ 5483476 h 6858000"/>
              <a:gd name="connsiteX456" fmla="*/ 2743626 w 7467600"/>
              <a:gd name="connsiteY456" fmla="*/ 5304819 h 6858000"/>
              <a:gd name="connsiteX457" fmla="*/ 3048102 w 7467600"/>
              <a:gd name="connsiteY457" fmla="*/ 5150595 h 6858000"/>
              <a:gd name="connsiteX458" fmla="*/ 1799414 w 7467600"/>
              <a:gd name="connsiteY458" fmla="*/ 4694732 h 6858000"/>
              <a:gd name="connsiteX459" fmla="*/ 1771735 w 7467600"/>
              <a:gd name="connsiteY459" fmla="*/ 4619929 h 6858000"/>
              <a:gd name="connsiteX460" fmla="*/ 3104273 w 7467600"/>
              <a:gd name="connsiteY460" fmla="*/ 5076159 h 6858000"/>
              <a:gd name="connsiteX461" fmla="*/ 3113245 w 7467600"/>
              <a:gd name="connsiteY461" fmla="*/ 5090705 h 6858000"/>
              <a:gd name="connsiteX462" fmla="*/ 3126294 w 7467600"/>
              <a:gd name="connsiteY462" fmla="*/ 5114400 h 6858000"/>
              <a:gd name="connsiteX463" fmla="*/ 3937433 w 7467600"/>
              <a:gd name="connsiteY463" fmla="*/ 4830473 h 6858000"/>
              <a:gd name="connsiteX464" fmla="*/ 3590475 w 7467600"/>
              <a:gd name="connsiteY464" fmla="*/ 4597974 h 6858000"/>
              <a:gd name="connsiteX465" fmla="*/ 3100264 w 7467600"/>
              <a:gd name="connsiteY465" fmla="*/ 4579845 h 6858000"/>
              <a:gd name="connsiteX466" fmla="*/ 2183576 w 7467600"/>
              <a:gd name="connsiteY466" fmla="*/ 4227150 h 6858000"/>
              <a:gd name="connsiteX467" fmla="*/ 2151029 w 7467600"/>
              <a:gd name="connsiteY467" fmla="*/ 4146947 h 6858000"/>
              <a:gd name="connsiteX468" fmla="*/ 3563434 w 7467600"/>
              <a:gd name="connsiteY468" fmla="*/ 4469115 h 6858000"/>
              <a:gd name="connsiteX469" fmla="*/ 3177952 w 7467600"/>
              <a:gd name="connsiteY469" fmla="*/ 3657386 h 6858000"/>
              <a:gd name="connsiteX470" fmla="*/ 3189263 w 7467600"/>
              <a:gd name="connsiteY470" fmla="*/ 3625726 h 6858000"/>
              <a:gd name="connsiteX471" fmla="*/ 3560912 w 7467600"/>
              <a:gd name="connsiteY471" fmla="*/ 4079863 h 6858000"/>
              <a:gd name="connsiteX472" fmla="*/ 3626636 w 7467600"/>
              <a:gd name="connsiteY472" fmla="*/ 4512230 h 6858000"/>
              <a:gd name="connsiteX473" fmla="*/ 3653088 w 7467600"/>
              <a:gd name="connsiteY473" fmla="*/ 4521417 h 6858000"/>
              <a:gd name="connsiteX474" fmla="*/ 3988128 w 7467600"/>
              <a:gd name="connsiteY474" fmla="*/ 4817267 h 6858000"/>
              <a:gd name="connsiteX475" fmla="*/ 4830582 w 7467600"/>
              <a:gd name="connsiteY475" fmla="*/ 4676000 h 6858000"/>
              <a:gd name="connsiteX476" fmla="*/ 4830100 w 7467600"/>
              <a:gd name="connsiteY476" fmla="*/ 4675554 h 6858000"/>
              <a:gd name="connsiteX477" fmla="*/ 4036318 w 7467600"/>
              <a:gd name="connsiteY477" fmla="*/ 4147013 h 6858000"/>
              <a:gd name="connsiteX478" fmla="*/ 3432098 w 7467600"/>
              <a:gd name="connsiteY478" fmla="*/ 3537312 h 6858000"/>
              <a:gd name="connsiteX479" fmla="*/ 3446761 w 7467600"/>
              <a:gd name="connsiteY479" fmla="*/ 3461278 h 6858000"/>
              <a:gd name="connsiteX480" fmla="*/ 4419733 w 7467600"/>
              <a:gd name="connsiteY480" fmla="*/ 3963555 h 6858000"/>
              <a:gd name="connsiteX481" fmla="*/ 4781371 w 7467600"/>
              <a:gd name="connsiteY481" fmla="*/ 4458604 h 6858000"/>
              <a:gd name="connsiteX482" fmla="*/ 4780440 w 7467600"/>
              <a:gd name="connsiteY482" fmla="*/ 4470290 h 6858000"/>
              <a:gd name="connsiteX483" fmla="*/ 4898954 w 7467600"/>
              <a:gd name="connsiteY483" fmla="*/ 4662092 h 6858000"/>
              <a:gd name="connsiteX484" fmla="*/ 4900699 w 7467600"/>
              <a:gd name="connsiteY484" fmla="*/ 4670867 h 6858000"/>
              <a:gd name="connsiteX485" fmla="*/ 5714511 w 7467600"/>
              <a:gd name="connsiteY485" fmla="*/ 4663483 h 6858000"/>
              <a:gd name="connsiteX486" fmla="*/ 5464793 w 7467600"/>
              <a:gd name="connsiteY486" fmla="*/ 4393556 h 6858000"/>
              <a:gd name="connsiteX487" fmla="*/ 5461897 w 7467600"/>
              <a:gd name="connsiteY487" fmla="*/ 4390879 h 6858000"/>
              <a:gd name="connsiteX488" fmla="*/ 4294126 w 7467600"/>
              <a:gd name="connsiteY488" fmla="*/ 3303048 h 6858000"/>
              <a:gd name="connsiteX489" fmla="*/ 4305321 w 7467600"/>
              <a:gd name="connsiteY489" fmla="*/ 3256953 h 6858000"/>
              <a:gd name="connsiteX490" fmla="*/ 4949299 w 7467600"/>
              <a:gd name="connsiteY490" fmla="*/ 3766336 h 6858000"/>
              <a:gd name="connsiteX491" fmla="*/ 5291452 w 7467600"/>
              <a:gd name="connsiteY491" fmla="*/ 4076801 h 6858000"/>
              <a:gd name="connsiteX492" fmla="*/ 5434998 w 7467600"/>
              <a:gd name="connsiteY492" fmla="*/ 4254100 h 6858000"/>
              <a:gd name="connsiteX493" fmla="*/ 5351015 w 7467600"/>
              <a:gd name="connsiteY493" fmla="*/ 3760989 h 6858000"/>
              <a:gd name="connsiteX494" fmla="*/ 5413780 w 7467600"/>
              <a:gd name="connsiteY494" fmla="*/ 2966265 h 6858000"/>
              <a:gd name="connsiteX495" fmla="*/ 5425627 w 7467600"/>
              <a:gd name="connsiteY495" fmla="*/ 2954192 h 6858000"/>
              <a:gd name="connsiteX496" fmla="*/ 6604735 w 7467600"/>
              <a:gd name="connsiteY496" fmla="*/ 2041381 h 6858000"/>
              <a:gd name="connsiteX497" fmla="*/ 7204487 w 7467600"/>
              <a:gd name="connsiteY497" fmla="*/ 2742112 h 6858000"/>
              <a:gd name="connsiteX498" fmla="*/ 7131592 w 7467600"/>
              <a:gd name="connsiteY498" fmla="*/ 2672096 h 6858000"/>
              <a:gd name="connsiteX499" fmla="*/ 6996344 w 7467600"/>
              <a:gd name="connsiteY499" fmla="*/ 2518310 h 6858000"/>
              <a:gd name="connsiteX500" fmla="*/ 6735495 w 7467600"/>
              <a:gd name="connsiteY500" fmla="*/ 2196890 h 6858000"/>
              <a:gd name="connsiteX501" fmla="*/ 6721901 w 7467600"/>
              <a:gd name="connsiteY501" fmla="*/ 2179274 h 6858000"/>
              <a:gd name="connsiteX502" fmla="*/ 6604735 w 7467600"/>
              <a:gd name="connsiteY502" fmla="*/ 2041381 h 6858000"/>
              <a:gd name="connsiteX503" fmla="*/ 6591670 w 7467600"/>
              <a:gd name="connsiteY503" fmla="*/ 1988277 h 6858000"/>
              <a:gd name="connsiteX504" fmla="*/ 6747349 w 7467600"/>
              <a:gd name="connsiteY504" fmla="*/ 2160069 h 6858000"/>
              <a:gd name="connsiteX505" fmla="*/ 6760943 w 7467600"/>
              <a:gd name="connsiteY505" fmla="*/ 2177686 h 6858000"/>
              <a:gd name="connsiteX506" fmla="*/ 7021065 w 7467600"/>
              <a:gd name="connsiteY506" fmla="*/ 2498102 h 6858000"/>
              <a:gd name="connsiteX507" fmla="*/ 7155223 w 7467600"/>
              <a:gd name="connsiteY507" fmla="*/ 2650386 h 6858000"/>
              <a:gd name="connsiteX508" fmla="*/ 7203167 w 7467600"/>
              <a:gd name="connsiteY508" fmla="*/ 2697288 h 6858000"/>
              <a:gd name="connsiteX509" fmla="*/ 6937703 w 7467600"/>
              <a:gd name="connsiteY509" fmla="*/ 2321981 h 6858000"/>
              <a:gd name="connsiteX510" fmla="*/ 6591670 w 7467600"/>
              <a:gd name="connsiteY510" fmla="*/ 1988277 h 6858000"/>
              <a:gd name="connsiteX511" fmla="*/ 5798671 w 7467600"/>
              <a:gd name="connsiteY511" fmla="*/ 1981601 h 6858000"/>
              <a:gd name="connsiteX512" fmla="*/ 5754709 w 7467600"/>
              <a:gd name="connsiteY512" fmla="*/ 2071454 h 6858000"/>
              <a:gd name="connsiteX513" fmla="*/ 5763044 w 7467600"/>
              <a:gd name="connsiteY513" fmla="*/ 2842206 h 6858000"/>
              <a:gd name="connsiteX514" fmla="*/ 5764974 w 7467600"/>
              <a:gd name="connsiteY514" fmla="*/ 2799609 h 6858000"/>
              <a:gd name="connsiteX515" fmla="*/ 5767665 w 7467600"/>
              <a:gd name="connsiteY515" fmla="*/ 2666409 h 6858000"/>
              <a:gd name="connsiteX516" fmla="*/ 5763055 w 7467600"/>
              <a:gd name="connsiteY516" fmla="*/ 2579705 h 6858000"/>
              <a:gd name="connsiteX517" fmla="*/ 5758079 w 7467600"/>
              <a:gd name="connsiteY517" fmla="*/ 2492508 h 6858000"/>
              <a:gd name="connsiteX518" fmla="*/ 5779325 w 7467600"/>
              <a:gd name="connsiteY518" fmla="*/ 2197069 h 6858000"/>
              <a:gd name="connsiteX519" fmla="*/ 5798671 w 7467600"/>
              <a:gd name="connsiteY519" fmla="*/ 1981601 h 6858000"/>
              <a:gd name="connsiteX520" fmla="*/ 5829202 w 7467600"/>
              <a:gd name="connsiteY520" fmla="*/ 1971679 h 6858000"/>
              <a:gd name="connsiteX521" fmla="*/ 5809558 w 7467600"/>
              <a:gd name="connsiteY521" fmla="*/ 2198043 h 6858000"/>
              <a:gd name="connsiteX522" fmla="*/ 5788653 w 7467600"/>
              <a:gd name="connsiteY522" fmla="*/ 2489430 h 6858000"/>
              <a:gd name="connsiteX523" fmla="*/ 5793439 w 7467600"/>
              <a:gd name="connsiteY523" fmla="*/ 2575235 h 6858000"/>
              <a:gd name="connsiteX524" fmla="*/ 5796837 w 7467600"/>
              <a:gd name="connsiteY524" fmla="*/ 2637633 h 6858000"/>
              <a:gd name="connsiteX525" fmla="*/ 5818614 w 7467600"/>
              <a:gd name="connsiteY525" fmla="*/ 2473055 h 6858000"/>
              <a:gd name="connsiteX526" fmla="*/ 5829202 w 7467600"/>
              <a:gd name="connsiteY526" fmla="*/ 1971679 h 6858000"/>
              <a:gd name="connsiteX527" fmla="*/ 5911389 w 7467600"/>
              <a:gd name="connsiteY527" fmla="*/ 1898371 h 6858000"/>
              <a:gd name="connsiteX528" fmla="*/ 6237627 w 7467600"/>
              <a:gd name="connsiteY528" fmla="*/ 2231921 h 6858000"/>
              <a:gd name="connsiteX529" fmla="*/ 5911389 w 7467600"/>
              <a:gd name="connsiteY529" fmla="*/ 1898371 h 6858000"/>
              <a:gd name="connsiteX530" fmla="*/ 6944437 w 7467600"/>
              <a:gd name="connsiteY530" fmla="*/ 1575402 h 6858000"/>
              <a:gd name="connsiteX531" fmla="*/ 6304730 w 7467600"/>
              <a:gd name="connsiteY531" fmla="*/ 1766654 h 6858000"/>
              <a:gd name="connsiteX532" fmla="*/ 6944437 w 7467600"/>
              <a:gd name="connsiteY532" fmla="*/ 1575402 h 6858000"/>
              <a:gd name="connsiteX533" fmla="*/ 7019523 w 7467600"/>
              <a:gd name="connsiteY533" fmla="*/ 1519450 h 6858000"/>
              <a:gd name="connsiteX534" fmla="*/ 6298091 w 7467600"/>
              <a:gd name="connsiteY534" fmla="*/ 1737122 h 6858000"/>
              <a:gd name="connsiteX535" fmla="*/ 7019523 w 7467600"/>
              <a:gd name="connsiteY535" fmla="*/ 1519450 h 6858000"/>
              <a:gd name="connsiteX536" fmla="*/ 2399523 w 7467600"/>
              <a:gd name="connsiteY536" fmla="*/ 1428234 h 6858000"/>
              <a:gd name="connsiteX537" fmla="*/ 2224982 w 7467600"/>
              <a:gd name="connsiteY537" fmla="*/ 1826201 h 6858000"/>
              <a:gd name="connsiteX538" fmla="*/ 2096099 w 7467600"/>
              <a:gd name="connsiteY538" fmla="*/ 2345900 h 6858000"/>
              <a:gd name="connsiteX539" fmla="*/ 2283317 w 7467600"/>
              <a:gd name="connsiteY539" fmla="*/ 1796925 h 6858000"/>
              <a:gd name="connsiteX540" fmla="*/ 2399523 w 7467600"/>
              <a:gd name="connsiteY540" fmla="*/ 1428234 h 6858000"/>
              <a:gd name="connsiteX541" fmla="*/ 2448558 w 7467600"/>
              <a:gd name="connsiteY541" fmla="*/ 1373435 h 6858000"/>
              <a:gd name="connsiteX542" fmla="*/ 2312521 w 7467600"/>
              <a:gd name="connsiteY542" fmla="*/ 1806140 h 6858000"/>
              <a:gd name="connsiteX543" fmla="*/ 2127533 w 7467600"/>
              <a:gd name="connsiteY543" fmla="*/ 2348380 h 6858000"/>
              <a:gd name="connsiteX544" fmla="*/ 2358080 w 7467600"/>
              <a:gd name="connsiteY544" fmla="*/ 1866134 h 6858000"/>
              <a:gd name="connsiteX545" fmla="*/ 2407436 w 7467600"/>
              <a:gd name="connsiteY545" fmla="*/ 1651070 h 6858000"/>
              <a:gd name="connsiteX546" fmla="*/ 2448558 w 7467600"/>
              <a:gd name="connsiteY546" fmla="*/ 1373435 h 6858000"/>
              <a:gd name="connsiteX547" fmla="*/ 278707 w 7467600"/>
              <a:gd name="connsiteY547" fmla="*/ 1352270 h 6858000"/>
              <a:gd name="connsiteX548" fmla="*/ 321570 w 7467600"/>
              <a:gd name="connsiteY548" fmla="*/ 1861610 h 6858000"/>
              <a:gd name="connsiteX549" fmla="*/ 294281 w 7467600"/>
              <a:gd name="connsiteY549" fmla="*/ 1440658 h 6858000"/>
              <a:gd name="connsiteX550" fmla="*/ 278707 w 7467600"/>
              <a:gd name="connsiteY550" fmla="*/ 1352270 h 6858000"/>
              <a:gd name="connsiteX551" fmla="*/ 1423821 w 7467600"/>
              <a:gd name="connsiteY551" fmla="*/ 1351958 h 6858000"/>
              <a:gd name="connsiteX552" fmla="*/ 1638521 w 7467600"/>
              <a:gd name="connsiteY552" fmla="*/ 1908470 h 6858000"/>
              <a:gd name="connsiteX553" fmla="*/ 1754199 w 7467600"/>
              <a:gd name="connsiteY553" fmla="*/ 2149284 h 6858000"/>
              <a:gd name="connsiteX554" fmla="*/ 1908359 w 7467600"/>
              <a:gd name="connsiteY554" fmla="*/ 2364988 h 6858000"/>
              <a:gd name="connsiteX555" fmla="*/ 1647661 w 7467600"/>
              <a:gd name="connsiteY555" fmla="*/ 1825945 h 6858000"/>
              <a:gd name="connsiteX556" fmla="*/ 1423821 w 7467600"/>
              <a:gd name="connsiteY556" fmla="*/ 1351958 h 6858000"/>
              <a:gd name="connsiteX557" fmla="*/ 1431890 w 7467600"/>
              <a:gd name="connsiteY557" fmla="*/ 1306475 h 6858000"/>
              <a:gd name="connsiteX558" fmla="*/ 1507597 w 7467600"/>
              <a:gd name="connsiteY558" fmla="*/ 1446132 h 6858000"/>
              <a:gd name="connsiteX559" fmla="*/ 1674586 w 7467600"/>
              <a:gd name="connsiteY559" fmla="*/ 1813832 h 6858000"/>
              <a:gd name="connsiteX560" fmla="*/ 1815950 w 7467600"/>
              <a:gd name="connsiteY560" fmla="*/ 2128564 h 6858000"/>
              <a:gd name="connsiteX561" fmla="*/ 1984242 w 7467600"/>
              <a:gd name="connsiteY561" fmla="*/ 2430829 h 6858000"/>
              <a:gd name="connsiteX562" fmla="*/ 2014023 w 7467600"/>
              <a:gd name="connsiteY562" fmla="*/ 2450995 h 6858000"/>
              <a:gd name="connsiteX563" fmla="*/ 1747337 w 7467600"/>
              <a:gd name="connsiteY563" fmla="*/ 1855264 h 6858000"/>
              <a:gd name="connsiteX564" fmla="*/ 1533749 w 7467600"/>
              <a:gd name="connsiteY564" fmla="*/ 1478656 h 6858000"/>
              <a:gd name="connsiteX565" fmla="*/ 1431890 w 7467600"/>
              <a:gd name="connsiteY565" fmla="*/ 1306475 h 6858000"/>
              <a:gd name="connsiteX566" fmla="*/ 5052692 w 7467600"/>
              <a:gd name="connsiteY566" fmla="*/ 1292994 h 6858000"/>
              <a:gd name="connsiteX567" fmla="*/ 5200661 w 7467600"/>
              <a:gd name="connsiteY567" fmla="*/ 1635186 h 6858000"/>
              <a:gd name="connsiteX568" fmla="*/ 5297138 w 7467600"/>
              <a:gd name="connsiteY568" fmla="*/ 1906351 h 6858000"/>
              <a:gd name="connsiteX569" fmla="*/ 5052692 w 7467600"/>
              <a:gd name="connsiteY569" fmla="*/ 1292994 h 6858000"/>
              <a:gd name="connsiteX570" fmla="*/ 5009948 w 7467600"/>
              <a:gd name="connsiteY570" fmla="*/ 1273619 h 6858000"/>
              <a:gd name="connsiteX571" fmla="*/ 5121777 w 7467600"/>
              <a:gd name="connsiteY571" fmla="*/ 1654213 h 6858000"/>
              <a:gd name="connsiteX572" fmla="*/ 5293545 w 7467600"/>
              <a:gd name="connsiteY572" fmla="*/ 2072247 h 6858000"/>
              <a:gd name="connsiteX573" fmla="*/ 5294042 w 7467600"/>
              <a:gd name="connsiteY573" fmla="*/ 2065019 h 6858000"/>
              <a:gd name="connsiteX574" fmla="*/ 5171936 w 7467600"/>
              <a:gd name="connsiteY574" fmla="*/ 1647613 h 6858000"/>
              <a:gd name="connsiteX575" fmla="*/ 5009948 w 7467600"/>
              <a:gd name="connsiteY575" fmla="*/ 1273619 h 6858000"/>
              <a:gd name="connsiteX576" fmla="*/ 655236 w 7467600"/>
              <a:gd name="connsiteY576" fmla="*/ 1268632 h 6858000"/>
              <a:gd name="connsiteX577" fmla="*/ 839521 w 7467600"/>
              <a:gd name="connsiteY577" fmla="*/ 1685315 h 6858000"/>
              <a:gd name="connsiteX578" fmla="*/ 1109416 w 7467600"/>
              <a:gd name="connsiteY578" fmla="*/ 2061663 h 6858000"/>
              <a:gd name="connsiteX579" fmla="*/ 1298300 w 7467600"/>
              <a:gd name="connsiteY579" fmla="*/ 2247742 h 6858000"/>
              <a:gd name="connsiteX580" fmla="*/ 1125871 w 7467600"/>
              <a:gd name="connsiteY580" fmla="*/ 1989513 h 6858000"/>
              <a:gd name="connsiteX581" fmla="*/ 981574 w 7467600"/>
              <a:gd name="connsiteY581" fmla="*/ 1783157 h 6858000"/>
              <a:gd name="connsiteX582" fmla="*/ 922198 w 7467600"/>
              <a:gd name="connsiteY582" fmla="*/ 1677437 h 6858000"/>
              <a:gd name="connsiteX583" fmla="*/ 869293 w 7467600"/>
              <a:gd name="connsiteY583" fmla="*/ 1583214 h 6858000"/>
              <a:gd name="connsiteX584" fmla="*/ 751431 w 7467600"/>
              <a:gd name="connsiteY584" fmla="*/ 1405731 h 6858000"/>
              <a:gd name="connsiteX585" fmla="*/ 655236 w 7467600"/>
              <a:gd name="connsiteY585" fmla="*/ 1268632 h 6858000"/>
              <a:gd name="connsiteX586" fmla="*/ 6516292 w 7467600"/>
              <a:gd name="connsiteY586" fmla="*/ 1263064 h 6858000"/>
              <a:gd name="connsiteX587" fmla="*/ 5736320 w 7467600"/>
              <a:gd name="connsiteY587" fmla="*/ 1501803 h 6858000"/>
              <a:gd name="connsiteX588" fmla="*/ 6516292 w 7467600"/>
              <a:gd name="connsiteY588" fmla="*/ 1263064 h 6858000"/>
              <a:gd name="connsiteX589" fmla="*/ 291466 w 7467600"/>
              <a:gd name="connsiteY589" fmla="*/ 1250369 h 6858000"/>
              <a:gd name="connsiteX590" fmla="*/ 323180 w 7467600"/>
              <a:gd name="connsiteY590" fmla="*/ 1435283 h 6858000"/>
              <a:gd name="connsiteX591" fmla="*/ 349381 w 7467600"/>
              <a:gd name="connsiteY591" fmla="*/ 1875041 h 6858000"/>
              <a:gd name="connsiteX592" fmla="*/ 374363 w 7467600"/>
              <a:gd name="connsiteY592" fmla="*/ 1506494 h 6858000"/>
              <a:gd name="connsiteX593" fmla="*/ 302168 w 7467600"/>
              <a:gd name="connsiteY593" fmla="*/ 1274495 h 6858000"/>
              <a:gd name="connsiteX594" fmla="*/ 291466 w 7467600"/>
              <a:gd name="connsiteY594" fmla="*/ 1250369 h 6858000"/>
              <a:gd name="connsiteX595" fmla="*/ 678222 w 7467600"/>
              <a:gd name="connsiteY595" fmla="*/ 1248670 h 6858000"/>
              <a:gd name="connsiteX596" fmla="*/ 775536 w 7467600"/>
              <a:gd name="connsiteY596" fmla="*/ 1388015 h 6858000"/>
              <a:gd name="connsiteX597" fmla="*/ 894529 w 7467600"/>
              <a:gd name="connsiteY597" fmla="*/ 1567739 h 6858000"/>
              <a:gd name="connsiteX598" fmla="*/ 948000 w 7467600"/>
              <a:gd name="connsiteY598" fmla="*/ 1663088 h 6858000"/>
              <a:gd name="connsiteX599" fmla="*/ 1006812 w 7467600"/>
              <a:gd name="connsiteY599" fmla="*/ 1767683 h 6858000"/>
              <a:gd name="connsiteX600" fmla="*/ 1149133 w 7467600"/>
              <a:gd name="connsiteY600" fmla="*/ 1971513 h 6858000"/>
              <a:gd name="connsiteX601" fmla="*/ 1333952 w 7467600"/>
              <a:gd name="connsiteY601" fmla="*/ 2251620 h 6858000"/>
              <a:gd name="connsiteX602" fmla="*/ 1337329 w 7467600"/>
              <a:gd name="connsiteY602" fmla="*/ 2258350 h 6858000"/>
              <a:gd name="connsiteX603" fmla="*/ 1014726 w 7467600"/>
              <a:gd name="connsiteY603" fmla="*/ 1615556 h 6858000"/>
              <a:gd name="connsiteX604" fmla="*/ 678222 w 7467600"/>
              <a:gd name="connsiteY604" fmla="*/ 1248670 h 6858000"/>
              <a:gd name="connsiteX605" fmla="*/ 6691602 w 7467600"/>
              <a:gd name="connsiteY605" fmla="*/ 1140573 h 6858000"/>
              <a:gd name="connsiteX606" fmla="*/ 6571100 w 7467600"/>
              <a:gd name="connsiteY606" fmla="*/ 1183662 h 6858000"/>
              <a:gd name="connsiteX607" fmla="*/ 6241687 w 7467600"/>
              <a:gd name="connsiteY607" fmla="*/ 1257600 h 6858000"/>
              <a:gd name="connsiteX608" fmla="*/ 5693009 w 7467600"/>
              <a:gd name="connsiteY608" fmla="*/ 1478256 h 6858000"/>
              <a:gd name="connsiteX609" fmla="*/ 6548420 w 7467600"/>
              <a:gd name="connsiteY609" fmla="*/ 1214599 h 6858000"/>
              <a:gd name="connsiteX610" fmla="*/ 6605473 w 7467600"/>
              <a:gd name="connsiteY610" fmla="*/ 1184686 h 6858000"/>
              <a:gd name="connsiteX611" fmla="*/ 6691602 w 7467600"/>
              <a:gd name="connsiteY611" fmla="*/ 1140573 h 6858000"/>
              <a:gd name="connsiteX612" fmla="*/ 4002475 w 7467600"/>
              <a:gd name="connsiteY612" fmla="*/ 1037802 h 6858000"/>
              <a:gd name="connsiteX613" fmla="*/ 4000324 w 7467600"/>
              <a:gd name="connsiteY613" fmla="*/ 1039362 h 6858000"/>
              <a:gd name="connsiteX614" fmla="*/ 4002862 w 7467600"/>
              <a:gd name="connsiteY614" fmla="*/ 1042866 h 6858000"/>
              <a:gd name="connsiteX615" fmla="*/ 4002475 w 7467600"/>
              <a:gd name="connsiteY615" fmla="*/ 1037802 h 6858000"/>
              <a:gd name="connsiteX616" fmla="*/ 506322 w 7467600"/>
              <a:gd name="connsiteY616" fmla="*/ 1020997 h 6858000"/>
              <a:gd name="connsiteX617" fmla="*/ 533068 w 7467600"/>
              <a:gd name="connsiteY617" fmla="*/ 1029409 h 6858000"/>
              <a:gd name="connsiteX618" fmla="*/ 1232525 w 7467600"/>
              <a:gd name="connsiteY618" fmla="*/ 1804675 h 6858000"/>
              <a:gd name="connsiteX619" fmla="*/ 1388858 w 7467600"/>
              <a:gd name="connsiteY619" fmla="*/ 2368011 h 6858000"/>
              <a:gd name="connsiteX620" fmla="*/ 1384098 w 7467600"/>
              <a:gd name="connsiteY620" fmla="*/ 2378125 h 6858000"/>
              <a:gd name="connsiteX621" fmla="*/ 1425393 w 7467600"/>
              <a:gd name="connsiteY621" fmla="*/ 2589124 h 6858000"/>
              <a:gd name="connsiteX622" fmla="*/ 1424001 w 7467600"/>
              <a:gd name="connsiteY622" fmla="*/ 2597541 h 6858000"/>
              <a:gd name="connsiteX623" fmla="*/ 2152729 w 7467600"/>
              <a:gd name="connsiteY623" fmla="*/ 2864487 h 6858000"/>
              <a:gd name="connsiteX624" fmla="*/ 2020609 w 7467600"/>
              <a:gd name="connsiteY624" fmla="*/ 2539671 h 6858000"/>
              <a:gd name="connsiteX625" fmla="*/ 2018920 w 7467600"/>
              <a:gd name="connsiteY625" fmla="*/ 2536309 h 6858000"/>
              <a:gd name="connsiteX626" fmla="*/ 1342441 w 7467600"/>
              <a:gd name="connsiteY626" fmla="*/ 1173017 h 6858000"/>
              <a:gd name="connsiteX627" fmla="*/ 1367925 w 7467600"/>
              <a:gd name="connsiteY627" fmla="*/ 1135648 h 6858000"/>
              <a:gd name="connsiteX628" fmla="*/ 1771401 w 7467600"/>
              <a:gd name="connsiteY628" fmla="*/ 1806673 h 6858000"/>
              <a:gd name="connsiteX629" fmla="*/ 1972385 w 7467600"/>
              <a:gd name="connsiteY629" fmla="*/ 2198735 h 6858000"/>
              <a:gd name="connsiteX630" fmla="*/ 2040892 w 7467600"/>
              <a:gd name="connsiteY630" fmla="*/ 2405205 h 6858000"/>
              <a:gd name="connsiteX631" fmla="*/ 2131689 w 7467600"/>
              <a:gd name="connsiteY631" fmla="*/ 1936926 h 6858000"/>
              <a:gd name="connsiteX632" fmla="*/ 2454820 w 7467600"/>
              <a:gd name="connsiteY632" fmla="*/ 1248808 h 6858000"/>
              <a:gd name="connsiteX633" fmla="*/ 2492512 w 7467600"/>
              <a:gd name="connsiteY633" fmla="*/ 1302920 h 6858000"/>
              <a:gd name="connsiteX634" fmla="*/ 2081216 w 7467600"/>
              <a:gd name="connsiteY634" fmla="*/ 2527513 h 6858000"/>
              <a:gd name="connsiteX635" fmla="*/ 2081211 w 7467600"/>
              <a:gd name="connsiteY635" fmla="*/ 2528916 h 6858000"/>
              <a:gd name="connsiteX636" fmla="*/ 2199067 w 7467600"/>
              <a:gd name="connsiteY636" fmla="*/ 2884061 h 6858000"/>
              <a:gd name="connsiteX637" fmla="*/ 3192586 w 7467600"/>
              <a:gd name="connsiteY637" fmla="*/ 3411496 h 6858000"/>
              <a:gd name="connsiteX638" fmla="*/ 3182620 w 7467600"/>
              <a:gd name="connsiteY638" fmla="*/ 3483279 h 6858000"/>
              <a:gd name="connsiteX639" fmla="*/ 2435119 w 7467600"/>
              <a:gd name="connsiteY639" fmla="*/ 3080173 h 6858000"/>
              <a:gd name="connsiteX640" fmla="*/ 2410152 w 7467600"/>
              <a:gd name="connsiteY640" fmla="*/ 3063751 h 6858000"/>
              <a:gd name="connsiteX641" fmla="*/ 2408099 w 7467600"/>
              <a:gd name="connsiteY641" fmla="*/ 3064403 h 6858000"/>
              <a:gd name="connsiteX642" fmla="*/ 2407218 w 7467600"/>
              <a:gd name="connsiteY642" fmla="*/ 3070324 h 6858000"/>
              <a:gd name="connsiteX643" fmla="*/ 2380138 w 7467600"/>
              <a:gd name="connsiteY643" fmla="*/ 3099341 h 6858000"/>
              <a:gd name="connsiteX644" fmla="*/ 1765923 w 7467600"/>
              <a:gd name="connsiteY644" fmla="*/ 3581043 h 6858000"/>
              <a:gd name="connsiteX645" fmla="*/ 1702258 w 7467600"/>
              <a:gd name="connsiteY645" fmla="*/ 3612286 h 6858000"/>
              <a:gd name="connsiteX646" fmla="*/ 1538370 w 7467600"/>
              <a:gd name="connsiteY646" fmla="*/ 3811804 h 6858000"/>
              <a:gd name="connsiteX647" fmla="*/ 542867 w 7467600"/>
              <a:gd name="connsiteY647" fmla="*/ 4944092 h 6858000"/>
              <a:gd name="connsiteX648" fmla="*/ 515800 w 7467600"/>
              <a:gd name="connsiteY648" fmla="*/ 4862180 h 6858000"/>
              <a:gd name="connsiteX649" fmla="*/ 909145 w 7467600"/>
              <a:gd name="connsiteY649" fmla="*/ 4199225 h 6858000"/>
              <a:gd name="connsiteX650" fmla="*/ 1214067 w 7467600"/>
              <a:gd name="connsiteY650" fmla="*/ 3908561 h 6858000"/>
              <a:gd name="connsiteX651" fmla="*/ 640967 w 7467600"/>
              <a:gd name="connsiteY651" fmla="*/ 4105601 h 6858000"/>
              <a:gd name="connsiteX652" fmla="*/ 112563 w 7467600"/>
              <a:gd name="connsiteY652" fmla="*/ 4396952 h 6858000"/>
              <a:gd name="connsiteX653" fmla="*/ 0 w 7467600"/>
              <a:gd name="connsiteY653" fmla="*/ 4466006 h 6858000"/>
              <a:gd name="connsiteX654" fmla="*/ 0 w 7467600"/>
              <a:gd name="connsiteY654" fmla="*/ 4233763 h 6858000"/>
              <a:gd name="connsiteX655" fmla="*/ 36881 w 7467600"/>
              <a:gd name="connsiteY655" fmla="*/ 4200118 h 6858000"/>
              <a:gd name="connsiteX656" fmla="*/ 910534 w 7467600"/>
              <a:gd name="connsiteY656" fmla="*/ 3629753 h 6858000"/>
              <a:gd name="connsiteX657" fmla="*/ 1578717 w 7467600"/>
              <a:gd name="connsiteY657" fmla="*/ 3575982 h 6858000"/>
              <a:gd name="connsiteX658" fmla="*/ 2338780 w 7467600"/>
              <a:gd name="connsiteY658" fmla="*/ 3033725 h 6858000"/>
              <a:gd name="connsiteX659" fmla="*/ 1807991 w 7467600"/>
              <a:gd name="connsiteY659" fmla="*/ 2807184 h 6858000"/>
              <a:gd name="connsiteX660" fmla="*/ 1416358 w 7467600"/>
              <a:gd name="connsiteY660" fmla="*/ 3112571 h 6858000"/>
              <a:gd name="connsiteX661" fmla="*/ 939066 w 7467600"/>
              <a:gd name="connsiteY661" fmla="*/ 3378798 h 6858000"/>
              <a:gd name="connsiteX662" fmla="*/ 115099 w 7467600"/>
              <a:gd name="connsiteY662" fmla="*/ 3607650 h 6858000"/>
              <a:gd name="connsiteX663" fmla="*/ 97284 w 7467600"/>
              <a:gd name="connsiteY663" fmla="*/ 3520393 h 6858000"/>
              <a:gd name="connsiteX664" fmla="*/ 922050 w 7467600"/>
              <a:gd name="connsiteY664" fmla="*/ 3074867 h 6858000"/>
              <a:gd name="connsiteX665" fmla="*/ 1405265 w 7467600"/>
              <a:gd name="connsiteY665" fmla="*/ 3016319 h 6858000"/>
              <a:gd name="connsiteX666" fmla="*/ 1407512 w 7467600"/>
              <a:gd name="connsiteY666" fmla="*/ 3018001 h 6858000"/>
              <a:gd name="connsiteX667" fmla="*/ 1726266 w 7467600"/>
              <a:gd name="connsiteY667" fmla="*/ 2777274 h 6858000"/>
              <a:gd name="connsiteX668" fmla="*/ 625390 w 7467600"/>
              <a:gd name="connsiteY668" fmla="*/ 2514541 h 6858000"/>
              <a:gd name="connsiteX669" fmla="*/ 619799 w 7467600"/>
              <a:gd name="connsiteY669" fmla="*/ 2527180 h 6858000"/>
              <a:gd name="connsiteX670" fmla="*/ 310030 w 7467600"/>
              <a:gd name="connsiteY670" fmla="*/ 2771818 h 6858000"/>
              <a:gd name="connsiteX671" fmla="*/ 173877 w 7467600"/>
              <a:gd name="connsiteY671" fmla="*/ 2937056 h 6858000"/>
              <a:gd name="connsiteX672" fmla="*/ 77889 w 7467600"/>
              <a:gd name="connsiteY672" fmla="*/ 3138440 h 6858000"/>
              <a:gd name="connsiteX673" fmla="*/ 0 w 7467600"/>
              <a:gd name="connsiteY673" fmla="*/ 3271395 h 6858000"/>
              <a:gd name="connsiteX674" fmla="*/ 0 w 7467600"/>
              <a:gd name="connsiteY674" fmla="*/ 3153002 h 6858000"/>
              <a:gd name="connsiteX675" fmla="*/ 2386 w 7467600"/>
              <a:gd name="connsiteY675" fmla="*/ 3149203 h 6858000"/>
              <a:gd name="connsiteX676" fmla="*/ 89753 w 7467600"/>
              <a:gd name="connsiteY676" fmla="*/ 2987702 h 6858000"/>
              <a:gd name="connsiteX677" fmla="*/ 76869 w 7467600"/>
              <a:gd name="connsiteY677" fmla="*/ 3005404 h 6858000"/>
              <a:gd name="connsiteX678" fmla="*/ 32049 w 7467600"/>
              <a:gd name="connsiteY678" fmla="*/ 3065814 h 6858000"/>
              <a:gd name="connsiteX679" fmla="*/ 0 w 7467600"/>
              <a:gd name="connsiteY679" fmla="*/ 3108744 h 6858000"/>
              <a:gd name="connsiteX680" fmla="*/ 0 w 7467600"/>
              <a:gd name="connsiteY680" fmla="*/ 3058059 h 6858000"/>
              <a:gd name="connsiteX681" fmla="*/ 7610 w 7467600"/>
              <a:gd name="connsiteY681" fmla="*/ 3047889 h 6858000"/>
              <a:gd name="connsiteX682" fmla="*/ 52419 w 7467600"/>
              <a:gd name="connsiteY682" fmla="*/ 2987479 h 6858000"/>
              <a:gd name="connsiteX683" fmla="*/ 59142 w 7467600"/>
              <a:gd name="connsiteY683" fmla="*/ 2978488 h 6858000"/>
              <a:gd name="connsiteX684" fmla="*/ 0 w 7467600"/>
              <a:gd name="connsiteY684" fmla="*/ 3015334 h 6858000"/>
              <a:gd name="connsiteX685" fmla="*/ 0 w 7467600"/>
              <a:gd name="connsiteY685" fmla="*/ 2914286 h 6858000"/>
              <a:gd name="connsiteX686" fmla="*/ 36383 w 7467600"/>
              <a:gd name="connsiteY686" fmla="*/ 2901128 h 6858000"/>
              <a:gd name="connsiteX687" fmla="*/ 156329 w 7467600"/>
              <a:gd name="connsiteY687" fmla="*/ 2840533 h 6858000"/>
              <a:gd name="connsiteX688" fmla="*/ 358355 w 7467600"/>
              <a:gd name="connsiteY688" fmla="*/ 2620471 h 6858000"/>
              <a:gd name="connsiteX689" fmla="*/ 510577 w 7467600"/>
              <a:gd name="connsiteY689" fmla="*/ 2501244 h 6858000"/>
              <a:gd name="connsiteX690" fmla="*/ 211967 w 7467600"/>
              <a:gd name="connsiteY690" fmla="*/ 2479171 h 6858000"/>
              <a:gd name="connsiteX691" fmla="*/ 0 w 7467600"/>
              <a:gd name="connsiteY691" fmla="*/ 2476398 h 6858000"/>
              <a:gd name="connsiteX692" fmla="*/ 0 w 7467600"/>
              <a:gd name="connsiteY692" fmla="*/ 2389189 h 6858000"/>
              <a:gd name="connsiteX693" fmla="*/ 103062 w 7467600"/>
              <a:gd name="connsiteY693" fmla="*/ 2389518 h 6858000"/>
              <a:gd name="connsiteX694" fmla="*/ 510734 w 7467600"/>
              <a:gd name="connsiteY694" fmla="*/ 2416201 h 6858000"/>
              <a:gd name="connsiteX695" fmla="*/ 279257 w 7467600"/>
              <a:gd name="connsiteY695" fmla="*/ 2092102 h 6858000"/>
              <a:gd name="connsiteX696" fmla="*/ 65265 w 7467600"/>
              <a:gd name="connsiteY696" fmla="*/ 2006049 h 6858000"/>
              <a:gd name="connsiteX697" fmla="*/ 0 w 7467600"/>
              <a:gd name="connsiteY697" fmla="*/ 1982532 h 6858000"/>
              <a:gd name="connsiteX698" fmla="*/ 0 w 7467600"/>
              <a:gd name="connsiteY698" fmla="*/ 1912789 h 6858000"/>
              <a:gd name="connsiteX699" fmla="*/ 97460 w 7467600"/>
              <a:gd name="connsiteY699" fmla="*/ 1953725 h 6858000"/>
              <a:gd name="connsiteX700" fmla="*/ 221272 w 7467600"/>
              <a:gd name="connsiteY700" fmla="*/ 1980766 h 6858000"/>
              <a:gd name="connsiteX701" fmla="*/ 116765 w 7467600"/>
              <a:gd name="connsiteY701" fmla="*/ 1911033 h 6858000"/>
              <a:gd name="connsiteX702" fmla="*/ 16405 w 7467600"/>
              <a:gd name="connsiteY702" fmla="*/ 1803412 h 6858000"/>
              <a:gd name="connsiteX703" fmla="*/ 0 w 7467600"/>
              <a:gd name="connsiteY703" fmla="*/ 1784777 h 6858000"/>
              <a:gd name="connsiteX704" fmla="*/ 0 w 7467600"/>
              <a:gd name="connsiteY704" fmla="*/ 1740082 h 6858000"/>
              <a:gd name="connsiteX705" fmla="*/ 39394 w 7467600"/>
              <a:gd name="connsiteY705" fmla="*/ 1784856 h 6858000"/>
              <a:gd name="connsiteX706" fmla="*/ 135813 w 7467600"/>
              <a:gd name="connsiteY706" fmla="*/ 1888838 h 6858000"/>
              <a:gd name="connsiteX707" fmla="*/ 242575 w 7467600"/>
              <a:gd name="connsiteY707" fmla="*/ 1958841 h 6858000"/>
              <a:gd name="connsiteX708" fmla="*/ 82197 w 7467600"/>
              <a:gd name="connsiteY708" fmla="*/ 1754826 h 6858000"/>
              <a:gd name="connsiteX709" fmla="*/ 0 w 7467600"/>
              <a:gd name="connsiteY709" fmla="*/ 1679650 h 6858000"/>
              <a:gd name="connsiteX710" fmla="*/ 0 w 7467600"/>
              <a:gd name="connsiteY710" fmla="*/ 1602463 h 6858000"/>
              <a:gd name="connsiteX711" fmla="*/ 84689 w 7467600"/>
              <a:gd name="connsiteY711" fmla="*/ 1677442 h 6858000"/>
              <a:gd name="connsiteX712" fmla="*/ 298437 w 7467600"/>
              <a:gd name="connsiteY712" fmla="*/ 1968019 h 6858000"/>
              <a:gd name="connsiteX713" fmla="*/ 227269 w 7467600"/>
              <a:gd name="connsiteY713" fmla="*/ 1114064 h 6858000"/>
              <a:gd name="connsiteX714" fmla="*/ 248003 w 7467600"/>
              <a:gd name="connsiteY714" fmla="*/ 1089613 h 6858000"/>
              <a:gd name="connsiteX715" fmla="*/ 427020 w 7467600"/>
              <a:gd name="connsiteY715" fmla="*/ 1619803 h 6858000"/>
              <a:gd name="connsiteX716" fmla="*/ 340345 w 7467600"/>
              <a:gd name="connsiteY716" fmla="*/ 2027739 h 6858000"/>
              <a:gd name="connsiteX717" fmla="*/ 360865 w 7467600"/>
              <a:gd name="connsiteY717" fmla="*/ 2044827 h 6858000"/>
              <a:gd name="connsiteX718" fmla="*/ 560414 w 7467600"/>
              <a:gd name="connsiteY718" fmla="*/ 2421457 h 6858000"/>
              <a:gd name="connsiteX719" fmla="*/ 1359703 w 7467600"/>
              <a:gd name="connsiteY719" fmla="*/ 2578554 h 6858000"/>
              <a:gd name="connsiteX720" fmla="*/ 1359422 w 7467600"/>
              <a:gd name="connsiteY720" fmla="*/ 2577994 h 6858000"/>
              <a:gd name="connsiteX721" fmla="*/ 828701 w 7467600"/>
              <a:gd name="connsiteY721" fmla="*/ 1839520 h 6858000"/>
              <a:gd name="connsiteX722" fmla="*/ 494427 w 7467600"/>
              <a:gd name="connsiteY722" fmla="*/ 1092333 h 6858000"/>
              <a:gd name="connsiteX723" fmla="*/ 506322 w 7467600"/>
              <a:gd name="connsiteY723" fmla="*/ 1020997 h 6858000"/>
              <a:gd name="connsiteX724" fmla="*/ 4570198 w 7467600"/>
              <a:gd name="connsiteY724" fmla="*/ 978081 h 6858000"/>
              <a:gd name="connsiteX725" fmla="*/ 4523691 w 7467600"/>
              <a:gd name="connsiteY725" fmla="*/ 1127776 h 6858000"/>
              <a:gd name="connsiteX726" fmla="*/ 4509875 w 7467600"/>
              <a:gd name="connsiteY726" fmla="*/ 1167552 h 6858000"/>
              <a:gd name="connsiteX727" fmla="*/ 4478168 w 7467600"/>
              <a:gd name="connsiteY727" fmla="*/ 1260735 h 6858000"/>
              <a:gd name="connsiteX728" fmla="*/ 4409309 w 7467600"/>
              <a:gd name="connsiteY728" fmla="*/ 1666996 h 6858000"/>
              <a:gd name="connsiteX729" fmla="*/ 4370031 w 7467600"/>
              <a:gd name="connsiteY729" fmla="*/ 1955666 h 6858000"/>
              <a:gd name="connsiteX730" fmla="*/ 4570198 w 7467600"/>
              <a:gd name="connsiteY730" fmla="*/ 978081 h 6858000"/>
              <a:gd name="connsiteX731" fmla="*/ 4557898 w 7467600"/>
              <a:gd name="connsiteY731" fmla="*/ 900011 h 6858000"/>
              <a:gd name="connsiteX732" fmla="*/ 4344840 w 7467600"/>
              <a:gd name="connsiteY732" fmla="*/ 1922038 h 6858000"/>
              <a:gd name="connsiteX733" fmla="*/ 4378710 w 7467600"/>
              <a:gd name="connsiteY733" fmla="*/ 1665516 h 6858000"/>
              <a:gd name="connsiteX734" fmla="*/ 4448798 w 7467600"/>
              <a:gd name="connsiteY734" fmla="*/ 1253024 h 6858000"/>
              <a:gd name="connsiteX735" fmla="*/ 4480315 w 7467600"/>
              <a:gd name="connsiteY735" fmla="*/ 1158454 h 6858000"/>
              <a:gd name="connsiteX736" fmla="*/ 4494133 w 7467600"/>
              <a:gd name="connsiteY736" fmla="*/ 1118676 h 6858000"/>
              <a:gd name="connsiteX737" fmla="*/ 4557898 w 7467600"/>
              <a:gd name="connsiteY737" fmla="*/ 900011 h 6858000"/>
              <a:gd name="connsiteX738" fmla="*/ 5870151 w 7467600"/>
              <a:gd name="connsiteY738" fmla="*/ 898890 h 6858000"/>
              <a:gd name="connsiteX739" fmla="*/ 5861335 w 7467600"/>
              <a:gd name="connsiteY739" fmla="*/ 899177 h 6858000"/>
              <a:gd name="connsiteX740" fmla="*/ 5843702 w 7467600"/>
              <a:gd name="connsiteY740" fmla="*/ 899748 h 6858000"/>
              <a:gd name="connsiteX741" fmla="*/ 5651107 w 7467600"/>
              <a:gd name="connsiteY741" fmla="*/ 920306 h 6858000"/>
              <a:gd name="connsiteX742" fmla="*/ 5459407 w 7467600"/>
              <a:gd name="connsiteY742" fmla="*/ 940975 h 6858000"/>
              <a:gd name="connsiteX743" fmla="*/ 5374846 w 7467600"/>
              <a:gd name="connsiteY743" fmla="*/ 941988 h 6858000"/>
              <a:gd name="connsiteX744" fmla="*/ 5256105 w 7467600"/>
              <a:gd name="connsiteY744" fmla="*/ 945632 h 6858000"/>
              <a:gd name="connsiteX745" fmla="*/ 5107071 w 7467600"/>
              <a:gd name="connsiteY745" fmla="*/ 969720 h 6858000"/>
              <a:gd name="connsiteX746" fmla="*/ 4998681 w 7467600"/>
              <a:gd name="connsiteY746" fmla="*/ 988771 h 6858000"/>
              <a:gd name="connsiteX747" fmla="*/ 5870151 w 7467600"/>
              <a:gd name="connsiteY747" fmla="*/ 898890 h 6858000"/>
              <a:gd name="connsiteX748" fmla="*/ 5504425 w 7467600"/>
              <a:gd name="connsiteY748" fmla="*/ 848067 h 6858000"/>
              <a:gd name="connsiteX749" fmla="*/ 4968849 w 7467600"/>
              <a:gd name="connsiteY749" fmla="*/ 962318 h 6858000"/>
              <a:gd name="connsiteX750" fmla="*/ 5104039 w 7467600"/>
              <a:gd name="connsiteY750" fmla="*/ 940634 h 6858000"/>
              <a:gd name="connsiteX751" fmla="*/ 5256311 w 7467600"/>
              <a:gd name="connsiteY751" fmla="*/ 916490 h 6858000"/>
              <a:gd name="connsiteX752" fmla="*/ 5377381 w 7467600"/>
              <a:gd name="connsiteY752" fmla="*/ 912671 h 6858000"/>
              <a:gd name="connsiteX753" fmla="*/ 5460148 w 7467600"/>
              <a:gd name="connsiteY753" fmla="*/ 911442 h 6858000"/>
              <a:gd name="connsiteX754" fmla="*/ 5648971 w 7467600"/>
              <a:gd name="connsiteY754" fmla="*/ 891331 h 6858000"/>
              <a:gd name="connsiteX755" fmla="*/ 5844807 w 7467600"/>
              <a:gd name="connsiteY755" fmla="*/ 870718 h 6858000"/>
              <a:gd name="connsiteX756" fmla="*/ 5862975 w 7467600"/>
              <a:gd name="connsiteY756" fmla="*/ 869756 h 6858000"/>
              <a:gd name="connsiteX757" fmla="*/ 5920887 w 7467600"/>
              <a:gd name="connsiteY757" fmla="*/ 865929 h 6858000"/>
              <a:gd name="connsiteX758" fmla="*/ 5504425 w 7467600"/>
              <a:gd name="connsiteY758" fmla="*/ 848067 h 6858000"/>
              <a:gd name="connsiteX759" fmla="*/ 3607114 w 7467600"/>
              <a:gd name="connsiteY759" fmla="*/ 467441 h 6858000"/>
              <a:gd name="connsiteX760" fmla="*/ 3296242 w 7467600"/>
              <a:gd name="connsiteY760" fmla="*/ 807991 h 6858000"/>
              <a:gd name="connsiteX761" fmla="*/ 3174674 w 7467600"/>
              <a:gd name="connsiteY761" fmla="*/ 919759 h 6858000"/>
              <a:gd name="connsiteX762" fmla="*/ 3042978 w 7467600"/>
              <a:gd name="connsiteY762" fmla="*/ 1054894 h 6858000"/>
              <a:gd name="connsiteX763" fmla="*/ 2968914 w 7467600"/>
              <a:gd name="connsiteY763" fmla="*/ 1133756 h 6858000"/>
              <a:gd name="connsiteX764" fmla="*/ 3103823 w 7467600"/>
              <a:gd name="connsiteY764" fmla="*/ 1026814 h 6858000"/>
              <a:gd name="connsiteX765" fmla="*/ 3607114 w 7467600"/>
              <a:gd name="connsiteY765" fmla="*/ 467441 h 6858000"/>
              <a:gd name="connsiteX766" fmla="*/ 3744487 w 7467600"/>
              <a:gd name="connsiteY766" fmla="*/ 383136 h 6858000"/>
              <a:gd name="connsiteX767" fmla="*/ 3970213 w 7467600"/>
              <a:gd name="connsiteY767" fmla="*/ 995559 h 6858000"/>
              <a:gd name="connsiteX768" fmla="*/ 3744487 w 7467600"/>
              <a:gd name="connsiteY768" fmla="*/ 383136 h 6858000"/>
              <a:gd name="connsiteX769" fmla="*/ 3624562 w 7467600"/>
              <a:gd name="connsiteY769" fmla="*/ 367041 h 6858000"/>
              <a:gd name="connsiteX770" fmla="*/ 3489712 w 7467600"/>
              <a:gd name="connsiteY770" fmla="*/ 485386 h 6858000"/>
              <a:gd name="connsiteX771" fmla="*/ 3182994 w 7467600"/>
              <a:gd name="connsiteY771" fmla="*/ 828265 h 6858000"/>
              <a:gd name="connsiteX772" fmla="*/ 2892114 w 7467600"/>
              <a:gd name="connsiteY772" fmla="*/ 1172635 h 6858000"/>
              <a:gd name="connsiteX773" fmla="*/ 3021459 w 7467600"/>
              <a:gd name="connsiteY773" fmla="*/ 1035385 h 6858000"/>
              <a:gd name="connsiteX774" fmla="*/ 3153873 w 7467600"/>
              <a:gd name="connsiteY774" fmla="*/ 898971 h 6858000"/>
              <a:gd name="connsiteX775" fmla="*/ 3276511 w 7467600"/>
              <a:gd name="connsiteY775" fmla="*/ 786423 h 6858000"/>
              <a:gd name="connsiteX776" fmla="*/ 3584154 w 7467600"/>
              <a:gd name="connsiteY776" fmla="*/ 448218 h 6858000"/>
              <a:gd name="connsiteX777" fmla="*/ 3624562 w 7467600"/>
              <a:gd name="connsiteY777" fmla="*/ 367041 h 6858000"/>
              <a:gd name="connsiteX778" fmla="*/ 3766672 w 7467600"/>
              <a:gd name="connsiteY778" fmla="*/ 359429 h 6858000"/>
              <a:gd name="connsiteX779" fmla="*/ 3996338 w 7467600"/>
              <a:gd name="connsiteY779" fmla="*/ 968237 h 6858000"/>
              <a:gd name="connsiteX780" fmla="*/ 3766672 w 7467600"/>
              <a:gd name="connsiteY780" fmla="*/ 359429 h 6858000"/>
              <a:gd name="connsiteX781" fmla="*/ 5805386 w 7467600"/>
              <a:gd name="connsiteY781" fmla="*/ 239240 h 6858000"/>
              <a:gd name="connsiteX782" fmla="*/ 5736947 w 7467600"/>
              <a:gd name="connsiteY782" fmla="*/ 261367 h 6858000"/>
              <a:gd name="connsiteX783" fmla="*/ 5427012 w 7467600"/>
              <a:gd name="connsiteY783" fmla="*/ 311272 h 6858000"/>
              <a:gd name="connsiteX784" fmla="*/ 5147818 w 7467600"/>
              <a:gd name="connsiteY784" fmla="*/ 322112 h 6858000"/>
              <a:gd name="connsiteX785" fmla="*/ 5060854 w 7467600"/>
              <a:gd name="connsiteY785" fmla="*/ 311882 h 6858000"/>
              <a:gd name="connsiteX786" fmla="*/ 4945989 w 7467600"/>
              <a:gd name="connsiteY786" fmla="*/ 300516 h 6858000"/>
              <a:gd name="connsiteX787" fmla="*/ 5410479 w 7467600"/>
              <a:gd name="connsiteY787" fmla="*/ 348434 h 6858000"/>
              <a:gd name="connsiteX788" fmla="*/ 5805386 w 7467600"/>
              <a:gd name="connsiteY788" fmla="*/ 239240 h 6858000"/>
              <a:gd name="connsiteX789" fmla="*/ 5905192 w 7467600"/>
              <a:gd name="connsiteY789" fmla="*/ 163079 h 6858000"/>
              <a:gd name="connsiteX790" fmla="*/ 5865655 w 7467600"/>
              <a:gd name="connsiteY790" fmla="*/ 171901 h 6858000"/>
              <a:gd name="connsiteX791" fmla="*/ 5259740 w 7467600"/>
              <a:gd name="connsiteY791" fmla="*/ 257013 h 6858000"/>
              <a:gd name="connsiteX792" fmla="*/ 5208466 w 7467600"/>
              <a:gd name="connsiteY792" fmla="*/ 257550 h 6858000"/>
              <a:gd name="connsiteX793" fmla="*/ 4980204 w 7467600"/>
              <a:gd name="connsiteY793" fmla="*/ 271903 h 6858000"/>
              <a:gd name="connsiteX794" fmla="*/ 5068068 w 7467600"/>
              <a:gd name="connsiteY794" fmla="*/ 282244 h 6858000"/>
              <a:gd name="connsiteX795" fmla="*/ 5153231 w 7467600"/>
              <a:gd name="connsiteY795" fmla="*/ 292240 h 6858000"/>
              <a:gd name="connsiteX796" fmla="*/ 5426491 w 7467600"/>
              <a:gd name="connsiteY796" fmla="*/ 281128 h 6858000"/>
              <a:gd name="connsiteX797" fmla="*/ 5731212 w 7467600"/>
              <a:gd name="connsiteY797" fmla="*/ 231951 h 6858000"/>
              <a:gd name="connsiteX798" fmla="*/ 5905192 w 7467600"/>
              <a:gd name="connsiteY798" fmla="*/ 163079 h 6858000"/>
              <a:gd name="connsiteX799" fmla="*/ 5944437 w 7467600"/>
              <a:gd name="connsiteY799" fmla="*/ 113829 h 6858000"/>
              <a:gd name="connsiteX800" fmla="*/ 5825032 w 7467600"/>
              <a:gd name="connsiteY800" fmla="*/ 146405 h 6858000"/>
              <a:gd name="connsiteX801" fmla="*/ 4955599 w 7467600"/>
              <a:gd name="connsiteY801" fmla="*/ 247008 h 6858000"/>
              <a:gd name="connsiteX802" fmla="*/ 5210104 w 7467600"/>
              <a:gd name="connsiteY802" fmla="*/ 228123 h 6858000"/>
              <a:gd name="connsiteX803" fmla="*/ 5261015 w 7467600"/>
              <a:gd name="connsiteY803" fmla="*/ 227087 h 6858000"/>
              <a:gd name="connsiteX804" fmla="*/ 5861181 w 7467600"/>
              <a:gd name="connsiteY804" fmla="*/ 143093 h 6858000"/>
              <a:gd name="connsiteX805" fmla="*/ 5961252 w 7467600"/>
              <a:gd name="connsiteY805" fmla="*/ 114820 h 6858000"/>
              <a:gd name="connsiteX806" fmla="*/ 5944437 w 7467600"/>
              <a:gd name="connsiteY806" fmla="*/ 113829 h 6858000"/>
              <a:gd name="connsiteX807" fmla="*/ 3882765 w 7467600"/>
              <a:gd name="connsiteY807" fmla="*/ 0 h 6858000"/>
              <a:gd name="connsiteX808" fmla="*/ 3995099 w 7467600"/>
              <a:gd name="connsiteY808" fmla="*/ 0 h 6858000"/>
              <a:gd name="connsiteX809" fmla="*/ 4163818 w 7467600"/>
              <a:gd name="connsiteY809" fmla="*/ 234104 h 6858000"/>
              <a:gd name="connsiteX810" fmla="*/ 4172099 w 7467600"/>
              <a:gd name="connsiteY810" fmla="*/ 234207 h 6858000"/>
              <a:gd name="connsiteX811" fmla="*/ 4784282 w 7467600"/>
              <a:gd name="connsiteY811" fmla="*/ 276561 h 6858000"/>
              <a:gd name="connsiteX812" fmla="*/ 4801687 w 7467600"/>
              <a:gd name="connsiteY812" fmla="*/ 267764 h 6858000"/>
              <a:gd name="connsiteX813" fmla="*/ 6082788 w 7467600"/>
              <a:gd name="connsiteY813" fmla="*/ 64119 h 6858000"/>
              <a:gd name="connsiteX814" fmla="*/ 6099442 w 7467600"/>
              <a:gd name="connsiteY814" fmla="*/ 82568 h 6858000"/>
              <a:gd name="connsiteX815" fmla="*/ 4804137 w 7467600"/>
              <a:gd name="connsiteY815" fmla="*/ 320931 h 6858000"/>
              <a:gd name="connsiteX816" fmla="*/ 4227047 w 7467600"/>
              <a:gd name="connsiteY816" fmla="*/ 313415 h 6858000"/>
              <a:gd name="connsiteX817" fmla="*/ 4346041 w 7467600"/>
              <a:gd name="connsiteY817" fmla="*/ 456086 h 6858000"/>
              <a:gd name="connsiteX818" fmla="*/ 4870967 w 7467600"/>
              <a:gd name="connsiteY818" fmla="*/ 963061 h 6858000"/>
              <a:gd name="connsiteX819" fmla="*/ 4889647 w 7467600"/>
              <a:gd name="connsiteY819" fmla="*/ 957147 h 6858000"/>
              <a:gd name="connsiteX820" fmla="*/ 5422504 w 7467600"/>
              <a:gd name="connsiteY820" fmla="*/ 805191 h 6858000"/>
              <a:gd name="connsiteX821" fmla="*/ 6087656 w 7467600"/>
              <a:gd name="connsiteY821" fmla="*/ 826703 h 6858000"/>
              <a:gd name="connsiteX822" fmla="*/ 6058717 w 7467600"/>
              <a:gd name="connsiteY822" fmla="*/ 865992 h 6858000"/>
              <a:gd name="connsiteX823" fmla="*/ 4974153 w 7467600"/>
              <a:gd name="connsiteY823" fmla="*/ 1045456 h 6858000"/>
              <a:gd name="connsiteX824" fmla="*/ 5627835 w 7467600"/>
              <a:gd name="connsiteY824" fmla="*/ 1472077 h 6858000"/>
              <a:gd name="connsiteX825" fmla="*/ 5629817 w 7467600"/>
              <a:gd name="connsiteY825" fmla="*/ 1471412 h 6858000"/>
              <a:gd name="connsiteX826" fmla="*/ 5634124 w 7467600"/>
              <a:gd name="connsiteY826" fmla="*/ 1470572 h 6858000"/>
              <a:gd name="connsiteX827" fmla="*/ 5755832 w 7467600"/>
              <a:gd name="connsiteY827" fmla="*/ 1383886 h 6858000"/>
              <a:gd name="connsiteX828" fmla="*/ 6014186 w 7467600"/>
              <a:gd name="connsiteY828" fmla="*/ 1279799 h 6858000"/>
              <a:gd name="connsiteX829" fmla="*/ 6901619 w 7467600"/>
              <a:gd name="connsiteY829" fmla="*/ 1047874 h 6858000"/>
              <a:gd name="connsiteX830" fmla="*/ 6931566 w 7467600"/>
              <a:gd name="connsiteY830" fmla="*/ 1062034 h 6858000"/>
              <a:gd name="connsiteX831" fmla="*/ 5790982 w 7467600"/>
              <a:gd name="connsiteY831" fmla="*/ 1561380 h 6858000"/>
              <a:gd name="connsiteX832" fmla="*/ 6188971 w 7467600"/>
              <a:gd name="connsiteY832" fmla="*/ 1755168 h 6858000"/>
              <a:gd name="connsiteX833" fmla="*/ 6202446 w 7467600"/>
              <a:gd name="connsiteY833" fmla="*/ 1752268 h 6858000"/>
              <a:gd name="connsiteX834" fmla="*/ 7179560 w 7467600"/>
              <a:gd name="connsiteY834" fmla="*/ 1467551 h 6858000"/>
              <a:gd name="connsiteX835" fmla="*/ 7158730 w 7467600"/>
              <a:gd name="connsiteY835" fmla="*/ 1507835 h 6858000"/>
              <a:gd name="connsiteX836" fmla="*/ 6326959 w 7467600"/>
              <a:gd name="connsiteY836" fmla="*/ 1817686 h 6858000"/>
              <a:gd name="connsiteX837" fmla="*/ 6537433 w 7467600"/>
              <a:gd name="connsiteY837" fmla="*/ 1907790 h 6858000"/>
              <a:gd name="connsiteX838" fmla="*/ 6550221 w 7467600"/>
              <a:gd name="connsiteY838" fmla="*/ 1910729 h 6858000"/>
              <a:gd name="connsiteX839" fmla="*/ 6964438 w 7467600"/>
              <a:gd name="connsiteY839" fmla="*/ 2209505 h 6858000"/>
              <a:gd name="connsiteX840" fmla="*/ 7367862 w 7467600"/>
              <a:gd name="connsiteY840" fmla="*/ 2806833 h 6858000"/>
              <a:gd name="connsiteX841" fmla="*/ 7364329 w 7467600"/>
              <a:gd name="connsiteY841" fmla="*/ 2826907 h 6858000"/>
              <a:gd name="connsiteX842" fmla="*/ 7290545 w 7467600"/>
              <a:gd name="connsiteY842" fmla="*/ 2850663 h 6858000"/>
              <a:gd name="connsiteX843" fmla="*/ 6472036 w 7467600"/>
              <a:gd name="connsiteY843" fmla="*/ 1959003 h 6858000"/>
              <a:gd name="connsiteX844" fmla="*/ 5792897 w 7467600"/>
              <a:gd name="connsiteY844" fmla="*/ 1647747 h 6858000"/>
              <a:gd name="connsiteX845" fmla="*/ 5842751 w 7467600"/>
              <a:gd name="connsiteY845" fmla="*/ 1816112 h 6858000"/>
              <a:gd name="connsiteX846" fmla="*/ 5847424 w 7467600"/>
              <a:gd name="connsiteY846" fmla="*/ 1815776 h 6858000"/>
              <a:gd name="connsiteX847" fmla="*/ 6399821 w 7467600"/>
              <a:gd name="connsiteY847" fmla="*/ 2344799 h 6858000"/>
              <a:gd name="connsiteX848" fmla="*/ 6323232 w 7467600"/>
              <a:gd name="connsiteY848" fmla="*/ 2389634 h 6858000"/>
              <a:gd name="connsiteX849" fmla="*/ 5942958 w 7467600"/>
              <a:gd name="connsiteY849" fmla="*/ 2077708 h 6858000"/>
              <a:gd name="connsiteX850" fmla="*/ 5921559 w 7467600"/>
              <a:gd name="connsiteY850" fmla="*/ 2378596 h 6858000"/>
              <a:gd name="connsiteX851" fmla="*/ 5817651 w 7467600"/>
              <a:gd name="connsiteY851" fmla="*/ 3023919 h 6858000"/>
              <a:gd name="connsiteX852" fmla="*/ 5729634 w 7467600"/>
              <a:gd name="connsiteY852" fmla="*/ 3051849 h 6858000"/>
              <a:gd name="connsiteX853" fmla="*/ 5611018 w 7467600"/>
              <a:gd name="connsiteY853" fmla="*/ 2316769 h 6858000"/>
              <a:gd name="connsiteX854" fmla="*/ 5687608 w 7467600"/>
              <a:gd name="connsiteY854" fmla="*/ 2039972 h 6858000"/>
              <a:gd name="connsiteX855" fmla="*/ 5657554 w 7467600"/>
              <a:gd name="connsiteY855" fmla="*/ 1576445 h 6858000"/>
              <a:gd name="connsiteX856" fmla="*/ 5150475 w 7467600"/>
              <a:gd name="connsiteY856" fmla="*/ 1274012 h 6858000"/>
              <a:gd name="connsiteX857" fmla="*/ 5349142 w 7467600"/>
              <a:gd name="connsiteY857" fmla="*/ 2204405 h 6858000"/>
              <a:gd name="connsiteX858" fmla="*/ 5262214 w 7467600"/>
              <a:gd name="connsiteY858" fmla="*/ 2233836 h 6858000"/>
              <a:gd name="connsiteX859" fmla="*/ 4981539 w 7467600"/>
              <a:gd name="connsiteY859" fmla="*/ 1542201 h 6858000"/>
              <a:gd name="connsiteX860" fmla="*/ 4958461 w 7467600"/>
              <a:gd name="connsiteY860" fmla="*/ 1136957 h 6858000"/>
              <a:gd name="connsiteX861" fmla="*/ 4655015 w 7467600"/>
              <a:gd name="connsiteY861" fmla="*/ 891426 h 6858000"/>
              <a:gd name="connsiteX862" fmla="*/ 4348002 w 7467600"/>
              <a:gd name="connsiteY862" fmla="*/ 2205895 h 6858000"/>
              <a:gd name="connsiteX863" fmla="*/ 4262250 w 7467600"/>
              <a:gd name="connsiteY863" fmla="*/ 2219972 h 6858000"/>
              <a:gd name="connsiteX864" fmla="*/ 4550611 w 7467600"/>
              <a:gd name="connsiteY864" fmla="*/ 817540 h 6858000"/>
              <a:gd name="connsiteX865" fmla="*/ 4564418 w 7467600"/>
              <a:gd name="connsiteY865" fmla="*/ 808293 h 6858000"/>
              <a:gd name="connsiteX866" fmla="*/ 4266388 w 7467600"/>
              <a:gd name="connsiteY866" fmla="*/ 500083 h 6858000"/>
              <a:gd name="connsiteX867" fmla="*/ 4032842 w 7467600"/>
              <a:gd name="connsiteY867" fmla="*/ 211809 h 6858000"/>
              <a:gd name="connsiteX868" fmla="*/ 3882765 w 7467600"/>
              <a:gd name="connsiteY868" fmla="*/ 0 h 6858000"/>
              <a:gd name="connsiteX869" fmla="*/ 3721337 w 7467600"/>
              <a:gd name="connsiteY869" fmla="*/ 0 h 6858000"/>
              <a:gd name="connsiteX870" fmla="*/ 3797544 w 7467600"/>
              <a:gd name="connsiteY870" fmla="*/ 0 h 6858000"/>
              <a:gd name="connsiteX871" fmla="*/ 3775734 w 7467600"/>
              <a:gd name="connsiteY871" fmla="*/ 95131 h 6858000"/>
              <a:gd name="connsiteX872" fmla="*/ 3724807 w 7467600"/>
              <a:gd name="connsiteY872" fmla="*/ 272257 h 6858000"/>
              <a:gd name="connsiteX873" fmla="*/ 3726844 w 7467600"/>
              <a:gd name="connsiteY873" fmla="*/ 282988 h 6858000"/>
              <a:gd name="connsiteX874" fmla="*/ 3742664 w 7467600"/>
              <a:gd name="connsiteY874" fmla="*/ 279918 h 6858000"/>
              <a:gd name="connsiteX875" fmla="*/ 4103910 w 7467600"/>
              <a:gd name="connsiteY875" fmla="*/ 1161917 h 6858000"/>
              <a:gd name="connsiteX876" fmla="*/ 4020269 w 7467600"/>
              <a:gd name="connsiteY876" fmla="*/ 1200406 h 6858000"/>
              <a:gd name="connsiteX877" fmla="*/ 3674882 w 7467600"/>
              <a:gd name="connsiteY877" fmla="*/ 488524 h 6858000"/>
              <a:gd name="connsiteX878" fmla="*/ 3132682 w 7467600"/>
              <a:gd name="connsiteY878" fmla="*/ 1072284 h 6858000"/>
              <a:gd name="connsiteX879" fmla="*/ 2716346 w 7467600"/>
              <a:gd name="connsiteY879" fmla="*/ 1276376 h 6858000"/>
              <a:gd name="connsiteX880" fmla="*/ 2716772 w 7467600"/>
              <a:gd name="connsiteY880" fmla="*/ 1255462 h 6858000"/>
              <a:gd name="connsiteX881" fmla="*/ 3471096 w 7467600"/>
              <a:gd name="connsiteY881" fmla="*/ 437072 h 6858000"/>
              <a:gd name="connsiteX882" fmla="*/ 3639057 w 7467600"/>
              <a:gd name="connsiteY882" fmla="*/ 286334 h 6858000"/>
              <a:gd name="connsiteX883" fmla="*/ 3640309 w 7467600"/>
              <a:gd name="connsiteY883" fmla="*/ 284664 h 6858000"/>
              <a:gd name="connsiteX884" fmla="*/ 3646022 w 7467600"/>
              <a:gd name="connsiteY884" fmla="*/ 276711 h 6858000"/>
              <a:gd name="connsiteX885" fmla="*/ 3707943 w 7467600"/>
              <a:gd name="connsiteY885" fmla="*/ 65958 h 6858000"/>
              <a:gd name="connsiteX886" fmla="*/ 3721337 w 7467600"/>
              <a:gd name="connsiteY886" fmla="*/ 0 h 6858000"/>
              <a:gd name="connsiteX887" fmla="*/ 2867960 w 7467600"/>
              <a:gd name="connsiteY887" fmla="*/ 0 h 6858000"/>
              <a:gd name="connsiteX888" fmla="*/ 2926351 w 7467600"/>
              <a:gd name="connsiteY888" fmla="*/ 0 h 6858000"/>
              <a:gd name="connsiteX889" fmla="*/ 2902823 w 7467600"/>
              <a:gd name="connsiteY889" fmla="*/ 262929 h 6858000"/>
              <a:gd name="connsiteX890" fmla="*/ 2940663 w 7467600"/>
              <a:gd name="connsiteY890" fmla="*/ 140884 h 6858000"/>
              <a:gd name="connsiteX891" fmla="*/ 2947039 w 7467600"/>
              <a:gd name="connsiteY891" fmla="*/ 122524 h 6858000"/>
              <a:gd name="connsiteX892" fmla="*/ 2984316 w 7467600"/>
              <a:gd name="connsiteY892" fmla="*/ 0 h 6858000"/>
              <a:gd name="connsiteX893" fmla="*/ 3016114 w 7467600"/>
              <a:gd name="connsiteY893" fmla="*/ 0 h 6858000"/>
              <a:gd name="connsiteX894" fmla="*/ 2979949 w 7467600"/>
              <a:gd name="connsiteY894" fmla="*/ 119274 h 6858000"/>
              <a:gd name="connsiteX895" fmla="*/ 3023879 w 7467600"/>
              <a:gd name="connsiteY895" fmla="*/ 0 h 6858000"/>
              <a:gd name="connsiteX896" fmla="*/ 3105400 w 7467600"/>
              <a:gd name="connsiteY896" fmla="*/ 0 h 6858000"/>
              <a:gd name="connsiteX897" fmla="*/ 3094669 w 7467600"/>
              <a:gd name="connsiteY897" fmla="*/ 30308 h 6858000"/>
              <a:gd name="connsiteX898" fmla="*/ 2901945 w 7467600"/>
              <a:gd name="connsiteY898" fmla="*/ 466538 h 6858000"/>
              <a:gd name="connsiteX899" fmla="*/ 2815209 w 7467600"/>
              <a:gd name="connsiteY899" fmla="*/ 497361 h 6858000"/>
              <a:gd name="connsiteX900" fmla="*/ 2844845 w 7467600"/>
              <a:gd name="connsiteY900" fmla="*/ 127638 h 6858000"/>
              <a:gd name="connsiteX901" fmla="*/ 2867960 w 7467600"/>
              <a:gd name="connsiteY901" fmla="*/ 0 h 6858000"/>
              <a:gd name="connsiteX902" fmla="*/ 1057230 w 7467600"/>
              <a:gd name="connsiteY902" fmla="*/ 0 h 6858000"/>
              <a:gd name="connsiteX903" fmla="*/ 1111003 w 7467600"/>
              <a:gd name="connsiteY903" fmla="*/ 0 h 6858000"/>
              <a:gd name="connsiteX904" fmla="*/ 1125553 w 7467600"/>
              <a:gd name="connsiteY904" fmla="*/ 52588 h 6858000"/>
              <a:gd name="connsiteX905" fmla="*/ 1304276 w 7467600"/>
              <a:gd name="connsiteY905" fmla="*/ 476275 h 6858000"/>
              <a:gd name="connsiteX906" fmla="*/ 1492066 w 7467600"/>
              <a:gd name="connsiteY906" fmla="*/ 886333 h 6858000"/>
              <a:gd name="connsiteX907" fmla="*/ 1423698 w 7467600"/>
              <a:gd name="connsiteY907" fmla="*/ 710817 h 6858000"/>
              <a:gd name="connsiteX908" fmla="*/ 1357609 w 7467600"/>
              <a:gd name="connsiteY908" fmla="*/ 532892 h 6858000"/>
              <a:gd name="connsiteX909" fmla="*/ 1309550 w 7467600"/>
              <a:gd name="connsiteY909" fmla="*/ 374031 h 6858000"/>
              <a:gd name="connsiteX910" fmla="*/ 1193673 w 7467600"/>
              <a:gd name="connsiteY910" fmla="*/ 49533 h 6858000"/>
              <a:gd name="connsiteX911" fmla="*/ 1164391 w 7467600"/>
              <a:gd name="connsiteY911" fmla="*/ 0 h 6858000"/>
              <a:gd name="connsiteX912" fmla="*/ 1200666 w 7467600"/>
              <a:gd name="connsiteY912" fmla="*/ 0 h 6858000"/>
              <a:gd name="connsiteX913" fmla="*/ 1223408 w 7467600"/>
              <a:gd name="connsiteY913" fmla="*/ 38996 h 6858000"/>
              <a:gd name="connsiteX914" fmla="*/ 1339635 w 7467600"/>
              <a:gd name="connsiteY914" fmla="*/ 365517 h 6858000"/>
              <a:gd name="connsiteX915" fmla="*/ 1387469 w 7467600"/>
              <a:gd name="connsiteY915" fmla="*/ 523079 h 6858000"/>
              <a:gd name="connsiteX916" fmla="*/ 1452685 w 7467600"/>
              <a:gd name="connsiteY916" fmla="*/ 699806 h 6858000"/>
              <a:gd name="connsiteX917" fmla="*/ 1492092 w 7467600"/>
              <a:gd name="connsiteY917" fmla="*/ 800424 h 6858000"/>
              <a:gd name="connsiteX918" fmla="*/ 1455302 w 7467600"/>
              <a:gd name="connsiteY918" fmla="*/ 632913 h 6858000"/>
              <a:gd name="connsiteX919" fmla="*/ 1222336 w 7467600"/>
              <a:gd name="connsiteY919" fmla="*/ 9480 h 6858000"/>
              <a:gd name="connsiteX920" fmla="*/ 1214634 w 7467600"/>
              <a:gd name="connsiteY920" fmla="*/ 0 h 6858000"/>
              <a:gd name="connsiteX921" fmla="*/ 1289827 w 7467600"/>
              <a:gd name="connsiteY921" fmla="*/ 0 h 6858000"/>
              <a:gd name="connsiteX922" fmla="*/ 1321076 w 7467600"/>
              <a:gd name="connsiteY922" fmla="*/ 59722 h 6858000"/>
              <a:gd name="connsiteX923" fmla="*/ 1512579 w 7467600"/>
              <a:gd name="connsiteY923" fmla="*/ 626441 h 6858000"/>
              <a:gd name="connsiteX924" fmla="*/ 1506076 w 7467600"/>
              <a:gd name="connsiteY924" fmla="*/ 1089289 h 6858000"/>
              <a:gd name="connsiteX925" fmla="*/ 1486346 w 7467600"/>
              <a:gd name="connsiteY925" fmla="*/ 1079919 h 6858000"/>
              <a:gd name="connsiteX926" fmla="*/ 1070511 w 7467600"/>
              <a:gd name="connsiteY926" fmla="*/ 48609 h 6858000"/>
              <a:gd name="connsiteX927" fmla="*/ 1057230 w 7467600"/>
              <a:gd name="connsiteY927" fmla="*/ 0 h 6858000"/>
              <a:gd name="connsiteX928" fmla="*/ 43151 w 7467600"/>
              <a:gd name="connsiteY928" fmla="*/ 0 h 6858000"/>
              <a:gd name="connsiteX929" fmla="*/ 95283 w 7467600"/>
              <a:gd name="connsiteY929" fmla="*/ 0 h 6858000"/>
              <a:gd name="connsiteX930" fmla="*/ 300708 w 7467600"/>
              <a:gd name="connsiteY930" fmla="*/ 154571 h 6858000"/>
              <a:gd name="connsiteX931" fmla="*/ 530414 w 7467600"/>
              <a:gd name="connsiteY931" fmla="*/ 354673 h 6858000"/>
              <a:gd name="connsiteX932" fmla="*/ 333785 w 7467600"/>
              <a:gd name="connsiteY932" fmla="*/ 161564 h 6858000"/>
              <a:gd name="connsiteX933" fmla="*/ 147005 w 7467600"/>
              <a:gd name="connsiteY933" fmla="*/ 0 h 6858000"/>
              <a:gd name="connsiteX934" fmla="*/ 272509 w 7467600"/>
              <a:gd name="connsiteY934" fmla="*/ 0 h 6858000"/>
              <a:gd name="connsiteX935" fmla="*/ 326276 w 7467600"/>
              <a:gd name="connsiteY935" fmla="*/ 45847 h 6858000"/>
              <a:gd name="connsiteX936" fmla="*/ 823759 w 7467600"/>
              <a:gd name="connsiteY936" fmla="*/ 574145 h 6858000"/>
              <a:gd name="connsiteX937" fmla="*/ 811254 w 7467600"/>
              <a:gd name="connsiteY937" fmla="*/ 665546 h 6858000"/>
              <a:gd name="connsiteX938" fmla="*/ 154042 w 7467600"/>
              <a:gd name="connsiteY938" fmla="*/ 261522 h 6858000"/>
              <a:gd name="connsiteX939" fmla="*/ 13550 w 7467600"/>
              <a:gd name="connsiteY939" fmla="*/ 158423 h 6858000"/>
              <a:gd name="connsiteX940" fmla="*/ 0 w 7467600"/>
              <a:gd name="connsiteY940" fmla="*/ 146618 h 6858000"/>
              <a:gd name="connsiteX941" fmla="*/ 0 w 7467600"/>
              <a:gd name="connsiteY941" fmla="*/ 59161 h 6858000"/>
              <a:gd name="connsiteX942" fmla="*/ 45427 w 7467600"/>
              <a:gd name="connsiteY942" fmla="*/ 101078 h 6858000"/>
              <a:gd name="connsiteX943" fmla="*/ 630103 w 7467600"/>
              <a:gd name="connsiteY943" fmla="*/ 485885 h 6858000"/>
              <a:gd name="connsiteX944" fmla="*/ 532040 w 7467600"/>
              <a:gd name="connsiteY944" fmla="*/ 399359 h 6858000"/>
              <a:gd name="connsiteX945" fmla="*/ 517618 w 7467600"/>
              <a:gd name="connsiteY945" fmla="*/ 385726 h 6858000"/>
              <a:gd name="connsiteX946" fmla="*/ 285074 w 7467600"/>
              <a:gd name="connsiteY946" fmla="*/ 182755 h 6858000"/>
              <a:gd name="connsiteX947" fmla="*/ 43151 w 7467600"/>
              <a:gd name="connsiteY947"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467600 w 7467600"/>
              <a:gd name="connsiteY4" fmla="*/ 6736157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1019354 w 7467600"/>
              <a:gd name="connsiteY15" fmla="*/ 6315006 h 6858000"/>
              <a:gd name="connsiteX16" fmla="*/ 441046 w 7467600"/>
              <a:gd name="connsiteY16" fmla="*/ 6691153 h 6858000"/>
              <a:gd name="connsiteX17" fmla="*/ 1019354 w 7467600"/>
              <a:gd name="connsiteY17" fmla="*/ 6315006 h 6858000"/>
              <a:gd name="connsiteX18" fmla="*/ 991680 w 7467600"/>
              <a:gd name="connsiteY18" fmla="*/ 6298413 h 6858000"/>
              <a:gd name="connsiteX19" fmla="*/ 409060 w 7467600"/>
              <a:gd name="connsiteY19" fmla="*/ 6671470 h 6858000"/>
              <a:gd name="connsiteX20" fmla="*/ 991680 w 7467600"/>
              <a:gd name="connsiteY20" fmla="*/ 6298413 h 6858000"/>
              <a:gd name="connsiteX21" fmla="*/ 103333 w 7467600"/>
              <a:gd name="connsiteY21" fmla="*/ 5699602 h 6858000"/>
              <a:gd name="connsiteX22" fmla="*/ 233938 w 7467600"/>
              <a:gd name="connsiteY22" fmla="*/ 5809416 h 6858000"/>
              <a:gd name="connsiteX23" fmla="*/ 883580 w 7467600"/>
              <a:gd name="connsiteY23" fmla="*/ 6180710 h 6858000"/>
              <a:gd name="connsiteX24" fmla="*/ 487337 w 7467600"/>
              <a:gd name="connsiteY24" fmla="*/ 5950182 h 6858000"/>
              <a:gd name="connsiteX25" fmla="*/ 354051 w 7467600"/>
              <a:gd name="connsiteY25" fmla="*/ 5854912 h 6858000"/>
              <a:gd name="connsiteX26" fmla="*/ 195436 w 7467600"/>
              <a:gd name="connsiteY26" fmla="*/ 5755068 h 6858000"/>
              <a:gd name="connsiteX27" fmla="*/ 103333 w 7467600"/>
              <a:gd name="connsiteY27" fmla="*/ 5699602 h 6858000"/>
              <a:gd name="connsiteX28" fmla="*/ 5539432 w 7467600"/>
              <a:gd name="connsiteY28" fmla="*/ 5642928 h 6858000"/>
              <a:gd name="connsiteX29" fmla="*/ 5555462 w 7467600"/>
              <a:gd name="connsiteY29" fmla="*/ 5694454 h 6858000"/>
              <a:gd name="connsiteX30" fmla="*/ 5828270 w 7467600"/>
              <a:gd name="connsiteY30" fmla="*/ 6320663 h 6858000"/>
              <a:gd name="connsiteX31" fmla="*/ 5947416 w 7467600"/>
              <a:gd name="connsiteY31" fmla="*/ 6574846 h 6858000"/>
              <a:gd name="connsiteX32" fmla="*/ 5539432 w 7467600"/>
              <a:gd name="connsiteY32" fmla="*/ 5642928 h 6858000"/>
              <a:gd name="connsiteX33" fmla="*/ 51253 w 7467600"/>
              <a:gd name="connsiteY33" fmla="*/ 5631825 h 6858000"/>
              <a:gd name="connsiteX34" fmla="*/ 211622 w 7467600"/>
              <a:gd name="connsiteY34" fmla="*/ 5728803 h 6858000"/>
              <a:gd name="connsiteX35" fmla="*/ 371652 w 7467600"/>
              <a:gd name="connsiteY35" fmla="*/ 5829062 h 6858000"/>
              <a:gd name="connsiteX36" fmla="*/ 505903 w 7467600"/>
              <a:gd name="connsiteY36" fmla="*/ 5925221 h 6858000"/>
              <a:gd name="connsiteX37" fmla="*/ 899240 w 7467600"/>
              <a:gd name="connsiteY37" fmla="*/ 6153068 h 6858000"/>
              <a:gd name="connsiteX38" fmla="*/ 988114 w 7467600"/>
              <a:gd name="connsiteY38" fmla="*/ 6174204 h 6858000"/>
              <a:gd name="connsiteX39" fmla="*/ 845971 w 7467600"/>
              <a:gd name="connsiteY39" fmla="*/ 6067177 h 6858000"/>
              <a:gd name="connsiteX40" fmla="*/ 448057 w 7467600"/>
              <a:gd name="connsiteY40" fmla="*/ 5841376 h 6858000"/>
              <a:gd name="connsiteX41" fmla="*/ 51253 w 7467600"/>
              <a:gd name="connsiteY41" fmla="*/ 5631825 h 6858000"/>
              <a:gd name="connsiteX42" fmla="*/ 2606687 w 7467600"/>
              <a:gd name="connsiteY42" fmla="*/ 5630718 h 6858000"/>
              <a:gd name="connsiteX43" fmla="*/ 2645658 w 7467600"/>
              <a:gd name="connsiteY43" fmla="*/ 6640259 h 6858000"/>
              <a:gd name="connsiteX44" fmla="*/ 2606687 w 7467600"/>
              <a:gd name="connsiteY44" fmla="*/ 5630718 h 6858000"/>
              <a:gd name="connsiteX45" fmla="*/ 3642057 w 7467600"/>
              <a:gd name="connsiteY45" fmla="*/ 5573487 h 6858000"/>
              <a:gd name="connsiteX46" fmla="*/ 3632981 w 7467600"/>
              <a:gd name="connsiteY46" fmla="*/ 5579437 h 6858000"/>
              <a:gd name="connsiteX47" fmla="*/ 3382436 w 7467600"/>
              <a:gd name="connsiteY47" fmla="*/ 5952726 h 6858000"/>
              <a:gd name="connsiteX48" fmla="*/ 3191929 w 7467600"/>
              <a:gd name="connsiteY48" fmla="*/ 6662669 h 6858000"/>
              <a:gd name="connsiteX49" fmla="*/ 3369898 w 7467600"/>
              <a:gd name="connsiteY49" fmla="*/ 6081771 h 6858000"/>
              <a:gd name="connsiteX50" fmla="*/ 3642057 w 7467600"/>
              <a:gd name="connsiteY50" fmla="*/ 5573487 h 6858000"/>
              <a:gd name="connsiteX51" fmla="*/ 2650666 w 7467600"/>
              <a:gd name="connsiteY51" fmla="*/ 5530686 h 6858000"/>
              <a:gd name="connsiteX52" fmla="*/ 2650249 w 7467600"/>
              <a:gd name="connsiteY52" fmla="*/ 5532101 h 6858000"/>
              <a:gd name="connsiteX53" fmla="*/ 2663808 w 7467600"/>
              <a:gd name="connsiteY53" fmla="*/ 6535215 h 6858000"/>
              <a:gd name="connsiteX54" fmla="*/ 2665418 w 7467600"/>
              <a:gd name="connsiteY54" fmla="*/ 6132756 h 6858000"/>
              <a:gd name="connsiteX55" fmla="*/ 2650666 w 7467600"/>
              <a:gd name="connsiteY55" fmla="*/ 5530686 h 6858000"/>
              <a:gd name="connsiteX56" fmla="*/ 2680277 w 7467600"/>
              <a:gd name="connsiteY56" fmla="*/ 5479204 h 6858000"/>
              <a:gd name="connsiteX57" fmla="*/ 2678972 w 7467600"/>
              <a:gd name="connsiteY57" fmla="*/ 5481582 h 6858000"/>
              <a:gd name="connsiteX58" fmla="*/ 2696666 w 7467600"/>
              <a:gd name="connsiteY58" fmla="*/ 6133836 h 6858000"/>
              <a:gd name="connsiteX59" fmla="*/ 2695769 w 7467600"/>
              <a:gd name="connsiteY59" fmla="*/ 6390955 h 6858000"/>
              <a:gd name="connsiteX60" fmla="*/ 2739893 w 7467600"/>
              <a:gd name="connsiteY60" fmla="*/ 6108357 h 6858000"/>
              <a:gd name="connsiteX61" fmla="*/ 2680277 w 7467600"/>
              <a:gd name="connsiteY61" fmla="*/ 5479204 h 6858000"/>
              <a:gd name="connsiteX62" fmla="*/ 1132195 w 7467600"/>
              <a:gd name="connsiteY62" fmla="*/ 5467980 h 6858000"/>
              <a:gd name="connsiteX63" fmla="*/ 1679056 w 7467600"/>
              <a:gd name="connsiteY63" fmla="*/ 5516907 h 6858000"/>
              <a:gd name="connsiteX64" fmla="*/ 2128648 w 7467600"/>
              <a:gd name="connsiteY64" fmla="*/ 5474249 h 6858000"/>
              <a:gd name="connsiteX65" fmla="*/ 1825619 w 7467600"/>
              <a:gd name="connsiteY65" fmla="*/ 5478447 h 6858000"/>
              <a:gd name="connsiteX66" fmla="*/ 1737798 w 7467600"/>
              <a:gd name="connsiteY66" fmla="*/ 5483353 h 6858000"/>
              <a:gd name="connsiteX67" fmla="*/ 1132195 w 7467600"/>
              <a:gd name="connsiteY67" fmla="*/ 5467980 h 6858000"/>
              <a:gd name="connsiteX68" fmla="*/ 1456157 w 7467600"/>
              <a:gd name="connsiteY68" fmla="*/ 5371404 h 6858000"/>
              <a:gd name="connsiteX69" fmla="*/ 1244432 w 7467600"/>
              <a:gd name="connsiteY69" fmla="*/ 5385601 h 6858000"/>
              <a:gd name="connsiteX70" fmla="*/ 973990 w 7467600"/>
              <a:gd name="connsiteY70" fmla="*/ 5424940 h 6858000"/>
              <a:gd name="connsiteX71" fmla="*/ 1103809 w 7467600"/>
              <a:gd name="connsiteY71" fmla="*/ 5433720 h 6858000"/>
              <a:gd name="connsiteX72" fmla="*/ 1123454 w 7467600"/>
              <a:gd name="connsiteY72" fmla="*/ 5435727 h 6858000"/>
              <a:gd name="connsiteX73" fmla="*/ 1737017 w 7467600"/>
              <a:gd name="connsiteY73" fmla="*/ 5452183 h 6858000"/>
              <a:gd name="connsiteX74" fmla="*/ 1824397 w 7467600"/>
              <a:gd name="connsiteY74" fmla="*/ 5447757 h 6858000"/>
              <a:gd name="connsiteX75" fmla="*/ 2070059 w 7467600"/>
              <a:gd name="connsiteY75" fmla="*/ 5441660 h 6858000"/>
              <a:gd name="connsiteX76" fmla="*/ 1456157 w 7467600"/>
              <a:gd name="connsiteY76" fmla="*/ 5371404 h 6858000"/>
              <a:gd name="connsiteX77" fmla="*/ 4988186 w 7467600"/>
              <a:gd name="connsiteY77" fmla="*/ 5216467 h 6858000"/>
              <a:gd name="connsiteX78" fmla="*/ 4777334 w 7467600"/>
              <a:gd name="connsiteY78" fmla="*/ 5406072 h 6858000"/>
              <a:gd name="connsiteX79" fmla="*/ 4718341 w 7467600"/>
              <a:gd name="connsiteY79" fmla="*/ 5468043 h 6858000"/>
              <a:gd name="connsiteX80" fmla="*/ 4604655 w 7467600"/>
              <a:gd name="connsiteY80" fmla="*/ 5583434 h 6858000"/>
              <a:gd name="connsiteX81" fmla="*/ 4565074 w 7467600"/>
              <a:gd name="connsiteY81" fmla="*/ 5618550 h 6858000"/>
              <a:gd name="connsiteX82" fmla="*/ 4988186 w 7467600"/>
              <a:gd name="connsiteY82" fmla="*/ 5216467 h 6858000"/>
              <a:gd name="connsiteX83" fmla="*/ 4978032 w 7467600"/>
              <a:gd name="connsiteY83" fmla="*/ 5183809 h 6858000"/>
              <a:gd name="connsiteX84" fmla="*/ 4463413 w 7467600"/>
              <a:gd name="connsiteY84" fmla="*/ 5615162 h 6858000"/>
              <a:gd name="connsiteX85" fmla="*/ 4358134 w 7467600"/>
              <a:gd name="connsiteY85" fmla="*/ 5742791 h 6858000"/>
              <a:gd name="connsiteX86" fmla="*/ 4376219 w 7467600"/>
              <a:gd name="connsiteY86" fmla="*/ 5729027 h 6858000"/>
              <a:gd name="connsiteX87" fmla="*/ 4582340 w 7467600"/>
              <a:gd name="connsiteY87" fmla="*/ 5561037 h 6858000"/>
              <a:gd name="connsiteX88" fmla="*/ 4694684 w 7467600"/>
              <a:gd name="connsiteY88" fmla="*/ 5447098 h 6858000"/>
              <a:gd name="connsiteX89" fmla="*/ 4754123 w 7467600"/>
              <a:gd name="connsiteY89" fmla="*/ 5384643 h 6858000"/>
              <a:gd name="connsiteX90" fmla="*/ 4978032 w 7467600"/>
              <a:gd name="connsiteY90" fmla="*/ 5183809 h 6858000"/>
              <a:gd name="connsiteX91" fmla="*/ 1903353 w 7467600"/>
              <a:gd name="connsiteY91" fmla="*/ 5044827 h 6858000"/>
              <a:gd name="connsiteX92" fmla="*/ 1936931 w 7467600"/>
              <a:gd name="connsiteY92" fmla="*/ 5093954 h 6858000"/>
              <a:gd name="connsiteX93" fmla="*/ 2195868 w 7467600"/>
              <a:gd name="connsiteY93" fmla="*/ 5396574 h 6858000"/>
              <a:gd name="connsiteX94" fmla="*/ 2088852 w 7467600"/>
              <a:gd name="connsiteY94" fmla="*/ 5166123 h 6858000"/>
              <a:gd name="connsiteX95" fmla="*/ 1958241 w 7467600"/>
              <a:gd name="connsiteY95" fmla="*/ 5067955 h 6858000"/>
              <a:gd name="connsiteX96" fmla="*/ 1903353 w 7467600"/>
              <a:gd name="connsiteY96" fmla="*/ 5044827 h 6858000"/>
              <a:gd name="connsiteX97" fmla="*/ 1979378 w 7467600"/>
              <a:gd name="connsiteY97" fmla="*/ 4769504 h 6858000"/>
              <a:gd name="connsiteX98" fmla="*/ 2882120 w 7467600"/>
              <a:gd name="connsiteY98" fmla="*/ 5064547 h 6858000"/>
              <a:gd name="connsiteX99" fmla="*/ 2793103 w 7467600"/>
              <a:gd name="connsiteY99" fmla="*/ 5039699 h 6858000"/>
              <a:gd name="connsiteX100" fmla="*/ 2770041 w 7467600"/>
              <a:gd name="connsiteY100" fmla="*/ 5033634 h 6858000"/>
              <a:gd name="connsiteX101" fmla="*/ 1979378 w 7467600"/>
              <a:gd name="connsiteY101" fmla="*/ 4769504 h 6858000"/>
              <a:gd name="connsiteX102" fmla="*/ 1927410 w 7467600"/>
              <a:gd name="connsiteY102" fmla="*/ 4716164 h 6858000"/>
              <a:gd name="connsiteX103" fmla="*/ 1959587 w 7467600"/>
              <a:gd name="connsiteY103" fmla="*/ 4728849 h 6858000"/>
              <a:gd name="connsiteX104" fmla="*/ 2777707 w 7467600"/>
              <a:gd name="connsiteY104" fmla="*/ 5003991 h 6858000"/>
              <a:gd name="connsiteX105" fmla="*/ 2800768 w 7467600"/>
              <a:gd name="connsiteY105" fmla="*/ 5010056 h 6858000"/>
              <a:gd name="connsiteX106" fmla="*/ 2879408 w 7467600"/>
              <a:gd name="connsiteY106" fmla="*/ 5031590 h 6858000"/>
              <a:gd name="connsiteX107" fmla="*/ 2862295 w 7467600"/>
              <a:gd name="connsiteY107" fmla="*/ 5022958 h 6858000"/>
              <a:gd name="connsiteX108" fmla="*/ 2813343 w 7467600"/>
              <a:gd name="connsiteY108" fmla="*/ 4998369 h 6858000"/>
              <a:gd name="connsiteX109" fmla="*/ 2646245 w 7467600"/>
              <a:gd name="connsiteY109" fmla="*/ 4930999 h 6858000"/>
              <a:gd name="connsiteX110" fmla="*/ 1999243 w 7467600"/>
              <a:gd name="connsiteY110" fmla="*/ 4730524 h 6858000"/>
              <a:gd name="connsiteX111" fmla="*/ 1979527 w 7467600"/>
              <a:gd name="connsiteY111" fmla="*/ 4726651 h 6858000"/>
              <a:gd name="connsiteX112" fmla="*/ 1927410 w 7467600"/>
              <a:gd name="connsiteY112" fmla="*/ 4716164 h 6858000"/>
              <a:gd name="connsiteX113" fmla="*/ 1997014 w 7467600"/>
              <a:gd name="connsiteY113" fmla="*/ 4698007 h 6858000"/>
              <a:gd name="connsiteX114" fmla="*/ 2005458 w 7467600"/>
              <a:gd name="connsiteY114" fmla="*/ 4699540 h 6858000"/>
              <a:gd name="connsiteX115" fmla="*/ 2657186 w 7467600"/>
              <a:gd name="connsiteY115" fmla="*/ 4901687 h 6858000"/>
              <a:gd name="connsiteX116" fmla="*/ 2826662 w 7467600"/>
              <a:gd name="connsiteY116" fmla="*/ 4970362 h 6858000"/>
              <a:gd name="connsiteX117" fmla="*/ 2876100 w 7467600"/>
              <a:gd name="connsiteY117" fmla="*/ 4995397 h 6858000"/>
              <a:gd name="connsiteX118" fmla="*/ 3042600 w 7467600"/>
              <a:gd name="connsiteY118" fmla="*/ 5059532 h 6858000"/>
              <a:gd name="connsiteX119" fmla="*/ 1997014 w 7467600"/>
              <a:gd name="connsiteY119" fmla="*/ 4698007 h 6858000"/>
              <a:gd name="connsiteX120" fmla="*/ 2305292 w 7467600"/>
              <a:gd name="connsiteY120" fmla="*/ 4219492 h 6858000"/>
              <a:gd name="connsiteX121" fmla="*/ 3360922 w 7467600"/>
              <a:gd name="connsiteY121" fmla="*/ 4529373 h 6858000"/>
              <a:gd name="connsiteX122" fmla="*/ 3492420 w 7467600"/>
              <a:gd name="connsiteY122" fmla="*/ 4510145 h 6858000"/>
              <a:gd name="connsiteX123" fmla="*/ 3364086 w 7467600"/>
              <a:gd name="connsiteY123" fmla="*/ 4480340 h 6858000"/>
              <a:gd name="connsiteX124" fmla="*/ 3225818 w 7467600"/>
              <a:gd name="connsiteY124" fmla="*/ 4411822 h 6858000"/>
              <a:gd name="connsiteX125" fmla="*/ 3129696 w 7467600"/>
              <a:gd name="connsiteY125" fmla="*/ 4360704 h 6858000"/>
              <a:gd name="connsiteX126" fmla="*/ 2814545 w 7467600"/>
              <a:gd name="connsiteY126" fmla="*/ 4282955 h 6858000"/>
              <a:gd name="connsiteX127" fmla="*/ 2305292 w 7467600"/>
              <a:gd name="connsiteY127" fmla="*/ 4219492 h 6858000"/>
              <a:gd name="connsiteX128" fmla="*/ 2626982 w 7467600"/>
              <a:gd name="connsiteY128" fmla="*/ 4206450 h 6858000"/>
              <a:gd name="connsiteX129" fmla="*/ 2490617 w 7467600"/>
              <a:gd name="connsiteY129" fmla="*/ 4206951 h 6858000"/>
              <a:gd name="connsiteX130" fmla="*/ 2819869 w 7467600"/>
              <a:gd name="connsiteY130" fmla="*/ 4252936 h 6858000"/>
              <a:gd name="connsiteX131" fmla="*/ 3143018 w 7467600"/>
              <a:gd name="connsiteY131" fmla="*/ 4332698 h 6858000"/>
              <a:gd name="connsiteX132" fmla="*/ 3241520 w 7467600"/>
              <a:gd name="connsiteY132" fmla="*/ 4385112 h 6858000"/>
              <a:gd name="connsiteX133" fmla="*/ 3374575 w 7467600"/>
              <a:gd name="connsiteY133" fmla="*/ 4451517 h 6858000"/>
              <a:gd name="connsiteX134" fmla="*/ 3505221 w 7467600"/>
              <a:gd name="connsiteY134" fmla="*/ 4480757 h 6858000"/>
              <a:gd name="connsiteX135" fmla="*/ 2626982 w 7467600"/>
              <a:gd name="connsiteY135" fmla="*/ 4206450 h 6858000"/>
              <a:gd name="connsiteX136" fmla="*/ 1310106 w 7467600"/>
              <a:gd name="connsiteY136" fmla="*/ 3943217 h 6858000"/>
              <a:gd name="connsiteX137" fmla="*/ 854994 w 7467600"/>
              <a:gd name="connsiteY137" fmla="*/ 4399136 h 6858000"/>
              <a:gd name="connsiteX138" fmla="*/ 742462 w 7467600"/>
              <a:gd name="connsiteY138" fmla="*/ 4594648 h 6858000"/>
              <a:gd name="connsiteX139" fmla="*/ 820602 w 7467600"/>
              <a:gd name="connsiteY139" fmla="*/ 4485915 h 6858000"/>
              <a:gd name="connsiteX140" fmla="*/ 878295 w 7467600"/>
              <a:gd name="connsiteY140" fmla="*/ 4403594 h 6858000"/>
              <a:gd name="connsiteX141" fmla="*/ 1240607 w 7467600"/>
              <a:gd name="connsiteY141" fmla="*/ 4010401 h 6858000"/>
              <a:gd name="connsiteX142" fmla="*/ 1310106 w 7467600"/>
              <a:gd name="connsiteY142" fmla="*/ 3943217 h 6858000"/>
              <a:gd name="connsiteX143" fmla="*/ 1423113 w 7467600"/>
              <a:gd name="connsiteY143" fmla="*/ 3874565 h 6858000"/>
              <a:gd name="connsiteX144" fmla="*/ 1260565 w 7467600"/>
              <a:gd name="connsiteY144" fmla="*/ 4031982 h 6858000"/>
              <a:gd name="connsiteX145" fmla="*/ 901900 w 7467600"/>
              <a:gd name="connsiteY145" fmla="*/ 4421236 h 6858000"/>
              <a:gd name="connsiteX146" fmla="*/ 845044 w 7467600"/>
              <a:gd name="connsiteY146" fmla="*/ 4502436 h 6858000"/>
              <a:gd name="connsiteX147" fmla="*/ 685926 w 7467600"/>
              <a:gd name="connsiteY147" fmla="*/ 4703069 h 6858000"/>
              <a:gd name="connsiteX148" fmla="*/ 684248 w 7467600"/>
              <a:gd name="connsiteY148" fmla="*/ 4706721 h 6858000"/>
              <a:gd name="connsiteX149" fmla="*/ 1423113 w 7467600"/>
              <a:gd name="connsiteY149" fmla="*/ 3874565 h 6858000"/>
              <a:gd name="connsiteX150" fmla="*/ 3316479 w 7467600"/>
              <a:gd name="connsiteY150" fmla="*/ 3872136 h 6858000"/>
              <a:gd name="connsiteX151" fmla="*/ 3546806 w 7467600"/>
              <a:gd name="connsiteY151" fmla="*/ 4356139 h 6858000"/>
              <a:gd name="connsiteX152" fmla="*/ 3364433 w 7467600"/>
              <a:gd name="connsiteY152" fmla="*/ 3953121 h 6858000"/>
              <a:gd name="connsiteX153" fmla="*/ 3316479 w 7467600"/>
              <a:gd name="connsiteY153" fmla="*/ 3872136 h 6858000"/>
              <a:gd name="connsiteX154" fmla="*/ 3291335 w 7467600"/>
              <a:gd name="connsiteY154" fmla="*/ 3767420 h 6858000"/>
              <a:gd name="connsiteX155" fmla="*/ 3390805 w 7467600"/>
              <a:gd name="connsiteY155" fmla="*/ 3937163 h 6858000"/>
              <a:gd name="connsiteX156" fmla="*/ 3579062 w 7467600"/>
              <a:gd name="connsiteY156" fmla="*/ 4359040 h 6858000"/>
              <a:gd name="connsiteX157" fmla="*/ 3467355 w 7467600"/>
              <a:gd name="connsiteY157" fmla="*/ 3988130 h 6858000"/>
              <a:gd name="connsiteX158" fmla="*/ 3310753 w 7467600"/>
              <a:gd name="connsiteY158" fmla="*/ 3787140 h 6858000"/>
              <a:gd name="connsiteX159" fmla="*/ 3291335 w 7467600"/>
              <a:gd name="connsiteY159" fmla="*/ 3767420 h 6858000"/>
              <a:gd name="connsiteX160" fmla="*/ 1635889 w 7467600"/>
              <a:gd name="connsiteY160" fmla="*/ 3709494 h 6858000"/>
              <a:gd name="connsiteX161" fmla="*/ 1634800 w 7467600"/>
              <a:gd name="connsiteY161" fmla="*/ 3731111 h 6858000"/>
              <a:gd name="connsiteX162" fmla="*/ 1635889 w 7467600"/>
              <a:gd name="connsiteY162" fmla="*/ 3709494 h 6858000"/>
              <a:gd name="connsiteX163" fmla="*/ 1510397 w 7467600"/>
              <a:gd name="connsiteY163" fmla="*/ 3684705 h 6858000"/>
              <a:gd name="connsiteX164" fmla="*/ 1146550 w 7467600"/>
              <a:gd name="connsiteY164" fmla="*/ 3802012 h 6858000"/>
              <a:gd name="connsiteX165" fmla="*/ 698834 w 7467600"/>
              <a:gd name="connsiteY165" fmla="*/ 3952272 h 6858000"/>
              <a:gd name="connsiteX166" fmla="*/ 34256 w 7467600"/>
              <a:gd name="connsiteY166" fmla="*/ 4347603 h 6858000"/>
              <a:gd name="connsiteX167" fmla="*/ 527241 w 7467600"/>
              <a:gd name="connsiteY167" fmla="*/ 4065078 h 6858000"/>
              <a:gd name="connsiteX168" fmla="*/ 1510397 w 7467600"/>
              <a:gd name="connsiteY168" fmla="*/ 3684705 h 6858000"/>
              <a:gd name="connsiteX169" fmla="*/ 1313114 w 7467600"/>
              <a:gd name="connsiteY169" fmla="*/ 3655216 h 6858000"/>
              <a:gd name="connsiteX170" fmla="*/ 1109304 w 7467600"/>
              <a:gd name="connsiteY170" fmla="*/ 3669030 h 6858000"/>
              <a:gd name="connsiteX171" fmla="*/ 8129 w 7467600"/>
              <a:gd name="connsiteY171" fmla="*/ 4330519 h 6858000"/>
              <a:gd name="connsiteX172" fmla="*/ 687572 w 7467600"/>
              <a:gd name="connsiteY172" fmla="*/ 3925629 h 6858000"/>
              <a:gd name="connsiteX173" fmla="*/ 1138365 w 7467600"/>
              <a:gd name="connsiteY173" fmla="*/ 3774515 h 6858000"/>
              <a:gd name="connsiteX174" fmla="*/ 1505579 w 7467600"/>
              <a:gd name="connsiteY174" fmla="*/ 3655526 h 6858000"/>
              <a:gd name="connsiteX175" fmla="*/ 1313114 w 7467600"/>
              <a:gd name="connsiteY175" fmla="*/ 3655216 h 6858000"/>
              <a:gd name="connsiteX176" fmla="*/ 3655073 w 7467600"/>
              <a:gd name="connsiteY176" fmla="*/ 3650884 h 6858000"/>
              <a:gd name="connsiteX177" fmla="*/ 3989938 w 7467600"/>
              <a:gd name="connsiteY177" fmla="*/ 3991685 h 6858000"/>
              <a:gd name="connsiteX178" fmla="*/ 4393907 w 7467600"/>
              <a:gd name="connsiteY178" fmla="*/ 4261258 h 6858000"/>
              <a:gd name="connsiteX179" fmla="*/ 4648051 w 7467600"/>
              <a:gd name="connsiteY179" fmla="*/ 4374051 h 6858000"/>
              <a:gd name="connsiteX180" fmla="*/ 4383389 w 7467600"/>
              <a:gd name="connsiteY180" fmla="*/ 4184369 h 6858000"/>
              <a:gd name="connsiteX181" fmla="*/ 4165508 w 7467600"/>
              <a:gd name="connsiteY181" fmla="*/ 4035196 h 6858000"/>
              <a:gd name="connsiteX182" fmla="*/ 4068162 w 7467600"/>
              <a:gd name="connsiteY182" fmla="*/ 3953394 h 6858000"/>
              <a:gd name="connsiteX183" fmla="*/ 3981416 w 7467600"/>
              <a:gd name="connsiteY183" fmla="*/ 3880482 h 6858000"/>
              <a:gd name="connsiteX184" fmla="*/ 3800147 w 7467600"/>
              <a:gd name="connsiteY184" fmla="*/ 3749872 h 6858000"/>
              <a:gd name="connsiteX185" fmla="*/ 3655073 w 7467600"/>
              <a:gd name="connsiteY185" fmla="*/ 3650884 h 6858000"/>
              <a:gd name="connsiteX186" fmla="*/ 3670252 w 7467600"/>
              <a:gd name="connsiteY186" fmla="*/ 3622798 h 6858000"/>
              <a:gd name="connsiteX187" fmla="*/ 3817258 w 7467600"/>
              <a:gd name="connsiteY187" fmla="*/ 3723577 h 6858000"/>
              <a:gd name="connsiteX188" fmla="*/ 4000461 w 7467600"/>
              <a:gd name="connsiteY188" fmla="*/ 3855966 h 6858000"/>
              <a:gd name="connsiteX189" fmla="*/ 4088180 w 7467600"/>
              <a:gd name="connsiteY189" fmla="*/ 3929774 h 6858000"/>
              <a:gd name="connsiteX190" fmla="*/ 4184555 w 7467600"/>
              <a:gd name="connsiteY190" fmla="*/ 4010683 h 6858000"/>
              <a:gd name="connsiteX191" fmla="*/ 4399563 w 7467600"/>
              <a:gd name="connsiteY191" fmla="*/ 4158106 h 6858000"/>
              <a:gd name="connsiteX192" fmla="*/ 4684469 w 7467600"/>
              <a:gd name="connsiteY192" fmla="*/ 4364680 h 6858000"/>
              <a:gd name="connsiteX193" fmla="*/ 4690271 w 7467600"/>
              <a:gd name="connsiteY193" fmla="*/ 4370034 h 6858000"/>
              <a:gd name="connsiteX194" fmla="*/ 4136093 w 7467600"/>
              <a:gd name="connsiteY194" fmla="*/ 3858466 h 6858000"/>
              <a:gd name="connsiteX195" fmla="*/ 3670252 w 7467600"/>
              <a:gd name="connsiteY195" fmla="*/ 3622798 h 6858000"/>
              <a:gd name="connsiteX196" fmla="*/ 4440129 w 7467600"/>
              <a:gd name="connsiteY196" fmla="*/ 3448571 h 6858000"/>
              <a:gd name="connsiteX197" fmla="*/ 4856525 w 7467600"/>
              <a:gd name="connsiteY197" fmla="*/ 3915351 h 6858000"/>
              <a:gd name="connsiteX198" fmla="*/ 5059055 w 7467600"/>
              <a:gd name="connsiteY198" fmla="*/ 4108918 h 6858000"/>
              <a:gd name="connsiteX199" fmla="*/ 5290070 w 7467600"/>
              <a:gd name="connsiteY199" fmla="*/ 4263619 h 6858000"/>
              <a:gd name="connsiteX200" fmla="*/ 4834991 w 7467600"/>
              <a:gd name="connsiteY200" fmla="*/ 3830985 h 6858000"/>
              <a:gd name="connsiteX201" fmla="*/ 4440129 w 7467600"/>
              <a:gd name="connsiteY201" fmla="*/ 3448571 h 6858000"/>
              <a:gd name="connsiteX202" fmla="*/ 4441737 w 7467600"/>
              <a:gd name="connsiteY202" fmla="*/ 3399734 h 6858000"/>
              <a:gd name="connsiteX203" fmla="*/ 4431236 w 7467600"/>
              <a:gd name="connsiteY203" fmla="*/ 3400954 h 6858000"/>
              <a:gd name="connsiteX204" fmla="*/ 4557150 w 7467600"/>
              <a:gd name="connsiteY204" fmla="*/ 3510023 h 6858000"/>
              <a:gd name="connsiteX205" fmla="*/ 4856936 w 7467600"/>
              <a:gd name="connsiteY205" fmla="*/ 3809146 h 6858000"/>
              <a:gd name="connsiteX206" fmla="*/ 5111996 w 7467600"/>
              <a:gd name="connsiteY206" fmla="*/ 4065759 h 6858000"/>
              <a:gd name="connsiteX207" fmla="*/ 5388878 w 7467600"/>
              <a:gd name="connsiteY207" fmla="*/ 4300185 h 6858000"/>
              <a:gd name="connsiteX208" fmla="*/ 5425556 w 7467600"/>
              <a:gd name="connsiteY208" fmla="*/ 4308967 h 6858000"/>
              <a:gd name="connsiteX209" fmla="*/ 4943646 w 7467600"/>
              <a:gd name="connsiteY209" fmla="*/ 3822916 h 6858000"/>
              <a:gd name="connsiteX210" fmla="*/ 4594837 w 7467600"/>
              <a:gd name="connsiteY210" fmla="*/ 3532274 h 6858000"/>
              <a:gd name="connsiteX211" fmla="*/ 4441737 w 7467600"/>
              <a:gd name="connsiteY211" fmla="*/ 3399734 h 6858000"/>
              <a:gd name="connsiteX212" fmla="*/ 5425834 w 7467600"/>
              <a:gd name="connsiteY212" fmla="*/ 3162785 h 6858000"/>
              <a:gd name="connsiteX213" fmla="*/ 5401644 w 7467600"/>
              <a:gd name="connsiteY213" fmla="*/ 3617847 h 6858000"/>
              <a:gd name="connsiteX214" fmla="*/ 5467256 w 7467600"/>
              <a:gd name="connsiteY214" fmla="*/ 4175494 h 6858000"/>
              <a:gd name="connsiteX215" fmla="*/ 5448069 w 7467600"/>
              <a:gd name="connsiteY215" fmla="*/ 3567554 h 6858000"/>
              <a:gd name="connsiteX216" fmla="*/ 5425834 w 7467600"/>
              <a:gd name="connsiteY216" fmla="*/ 3162785 h 6858000"/>
              <a:gd name="connsiteX217" fmla="*/ 1318687 w 7467600"/>
              <a:gd name="connsiteY217" fmla="*/ 3113840 h 6858000"/>
              <a:gd name="connsiteX218" fmla="*/ 1066793 w 7467600"/>
              <a:gd name="connsiteY218" fmla="*/ 3212171 h 6858000"/>
              <a:gd name="connsiteX219" fmla="*/ 993319 w 7467600"/>
              <a:gd name="connsiteY219" fmla="*/ 3247648 h 6858000"/>
              <a:gd name="connsiteX220" fmla="*/ 853081 w 7467600"/>
              <a:gd name="connsiteY220" fmla="*/ 3312410 h 6858000"/>
              <a:gd name="connsiteX221" fmla="*/ 805957 w 7467600"/>
              <a:gd name="connsiteY221" fmla="*/ 3330443 h 6858000"/>
              <a:gd name="connsiteX222" fmla="*/ 1318687 w 7467600"/>
              <a:gd name="connsiteY222" fmla="*/ 3113840 h 6858000"/>
              <a:gd name="connsiteX223" fmla="*/ 5453702 w 7467600"/>
              <a:gd name="connsiteY223" fmla="*/ 3090882 h 6858000"/>
              <a:gd name="connsiteX224" fmla="*/ 5480135 w 7467600"/>
              <a:gd name="connsiteY224" fmla="*/ 3565802 h 6858000"/>
              <a:gd name="connsiteX225" fmla="*/ 5499023 w 7467600"/>
              <a:gd name="connsiteY225" fmla="*/ 4166310 h 6858000"/>
              <a:gd name="connsiteX226" fmla="*/ 5547022 w 7467600"/>
              <a:gd name="connsiteY226" fmla="*/ 3607838 h 6858000"/>
              <a:gd name="connsiteX227" fmla="*/ 5515964 w 7467600"/>
              <a:gd name="connsiteY227" fmla="*/ 3378541 h 6858000"/>
              <a:gd name="connsiteX228" fmla="*/ 5453702 w 7467600"/>
              <a:gd name="connsiteY228" fmla="*/ 3090882 h 6858000"/>
              <a:gd name="connsiteX229" fmla="*/ 1238695 w 7467600"/>
              <a:gd name="connsiteY229" fmla="*/ 3076820 h 6858000"/>
              <a:gd name="connsiteX230" fmla="*/ 716371 w 7467600"/>
              <a:gd name="connsiteY230" fmla="*/ 3293249 h 6858000"/>
              <a:gd name="connsiteX231" fmla="*/ 579522 w 7467600"/>
              <a:gd name="connsiteY231" fmla="*/ 3371759 h 6858000"/>
              <a:gd name="connsiteX232" fmla="*/ 600288 w 7467600"/>
              <a:gd name="connsiteY232" fmla="*/ 3365555 h 6858000"/>
              <a:gd name="connsiteX233" fmla="*/ 840692 w 7467600"/>
              <a:gd name="connsiteY233" fmla="*/ 3284921 h 6858000"/>
              <a:gd name="connsiteX234" fmla="*/ 979248 w 7467600"/>
              <a:gd name="connsiteY234" fmla="*/ 3221003 h 6858000"/>
              <a:gd name="connsiteX235" fmla="*/ 1053282 w 7467600"/>
              <a:gd name="connsiteY235" fmla="*/ 3185247 h 6858000"/>
              <a:gd name="connsiteX236" fmla="*/ 1320603 w 7467600"/>
              <a:gd name="connsiteY236" fmla="*/ 3081281 h 6858000"/>
              <a:gd name="connsiteX237" fmla="*/ 1238695 w 7467600"/>
              <a:gd name="connsiteY237" fmla="*/ 3076820 h 6858000"/>
              <a:gd name="connsiteX238" fmla="*/ 5425627 w 7467600"/>
              <a:gd name="connsiteY238" fmla="*/ 2954192 h 6858000"/>
              <a:gd name="connsiteX239" fmla="*/ 5470770 w 7467600"/>
              <a:gd name="connsiteY239" fmla="*/ 3005435 h 6858000"/>
              <a:gd name="connsiteX240" fmla="*/ 5519779 w 7467600"/>
              <a:gd name="connsiteY240" fmla="*/ 4359223 h 6858000"/>
              <a:gd name="connsiteX241" fmla="*/ 5520293 w 7467600"/>
              <a:gd name="connsiteY241" fmla="*/ 4360602 h 6858000"/>
              <a:gd name="connsiteX242" fmla="*/ 5767221 w 7467600"/>
              <a:gd name="connsiteY242" fmla="*/ 4665564 h 6858000"/>
              <a:gd name="connsiteX243" fmla="*/ 6937169 w 7467600"/>
              <a:gd name="connsiteY243" fmla="*/ 4815941 h 6858000"/>
              <a:gd name="connsiteX244" fmla="*/ 6953922 w 7467600"/>
              <a:gd name="connsiteY244" fmla="*/ 4890068 h 6858000"/>
              <a:gd name="connsiteX245" fmla="*/ 6071359 w 7467600"/>
              <a:gd name="connsiteY245" fmla="*/ 4770770 h 6858000"/>
              <a:gd name="connsiteX246" fmla="*/ 6038839 w 7467600"/>
              <a:gd name="connsiteY246" fmla="*/ 4764474 h 6858000"/>
              <a:gd name="connsiteX247" fmla="*/ 6038706 w 7467600"/>
              <a:gd name="connsiteY247" fmla="*/ 4763847 h 6858000"/>
              <a:gd name="connsiteX248" fmla="*/ 6037784 w 7467600"/>
              <a:gd name="connsiteY248" fmla="*/ 4764270 h 6858000"/>
              <a:gd name="connsiteX249" fmla="*/ 6038839 w 7467600"/>
              <a:gd name="connsiteY249" fmla="*/ 4764474 h 6858000"/>
              <a:gd name="connsiteX250" fmla="*/ 6040338 w 7467600"/>
              <a:gd name="connsiteY250" fmla="*/ 4771418 h 6858000"/>
              <a:gd name="connsiteX251" fmla="*/ 6024488 w 7467600"/>
              <a:gd name="connsiteY251" fmla="*/ 4809903 h 6858000"/>
              <a:gd name="connsiteX252" fmla="*/ 5599771 w 7467600"/>
              <a:gd name="connsiteY252" fmla="*/ 5509652 h 6858000"/>
              <a:gd name="connsiteX253" fmla="*/ 5548843 w 7467600"/>
              <a:gd name="connsiteY253" fmla="*/ 5563845 h 6858000"/>
              <a:gd name="connsiteX254" fmla="*/ 5940952 w 7467600"/>
              <a:gd name="connsiteY254" fmla="*/ 6250028 h 6858000"/>
              <a:gd name="connsiteX255" fmla="*/ 6043441 w 7467600"/>
              <a:gd name="connsiteY255" fmla="*/ 6665847 h 6858000"/>
              <a:gd name="connsiteX256" fmla="*/ 6093432 w 7467600"/>
              <a:gd name="connsiteY256" fmla="*/ 6858000 h 6858000"/>
              <a:gd name="connsiteX257" fmla="*/ 6034344 w 7467600"/>
              <a:gd name="connsiteY257" fmla="*/ 6858000 h 6858000"/>
              <a:gd name="connsiteX258" fmla="*/ 6026679 w 7467600"/>
              <a:gd name="connsiteY258" fmla="*/ 6836959 h 6858000"/>
              <a:gd name="connsiteX259" fmla="*/ 5800441 w 7467600"/>
              <a:gd name="connsiteY259" fmla="*/ 6335286 h 6858000"/>
              <a:gd name="connsiteX260" fmla="*/ 5526562 w 7467600"/>
              <a:gd name="connsiteY260" fmla="*/ 5705388 h 6858000"/>
              <a:gd name="connsiteX261" fmla="*/ 5519640 w 7467600"/>
              <a:gd name="connsiteY261" fmla="*/ 5683774 h 6858000"/>
              <a:gd name="connsiteX262" fmla="*/ 5844559 w 7467600"/>
              <a:gd name="connsiteY262" fmla="*/ 6553349 h 6858000"/>
              <a:gd name="connsiteX263" fmla="*/ 5975994 w 7467600"/>
              <a:gd name="connsiteY263" fmla="*/ 6858000 h 6858000"/>
              <a:gd name="connsiteX264" fmla="*/ 5898547 w 7467600"/>
              <a:gd name="connsiteY264" fmla="*/ 6858000 h 6858000"/>
              <a:gd name="connsiteX265" fmla="*/ 5682041 w 7467600"/>
              <a:gd name="connsiteY265" fmla="*/ 6355860 h 6858000"/>
              <a:gd name="connsiteX266" fmla="*/ 5461758 w 7467600"/>
              <a:gd name="connsiteY266" fmla="*/ 5820220 h 6858000"/>
              <a:gd name="connsiteX267" fmla="*/ 5237282 w 7467600"/>
              <a:gd name="connsiteY267" fmla="*/ 6579086 h 6858000"/>
              <a:gd name="connsiteX268" fmla="*/ 5115009 w 7467600"/>
              <a:gd name="connsiteY268" fmla="*/ 6858000 h 6858000"/>
              <a:gd name="connsiteX269" fmla="*/ 5028074 w 7467600"/>
              <a:gd name="connsiteY269" fmla="*/ 6858000 h 6858000"/>
              <a:gd name="connsiteX270" fmla="*/ 5079508 w 7467600"/>
              <a:gd name="connsiteY270" fmla="*/ 6749074 h 6858000"/>
              <a:gd name="connsiteX271" fmla="*/ 5371846 w 7467600"/>
              <a:gd name="connsiteY271" fmla="*/ 5924413 h 6858000"/>
              <a:gd name="connsiteX272" fmla="*/ 5270512 w 7467600"/>
              <a:gd name="connsiteY272" fmla="*/ 6138975 h 6858000"/>
              <a:gd name="connsiteX273" fmla="*/ 5062409 w 7467600"/>
              <a:gd name="connsiteY273" fmla="*/ 6653544 h 6858000"/>
              <a:gd name="connsiteX274" fmla="*/ 5036628 w 7467600"/>
              <a:gd name="connsiteY274" fmla="*/ 6754247 h 6858000"/>
              <a:gd name="connsiteX275" fmla="*/ 5009112 w 7467600"/>
              <a:gd name="connsiteY275" fmla="*/ 6858000 h 6858000"/>
              <a:gd name="connsiteX276" fmla="*/ 4976679 w 7467600"/>
              <a:gd name="connsiteY276" fmla="*/ 6858000 h 6858000"/>
              <a:gd name="connsiteX277" fmla="*/ 5006537 w 7467600"/>
              <a:gd name="connsiteY277" fmla="*/ 6747068 h 6858000"/>
              <a:gd name="connsiteX278" fmla="*/ 5032723 w 7467600"/>
              <a:gd name="connsiteY278" fmla="*/ 6644957 h 6858000"/>
              <a:gd name="connsiteX279" fmla="*/ 5242949 w 7467600"/>
              <a:gd name="connsiteY279" fmla="*/ 6125175 h 6858000"/>
              <a:gd name="connsiteX280" fmla="*/ 5286321 w 7467600"/>
              <a:gd name="connsiteY280" fmla="*/ 6033555 h 6858000"/>
              <a:gd name="connsiteX281" fmla="*/ 5008210 w 7467600"/>
              <a:gd name="connsiteY281" fmla="*/ 6649194 h 6858000"/>
              <a:gd name="connsiteX282" fmla="*/ 4986321 w 7467600"/>
              <a:gd name="connsiteY282" fmla="*/ 6765687 h 6858000"/>
              <a:gd name="connsiteX283" fmla="*/ 4973474 w 7467600"/>
              <a:gd name="connsiteY283" fmla="*/ 6858000 h 6858000"/>
              <a:gd name="connsiteX284" fmla="*/ 4907178 w 7467600"/>
              <a:gd name="connsiteY284" fmla="*/ 6858000 h 6858000"/>
              <a:gd name="connsiteX285" fmla="*/ 4910810 w 7467600"/>
              <a:gd name="connsiteY285" fmla="*/ 6829660 h 6858000"/>
              <a:gd name="connsiteX286" fmla="*/ 4987461 w 7467600"/>
              <a:gd name="connsiteY286" fmla="*/ 6432994 h 6858000"/>
              <a:gd name="connsiteX287" fmla="*/ 5179262 w 7467600"/>
              <a:gd name="connsiteY287" fmla="*/ 6035044 h 6858000"/>
              <a:gd name="connsiteX288" fmla="*/ 4689678 w 7467600"/>
              <a:gd name="connsiteY288" fmla="*/ 6440241 h 6858000"/>
              <a:gd name="connsiteX289" fmla="*/ 4477543 w 7467600"/>
              <a:gd name="connsiteY289" fmla="*/ 6674836 h 6858000"/>
              <a:gd name="connsiteX290" fmla="*/ 4329957 w 7467600"/>
              <a:gd name="connsiteY290" fmla="*/ 6858000 h 6858000"/>
              <a:gd name="connsiteX291" fmla="*/ 4218595 w 7467600"/>
              <a:gd name="connsiteY291" fmla="*/ 6858000 h 6858000"/>
              <a:gd name="connsiteX292" fmla="*/ 4368888 w 7467600"/>
              <a:gd name="connsiteY292" fmla="*/ 6668412 h 6858000"/>
              <a:gd name="connsiteX293" fmla="*/ 4563091 w 7467600"/>
              <a:gd name="connsiteY293" fmla="*/ 6442508 h 6858000"/>
              <a:gd name="connsiteX294" fmla="*/ 5387324 w 7467600"/>
              <a:gd name="connsiteY294" fmla="*/ 5705830 h 6858000"/>
              <a:gd name="connsiteX295" fmla="*/ 5073620 w 7467600"/>
              <a:gd name="connsiteY295" fmla="*/ 5955437 h 6858000"/>
              <a:gd name="connsiteX296" fmla="*/ 4689789 w 7467600"/>
              <a:gd name="connsiteY296" fmla="*/ 6268382 h 6858000"/>
              <a:gd name="connsiteX297" fmla="*/ 4418722 w 7467600"/>
              <a:gd name="connsiteY297" fmla="*/ 6570886 h 6858000"/>
              <a:gd name="connsiteX298" fmla="*/ 4214944 w 7467600"/>
              <a:gd name="connsiteY298" fmla="*/ 6858000 h 6858000"/>
              <a:gd name="connsiteX299" fmla="*/ 4177898 w 7467600"/>
              <a:gd name="connsiteY299" fmla="*/ 6858000 h 6858000"/>
              <a:gd name="connsiteX300" fmla="*/ 4391597 w 7467600"/>
              <a:gd name="connsiteY300" fmla="*/ 6556370 h 6858000"/>
              <a:gd name="connsiteX301" fmla="*/ 4668889 w 7467600"/>
              <a:gd name="connsiteY301" fmla="*/ 6246399 h 6858000"/>
              <a:gd name="connsiteX302" fmla="*/ 5055427 w 7467600"/>
              <a:gd name="connsiteY302" fmla="*/ 5931476 h 6858000"/>
              <a:gd name="connsiteX303" fmla="*/ 5371814 w 7467600"/>
              <a:gd name="connsiteY303" fmla="*/ 5678975 h 6858000"/>
              <a:gd name="connsiteX304" fmla="*/ 4987918 w 7467600"/>
              <a:gd name="connsiteY304" fmla="*/ 5838701 h 6858000"/>
              <a:gd name="connsiteX305" fmla="*/ 4317146 w 7467600"/>
              <a:gd name="connsiteY305" fmla="*/ 6587716 h 6858000"/>
              <a:gd name="connsiteX306" fmla="*/ 4171627 w 7467600"/>
              <a:gd name="connsiteY306" fmla="*/ 6858000 h 6858000"/>
              <a:gd name="connsiteX307" fmla="*/ 4081585 w 7467600"/>
              <a:gd name="connsiteY307" fmla="*/ 6858000 h 6858000"/>
              <a:gd name="connsiteX308" fmla="*/ 4238603 w 7467600"/>
              <a:gd name="connsiteY308" fmla="*/ 6559341 h 6858000"/>
              <a:gd name="connsiteX309" fmla="*/ 4778333 w 7467600"/>
              <a:gd name="connsiteY309" fmla="*/ 5873626 h 6858000"/>
              <a:gd name="connsiteX310" fmla="*/ 5414185 w 7467600"/>
              <a:gd name="connsiteY310" fmla="*/ 5573882 h 6858000"/>
              <a:gd name="connsiteX311" fmla="*/ 5959648 w 7467600"/>
              <a:gd name="connsiteY311" fmla="*/ 4760797 h 6858000"/>
              <a:gd name="connsiteX312" fmla="*/ 5355019 w 7467600"/>
              <a:gd name="connsiteY312" fmla="*/ 4734672 h 6858000"/>
              <a:gd name="connsiteX313" fmla="*/ 5083565 w 7467600"/>
              <a:gd name="connsiteY313" fmla="*/ 5179121 h 6858000"/>
              <a:gd name="connsiteX314" fmla="*/ 4713577 w 7467600"/>
              <a:gd name="connsiteY314" fmla="*/ 5616803 h 6858000"/>
              <a:gd name="connsiteX315" fmla="*/ 3989559 w 7467600"/>
              <a:gd name="connsiteY315" fmla="*/ 6145945 h 6858000"/>
              <a:gd name="connsiteX316" fmla="*/ 3939824 w 7467600"/>
              <a:gd name="connsiteY316" fmla="*/ 6066900 h 6858000"/>
              <a:gd name="connsiteX317" fmla="*/ 4584537 w 7467600"/>
              <a:gd name="connsiteY317" fmla="*/ 5324826 h 6858000"/>
              <a:gd name="connsiteX318" fmla="*/ 5037105 w 7467600"/>
              <a:gd name="connsiteY318" fmla="*/ 5088765 h 6858000"/>
              <a:gd name="connsiteX319" fmla="*/ 5039930 w 7467600"/>
              <a:gd name="connsiteY319" fmla="*/ 5089585 h 6858000"/>
              <a:gd name="connsiteX320" fmla="*/ 5263764 w 7467600"/>
              <a:gd name="connsiteY320" fmla="*/ 4735525 h 6858000"/>
              <a:gd name="connsiteX321" fmla="*/ 4086300 w 7467600"/>
              <a:gd name="connsiteY321" fmla="*/ 4884599 h 6858000"/>
              <a:gd name="connsiteX322" fmla="*/ 4085485 w 7467600"/>
              <a:gd name="connsiteY322" fmla="*/ 4899070 h 6858000"/>
              <a:gd name="connsiteX323" fmla="*/ 3871915 w 7467600"/>
              <a:gd name="connsiteY323" fmla="*/ 5253645 h 6858000"/>
              <a:gd name="connsiteX324" fmla="*/ 3799374 w 7467600"/>
              <a:gd name="connsiteY324" fmla="*/ 5466127 h 6858000"/>
              <a:gd name="connsiteX325" fmla="*/ 3498850 w 7467600"/>
              <a:gd name="connsiteY325" fmla="*/ 6661888 h 6858000"/>
              <a:gd name="connsiteX326" fmla="*/ 3399216 w 7467600"/>
              <a:gd name="connsiteY326" fmla="*/ 6858000 h 6858000"/>
              <a:gd name="connsiteX327" fmla="*/ 3303688 w 7467600"/>
              <a:gd name="connsiteY327" fmla="*/ 6858000 h 6858000"/>
              <a:gd name="connsiteX328" fmla="*/ 3391774 w 7467600"/>
              <a:gd name="connsiteY328" fmla="*/ 6697181 h 6858000"/>
              <a:gd name="connsiteX329" fmla="*/ 3735540 w 7467600"/>
              <a:gd name="connsiteY329" fmla="*/ 5546923 h 6858000"/>
              <a:gd name="connsiteX330" fmla="*/ 3729438 w 7467600"/>
              <a:gd name="connsiteY330" fmla="*/ 5569058 h 6858000"/>
              <a:gd name="connsiteX331" fmla="*/ 3707782 w 7467600"/>
              <a:gd name="connsiteY331" fmla="*/ 5644908 h 6858000"/>
              <a:gd name="connsiteX332" fmla="*/ 3583827 w 7467600"/>
              <a:gd name="connsiteY332" fmla="*/ 6039215 h 6858000"/>
              <a:gd name="connsiteX333" fmla="*/ 3547861 w 7467600"/>
              <a:gd name="connsiteY333" fmla="*/ 6129609 h 6858000"/>
              <a:gd name="connsiteX334" fmla="*/ 3490905 w 7467600"/>
              <a:gd name="connsiteY334" fmla="*/ 6277660 h 6858000"/>
              <a:gd name="connsiteX335" fmla="*/ 3455859 w 7467600"/>
              <a:gd name="connsiteY335" fmla="*/ 6391301 h 6858000"/>
              <a:gd name="connsiteX336" fmla="*/ 3429112 w 7467600"/>
              <a:gd name="connsiteY336" fmla="*/ 6479469 h 6858000"/>
              <a:gd name="connsiteX337" fmla="*/ 3304862 w 7467600"/>
              <a:gd name="connsiteY337" fmla="*/ 6796476 h 6858000"/>
              <a:gd name="connsiteX338" fmla="*/ 3276071 w 7467600"/>
              <a:gd name="connsiteY338" fmla="*/ 6858000 h 6858000"/>
              <a:gd name="connsiteX339" fmla="*/ 3240805 w 7467600"/>
              <a:gd name="connsiteY339" fmla="*/ 6858000 h 6858000"/>
              <a:gd name="connsiteX340" fmla="*/ 3275917 w 7467600"/>
              <a:gd name="connsiteY340" fmla="*/ 6783192 h 6858000"/>
              <a:gd name="connsiteX341" fmla="*/ 3399358 w 7467600"/>
              <a:gd name="connsiteY341" fmla="*/ 6469011 h 6858000"/>
              <a:gd name="connsiteX342" fmla="*/ 3425650 w 7467600"/>
              <a:gd name="connsiteY342" fmla="*/ 6381333 h 6858000"/>
              <a:gd name="connsiteX343" fmla="*/ 3460661 w 7467600"/>
              <a:gd name="connsiteY343" fmla="*/ 6266763 h 6858000"/>
              <a:gd name="connsiteX344" fmla="*/ 3518021 w 7467600"/>
              <a:gd name="connsiteY344" fmla="*/ 6117298 h 6858000"/>
              <a:gd name="connsiteX345" fmla="*/ 3554035 w 7467600"/>
              <a:gd name="connsiteY345" fmla="*/ 6027832 h 6858000"/>
              <a:gd name="connsiteX346" fmla="*/ 3677174 w 7467600"/>
              <a:gd name="connsiteY346" fmla="*/ 5636351 h 6858000"/>
              <a:gd name="connsiteX347" fmla="*/ 3698819 w 7467600"/>
              <a:gd name="connsiteY347" fmla="*/ 5560503 h 6858000"/>
              <a:gd name="connsiteX348" fmla="*/ 3702094 w 7467600"/>
              <a:gd name="connsiteY348" fmla="*/ 5549194 h 6858000"/>
              <a:gd name="connsiteX349" fmla="*/ 3398355 w 7467600"/>
              <a:gd name="connsiteY349" fmla="*/ 6094603 h 6858000"/>
              <a:gd name="connsiteX350" fmla="*/ 3193941 w 7467600"/>
              <a:gd name="connsiteY350" fmla="*/ 6798775 h 6858000"/>
              <a:gd name="connsiteX351" fmla="*/ 3184140 w 7467600"/>
              <a:gd name="connsiteY351" fmla="*/ 6858000 h 6858000"/>
              <a:gd name="connsiteX352" fmla="*/ 3099978 w 7467600"/>
              <a:gd name="connsiteY352" fmla="*/ 6858000 h 6858000"/>
              <a:gd name="connsiteX353" fmla="*/ 3101556 w 7467600"/>
              <a:gd name="connsiteY353" fmla="*/ 6843337 h 6858000"/>
              <a:gd name="connsiteX354" fmla="*/ 3370162 w 7467600"/>
              <a:gd name="connsiteY354" fmla="*/ 5785550 h 6858000"/>
              <a:gd name="connsiteX355" fmla="*/ 3746477 w 7467600"/>
              <a:gd name="connsiteY355" fmla="*/ 5377889 h 6858000"/>
              <a:gd name="connsiteX356" fmla="*/ 3863399 w 7467600"/>
              <a:gd name="connsiteY356" fmla="*/ 5087257 h 6858000"/>
              <a:gd name="connsiteX357" fmla="*/ 3968712 w 7467600"/>
              <a:gd name="connsiteY357" fmla="*/ 4913989 h 6858000"/>
              <a:gd name="connsiteX358" fmla="*/ 2792390 w 7467600"/>
              <a:gd name="connsiteY358" fmla="*/ 5382974 h 6858000"/>
              <a:gd name="connsiteX359" fmla="*/ 2714982 w 7467600"/>
              <a:gd name="connsiteY359" fmla="*/ 5427051 h 6858000"/>
              <a:gd name="connsiteX360" fmla="*/ 2813361 w 7467600"/>
              <a:gd name="connsiteY360" fmla="*/ 6023912 h 6858000"/>
              <a:gd name="connsiteX361" fmla="*/ 2688430 w 7467600"/>
              <a:gd name="connsiteY361" fmla="*/ 6801564 h 6858000"/>
              <a:gd name="connsiteX362" fmla="*/ 2629626 w 7467600"/>
              <a:gd name="connsiteY362" fmla="*/ 6763394 h 6858000"/>
              <a:gd name="connsiteX363" fmla="*/ 2565328 w 7467600"/>
              <a:gd name="connsiteY363" fmla="*/ 5516399 h 6858000"/>
              <a:gd name="connsiteX364" fmla="*/ 1922999 w 7467600"/>
              <a:gd name="connsiteY364" fmla="*/ 5980343 h 6858000"/>
              <a:gd name="connsiteX365" fmla="*/ 1950261 w 7467600"/>
              <a:gd name="connsiteY365" fmla="*/ 6405858 h 6858000"/>
              <a:gd name="connsiteX366" fmla="*/ 2365554 w 7467600"/>
              <a:gd name="connsiteY366" fmla="*/ 6759107 h 6858000"/>
              <a:gd name="connsiteX367" fmla="*/ 2424142 w 7467600"/>
              <a:gd name="connsiteY367" fmla="*/ 6858000 h 6858000"/>
              <a:gd name="connsiteX368" fmla="*/ 2395994 w 7467600"/>
              <a:gd name="connsiteY368" fmla="*/ 6858000 h 6858000"/>
              <a:gd name="connsiteX369" fmla="*/ 2392863 w 7467600"/>
              <a:gd name="connsiteY369" fmla="*/ 6852964 h 6858000"/>
              <a:gd name="connsiteX370" fmla="*/ 2017589 w 7467600"/>
              <a:gd name="connsiteY370" fmla="*/ 6493982 h 6858000"/>
              <a:gd name="connsiteX371" fmla="*/ 2147336 w 7467600"/>
              <a:gd name="connsiteY371" fmla="*/ 6594052 h 6858000"/>
              <a:gd name="connsiteX372" fmla="*/ 2207047 w 7467600"/>
              <a:gd name="connsiteY372" fmla="*/ 6654540 h 6858000"/>
              <a:gd name="connsiteX373" fmla="*/ 2299106 w 7467600"/>
              <a:gd name="connsiteY373" fmla="*/ 6778931 h 6858000"/>
              <a:gd name="connsiteX374" fmla="*/ 2314430 w 7467600"/>
              <a:gd name="connsiteY374" fmla="*/ 6801144 h 6858000"/>
              <a:gd name="connsiteX375" fmla="*/ 2352406 w 7467600"/>
              <a:gd name="connsiteY375" fmla="*/ 6858000 h 6858000"/>
              <a:gd name="connsiteX376" fmla="*/ 2314492 w 7467600"/>
              <a:gd name="connsiteY376" fmla="*/ 6858000 h 6858000"/>
              <a:gd name="connsiteX377" fmla="*/ 2288095 w 7467600"/>
              <a:gd name="connsiteY377" fmla="*/ 6818030 h 6858000"/>
              <a:gd name="connsiteX378" fmla="*/ 2272768 w 7467600"/>
              <a:gd name="connsiteY378" fmla="*/ 6795822 h 6858000"/>
              <a:gd name="connsiteX379" fmla="*/ 2182715 w 7467600"/>
              <a:gd name="connsiteY379" fmla="*/ 6675071 h 6858000"/>
              <a:gd name="connsiteX380" fmla="*/ 2032061 w 7467600"/>
              <a:gd name="connsiteY380" fmla="*/ 6541380 h 6858000"/>
              <a:gd name="connsiteX381" fmla="*/ 2257220 w 7467600"/>
              <a:gd name="connsiteY381" fmla="*/ 6826257 h 6858000"/>
              <a:gd name="connsiteX382" fmla="*/ 2281324 w 7467600"/>
              <a:gd name="connsiteY382" fmla="*/ 6858000 h 6858000"/>
              <a:gd name="connsiteX383" fmla="*/ 2242860 w 7467600"/>
              <a:gd name="connsiteY383" fmla="*/ 6858000 h 6858000"/>
              <a:gd name="connsiteX384" fmla="*/ 2232818 w 7467600"/>
              <a:gd name="connsiteY384" fmla="*/ 6844926 h 6858000"/>
              <a:gd name="connsiteX385" fmla="*/ 1990172 w 7467600"/>
              <a:gd name="connsiteY385" fmla="*/ 6542121 h 6858000"/>
              <a:gd name="connsiteX386" fmla="*/ 2124090 w 7467600"/>
              <a:gd name="connsiteY386" fmla="*/ 6761017 h 6858000"/>
              <a:gd name="connsiteX387" fmla="*/ 2200380 w 7467600"/>
              <a:gd name="connsiteY387" fmla="*/ 6858000 h 6858000"/>
              <a:gd name="connsiteX388" fmla="*/ 2147507 w 7467600"/>
              <a:gd name="connsiteY388" fmla="*/ 6858000 h 6858000"/>
              <a:gd name="connsiteX389" fmla="*/ 2070668 w 7467600"/>
              <a:gd name="connsiteY389" fmla="*/ 6761520 h 6858000"/>
              <a:gd name="connsiteX390" fmla="*/ 1975142 w 7467600"/>
              <a:gd name="connsiteY390" fmla="*/ 6585570 h 6858000"/>
              <a:gd name="connsiteX391" fmla="*/ 2050035 w 7467600"/>
              <a:gd name="connsiteY391" fmla="*/ 6813345 h 6858000"/>
              <a:gd name="connsiteX392" fmla="*/ 2063025 w 7467600"/>
              <a:gd name="connsiteY392" fmla="*/ 6858000 h 6858000"/>
              <a:gd name="connsiteX393" fmla="*/ 2021675 w 7467600"/>
              <a:gd name="connsiteY393" fmla="*/ 6858000 h 6858000"/>
              <a:gd name="connsiteX394" fmla="*/ 2019308 w 7467600"/>
              <a:gd name="connsiteY394" fmla="*/ 6847118 h 6858000"/>
              <a:gd name="connsiteX395" fmla="*/ 1938835 w 7467600"/>
              <a:gd name="connsiteY395" fmla="*/ 6551160 h 6858000"/>
              <a:gd name="connsiteX396" fmla="*/ 1953230 w 7467600"/>
              <a:gd name="connsiteY396" fmla="*/ 6759699 h 6858000"/>
              <a:gd name="connsiteX397" fmla="*/ 1956763 w 7467600"/>
              <a:gd name="connsiteY397" fmla="*/ 6778191 h 6858000"/>
              <a:gd name="connsiteX398" fmla="*/ 1967925 w 7467600"/>
              <a:gd name="connsiteY398" fmla="*/ 6858000 h 6858000"/>
              <a:gd name="connsiteX399" fmla="*/ 1936622 w 7467600"/>
              <a:gd name="connsiteY399" fmla="*/ 6858000 h 6858000"/>
              <a:gd name="connsiteX400" fmla="*/ 1926261 w 7467600"/>
              <a:gd name="connsiteY400" fmla="*/ 6784064 h 6858000"/>
              <a:gd name="connsiteX401" fmla="*/ 1922724 w 7467600"/>
              <a:gd name="connsiteY401" fmla="*/ 6765577 h 6858000"/>
              <a:gd name="connsiteX402" fmla="*/ 1904650 w 7467600"/>
              <a:gd name="connsiteY402" fmla="*/ 6639616 h 6858000"/>
              <a:gd name="connsiteX403" fmla="*/ 1885273 w 7467600"/>
              <a:gd name="connsiteY403" fmla="*/ 6858000 h 6858000"/>
              <a:gd name="connsiteX404" fmla="*/ 1854363 w 7467600"/>
              <a:gd name="connsiteY404" fmla="*/ 6858000 h 6858000"/>
              <a:gd name="connsiteX405" fmla="*/ 1880391 w 7467600"/>
              <a:gd name="connsiteY405" fmla="*/ 6603796 h 6858000"/>
              <a:gd name="connsiteX406" fmla="*/ 1818273 w 7467600"/>
              <a:gd name="connsiteY406" fmla="*/ 6715729 h 6858000"/>
              <a:gd name="connsiteX407" fmla="*/ 1794691 w 7467600"/>
              <a:gd name="connsiteY407" fmla="*/ 6843239 h 6858000"/>
              <a:gd name="connsiteX408" fmla="*/ 1794914 w 7467600"/>
              <a:gd name="connsiteY408" fmla="*/ 6858000 h 6858000"/>
              <a:gd name="connsiteX409" fmla="*/ 1746128 w 7467600"/>
              <a:gd name="connsiteY409" fmla="*/ 6858000 h 6858000"/>
              <a:gd name="connsiteX410" fmla="*/ 1753934 w 7467600"/>
              <a:gd name="connsiteY410" fmla="*/ 6724796 h 6858000"/>
              <a:gd name="connsiteX411" fmla="*/ 1792053 w 7467600"/>
              <a:gd name="connsiteY411" fmla="*/ 6572396 h 6858000"/>
              <a:gd name="connsiteX412" fmla="*/ 1862248 w 7467600"/>
              <a:gd name="connsiteY412" fmla="*/ 6266397 h 6858000"/>
              <a:gd name="connsiteX413" fmla="*/ 1862250 w 7467600"/>
              <a:gd name="connsiteY413" fmla="*/ 6033531 h 6858000"/>
              <a:gd name="connsiteX414" fmla="*/ 1211999 w 7467600"/>
              <a:gd name="connsiteY414" fmla="*/ 6683610 h 6858000"/>
              <a:gd name="connsiteX415" fmla="*/ 1213266 w 7467600"/>
              <a:gd name="connsiteY415" fmla="*/ 6691947 h 6858000"/>
              <a:gd name="connsiteX416" fmla="*/ 1203370 w 7467600"/>
              <a:gd name="connsiteY416" fmla="*/ 6850676 h 6858000"/>
              <a:gd name="connsiteX417" fmla="*/ 1203671 w 7467600"/>
              <a:gd name="connsiteY417" fmla="*/ 6858000 h 6858000"/>
              <a:gd name="connsiteX418" fmla="*/ 1143180 w 7467600"/>
              <a:gd name="connsiteY418" fmla="*/ 6858000 h 6858000"/>
              <a:gd name="connsiteX419" fmla="*/ 1142176 w 7467600"/>
              <a:gd name="connsiteY419" fmla="*/ 6766045 h 6858000"/>
              <a:gd name="connsiteX420" fmla="*/ 1067484 w 7467600"/>
              <a:gd name="connsiteY420" fmla="*/ 6858000 h 6858000"/>
              <a:gd name="connsiteX421" fmla="*/ 953928 w 7467600"/>
              <a:gd name="connsiteY421" fmla="*/ 6858000 h 6858000"/>
              <a:gd name="connsiteX422" fmla="*/ 959715 w 7467600"/>
              <a:gd name="connsiteY422" fmla="*/ 6850185 h 6858000"/>
              <a:gd name="connsiteX423" fmla="*/ 1483788 w 7467600"/>
              <a:gd name="connsiteY423" fmla="*/ 6259174 h 6858000"/>
              <a:gd name="connsiteX424" fmla="*/ 1100671 w 7467600"/>
              <a:gd name="connsiteY424" fmla="*/ 6252137 h 6858000"/>
              <a:gd name="connsiteX425" fmla="*/ 1090144 w 7467600"/>
              <a:gd name="connsiteY425" fmla="*/ 6256748 h 6858000"/>
              <a:gd name="connsiteX426" fmla="*/ 1095872 w 7467600"/>
              <a:gd name="connsiteY426" fmla="*/ 6271892 h 6858000"/>
              <a:gd name="connsiteX427" fmla="*/ 262785 w 7467600"/>
              <a:gd name="connsiteY427" fmla="*/ 6845450 h 6858000"/>
              <a:gd name="connsiteX428" fmla="*/ 209968 w 7467600"/>
              <a:gd name="connsiteY428" fmla="*/ 6770713 h 6858000"/>
              <a:gd name="connsiteX429" fmla="*/ 873460 w 7467600"/>
              <a:gd name="connsiteY429" fmla="*/ 6253768 h 6858000"/>
              <a:gd name="connsiteX430" fmla="*/ 192686 w 7467600"/>
              <a:gd name="connsiteY430" fmla="*/ 5849257 h 6858000"/>
              <a:gd name="connsiteX431" fmla="*/ 4696 w 7467600"/>
              <a:gd name="connsiteY431" fmla="*/ 5697668 h 6858000"/>
              <a:gd name="connsiteX432" fmla="*/ 0 w 7467600"/>
              <a:gd name="connsiteY432" fmla="*/ 5689984 h 6858000"/>
              <a:gd name="connsiteX433" fmla="*/ 0 w 7467600"/>
              <a:gd name="connsiteY433" fmla="*/ 5513472 h 6858000"/>
              <a:gd name="connsiteX434" fmla="*/ 174101 w 7467600"/>
              <a:gd name="connsiteY434" fmla="*/ 5620277 h 6858000"/>
              <a:gd name="connsiteX435" fmla="*/ 891800 w 7467600"/>
              <a:gd name="connsiteY435" fmla="*/ 6036935 h 6858000"/>
              <a:gd name="connsiteX436" fmla="*/ 1072219 w 7467600"/>
              <a:gd name="connsiteY436" fmla="*/ 6169443 h 6858000"/>
              <a:gd name="connsiteX437" fmla="*/ 1074117 w 7467600"/>
              <a:gd name="connsiteY437" fmla="*/ 6170301 h 6858000"/>
              <a:gd name="connsiteX438" fmla="*/ 1083114 w 7467600"/>
              <a:gd name="connsiteY438" fmla="*/ 6174131 h 6858000"/>
              <a:gd name="connsiteX439" fmla="*/ 1543010 w 7467600"/>
              <a:gd name="connsiteY439" fmla="*/ 6191140 h 6858000"/>
              <a:gd name="connsiteX440" fmla="*/ 1551080 w 7467600"/>
              <a:gd name="connsiteY440" fmla="*/ 6195006 h 6858000"/>
              <a:gd name="connsiteX441" fmla="*/ 2345443 w 7467600"/>
              <a:gd name="connsiteY441" fmla="*/ 5549882 h 6858000"/>
              <a:gd name="connsiteX442" fmla="*/ 1721499 w 7467600"/>
              <a:gd name="connsiteY442" fmla="*/ 5599969 h 6858000"/>
              <a:gd name="connsiteX443" fmla="*/ 767716 w 7467600"/>
              <a:gd name="connsiteY443" fmla="*/ 5472768 h 6858000"/>
              <a:gd name="connsiteX444" fmla="*/ 722147 w 7467600"/>
              <a:gd name="connsiteY444" fmla="*/ 5393091 h 6858000"/>
              <a:gd name="connsiteX445" fmla="*/ 1485552 w 7467600"/>
              <a:gd name="connsiteY445" fmla="*/ 5313202 h 6858000"/>
              <a:gd name="connsiteX446" fmla="*/ 2143004 w 7467600"/>
              <a:gd name="connsiteY446" fmla="*/ 5402420 h 6858000"/>
              <a:gd name="connsiteX447" fmla="*/ 1933391 w 7467600"/>
              <a:gd name="connsiteY447" fmla="*/ 5156971 h 6858000"/>
              <a:gd name="connsiteX448" fmla="*/ 1827118 w 7467600"/>
              <a:gd name="connsiteY448" fmla="*/ 4968410 h 6858000"/>
              <a:gd name="connsiteX449" fmla="*/ 1837349 w 7467600"/>
              <a:gd name="connsiteY449" fmla="*/ 4956357 h 6858000"/>
              <a:gd name="connsiteX450" fmla="*/ 2162835 w 7467600"/>
              <a:gd name="connsiteY450" fmla="*/ 5187853 h 6858000"/>
              <a:gd name="connsiteX451" fmla="*/ 2257167 w 7467600"/>
              <a:gd name="connsiteY451" fmla="*/ 5462123 h 6858000"/>
              <a:gd name="connsiteX452" fmla="*/ 2261598 w 7467600"/>
              <a:gd name="connsiteY452" fmla="*/ 5467998 h 6858000"/>
              <a:gd name="connsiteX453" fmla="*/ 2437177 w 7467600"/>
              <a:gd name="connsiteY453" fmla="*/ 5479608 h 6858000"/>
              <a:gd name="connsiteX454" fmla="*/ 2445247 w 7467600"/>
              <a:gd name="connsiteY454" fmla="*/ 5483476 h 6858000"/>
              <a:gd name="connsiteX455" fmla="*/ 2743626 w 7467600"/>
              <a:gd name="connsiteY455" fmla="*/ 5304819 h 6858000"/>
              <a:gd name="connsiteX456" fmla="*/ 3048102 w 7467600"/>
              <a:gd name="connsiteY456" fmla="*/ 5150595 h 6858000"/>
              <a:gd name="connsiteX457" fmla="*/ 1799414 w 7467600"/>
              <a:gd name="connsiteY457" fmla="*/ 4694732 h 6858000"/>
              <a:gd name="connsiteX458" fmla="*/ 1771735 w 7467600"/>
              <a:gd name="connsiteY458" fmla="*/ 4619929 h 6858000"/>
              <a:gd name="connsiteX459" fmla="*/ 3104273 w 7467600"/>
              <a:gd name="connsiteY459" fmla="*/ 5076159 h 6858000"/>
              <a:gd name="connsiteX460" fmla="*/ 3113245 w 7467600"/>
              <a:gd name="connsiteY460" fmla="*/ 5090705 h 6858000"/>
              <a:gd name="connsiteX461" fmla="*/ 3126294 w 7467600"/>
              <a:gd name="connsiteY461" fmla="*/ 5114400 h 6858000"/>
              <a:gd name="connsiteX462" fmla="*/ 3937433 w 7467600"/>
              <a:gd name="connsiteY462" fmla="*/ 4830473 h 6858000"/>
              <a:gd name="connsiteX463" fmla="*/ 3590475 w 7467600"/>
              <a:gd name="connsiteY463" fmla="*/ 4597974 h 6858000"/>
              <a:gd name="connsiteX464" fmla="*/ 3100264 w 7467600"/>
              <a:gd name="connsiteY464" fmla="*/ 4579845 h 6858000"/>
              <a:gd name="connsiteX465" fmla="*/ 2183576 w 7467600"/>
              <a:gd name="connsiteY465" fmla="*/ 4227150 h 6858000"/>
              <a:gd name="connsiteX466" fmla="*/ 2151029 w 7467600"/>
              <a:gd name="connsiteY466" fmla="*/ 4146947 h 6858000"/>
              <a:gd name="connsiteX467" fmla="*/ 3563434 w 7467600"/>
              <a:gd name="connsiteY467" fmla="*/ 4469115 h 6858000"/>
              <a:gd name="connsiteX468" fmla="*/ 3177952 w 7467600"/>
              <a:gd name="connsiteY468" fmla="*/ 3657386 h 6858000"/>
              <a:gd name="connsiteX469" fmla="*/ 3189263 w 7467600"/>
              <a:gd name="connsiteY469" fmla="*/ 3625726 h 6858000"/>
              <a:gd name="connsiteX470" fmla="*/ 3560912 w 7467600"/>
              <a:gd name="connsiteY470" fmla="*/ 4079863 h 6858000"/>
              <a:gd name="connsiteX471" fmla="*/ 3626636 w 7467600"/>
              <a:gd name="connsiteY471" fmla="*/ 4512230 h 6858000"/>
              <a:gd name="connsiteX472" fmla="*/ 3653088 w 7467600"/>
              <a:gd name="connsiteY472" fmla="*/ 4521417 h 6858000"/>
              <a:gd name="connsiteX473" fmla="*/ 3988128 w 7467600"/>
              <a:gd name="connsiteY473" fmla="*/ 4817267 h 6858000"/>
              <a:gd name="connsiteX474" fmla="*/ 4830582 w 7467600"/>
              <a:gd name="connsiteY474" fmla="*/ 4676000 h 6858000"/>
              <a:gd name="connsiteX475" fmla="*/ 4830100 w 7467600"/>
              <a:gd name="connsiteY475" fmla="*/ 4675554 h 6858000"/>
              <a:gd name="connsiteX476" fmla="*/ 4036318 w 7467600"/>
              <a:gd name="connsiteY476" fmla="*/ 4147013 h 6858000"/>
              <a:gd name="connsiteX477" fmla="*/ 3432098 w 7467600"/>
              <a:gd name="connsiteY477" fmla="*/ 3537312 h 6858000"/>
              <a:gd name="connsiteX478" fmla="*/ 3446761 w 7467600"/>
              <a:gd name="connsiteY478" fmla="*/ 3461278 h 6858000"/>
              <a:gd name="connsiteX479" fmla="*/ 4419733 w 7467600"/>
              <a:gd name="connsiteY479" fmla="*/ 3963555 h 6858000"/>
              <a:gd name="connsiteX480" fmla="*/ 4781371 w 7467600"/>
              <a:gd name="connsiteY480" fmla="*/ 4458604 h 6858000"/>
              <a:gd name="connsiteX481" fmla="*/ 4780440 w 7467600"/>
              <a:gd name="connsiteY481" fmla="*/ 4470290 h 6858000"/>
              <a:gd name="connsiteX482" fmla="*/ 4898954 w 7467600"/>
              <a:gd name="connsiteY482" fmla="*/ 4662092 h 6858000"/>
              <a:gd name="connsiteX483" fmla="*/ 4900699 w 7467600"/>
              <a:gd name="connsiteY483" fmla="*/ 4670867 h 6858000"/>
              <a:gd name="connsiteX484" fmla="*/ 5714511 w 7467600"/>
              <a:gd name="connsiteY484" fmla="*/ 4663483 h 6858000"/>
              <a:gd name="connsiteX485" fmla="*/ 5464793 w 7467600"/>
              <a:gd name="connsiteY485" fmla="*/ 4393556 h 6858000"/>
              <a:gd name="connsiteX486" fmla="*/ 5461897 w 7467600"/>
              <a:gd name="connsiteY486" fmla="*/ 4390879 h 6858000"/>
              <a:gd name="connsiteX487" fmla="*/ 4294126 w 7467600"/>
              <a:gd name="connsiteY487" fmla="*/ 3303048 h 6858000"/>
              <a:gd name="connsiteX488" fmla="*/ 4305321 w 7467600"/>
              <a:gd name="connsiteY488" fmla="*/ 3256953 h 6858000"/>
              <a:gd name="connsiteX489" fmla="*/ 4949299 w 7467600"/>
              <a:gd name="connsiteY489" fmla="*/ 3766336 h 6858000"/>
              <a:gd name="connsiteX490" fmla="*/ 5291452 w 7467600"/>
              <a:gd name="connsiteY490" fmla="*/ 4076801 h 6858000"/>
              <a:gd name="connsiteX491" fmla="*/ 5434998 w 7467600"/>
              <a:gd name="connsiteY491" fmla="*/ 4254100 h 6858000"/>
              <a:gd name="connsiteX492" fmla="*/ 5351015 w 7467600"/>
              <a:gd name="connsiteY492" fmla="*/ 3760989 h 6858000"/>
              <a:gd name="connsiteX493" fmla="*/ 5413780 w 7467600"/>
              <a:gd name="connsiteY493" fmla="*/ 2966265 h 6858000"/>
              <a:gd name="connsiteX494" fmla="*/ 5425627 w 7467600"/>
              <a:gd name="connsiteY494" fmla="*/ 2954192 h 6858000"/>
              <a:gd name="connsiteX495" fmla="*/ 6604735 w 7467600"/>
              <a:gd name="connsiteY495" fmla="*/ 2041381 h 6858000"/>
              <a:gd name="connsiteX496" fmla="*/ 7204487 w 7467600"/>
              <a:gd name="connsiteY496" fmla="*/ 2742112 h 6858000"/>
              <a:gd name="connsiteX497" fmla="*/ 7131592 w 7467600"/>
              <a:gd name="connsiteY497" fmla="*/ 2672096 h 6858000"/>
              <a:gd name="connsiteX498" fmla="*/ 6996344 w 7467600"/>
              <a:gd name="connsiteY498" fmla="*/ 2518310 h 6858000"/>
              <a:gd name="connsiteX499" fmla="*/ 6735495 w 7467600"/>
              <a:gd name="connsiteY499" fmla="*/ 2196890 h 6858000"/>
              <a:gd name="connsiteX500" fmla="*/ 6721901 w 7467600"/>
              <a:gd name="connsiteY500" fmla="*/ 2179274 h 6858000"/>
              <a:gd name="connsiteX501" fmla="*/ 6604735 w 7467600"/>
              <a:gd name="connsiteY501" fmla="*/ 2041381 h 6858000"/>
              <a:gd name="connsiteX502" fmla="*/ 6591670 w 7467600"/>
              <a:gd name="connsiteY502" fmla="*/ 1988277 h 6858000"/>
              <a:gd name="connsiteX503" fmla="*/ 6747349 w 7467600"/>
              <a:gd name="connsiteY503" fmla="*/ 2160069 h 6858000"/>
              <a:gd name="connsiteX504" fmla="*/ 6760943 w 7467600"/>
              <a:gd name="connsiteY504" fmla="*/ 2177686 h 6858000"/>
              <a:gd name="connsiteX505" fmla="*/ 7021065 w 7467600"/>
              <a:gd name="connsiteY505" fmla="*/ 2498102 h 6858000"/>
              <a:gd name="connsiteX506" fmla="*/ 7155223 w 7467600"/>
              <a:gd name="connsiteY506" fmla="*/ 2650386 h 6858000"/>
              <a:gd name="connsiteX507" fmla="*/ 7203167 w 7467600"/>
              <a:gd name="connsiteY507" fmla="*/ 2697288 h 6858000"/>
              <a:gd name="connsiteX508" fmla="*/ 6937703 w 7467600"/>
              <a:gd name="connsiteY508" fmla="*/ 2321981 h 6858000"/>
              <a:gd name="connsiteX509" fmla="*/ 6591670 w 7467600"/>
              <a:gd name="connsiteY509" fmla="*/ 1988277 h 6858000"/>
              <a:gd name="connsiteX510" fmla="*/ 5798671 w 7467600"/>
              <a:gd name="connsiteY510" fmla="*/ 1981601 h 6858000"/>
              <a:gd name="connsiteX511" fmla="*/ 5754709 w 7467600"/>
              <a:gd name="connsiteY511" fmla="*/ 2071454 h 6858000"/>
              <a:gd name="connsiteX512" fmla="*/ 5763044 w 7467600"/>
              <a:gd name="connsiteY512" fmla="*/ 2842206 h 6858000"/>
              <a:gd name="connsiteX513" fmla="*/ 5764974 w 7467600"/>
              <a:gd name="connsiteY513" fmla="*/ 2799609 h 6858000"/>
              <a:gd name="connsiteX514" fmla="*/ 5767665 w 7467600"/>
              <a:gd name="connsiteY514" fmla="*/ 2666409 h 6858000"/>
              <a:gd name="connsiteX515" fmla="*/ 5763055 w 7467600"/>
              <a:gd name="connsiteY515" fmla="*/ 2579705 h 6858000"/>
              <a:gd name="connsiteX516" fmla="*/ 5758079 w 7467600"/>
              <a:gd name="connsiteY516" fmla="*/ 2492508 h 6858000"/>
              <a:gd name="connsiteX517" fmla="*/ 5779325 w 7467600"/>
              <a:gd name="connsiteY517" fmla="*/ 2197069 h 6858000"/>
              <a:gd name="connsiteX518" fmla="*/ 5798671 w 7467600"/>
              <a:gd name="connsiteY518" fmla="*/ 1981601 h 6858000"/>
              <a:gd name="connsiteX519" fmla="*/ 5829202 w 7467600"/>
              <a:gd name="connsiteY519" fmla="*/ 1971679 h 6858000"/>
              <a:gd name="connsiteX520" fmla="*/ 5809558 w 7467600"/>
              <a:gd name="connsiteY520" fmla="*/ 2198043 h 6858000"/>
              <a:gd name="connsiteX521" fmla="*/ 5788653 w 7467600"/>
              <a:gd name="connsiteY521" fmla="*/ 2489430 h 6858000"/>
              <a:gd name="connsiteX522" fmla="*/ 5793439 w 7467600"/>
              <a:gd name="connsiteY522" fmla="*/ 2575235 h 6858000"/>
              <a:gd name="connsiteX523" fmla="*/ 5796837 w 7467600"/>
              <a:gd name="connsiteY523" fmla="*/ 2637633 h 6858000"/>
              <a:gd name="connsiteX524" fmla="*/ 5818614 w 7467600"/>
              <a:gd name="connsiteY524" fmla="*/ 2473055 h 6858000"/>
              <a:gd name="connsiteX525" fmla="*/ 5829202 w 7467600"/>
              <a:gd name="connsiteY525" fmla="*/ 1971679 h 6858000"/>
              <a:gd name="connsiteX526" fmla="*/ 5911389 w 7467600"/>
              <a:gd name="connsiteY526" fmla="*/ 1898371 h 6858000"/>
              <a:gd name="connsiteX527" fmla="*/ 6237627 w 7467600"/>
              <a:gd name="connsiteY527" fmla="*/ 2231921 h 6858000"/>
              <a:gd name="connsiteX528" fmla="*/ 5911389 w 7467600"/>
              <a:gd name="connsiteY528" fmla="*/ 1898371 h 6858000"/>
              <a:gd name="connsiteX529" fmla="*/ 6944437 w 7467600"/>
              <a:gd name="connsiteY529" fmla="*/ 1575402 h 6858000"/>
              <a:gd name="connsiteX530" fmla="*/ 6304730 w 7467600"/>
              <a:gd name="connsiteY530" fmla="*/ 1766654 h 6858000"/>
              <a:gd name="connsiteX531" fmla="*/ 6944437 w 7467600"/>
              <a:gd name="connsiteY531" fmla="*/ 1575402 h 6858000"/>
              <a:gd name="connsiteX532" fmla="*/ 7019523 w 7467600"/>
              <a:gd name="connsiteY532" fmla="*/ 1519450 h 6858000"/>
              <a:gd name="connsiteX533" fmla="*/ 6298091 w 7467600"/>
              <a:gd name="connsiteY533" fmla="*/ 1737122 h 6858000"/>
              <a:gd name="connsiteX534" fmla="*/ 7019523 w 7467600"/>
              <a:gd name="connsiteY534" fmla="*/ 1519450 h 6858000"/>
              <a:gd name="connsiteX535" fmla="*/ 2399523 w 7467600"/>
              <a:gd name="connsiteY535" fmla="*/ 1428234 h 6858000"/>
              <a:gd name="connsiteX536" fmla="*/ 2224982 w 7467600"/>
              <a:gd name="connsiteY536" fmla="*/ 1826201 h 6858000"/>
              <a:gd name="connsiteX537" fmla="*/ 2096099 w 7467600"/>
              <a:gd name="connsiteY537" fmla="*/ 2345900 h 6858000"/>
              <a:gd name="connsiteX538" fmla="*/ 2283317 w 7467600"/>
              <a:gd name="connsiteY538" fmla="*/ 1796925 h 6858000"/>
              <a:gd name="connsiteX539" fmla="*/ 2399523 w 7467600"/>
              <a:gd name="connsiteY539" fmla="*/ 1428234 h 6858000"/>
              <a:gd name="connsiteX540" fmla="*/ 2448558 w 7467600"/>
              <a:gd name="connsiteY540" fmla="*/ 1373435 h 6858000"/>
              <a:gd name="connsiteX541" fmla="*/ 2312521 w 7467600"/>
              <a:gd name="connsiteY541" fmla="*/ 1806140 h 6858000"/>
              <a:gd name="connsiteX542" fmla="*/ 2127533 w 7467600"/>
              <a:gd name="connsiteY542" fmla="*/ 2348380 h 6858000"/>
              <a:gd name="connsiteX543" fmla="*/ 2358080 w 7467600"/>
              <a:gd name="connsiteY543" fmla="*/ 1866134 h 6858000"/>
              <a:gd name="connsiteX544" fmla="*/ 2407436 w 7467600"/>
              <a:gd name="connsiteY544" fmla="*/ 1651070 h 6858000"/>
              <a:gd name="connsiteX545" fmla="*/ 2448558 w 7467600"/>
              <a:gd name="connsiteY545" fmla="*/ 1373435 h 6858000"/>
              <a:gd name="connsiteX546" fmla="*/ 278707 w 7467600"/>
              <a:gd name="connsiteY546" fmla="*/ 1352270 h 6858000"/>
              <a:gd name="connsiteX547" fmla="*/ 321570 w 7467600"/>
              <a:gd name="connsiteY547" fmla="*/ 1861610 h 6858000"/>
              <a:gd name="connsiteX548" fmla="*/ 294281 w 7467600"/>
              <a:gd name="connsiteY548" fmla="*/ 1440658 h 6858000"/>
              <a:gd name="connsiteX549" fmla="*/ 278707 w 7467600"/>
              <a:gd name="connsiteY549" fmla="*/ 1352270 h 6858000"/>
              <a:gd name="connsiteX550" fmla="*/ 1423821 w 7467600"/>
              <a:gd name="connsiteY550" fmla="*/ 1351958 h 6858000"/>
              <a:gd name="connsiteX551" fmla="*/ 1638521 w 7467600"/>
              <a:gd name="connsiteY551" fmla="*/ 1908470 h 6858000"/>
              <a:gd name="connsiteX552" fmla="*/ 1754199 w 7467600"/>
              <a:gd name="connsiteY552" fmla="*/ 2149284 h 6858000"/>
              <a:gd name="connsiteX553" fmla="*/ 1908359 w 7467600"/>
              <a:gd name="connsiteY553" fmla="*/ 2364988 h 6858000"/>
              <a:gd name="connsiteX554" fmla="*/ 1647661 w 7467600"/>
              <a:gd name="connsiteY554" fmla="*/ 1825945 h 6858000"/>
              <a:gd name="connsiteX555" fmla="*/ 1423821 w 7467600"/>
              <a:gd name="connsiteY555" fmla="*/ 1351958 h 6858000"/>
              <a:gd name="connsiteX556" fmla="*/ 1431890 w 7467600"/>
              <a:gd name="connsiteY556" fmla="*/ 1306475 h 6858000"/>
              <a:gd name="connsiteX557" fmla="*/ 1507597 w 7467600"/>
              <a:gd name="connsiteY557" fmla="*/ 1446132 h 6858000"/>
              <a:gd name="connsiteX558" fmla="*/ 1674586 w 7467600"/>
              <a:gd name="connsiteY558" fmla="*/ 1813832 h 6858000"/>
              <a:gd name="connsiteX559" fmla="*/ 1815950 w 7467600"/>
              <a:gd name="connsiteY559" fmla="*/ 2128564 h 6858000"/>
              <a:gd name="connsiteX560" fmla="*/ 1984242 w 7467600"/>
              <a:gd name="connsiteY560" fmla="*/ 2430829 h 6858000"/>
              <a:gd name="connsiteX561" fmla="*/ 2014023 w 7467600"/>
              <a:gd name="connsiteY561" fmla="*/ 2450995 h 6858000"/>
              <a:gd name="connsiteX562" fmla="*/ 1747337 w 7467600"/>
              <a:gd name="connsiteY562" fmla="*/ 1855264 h 6858000"/>
              <a:gd name="connsiteX563" fmla="*/ 1533749 w 7467600"/>
              <a:gd name="connsiteY563" fmla="*/ 1478656 h 6858000"/>
              <a:gd name="connsiteX564" fmla="*/ 1431890 w 7467600"/>
              <a:gd name="connsiteY564" fmla="*/ 1306475 h 6858000"/>
              <a:gd name="connsiteX565" fmla="*/ 5052692 w 7467600"/>
              <a:gd name="connsiteY565" fmla="*/ 1292994 h 6858000"/>
              <a:gd name="connsiteX566" fmla="*/ 5200661 w 7467600"/>
              <a:gd name="connsiteY566" fmla="*/ 1635186 h 6858000"/>
              <a:gd name="connsiteX567" fmla="*/ 5297138 w 7467600"/>
              <a:gd name="connsiteY567" fmla="*/ 1906351 h 6858000"/>
              <a:gd name="connsiteX568" fmla="*/ 5052692 w 7467600"/>
              <a:gd name="connsiteY568" fmla="*/ 1292994 h 6858000"/>
              <a:gd name="connsiteX569" fmla="*/ 5009948 w 7467600"/>
              <a:gd name="connsiteY569" fmla="*/ 1273619 h 6858000"/>
              <a:gd name="connsiteX570" fmla="*/ 5121777 w 7467600"/>
              <a:gd name="connsiteY570" fmla="*/ 1654213 h 6858000"/>
              <a:gd name="connsiteX571" fmla="*/ 5293545 w 7467600"/>
              <a:gd name="connsiteY571" fmla="*/ 2072247 h 6858000"/>
              <a:gd name="connsiteX572" fmla="*/ 5294042 w 7467600"/>
              <a:gd name="connsiteY572" fmla="*/ 2065019 h 6858000"/>
              <a:gd name="connsiteX573" fmla="*/ 5171936 w 7467600"/>
              <a:gd name="connsiteY573" fmla="*/ 1647613 h 6858000"/>
              <a:gd name="connsiteX574" fmla="*/ 5009948 w 7467600"/>
              <a:gd name="connsiteY574" fmla="*/ 1273619 h 6858000"/>
              <a:gd name="connsiteX575" fmla="*/ 655236 w 7467600"/>
              <a:gd name="connsiteY575" fmla="*/ 1268632 h 6858000"/>
              <a:gd name="connsiteX576" fmla="*/ 839521 w 7467600"/>
              <a:gd name="connsiteY576" fmla="*/ 1685315 h 6858000"/>
              <a:gd name="connsiteX577" fmla="*/ 1109416 w 7467600"/>
              <a:gd name="connsiteY577" fmla="*/ 2061663 h 6858000"/>
              <a:gd name="connsiteX578" fmla="*/ 1298300 w 7467600"/>
              <a:gd name="connsiteY578" fmla="*/ 2247742 h 6858000"/>
              <a:gd name="connsiteX579" fmla="*/ 1125871 w 7467600"/>
              <a:gd name="connsiteY579" fmla="*/ 1989513 h 6858000"/>
              <a:gd name="connsiteX580" fmla="*/ 981574 w 7467600"/>
              <a:gd name="connsiteY580" fmla="*/ 1783157 h 6858000"/>
              <a:gd name="connsiteX581" fmla="*/ 922198 w 7467600"/>
              <a:gd name="connsiteY581" fmla="*/ 1677437 h 6858000"/>
              <a:gd name="connsiteX582" fmla="*/ 869293 w 7467600"/>
              <a:gd name="connsiteY582" fmla="*/ 1583214 h 6858000"/>
              <a:gd name="connsiteX583" fmla="*/ 751431 w 7467600"/>
              <a:gd name="connsiteY583" fmla="*/ 1405731 h 6858000"/>
              <a:gd name="connsiteX584" fmla="*/ 655236 w 7467600"/>
              <a:gd name="connsiteY584" fmla="*/ 1268632 h 6858000"/>
              <a:gd name="connsiteX585" fmla="*/ 6516292 w 7467600"/>
              <a:gd name="connsiteY585" fmla="*/ 1263064 h 6858000"/>
              <a:gd name="connsiteX586" fmla="*/ 5736320 w 7467600"/>
              <a:gd name="connsiteY586" fmla="*/ 1501803 h 6858000"/>
              <a:gd name="connsiteX587" fmla="*/ 6516292 w 7467600"/>
              <a:gd name="connsiteY587" fmla="*/ 1263064 h 6858000"/>
              <a:gd name="connsiteX588" fmla="*/ 291466 w 7467600"/>
              <a:gd name="connsiteY588" fmla="*/ 1250369 h 6858000"/>
              <a:gd name="connsiteX589" fmla="*/ 323180 w 7467600"/>
              <a:gd name="connsiteY589" fmla="*/ 1435283 h 6858000"/>
              <a:gd name="connsiteX590" fmla="*/ 349381 w 7467600"/>
              <a:gd name="connsiteY590" fmla="*/ 1875041 h 6858000"/>
              <a:gd name="connsiteX591" fmla="*/ 374363 w 7467600"/>
              <a:gd name="connsiteY591" fmla="*/ 1506494 h 6858000"/>
              <a:gd name="connsiteX592" fmla="*/ 302168 w 7467600"/>
              <a:gd name="connsiteY592" fmla="*/ 1274495 h 6858000"/>
              <a:gd name="connsiteX593" fmla="*/ 291466 w 7467600"/>
              <a:gd name="connsiteY593" fmla="*/ 1250369 h 6858000"/>
              <a:gd name="connsiteX594" fmla="*/ 678222 w 7467600"/>
              <a:gd name="connsiteY594" fmla="*/ 1248670 h 6858000"/>
              <a:gd name="connsiteX595" fmla="*/ 775536 w 7467600"/>
              <a:gd name="connsiteY595" fmla="*/ 1388015 h 6858000"/>
              <a:gd name="connsiteX596" fmla="*/ 894529 w 7467600"/>
              <a:gd name="connsiteY596" fmla="*/ 1567739 h 6858000"/>
              <a:gd name="connsiteX597" fmla="*/ 948000 w 7467600"/>
              <a:gd name="connsiteY597" fmla="*/ 1663088 h 6858000"/>
              <a:gd name="connsiteX598" fmla="*/ 1006812 w 7467600"/>
              <a:gd name="connsiteY598" fmla="*/ 1767683 h 6858000"/>
              <a:gd name="connsiteX599" fmla="*/ 1149133 w 7467600"/>
              <a:gd name="connsiteY599" fmla="*/ 1971513 h 6858000"/>
              <a:gd name="connsiteX600" fmla="*/ 1333952 w 7467600"/>
              <a:gd name="connsiteY600" fmla="*/ 2251620 h 6858000"/>
              <a:gd name="connsiteX601" fmla="*/ 1337329 w 7467600"/>
              <a:gd name="connsiteY601" fmla="*/ 2258350 h 6858000"/>
              <a:gd name="connsiteX602" fmla="*/ 1014726 w 7467600"/>
              <a:gd name="connsiteY602" fmla="*/ 1615556 h 6858000"/>
              <a:gd name="connsiteX603" fmla="*/ 678222 w 7467600"/>
              <a:gd name="connsiteY603" fmla="*/ 1248670 h 6858000"/>
              <a:gd name="connsiteX604" fmla="*/ 6691602 w 7467600"/>
              <a:gd name="connsiteY604" fmla="*/ 1140573 h 6858000"/>
              <a:gd name="connsiteX605" fmla="*/ 6571100 w 7467600"/>
              <a:gd name="connsiteY605" fmla="*/ 1183662 h 6858000"/>
              <a:gd name="connsiteX606" fmla="*/ 6241687 w 7467600"/>
              <a:gd name="connsiteY606" fmla="*/ 1257600 h 6858000"/>
              <a:gd name="connsiteX607" fmla="*/ 5693009 w 7467600"/>
              <a:gd name="connsiteY607" fmla="*/ 1478256 h 6858000"/>
              <a:gd name="connsiteX608" fmla="*/ 6548420 w 7467600"/>
              <a:gd name="connsiteY608" fmla="*/ 1214599 h 6858000"/>
              <a:gd name="connsiteX609" fmla="*/ 6605473 w 7467600"/>
              <a:gd name="connsiteY609" fmla="*/ 1184686 h 6858000"/>
              <a:gd name="connsiteX610" fmla="*/ 6691602 w 7467600"/>
              <a:gd name="connsiteY610" fmla="*/ 1140573 h 6858000"/>
              <a:gd name="connsiteX611" fmla="*/ 4002475 w 7467600"/>
              <a:gd name="connsiteY611" fmla="*/ 1037802 h 6858000"/>
              <a:gd name="connsiteX612" fmla="*/ 4000324 w 7467600"/>
              <a:gd name="connsiteY612" fmla="*/ 1039362 h 6858000"/>
              <a:gd name="connsiteX613" fmla="*/ 4002862 w 7467600"/>
              <a:gd name="connsiteY613" fmla="*/ 1042866 h 6858000"/>
              <a:gd name="connsiteX614" fmla="*/ 4002475 w 7467600"/>
              <a:gd name="connsiteY614" fmla="*/ 1037802 h 6858000"/>
              <a:gd name="connsiteX615" fmla="*/ 506322 w 7467600"/>
              <a:gd name="connsiteY615" fmla="*/ 1020997 h 6858000"/>
              <a:gd name="connsiteX616" fmla="*/ 533068 w 7467600"/>
              <a:gd name="connsiteY616" fmla="*/ 1029409 h 6858000"/>
              <a:gd name="connsiteX617" fmla="*/ 1232525 w 7467600"/>
              <a:gd name="connsiteY617" fmla="*/ 1804675 h 6858000"/>
              <a:gd name="connsiteX618" fmla="*/ 1388858 w 7467600"/>
              <a:gd name="connsiteY618" fmla="*/ 2368011 h 6858000"/>
              <a:gd name="connsiteX619" fmla="*/ 1384098 w 7467600"/>
              <a:gd name="connsiteY619" fmla="*/ 2378125 h 6858000"/>
              <a:gd name="connsiteX620" fmla="*/ 1425393 w 7467600"/>
              <a:gd name="connsiteY620" fmla="*/ 2589124 h 6858000"/>
              <a:gd name="connsiteX621" fmla="*/ 1424001 w 7467600"/>
              <a:gd name="connsiteY621" fmla="*/ 2597541 h 6858000"/>
              <a:gd name="connsiteX622" fmla="*/ 2152729 w 7467600"/>
              <a:gd name="connsiteY622" fmla="*/ 2864487 h 6858000"/>
              <a:gd name="connsiteX623" fmla="*/ 2020609 w 7467600"/>
              <a:gd name="connsiteY623" fmla="*/ 2539671 h 6858000"/>
              <a:gd name="connsiteX624" fmla="*/ 2018920 w 7467600"/>
              <a:gd name="connsiteY624" fmla="*/ 2536309 h 6858000"/>
              <a:gd name="connsiteX625" fmla="*/ 1342441 w 7467600"/>
              <a:gd name="connsiteY625" fmla="*/ 1173017 h 6858000"/>
              <a:gd name="connsiteX626" fmla="*/ 1367925 w 7467600"/>
              <a:gd name="connsiteY626" fmla="*/ 1135648 h 6858000"/>
              <a:gd name="connsiteX627" fmla="*/ 1771401 w 7467600"/>
              <a:gd name="connsiteY627" fmla="*/ 1806673 h 6858000"/>
              <a:gd name="connsiteX628" fmla="*/ 1972385 w 7467600"/>
              <a:gd name="connsiteY628" fmla="*/ 2198735 h 6858000"/>
              <a:gd name="connsiteX629" fmla="*/ 2040892 w 7467600"/>
              <a:gd name="connsiteY629" fmla="*/ 2405205 h 6858000"/>
              <a:gd name="connsiteX630" fmla="*/ 2131689 w 7467600"/>
              <a:gd name="connsiteY630" fmla="*/ 1936926 h 6858000"/>
              <a:gd name="connsiteX631" fmla="*/ 2454820 w 7467600"/>
              <a:gd name="connsiteY631" fmla="*/ 1248808 h 6858000"/>
              <a:gd name="connsiteX632" fmla="*/ 2492512 w 7467600"/>
              <a:gd name="connsiteY632" fmla="*/ 1302920 h 6858000"/>
              <a:gd name="connsiteX633" fmla="*/ 2081216 w 7467600"/>
              <a:gd name="connsiteY633" fmla="*/ 2527513 h 6858000"/>
              <a:gd name="connsiteX634" fmla="*/ 2081211 w 7467600"/>
              <a:gd name="connsiteY634" fmla="*/ 2528916 h 6858000"/>
              <a:gd name="connsiteX635" fmla="*/ 2199067 w 7467600"/>
              <a:gd name="connsiteY635" fmla="*/ 2884061 h 6858000"/>
              <a:gd name="connsiteX636" fmla="*/ 3192586 w 7467600"/>
              <a:gd name="connsiteY636" fmla="*/ 3411496 h 6858000"/>
              <a:gd name="connsiteX637" fmla="*/ 3182620 w 7467600"/>
              <a:gd name="connsiteY637" fmla="*/ 3483279 h 6858000"/>
              <a:gd name="connsiteX638" fmla="*/ 2435119 w 7467600"/>
              <a:gd name="connsiteY638" fmla="*/ 3080173 h 6858000"/>
              <a:gd name="connsiteX639" fmla="*/ 2410152 w 7467600"/>
              <a:gd name="connsiteY639" fmla="*/ 3063751 h 6858000"/>
              <a:gd name="connsiteX640" fmla="*/ 2408099 w 7467600"/>
              <a:gd name="connsiteY640" fmla="*/ 3064403 h 6858000"/>
              <a:gd name="connsiteX641" fmla="*/ 2407218 w 7467600"/>
              <a:gd name="connsiteY641" fmla="*/ 3070324 h 6858000"/>
              <a:gd name="connsiteX642" fmla="*/ 2380138 w 7467600"/>
              <a:gd name="connsiteY642" fmla="*/ 3099341 h 6858000"/>
              <a:gd name="connsiteX643" fmla="*/ 1765923 w 7467600"/>
              <a:gd name="connsiteY643" fmla="*/ 3581043 h 6858000"/>
              <a:gd name="connsiteX644" fmla="*/ 1702258 w 7467600"/>
              <a:gd name="connsiteY644" fmla="*/ 3612286 h 6858000"/>
              <a:gd name="connsiteX645" fmla="*/ 1538370 w 7467600"/>
              <a:gd name="connsiteY645" fmla="*/ 3811804 h 6858000"/>
              <a:gd name="connsiteX646" fmla="*/ 542867 w 7467600"/>
              <a:gd name="connsiteY646" fmla="*/ 4944092 h 6858000"/>
              <a:gd name="connsiteX647" fmla="*/ 515800 w 7467600"/>
              <a:gd name="connsiteY647" fmla="*/ 4862180 h 6858000"/>
              <a:gd name="connsiteX648" fmla="*/ 909145 w 7467600"/>
              <a:gd name="connsiteY648" fmla="*/ 4199225 h 6858000"/>
              <a:gd name="connsiteX649" fmla="*/ 1214067 w 7467600"/>
              <a:gd name="connsiteY649" fmla="*/ 3908561 h 6858000"/>
              <a:gd name="connsiteX650" fmla="*/ 640967 w 7467600"/>
              <a:gd name="connsiteY650" fmla="*/ 4105601 h 6858000"/>
              <a:gd name="connsiteX651" fmla="*/ 112563 w 7467600"/>
              <a:gd name="connsiteY651" fmla="*/ 4396952 h 6858000"/>
              <a:gd name="connsiteX652" fmla="*/ 0 w 7467600"/>
              <a:gd name="connsiteY652" fmla="*/ 4466006 h 6858000"/>
              <a:gd name="connsiteX653" fmla="*/ 0 w 7467600"/>
              <a:gd name="connsiteY653" fmla="*/ 4233763 h 6858000"/>
              <a:gd name="connsiteX654" fmla="*/ 36881 w 7467600"/>
              <a:gd name="connsiteY654" fmla="*/ 4200118 h 6858000"/>
              <a:gd name="connsiteX655" fmla="*/ 910534 w 7467600"/>
              <a:gd name="connsiteY655" fmla="*/ 3629753 h 6858000"/>
              <a:gd name="connsiteX656" fmla="*/ 1578717 w 7467600"/>
              <a:gd name="connsiteY656" fmla="*/ 3575982 h 6858000"/>
              <a:gd name="connsiteX657" fmla="*/ 2338780 w 7467600"/>
              <a:gd name="connsiteY657" fmla="*/ 3033725 h 6858000"/>
              <a:gd name="connsiteX658" fmla="*/ 1807991 w 7467600"/>
              <a:gd name="connsiteY658" fmla="*/ 2807184 h 6858000"/>
              <a:gd name="connsiteX659" fmla="*/ 1416358 w 7467600"/>
              <a:gd name="connsiteY659" fmla="*/ 3112571 h 6858000"/>
              <a:gd name="connsiteX660" fmla="*/ 939066 w 7467600"/>
              <a:gd name="connsiteY660" fmla="*/ 3378798 h 6858000"/>
              <a:gd name="connsiteX661" fmla="*/ 115099 w 7467600"/>
              <a:gd name="connsiteY661" fmla="*/ 3607650 h 6858000"/>
              <a:gd name="connsiteX662" fmla="*/ 97284 w 7467600"/>
              <a:gd name="connsiteY662" fmla="*/ 3520393 h 6858000"/>
              <a:gd name="connsiteX663" fmla="*/ 922050 w 7467600"/>
              <a:gd name="connsiteY663" fmla="*/ 3074867 h 6858000"/>
              <a:gd name="connsiteX664" fmla="*/ 1405265 w 7467600"/>
              <a:gd name="connsiteY664" fmla="*/ 3016319 h 6858000"/>
              <a:gd name="connsiteX665" fmla="*/ 1407512 w 7467600"/>
              <a:gd name="connsiteY665" fmla="*/ 3018001 h 6858000"/>
              <a:gd name="connsiteX666" fmla="*/ 1726266 w 7467600"/>
              <a:gd name="connsiteY666" fmla="*/ 2777274 h 6858000"/>
              <a:gd name="connsiteX667" fmla="*/ 625390 w 7467600"/>
              <a:gd name="connsiteY667" fmla="*/ 2514541 h 6858000"/>
              <a:gd name="connsiteX668" fmla="*/ 619799 w 7467600"/>
              <a:gd name="connsiteY668" fmla="*/ 2527180 h 6858000"/>
              <a:gd name="connsiteX669" fmla="*/ 310030 w 7467600"/>
              <a:gd name="connsiteY669" fmla="*/ 2771818 h 6858000"/>
              <a:gd name="connsiteX670" fmla="*/ 173877 w 7467600"/>
              <a:gd name="connsiteY670" fmla="*/ 2937056 h 6858000"/>
              <a:gd name="connsiteX671" fmla="*/ 77889 w 7467600"/>
              <a:gd name="connsiteY671" fmla="*/ 3138440 h 6858000"/>
              <a:gd name="connsiteX672" fmla="*/ 0 w 7467600"/>
              <a:gd name="connsiteY672" fmla="*/ 3271395 h 6858000"/>
              <a:gd name="connsiteX673" fmla="*/ 0 w 7467600"/>
              <a:gd name="connsiteY673" fmla="*/ 3153002 h 6858000"/>
              <a:gd name="connsiteX674" fmla="*/ 2386 w 7467600"/>
              <a:gd name="connsiteY674" fmla="*/ 3149203 h 6858000"/>
              <a:gd name="connsiteX675" fmla="*/ 89753 w 7467600"/>
              <a:gd name="connsiteY675" fmla="*/ 2987702 h 6858000"/>
              <a:gd name="connsiteX676" fmla="*/ 76869 w 7467600"/>
              <a:gd name="connsiteY676" fmla="*/ 3005404 h 6858000"/>
              <a:gd name="connsiteX677" fmla="*/ 32049 w 7467600"/>
              <a:gd name="connsiteY677" fmla="*/ 3065814 h 6858000"/>
              <a:gd name="connsiteX678" fmla="*/ 0 w 7467600"/>
              <a:gd name="connsiteY678" fmla="*/ 3108744 h 6858000"/>
              <a:gd name="connsiteX679" fmla="*/ 0 w 7467600"/>
              <a:gd name="connsiteY679" fmla="*/ 3058059 h 6858000"/>
              <a:gd name="connsiteX680" fmla="*/ 7610 w 7467600"/>
              <a:gd name="connsiteY680" fmla="*/ 3047889 h 6858000"/>
              <a:gd name="connsiteX681" fmla="*/ 52419 w 7467600"/>
              <a:gd name="connsiteY681" fmla="*/ 2987479 h 6858000"/>
              <a:gd name="connsiteX682" fmla="*/ 59142 w 7467600"/>
              <a:gd name="connsiteY682" fmla="*/ 2978488 h 6858000"/>
              <a:gd name="connsiteX683" fmla="*/ 0 w 7467600"/>
              <a:gd name="connsiteY683" fmla="*/ 3015334 h 6858000"/>
              <a:gd name="connsiteX684" fmla="*/ 0 w 7467600"/>
              <a:gd name="connsiteY684" fmla="*/ 2914286 h 6858000"/>
              <a:gd name="connsiteX685" fmla="*/ 36383 w 7467600"/>
              <a:gd name="connsiteY685" fmla="*/ 2901128 h 6858000"/>
              <a:gd name="connsiteX686" fmla="*/ 156329 w 7467600"/>
              <a:gd name="connsiteY686" fmla="*/ 2840533 h 6858000"/>
              <a:gd name="connsiteX687" fmla="*/ 358355 w 7467600"/>
              <a:gd name="connsiteY687" fmla="*/ 2620471 h 6858000"/>
              <a:gd name="connsiteX688" fmla="*/ 510577 w 7467600"/>
              <a:gd name="connsiteY688" fmla="*/ 2501244 h 6858000"/>
              <a:gd name="connsiteX689" fmla="*/ 211967 w 7467600"/>
              <a:gd name="connsiteY689" fmla="*/ 2479171 h 6858000"/>
              <a:gd name="connsiteX690" fmla="*/ 0 w 7467600"/>
              <a:gd name="connsiteY690" fmla="*/ 2476398 h 6858000"/>
              <a:gd name="connsiteX691" fmla="*/ 0 w 7467600"/>
              <a:gd name="connsiteY691" fmla="*/ 2389189 h 6858000"/>
              <a:gd name="connsiteX692" fmla="*/ 103062 w 7467600"/>
              <a:gd name="connsiteY692" fmla="*/ 2389518 h 6858000"/>
              <a:gd name="connsiteX693" fmla="*/ 510734 w 7467600"/>
              <a:gd name="connsiteY693" fmla="*/ 2416201 h 6858000"/>
              <a:gd name="connsiteX694" fmla="*/ 279257 w 7467600"/>
              <a:gd name="connsiteY694" fmla="*/ 2092102 h 6858000"/>
              <a:gd name="connsiteX695" fmla="*/ 65265 w 7467600"/>
              <a:gd name="connsiteY695" fmla="*/ 2006049 h 6858000"/>
              <a:gd name="connsiteX696" fmla="*/ 0 w 7467600"/>
              <a:gd name="connsiteY696" fmla="*/ 1982532 h 6858000"/>
              <a:gd name="connsiteX697" fmla="*/ 0 w 7467600"/>
              <a:gd name="connsiteY697" fmla="*/ 1912789 h 6858000"/>
              <a:gd name="connsiteX698" fmla="*/ 97460 w 7467600"/>
              <a:gd name="connsiteY698" fmla="*/ 1953725 h 6858000"/>
              <a:gd name="connsiteX699" fmla="*/ 221272 w 7467600"/>
              <a:gd name="connsiteY699" fmla="*/ 1980766 h 6858000"/>
              <a:gd name="connsiteX700" fmla="*/ 116765 w 7467600"/>
              <a:gd name="connsiteY700" fmla="*/ 1911033 h 6858000"/>
              <a:gd name="connsiteX701" fmla="*/ 16405 w 7467600"/>
              <a:gd name="connsiteY701" fmla="*/ 1803412 h 6858000"/>
              <a:gd name="connsiteX702" fmla="*/ 0 w 7467600"/>
              <a:gd name="connsiteY702" fmla="*/ 1784777 h 6858000"/>
              <a:gd name="connsiteX703" fmla="*/ 0 w 7467600"/>
              <a:gd name="connsiteY703" fmla="*/ 1740082 h 6858000"/>
              <a:gd name="connsiteX704" fmla="*/ 39394 w 7467600"/>
              <a:gd name="connsiteY704" fmla="*/ 1784856 h 6858000"/>
              <a:gd name="connsiteX705" fmla="*/ 135813 w 7467600"/>
              <a:gd name="connsiteY705" fmla="*/ 1888838 h 6858000"/>
              <a:gd name="connsiteX706" fmla="*/ 242575 w 7467600"/>
              <a:gd name="connsiteY706" fmla="*/ 1958841 h 6858000"/>
              <a:gd name="connsiteX707" fmla="*/ 82197 w 7467600"/>
              <a:gd name="connsiteY707" fmla="*/ 1754826 h 6858000"/>
              <a:gd name="connsiteX708" fmla="*/ 0 w 7467600"/>
              <a:gd name="connsiteY708" fmla="*/ 1679650 h 6858000"/>
              <a:gd name="connsiteX709" fmla="*/ 0 w 7467600"/>
              <a:gd name="connsiteY709" fmla="*/ 1602463 h 6858000"/>
              <a:gd name="connsiteX710" fmla="*/ 84689 w 7467600"/>
              <a:gd name="connsiteY710" fmla="*/ 1677442 h 6858000"/>
              <a:gd name="connsiteX711" fmla="*/ 298437 w 7467600"/>
              <a:gd name="connsiteY711" fmla="*/ 1968019 h 6858000"/>
              <a:gd name="connsiteX712" fmla="*/ 227269 w 7467600"/>
              <a:gd name="connsiteY712" fmla="*/ 1114064 h 6858000"/>
              <a:gd name="connsiteX713" fmla="*/ 248003 w 7467600"/>
              <a:gd name="connsiteY713" fmla="*/ 1089613 h 6858000"/>
              <a:gd name="connsiteX714" fmla="*/ 427020 w 7467600"/>
              <a:gd name="connsiteY714" fmla="*/ 1619803 h 6858000"/>
              <a:gd name="connsiteX715" fmla="*/ 340345 w 7467600"/>
              <a:gd name="connsiteY715" fmla="*/ 2027739 h 6858000"/>
              <a:gd name="connsiteX716" fmla="*/ 360865 w 7467600"/>
              <a:gd name="connsiteY716" fmla="*/ 2044827 h 6858000"/>
              <a:gd name="connsiteX717" fmla="*/ 560414 w 7467600"/>
              <a:gd name="connsiteY717" fmla="*/ 2421457 h 6858000"/>
              <a:gd name="connsiteX718" fmla="*/ 1359703 w 7467600"/>
              <a:gd name="connsiteY718" fmla="*/ 2578554 h 6858000"/>
              <a:gd name="connsiteX719" fmla="*/ 1359422 w 7467600"/>
              <a:gd name="connsiteY719" fmla="*/ 2577994 h 6858000"/>
              <a:gd name="connsiteX720" fmla="*/ 828701 w 7467600"/>
              <a:gd name="connsiteY720" fmla="*/ 1839520 h 6858000"/>
              <a:gd name="connsiteX721" fmla="*/ 494427 w 7467600"/>
              <a:gd name="connsiteY721" fmla="*/ 1092333 h 6858000"/>
              <a:gd name="connsiteX722" fmla="*/ 506322 w 7467600"/>
              <a:gd name="connsiteY722" fmla="*/ 1020997 h 6858000"/>
              <a:gd name="connsiteX723" fmla="*/ 4570198 w 7467600"/>
              <a:gd name="connsiteY723" fmla="*/ 978081 h 6858000"/>
              <a:gd name="connsiteX724" fmla="*/ 4523691 w 7467600"/>
              <a:gd name="connsiteY724" fmla="*/ 1127776 h 6858000"/>
              <a:gd name="connsiteX725" fmla="*/ 4509875 w 7467600"/>
              <a:gd name="connsiteY725" fmla="*/ 1167552 h 6858000"/>
              <a:gd name="connsiteX726" fmla="*/ 4478168 w 7467600"/>
              <a:gd name="connsiteY726" fmla="*/ 1260735 h 6858000"/>
              <a:gd name="connsiteX727" fmla="*/ 4409309 w 7467600"/>
              <a:gd name="connsiteY727" fmla="*/ 1666996 h 6858000"/>
              <a:gd name="connsiteX728" fmla="*/ 4370031 w 7467600"/>
              <a:gd name="connsiteY728" fmla="*/ 1955666 h 6858000"/>
              <a:gd name="connsiteX729" fmla="*/ 4570198 w 7467600"/>
              <a:gd name="connsiteY729" fmla="*/ 978081 h 6858000"/>
              <a:gd name="connsiteX730" fmla="*/ 4557898 w 7467600"/>
              <a:gd name="connsiteY730" fmla="*/ 900011 h 6858000"/>
              <a:gd name="connsiteX731" fmla="*/ 4344840 w 7467600"/>
              <a:gd name="connsiteY731" fmla="*/ 1922038 h 6858000"/>
              <a:gd name="connsiteX732" fmla="*/ 4378710 w 7467600"/>
              <a:gd name="connsiteY732" fmla="*/ 1665516 h 6858000"/>
              <a:gd name="connsiteX733" fmla="*/ 4448798 w 7467600"/>
              <a:gd name="connsiteY733" fmla="*/ 1253024 h 6858000"/>
              <a:gd name="connsiteX734" fmla="*/ 4480315 w 7467600"/>
              <a:gd name="connsiteY734" fmla="*/ 1158454 h 6858000"/>
              <a:gd name="connsiteX735" fmla="*/ 4494133 w 7467600"/>
              <a:gd name="connsiteY735" fmla="*/ 1118676 h 6858000"/>
              <a:gd name="connsiteX736" fmla="*/ 4557898 w 7467600"/>
              <a:gd name="connsiteY736" fmla="*/ 900011 h 6858000"/>
              <a:gd name="connsiteX737" fmla="*/ 5870151 w 7467600"/>
              <a:gd name="connsiteY737" fmla="*/ 898890 h 6858000"/>
              <a:gd name="connsiteX738" fmla="*/ 5861335 w 7467600"/>
              <a:gd name="connsiteY738" fmla="*/ 899177 h 6858000"/>
              <a:gd name="connsiteX739" fmla="*/ 5843702 w 7467600"/>
              <a:gd name="connsiteY739" fmla="*/ 899748 h 6858000"/>
              <a:gd name="connsiteX740" fmla="*/ 5651107 w 7467600"/>
              <a:gd name="connsiteY740" fmla="*/ 920306 h 6858000"/>
              <a:gd name="connsiteX741" fmla="*/ 5459407 w 7467600"/>
              <a:gd name="connsiteY741" fmla="*/ 940975 h 6858000"/>
              <a:gd name="connsiteX742" fmla="*/ 5374846 w 7467600"/>
              <a:gd name="connsiteY742" fmla="*/ 941988 h 6858000"/>
              <a:gd name="connsiteX743" fmla="*/ 5256105 w 7467600"/>
              <a:gd name="connsiteY743" fmla="*/ 945632 h 6858000"/>
              <a:gd name="connsiteX744" fmla="*/ 5107071 w 7467600"/>
              <a:gd name="connsiteY744" fmla="*/ 969720 h 6858000"/>
              <a:gd name="connsiteX745" fmla="*/ 4998681 w 7467600"/>
              <a:gd name="connsiteY745" fmla="*/ 988771 h 6858000"/>
              <a:gd name="connsiteX746" fmla="*/ 5870151 w 7467600"/>
              <a:gd name="connsiteY746" fmla="*/ 898890 h 6858000"/>
              <a:gd name="connsiteX747" fmla="*/ 5504425 w 7467600"/>
              <a:gd name="connsiteY747" fmla="*/ 848067 h 6858000"/>
              <a:gd name="connsiteX748" fmla="*/ 4968849 w 7467600"/>
              <a:gd name="connsiteY748" fmla="*/ 962318 h 6858000"/>
              <a:gd name="connsiteX749" fmla="*/ 5104039 w 7467600"/>
              <a:gd name="connsiteY749" fmla="*/ 940634 h 6858000"/>
              <a:gd name="connsiteX750" fmla="*/ 5256311 w 7467600"/>
              <a:gd name="connsiteY750" fmla="*/ 916490 h 6858000"/>
              <a:gd name="connsiteX751" fmla="*/ 5377381 w 7467600"/>
              <a:gd name="connsiteY751" fmla="*/ 912671 h 6858000"/>
              <a:gd name="connsiteX752" fmla="*/ 5460148 w 7467600"/>
              <a:gd name="connsiteY752" fmla="*/ 911442 h 6858000"/>
              <a:gd name="connsiteX753" fmla="*/ 5648971 w 7467600"/>
              <a:gd name="connsiteY753" fmla="*/ 891331 h 6858000"/>
              <a:gd name="connsiteX754" fmla="*/ 5844807 w 7467600"/>
              <a:gd name="connsiteY754" fmla="*/ 870718 h 6858000"/>
              <a:gd name="connsiteX755" fmla="*/ 5862975 w 7467600"/>
              <a:gd name="connsiteY755" fmla="*/ 869756 h 6858000"/>
              <a:gd name="connsiteX756" fmla="*/ 5920887 w 7467600"/>
              <a:gd name="connsiteY756" fmla="*/ 865929 h 6858000"/>
              <a:gd name="connsiteX757" fmla="*/ 5504425 w 7467600"/>
              <a:gd name="connsiteY757" fmla="*/ 848067 h 6858000"/>
              <a:gd name="connsiteX758" fmla="*/ 3607114 w 7467600"/>
              <a:gd name="connsiteY758" fmla="*/ 467441 h 6858000"/>
              <a:gd name="connsiteX759" fmla="*/ 3296242 w 7467600"/>
              <a:gd name="connsiteY759" fmla="*/ 807991 h 6858000"/>
              <a:gd name="connsiteX760" fmla="*/ 3174674 w 7467600"/>
              <a:gd name="connsiteY760" fmla="*/ 919759 h 6858000"/>
              <a:gd name="connsiteX761" fmla="*/ 3042978 w 7467600"/>
              <a:gd name="connsiteY761" fmla="*/ 1054894 h 6858000"/>
              <a:gd name="connsiteX762" fmla="*/ 2968914 w 7467600"/>
              <a:gd name="connsiteY762" fmla="*/ 1133756 h 6858000"/>
              <a:gd name="connsiteX763" fmla="*/ 3103823 w 7467600"/>
              <a:gd name="connsiteY763" fmla="*/ 1026814 h 6858000"/>
              <a:gd name="connsiteX764" fmla="*/ 3607114 w 7467600"/>
              <a:gd name="connsiteY764" fmla="*/ 467441 h 6858000"/>
              <a:gd name="connsiteX765" fmla="*/ 3744487 w 7467600"/>
              <a:gd name="connsiteY765" fmla="*/ 383136 h 6858000"/>
              <a:gd name="connsiteX766" fmla="*/ 3970213 w 7467600"/>
              <a:gd name="connsiteY766" fmla="*/ 995559 h 6858000"/>
              <a:gd name="connsiteX767" fmla="*/ 3744487 w 7467600"/>
              <a:gd name="connsiteY767" fmla="*/ 383136 h 6858000"/>
              <a:gd name="connsiteX768" fmla="*/ 3624562 w 7467600"/>
              <a:gd name="connsiteY768" fmla="*/ 367041 h 6858000"/>
              <a:gd name="connsiteX769" fmla="*/ 3489712 w 7467600"/>
              <a:gd name="connsiteY769" fmla="*/ 485386 h 6858000"/>
              <a:gd name="connsiteX770" fmla="*/ 3182994 w 7467600"/>
              <a:gd name="connsiteY770" fmla="*/ 828265 h 6858000"/>
              <a:gd name="connsiteX771" fmla="*/ 2892114 w 7467600"/>
              <a:gd name="connsiteY771" fmla="*/ 1172635 h 6858000"/>
              <a:gd name="connsiteX772" fmla="*/ 3021459 w 7467600"/>
              <a:gd name="connsiteY772" fmla="*/ 1035385 h 6858000"/>
              <a:gd name="connsiteX773" fmla="*/ 3153873 w 7467600"/>
              <a:gd name="connsiteY773" fmla="*/ 898971 h 6858000"/>
              <a:gd name="connsiteX774" fmla="*/ 3276511 w 7467600"/>
              <a:gd name="connsiteY774" fmla="*/ 786423 h 6858000"/>
              <a:gd name="connsiteX775" fmla="*/ 3584154 w 7467600"/>
              <a:gd name="connsiteY775" fmla="*/ 448218 h 6858000"/>
              <a:gd name="connsiteX776" fmla="*/ 3624562 w 7467600"/>
              <a:gd name="connsiteY776" fmla="*/ 367041 h 6858000"/>
              <a:gd name="connsiteX777" fmla="*/ 3766672 w 7467600"/>
              <a:gd name="connsiteY777" fmla="*/ 359429 h 6858000"/>
              <a:gd name="connsiteX778" fmla="*/ 3996338 w 7467600"/>
              <a:gd name="connsiteY778" fmla="*/ 968237 h 6858000"/>
              <a:gd name="connsiteX779" fmla="*/ 3766672 w 7467600"/>
              <a:gd name="connsiteY779" fmla="*/ 359429 h 6858000"/>
              <a:gd name="connsiteX780" fmla="*/ 5805386 w 7467600"/>
              <a:gd name="connsiteY780" fmla="*/ 239240 h 6858000"/>
              <a:gd name="connsiteX781" fmla="*/ 5736947 w 7467600"/>
              <a:gd name="connsiteY781" fmla="*/ 261367 h 6858000"/>
              <a:gd name="connsiteX782" fmla="*/ 5427012 w 7467600"/>
              <a:gd name="connsiteY782" fmla="*/ 311272 h 6858000"/>
              <a:gd name="connsiteX783" fmla="*/ 5147818 w 7467600"/>
              <a:gd name="connsiteY783" fmla="*/ 322112 h 6858000"/>
              <a:gd name="connsiteX784" fmla="*/ 5060854 w 7467600"/>
              <a:gd name="connsiteY784" fmla="*/ 311882 h 6858000"/>
              <a:gd name="connsiteX785" fmla="*/ 4945989 w 7467600"/>
              <a:gd name="connsiteY785" fmla="*/ 300516 h 6858000"/>
              <a:gd name="connsiteX786" fmla="*/ 5410479 w 7467600"/>
              <a:gd name="connsiteY786" fmla="*/ 348434 h 6858000"/>
              <a:gd name="connsiteX787" fmla="*/ 5805386 w 7467600"/>
              <a:gd name="connsiteY787" fmla="*/ 239240 h 6858000"/>
              <a:gd name="connsiteX788" fmla="*/ 5905192 w 7467600"/>
              <a:gd name="connsiteY788" fmla="*/ 163079 h 6858000"/>
              <a:gd name="connsiteX789" fmla="*/ 5865655 w 7467600"/>
              <a:gd name="connsiteY789" fmla="*/ 171901 h 6858000"/>
              <a:gd name="connsiteX790" fmla="*/ 5259740 w 7467600"/>
              <a:gd name="connsiteY790" fmla="*/ 257013 h 6858000"/>
              <a:gd name="connsiteX791" fmla="*/ 5208466 w 7467600"/>
              <a:gd name="connsiteY791" fmla="*/ 257550 h 6858000"/>
              <a:gd name="connsiteX792" fmla="*/ 4980204 w 7467600"/>
              <a:gd name="connsiteY792" fmla="*/ 271903 h 6858000"/>
              <a:gd name="connsiteX793" fmla="*/ 5068068 w 7467600"/>
              <a:gd name="connsiteY793" fmla="*/ 282244 h 6858000"/>
              <a:gd name="connsiteX794" fmla="*/ 5153231 w 7467600"/>
              <a:gd name="connsiteY794" fmla="*/ 292240 h 6858000"/>
              <a:gd name="connsiteX795" fmla="*/ 5426491 w 7467600"/>
              <a:gd name="connsiteY795" fmla="*/ 281128 h 6858000"/>
              <a:gd name="connsiteX796" fmla="*/ 5731212 w 7467600"/>
              <a:gd name="connsiteY796" fmla="*/ 231951 h 6858000"/>
              <a:gd name="connsiteX797" fmla="*/ 5905192 w 7467600"/>
              <a:gd name="connsiteY797" fmla="*/ 163079 h 6858000"/>
              <a:gd name="connsiteX798" fmla="*/ 5944437 w 7467600"/>
              <a:gd name="connsiteY798" fmla="*/ 113829 h 6858000"/>
              <a:gd name="connsiteX799" fmla="*/ 5825032 w 7467600"/>
              <a:gd name="connsiteY799" fmla="*/ 146405 h 6858000"/>
              <a:gd name="connsiteX800" fmla="*/ 4955599 w 7467600"/>
              <a:gd name="connsiteY800" fmla="*/ 247008 h 6858000"/>
              <a:gd name="connsiteX801" fmla="*/ 5210104 w 7467600"/>
              <a:gd name="connsiteY801" fmla="*/ 228123 h 6858000"/>
              <a:gd name="connsiteX802" fmla="*/ 5261015 w 7467600"/>
              <a:gd name="connsiteY802" fmla="*/ 227087 h 6858000"/>
              <a:gd name="connsiteX803" fmla="*/ 5861181 w 7467600"/>
              <a:gd name="connsiteY803" fmla="*/ 143093 h 6858000"/>
              <a:gd name="connsiteX804" fmla="*/ 5961252 w 7467600"/>
              <a:gd name="connsiteY804" fmla="*/ 114820 h 6858000"/>
              <a:gd name="connsiteX805" fmla="*/ 5944437 w 7467600"/>
              <a:gd name="connsiteY805" fmla="*/ 113829 h 6858000"/>
              <a:gd name="connsiteX806" fmla="*/ 3882765 w 7467600"/>
              <a:gd name="connsiteY806" fmla="*/ 0 h 6858000"/>
              <a:gd name="connsiteX807" fmla="*/ 3995099 w 7467600"/>
              <a:gd name="connsiteY807" fmla="*/ 0 h 6858000"/>
              <a:gd name="connsiteX808" fmla="*/ 4163818 w 7467600"/>
              <a:gd name="connsiteY808" fmla="*/ 234104 h 6858000"/>
              <a:gd name="connsiteX809" fmla="*/ 4172099 w 7467600"/>
              <a:gd name="connsiteY809" fmla="*/ 234207 h 6858000"/>
              <a:gd name="connsiteX810" fmla="*/ 4784282 w 7467600"/>
              <a:gd name="connsiteY810" fmla="*/ 276561 h 6858000"/>
              <a:gd name="connsiteX811" fmla="*/ 4801687 w 7467600"/>
              <a:gd name="connsiteY811" fmla="*/ 267764 h 6858000"/>
              <a:gd name="connsiteX812" fmla="*/ 6082788 w 7467600"/>
              <a:gd name="connsiteY812" fmla="*/ 64119 h 6858000"/>
              <a:gd name="connsiteX813" fmla="*/ 6099442 w 7467600"/>
              <a:gd name="connsiteY813" fmla="*/ 82568 h 6858000"/>
              <a:gd name="connsiteX814" fmla="*/ 4804137 w 7467600"/>
              <a:gd name="connsiteY814" fmla="*/ 320931 h 6858000"/>
              <a:gd name="connsiteX815" fmla="*/ 4227047 w 7467600"/>
              <a:gd name="connsiteY815" fmla="*/ 313415 h 6858000"/>
              <a:gd name="connsiteX816" fmla="*/ 4346041 w 7467600"/>
              <a:gd name="connsiteY816" fmla="*/ 456086 h 6858000"/>
              <a:gd name="connsiteX817" fmla="*/ 4870967 w 7467600"/>
              <a:gd name="connsiteY817" fmla="*/ 963061 h 6858000"/>
              <a:gd name="connsiteX818" fmla="*/ 4889647 w 7467600"/>
              <a:gd name="connsiteY818" fmla="*/ 957147 h 6858000"/>
              <a:gd name="connsiteX819" fmla="*/ 5422504 w 7467600"/>
              <a:gd name="connsiteY819" fmla="*/ 805191 h 6858000"/>
              <a:gd name="connsiteX820" fmla="*/ 6087656 w 7467600"/>
              <a:gd name="connsiteY820" fmla="*/ 826703 h 6858000"/>
              <a:gd name="connsiteX821" fmla="*/ 6058717 w 7467600"/>
              <a:gd name="connsiteY821" fmla="*/ 865992 h 6858000"/>
              <a:gd name="connsiteX822" fmla="*/ 4974153 w 7467600"/>
              <a:gd name="connsiteY822" fmla="*/ 1045456 h 6858000"/>
              <a:gd name="connsiteX823" fmla="*/ 5627835 w 7467600"/>
              <a:gd name="connsiteY823" fmla="*/ 1472077 h 6858000"/>
              <a:gd name="connsiteX824" fmla="*/ 5629817 w 7467600"/>
              <a:gd name="connsiteY824" fmla="*/ 1471412 h 6858000"/>
              <a:gd name="connsiteX825" fmla="*/ 5634124 w 7467600"/>
              <a:gd name="connsiteY825" fmla="*/ 1470572 h 6858000"/>
              <a:gd name="connsiteX826" fmla="*/ 5755832 w 7467600"/>
              <a:gd name="connsiteY826" fmla="*/ 1383886 h 6858000"/>
              <a:gd name="connsiteX827" fmla="*/ 6014186 w 7467600"/>
              <a:gd name="connsiteY827" fmla="*/ 1279799 h 6858000"/>
              <a:gd name="connsiteX828" fmla="*/ 6901619 w 7467600"/>
              <a:gd name="connsiteY828" fmla="*/ 1047874 h 6858000"/>
              <a:gd name="connsiteX829" fmla="*/ 6931566 w 7467600"/>
              <a:gd name="connsiteY829" fmla="*/ 1062034 h 6858000"/>
              <a:gd name="connsiteX830" fmla="*/ 5790982 w 7467600"/>
              <a:gd name="connsiteY830" fmla="*/ 1561380 h 6858000"/>
              <a:gd name="connsiteX831" fmla="*/ 6188971 w 7467600"/>
              <a:gd name="connsiteY831" fmla="*/ 1755168 h 6858000"/>
              <a:gd name="connsiteX832" fmla="*/ 6202446 w 7467600"/>
              <a:gd name="connsiteY832" fmla="*/ 1752268 h 6858000"/>
              <a:gd name="connsiteX833" fmla="*/ 7179560 w 7467600"/>
              <a:gd name="connsiteY833" fmla="*/ 1467551 h 6858000"/>
              <a:gd name="connsiteX834" fmla="*/ 7158730 w 7467600"/>
              <a:gd name="connsiteY834" fmla="*/ 1507835 h 6858000"/>
              <a:gd name="connsiteX835" fmla="*/ 6326959 w 7467600"/>
              <a:gd name="connsiteY835" fmla="*/ 1817686 h 6858000"/>
              <a:gd name="connsiteX836" fmla="*/ 6537433 w 7467600"/>
              <a:gd name="connsiteY836" fmla="*/ 1907790 h 6858000"/>
              <a:gd name="connsiteX837" fmla="*/ 6550221 w 7467600"/>
              <a:gd name="connsiteY837" fmla="*/ 1910729 h 6858000"/>
              <a:gd name="connsiteX838" fmla="*/ 6964438 w 7467600"/>
              <a:gd name="connsiteY838" fmla="*/ 2209505 h 6858000"/>
              <a:gd name="connsiteX839" fmla="*/ 7367862 w 7467600"/>
              <a:gd name="connsiteY839" fmla="*/ 2806833 h 6858000"/>
              <a:gd name="connsiteX840" fmla="*/ 7364329 w 7467600"/>
              <a:gd name="connsiteY840" fmla="*/ 2826907 h 6858000"/>
              <a:gd name="connsiteX841" fmla="*/ 7290545 w 7467600"/>
              <a:gd name="connsiteY841" fmla="*/ 2850663 h 6858000"/>
              <a:gd name="connsiteX842" fmla="*/ 6472036 w 7467600"/>
              <a:gd name="connsiteY842" fmla="*/ 1959003 h 6858000"/>
              <a:gd name="connsiteX843" fmla="*/ 5792897 w 7467600"/>
              <a:gd name="connsiteY843" fmla="*/ 1647747 h 6858000"/>
              <a:gd name="connsiteX844" fmla="*/ 5842751 w 7467600"/>
              <a:gd name="connsiteY844" fmla="*/ 1816112 h 6858000"/>
              <a:gd name="connsiteX845" fmla="*/ 5847424 w 7467600"/>
              <a:gd name="connsiteY845" fmla="*/ 1815776 h 6858000"/>
              <a:gd name="connsiteX846" fmla="*/ 6399821 w 7467600"/>
              <a:gd name="connsiteY846" fmla="*/ 2344799 h 6858000"/>
              <a:gd name="connsiteX847" fmla="*/ 6323232 w 7467600"/>
              <a:gd name="connsiteY847" fmla="*/ 2389634 h 6858000"/>
              <a:gd name="connsiteX848" fmla="*/ 5942958 w 7467600"/>
              <a:gd name="connsiteY848" fmla="*/ 2077708 h 6858000"/>
              <a:gd name="connsiteX849" fmla="*/ 5921559 w 7467600"/>
              <a:gd name="connsiteY849" fmla="*/ 2378596 h 6858000"/>
              <a:gd name="connsiteX850" fmla="*/ 5817651 w 7467600"/>
              <a:gd name="connsiteY850" fmla="*/ 3023919 h 6858000"/>
              <a:gd name="connsiteX851" fmla="*/ 5729634 w 7467600"/>
              <a:gd name="connsiteY851" fmla="*/ 3051849 h 6858000"/>
              <a:gd name="connsiteX852" fmla="*/ 5611018 w 7467600"/>
              <a:gd name="connsiteY852" fmla="*/ 2316769 h 6858000"/>
              <a:gd name="connsiteX853" fmla="*/ 5687608 w 7467600"/>
              <a:gd name="connsiteY853" fmla="*/ 2039972 h 6858000"/>
              <a:gd name="connsiteX854" fmla="*/ 5657554 w 7467600"/>
              <a:gd name="connsiteY854" fmla="*/ 1576445 h 6858000"/>
              <a:gd name="connsiteX855" fmla="*/ 5150475 w 7467600"/>
              <a:gd name="connsiteY855" fmla="*/ 1274012 h 6858000"/>
              <a:gd name="connsiteX856" fmla="*/ 5349142 w 7467600"/>
              <a:gd name="connsiteY856" fmla="*/ 2204405 h 6858000"/>
              <a:gd name="connsiteX857" fmla="*/ 5262214 w 7467600"/>
              <a:gd name="connsiteY857" fmla="*/ 2233836 h 6858000"/>
              <a:gd name="connsiteX858" fmla="*/ 4981539 w 7467600"/>
              <a:gd name="connsiteY858" fmla="*/ 1542201 h 6858000"/>
              <a:gd name="connsiteX859" fmla="*/ 4958461 w 7467600"/>
              <a:gd name="connsiteY859" fmla="*/ 1136957 h 6858000"/>
              <a:gd name="connsiteX860" fmla="*/ 4655015 w 7467600"/>
              <a:gd name="connsiteY860" fmla="*/ 891426 h 6858000"/>
              <a:gd name="connsiteX861" fmla="*/ 4348002 w 7467600"/>
              <a:gd name="connsiteY861" fmla="*/ 2205895 h 6858000"/>
              <a:gd name="connsiteX862" fmla="*/ 4262250 w 7467600"/>
              <a:gd name="connsiteY862" fmla="*/ 2219972 h 6858000"/>
              <a:gd name="connsiteX863" fmla="*/ 4550611 w 7467600"/>
              <a:gd name="connsiteY863" fmla="*/ 817540 h 6858000"/>
              <a:gd name="connsiteX864" fmla="*/ 4564418 w 7467600"/>
              <a:gd name="connsiteY864" fmla="*/ 808293 h 6858000"/>
              <a:gd name="connsiteX865" fmla="*/ 4266388 w 7467600"/>
              <a:gd name="connsiteY865" fmla="*/ 500083 h 6858000"/>
              <a:gd name="connsiteX866" fmla="*/ 4032842 w 7467600"/>
              <a:gd name="connsiteY866" fmla="*/ 211809 h 6858000"/>
              <a:gd name="connsiteX867" fmla="*/ 3882765 w 7467600"/>
              <a:gd name="connsiteY867" fmla="*/ 0 h 6858000"/>
              <a:gd name="connsiteX868" fmla="*/ 3721337 w 7467600"/>
              <a:gd name="connsiteY868" fmla="*/ 0 h 6858000"/>
              <a:gd name="connsiteX869" fmla="*/ 3797544 w 7467600"/>
              <a:gd name="connsiteY869" fmla="*/ 0 h 6858000"/>
              <a:gd name="connsiteX870" fmla="*/ 3775734 w 7467600"/>
              <a:gd name="connsiteY870" fmla="*/ 95131 h 6858000"/>
              <a:gd name="connsiteX871" fmla="*/ 3724807 w 7467600"/>
              <a:gd name="connsiteY871" fmla="*/ 272257 h 6858000"/>
              <a:gd name="connsiteX872" fmla="*/ 3726844 w 7467600"/>
              <a:gd name="connsiteY872" fmla="*/ 282988 h 6858000"/>
              <a:gd name="connsiteX873" fmla="*/ 3742664 w 7467600"/>
              <a:gd name="connsiteY873" fmla="*/ 279918 h 6858000"/>
              <a:gd name="connsiteX874" fmla="*/ 4103910 w 7467600"/>
              <a:gd name="connsiteY874" fmla="*/ 1161917 h 6858000"/>
              <a:gd name="connsiteX875" fmla="*/ 4020269 w 7467600"/>
              <a:gd name="connsiteY875" fmla="*/ 1200406 h 6858000"/>
              <a:gd name="connsiteX876" fmla="*/ 3674882 w 7467600"/>
              <a:gd name="connsiteY876" fmla="*/ 488524 h 6858000"/>
              <a:gd name="connsiteX877" fmla="*/ 3132682 w 7467600"/>
              <a:gd name="connsiteY877" fmla="*/ 1072284 h 6858000"/>
              <a:gd name="connsiteX878" fmla="*/ 2716346 w 7467600"/>
              <a:gd name="connsiteY878" fmla="*/ 1276376 h 6858000"/>
              <a:gd name="connsiteX879" fmla="*/ 2716772 w 7467600"/>
              <a:gd name="connsiteY879" fmla="*/ 1255462 h 6858000"/>
              <a:gd name="connsiteX880" fmla="*/ 3471096 w 7467600"/>
              <a:gd name="connsiteY880" fmla="*/ 437072 h 6858000"/>
              <a:gd name="connsiteX881" fmla="*/ 3639057 w 7467600"/>
              <a:gd name="connsiteY881" fmla="*/ 286334 h 6858000"/>
              <a:gd name="connsiteX882" fmla="*/ 3640309 w 7467600"/>
              <a:gd name="connsiteY882" fmla="*/ 284664 h 6858000"/>
              <a:gd name="connsiteX883" fmla="*/ 3646022 w 7467600"/>
              <a:gd name="connsiteY883" fmla="*/ 276711 h 6858000"/>
              <a:gd name="connsiteX884" fmla="*/ 3707943 w 7467600"/>
              <a:gd name="connsiteY884" fmla="*/ 65958 h 6858000"/>
              <a:gd name="connsiteX885" fmla="*/ 3721337 w 7467600"/>
              <a:gd name="connsiteY885" fmla="*/ 0 h 6858000"/>
              <a:gd name="connsiteX886" fmla="*/ 2867960 w 7467600"/>
              <a:gd name="connsiteY886" fmla="*/ 0 h 6858000"/>
              <a:gd name="connsiteX887" fmla="*/ 2926351 w 7467600"/>
              <a:gd name="connsiteY887" fmla="*/ 0 h 6858000"/>
              <a:gd name="connsiteX888" fmla="*/ 2902823 w 7467600"/>
              <a:gd name="connsiteY888" fmla="*/ 262929 h 6858000"/>
              <a:gd name="connsiteX889" fmla="*/ 2940663 w 7467600"/>
              <a:gd name="connsiteY889" fmla="*/ 140884 h 6858000"/>
              <a:gd name="connsiteX890" fmla="*/ 2947039 w 7467600"/>
              <a:gd name="connsiteY890" fmla="*/ 122524 h 6858000"/>
              <a:gd name="connsiteX891" fmla="*/ 2984316 w 7467600"/>
              <a:gd name="connsiteY891" fmla="*/ 0 h 6858000"/>
              <a:gd name="connsiteX892" fmla="*/ 3016114 w 7467600"/>
              <a:gd name="connsiteY892" fmla="*/ 0 h 6858000"/>
              <a:gd name="connsiteX893" fmla="*/ 2979949 w 7467600"/>
              <a:gd name="connsiteY893" fmla="*/ 119274 h 6858000"/>
              <a:gd name="connsiteX894" fmla="*/ 3023879 w 7467600"/>
              <a:gd name="connsiteY894" fmla="*/ 0 h 6858000"/>
              <a:gd name="connsiteX895" fmla="*/ 3105400 w 7467600"/>
              <a:gd name="connsiteY895" fmla="*/ 0 h 6858000"/>
              <a:gd name="connsiteX896" fmla="*/ 3094669 w 7467600"/>
              <a:gd name="connsiteY896" fmla="*/ 30308 h 6858000"/>
              <a:gd name="connsiteX897" fmla="*/ 2901945 w 7467600"/>
              <a:gd name="connsiteY897" fmla="*/ 466538 h 6858000"/>
              <a:gd name="connsiteX898" fmla="*/ 2815209 w 7467600"/>
              <a:gd name="connsiteY898" fmla="*/ 497361 h 6858000"/>
              <a:gd name="connsiteX899" fmla="*/ 2844845 w 7467600"/>
              <a:gd name="connsiteY899" fmla="*/ 127638 h 6858000"/>
              <a:gd name="connsiteX900" fmla="*/ 2867960 w 7467600"/>
              <a:gd name="connsiteY900" fmla="*/ 0 h 6858000"/>
              <a:gd name="connsiteX901" fmla="*/ 1057230 w 7467600"/>
              <a:gd name="connsiteY901" fmla="*/ 0 h 6858000"/>
              <a:gd name="connsiteX902" fmla="*/ 1111003 w 7467600"/>
              <a:gd name="connsiteY902" fmla="*/ 0 h 6858000"/>
              <a:gd name="connsiteX903" fmla="*/ 1125553 w 7467600"/>
              <a:gd name="connsiteY903" fmla="*/ 52588 h 6858000"/>
              <a:gd name="connsiteX904" fmla="*/ 1304276 w 7467600"/>
              <a:gd name="connsiteY904" fmla="*/ 476275 h 6858000"/>
              <a:gd name="connsiteX905" fmla="*/ 1492066 w 7467600"/>
              <a:gd name="connsiteY905" fmla="*/ 886333 h 6858000"/>
              <a:gd name="connsiteX906" fmla="*/ 1423698 w 7467600"/>
              <a:gd name="connsiteY906" fmla="*/ 710817 h 6858000"/>
              <a:gd name="connsiteX907" fmla="*/ 1357609 w 7467600"/>
              <a:gd name="connsiteY907" fmla="*/ 532892 h 6858000"/>
              <a:gd name="connsiteX908" fmla="*/ 1309550 w 7467600"/>
              <a:gd name="connsiteY908" fmla="*/ 374031 h 6858000"/>
              <a:gd name="connsiteX909" fmla="*/ 1193673 w 7467600"/>
              <a:gd name="connsiteY909" fmla="*/ 49533 h 6858000"/>
              <a:gd name="connsiteX910" fmla="*/ 1164391 w 7467600"/>
              <a:gd name="connsiteY910" fmla="*/ 0 h 6858000"/>
              <a:gd name="connsiteX911" fmla="*/ 1200666 w 7467600"/>
              <a:gd name="connsiteY911" fmla="*/ 0 h 6858000"/>
              <a:gd name="connsiteX912" fmla="*/ 1223408 w 7467600"/>
              <a:gd name="connsiteY912" fmla="*/ 38996 h 6858000"/>
              <a:gd name="connsiteX913" fmla="*/ 1339635 w 7467600"/>
              <a:gd name="connsiteY913" fmla="*/ 365517 h 6858000"/>
              <a:gd name="connsiteX914" fmla="*/ 1387469 w 7467600"/>
              <a:gd name="connsiteY914" fmla="*/ 523079 h 6858000"/>
              <a:gd name="connsiteX915" fmla="*/ 1452685 w 7467600"/>
              <a:gd name="connsiteY915" fmla="*/ 699806 h 6858000"/>
              <a:gd name="connsiteX916" fmla="*/ 1492092 w 7467600"/>
              <a:gd name="connsiteY916" fmla="*/ 800424 h 6858000"/>
              <a:gd name="connsiteX917" fmla="*/ 1455302 w 7467600"/>
              <a:gd name="connsiteY917" fmla="*/ 632913 h 6858000"/>
              <a:gd name="connsiteX918" fmla="*/ 1222336 w 7467600"/>
              <a:gd name="connsiteY918" fmla="*/ 9480 h 6858000"/>
              <a:gd name="connsiteX919" fmla="*/ 1214634 w 7467600"/>
              <a:gd name="connsiteY919" fmla="*/ 0 h 6858000"/>
              <a:gd name="connsiteX920" fmla="*/ 1289827 w 7467600"/>
              <a:gd name="connsiteY920" fmla="*/ 0 h 6858000"/>
              <a:gd name="connsiteX921" fmla="*/ 1321076 w 7467600"/>
              <a:gd name="connsiteY921" fmla="*/ 59722 h 6858000"/>
              <a:gd name="connsiteX922" fmla="*/ 1512579 w 7467600"/>
              <a:gd name="connsiteY922" fmla="*/ 626441 h 6858000"/>
              <a:gd name="connsiteX923" fmla="*/ 1506076 w 7467600"/>
              <a:gd name="connsiteY923" fmla="*/ 1089289 h 6858000"/>
              <a:gd name="connsiteX924" fmla="*/ 1486346 w 7467600"/>
              <a:gd name="connsiteY924" fmla="*/ 1079919 h 6858000"/>
              <a:gd name="connsiteX925" fmla="*/ 1070511 w 7467600"/>
              <a:gd name="connsiteY925" fmla="*/ 48609 h 6858000"/>
              <a:gd name="connsiteX926" fmla="*/ 1057230 w 7467600"/>
              <a:gd name="connsiteY926" fmla="*/ 0 h 6858000"/>
              <a:gd name="connsiteX927" fmla="*/ 43151 w 7467600"/>
              <a:gd name="connsiteY927" fmla="*/ 0 h 6858000"/>
              <a:gd name="connsiteX928" fmla="*/ 95283 w 7467600"/>
              <a:gd name="connsiteY928" fmla="*/ 0 h 6858000"/>
              <a:gd name="connsiteX929" fmla="*/ 300708 w 7467600"/>
              <a:gd name="connsiteY929" fmla="*/ 154571 h 6858000"/>
              <a:gd name="connsiteX930" fmla="*/ 530414 w 7467600"/>
              <a:gd name="connsiteY930" fmla="*/ 354673 h 6858000"/>
              <a:gd name="connsiteX931" fmla="*/ 333785 w 7467600"/>
              <a:gd name="connsiteY931" fmla="*/ 161564 h 6858000"/>
              <a:gd name="connsiteX932" fmla="*/ 147005 w 7467600"/>
              <a:gd name="connsiteY932" fmla="*/ 0 h 6858000"/>
              <a:gd name="connsiteX933" fmla="*/ 272509 w 7467600"/>
              <a:gd name="connsiteY933" fmla="*/ 0 h 6858000"/>
              <a:gd name="connsiteX934" fmla="*/ 326276 w 7467600"/>
              <a:gd name="connsiteY934" fmla="*/ 45847 h 6858000"/>
              <a:gd name="connsiteX935" fmla="*/ 823759 w 7467600"/>
              <a:gd name="connsiteY935" fmla="*/ 574145 h 6858000"/>
              <a:gd name="connsiteX936" fmla="*/ 811254 w 7467600"/>
              <a:gd name="connsiteY936" fmla="*/ 665546 h 6858000"/>
              <a:gd name="connsiteX937" fmla="*/ 154042 w 7467600"/>
              <a:gd name="connsiteY937" fmla="*/ 261522 h 6858000"/>
              <a:gd name="connsiteX938" fmla="*/ 13550 w 7467600"/>
              <a:gd name="connsiteY938" fmla="*/ 158423 h 6858000"/>
              <a:gd name="connsiteX939" fmla="*/ 0 w 7467600"/>
              <a:gd name="connsiteY939" fmla="*/ 146618 h 6858000"/>
              <a:gd name="connsiteX940" fmla="*/ 0 w 7467600"/>
              <a:gd name="connsiteY940" fmla="*/ 59161 h 6858000"/>
              <a:gd name="connsiteX941" fmla="*/ 45427 w 7467600"/>
              <a:gd name="connsiteY941" fmla="*/ 101078 h 6858000"/>
              <a:gd name="connsiteX942" fmla="*/ 630103 w 7467600"/>
              <a:gd name="connsiteY942" fmla="*/ 485885 h 6858000"/>
              <a:gd name="connsiteX943" fmla="*/ 532040 w 7467600"/>
              <a:gd name="connsiteY943" fmla="*/ 399359 h 6858000"/>
              <a:gd name="connsiteX944" fmla="*/ 517618 w 7467600"/>
              <a:gd name="connsiteY944" fmla="*/ 385726 h 6858000"/>
              <a:gd name="connsiteX945" fmla="*/ 285074 w 7467600"/>
              <a:gd name="connsiteY945" fmla="*/ 182755 h 6858000"/>
              <a:gd name="connsiteX946" fmla="*/ 43151 w 7467600"/>
              <a:gd name="connsiteY946"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434024 w 7467600"/>
              <a:gd name="connsiteY4" fmla="*/ 6722130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1019354 w 7467600"/>
              <a:gd name="connsiteY14" fmla="*/ 6315006 h 6858000"/>
              <a:gd name="connsiteX15" fmla="*/ 441046 w 7467600"/>
              <a:gd name="connsiteY15" fmla="*/ 6691153 h 6858000"/>
              <a:gd name="connsiteX16" fmla="*/ 1019354 w 7467600"/>
              <a:gd name="connsiteY16" fmla="*/ 6315006 h 6858000"/>
              <a:gd name="connsiteX17" fmla="*/ 991680 w 7467600"/>
              <a:gd name="connsiteY17" fmla="*/ 6298413 h 6858000"/>
              <a:gd name="connsiteX18" fmla="*/ 409060 w 7467600"/>
              <a:gd name="connsiteY18" fmla="*/ 6671470 h 6858000"/>
              <a:gd name="connsiteX19" fmla="*/ 991680 w 7467600"/>
              <a:gd name="connsiteY19" fmla="*/ 6298413 h 6858000"/>
              <a:gd name="connsiteX20" fmla="*/ 103333 w 7467600"/>
              <a:gd name="connsiteY20" fmla="*/ 5699602 h 6858000"/>
              <a:gd name="connsiteX21" fmla="*/ 233938 w 7467600"/>
              <a:gd name="connsiteY21" fmla="*/ 5809416 h 6858000"/>
              <a:gd name="connsiteX22" fmla="*/ 883580 w 7467600"/>
              <a:gd name="connsiteY22" fmla="*/ 6180710 h 6858000"/>
              <a:gd name="connsiteX23" fmla="*/ 487337 w 7467600"/>
              <a:gd name="connsiteY23" fmla="*/ 5950182 h 6858000"/>
              <a:gd name="connsiteX24" fmla="*/ 354051 w 7467600"/>
              <a:gd name="connsiteY24" fmla="*/ 5854912 h 6858000"/>
              <a:gd name="connsiteX25" fmla="*/ 195436 w 7467600"/>
              <a:gd name="connsiteY25" fmla="*/ 5755068 h 6858000"/>
              <a:gd name="connsiteX26" fmla="*/ 103333 w 7467600"/>
              <a:gd name="connsiteY26" fmla="*/ 5699602 h 6858000"/>
              <a:gd name="connsiteX27" fmla="*/ 5539432 w 7467600"/>
              <a:gd name="connsiteY27" fmla="*/ 5642928 h 6858000"/>
              <a:gd name="connsiteX28" fmla="*/ 5555462 w 7467600"/>
              <a:gd name="connsiteY28" fmla="*/ 5694454 h 6858000"/>
              <a:gd name="connsiteX29" fmla="*/ 5828270 w 7467600"/>
              <a:gd name="connsiteY29" fmla="*/ 6320663 h 6858000"/>
              <a:gd name="connsiteX30" fmla="*/ 5947416 w 7467600"/>
              <a:gd name="connsiteY30" fmla="*/ 6574846 h 6858000"/>
              <a:gd name="connsiteX31" fmla="*/ 5539432 w 7467600"/>
              <a:gd name="connsiteY31" fmla="*/ 5642928 h 6858000"/>
              <a:gd name="connsiteX32" fmla="*/ 51253 w 7467600"/>
              <a:gd name="connsiteY32" fmla="*/ 5631825 h 6858000"/>
              <a:gd name="connsiteX33" fmla="*/ 211622 w 7467600"/>
              <a:gd name="connsiteY33" fmla="*/ 5728803 h 6858000"/>
              <a:gd name="connsiteX34" fmla="*/ 371652 w 7467600"/>
              <a:gd name="connsiteY34" fmla="*/ 5829062 h 6858000"/>
              <a:gd name="connsiteX35" fmla="*/ 505903 w 7467600"/>
              <a:gd name="connsiteY35" fmla="*/ 5925221 h 6858000"/>
              <a:gd name="connsiteX36" fmla="*/ 899240 w 7467600"/>
              <a:gd name="connsiteY36" fmla="*/ 6153068 h 6858000"/>
              <a:gd name="connsiteX37" fmla="*/ 988114 w 7467600"/>
              <a:gd name="connsiteY37" fmla="*/ 6174204 h 6858000"/>
              <a:gd name="connsiteX38" fmla="*/ 845971 w 7467600"/>
              <a:gd name="connsiteY38" fmla="*/ 6067177 h 6858000"/>
              <a:gd name="connsiteX39" fmla="*/ 448057 w 7467600"/>
              <a:gd name="connsiteY39" fmla="*/ 5841376 h 6858000"/>
              <a:gd name="connsiteX40" fmla="*/ 51253 w 7467600"/>
              <a:gd name="connsiteY40" fmla="*/ 5631825 h 6858000"/>
              <a:gd name="connsiteX41" fmla="*/ 2606687 w 7467600"/>
              <a:gd name="connsiteY41" fmla="*/ 5630718 h 6858000"/>
              <a:gd name="connsiteX42" fmla="*/ 2645658 w 7467600"/>
              <a:gd name="connsiteY42" fmla="*/ 6640259 h 6858000"/>
              <a:gd name="connsiteX43" fmla="*/ 2606687 w 7467600"/>
              <a:gd name="connsiteY43" fmla="*/ 5630718 h 6858000"/>
              <a:gd name="connsiteX44" fmla="*/ 3642057 w 7467600"/>
              <a:gd name="connsiteY44" fmla="*/ 5573487 h 6858000"/>
              <a:gd name="connsiteX45" fmla="*/ 3632981 w 7467600"/>
              <a:gd name="connsiteY45" fmla="*/ 5579437 h 6858000"/>
              <a:gd name="connsiteX46" fmla="*/ 3382436 w 7467600"/>
              <a:gd name="connsiteY46" fmla="*/ 5952726 h 6858000"/>
              <a:gd name="connsiteX47" fmla="*/ 3191929 w 7467600"/>
              <a:gd name="connsiteY47" fmla="*/ 6662669 h 6858000"/>
              <a:gd name="connsiteX48" fmla="*/ 3369898 w 7467600"/>
              <a:gd name="connsiteY48" fmla="*/ 6081771 h 6858000"/>
              <a:gd name="connsiteX49" fmla="*/ 3642057 w 7467600"/>
              <a:gd name="connsiteY49" fmla="*/ 5573487 h 6858000"/>
              <a:gd name="connsiteX50" fmla="*/ 2650666 w 7467600"/>
              <a:gd name="connsiteY50" fmla="*/ 5530686 h 6858000"/>
              <a:gd name="connsiteX51" fmla="*/ 2650249 w 7467600"/>
              <a:gd name="connsiteY51" fmla="*/ 5532101 h 6858000"/>
              <a:gd name="connsiteX52" fmla="*/ 2663808 w 7467600"/>
              <a:gd name="connsiteY52" fmla="*/ 6535215 h 6858000"/>
              <a:gd name="connsiteX53" fmla="*/ 2665418 w 7467600"/>
              <a:gd name="connsiteY53" fmla="*/ 6132756 h 6858000"/>
              <a:gd name="connsiteX54" fmla="*/ 2650666 w 7467600"/>
              <a:gd name="connsiteY54" fmla="*/ 5530686 h 6858000"/>
              <a:gd name="connsiteX55" fmla="*/ 2680277 w 7467600"/>
              <a:gd name="connsiteY55" fmla="*/ 5479204 h 6858000"/>
              <a:gd name="connsiteX56" fmla="*/ 2678972 w 7467600"/>
              <a:gd name="connsiteY56" fmla="*/ 5481582 h 6858000"/>
              <a:gd name="connsiteX57" fmla="*/ 2696666 w 7467600"/>
              <a:gd name="connsiteY57" fmla="*/ 6133836 h 6858000"/>
              <a:gd name="connsiteX58" fmla="*/ 2695769 w 7467600"/>
              <a:gd name="connsiteY58" fmla="*/ 6390955 h 6858000"/>
              <a:gd name="connsiteX59" fmla="*/ 2739893 w 7467600"/>
              <a:gd name="connsiteY59" fmla="*/ 6108357 h 6858000"/>
              <a:gd name="connsiteX60" fmla="*/ 2680277 w 7467600"/>
              <a:gd name="connsiteY60" fmla="*/ 5479204 h 6858000"/>
              <a:gd name="connsiteX61" fmla="*/ 1132195 w 7467600"/>
              <a:gd name="connsiteY61" fmla="*/ 5467980 h 6858000"/>
              <a:gd name="connsiteX62" fmla="*/ 1679056 w 7467600"/>
              <a:gd name="connsiteY62" fmla="*/ 5516907 h 6858000"/>
              <a:gd name="connsiteX63" fmla="*/ 2128648 w 7467600"/>
              <a:gd name="connsiteY63" fmla="*/ 5474249 h 6858000"/>
              <a:gd name="connsiteX64" fmla="*/ 1825619 w 7467600"/>
              <a:gd name="connsiteY64" fmla="*/ 5478447 h 6858000"/>
              <a:gd name="connsiteX65" fmla="*/ 1737798 w 7467600"/>
              <a:gd name="connsiteY65" fmla="*/ 5483353 h 6858000"/>
              <a:gd name="connsiteX66" fmla="*/ 1132195 w 7467600"/>
              <a:gd name="connsiteY66" fmla="*/ 5467980 h 6858000"/>
              <a:gd name="connsiteX67" fmla="*/ 1456157 w 7467600"/>
              <a:gd name="connsiteY67" fmla="*/ 5371404 h 6858000"/>
              <a:gd name="connsiteX68" fmla="*/ 1244432 w 7467600"/>
              <a:gd name="connsiteY68" fmla="*/ 5385601 h 6858000"/>
              <a:gd name="connsiteX69" fmla="*/ 973990 w 7467600"/>
              <a:gd name="connsiteY69" fmla="*/ 5424940 h 6858000"/>
              <a:gd name="connsiteX70" fmla="*/ 1103809 w 7467600"/>
              <a:gd name="connsiteY70" fmla="*/ 5433720 h 6858000"/>
              <a:gd name="connsiteX71" fmla="*/ 1123454 w 7467600"/>
              <a:gd name="connsiteY71" fmla="*/ 5435727 h 6858000"/>
              <a:gd name="connsiteX72" fmla="*/ 1737017 w 7467600"/>
              <a:gd name="connsiteY72" fmla="*/ 5452183 h 6858000"/>
              <a:gd name="connsiteX73" fmla="*/ 1824397 w 7467600"/>
              <a:gd name="connsiteY73" fmla="*/ 5447757 h 6858000"/>
              <a:gd name="connsiteX74" fmla="*/ 2070059 w 7467600"/>
              <a:gd name="connsiteY74" fmla="*/ 5441660 h 6858000"/>
              <a:gd name="connsiteX75" fmla="*/ 1456157 w 7467600"/>
              <a:gd name="connsiteY75" fmla="*/ 5371404 h 6858000"/>
              <a:gd name="connsiteX76" fmla="*/ 4988186 w 7467600"/>
              <a:gd name="connsiteY76" fmla="*/ 5216467 h 6858000"/>
              <a:gd name="connsiteX77" fmla="*/ 4777334 w 7467600"/>
              <a:gd name="connsiteY77" fmla="*/ 5406072 h 6858000"/>
              <a:gd name="connsiteX78" fmla="*/ 4718341 w 7467600"/>
              <a:gd name="connsiteY78" fmla="*/ 5468043 h 6858000"/>
              <a:gd name="connsiteX79" fmla="*/ 4604655 w 7467600"/>
              <a:gd name="connsiteY79" fmla="*/ 5583434 h 6858000"/>
              <a:gd name="connsiteX80" fmla="*/ 4565074 w 7467600"/>
              <a:gd name="connsiteY80" fmla="*/ 5618550 h 6858000"/>
              <a:gd name="connsiteX81" fmla="*/ 4988186 w 7467600"/>
              <a:gd name="connsiteY81" fmla="*/ 5216467 h 6858000"/>
              <a:gd name="connsiteX82" fmla="*/ 4978032 w 7467600"/>
              <a:gd name="connsiteY82" fmla="*/ 5183809 h 6858000"/>
              <a:gd name="connsiteX83" fmla="*/ 4463413 w 7467600"/>
              <a:gd name="connsiteY83" fmla="*/ 5615162 h 6858000"/>
              <a:gd name="connsiteX84" fmla="*/ 4358134 w 7467600"/>
              <a:gd name="connsiteY84" fmla="*/ 5742791 h 6858000"/>
              <a:gd name="connsiteX85" fmla="*/ 4376219 w 7467600"/>
              <a:gd name="connsiteY85" fmla="*/ 5729027 h 6858000"/>
              <a:gd name="connsiteX86" fmla="*/ 4582340 w 7467600"/>
              <a:gd name="connsiteY86" fmla="*/ 5561037 h 6858000"/>
              <a:gd name="connsiteX87" fmla="*/ 4694684 w 7467600"/>
              <a:gd name="connsiteY87" fmla="*/ 5447098 h 6858000"/>
              <a:gd name="connsiteX88" fmla="*/ 4754123 w 7467600"/>
              <a:gd name="connsiteY88" fmla="*/ 5384643 h 6858000"/>
              <a:gd name="connsiteX89" fmla="*/ 4978032 w 7467600"/>
              <a:gd name="connsiteY89" fmla="*/ 5183809 h 6858000"/>
              <a:gd name="connsiteX90" fmla="*/ 1903353 w 7467600"/>
              <a:gd name="connsiteY90" fmla="*/ 5044827 h 6858000"/>
              <a:gd name="connsiteX91" fmla="*/ 1936931 w 7467600"/>
              <a:gd name="connsiteY91" fmla="*/ 5093954 h 6858000"/>
              <a:gd name="connsiteX92" fmla="*/ 2195868 w 7467600"/>
              <a:gd name="connsiteY92" fmla="*/ 5396574 h 6858000"/>
              <a:gd name="connsiteX93" fmla="*/ 2088852 w 7467600"/>
              <a:gd name="connsiteY93" fmla="*/ 5166123 h 6858000"/>
              <a:gd name="connsiteX94" fmla="*/ 1958241 w 7467600"/>
              <a:gd name="connsiteY94" fmla="*/ 5067955 h 6858000"/>
              <a:gd name="connsiteX95" fmla="*/ 1903353 w 7467600"/>
              <a:gd name="connsiteY95" fmla="*/ 5044827 h 6858000"/>
              <a:gd name="connsiteX96" fmla="*/ 1979378 w 7467600"/>
              <a:gd name="connsiteY96" fmla="*/ 4769504 h 6858000"/>
              <a:gd name="connsiteX97" fmla="*/ 2882120 w 7467600"/>
              <a:gd name="connsiteY97" fmla="*/ 5064547 h 6858000"/>
              <a:gd name="connsiteX98" fmla="*/ 2793103 w 7467600"/>
              <a:gd name="connsiteY98" fmla="*/ 5039699 h 6858000"/>
              <a:gd name="connsiteX99" fmla="*/ 2770041 w 7467600"/>
              <a:gd name="connsiteY99" fmla="*/ 5033634 h 6858000"/>
              <a:gd name="connsiteX100" fmla="*/ 1979378 w 7467600"/>
              <a:gd name="connsiteY100" fmla="*/ 4769504 h 6858000"/>
              <a:gd name="connsiteX101" fmla="*/ 1927410 w 7467600"/>
              <a:gd name="connsiteY101" fmla="*/ 4716164 h 6858000"/>
              <a:gd name="connsiteX102" fmla="*/ 1959587 w 7467600"/>
              <a:gd name="connsiteY102" fmla="*/ 4728849 h 6858000"/>
              <a:gd name="connsiteX103" fmla="*/ 2777707 w 7467600"/>
              <a:gd name="connsiteY103" fmla="*/ 5003991 h 6858000"/>
              <a:gd name="connsiteX104" fmla="*/ 2800768 w 7467600"/>
              <a:gd name="connsiteY104" fmla="*/ 5010056 h 6858000"/>
              <a:gd name="connsiteX105" fmla="*/ 2879408 w 7467600"/>
              <a:gd name="connsiteY105" fmla="*/ 5031590 h 6858000"/>
              <a:gd name="connsiteX106" fmla="*/ 2862295 w 7467600"/>
              <a:gd name="connsiteY106" fmla="*/ 5022958 h 6858000"/>
              <a:gd name="connsiteX107" fmla="*/ 2813343 w 7467600"/>
              <a:gd name="connsiteY107" fmla="*/ 4998369 h 6858000"/>
              <a:gd name="connsiteX108" fmla="*/ 2646245 w 7467600"/>
              <a:gd name="connsiteY108" fmla="*/ 4930999 h 6858000"/>
              <a:gd name="connsiteX109" fmla="*/ 1999243 w 7467600"/>
              <a:gd name="connsiteY109" fmla="*/ 4730524 h 6858000"/>
              <a:gd name="connsiteX110" fmla="*/ 1979527 w 7467600"/>
              <a:gd name="connsiteY110" fmla="*/ 4726651 h 6858000"/>
              <a:gd name="connsiteX111" fmla="*/ 1927410 w 7467600"/>
              <a:gd name="connsiteY111" fmla="*/ 4716164 h 6858000"/>
              <a:gd name="connsiteX112" fmla="*/ 1997014 w 7467600"/>
              <a:gd name="connsiteY112" fmla="*/ 4698007 h 6858000"/>
              <a:gd name="connsiteX113" fmla="*/ 2005458 w 7467600"/>
              <a:gd name="connsiteY113" fmla="*/ 4699540 h 6858000"/>
              <a:gd name="connsiteX114" fmla="*/ 2657186 w 7467600"/>
              <a:gd name="connsiteY114" fmla="*/ 4901687 h 6858000"/>
              <a:gd name="connsiteX115" fmla="*/ 2826662 w 7467600"/>
              <a:gd name="connsiteY115" fmla="*/ 4970362 h 6858000"/>
              <a:gd name="connsiteX116" fmla="*/ 2876100 w 7467600"/>
              <a:gd name="connsiteY116" fmla="*/ 4995397 h 6858000"/>
              <a:gd name="connsiteX117" fmla="*/ 3042600 w 7467600"/>
              <a:gd name="connsiteY117" fmla="*/ 5059532 h 6858000"/>
              <a:gd name="connsiteX118" fmla="*/ 1997014 w 7467600"/>
              <a:gd name="connsiteY118" fmla="*/ 4698007 h 6858000"/>
              <a:gd name="connsiteX119" fmla="*/ 2305292 w 7467600"/>
              <a:gd name="connsiteY119" fmla="*/ 4219492 h 6858000"/>
              <a:gd name="connsiteX120" fmla="*/ 3360922 w 7467600"/>
              <a:gd name="connsiteY120" fmla="*/ 4529373 h 6858000"/>
              <a:gd name="connsiteX121" fmla="*/ 3492420 w 7467600"/>
              <a:gd name="connsiteY121" fmla="*/ 4510145 h 6858000"/>
              <a:gd name="connsiteX122" fmla="*/ 3364086 w 7467600"/>
              <a:gd name="connsiteY122" fmla="*/ 4480340 h 6858000"/>
              <a:gd name="connsiteX123" fmla="*/ 3225818 w 7467600"/>
              <a:gd name="connsiteY123" fmla="*/ 4411822 h 6858000"/>
              <a:gd name="connsiteX124" fmla="*/ 3129696 w 7467600"/>
              <a:gd name="connsiteY124" fmla="*/ 4360704 h 6858000"/>
              <a:gd name="connsiteX125" fmla="*/ 2814545 w 7467600"/>
              <a:gd name="connsiteY125" fmla="*/ 4282955 h 6858000"/>
              <a:gd name="connsiteX126" fmla="*/ 2305292 w 7467600"/>
              <a:gd name="connsiteY126" fmla="*/ 4219492 h 6858000"/>
              <a:gd name="connsiteX127" fmla="*/ 2626982 w 7467600"/>
              <a:gd name="connsiteY127" fmla="*/ 4206450 h 6858000"/>
              <a:gd name="connsiteX128" fmla="*/ 2490617 w 7467600"/>
              <a:gd name="connsiteY128" fmla="*/ 4206951 h 6858000"/>
              <a:gd name="connsiteX129" fmla="*/ 2819869 w 7467600"/>
              <a:gd name="connsiteY129" fmla="*/ 4252936 h 6858000"/>
              <a:gd name="connsiteX130" fmla="*/ 3143018 w 7467600"/>
              <a:gd name="connsiteY130" fmla="*/ 4332698 h 6858000"/>
              <a:gd name="connsiteX131" fmla="*/ 3241520 w 7467600"/>
              <a:gd name="connsiteY131" fmla="*/ 4385112 h 6858000"/>
              <a:gd name="connsiteX132" fmla="*/ 3374575 w 7467600"/>
              <a:gd name="connsiteY132" fmla="*/ 4451517 h 6858000"/>
              <a:gd name="connsiteX133" fmla="*/ 3505221 w 7467600"/>
              <a:gd name="connsiteY133" fmla="*/ 4480757 h 6858000"/>
              <a:gd name="connsiteX134" fmla="*/ 2626982 w 7467600"/>
              <a:gd name="connsiteY134" fmla="*/ 4206450 h 6858000"/>
              <a:gd name="connsiteX135" fmla="*/ 1310106 w 7467600"/>
              <a:gd name="connsiteY135" fmla="*/ 3943217 h 6858000"/>
              <a:gd name="connsiteX136" fmla="*/ 854994 w 7467600"/>
              <a:gd name="connsiteY136" fmla="*/ 4399136 h 6858000"/>
              <a:gd name="connsiteX137" fmla="*/ 742462 w 7467600"/>
              <a:gd name="connsiteY137" fmla="*/ 4594648 h 6858000"/>
              <a:gd name="connsiteX138" fmla="*/ 820602 w 7467600"/>
              <a:gd name="connsiteY138" fmla="*/ 4485915 h 6858000"/>
              <a:gd name="connsiteX139" fmla="*/ 878295 w 7467600"/>
              <a:gd name="connsiteY139" fmla="*/ 4403594 h 6858000"/>
              <a:gd name="connsiteX140" fmla="*/ 1240607 w 7467600"/>
              <a:gd name="connsiteY140" fmla="*/ 4010401 h 6858000"/>
              <a:gd name="connsiteX141" fmla="*/ 1310106 w 7467600"/>
              <a:gd name="connsiteY141" fmla="*/ 3943217 h 6858000"/>
              <a:gd name="connsiteX142" fmla="*/ 1423113 w 7467600"/>
              <a:gd name="connsiteY142" fmla="*/ 3874565 h 6858000"/>
              <a:gd name="connsiteX143" fmla="*/ 1260565 w 7467600"/>
              <a:gd name="connsiteY143" fmla="*/ 4031982 h 6858000"/>
              <a:gd name="connsiteX144" fmla="*/ 901900 w 7467600"/>
              <a:gd name="connsiteY144" fmla="*/ 4421236 h 6858000"/>
              <a:gd name="connsiteX145" fmla="*/ 845044 w 7467600"/>
              <a:gd name="connsiteY145" fmla="*/ 4502436 h 6858000"/>
              <a:gd name="connsiteX146" fmla="*/ 685926 w 7467600"/>
              <a:gd name="connsiteY146" fmla="*/ 4703069 h 6858000"/>
              <a:gd name="connsiteX147" fmla="*/ 684248 w 7467600"/>
              <a:gd name="connsiteY147" fmla="*/ 4706721 h 6858000"/>
              <a:gd name="connsiteX148" fmla="*/ 1423113 w 7467600"/>
              <a:gd name="connsiteY148" fmla="*/ 3874565 h 6858000"/>
              <a:gd name="connsiteX149" fmla="*/ 3316479 w 7467600"/>
              <a:gd name="connsiteY149" fmla="*/ 3872136 h 6858000"/>
              <a:gd name="connsiteX150" fmla="*/ 3546806 w 7467600"/>
              <a:gd name="connsiteY150" fmla="*/ 4356139 h 6858000"/>
              <a:gd name="connsiteX151" fmla="*/ 3364433 w 7467600"/>
              <a:gd name="connsiteY151" fmla="*/ 3953121 h 6858000"/>
              <a:gd name="connsiteX152" fmla="*/ 3316479 w 7467600"/>
              <a:gd name="connsiteY152" fmla="*/ 3872136 h 6858000"/>
              <a:gd name="connsiteX153" fmla="*/ 3291335 w 7467600"/>
              <a:gd name="connsiteY153" fmla="*/ 3767420 h 6858000"/>
              <a:gd name="connsiteX154" fmla="*/ 3390805 w 7467600"/>
              <a:gd name="connsiteY154" fmla="*/ 3937163 h 6858000"/>
              <a:gd name="connsiteX155" fmla="*/ 3579062 w 7467600"/>
              <a:gd name="connsiteY155" fmla="*/ 4359040 h 6858000"/>
              <a:gd name="connsiteX156" fmla="*/ 3467355 w 7467600"/>
              <a:gd name="connsiteY156" fmla="*/ 3988130 h 6858000"/>
              <a:gd name="connsiteX157" fmla="*/ 3310753 w 7467600"/>
              <a:gd name="connsiteY157" fmla="*/ 3787140 h 6858000"/>
              <a:gd name="connsiteX158" fmla="*/ 3291335 w 7467600"/>
              <a:gd name="connsiteY158" fmla="*/ 3767420 h 6858000"/>
              <a:gd name="connsiteX159" fmla="*/ 1635889 w 7467600"/>
              <a:gd name="connsiteY159" fmla="*/ 3709494 h 6858000"/>
              <a:gd name="connsiteX160" fmla="*/ 1634800 w 7467600"/>
              <a:gd name="connsiteY160" fmla="*/ 3731111 h 6858000"/>
              <a:gd name="connsiteX161" fmla="*/ 1635889 w 7467600"/>
              <a:gd name="connsiteY161" fmla="*/ 3709494 h 6858000"/>
              <a:gd name="connsiteX162" fmla="*/ 1510397 w 7467600"/>
              <a:gd name="connsiteY162" fmla="*/ 3684705 h 6858000"/>
              <a:gd name="connsiteX163" fmla="*/ 1146550 w 7467600"/>
              <a:gd name="connsiteY163" fmla="*/ 3802012 h 6858000"/>
              <a:gd name="connsiteX164" fmla="*/ 698834 w 7467600"/>
              <a:gd name="connsiteY164" fmla="*/ 3952272 h 6858000"/>
              <a:gd name="connsiteX165" fmla="*/ 34256 w 7467600"/>
              <a:gd name="connsiteY165" fmla="*/ 4347603 h 6858000"/>
              <a:gd name="connsiteX166" fmla="*/ 527241 w 7467600"/>
              <a:gd name="connsiteY166" fmla="*/ 4065078 h 6858000"/>
              <a:gd name="connsiteX167" fmla="*/ 1510397 w 7467600"/>
              <a:gd name="connsiteY167" fmla="*/ 3684705 h 6858000"/>
              <a:gd name="connsiteX168" fmla="*/ 1313114 w 7467600"/>
              <a:gd name="connsiteY168" fmla="*/ 3655216 h 6858000"/>
              <a:gd name="connsiteX169" fmla="*/ 1109304 w 7467600"/>
              <a:gd name="connsiteY169" fmla="*/ 3669030 h 6858000"/>
              <a:gd name="connsiteX170" fmla="*/ 8129 w 7467600"/>
              <a:gd name="connsiteY170" fmla="*/ 4330519 h 6858000"/>
              <a:gd name="connsiteX171" fmla="*/ 687572 w 7467600"/>
              <a:gd name="connsiteY171" fmla="*/ 3925629 h 6858000"/>
              <a:gd name="connsiteX172" fmla="*/ 1138365 w 7467600"/>
              <a:gd name="connsiteY172" fmla="*/ 3774515 h 6858000"/>
              <a:gd name="connsiteX173" fmla="*/ 1505579 w 7467600"/>
              <a:gd name="connsiteY173" fmla="*/ 3655526 h 6858000"/>
              <a:gd name="connsiteX174" fmla="*/ 1313114 w 7467600"/>
              <a:gd name="connsiteY174" fmla="*/ 3655216 h 6858000"/>
              <a:gd name="connsiteX175" fmla="*/ 3655073 w 7467600"/>
              <a:gd name="connsiteY175" fmla="*/ 3650884 h 6858000"/>
              <a:gd name="connsiteX176" fmla="*/ 3989938 w 7467600"/>
              <a:gd name="connsiteY176" fmla="*/ 3991685 h 6858000"/>
              <a:gd name="connsiteX177" fmla="*/ 4393907 w 7467600"/>
              <a:gd name="connsiteY177" fmla="*/ 4261258 h 6858000"/>
              <a:gd name="connsiteX178" fmla="*/ 4648051 w 7467600"/>
              <a:gd name="connsiteY178" fmla="*/ 4374051 h 6858000"/>
              <a:gd name="connsiteX179" fmla="*/ 4383389 w 7467600"/>
              <a:gd name="connsiteY179" fmla="*/ 4184369 h 6858000"/>
              <a:gd name="connsiteX180" fmla="*/ 4165508 w 7467600"/>
              <a:gd name="connsiteY180" fmla="*/ 4035196 h 6858000"/>
              <a:gd name="connsiteX181" fmla="*/ 4068162 w 7467600"/>
              <a:gd name="connsiteY181" fmla="*/ 3953394 h 6858000"/>
              <a:gd name="connsiteX182" fmla="*/ 3981416 w 7467600"/>
              <a:gd name="connsiteY182" fmla="*/ 3880482 h 6858000"/>
              <a:gd name="connsiteX183" fmla="*/ 3800147 w 7467600"/>
              <a:gd name="connsiteY183" fmla="*/ 3749872 h 6858000"/>
              <a:gd name="connsiteX184" fmla="*/ 3655073 w 7467600"/>
              <a:gd name="connsiteY184" fmla="*/ 3650884 h 6858000"/>
              <a:gd name="connsiteX185" fmla="*/ 3670252 w 7467600"/>
              <a:gd name="connsiteY185" fmla="*/ 3622798 h 6858000"/>
              <a:gd name="connsiteX186" fmla="*/ 3817258 w 7467600"/>
              <a:gd name="connsiteY186" fmla="*/ 3723577 h 6858000"/>
              <a:gd name="connsiteX187" fmla="*/ 4000461 w 7467600"/>
              <a:gd name="connsiteY187" fmla="*/ 3855966 h 6858000"/>
              <a:gd name="connsiteX188" fmla="*/ 4088180 w 7467600"/>
              <a:gd name="connsiteY188" fmla="*/ 3929774 h 6858000"/>
              <a:gd name="connsiteX189" fmla="*/ 4184555 w 7467600"/>
              <a:gd name="connsiteY189" fmla="*/ 4010683 h 6858000"/>
              <a:gd name="connsiteX190" fmla="*/ 4399563 w 7467600"/>
              <a:gd name="connsiteY190" fmla="*/ 4158106 h 6858000"/>
              <a:gd name="connsiteX191" fmla="*/ 4684469 w 7467600"/>
              <a:gd name="connsiteY191" fmla="*/ 4364680 h 6858000"/>
              <a:gd name="connsiteX192" fmla="*/ 4690271 w 7467600"/>
              <a:gd name="connsiteY192" fmla="*/ 4370034 h 6858000"/>
              <a:gd name="connsiteX193" fmla="*/ 4136093 w 7467600"/>
              <a:gd name="connsiteY193" fmla="*/ 3858466 h 6858000"/>
              <a:gd name="connsiteX194" fmla="*/ 3670252 w 7467600"/>
              <a:gd name="connsiteY194" fmla="*/ 3622798 h 6858000"/>
              <a:gd name="connsiteX195" fmla="*/ 4440129 w 7467600"/>
              <a:gd name="connsiteY195" fmla="*/ 3448571 h 6858000"/>
              <a:gd name="connsiteX196" fmla="*/ 4856525 w 7467600"/>
              <a:gd name="connsiteY196" fmla="*/ 3915351 h 6858000"/>
              <a:gd name="connsiteX197" fmla="*/ 5059055 w 7467600"/>
              <a:gd name="connsiteY197" fmla="*/ 4108918 h 6858000"/>
              <a:gd name="connsiteX198" fmla="*/ 5290070 w 7467600"/>
              <a:gd name="connsiteY198" fmla="*/ 4263619 h 6858000"/>
              <a:gd name="connsiteX199" fmla="*/ 4834991 w 7467600"/>
              <a:gd name="connsiteY199" fmla="*/ 3830985 h 6858000"/>
              <a:gd name="connsiteX200" fmla="*/ 4440129 w 7467600"/>
              <a:gd name="connsiteY200" fmla="*/ 3448571 h 6858000"/>
              <a:gd name="connsiteX201" fmla="*/ 4441737 w 7467600"/>
              <a:gd name="connsiteY201" fmla="*/ 3399734 h 6858000"/>
              <a:gd name="connsiteX202" fmla="*/ 4431236 w 7467600"/>
              <a:gd name="connsiteY202" fmla="*/ 3400954 h 6858000"/>
              <a:gd name="connsiteX203" fmla="*/ 4557150 w 7467600"/>
              <a:gd name="connsiteY203" fmla="*/ 3510023 h 6858000"/>
              <a:gd name="connsiteX204" fmla="*/ 4856936 w 7467600"/>
              <a:gd name="connsiteY204" fmla="*/ 3809146 h 6858000"/>
              <a:gd name="connsiteX205" fmla="*/ 5111996 w 7467600"/>
              <a:gd name="connsiteY205" fmla="*/ 4065759 h 6858000"/>
              <a:gd name="connsiteX206" fmla="*/ 5388878 w 7467600"/>
              <a:gd name="connsiteY206" fmla="*/ 4300185 h 6858000"/>
              <a:gd name="connsiteX207" fmla="*/ 5425556 w 7467600"/>
              <a:gd name="connsiteY207" fmla="*/ 4308967 h 6858000"/>
              <a:gd name="connsiteX208" fmla="*/ 4943646 w 7467600"/>
              <a:gd name="connsiteY208" fmla="*/ 3822916 h 6858000"/>
              <a:gd name="connsiteX209" fmla="*/ 4594837 w 7467600"/>
              <a:gd name="connsiteY209" fmla="*/ 3532274 h 6858000"/>
              <a:gd name="connsiteX210" fmla="*/ 4441737 w 7467600"/>
              <a:gd name="connsiteY210" fmla="*/ 3399734 h 6858000"/>
              <a:gd name="connsiteX211" fmla="*/ 5425834 w 7467600"/>
              <a:gd name="connsiteY211" fmla="*/ 3162785 h 6858000"/>
              <a:gd name="connsiteX212" fmla="*/ 5401644 w 7467600"/>
              <a:gd name="connsiteY212" fmla="*/ 3617847 h 6858000"/>
              <a:gd name="connsiteX213" fmla="*/ 5467256 w 7467600"/>
              <a:gd name="connsiteY213" fmla="*/ 4175494 h 6858000"/>
              <a:gd name="connsiteX214" fmla="*/ 5448069 w 7467600"/>
              <a:gd name="connsiteY214" fmla="*/ 3567554 h 6858000"/>
              <a:gd name="connsiteX215" fmla="*/ 5425834 w 7467600"/>
              <a:gd name="connsiteY215" fmla="*/ 3162785 h 6858000"/>
              <a:gd name="connsiteX216" fmla="*/ 1318687 w 7467600"/>
              <a:gd name="connsiteY216" fmla="*/ 3113840 h 6858000"/>
              <a:gd name="connsiteX217" fmla="*/ 1066793 w 7467600"/>
              <a:gd name="connsiteY217" fmla="*/ 3212171 h 6858000"/>
              <a:gd name="connsiteX218" fmla="*/ 993319 w 7467600"/>
              <a:gd name="connsiteY218" fmla="*/ 3247648 h 6858000"/>
              <a:gd name="connsiteX219" fmla="*/ 853081 w 7467600"/>
              <a:gd name="connsiteY219" fmla="*/ 3312410 h 6858000"/>
              <a:gd name="connsiteX220" fmla="*/ 805957 w 7467600"/>
              <a:gd name="connsiteY220" fmla="*/ 3330443 h 6858000"/>
              <a:gd name="connsiteX221" fmla="*/ 1318687 w 7467600"/>
              <a:gd name="connsiteY221" fmla="*/ 3113840 h 6858000"/>
              <a:gd name="connsiteX222" fmla="*/ 5453702 w 7467600"/>
              <a:gd name="connsiteY222" fmla="*/ 3090882 h 6858000"/>
              <a:gd name="connsiteX223" fmla="*/ 5480135 w 7467600"/>
              <a:gd name="connsiteY223" fmla="*/ 3565802 h 6858000"/>
              <a:gd name="connsiteX224" fmla="*/ 5499023 w 7467600"/>
              <a:gd name="connsiteY224" fmla="*/ 4166310 h 6858000"/>
              <a:gd name="connsiteX225" fmla="*/ 5547022 w 7467600"/>
              <a:gd name="connsiteY225" fmla="*/ 3607838 h 6858000"/>
              <a:gd name="connsiteX226" fmla="*/ 5515964 w 7467600"/>
              <a:gd name="connsiteY226" fmla="*/ 3378541 h 6858000"/>
              <a:gd name="connsiteX227" fmla="*/ 5453702 w 7467600"/>
              <a:gd name="connsiteY227" fmla="*/ 3090882 h 6858000"/>
              <a:gd name="connsiteX228" fmla="*/ 1238695 w 7467600"/>
              <a:gd name="connsiteY228" fmla="*/ 3076820 h 6858000"/>
              <a:gd name="connsiteX229" fmla="*/ 716371 w 7467600"/>
              <a:gd name="connsiteY229" fmla="*/ 3293249 h 6858000"/>
              <a:gd name="connsiteX230" fmla="*/ 579522 w 7467600"/>
              <a:gd name="connsiteY230" fmla="*/ 3371759 h 6858000"/>
              <a:gd name="connsiteX231" fmla="*/ 600288 w 7467600"/>
              <a:gd name="connsiteY231" fmla="*/ 3365555 h 6858000"/>
              <a:gd name="connsiteX232" fmla="*/ 840692 w 7467600"/>
              <a:gd name="connsiteY232" fmla="*/ 3284921 h 6858000"/>
              <a:gd name="connsiteX233" fmla="*/ 979248 w 7467600"/>
              <a:gd name="connsiteY233" fmla="*/ 3221003 h 6858000"/>
              <a:gd name="connsiteX234" fmla="*/ 1053282 w 7467600"/>
              <a:gd name="connsiteY234" fmla="*/ 3185247 h 6858000"/>
              <a:gd name="connsiteX235" fmla="*/ 1320603 w 7467600"/>
              <a:gd name="connsiteY235" fmla="*/ 3081281 h 6858000"/>
              <a:gd name="connsiteX236" fmla="*/ 1238695 w 7467600"/>
              <a:gd name="connsiteY236" fmla="*/ 3076820 h 6858000"/>
              <a:gd name="connsiteX237" fmla="*/ 5425627 w 7467600"/>
              <a:gd name="connsiteY237" fmla="*/ 2954192 h 6858000"/>
              <a:gd name="connsiteX238" fmla="*/ 5470770 w 7467600"/>
              <a:gd name="connsiteY238" fmla="*/ 3005435 h 6858000"/>
              <a:gd name="connsiteX239" fmla="*/ 5519779 w 7467600"/>
              <a:gd name="connsiteY239" fmla="*/ 4359223 h 6858000"/>
              <a:gd name="connsiteX240" fmla="*/ 5520293 w 7467600"/>
              <a:gd name="connsiteY240" fmla="*/ 4360602 h 6858000"/>
              <a:gd name="connsiteX241" fmla="*/ 5767221 w 7467600"/>
              <a:gd name="connsiteY241" fmla="*/ 4665564 h 6858000"/>
              <a:gd name="connsiteX242" fmla="*/ 6937169 w 7467600"/>
              <a:gd name="connsiteY242" fmla="*/ 4815941 h 6858000"/>
              <a:gd name="connsiteX243" fmla="*/ 6953922 w 7467600"/>
              <a:gd name="connsiteY243" fmla="*/ 4890068 h 6858000"/>
              <a:gd name="connsiteX244" fmla="*/ 6071359 w 7467600"/>
              <a:gd name="connsiteY244" fmla="*/ 4770770 h 6858000"/>
              <a:gd name="connsiteX245" fmla="*/ 6038839 w 7467600"/>
              <a:gd name="connsiteY245" fmla="*/ 4764474 h 6858000"/>
              <a:gd name="connsiteX246" fmla="*/ 6038706 w 7467600"/>
              <a:gd name="connsiteY246" fmla="*/ 4763847 h 6858000"/>
              <a:gd name="connsiteX247" fmla="*/ 6037784 w 7467600"/>
              <a:gd name="connsiteY247" fmla="*/ 4764270 h 6858000"/>
              <a:gd name="connsiteX248" fmla="*/ 6038839 w 7467600"/>
              <a:gd name="connsiteY248" fmla="*/ 4764474 h 6858000"/>
              <a:gd name="connsiteX249" fmla="*/ 6040338 w 7467600"/>
              <a:gd name="connsiteY249" fmla="*/ 4771418 h 6858000"/>
              <a:gd name="connsiteX250" fmla="*/ 6024488 w 7467600"/>
              <a:gd name="connsiteY250" fmla="*/ 4809903 h 6858000"/>
              <a:gd name="connsiteX251" fmla="*/ 5599771 w 7467600"/>
              <a:gd name="connsiteY251" fmla="*/ 5509652 h 6858000"/>
              <a:gd name="connsiteX252" fmla="*/ 5548843 w 7467600"/>
              <a:gd name="connsiteY252" fmla="*/ 5563845 h 6858000"/>
              <a:gd name="connsiteX253" fmla="*/ 5940952 w 7467600"/>
              <a:gd name="connsiteY253" fmla="*/ 6250028 h 6858000"/>
              <a:gd name="connsiteX254" fmla="*/ 6043441 w 7467600"/>
              <a:gd name="connsiteY254" fmla="*/ 6665847 h 6858000"/>
              <a:gd name="connsiteX255" fmla="*/ 6093432 w 7467600"/>
              <a:gd name="connsiteY255" fmla="*/ 6858000 h 6858000"/>
              <a:gd name="connsiteX256" fmla="*/ 6034344 w 7467600"/>
              <a:gd name="connsiteY256" fmla="*/ 6858000 h 6858000"/>
              <a:gd name="connsiteX257" fmla="*/ 6026679 w 7467600"/>
              <a:gd name="connsiteY257" fmla="*/ 6836959 h 6858000"/>
              <a:gd name="connsiteX258" fmla="*/ 5800441 w 7467600"/>
              <a:gd name="connsiteY258" fmla="*/ 6335286 h 6858000"/>
              <a:gd name="connsiteX259" fmla="*/ 5526562 w 7467600"/>
              <a:gd name="connsiteY259" fmla="*/ 5705388 h 6858000"/>
              <a:gd name="connsiteX260" fmla="*/ 5519640 w 7467600"/>
              <a:gd name="connsiteY260" fmla="*/ 5683774 h 6858000"/>
              <a:gd name="connsiteX261" fmla="*/ 5844559 w 7467600"/>
              <a:gd name="connsiteY261" fmla="*/ 6553349 h 6858000"/>
              <a:gd name="connsiteX262" fmla="*/ 5975994 w 7467600"/>
              <a:gd name="connsiteY262" fmla="*/ 6858000 h 6858000"/>
              <a:gd name="connsiteX263" fmla="*/ 5898547 w 7467600"/>
              <a:gd name="connsiteY263" fmla="*/ 6858000 h 6858000"/>
              <a:gd name="connsiteX264" fmla="*/ 5682041 w 7467600"/>
              <a:gd name="connsiteY264" fmla="*/ 6355860 h 6858000"/>
              <a:gd name="connsiteX265" fmla="*/ 5461758 w 7467600"/>
              <a:gd name="connsiteY265" fmla="*/ 5820220 h 6858000"/>
              <a:gd name="connsiteX266" fmla="*/ 5237282 w 7467600"/>
              <a:gd name="connsiteY266" fmla="*/ 6579086 h 6858000"/>
              <a:gd name="connsiteX267" fmla="*/ 5115009 w 7467600"/>
              <a:gd name="connsiteY267" fmla="*/ 6858000 h 6858000"/>
              <a:gd name="connsiteX268" fmla="*/ 5028074 w 7467600"/>
              <a:gd name="connsiteY268" fmla="*/ 6858000 h 6858000"/>
              <a:gd name="connsiteX269" fmla="*/ 5079508 w 7467600"/>
              <a:gd name="connsiteY269" fmla="*/ 6749074 h 6858000"/>
              <a:gd name="connsiteX270" fmla="*/ 5371846 w 7467600"/>
              <a:gd name="connsiteY270" fmla="*/ 5924413 h 6858000"/>
              <a:gd name="connsiteX271" fmla="*/ 5270512 w 7467600"/>
              <a:gd name="connsiteY271" fmla="*/ 6138975 h 6858000"/>
              <a:gd name="connsiteX272" fmla="*/ 5062409 w 7467600"/>
              <a:gd name="connsiteY272" fmla="*/ 6653544 h 6858000"/>
              <a:gd name="connsiteX273" fmla="*/ 5036628 w 7467600"/>
              <a:gd name="connsiteY273" fmla="*/ 6754247 h 6858000"/>
              <a:gd name="connsiteX274" fmla="*/ 5009112 w 7467600"/>
              <a:gd name="connsiteY274" fmla="*/ 6858000 h 6858000"/>
              <a:gd name="connsiteX275" fmla="*/ 4976679 w 7467600"/>
              <a:gd name="connsiteY275" fmla="*/ 6858000 h 6858000"/>
              <a:gd name="connsiteX276" fmla="*/ 5006537 w 7467600"/>
              <a:gd name="connsiteY276" fmla="*/ 6747068 h 6858000"/>
              <a:gd name="connsiteX277" fmla="*/ 5032723 w 7467600"/>
              <a:gd name="connsiteY277" fmla="*/ 6644957 h 6858000"/>
              <a:gd name="connsiteX278" fmla="*/ 5242949 w 7467600"/>
              <a:gd name="connsiteY278" fmla="*/ 6125175 h 6858000"/>
              <a:gd name="connsiteX279" fmla="*/ 5286321 w 7467600"/>
              <a:gd name="connsiteY279" fmla="*/ 6033555 h 6858000"/>
              <a:gd name="connsiteX280" fmla="*/ 5008210 w 7467600"/>
              <a:gd name="connsiteY280" fmla="*/ 6649194 h 6858000"/>
              <a:gd name="connsiteX281" fmla="*/ 4986321 w 7467600"/>
              <a:gd name="connsiteY281" fmla="*/ 6765687 h 6858000"/>
              <a:gd name="connsiteX282" fmla="*/ 4973474 w 7467600"/>
              <a:gd name="connsiteY282" fmla="*/ 6858000 h 6858000"/>
              <a:gd name="connsiteX283" fmla="*/ 4907178 w 7467600"/>
              <a:gd name="connsiteY283" fmla="*/ 6858000 h 6858000"/>
              <a:gd name="connsiteX284" fmla="*/ 4910810 w 7467600"/>
              <a:gd name="connsiteY284" fmla="*/ 6829660 h 6858000"/>
              <a:gd name="connsiteX285" fmla="*/ 4987461 w 7467600"/>
              <a:gd name="connsiteY285" fmla="*/ 6432994 h 6858000"/>
              <a:gd name="connsiteX286" fmla="*/ 5179262 w 7467600"/>
              <a:gd name="connsiteY286" fmla="*/ 6035044 h 6858000"/>
              <a:gd name="connsiteX287" fmla="*/ 4689678 w 7467600"/>
              <a:gd name="connsiteY287" fmla="*/ 6440241 h 6858000"/>
              <a:gd name="connsiteX288" fmla="*/ 4477543 w 7467600"/>
              <a:gd name="connsiteY288" fmla="*/ 6674836 h 6858000"/>
              <a:gd name="connsiteX289" fmla="*/ 4329957 w 7467600"/>
              <a:gd name="connsiteY289" fmla="*/ 6858000 h 6858000"/>
              <a:gd name="connsiteX290" fmla="*/ 4218595 w 7467600"/>
              <a:gd name="connsiteY290" fmla="*/ 6858000 h 6858000"/>
              <a:gd name="connsiteX291" fmla="*/ 4368888 w 7467600"/>
              <a:gd name="connsiteY291" fmla="*/ 6668412 h 6858000"/>
              <a:gd name="connsiteX292" fmla="*/ 4563091 w 7467600"/>
              <a:gd name="connsiteY292" fmla="*/ 6442508 h 6858000"/>
              <a:gd name="connsiteX293" fmla="*/ 5387324 w 7467600"/>
              <a:gd name="connsiteY293" fmla="*/ 5705830 h 6858000"/>
              <a:gd name="connsiteX294" fmla="*/ 5073620 w 7467600"/>
              <a:gd name="connsiteY294" fmla="*/ 5955437 h 6858000"/>
              <a:gd name="connsiteX295" fmla="*/ 4689789 w 7467600"/>
              <a:gd name="connsiteY295" fmla="*/ 6268382 h 6858000"/>
              <a:gd name="connsiteX296" fmla="*/ 4418722 w 7467600"/>
              <a:gd name="connsiteY296" fmla="*/ 6570886 h 6858000"/>
              <a:gd name="connsiteX297" fmla="*/ 4214944 w 7467600"/>
              <a:gd name="connsiteY297" fmla="*/ 6858000 h 6858000"/>
              <a:gd name="connsiteX298" fmla="*/ 4177898 w 7467600"/>
              <a:gd name="connsiteY298" fmla="*/ 6858000 h 6858000"/>
              <a:gd name="connsiteX299" fmla="*/ 4391597 w 7467600"/>
              <a:gd name="connsiteY299" fmla="*/ 6556370 h 6858000"/>
              <a:gd name="connsiteX300" fmla="*/ 4668889 w 7467600"/>
              <a:gd name="connsiteY300" fmla="*/ 6246399 h 6858000"/>
              <a:gd name="connsiteX301" fmla="*/ 5055427 w 7467600"/>
              <a:gd name="connsiteY301" fmla="*/ 5931476 h 6858000"/>
              <a:gd name="connsiteX302" fmla="*/ 5371814 w 7467600"/>
              <a:gd name="connsiteY302" fmla="*/ 5678975 h 6858000"/>
              <a:gd name="connsiteX303" fmla="*/ 4987918 w 7467600"/>
              <a:gd name="connsiteY303" fmla="*/ 5838701 h 6858000"/>
              <a:gd name="connsiteX304" fmla="*/ 4317146 w 7467600"/>
              <a:gd name="connsiteY304" fmla="*/ 6587716 h 6858000"/>
              <a:gd name="connsiteX305" fmla="*/ 4171627 w 7467600"/>
              <a:gd name="connsiteY305" fmla="*/ 6858000 h 6858000"/>
              <a:gd name="connsiteX306" fmla="*/ 4081585 w 7467600"/>
              <a:gd name="connsiteY306" fmla="*/ 6858000 h 6858000"/>
              <a:gd name="connsiteX307" fmla="*/ 4238603 w 7467600"/>
              <a:gd name="connsiteY307" fmla="*/ 6559341 h 6858000"/>
              <a:gd name="connsiteX308" fmla="*/ 4778333 w 7467600"/>
              <a:gd name="connsiteY308" fmla="*/ 5873626 h 6858000"/>
              <a:gd name="connsiteX309" fmla="*/ 5414185 w 7467600"/>
              <a:gd name="connsiteY309" fmla="*/ 5573882 h 6858000"/>
              <a:gd name="connsiteX310" fmla="*/ 5959648 w 7467600"/>
              <a:gd name="connsiteY310" fmla="*/ 4760797 h 6858000"/>
              <a:gd name="connsiteX311" fmla="*/ 5355019 w 7467600"/>
              <a:gd name="connsiteY311" fmla="*/ 4734672 h 6858000"/>
              <a:gd name="connsiteX312" fmla="*/ 5083565 w 7467600"/>
              <a:gd name="connsiteY312" fmla="*/ 5179121 h 6858000"/>
              <a:gd name="connsiteX313" fmla="*/ 4713577 w 7467600"/>
              <a:gd name="connsiteY313" fmla="*/ 5616803 h 6858000"/>
              <a:gd name="connsiteX314" fmla="*/ 3989559 w 7467600"/>
              <a:gd name="connsiteY314" fmla="*/ 6145945 h 6858000"/>
              <a:gd name="connsiteX315" fmla="*/ 3939824 w 7467600"/>
              <a:gd name="connsiteY315" fmla="*/ 6066900 h 6858000"/>
              <a:gd name="connsiteX316" fmla="*/ 4584537 w 7467600"/>
              <a:gd name="connsiteY316" fmla="*/ 5324826 h 6858000"/>
              <a:gd name="connsiteX317" fmla="*/ 5037105 w 7467600"/>
              <a:gd name="connsiteY317" fmla="*/ 5088765 h 6858000"/>
              <a:gd name="connsiteX318" fmla="*/ 5039930 w 7467600"/>
              <a:gd name="connsiteY318" fmla="*/ 5089585 h 6858000"/>
              <a:gd name="connsiteX319" fmla="*/ 5263764 w 7467600"/>
              <a:gd name="connsiteY319" fmla="*/ 4735525 h 6858000"/>
              <a:gd name="connsiteX320" fmla="*/ 4086300 w 7467600"/>
              <a:gd name="connsiteY320" fmla="*/ 4884599 h 6858000"/>
              <a:gd name="connsiteX321" fmla="*/ 4085485 w 7467600"/>
              <a:gd name="connsiteY321" fmla="*/ 4899070 h 6858000"/>
              <a:gd name="connsiteX322" fmla="*/ 3871915 w 7467600"/>
              <a:gd name="connsiteY322" fmla="*/ 5253645 h 6858000"/>
              <a:gd name="connsiteX323" fmla="*/ 3799374 w 7467600"/>
              <a:gd name="connsiteY323" fmla="*/ 5466127 h 6858000"/>
              <a:gd name="connsiteX324" fmla="*/ 3498850 w 7467600"/>
              <a:gd name="connsiteY324" fmla="*/ 6661888 h 6858000"/>
              <a:gd name="connsiteX325" fmla="*/ 3399216 w 7467600"/>
              <a:gd name="connsiteY325" fmla="*/ 6858000 h 6858000"/>
              <a:gd name="connsiteX326" fmla="*/ 3303688 w 7467600"/>
              <a:gd name="connsiteY326" fmla="*/ 6858000 h 6858000"/>
              <a:gd name="connsiteX327" fmla="*/ 3391774 w 7467600"/>
              <a:gd name="connsiteY327" fmla="*/ 6697181 h 6858000"/>
              <a:gd name="connsiteX328" fmla="*/ 3735540 w 7467600"/>
              <a:gd name="connsiteY328" fmla="*/ 5546923 h 6858000"/>
              <a:gd name="connsiteX329" fmla="*/ 3729438 w 7467600"/>
              <a:gd name="connsiteY329" fmla="*/ 5569058 h 6858000"/>
              <a:gd name="connsiteX330" fmla="*/ 3707782 w 7467600"/>
              <a:gd name="connsiteY330" fmla="*/ 5644908 h 6858000"/>
              <a:gd name="connsiteX331" fmla="*/ 3583827 w 7467600"/>
              <a:gd name="connsiteY331" fmla="*/ 6039215 h 6858000"/>
              <a:gd name="connsiteX332" fmla="*/ 3547861 w 7467600"/>
              <a:gd name="connsiteY332" fmla="*/ 6129609 h 6858000"/>
              <a:gd name="connsiteX333" fmla="*/ 3490905 w 7467600"/>
              <a:gd name="connsiteY333" fmla="*/ 6277660 h 6858000"/>
              <a:gd name="connsiteX334" fmla="*/ 3455859 w 7467600"/>
              <a:gd name="connsiteY334" fmla="*/ 6391301 h 6858000"/>
              <a:gd name="connsiteX335" fmla="*/ 3429112 w 7467600"/>
              <a:gd name="connsiteY335" fmla="*/ 6479469 h 6858000"/>
              <a:gd name="connsiteX336" fmla="*/ 3304862 w 7467600"/>
              <a:gd name="connsiteY336" fmla="*/ 6796476 h 6858000"/>
              <a:gd name="connsiteX337" fmla="*/ 3276071 w 7467600"/>
              <a:gd name="connsiteY337" fmla="*/ 6858000 h 6858000"/>
              <a:gd name="connsiteX338" fmla="*/ 3240805 w 7467600"/>
              <a:gd name="connsiteY338" fmla="*/ 6858000 h 6858000"/>
              <a:gd name="connsiteX339" fmla="*/ 3275917 w 7467600"/>
              <a:gd name="connsiteY339" fmla="*/ 6783192 h 6858000"/>
              <a:gd name="connsiteX340" fmla="*/ 3399358 w 7467600"/>
              <a:gd name="connsiteY340" fmla="*/ 6469011 h 6858000"/>
              <a:gd name="connsiteX341" fmla="*/ 3425650 w 7467600"/>
              <a:gd name="connsiteY341" fmla="*/ 6381333 h 6858000"/>
              <a:gd name="connsiteX342" fmla="*/ 3460661 w 7467600"/>
              <a:gd name="connsiteY342" fmla="*/ 6266763 h 6858000"/>
              <a:gd name="connsiteX343" fmla="*/ 3518021 w 7467600"/>
              <a:gd name="connsiteY343" fmla="*/ 6117298 h 6858000"/>
              <a:gd name="connsiteX344" fmla="*/ 3554035 w 7467600"/>
              <a:gd name="connsiteY344" fmla="*/ 6027832 h 6858000"/>
              <a:gd name="connsiteX345" fmla="*/ 3677174 w 7467600"/>
              <a:gd name="connsiteY345" fmla="*/ 5636351 h 6858000"/>
              <a:gd name="connsiteX346" fmla="*/ 3698819 w 7467600"/>
              <a:gd name="connsiteY346" fmla="*/ 5560503 h 6858000"/>
              <a:gd name="connsiteX347" fmla="*/ 3702094 w 7467600"/>
              <a:gd name="connsiteY347" fmla="*/ 5549194 h 6858000"/>
              <a:gd name="connsiteX348" fmla="*/ 3398355 w 7467600"/>
              <a:gd name="connsiteY348" fmla="*/ 6094603 h 6858000"/>
              <a:gd name="connsiteX349" fmla="*/ 3193941 w 7467600"/>
              <a:gd name="connsiteY349" fmla="*/ 6798775 h 6858000"/>
              <a:gd name="connsiteX350" fmla="*/ 3184140 w 7467600"/>
              <a:gd name="connsiteY350" fmla="*/ 6858000 h 6858000"/>
              <a:gd name="connsiteX351" fmla="*/ 3099978 w 7467600"/>
              <a:gd name="connsiteY351" fmla="*/ 6858000 h 6858000"/>
              <a:gd name="connsiteX352" fmla="*/ 3101556 w 7467600"/>
              <a:gd name="connsiteY352" fmla="*/ 6843337 h 6858000"/>
              <a:gd name="connsiteX353" fmla="*/ 3370162 w 7467600"/>
              <a:gd name="connsiteY353" fmla="*/ 5785550 h 6858000"/>
              <a:gd name="connsiteX354" fmla="*/ 3746477 w 7467600"/>
              <a:gd name="connsiteY354" fmla="*/ 5377889 h 6858000"/>
              <a:gd name="connsiteX355" fmla="*/ 3863399 w 7467600"/>
              <a:gd name="connsiteY355" fmla="*/ 5087257 h 6858000"/>
              <a:gd name="connsiteX356" fmla="*/ 3968712 w 7467600"/>
              <a:gd name="connsiteY356" fmla="*/ 4913989 h 6858000"/>
              <a:gd name="connsiteX357" fmla="*/ 2792390 w 7467600"/>
              <a:gd name="connsiteY357" fmla="*/ 5382974 h 6858000"/>
              <a:gd name="connsiteX358" fmla="*/ 2714982 w 7467600"/>
              <a:gd name="connsiteY358" fmla="*/ 5427051 h 6858000"/>
              <a:gd name="connsiteX359" fmla="*/ 2813361 w 7467600"/>
              <a:gd name="connsiteY359" fmla="*/ 6023912 h 6858000"/>
              <a:gd name="connsiteX360" fmla="*/ 2688430 w 7467600"/>
              <a:gd name="connsiteY360" fmla="*/ 6801564 h 6858000"/>
              <a:gd name="connsiteX361" fmla="*/ 2629626 w 7467600"/>
              <a:gd name="connsiteY361" fmla="*/ 6763394 h 6858000"/>
              <a:gd name="connsiteX362" fmla="*/ 2565328 w 7467600"/>
              <a:gd name="connsiteY362" fmla="*/ 5516399 h 6858000"/>
              <a:gd name="connsiteX363" fmla="*/ 1922999 w 7467600"/>
              <a:gd name="connsiteY363" fmla="*/ 5980343 h 6858000"/>
              <a:gd name="connsiteX364" fmla="*/ 1950261 w 7467600"/>
              <a:gd name="connsiteY364" fmla="*/ 6405858 h 6858000"/>
              <a:gd name="connsiteX365" fmla="*/ 2365554 w 7467600"/>
              <a:gd name="connsiteY365" fmla="*/ 6759107 h 6858000"/>
              <a:gd name="connsiteX366" fmla="*/ 2424142 w 7467600"/>
              <a:gd name="connsiteY366" fmla="*/ 6858000 h 6858000"/>
              <a:gd name="connsiteX367" fmla="*/ 2395994 w 7467600"/>
              <a:gd name="connsiteY367" fmla="*/ 6858000 h 6858000"/>
              <a:gd name="connsiteX368" fmla="*/ 2392863 w 7467600"/>
              <a:gd name="connsiteY368" fmla="*/ 6852964 h 6858000"/>
              <a:gd name="connsiteX369" fmla="*/ 2017589 w 7467600"/>
              <a:gd name="connsiteY369" fmla="*/ 6493982 h 6858000"/>
              <a:gd name="connsiteX370" fmla="*/ 2147336 w 7467600"/>
              <a:gd name="connsiteY370" fmla="*/ 6594052 h 6858000"/>
              <a:gd name="connsiteX371" fmla="*/ 2207047 w 7467600"/>
              <a:gd name="connsiteY371" fmla="*/ 6654540 h 6858000"/>
              <a:gd name="connsiteX372" fmla="*/ 2299106 w 7467600"/>
              <a:gd name="connsiteY372" fmla="*/ 6778931 h 6858000"/>
              <a:gd name="connsiteX373" fmla="*/ 2314430 w 7467600"/>
              <a:gd name="connsiteY373" fmla="*/ 6801144 h 6858000"/>
              <a:gd name="connsiteX374" fmla="*/ 2352406 w 7467600"/>
              <a:gd name="connsiteY374" fmla="*/ 6858000 h 6858000"/>
              <a:gd name="connsiteX375" fmla="*/ 2314492 w 7467600"/>
              <a:gd name="connsiteY375" fmla="*/ 6858000 h 6858000"/>
              <a:gd name="connsiteX376" fmla="*/ 2288095 w 7467600"/>
              <a:gd name="connsiteY376" fmla="*/ 6818030 h 6858000"/>
              <a:gd name="connsiteX377" fmla="*/ 2272768 w 7467600"/>
              <a:gd name="connsiteY377" fmla="*/ 6795822 h 6858000"/>
              <a:gd name="connsiteX378" fmla="*/ 2182715 w 7467600"/>
              <a:gd name="connsiteY378" fmla="*/ 6675071 h 6858000"/>
              <a:gd name="connsiteX379" fmla="*/ 2032061 w 7467600"/>
              <a:gd name="connsiteY379" fmla="*/ 6541380 h 6858000"/>
              <a:gd name="connsiteX380" fmla="*/ 2257220 w 7467600"/>
              <a:gd name="connsiteY380" fmla="*/ 6826257 h 6858000"/>
              <a:gd name="connsiteX381" fmla="*/ 2281324 w 7467600"/>
              <a:gd name="connsiteY381" fmla="*/ 6858000 h 6858000"/>
              <a:gd name="connsiteX382" fmla="*/ 2242860 w 7467600"/>
              <a:gd name="connsiteY382" fmla="*/ 6858000 h 6858000"/>
              <a:gd name="connsiteX383" fmla="*/ 2232818 w 7467600"/>
              <a:gd name="connsiteY383" fmla="*/ 6844926 h 6858000"/>
              <a:gd name="connsiteX384" fmla="*/ 1990172 w 7467600"/>
              <a:gd name="connsiteY384" fmla="*/ 6542121 h 6858000"/>
              <a:gd name="connsiteX385" fmla="*/ 2124090 w 7467600"/>
              <a:gd name="connsiteY385" fmla="*/ 6761017 h 6858000"/>
              <a:gd name="connsiteX386" fmla="*/ 2200380 w 7467600"/>
              <a:gd name="connsiteY386" fmla="*/ 6858000 h 6858000"/>
              <a:gd name="connsiteX387" fmla="*/ 2147507 w 7467600"/>
              <a:gd name="connsiteY387" fmla="*/ 6858000 h 6858000"/>
              <a:gd name="connsiteX388" fmla="*/ 2070668 w 7467600"/>
              <a:gd name="connsiteY388" fmla="*/ 6761520 h 6858000"/>
              <a:gd name="connsiteX389" fmla="*/ 1975142 w 7467600"/>
              <a:gd name="connsiteY389" fmla="*/ 6585570 h 6858000"/>
              <a:gd name="connsiteX390" fmla="*/ 2050035 w 7467600"/>
              <a:gd name="connsiteY390" fmla="*/ 6813345 h 6858000"/>
              <a:gd name="connsiteX391" fmla="*/ 2063025 w 7467600"/>
              <a:gd name="connsiteY391" fmla="*/ 6858000 h 6858000"/>
              <a:gd name="connsiteX392" fmla="*/ 2021675 w 7467600"/>
              <a:gd name="connsiteY392" fmla="*/ 6858000 h 6858000"/>
              <a:gd name="connsiteX393" fmla="*/ 2019308 w 7467600"/>
              <a:gd name="connsiteY393" fmla="*/ 6847118 h 6858000"/>
              <a:gd name="connsiteX394" fmla="*/ 1938835 w 7467600"/>
              <a:gd name="connsiteY394" fmla="*/ 6551160 h 6858000"/>
              <a:gd name="connsiteX395" fmla="*/ 1953230 w 7467600"/>
              <a:gd name="connsiteY395" fmla="*/ 6759699 h 6858000"/>
              <a:gd name="connsiteX396" fmla="*/ 1956763 w 7467600"/>
              <a:gd name="connsiteY396" fmla="*/ 6778191 h 6858000"/>
              <a:gd name="connsiteX397" fmla="*/ 1967925 w 7467600"/>
              <a:gd name="connsiteY397" fmla="*/ 6858000 h 6858000"/>
              <a:gd name="connsiteX398" fmla="*/ 1936622 w 7467600"/>
              <a:gd name="connsiteY398" fmla="*/ 6858000 h 6858000"/>
              <a:gd name="connsiteX399" fmla="*/ 1926261 w 7467600"/>
              <a:gd name="connsiteY399" fmla="*/ 6784064 h 6858000"/>
              <a:gd name="connsiteX400" fmla="*/ 1922724 w 7467600"/>
              <a:gd name="connsiteY400" fmla="*/ 6765577 h 6858000"/>
              <a:gd name="connsiteX401" fmla="*/ 1904650 w 7467600"/>
              <a:gd name="connsiteY401" fmla="*/ 6639616 h 6858000"/>
              <a:gd name="connsiteX402" fmla="*/ 1885273 w 7467600"/>
              <a:gd name="connsiteY402" fmla="*/ 6858000 h 6858000"/>
              <a:gd name="connsiteX403" fmla="*/ 1854363 w 7467600"/>
              <a:gd name="connsiteY403" fmla="*/ 6858000 h 6858000"/>
              <a:gd name="connsiteX404" fmla="*/ 1880391 w 7467600"/>
              <a:gd name="connsiteY404" fmla="*/ 6603796 h 6858000"/>
              <a:gd name="connsiteX405" fmla="*/ 1818273 w 7467600"/>
              <a:gd name="connsiteY405" fmla="*/ 6715729 h 6858000"/>
              <a:gd name="connsiteX406" fmla="*/ 1794691 w 7467600"/>
              <a:gd name="connsiteY406" fmla="*/ 6843239 h 6858000"/>
              <a:gd name="connsiteX407" fmla="*/ 1794914 w 7467600"/>
              <a:gd name="connsiteY407" fmla="*/ 6858000 h 6858000"/>
              <a:gd name="connsiteX408" fmla="*/ 1746128 w 7467600"/>
              <a:gd name="connsiteY408" fmla="*/ 6858000 h 6858000"/>
              <a:gd name="connsiteX409" fmla="*/ 1753934 w 7467600"/>
              <a:gd name="connsiteY409" fmla="*/ 6724796 h 6858000"/>
              <a:gd name="connsiteX410" fmla="*/ 1792053 w 7467600"/>
              <a:gd name="connsiteY410" fmla="*/ 6572396 h 6858000"/>
              <a:gd name="connsiteX411" fmla="*/ 1862248 w 7467600"/>
              <a:gd name="connsiteY411" fmla="*/ 6266397 h 6858000"/>
              <a:gd name="connsiteX412" fmla="*/ 1862250 w 7467600"/>
              <a:gd name="connsiteY412" fmla="*/ 6033531 h 6858000"/>
              <a:gd name="connsiteX413" fmla="*/ 1211999 w 7467600"/>
              <a:gd name="connsiteY413" fmla="*/ 6683610 h 6858000"/>
              <a:gd name="connsiteX414" fmla="*/ 1213266 w 7467600"/>
              <a:gd name="connsiteY414" fmla="*/ 6691947 h 6858000"/>
              <a:gd name="connsiteX415" fmla="*/ 1203370 w 7467600"/>
              <a:gd name="connsiteY415" fmla="*/ 6850676 h 6858000"/>
              <a:gd name="connsiteX416" fmla="*/ 1203671 w 7467600"/>
              <a:gd name="connsiteY416" fmla="*/ 6858000 h 6858000"/>
              <a:gd name="connsiteX417" fmla="*/ 1143180 w 7467600"/>
              <a:gd name="connsiteY417" fmla="*/ 6858000 h 6858000"/>
              <a:gd name="connsiteX418" fmla="*/ 1142176 w 7467600"/>
              <a:gd name="connsiteY418" fmla="*/ 6766045 h 6858000"/>
              <a:gd name="connsiteX419" fmla="*/ 1067484 w 7467600"/>
              <a:gd name="connsiteY419" fmla="*/ 6858000 h 6858000"/>
              <a:gd name="connsiteX420" fmla="*/ 953928 w 7467600"/>
              <a:gd name="connsiteY420" fmla="*/ 6858000 h 6858000"/>
              <a:gd name="connsiteX421" fmla="*/ 959715 w 7467600"/>
              <a:gd name="connsiteY421" fmla="*/ 6850185 h 6858000"/>
              <a:gd name="connsiteX422" fmla="*/ 1483788 w 7467600"/>
              <a:gd name="connsiteY422" fmla="*/ 6259174 h 6858000"/>
              <a:gd name="connsiteX423" fmla="*/ 1100671 w 7467600"/>
              <a:gd name="connsiteY423" fmla="*/ 6252137 h 6858000"/>
              <a:gd name="connsiteX424" fmla="*/ 1090144 w 7467600"/>
              <a:gd name="connsiteY424" fmla="*/ 6256748 h 6858000"/>
              <a:gd name="connsiteX425" fmla="*/ 1095872 w 7467600"/>
              <a:gd name="connsiteY425" fmla="*/ 6271892 h 6858000"/>
              <a:gd name="connsiteX426" fmla="*/ 262785 w 7467600"/>
              <a:gd name="connsiteY426" fmla="*/ 6845450 h 6858000"/>
              <a:gd name="connsiteX427" fmla="*/ 209968 w 7467600"/>
              <a:gd name="connsiteY427" fmla="*/ 6770713 h 6858000"/>
              <a:gd name="connsiteX428" fmla="*/ 873460 w 7467600"/>
              <a:gd name="connsiteY428" fmla="*/ 6253768 h 6858000"/>
              <a:gd name="connsiteX429" fmla="*/ 192686 w 7467600"/>
              <a:gd name="connsiteY429" fmla="*/ 5849257 h 6858000"/>
              <a:gd name="connsiteX430" fmla="*/ 4696 w 7467600"/>
              <a:gd name="connsiteY430" fmla="*/ 5697668 h 6858000"/>
              <a:gd name="connsiteX431" fmla="*/ 0 w 7467600"/>
              <a:gd name="connsiteY431" fmla="*/ 5689984 h 6858000"/>
              <a:gd name="connsiteX432" fmla="*/ 0 w 7467600"/>
              <a:gd name="connsiteY432" fmla="*/ 5513472 h 6858000"/>
              <a:gd name="connsiteX433" fmla="*/ 174101 w 7467600"/>
              <a:gd name="connsiteY433" fmla="*/ 5620277 h 6858000"/>
              <a:gd name="connsiteX434" fmla="*/ 891800 w 7467600"/>
              <a:gd name="connsiteY434" fmla="*/ 6036935 h 6858000"/>
              <a:gd name="connsiteX435" fmla="*/ 1072219 w 7467600"/>
              <a:gd name="connsiteY435" fmla="*/ 6169443 h 6858000"/>
              <a:gd name="connsiteX436" fmla="*/ 1074117 w 7467600"/>
              <a:gd name="connsiteY436" fmla="*/ 6170301 h 6858000"/>
              <a:gd name="connsiteX437" fmla="*/ 1083114 w 7467600"/>
              <a:gd name="connsiteY437" fmla="*/ 6174131 h 6858000"/>
              <a:gd name="connsiteX438" fmla="*/ 1543010 w 7467600"/>
              <a:gd name="connsiteY438" fmla="*/ 6191140 h 6858000"/>
              <a:gd name="connsiteX439" fmla="*/ 1551080 w 7467600"/>
              <a:gd name="connsiteY439" fmla="*/ 6195006 h 6858000"/>
              <a:gd name="connsiteX440" fmla="*/ 2345443 w 7467600"/>
              <a:gd name="connsiteY440" fmla="*/ 5549882 h 6858000"/>
              <a:gd name="connsiteX441" fmla="*/ 1721499 w 7467600"/>
              <a:gd name="connsiteY441" fmla="*/ 5599969 h 6858000"/>
              <a:gd name="connsiteX442" fmla="*/ 767716 w 7467600"/>
              <a:gd name="connsiteY442" fmla="*/ 5472768 h 6858000"/>
              <a:gd name="connsiteX443" fmla="*/ 722147 w 7467600"/>
              <a:gd name="connsiteY443" fmla="*/ 5393091 h 6858000"/>
              <a:gd name="connsiteX444" fmla="*/ 1485552 w 7467600"/>
              <a:gd name="connsiteY444" fmla="*/ 5313202 h 6858000"/>
              <a:gd name="connsiteX445" fmla="*/ 2143004 w 7467600"/>
              <a:gd name="connsiteY445" fmla="*/ 5402420 h 6858000"/>
              <a:gd name="connsiteX446" fmla="*/ 1933391 w 7467600"/>
              <a:gd name="connsiteY446" fmla="*/ 5156971 h 6858000"/>
              <a:gd name="connsiteX447" fmla="*/ 1827118 w 7467600"/>
              <a:gd name="connsiteY447" fmla="*/ 4968410 h 6858000"/>
              <a:gd name="connsiteX448" fmla="*/ 1837349 w 7467600"/>
              <a:gd name="connsiteY448" fmla="*/ 4956357 h 6858000"/>
              <a:gd name="connsiteX449" fmla="*/ 2162835 w 7467600"/>
              <a:gd name="connsiteY449" fmla="*/ 5187853 h 6858000"/>
              <a:gd name="connsiteX450" fmla="*/ 2257167 w 7467600"/>
              <a:gd name="connsiteY450" fmla="*/ 5462123 h 6858000"/>
              <a:gd name="connsiteX451" fmla="*/ 2261598 w 7467600"/>
              <a:gd name="connsiteY451" fmla="*/ 5467998 h 6858000"/>
              <a:gd name="connsiteX452" fmla="*/ 2437177 w 7467600"/>
              <a:gd name="connsiteY452" fmla="*/ 5479608 h 6858000"/>
              <a:gd name="connsiteX453" fmla="*/ 2445247 w 7467600"/>
              <a:gd name="connsiteY453" fmla="*/ 5483476 h 6858000"/>
              <a:gd name="connsiteX454" fmla="*/ 2743626 w 7467600"/>
              <a:gd name="connsiteY454" fmla="*/ 5304819 h 6858000"/>
              <a:gd name="connsiteX455" fmla="*/ 3048102 w 7467600"/>
              <a:gd name="connsiteY455" fmla="*/ 5150595 h 6858000"/>
              <a:gd name="connsiteX456" fmla="*/ 1799414 w 7467600"/>
              <a:gd name="connsiteY456" fmla="*/ 4694732 h 6858000"/>
              <a:gd name="connsiteX457" fmla="*/ 1771735 w 7467600"/>
              <a:gd name="connsiteY457" fmla="*/ 4619929 h 6858000"/>
              <a:gd name="connsiteX458" fmla="*/ 3104273 w 7467600"/>
              <a:gd name="connsiteY458" fmla="*/ 5076159 h 6858000"/>
              <a:gd name="connsiteX459" fmla="*/ 3113245 w 7467600"/>
              <a:gd name="connsiteY459" fmla="*/ 5090705 h 6858000"/>
              <a:gd name="connsiteX460" fmla="*/ 3126294 w 7467600"/>
              <a:gd name="connsiteY460" fmla="*/ 5114400 h 6858000"/>
              <a:gd name="connsiteX461" fmla="*/ 3937433 w 7467600"/>
              <a:gd name="connsiteY461" fmla="*/ 4830473 h 6858000"/>
              <a:gd name="connsiteX462" fmla="*/ 3590475 w 7467600"/>
              <a:gd name="connsiteY462" fmla="*/ 4597974 h 6858000"/>
              <a:gd name="connsiteX463" fmla="*/ 3100264 w 7467600"/>
              <a:gd name="connsiteY463" fmla="*/ 4579845 h 6858000"/>
              <a:gd name="connsiteX464" fmla="*/ 2183576 w 7467600"/>
              <a:gd name="connsiteY464" fmla="*/ 4227150 h 6858000"/>
              <a:gd name="connsiteX465" fmla="*/ 2151029 w 7467600"/>
              <a:gd name="connsiteY465" fmla="*/ 4146947 h 6858000"/>
              <a:gd name="connsiteX466" fmla="*/ 3563434 w 7467600"/>
              <a:gd name="connsiteY466" fmla="*/ 4469115 h 6858000"/>
              <a:gd name="connsiteX467" fmla="*/ 3177952 w 7467600"/>
              <a:gd name="connsiteY467" fmla="*/ 3657386 h 6858000"/>
              <a:gd name="connsiteX468" fmla="*/ 3189263 w 7467600"/>
              <a:gd name="connsiteY468" fmla="*/ 3625726 h 6858000"/>
              <a:gd name="connsiteX469" fmla="*/ 3560912 w 7467600"/>
              <a:gd name="connsiteY469" fmla="*/ 4079863 h 6858000"/>
              <a:gd name="connsiteX470" fmla="*/ 3626636 w 7467600"/>
              <a:gd name="connsiteY470" fmla="*/ 4512230 h 6858000"/>
              <a:gd name="connsiteX471" fmla="*/ 3653088 w 7467600"/>
              <a:gd name="connsiteY471" fmla="*/ 4521417 h 6858000"/>
              <a:gd name="connsiteX472" fmla="*/ 3988128 w 7467600"/>
              <a:gd name="connsiteY472" fmla="*/ 4817267 h 6858000"/>
              <a:gd name="connsiteX473" fmla="*/ 4830582 w 7467600"/>
              <a:gd name="connsiteY473" fmla="*/ 4676000 h 6858000"/>
              <a:gd name="connsiteX474" fmla="*/ 4830100 w 7467600"/>
              <a:gd name="connsiteY474" fmla="*/ 4675554 h 6858000"/>
              <a:gd name="connsiteX475" fmla="*/ 4036318 w 7467600"/>
              <a:gd name="connsiteY475" fmla="*/ 4147013 h 6858000"/>
              <a:gd name="connsiteX476" fmla="*/ 3432098 w 7467600"/>
              <a:gd name="connsiteY476" fmla="*/ 3537312 h 6858000"/>
              <a:gd name="connsiteX477" fmla="*/ 3446761 w 7467600"/>
              <a:gd name="connsiteY477" fmla="*/ 3461278 h 6858000"/>
              <a:gd name="connsiteX478" fmla="*/ 4419733 w 7467600"/>
              <a:gd name="connsiteY478" fmla="*/ 3963555 h 6858000"/>
              <a:gd name="connsiteX479" fmla="*/ 4781371 w 7467600"/>
              <a:gd name="connsiteY479" fmla="*/ 4458604 h 6858000"/>
              <a:gd name="connsiteX480" fmla="*/ 4780440 w 7467600"/>
              <a:gd name="connsiteY480" fmla="*/ 4470290 h 6858000"/>
              <a:gd name="connsiteX481" fmla="*/ 4898954 w 7467600"/>
              <a:gd name="connsiteY481" fmla="*/ 4662092 h 6858000"/>
              <a:gd name="connsiteX482" fmla="*/ 4900699 w 7467600"/>
              <a:gd name="connsiteY482" fmla="*/ 4670867 h 6858000"/>
              <a:gd name="connsiteX483" fmla="*/ 5714511 w 7467600"/>
              <a:gd name="connsiteY483" fmla="*/ 4663483 h 6858000"/>
              <a:gd name="connsiteX484" fmla="*/ 5464793 w 7467600"/>
              <a:gd name="connsiteY484" fmla="*/ 4393556 h 6858000"/>
              <a:gd name="connsiteX485" fmla="*/ 5461897 w 7467600"/>
              <a:gd name="connsiteY485" fmla="*/ 4390879 h 6858000"/>
              <a:gd name="connsiteX486" fmla="*/ 4294126 w 7467600"/>
              <a:gd name="connsiteY486" fmla="*/ 3303048 h 6858000"/>
              <a:gd name="connsiteX487" fmla="*/ 4305321 w 7467600"/>
              <a:gd name="connsiteY487" fmla="*/ 3256953 h 6858000"/>
              <a:gd name="connsiteX488" fmla="*/ 4949299 w 7467600"/>
              <a:gd name="connsiteY488" fmla="*/ 3766336 h 6858000"/>
              <a:gd name="connsiteX489" fmla="*/ 5291452 w 7467600"/>
              <a:gd name="connsiteY489" fmla="*/ 4076801 h 6858000"/>
              <a:gd name="connsiteX490" fmla="*/ 5434998 w 7467600"/>
              <a:gd name="connsiteY490" fmla="*/ 4254100 h 6858000"/>
              <a:gd name="connsiteX491" fmla="*/ 5351015 w 7467600"/>
              <a:gd name="connsiteY491" fmla="*/ 3760989 h 6858000"/>
              <a:gd name="connsiteX492" fmla="*/ 5413780 w 7467600"/>
              <a:gd name="connsiteY492" fmla="*/ 2966265 h 6858000"/>
              <a:gd name="connsiteX493" fmla="*/ 5425627 w 7467600"/>
              <a:gd name="connsiteY493" fmla="*/ 2954192 h 6858000"/>
              <a:gd name="connsiteX494" fmla="*/ 6604735 w 7467600"/>
              <a:gd name="connsiteY494" fmla="*/ 2041381 h 6858000"/>
              <a:gd name="connsiteX495" fmla="*/ 7204487 w 7467600"/>
              <a:gd name="connsiteY495" fmla="*/ 2742112 h 6858000"/>
              <a:gd name="connsiteX496" fmla="*/ 7131592 w 7467600"/>
              <a:gd name="connsiteY496" fmla="*/ 2672096 h 6858000"/>
              <a:gd name="connsiteX497" fmla="*/ 6996344 w 7467600"/>
              <a:gd name="connsiteY497" fmla="*/ 2518310 h 6858000"/>
              <a:gd name="connsiteX498" fmla="*/ 6735495 w 7467600"/>
              <a:gd name="connsiteY498" fmla="*/ 2196890 h 6858000"/>
              <a:gd name="connsiteX499" fmla="*/ 6721901 w 7467600"/>
              <a:gd name="connsiteY499" fmla="*/ 2179274 h 6858000"/>
              <a:gd name="connsiteX500" fmla="*/ 6604735 w 7467600"/>
              <a:gd name="connsiteY500" fmla="*/ 2041381 h 6858000"/>
              <a:gd name="connsiteX501" fmla="*/ 6591670 w 7467600"/>
              <a:gd name="connsiteY501" fmla="*/ 1988277 h 6858000"/>
              <a:gd name="connsiteX502" fmla="*/ 6747349 w 7467600"/>
              <a:gd name="connsiteY502" fmla="*/ 2160069 h 6858000"/>
              <a:gd name="connsiteX503" fmla="*/ 6760943 w 7467600"/>
              <a:gd name="connsiteY503" fmla="*/ 2177686 h 6858000"/>
              <a:gd name="connsiteX504" fmla="*/ 7021065 w 7467600"/>
              <a:gd name="connsiteY504" fmla="*/ 2498102 h 6858000"/>
              <a:gd name="connsiteX505" fmla="*/ 7155223 w 7467600"/>
              <a:gd name="connsiteY505" fmla="*/ 2650386 h 6858000"/>
              <a:gd name="connsiteX506" fmla="*/ 7203167 w 7467600"/>
              <a:gd name="connsiteY506" fmla="*/ 2697288 h 6858000"/>
              <a:gd name="connsiteX507" fmla="*/ 6937703 w 7467600"/>
              <a:gd name="connsiteY507" fmla="*/ 2321981 h 6858000"/>
              <a:gd name="connsiteX508" fmla="*/ 6591670 w 7467600"/>
              <a:gd name="connsiteY508" fmla="*/ 1988277 h 6858000"/>
              <a:gd name="connsiteX509" fmla="*/ 5798671 w 7467600"/>
              <a:gd name="connsiteY509" fmla="*/ 1981601 h 6858000"/>
              <a:gd name="connsiteX510" fmla="*/ 5754709 w 7467600"/>
              <a:gd name="connsiteY510" fmla="*/ 2071454 h 6858000"/>
              <a:gd name="connsiteX511" fmla="*/ 5763044 w 7467600"/>
              <a:gd name="connsiteY511" fmla="*/ 2842206 h 6858000"/>
              <a:gd name="connsiteX512" fmla="*/ 5764974 w 7467600"/>
              <a:gd name="connsiteY512" fmla="*/ 2799609 h 6858000"/>
              <a:gd name="connsiteX513" fmla="*/ 5767665 w 7467600"/>
              <a:gd name="connsiteY513" fmla="*/ 2666409 h 6858000"/>
              <a:gd name="connsiteX514" fmla="*/ 5763055 w 7467600"/>
              <a:gd name="connsiteY514" fmla="*/ 2579705 h 6858000"/>
              <a:gd name="connsiteX515" fmla="*/ 5758079 w 7467600"/>
              <a:gd name="connsiteY515" fmla="*/ 2492508 h 6858000"/>
              <a:gd name="connsiteX516" fmla="*/ 5779325 w 7467600"/>
              <a:gd name="connsiteY516" fmla="*/ 2197069 h 6858000"/>
              <a:gd name="connsiteX517" fmla="*/ 5798671 w 7467600"/>
              <a:gd name="connsiteY517" fmla="*/ 1981601 h 6858000"/>
              <a:gd name="connsiteX518" fmla="*/ 5829202 w 7467600"/>
              <a:gd name="connsiteY518" fmla="*/ 1971679 h 6858000"/>
              <a:gd name="connsiteX519" fmla="*/ 5809558 w 7467600"/>
              <a:gd name="connsiteY519" fmla="*/ 2198043 h 6858000"/>
              <a:gd name="connsiteX520" fmla="*/ 5788653 w 7467600"/>
              <a:gd name="connsiteY520" fmla="*/ 2489430 h 6858000"/>
              <a:gd name="connsiteX521" fmla="*/ 5793439 w 7467600"/>
              <a:gd name="connsiteY521" fmla="*/ 2575235 h 6858000"/>
              <a:gd name="connsiteX522" fmla="*/ 5796837 w 7467600"/>
              <a:gd name="connsiteY522" fmla="*/ 2637633 h 6858000"/>
              <a:gd name="connsiteX523" fmla="*/ 5818614 w 7467600"/>
              <a:gd name="connsiteY523" fmla="*/ 2473055 h 6858000"/>
              <a:gd name="connsiteX524" fmla="*/ 5829202 w 7467600"/>
              <a:gd name="connsiteY524" fmla="*/ 1971679 h 6858000"/>
              <a:gd name="connsiteX525" fmla="*/ 5911389 w 7467600"/>
              <a:gd name="connsiteY525" fmla="*/ 1898371 h 6858000"/>
              <a:gd name="connsiteX526" fmla="*/ 6237627 w 7467600"/>
              <a:gd name="connsiteY526" fmla="*/ 2231921 h 6858000"/>
              <a:gd name="connsiteX527" fmla="*/ 5911389 w 7467600"/>
              <a:gd name="connsiteY527" fmla="*/ 1898371 h 6858000"/>
              <a:gd name="connsiteX528" fmla="*/ 6944437 w 7467600"/>
              <a:gd name="connsiteY528" fmla="*/ 1575402 h 6858000"/>
              <a:gd name="connsiteX529" fmla="*/ 6304730 w 7467600"/>
              <a:gd name="connsiteY529" fmla="*/ 1766654 h 6858000"/>
              <a:gd name="connsiteX530" fmla="*/ 6944437 w 7467600"/>
              <a:gd name="connsiteY530" fmla="*/ 1575402 h 6858000"/>
              <a:gd name="connsiteX531" fmla="*/ 7019523 w 7467600"/>
              <a:gd name="connsiteY531" fmla="*/ 1519450 h 6858000"/>
              <a:gd name="connsiteX532" fmla="*/ 6298091 w 7467600"/>
              <a:gd name="connsiteY532" fmla="*/ 1737122 h 6858000"/>
              <a:gd name="connsiteX533" fmla="*/ 7019523 w 7467600"/>
              <a:gd name="connsiteY533" fmla="*/ 1519450 h 6858000"/>
              <a:gd name="connsiteX534" fmla="*/ 2399523 w 7467600"/>
              <a:gd name="connsiteY534" fmla="*/ 1428234 h 6858000"/>
              <a:gd name="connsiteX535" fmla="*/ 2224982 w 7467600"/>
              <a:gd name="connsiteY535" fmla="*/ 1826201 h 6858000"/>
              <a:gd name="connsiteX536" fmla="*/ 2096099 w 7467600"/>
              <a:gd name="connsiteY536" fmla="*/ 2345900 h 6858000"/>
              <a:gd name="connsiteX537" fmla="*/ 2283317 w 7467600"/>
              <a:gd name="connsiteY537" fmla="*/ 1796925 h 6858000"/>
              <a:gd name="connsiteX538" fmla="*/ 2399523 w 7467600"/>
              <a:gd name="connsiteY538" fmla="*/ 1428234 h 6858000"/>
              <a:gd name="connsiteX539" fmla="*/ 2448558 w 7467600"/>
              <a:gd name="connsiteY539" fmla="*/ 1373435 h 6858000"/>
              <a:gd name="connsiteX540" fmla="*/ 2312521 w 7467600"/>
              <a:gd name="connsiteY540" fmla="*/ 1806140 h 6858000"/>
              <a:gd name="connsiteX541" fmla="*/ 2127533 w 7467600"/>
              <a:gd name="connsiteY541" fmla="*/ 2348380 h 6858000"/>
              <a:gd name="connsiteX542" fmla="*/ 2358080 w 7467600"/>
              <a:gd name="connsiteY542" fmla="*/ 1866134 h 6858000"/>
              <a:gd name="connsiteX543" fmla="*/ 2407436 w 7467600"/>
              <a:gd name="connsiteY543" fmla="*/ 1651070 h 6858000"/>
              <a:gd name="connsiteX544" fmla="*/ 2448558 w 7467600"/>
              <a:gd name="connsiteY544" fmla="*/ 1373435 h 6858000"/>
              <a:gd name="connsiteX545" fmla="*/ 278707 w 7467600"/>
              <a:gd name="connsiteY545" fmla="*/ 1352270 h 6858000"/>
              <a:gd name="connsiteX546" fmla="*/ 321570 w 7467600"/>
              <a:gd name="connsiteY546" fmla="*/ 1861610 h 6858000"/>
              <a:gd name="connsiteX547" fmla="*/ 294281 w 7467600"/>
              <a:gd name="connsiteY547" fmla="*/ 1440658 h 6858000"/>
              <a:gd name="connsiteX548" fmla="*/ 278707 w 7467600"/>
              <a:gd name="connsiteY548" fmla="*/ 1352270 h 6858000"/>
              <a:gd name="connsiteX549" fmla="*/ 1423821 w 7467600"/>
              <a:gd name="connsiteY549" fmla="*/ 1351958 h 6858000"/>
              <a:gd name="connsiteX550" fmla="*/ 1638521 w 7467600"/>
              <a:gd name="connsiteY550" fmla="*/ 1908470 h 6858000"/>
              <a:gd name="connsiteX551" fmla="*/ 1754199 w 7467600"/>
              <a:gd name="connsiteY551" fmla="*/ 2149284 h 6858000"/>
              <a:gd name="connsiteX552" fmla="*/ 1908359 w 7467600"/>
              <a:gd name="connsiteY552" fmla="*/ 2364988 h 6858000"/>
              <a:gd name="connsiteX553" fmla="*/ 1647661 w 7467600"/>
              <a:gd name="connsiteY553" fmla="*/ 1825945 h 6858000"/>
              <a:gd name="connsiteX554" fmla="*/ 1423821 w 7467600"/>
              <a:gd name="connsiteY554" fmla="*/ 1351958 h 6858000"/>
              <a:gd name="connsiteX555" fmla="*/ 1431890 w 7467600"/>
              <a:gd name="connsiteY555" fmla="*/ 1306475 h 6858000"/>
              <a:gd name="connsiteX556" fmla="*/ 1507597 w 7467600"/>
              <a:gd name="connsiteY556" fmla="*/ 1446132 h 6858000"/>
              <a:gd name="connsiteX557" fmla="*/ 1674586 w 7467600"/>
              <a:gd name="connsiteY557" fmla="*/ 1813832 h 6858000"/>
              <a:gd name="connsiteX558" fmla="*/ 1815950 w 7467600"/>
              <a:gd name="connsiteY558" fmla="*/ 2128564 h 6858000"/>
              <a:gd name="connsiteX559" fmla="*/ 1984242 w 7467600"/>
              <a:gd name="connsiteY559" fmla="*/ 2430829 h 6858000"/>
              <a:gd name="connsiteX560" fmla="*/ 2014023 w 7467600"/>
              <a:gd name="connsiteY560" fmla="*/ 2450995 h 6858000"/>
              <a:gd name="connsiteX561" fmla="*/ 1747337 w 7467600"/>
              <a:gd name="connsiteY561" fmla="*/ 1855264 h 6858000"/>
              <a:gd name="connsiteX562" fmla="*/ 1533749 w 7467600"/>
              <a:gd name="connsiteY562" fmla="*/ 1478656 h 6858000"/>
              <a:gd name="connsiteX563" fmla="*/ 1431890 w 7467600"/>
              <a:gd name="connsiteY563" fmla="*/ 1306475 h 6858000"/>
              <a:gd name="connsiteX564" fmla="*/ 5052692 w 7467600"/>
              <a:gd name="connsiteY564" fmla="*/ 1292994 h 6858000"/>
              <a:gd name="connsiteX565" fmla="*/ 5200661 w 7467600"/>
              <a:gd name="connsiteY565" fmla="*/ 1635186 h 6858000"/>
              <a:gd name="connsiteX566" fmla="*/ 5297138 w 7467600"/>
              <a:gd name="connsiteY566" fmla="*/ 1906351 h 6858000"/>
              <a:gd name="connsiteX567" fmla="*/ 5052692 w 7467600"/>
              <a:gd name="connsiteY567" fmla="*/ 1292994 h 6858000"/>
              <a:gd name="connsiteX568" fmla="*/ 5009948 w 7467600"/>
              <a:gd name="connsiteY568" fmla="*/ 1273619 h 6858000"/>
              <a:gd name="connsiteX569" fmla="*/ 5121777 w 7467600"/>
              <a:gd name="connsiteY569" fmla="*/ 1654213 h 6858000"/>
              <a:gd name="connsiteX570" fmla="*/ 5293545 w 7467600"/>
              <a:gd name="connsiteY570" fmla="*/ 2072247 h 6858000"/>
              <a:gd name="connsiteX571" fmla="*/ 5294042 w 7467600"/>
              <a:gd name="connsiteY571" fmla="*/ 2065019 h 6858000"/>
              <a:gd name="connsiteX572" fmla="*/ 5171936 w 7467600"/>
              <a:gd name="connsiteY572" fmla="*/ 1647613 h 6858000"/>
              <a:gd name="connsiteX573" fmla="*/ 5009948 w 7467600"/>
              <a:gd name="connsiteY573" fmla="*/ 1273619 h 6858000"/>
              <a:gd name="connsiteX574" fmla="*/ 655236 w 7467600"/>
              <a:gd name="connsiteY574" fmla="*/ 1268632 h 6858000"/>
              <a:gd name="connsiteX575" fmla="*/ 839521 w 7467600"/>
              <a:gd name="connsiteY575" fmla="*/ 1685315 h 6858000"/>
              <a:gd name="connsiteX576" fmla="*/ 1109416 w 7467600"/>
              <a:gd name="connsiteY576" fmla="*/ 2061663 h 6858000"/>
              <a:gd name="connsiteX577" fmla="*/ 1298300 w 7467600"/>
              <a:gd name="connsiteY577" fmla="*/ 2247742 h 6858000"/>
              <a:gd name="connsiteX578" fmla="*/ 1125871 w 7467600"/>
              <a:gd name="connsiteY578" fmla="*/ 1989513 h 6858000"/>
              <a:gd name="connsiteX579" fmla="*/ 981574 w 7467600"/>
              <a:gd name="connsiteY579" fmla="*/ 1783157 h 6858000"/>
              <a:gd name="connsiteX580" fmla="*/ 922198 w 7467600"/>
              <a:gd name="connsiteY580" fmla="*/ 1677437 h 6858000"/>
              <a:gd name="connsiteX581" fmla="*/ 869293 w 7467600"/>
              <a:gd name="connsiteY581" fmla="*/ 1583214 h 6858000"/>
              <a:gd name="connsiteX582" fmla="*/ 751431 w 7467600"/>
              <a:gd name="connsiteY582" fmla="*/ 1405731 h 6858000"/>
              <a:gd name="connsiteX583" fmla="*/ 655236 w 7467600"/>
              <a:gd name="connsiteY583" fmla="*/ 1268632 h 6858000"/>
              <a:gd name="connsiteX584" fmla="*/ 6516292 w 7467600"/>
              <a:gd name="connsiteY584" fmla="*/ 1263064 h 6858000"/>
              <a:gd name="connsiteX585" fmla="*/ 5736320 w 7467600"/>
              <a:gd name="connsiteY585" fmla="*/ 1501803 h 6858000"/>
              <a:gd name="connsiteX586" fmla="*/ 6516292 w 7467600"/>
              <a:gd name="connsiteY586" fmla="*/ 1263064 h 6858000"/>
              <a:gd name="connsiteX587" fmla="*/ 291466 w 7467600"/>
              <a:gd name="connsiteY587" fmla="*/ 1250369 h 6858000"/>
              <a:gd name="connsiteX588" fmla="*/ 323180 w 7467600"/>
              <a:gd name="connsiteY588" fmla="*/ 1435283 h 6858000"/>
              <a:gd name="connsiteX589" fmla="*/ 349381 w 7467600"/>
              <a:gd name="connsiteY589" fmla="*/ 1875041 h 6858000"/>
              <a:gd name="connsiteX590" fmla="*/ 374363 w 7467600"/>
              <a:gd name="connsiteY590" fmla="*/ 1506494 h 6858000"/>
              <a:gd name="connsiteX591" fmla="*/ 302168 w 7467600"/>
              <a:gd name="connsiteY591" fmla="*/ 1274495 h 6858000"/>
              <a:gd name="connsiteX592" fmla="*/ 291466 w 7467600"/>
              <a:gd name="connsiteY592" fmla="*/ 1250369 h 6858000"/>
              <a:gd name="connsiteX593" fmla="*/ 678222 w 7467600"/>
              <a:gd name="connsiteY593" fmla="*/ 1248670 h 6858000"/>
              <a:gd name="connsiteX594" fmla="*/ 775536 w 7467600"/>
              <a:gd name="connsiteY594" fmla="*/ 1388015 h 6858000"/>
              <a:gd name="connsiteX595" fmla="*/ 894529 w 7467600"/>
              <a:gd name="connsiteY595" fmla="*/ 1567739 h 6858000"/>
              <a:gd name="connsiteX596" fmla="*/ 948000 w 7467600"/>
              <a:gd name="connsiteY596" fmla="*/ 1663088 h 6858000"/>
              <a:gd name="connsiteX597" fmla="*/ 1006812 w 7467600"/>
              <a:gd name="connsiteY597" fmla="*/ 1767683 h 6858000"/>
              <a:gd name="connsiteX598" fmla="*/ 1149133 w 7467600"/>
              <a:gd name="connsiteY598" fmla="*/ 1971513 h 6858000"/>
              <a:gd name="connsiteX599" fmla="*/ 1333952 w 7467600"/>
              <a:gd name="connsiteY599" fmla="*/ 2251620 h 6858000"/>
              <a:gd name="connsiteX600" fmla="*/ 1337329 w 7467600"/>
              <a:gd name="connsiteY600" fmla="*/ 2258350 h 6858000"/>
              <a:gd name="connsiteX601" fmla="*/ 1014726 w 7467600"/>
              <a:gd name="connsiteY601" fmla="*/ 1615556 h 6858000"/>
              <a:gd name="connsiteX602" fmla="*/ 678222 w 7467600"/>
              <a:gd name="connsiteY602" fmla="*/ 1248670 h 6858000"/>
              <a:gd name="connsiteX603" fmla="*/ 6691602 w 7467600"/>
              <a:gd name="connsiteY603" fmla="*/ 1140573 h 6858000"/>
              <a:gd name="connsiteX604" fmla="*/ 6571100 w 7467600"/>
              <a:gd name="connsiteY604" fmla="*/ 1183662 h 6858000"/>
              <a:gd name="connsiteX605" fmla="*/ 6241687 w 7467600"/>
              <a:gd name="connsiteY605" fmla="*/ 1257600 h 6858000"/>
              <a:gd name="connsiteX606" fmla="*/ 5693009 w 7467600"/>
              <a:gd name="connsiteY606" fmla="*/ 1478256 h 6858000"/>
              <a:gd name="connsiteX607" fmla="*/ 6548420 w 7467600"/>
              <a:gd name="connsiteY607" fmla="*/ 1214599 h 6858000"/>
              <a:gd name="connsiteX608" fmla="*/ 6605473 w 7467600"/>
              <a:gd name="connsiteY608" fmla="*/ 1184686 h 6858000"/>
              <a:gd name="connsiteX609" fmla="*/ 6691602 w 7467600"/>
              <a:gd name="connsiteY609" fmla="*/ 1140573 h 6858000"/>
              <a:gd name="connsiteX610" fmla="*/ 4002475 w 7467600"/>
              <a:gd name="connsiteY610" fmla="*/ 1037802 h 6858000"/>
              <a:gd name="connsiteX611" fmla="*/ 4000324 w 7467600"/>
              <a:gd name="connsiteY611" fmla="*/ 1039362 h 6858000"/>
              <a:gd name="connsiteX612" fmla="*/ 4002862 w 7467600"/>
              <a:gd name="connsiteY612" fmla="*/ 1042866 h 6858000"/>
              <a:gd name="connsiteX613" fmla="*/ 4002475 w 7467600"/>
              <a:gd name="connsiteY613" fmla="*/ 1037802 h 6858000"/>
              <a:gd name="connsiteX614" fmla="*/ 506322 w 7467600"/>
              <a:gd name="connsiteY614" fmla="*/ 1020997 h 6858000"/>
              <a:gd name="connsiteX615" fmla="*/ 533068 w 7467600"/>
              <a:gd name="connsiteY615" fmla="*/ 1029409 h 6858000"/>
              <a:gd name="connsiteX616" fmla="*/ 1232525 w 7467600"/>
              <a:gd name="connsiteY616" fmla="*/ 1804675 h 6858000"/>
              <a:gd name="connsiteX617" fmla="*/ 1388858 w 7467600"/>
              <a:gd name="connsiteY617" fmla="*/ 2368011 h 6858000"/>
              <a:gd name="connsiteX618" fmla="*/ 1384098 w 7467600"/>
              <a:gd name="connsiteY618" fmla="*/ 2378125 h 6858000"/>
              <a:gd name="connsiteX619" fmla="*/ 1425393 w 7467600"/>
              <a:gd name="connsiteY619" fmla="*/ 2589124 h 6858000"/>
              <a:gd name="connsiteX620" fmla="*/ 1424001 w 7467600"/>
              <a:gd name="connsiteY620" fmla="*/ 2597541 h 6858000"/>
              <a:gd name="connsiteX621" fmla="*/ 2152729 w 7467600"/>
              <a:gd name="connsiteY621" fmla="*/ 2864487 h 6858000"/>
              <a:gd name="connsiteX622" fmla="*/ 2020609 w 7467600"/>
              <a:gd name="connsiteY622" fmla="*/ 2539671 h 6858000"/>
              <a:gd name="connsiteX623" fmla="*/ 2018920 w 7467600"/>
              <a:gd name="connsiteY623" fmla="*/ 2536309 h 6858000"/>
              <a:gd name="connsiteX624" fmla="*/ 1342441 w 7467600"/>
              <a:gd name="connsiteY624" fmla="*/ 1173017 h 6858000"/>
              <a:gd name="connsiteX625" fmla="*/ 1367925 w 7467600"/>
              <a:gd name="connsiteY625" fmla="*/ 1135648 h 6858000"/>
              <a:gd name="connsiteX626" fmla="*/ 1771401 w 7467600"/>
              <a:gd name="connsiteY626" fmla="*/ 1806673 h 6858000"/>
              <a:gd name="connsiteX627" fmla="*/ 1972385 w 7467600"/>
              <a:gd name="connsiteY627" fmla="*/ 2198735 h 6858000"/>
              <a:gd name="connsiteX628" fmla="*/ 2040892 w 7467600"/>
              <a:gd name="connsiteY628" fmla="*/ 2405205 h 6858000"/>
              <a:gd name="connsiteX629" fmla="*/ 2131689 w 7467600"/>
              <a:gd name="connsiteY629" fmla="*/ 1936926 h 6858000"/>
              <a:gd name="connsiteX630" fmla="*/ 2454820 w 7467600"/>
              <a:gd name="connsiteY630" fmla="*/ 1248808 h 6858000"/>
              <a:gd name="connsiteX631" fmla="*/ 2492512 w 7467600"/>
              <a:gd name="connsiteY631" fmla="*/ 1302920 h 6858000"/>
              <a:gd name="connsiteX632" fmla="*/ 2081216 w 7467600"/>
              <a:gd name="connsiteY632" fmla="*/ 2527513 h 6858000"/>
              <a:gd name="connsiteX633" fmla="*/ 2081211 w 7467600"/>
              <a:gd name="connsiteY633" fmla="*/ 2528916 h 6858000"/>
              <a:gd name="connsiteX634" fmla="*/ 2199067 w 7467600"/>
              <a:gd name="connsiteY634" fmla="*/ 2884061 h 6858000"/>
              <a:gd name="connsiteX635" fmla="*/ 3192586 w 7467600"/>
              <a:gd name="connsiteY635" fmla="*/ 3411496 h 6858000"/>
              <a:gd name="connsiteX636" fmla="*/ 3182620 w 7467600"/>
              <a:gd name="connsiteY636" fmla="*/ 3483279 h 6858000"/>
              <a:gd name="connsiteX637" fmla="*/ 2435119 w 7467600"/>
              <a:gd name="connsiteY637" fmla="*/ 3080173 h 6858000"/>
              <a:gd name="connsiteX638" fmla="*/ 2410152 w 7467600"/>
              <a:gd name="connsiteY638" fmla="*/ 3063751 h 6858000"/>
              <a:gd name="connsiteX639" fmla="*/ 2408099 w 7467600"/>
              <a:gd name="connsiteY639" fmla="*/ 3064403 h 6858000"/>
              <a:gd name="connsiteX640" fmla="*/ 2407218 w 7467600"/>
              <a:gd name="connsiteY640" fmla="*/ 3070324 h 6858000"/>
              <a:gd name="connsiteX641" fmla="*/ 2380138 w 7467600"/>
              <a:gd name="connsiteY641" fmla="*/ 3099341 h 6858000"/>
              <a:gd name="connsiteX642" fmla="*/ 1765923 w 7467600"/>
              <a:gd name="connsiteY642" fmla="*/ 3581043 h 6858000"/>
              <a:gd name="connsiteX643" fmla="*/ 1702258 w 7467600"/>
              <a:gd name="connsiteY643" fmla="*/ 3612286 h 6858000"/>
              <a:gd name="connsiteX644" fmla="*/ 1538370 w 7467600"/>
              <a:gd name="connsiteY644" fmla="*/ 3811804 h 6858000"/>
              <a:gd name="connsiteX645" fmla="*/ 542867 w 7467600"/>
              <a:gd name="connsiteY645" fmla="*/ 4944092 h 6858000"/>
              <a:gd name="connsiteX646" fmla="*/ 515800 w 7467600"/>
              <a:gd name="connsiteY646" fmla="*/ 4862180 h 6858000"/>
              <a:gd name="connsiteX647" fmla="*/ 909145 w 7467600"/>
              <a:gd name="connsiteY647" fmla="*/ 4199225 h 6858000"/>
              <a:gd name="connsiteX648" fmla="*/ 1214067 w 7467600"/>
              <a:gd name="connsiteY648" fmla="*/ 3908561 h 6858000"/>
              <a:gd name="connsiteX649" fmla="*/ 640967 w 7467600"/>
              <a:gd name="connsiteY649" fmla="*/ 4105601 h 6858000"/>
              <a:gd name="connsiteX650" fmla="*/ 112563 w 7467600"/>
              <a:gd name="connsiteY650" fmla="*/ 4396952 h 6858000"/>
              <a:gd name="connsiteX651" fmla="*/ 0 w 7467600"/>
              <a:gd name="connsiteY651" fmla="*/ 4466006 h 6858000"/>
              <a:gd name="connsiteX652" fmla="*/ 0 w 7467600"/>
              <a:gd name="connsiteY652" fmla="*/ 4233763 h 6858000"/>
              <a:gd name="connsiteX653" fmla="*/ 36881 w 7467600"/>
              <a:gd name="connsiteY653" fmla="*/ 4200118 h 6858000"/>
              <a:gd name="connsiteX654" fmla="*/ 910534 w 7467600"/>
              <a:gd name="connsiteY654" fmla="*/ 3629753 h 6858000"/>
              <a:gd name="connsiteX655" fmla="*/ 1578717 w 7467600"/>
              <a:gd name="connsiteY655" fmla="*/ 3575982 h 6858000"/>
              <a:gd name="connsiteX656" fmla="*/ 2338780 w 7467600"/>
              <a:gd name="connsiteY656" fmla="*/ 3033725 h 6858000"/>
              <a:gd name="connsiteX657" fmla="*/ 1807991 w 7467600"/>
              <a:gd name="connsiteY657" fmla="*/ 2807184 h 6858000"/>
              <a:gd name="connsiteX658" fmla="*/ 1416358 w 7467600"/>
              <a:gd name="connsiteY658" fmla="*/ 3112571 h 6858000"/>
              <a:gd name="connsiteX659" fmla="*/ 939066 w 7467600"/>
              <a:gd name="connsiteY659" fmla="*/ 3378798 h 6858000"/>
              <a:gd name="connsiteX660" fmla="*/ 115099 w 7467600"/>
              <a:gd name="connsiteY660" fmla="*/ 3607650 h 6858000"/>
              <a:gd name="connsiteX661" fmla="*/ 97284 w 7467600"/>
              <a:gd name="connsiteY661" fmla="*/ 3520393 h 6858000"/>
              <a:gd name="connsiteX662" fmla="*/ 922050 w 7467600"/>
              <a:gd name="connsiteY662" fmla="*/ 3074867 h 6858000"/>
              <a:gd name="connsiteX663" fmla="*/ 1405265 w 7467600"/>
              <a:gd name="connsiteY663" fmla="*/ 3016319 h 6858000"/>
              <a:gd name="connsiteX664" fmla="*/ 1407512 w 7467600"/>
              <a:gd name="connsiteY664" fmla="*/ 3018001 h 6858000"/>
              <a:gd name="connsiteX665" fmla="*/ 1726266 w 7467600"/>
              <a:gd name="connsiteY665" fmla="*/ 2777274 h 6858000"/>
              <a:gd name="connsiteX666" fmla="*/ 625390 w 7467600"/>
              <a:gd name="connsiteY666" fmla="*/ 2514541 h 6858000"/>
              <a:gd name="connsiteX667" fmla="*/ 619799 w 7467600"/>
              <a:gd name="connsiteY667" fmla="*/ 2527180 h 6858000"/>
              <a:gd name="connsiteX668" fmla="*/ 310030 w 7467600"/>
              <a:gd name="connsiteY668" fmla="*/ 2771818 h 6858000"/>
              <a:gd name="connsiteX669" fmla="*/ 173877 w 7467600"/>
              <a:gd name="connsiteY669" fmla="*/ 2937056 h 6858000"/>
              <a:gd name="connsiteX670" fmla="*/ 77889 w 7467600"/>
              <a:gd name="connsiteY670" fmla="*/ 3138440 h 6858000"/>
              <a:gd name="connsiteX671" fmla="*/ 0 w 7467600"/>
              <a:gd name="connsiteY671" fmla="*/ 3271395 h 6858000"/>
              <a:gd name="connsiteX672" fmla="*/ 0 w 7467600"/>
              <a:gd name="connsiteY672" fmla="*/ 3153002 h 6858000"/>
              <a:gd name="connsiteX673" fmla="*/ 2386 w 7467600"/>
              <a:gd name="connsiteY673" fmla="*/ 3149203 h 6858000"/>
              <a:gd name="connsiteX674" fmla="*/ 89753 w 7467600"/>
              <a:gd name="connsiteY674" fmla="*/ 2987702 h 6858000"/>
              <a:gd name="connsiteX675" fmla="*/ 76869 w 7467600"/>
              <a:gd name="connsiteY675" fmla="*/ 3005404 h 6858000"/>
              <a:gd name="connsiteX676" fmla="*/ 32049 w 7467600"/>
              <a:gd name="connsiteY676" fmla="*/ 3065814 h 6858000"/>
              <a:gd name="connsiteX677" fmla="*/ 0 w 7467600"/>
              <a:gd name="connsiteY677" fmla="*/ 3108744 h 6858000"/>
              <a:gd name="connsiteX678" fmla="*/ 0 w 7467600"/>
              <a:gd name="connsiteY678" fmla="*/ 3058059 h 6858000"/>
              <a:gd name="connsiteX679" fmla="*/ 7610 w 7467600"/>
              <a:gd name="connsiteY679" fmla="*/ 3047889 h 6858000"/>
              <a:gd name="connsiteX680" fmla="*/ 52419 w 7467600"/>
              <a:gd name="connsiteY680" fmla="*/ 2987479 h 6858000"/>
              <a:gd name="connsiteX681" fmla="*/ 59142 w 7467600"/>
              <a:gd name="connsiteY681" fmla="*/ 2978488 h 6858000"/>
              <a:gd name="connsiteX682" fmla="*/ 0 w 7467600"/>
              <a:gd name="connsiteY682" fmla="*/ 3015334 h 6858000"/>
              <a:gd name="connsiteX683" fmla="*/ 0 w 7467600"/>
              <a:gd name="connsiteY683" fmla="*/ 2914286 h 6858000"/>
              <a:gd name="connsiteX684" fmla="*/ 36383 w 7467600"/>
              <a:gd name="connsiteY684" fmla="*/ 2901128 h 6858000"/>
              <a:gd name="connsiteX685" fmla="*/ 156329 w 7467600"/>
              <a:gd name="connsiteY685" fmla="*/ 2840533 h 6858000"/>
              <a:gd name="connsiteX686" fmla="*/ 358355 w 7467600"/>
              <a:gd name="connsiteY686" fmla="*/ 2620471 h 6858000"/>
              <a:gd name="connsiteX687" fmla="*/ 510577 w 7467600"/>
              <a:gd name="connsiteY687" fmla="*/ 2501244 h 6858000"/>
              <a:gd name="connsiteX688" fmla="*/ 211967 w 7467600"/>
              <a:gd name="connsiteY688" fmla="*/ 2479171 h 6858000"/>
              <a:gd name="connsiteX689" fmla="*/ 0 w 7467600"/>
              <a:gd name="connsiteY689" fmla="*/ 2476398 h 6858000"/>
              <a:gd name="connsiteX690" fmla="*/ 0 w 7467600"/>
              <a:gd name="connsiteY690" fmla="*/ 2389189 h 6858000"/>
              <a:gd name="connsiteX691" fmla="*/ 103062 w 7467600"/>
              <a:gd name="connsiteY691" fmla="*/ 2389518 h 6858000"/>
              <a:gd name="connsiteX692" fmla="*/ 510734 w 7467600"/>
              <a:gd name="connsiteY692" fmla="*/ 2416201 h 6858000"/>
              <a:gd name="connsiteX693" fmla="*/ 279257 w 7467600"/>
              <a:gd name="connsiteY693" fmla="*/ 2092102 h 6858000"/>
              <a:gd name="connsiteX694" fmla="*/ 65265 w 7467600"/>
              <a:gd name="connsiteY694" fmla="*/ 2006049 h 6858000"/>
              <a:gd name="connsiteX695" fmla="*/ 0 w 7467600"/>
              <a:gd name="connsiteY695" fmla="*/ 1982532 h 6858000"/>
              <a:gd name="connsiteX696" fmla="*/ 0 w 7467600"/>
              <a:gd name="connsiteY696" fmla="*/ 1912789 h 6858000"/>
              <a:gd name="connsiteX697" fmla="*/ 97460 w 7467600"/>
              <a:gd name="connsiteY697" fmla="*/ 1953725 h 6858000"/>
              <a:gd name="connsiteX698" fmla="*/ 221272 w 7467600"/>
              <a:gd name="connsiteY698" fmla="*/ 1980766 h 6858000"/>
              <a:gd name="connsiteX699" fmla="*/ 116765 w 7467600"/>
              <a:gd name="connsiteY699" fmla="*/ 1911033 h 6858000"/>
              <a:gd name="connsiteX700" fmla="*/ 16405 w 7467600"/>
              <a:gd name="connsiteY700" fmla="*/ 1803412 h 6858000"/>
              <a:gd name="connsiteX701" fmla="*/ 0 w 7467600"/>
              <a:gd name="connsiteY701" fmla="*/ 1784777 h 6858000"/>
              <a:gd name="connsiteX702" fmla="*/ 0 w 7467600"/>
              <a:gd name="connsiteY702" fmla="*/ 1740082 h 6858000"/>
              <a:gd name="connsiteX703" fmla="*/ 39394 w 7467600"/>
              <a:gd name="connsiteY703" fmla="*/ 1784856 h 6858000"/>
              <a:gd name="connsiteX704" fmla="*/ 135813 w 7467600"/>
              <a:gd name="connsiteY704" fmla="*/ 1888838 h 6858000"/>
              <a:gd name="connsiteX705" fmla="*/ 242575 w 7467600"/>
              <a:gd name="connsiteY705" fmla="*/ 1958841 h 6858000"/>
              <a:gd name="connsiteX706" fmla="*/ 82197 w 7467600"/>
              <a:gd name="connsiteY706" fmla="*/ 1754826 h 6858000"/>
              <a:gd name="connsiteX707" fmla="*/ 0 w 7467600"/>
              <a:gd name="connsiteY707" fmla="*/ 1679650 h 6858000"/>
              <a:gd name="connsiteX708" fmla="*/ 0 w 7467600"/>
              <a:gd name="connsiteY708" fmla="*/ 1602463 h 6858000"/>
              <a:gd name="connsiteX709" fmla="*/ 84689 w 7467600"/>
              <a:gd name="connsiteY709" fmla="*/ 1677442 h 6858000"/>
              <a:gd name="connsiteX710" fmla="*/ 298437 w 7467600"/>
              <a:gd name="connsiteY710" fmla="*/ 1968019 h 6858000"/>
              <a:gd name="connsiteX711" fmla="*/ 227269 w 7467600"/>
              <a:gd name="connsiteY711" fmla="*/ 1114064 h 6858000"/>
              <a:gd name="connsiteX712" fmla="*/ 248003 w 7467600"/>
              <a:gd name="connsiteY712" fmla="*/ 1089613 h 6858000"/>
              <a:gd name="connsiteX713" fmla="*/ 427020 w 7467600"/>
              <a:gd name="connsiteY713" fmla="*/ 1619803 h 6858000"/>
              <a:gd name="connsiteX714" fmla="*/ 340345 w 7467600"/>
              <a:gd name="connsiteY714" fmla="*/ 2027739 h 6858000"/>
              <a:gd name="connsiteX715" fmla="*/ 360865 w 7467600"/>
              <a:gd name="connsiteY715" fmla="*/ 2044827 h 6858000"/>
              <a:gd name="connsiteX716" fmla="*/ 560414 w 7467600"/>
              <a:gd name="connsiteY716" fmla="*/ 2421457 h 6858000"/>
              <a:gd name="connsiteX717" fmla="*/ 1359703 w 7467600"/>
              <a:gd name="connsiteY717" fmla="*/ 2578554 h 6858000"/>
              <a:gd name="connsiteX718" fmla="*/ 1359422 w 7467600"/>
              <a:gd name="connsiteY718" fmla="*/ 2577994 h 6858000"/>
              <a:gd name="connsiteX719" fmla="*/ 828701 w 7467600"/>
              <a:gd name="connsiteY719" fmla="*/ 1839520 h 6858000"/>
              <a:gd name="connsiteX720" fmla="*/ 494427 w 7467600"/>
              <a:gd name="connsiteY720" fmla="*/ 1092333 h 6858000"/>
              <a:gd name="connsiteX721" fmla="*/ 506322 w 7467600"/>
              <a:gd name="connsiteY721" fmla="*/ 1020997 h 6858000"/>
              <a:gd name="connsiteX722" fmla="*/ 4570198 w 7467600"/>
              <a:gd name="connsiteY722" fmla="*/ 978081 h 6858000"/>
              <a:gd name="connsiteX723" fmla="*/ 4523691 w 7467600"/>
              <a:gd name="connsiteY723" fmla="*/ 1127776 h 6858000"/>
              <a:gd name="connsiteX724" fmla="*/ 4509875 w 7467600"/>
              <a:gd name="connsiteY724" fmla="*/ 1167552 h 6858000"/>
              <a:gd name="connsiteX725" fmla="*/ 4478168 w 7467600"/>
              <a:gd name="connsiteY725" fmla="*/ 1260735 h 6858000"/>
              <a:gd name="connsiteX726" fmla="*/ 4409309 w 7467600"/>
              <a:gd name="connsiteY726" fmla="*/ 1666996 h 6858000"/>
              <a:gd name="connsiteX727" fmla="*/ 4370031 w 7467600"/>
              <a:gd name="connsiteY727" fmla="*/ 1955666 h 6858000"/>
              <a:gd name="connsiteX728" fmla="*/ 4570198 w 7467600"/>
              <a:gd name="connsiteY728" fmla="*/ 978081 h 6858000"/>
              <a:gd name="connsiteX729" fmla="*/ 4557898 w 7467600"/>
              <a:gd name="connsiteY729" fmla="*/ 900011 h 6858000"/>
              <a:gd name="connsiteX730" fmla="*/ 4344840 w 7467600"/>
              <a:gd name="connsiteY730" fmla="*/ 1922038 h 6858000"/>
              <a:gd name="connsiteX731" fmla="*/ 4378710 w 7467600"/>
              <a:gd name="connsiteY731" fmla="*/ 1665516 h 6858000"/>
              <a:gd name="connsiteX732" fmla="*/ 4448798 w 7467600"/>
              <a:gd name="connsiteY732" fmla="*/ 1253024 h 6858000"/>
              <a:gd name="connsiteX733" fmla="*/ 4480315 w 7467600"/>
              <a:gd name="connsiteY733" fmla="*/ 1158454 h 6858000"/>
              <a:gd name="connsiteX734" fmla="*/ 4494133 w 7467600"/>
              <a:gd name="connsiteY734" fmla="*/ 1118676 h 6858000"/>
              <a:gd name="connsiteX735" fmla="*/ 4557898 w 7467600"/>
              <a:gd name="connsiteY735" fmla="*/ 900011 h 6858000"/>
              <a:gd name="connsiteX736" fmla="*/ 5870151 w 7467600"/>
              <a:gd name="connsiteY736" fmla="*/ 898890 h 6858000"/>
              <a:gd name="connsiteX737" fmla="*/ 5861335 w 7467600"/>
              <a:gd name="connsiteY737" fmla="*/ 899177 h 6858000"/>
              <a:gd name="connsiteX738" fmla="*/ 5843702 w 7467600"/>
              <a:gd name="connsiteY738" fmla="*/ 899748 h 6858000"/>
              <a:gd name="connsiteX739" fmla="*/ 5651107 w 7467600"/>
              <a:gd name="connsiteY739" fmla="*/ 920306 h 6858000"/>
              <a:gd name="connsiteX740" fmla="*/ 5459407 w 7467600"/>
              <a:gd name="connsiteY740" fmla="*/ 940975 h 6858000"/>
              <a:gd name="connsiteX741" fmla="*/ 5374846 w 7467600"/>
              <a:gd name="connsiteY741" fmla="*/ 941988 h 6858000"/>
              <a:gd name="connsiteX742" fmla="*/ 5256105 w 7467600"/>
              <a:gd name="connsiteY742" fmla="*/ 945632 h 6858000"/>
              <a:gd name="connsiteX743" fmla="*/ 5107071 w 7467600"/>
              <a:gd name="connsiteY743" fmla="*/ 969720 h 6858000"/>
              <a:gd name="connsiteX744" fmla="*/ 4998681 w 7467600"/>
              <a:gd name="connsiteY744" fmla="*/ 988771 h 6858000"/>
              <a:gd name="connsiteX745" fmla="*/ 5870151 w 7467600"/>
              <a:gd name="connsiteY745" fmla="*/ 898890 h 6858000"/>
              <a:gd name="connsiteX746" fmla="*/ 5504425 w 7467600"/>
              <a:gd name="connsiteY746" fmla="*/ 848067 h 6858000"/>
              <a:gd name="connsiteX747" fmla="*/ 4968849 w 7467600"/>
              <a:gd name="connsiteY747" fmla="*/ 962318 h 6858000"/>
              <a:gd name="connsiteX748" fmla="*/ 5104039 w 7467600"/>
              <a:gd name="connsiteY748" fmla="*/ 940634 h 6858000"/>
              <a:gd name="connsiteX749" fmla="*/ 5256311 w 7467600"/>
              <a:gd name="connsiteY749" fmla="*/ 916490 h 6858000"/>
              <a:gd name="connsiteX750" fmla="*/ 5377381 w 7467600"/>
              <a:gd name="connsiteY750" fmla="*/ 912671 h 6858000"/>
              <a:gd name="connsiteX751" fmla="*/ 5460148 w 7467600"/>
              <a:gd name="connsiteY751" fmla="*/ 911442 h 6858000"/>
              <a:gd name="connsiteX752" fmla="*/ 5648971 w 7467600"/>
              <a:gd name="connsiteY752" fmla="*/ 891331 h 6858000"/>
              <a:gd name="connsiteX753" fmla="*/ 5844807 w 7467600"/>
              <a:gd name="connsiteY753" fmla="*/ 870718 h 6858000"/>
              <a:gd name="connsiteX754" fmla="*/ 5862975 w 7467600"/>
              <a:gd name="connsiteY754" fmla="*/ 869756 h 6858000"/>
              <a:gd name="connsiteX755" fmla="*/ 5920887 w 7467600"/>
              <a:gd name="connsiteY755" fmla="*/ 865929 h 6858000"/>
              <a:gd name="connsiteX756" fmla="*/ 5504425 w 7467600"/>
              <a:gd name="connsiteY756" fmla="*/ 848067 h 6858000"/>
              <a:gd name="connsiteX757" fmla="*/ 3607114 w 7467600"/>
              <a:gd name="connsiteY757" fmla="*/ 467441 h 6858000"/>
              <a:gd name="connsiteX758" fmla="*/ 3296242 w 7467600"/>
              <a:gd name="connsiteY758" fmla="*/ 807991 h 6858000"/>
              <a:gd name="connsiteX759" fmla="*/ 3174674 w 7467600"/>
              <a:gd name="connsiteY759" fmla="*/ 919759 h 6858000"/>
              <a:gd name="connsiteX760" fmla="*/ 3042978 w 7467600"/>
              <a:gd name="connsiteY760" fmla="*/ 1054894 h 6858000"/>
              <a:gd name="connsiteX761" fmla="*/ 2968914 w 7467600"/>
              <a:gd name="connsiteY761" fmla="*/ 1133756 h 6858000"/>
              <a:gd name="connsiteX762" fmla="*/ 3103823 w 7467600"/>
              <a:gd name="connsiteY762" fmla="*/ 1026814 h 6858000"/>
              <a:gd name="connsiteX763" fmla="*/ 3607114 w 7467600"/>
              <a:gd name="connsiteY763" fmla="*/ 467441 h 6858000"/>
              <a:gd name="connsiteX764" fmla="*/ 3744487 w 7467600"/>
              <a:gd name="connsiteY764" fmla="*/ 383136 h 6858000"/>
              <a:gd name="connsiteX765" fmla="*/ 3970213 w 7467600"/>
              <a:gd name="connsiteY765" fmla="*/ 995559 h 6858000"/>
              <a:gd name="connsiteX766" fmla="*/ 3744487 w 7467600"/>
              <a:gd name="connsiteY766" fmla="*/ 383136 h 6858000"/>
              <a:gd name="connsiteX767" fmla="*/ 3624562 w 7467600"/>
              <a:gd name="connsiteY767" fmla="*/ 367041 h 6858000"/>
              <a:gd name="connsiteX768" fmla="*/ 3489712 w 7467600"/>
              <a:gd name="connsiteY768" fmla="*/ 485386 h 6858000"/>
              <a:gd name="connsiteX769" fmla="*/ 3182994 w 7467600"/>
              <a:gd name="connsiteY769" fmla="*/ 828265 h 6858000"/>
              <a:gd name="connsiteX770" fmla="*/ 2892114 w 7467600"/>
              <a:gd name="connsiteY770" fmla="*/ 1172635 h 6858000"/>
              <a:gd name="connsiteX771" fmla="*/ 3021459 w 7467600"/>
              <a:gd name="connsiteY771" fmla="*/ 1035385 h 6858000"/>
              <a:gd name="connsiteX772" fmla="*/ 3153873 w 7467600"/>
              <a:gd name="connsiteY772" fmla="*/ 898971 h 6858000"/>
              <a:gd name="connsiteX773" fmla="*/ 3276511 w 7467600"/>
              <a:gd name="connsiteY773" fmla="*/ 786423 h 6858000"/>
              <a:gd name="connsiteX774" fmla="*/ 3584154 w 7467600"/>
              <a:gd name="connsiteY774" fmla="*/ 448218 h 6858000"/>
              <a:gd name="connsiteX775" fmla="*/ 3624562 w 7467600"/>
              <a:gd name="connsiteY775" fmla="*/ 367041 h 6858000"/>
              <a:gd name="connsiteX776" fmla="*/ 3766672 w 7467600"/>
              <a:gd name="connsiteY776" fmla="*/ 359429 h 6858000"/>
              <a:gd name="connsiteX777" fmla="*/ 3996338 w 7467600"/>
              <a:gd name="connsiteY777" fmla="*/ 968237 h 6858000"/>
              <a:gd name="connsiteX778" fmla="*/ 3766672 w 7467600"/>
              <a:gd name="connsiteY778" fmla="*/ 359429 h 6858000"/>
              <a:gd name="connsiteX779" fmla="*/ 5805386 w 7467600"/>
              <a:gd name="connsiteY779" fmla="*/ 239240 h 6858000"/>
              <a:gd name="connsiteX780" fmla="*/ 5736947 w 7467600"/>
              <a:gd name="connsiteY780" fmla="*/ 261367 h 6858000"/>
              <a:gd name="connsiteX781" fmla="*/ 5427012 w 7467600"/>
              <a:gd name="connsiteY781" fmla="*/ 311272 h 6858000"/>
              <a:gd name="connsiteX782" fmla="*/ 5147818 w 7467600"/>
              <a:gd name="connsiteY782" fmla="*/ 322112 h 6858000"/>
              <a:gd name="connsiteX783" fmla="*/ 5060854 w 7467600"/>
              <a:gd name="connsiteY783" fmla="*/ 311882 h 6858000"/>
              <a:gd name="connsiteX784" fmla="*/ 4945989 w 7467600"/>
              <a:gd name="connsiteY784" fmla="*/ 300516 h 6858000"/>
              <a:gd name="connsiteX785" fmla="*/ 5410479 w 7467600"/>
              <a:gd name="connsiteY785" fmla="*/ 348434 h 6858000"/>
              <a:gd name="connsiteX786" fmla="*/ 5805386 w 7467600"/>
              <a:gd name="connsiteY786" fmla="*/ 239240 h 6858000"/>
              <a:gd name="connsiteX787" fmla="*/ 5905192 w 7467600"/>
              <a:gd name="connsiteY787" fmla="*/ 163079 h 6858000"/>
              <a:gd name="connsiteX788" fmla="*/ 5865655 w 7467600"/>
              <a:gd name="connsiteY788" fmla="*/ 171901 h 6858000"/>
              <a:gd name="connsiteX789" fmla="*/ 5259740 w 7467600"/>
              <a:gd name="connsiteY789" fmla="*/ 257013 h 6858000"/>
              <a:gd name="connsiteX790" fmla="*/ 5208466 w 7467600"/>
              <a:gd name="connsiteY790" fmla="*/ 257550 h 6858000"/>
              <a:gd name="connsiteX791" fmla="*/ 4980204 w 7467600"/>
              <a:gd name="connsiteY791" fmla="*/ 271903 h 6858000"/>
              <a:gd name="connsiteX792" fmla="*/ 5068068 w 7467600"/>
              <a:gd name="connsiteY792" fmla="*/ 282244 h 6858000"/>
              <a:gd name="connsiteX793" fmla="*/ 5153231 w 7467600"/>
              <a:gd name="connsiteY793" fmla="*/ 292240 h 6858000"/>
              <a:gd name="connsiteX794" fmla="*/ 5426491 w 7467600"/>
              <a:gd name="connsiteY794" fmla="*/ 281128 h 6858000"/>
              <a:gd name="connsiteX795" fmla="*/ 5731212 w 7467600"/>
              <a:gd name="connsiteY795" fmla="*/ 231951 h 6858000"/>
              <a:gd name="connsiteX796" fmla="*/ 5905192 w 7467600"/>
              <a:gd name="connsiteY796" fmla="*/ 163079 h 6858000"/>
              <a:gd name="connsiteX797" fmla="*/ 5944437 w 7467600"/>
              <a:gd name="connsiteY797" fmla="*/ 113829 h 6858000"/>
              <a:gd name="connsiteX798" fmla="*/ 5825032 w 7467600"/>
              <a:gd name="connsiteY798" fmla="*/ 146405 h 6858000"/>
              <a:gd name="connsiteX799" fmla="*/ 4955599 w 7467600"/>
              <a:gd name="connsiteY799" fmla="*/ 247008 h 6858000"/>
              <a:gd name="connsiteX800" fmla="*/ 5210104 w 7467600"/>
              <a:gd name="connsiteY800" fmla="*/ 228123 h 6858000"/>
              <a:gd name="connsiteX801" fmla="*/ 5261015 w 7467600"/>
              <a:gd name="connsiteY801" fmla="*/ 227087 h 6858000"/>
              <a:gd name="connsiteX802" fmla="*/ 5861181 w 7467600"/>
              <a:gd name="connsiteY802" fmla="*/ 143093 h 6858000"/>
              <a:gd name="connsiteX803" fmla="*/ 5961252 w 7467600"/>
              <a:gd name="connsiteY803" fmla="*/ 114820 h 6858000"/>
              <a:gd name="connsiteX804" fmla="*/ 5944437 w 7467600"/>
              <a:gd name="connsiteY804" fmla="*/ 113829 h 6858000"/>
              <a:gd name="connsiteX805" fmla="*/ 3882765 w 7467600"/>
              <a:gd name="connsiteY805" fmla="*/ 0 h 6858000"/>
              <a:gd name="connsiteX806" fmla="*/ 3995099 w 7467600"/>
              <a:gd name="connsiteY806" fmla="*/ 0 h 6858000"/>
              <a:gd name="connsiteX807" fmla="*/ 4163818 w 7467600"/>
              <a:gd name="connsiteY807" fmla="*/ 234104 h 6858000"/>
              <a:gd name="connsiteX808" fmla="*/ 4172099 w 7467600"/>
              <a:gd name="connsiteY808" fmla="*/ 234207 h 6858000"/>
              <a:gd name="connsiteX809" fmla="*/ 4784282 w 7467600"/>
              <a:gd name="connsiteY809" fmla="*/ 276561 h 6858000"/>
              <a:gd name="connsiteX810" fmla="*/ 4801687 w 7467600"/>
              <a:gd name="connsiteY810" fmla="*/ 267764 h 6858000"/>
              <a:gd name="connsiteX811" fmla="*/ 6082788 w 7467600"/>
              <a:gd name="connsiteY811" fmla="*/ 64119 h 6858000"/>
              <a:gd name="connsiteX812" fmla="*/ 6099442 w 7467600"/>
              <a:gd name="connsiteY812" fmla="*/ 82568 h 6858000"/>
              <a:gd name="connsiteX813" fmla="*/ 4804137 w 7467600"/>
              <a:gd name="connsiteY813" fmla="*/ 320931 h 6858000"/>
              <a:gd name="connsiteX814" fmla="*/ 4227047 w 7467600"/>
              <a:gd name="connsiteY814" fmla="*/ 313415 h 6858000"/>
              <a:gd name="connsiteX815" fmla="*/ 4346041 w 7467600"/>
              <a:gd name="connsiteY815" fmla="*/ 456086 h 6858000"/>
              <a:gd name="connsiteX816" fmla="*/ 4870967 w 7467600"/>
              <a:gd name="connsiteY816" fmla="*/ 963061 h 6858000"/>
              <a:gd name="connsiteX817" fmla="*/ 4889647 w 7467600"/>
              <a:gd name="connsiteY817" fmla="*/ 957147 h 6858000"/>
              <a:gd name="connsiteX818" fmla="*/ 5422504 w 7467600"/>
              <a:gd name="connsiteY818" fmla="*/ 805191 h 6858000"/>
              <a:gd name="connsiteX819" fmla="*/ 6087656 w 7467600"/>
              <a:gd name="connsiteY819" fmla="*/ 826703 h 6858000"/>
              <a:gd name="connsiteX820" fmla="*/ 6058717 w 7467600"/>
              <a:gd name="connsiteY820" fmla="*/ 865992 h 6858000"/>
              <a:gd name="connsiteX821" fmla="*/ 4974153 w 7467600"/>
              <a:gd name="connsiteY821" fmla="*/ 1045456 h 6858000"/>
              <a:gd name="connsiteX822" fmla="*/ 5627835 w 7467600"/>
              <a:gd name="connsiteY822" fmla="*/ 1472077 h 6858000"/>
              <a:gd name="connsiteX823" fmla="*/ 5629817 w 7467600"/>
              <a:gd name="connsiteY823" fmla="*/ 1471412 h 6858000"/>
              <a:gd name="connsiteX824" fmla="*/ 5634124 w 7467600"/>
              <a:gd name="connsiteY824" fmla="*/ 1470572 h 6858000"/>
              <a:gd name="connsiteX825" fmla="*/ 5755832 w 7467600"/>
              <a:gd name="connsiteY825" fmla="*/ 1383886 h 6858000"/>
              <a:gd name="connsiteX826" fmla="*/ 6014186 w 7467600"/>
              <a:gd name="connsiteY826" fmla="*/ 1279799 h 6858000"/>
              <a:gd name="connsiteX827" fmla="*/ 6901619 w 7467600"/>
              <a:gd name="connsiteY827" fmla="*/ 1047874 h 6858000"/>
              <a:gd name="connsiteX828" fmla="*/ 6931566 w 7467600"/>
              <a:gd name="connsiteY828" fmla="*/ 1062034 h 6858000"/>
              <a:gd name="connsiteX829" fmla="*/ 5790982 w 7467600"/>
              <a:gd name="connsiteY829" fmla="*/ 1561380 h 6858000"/>
              <a:gd name="connsiteX830" fmla="*/ 6188971 w 7467600"/>
              <a:gd name="connsiteY830" fmla="*/ 1755168 h 6858000"/>
              <a:gd name="connsiteX831" fmla="*/ 6202446 w 7467600"/>
              <a:gd name="connsiteY831" fmla="*/ 1752268 h 6858000"/>
              <a:gd name="connsiteX832" fmla="*/ 7179560 w 7467600"/>
              <a:gd name="connsiteY832" fmla="*/ 1467551 h 6858000"/>
              <a:gd name="connsiteX833" fmla="*/ 7158730 w 7467600"/>
              <a:gd name="connsiteY833" fmla="*/ 1507835 h 6858000"/>
              <a:gd name="connsiteX834" fmla="*/ 6326959 w 7467600"/>
              <a:gd name="connsiteY834" fmla="*/ 1817686 h 6858000"/>
              <a:gd name="connsiteX835" fmla="*/ 6537433 w 7467600"/>
              <a:gd name="connsiteY835" fmla="*/ 1907790 h 6858000"/>
              <a:gd name="connsiteX836" fmla="*/ 6550221 w 7467600"/>
              <a:gd name="connsiteY836" fmla="*/ 1910729 h 6858000"/>
              <a:gd name="connsiteX837" fmla="*/ 6964438 w 7467600"/>
              <a:gd name="connsiteY837" fmla="*/ 2209505 h 6858000"/>
              <a:gd name="connsiteX838" fmla="*/ 7367862 w 7467600"/>
              <a:gd name="connsiteY838" fmla="*/ 2806833 h 6858000"/>
              <a:gd name="connsiteX839" fmla="*/ 7364329 w 7467600"/>
              <a:gd name="connsiteY839" fmla="*/ 2826907 h 6858000"/>
              <a:gd name="connsiteX840" fmla="*/ 7290545 w 7467600"/>
              <a:gd name="connsiteY840" fmla="*/ 2850663 h 6858000"/>
              <a:gd name="connsiteX841" fmla="*/ 6472036 w 7467600"/>
              <a:gd name="connsiteY841" fmla="*/ 1959003 h 6858000"/>
              <a:gd name="connsiteX842" fmla="*/ 5792897 w 7467600"/>
              <a:gd name="connsiteY842" fmla="*/ 1647747 h 6858000"/>
              <a:gd name="connsiteX843" fmla="*/ 5842751 w 7467600"/>
              <a:gd name="connsiteY843" fmla="*/ 1816112 h 6858000"/>
              <a:gd name="connsiteX844" fmla="*/ 5847424 w 7467600"/>
              <a:gd name="connsiteY844" fmla="*/ 1815776 h 6858000"/>
              <a:gd name="connsiteX845" fmla="*/ 6399821 w 7467600"/>
              <a:gd name="connsiteY845" fmla="*/ 2344799 h 6858000"/>
              <a:gd name="connsiteX846" fmla="*/ 6323232 w 7467600"/>
              <a:gd name="connsiteY846" fmla="*/ 2389634 h 6858000"/>
              <a:gd name="connsiteX847" fmla="*/ 5942958 w 7467600"/>
              <a:gd name="connsiteY847" fmla="*/ 2077708 h 6858000"/>
              <a:gd name="connsiteX848" fmla="*/ 5921559 w 7467600"/>
              <a:gd name="connsiteY848" fmla="*/ 2378596 h 6858000"/>
              <a:gd name="connsiteX849" fmla="*/ 5817651 w 7467600"/>
              <a:gd name="connsiteY849" fmla="*/ 3023919 h 6858000"/>
              <a:gd name="connsiteX850" fmla="*/ 5729634 w 7467600"/>
              <a:gd name="connsiteY850" fmla="*/ 3051849 h 6858000"/>
              <a:gd name="connsiteX851" fmla="*/ 5611018 w 7467600"/>
              <a:gd name="connsiteY851" fmla="*/ 2316769 h 6858000"/>
              <a:gd name="connsiteX852" fmla="*/ 5687608 w 7467600"/>
              <a:gd name="connsiteY852" fmla="*/ 2039972 h 6858000"/>
              <a:gd name="connsiteX853" fmla="*/ 5657554 w 7467600"/>
              <a:gd name="connsiteY853" fmla="*/ 1576445 h 6858000"/>
              <a:gd name="connsiteX854" fmla="*/ 5150475 w 7467600"/>
              <a:gd name="connsiteY854" fmla="*/ 1274012 h 6858000"/>
              <a:gd name="connsiteX855" fmla="*/ 5349142 w 7467600"/>
              <a:gd name="connsiteY855" fmla="*/ 2204405 h 6858000"/>
              <a:gd name="connsiteX856" fmla="*/ 5262214 w 7467600"/>
              <a:gd name="connsiteY856" fmla="*/ 2233836 h 6858000"/>
              <a:gd name="connsiteX857" fmla="*/ 4981539 w 7467600"/>
              <a:gd name="connsiteY857" fmla="*/ 1542201 h 6858000"/>
              <a:gd name="connsiteX858" fmla="*/ 4958461 w 7467600"/>
              <a:gd name="connsiteY858" fmla="*/ 1136957 h 6858000"/>
              <a:gd name="connsiteX859" fmla="*/ 4655015 w 7467600"/>
              <a:gd name="connsiteY859" fmla="*/ 891426 h 6858000"/>
              <a:gd name="connsiteX860" fmla="*/ 4348002 w 7467600"/>
              <a:gd name="connsiteY860" fmla="*/ 2205895 h 6858000"/>
              <a:gd name="connsiteX861" fmla="*/ 4262250 w 7467600"/>
              <a:gd name="connsiteY861" fmla="*/ 2219972 h 6858000"/>
              <a:gd name="connsiteX862" fmla="*/ 4550611 w 7467600"/>
              <a:gd name="connsiteY862" fmla="*/ 817540 h 6858000"/>
              <a:gd name="connsiteX863" fmla="*/ 4564418 w 7467600"/>
              <a:gd name="connsiteY863" fmla="*/ 808293 h 6858000"/>
              <a:gd name="connsiteX864" fmla="*/ 4266388 w 7467600"/>
              <a:gd name="connsiteY864" fmla="*/ 500083 h 6858000"/>
              <a:gd name="connsiteX865" fmla="*/ 4032842 w 7467600"/>
              <a:gd name="connsiteY865" fmla="*/ 211809 h 6858000"/>
              <a:gd name="connsiteX866" fmla="*/ 3882765 w 7467600"/>
              <a:gd name="connsiteY866" fmla="*/ 0 h 6858000"/>
              <a:gd name="connsiteX867" fmla="*/ 3721337 w 7467600"/>
              <a:gd name="connsiteY867" fmla="*/ 0 h 6858000"/>
              <a:gd name="connsiteX868" fmla="*/ 3797544 w 7467600"/>
              <a:gd name="connsiteY868" fmla="*/ 0 h 6858000"/>
              <a:gd name="connsiteX869" fmla="*/ 3775734 w 7467600"/>
              <a:gd name="connsiteY869" fmla="*/ 95131 h 6858000"/>
              <a:gd name="connsiteX870" fmla="*/ 3724807 w 7467600"/>
              <a:gd name="connsiteY870" fmla="*/ 272257 h 6858000"/>
              <a:gd name="connsiteX871" fmla="*/ 3726844 w 7467600"/>
              <a:gd name="connsiteY871" fmla="*/ 282988 h 6858000"/>
              <a:gd name="connsiteX872" fmla="*/ 3742664 w 7467600"/>
              <a:gd name="connsiteY872" fmla="*/ 279918 h 6858000"/>
              <a:gd name="connsiteX873" fmla="*/ 4103910 w 7467600"/>
              <a:gd name="connsiteY873" fmla="*/ 1161917 h 6858000"/>
              <a:gd name="connsiteX874" fmla="*/ 4020269 w 7467600"/>
              <a:gd name="connsiteY874" fmla="*/ 1200406 h 6858000"/>
              <a:gd name="connsiteX875" fmla="*/ 3674882 w 7467600"/>
              <a:gd name="connsiteY875" fmla="*/ 488524 h 6858000"/>
              <a:gd name="connsiteX876" fmla="*/ 3132682 w 7467600"/>
              <a:gd name="connsiteY876" fmla="*/ 1072284 h 6858000"/>
              <a:gd name="connsiteX877" fmla="*/ 2716346 w 7467600"/>
              <a:gd name="connsiteY877" fmla="*/ 1276376 h 6858000"/>
              <a:gd name="connsiteX878" fmla="*/ 2716772 w 7467600"/>
              <a:gd name="connsiteY878" fmla="*/ 1255462 h 6858000"/>
              <a:gd name="connsiteX879" fmla="*/ 3471096 w 7467600"/>
              <a:gd name="connsiteY879" fmla="*/ 437072 h 6858000"/>
              <a:gd name="connsiteX880" fmla="*/ 3639057 w 7467600"/>
              <a:gd name="connsiteY880" fmla="*/ 286334 h 6858000"/>
              <a:gd name="connsiteX881" fmla="*/ 3640309 w 7467600"/>
              <a:gd name="connsiteY881" fmla="*/ 284664 h 6858000"/>
              <a:gd name="connsiteX882" fmla="*/ 3646022 w 7467600"/>
              <a:gd name="connsiteY882" fmla="*/ 276711 h 6858000"/>
              <a:gd name="connsiteX883" fmla="*/ 3707943 w 7467600"/>
              <a:gd name="connsiteY883" fmla="*/ 65958 h 6858000"/>
              <a:gd name="connsiteX884" fmla="*/ 3721337 w 7467600"/>
              <a:gd name="connsiteY884" fmla="*/ 0 h 6858000"/>
              <a:gd name="connsiteX885" fmla="*/ 2867960 w 7467600"/>
              <a:gd name="connsiteY885" fmla="*/ 0 h 6858000"/>
              <a:gd name="connsiteX886" fmla="*/ 2926351 w 7467600"/>
              <a:gd name="connsiteY886" fmla="*/ 0 h 6858000"/>
              <a:gd name="connsiteX887" fmla="*/ 2902823 w 7467600"/>
              <a:gd name="connsiteY887" fmla="*/ 262929 h 6858000"/>
              <a:gd name="connsiteX888" fmla="*/ 2940663 w 7467600"/>
              <a:gd name="connsiteY888" fmla="*/ 140884 h 6858000"/>
              <a:gd name="connsiteX889" fmla="*/ 2947039 w 7467600"/>
              <a:gd name="connsiteY889" fmla="*/ 122524 h 6858000"/>
              <a:gd name="connsiteX890" fmla="*/ 2984316 w 7467600"/>
              <a:gd name="connsiteY890" fmla="*/ 0 h 6858000"/>
              <a:gd name="connsiteX891" fmla="*/ 3016114 w 7467600"/>
              <a:gd name="connsiteY891" fmla="*/ 0 h 6858000"/>
              <a:gd name="connsiteX892" fmla="*/ 2979949 w 7467600"/>
              <a:gd name="connsiteY892" fmla="*/ 119274 h 6858000"/>
              <a:gd name="connsiteX893" fmla="*/ 3023879 w 7467600"/>
              <a:gd name="connsiteY893" fmla="*/ 0 h 6858000"/>
              <a:gd name="connsiteX894" fmla="*/ 3105400 w 7467600"/>
              <a:gd name="connsiteY894" fmla="*/ 0 h 6858000"/>
              <a:gd name="connsiteX895" fmla="*/ 3094669 w 7467600"/>
              <a:gd name="connsiteY895" fmla="*/ 30308 h 6858000"/>
              <a:gd name="connsiteX896" fmla="*/ 2901945 w 7467600"/>
              <a:gd name="connsiteY896" fmla="*/ 466538 h 6858000"/>
              <a:gd name="connsiteX897" fmla="*/ 2815209 w 7467600"/>
              <a:gd name="connsiteY897" fmla="*/ 497361 h 6858000"/>
              <a:gd name="connsiteX898" fmla="*/ 2844845 w 7467600"/>
              <a:gd name="connsiteY898" fmla="*/ 127638 h 6858000"/>
              <a:gd name="connsiteX899" fmla="*/ 2867960 w 7467600"/>
              <a:gd name="connsiteY899" fmla="*/ 0 h 6858000"/>
              <a:gd name="connsiteX900" fmla="*/ 1057230 w 7467600"/>
              <a:gd name="connsiteY900" fmla="*/ 0 h 6858000"/>
              <a:gd name="connsiteX901" fmla="*/ 1111003 w 7467600"/>
              <a:gd name="connsiteY901" fmla="*/ 0 h 6858000"/>
              <a:gd name="connsiteX902" fmla="*/ 1125553 w 7467600"/>
              <a:gd name="connsiteY902" fmla="*/ 52588 h 6858000"/>
              <a:gd name="connsiteX903" fmla="*/ 1304276 w 7467600"/>
              <a:gd name="connsiteY903" fmla="*/ 476275 h 6858000"/>
              <a:gd name="connsiteX904" fmla="*/ 1492066 w 7467600"/>
              <a:gd name="connsiteY904" fmla="*/ 886333 h 6858000"/>
              <a:gd name="connsiteX905" fmla="*/ 1423698 w 7467600"/>
              <a:gd name="connsiteY905" fmla="*/ 710817 h 6858000"/>
              <a:gd name="connsiteX906" fmla="*/ 1357609 w 7467600"/>
              <a:gd name="connsiteY906" fmla="*/ 532892 h 6858000"/>
              <a:gd name="connsiteX907" fmla="*/ 1309550 w 7467600"/>
              <a:gd name="connsiteY907" fmla="*/ 374031 h 6858000"/>
              <a:gd name="connsiteX908" fmla="*/ 1193673 w 7467600"/>
              <a:gd name="connsiteY908" fmla="*/ 49533 h 6858000"/>
              <a:gd name="connsiteX909" fmla="*/ 1164391 w 7467600"/>
              <a:gd name="connsiteY909" fmla="*/ 0 h 6858000"/>
              <a:gd name="connsiteX910" fmla="*/ 1200666 w 7467600"/>
              <a:gd name="connsiteY910" fmla="*/ 0 h 6858000"/>
              <a:gd name="connsiteX911" fmla="*/ 1223408 w 7467600"/>
              <a:gd name="connsiteY911" fmla="*/ 38996 h 6858000"/>
              <a:gd name="connsiteX912" fmla="*/ 1339635 w 7467600"/>
              <a:gd name="connsiteY912" fmla="*/ 365517 h 6858000"/>
              <a:gd name="connsiteX913" fmla="*/ 1387469 w 7467600"/>
              <a:gd name="connsiteY913" fmla="*/ 523079 h 6858000"/>
              <a:gd name="connsiteX914" fmla="*/ 1452685 w 7467600"/>
              <a:gd name="connsiteY914" fmla="*/ 699806 h 6858000"/>
              <a:gd name="connsiteX915" fmla="*/ 1492092 w 7467600"/>
              <a:gd name="connsiteY915" fmla="*/ 800424 h 6858000"/>
              <a:gd name="connsiteX916" fmla="*/ 1455302 w 7467600"/>
              <a:gd name="connsiteY916" fmla="*/ 632913 h 6858000"/>
              <a:gd name="connsiteX917" fmla="*/ 1222336 w 7467600"/>
              <a:gd name="connsiteY917" fmla="*/ 9480 h 6858000"/>
              <a:gd name="connsiteX918" fmla="*/ 1214634 w 7467600"/>
              <a:gd name="connsiteY918" fmla="*/ 0 h 6858000"/>
              <a:gd name="connsiteX919" fmla="*/ 1289827 w 7467600"/>
              <a:gd name="connsiteY919" fmla="*/ 0 h 6858000"/>
              <a:gd name="connsiteX920" fmla="*/ 1321076 w 7467600"/>
              <a:gd name="connsiteY920" fmla="*/ 59722 h 6858000"/>
              <a:gd name="connsiteX921" fmla="*/ 1512579 w 7467600"/>
              <a:gd name="connsiteY921" fmla="*/ 626441 h 6858000"/>
              <a:gd name="connsiteX922" fmla="*/ 1506076 w 7467600"/>
              <a:gd name="connsiteY922" fmla="*/ 1089289 h 6858000"/>
              <a:gd name="connsiteX923" fmla="*/ 1486346 w 7467600"/>
              <a:gd name="connsiteY923" fmla="*/ 1079919 h 6858000"/>
              <a:gd name="connsiteX924" fmla="*/ 1070511 w 7467600"/>
              <a:gd name="connsiteY924" fmla="*/ 48609 h 6858000"/>
              <a:gd name="connsiteX925" fmla="*/ 1057230 w 7467600"/>
              <a:gd name="connsiteY925" fmla="*/ 0 h 6858000"/>
              <a:gd name="connsiteX926" fmla="*/ 43151 w 7467600"/>
              <a:gd name="connsiteY926" fmla="*/ 0 h 6858000"/>
              <a:gd name="connsiteX927" fmla="*/ 95283 w 7467600"/>
              <a:gd name="connsiteY927" fmla="*/ 0 h 6858000"/>
              <a:gd name="connsiteX928" fmla="*/ 300708 w 7467600"/>
              <a:gd name="connsiteY928" fmla="*/ 154571 h 6858000"/>
              <a:gd name="connsiteX929" fmla="*/ 530414 w 7467600"/>
              <a:gd name="connsiteY929" fmla="*/ 354673 h 6858000"/>
              <a:gd name="connsiteX930" fmla="*/ 333785 w 7467600"/>
              <a:gd name="connsiteY930" fmla="*/ 161564 h 6858000"/>
              <a:gd name="connsiteX931" fmla="*/ 147005 w 7467600"/>
              <a:gd name="connsiteY931" fmla="*/ 0 h 6858000"/>
              <a:gd name="connsiteX932" fmla="*/ 272509 w 7467600"/>
              <a:gd name="connsiteY932" fmla="*/ 0 h 6858000"/>
              <a:gd name="connsiteX933" fmla="*/ 326276 w 7467600"/>
              <a:gd name="connsiteY933" fmla="*/ 45847 h 6858000"/>
              <a:gd name="connsiteX934" fmla="*/ 823759 w 7467600"/>
              <a:gd name="connsiteY934" fmla="*/ 574145 h 6858000"/>
              <a:gd name="connsiteX935" fmla="*/ 811254 w 7467600"/>
              <a:gd name="connsiteY935" fmla="*/ 665546 h 6858000"/>
              <a:gd name="connsiteX936" fmla="*/ 154042 w 7467600"/>
              <a:gd name="connsiteY936" fmla="*/ 261522 h 6858000"/>
              <a:gd name="connsiteX937" fmla="*/ 13550 w 7467600"/>
              <a:gd name="connsiteY937" fmla="*/ 158423 h 6858000"/>
              <a:gd name="connsiteX938" fmla="*/ 0 w 7467600"/>
              <a:gd name="connsiteY938" fmla="*/ 146618 h 6858000"/>
              <a:gd name="connsiteX939" fmla="*/ 0 w 7467600"/>
              <a:gd name="connsiteY939" fmla="*/ 59161 h 6858000"/>
              <a:gd name="connsiteX940" fmla="*/ 45427 w 7467600"/>
              <a:gd name="connsiteY940" fmla="*/ 101078 h 6858000"/>
              <a:gd name="connsiteX941" fmla="*/ 630103 w 7467600"/>
              <a:gd name="connsiteY941" fmla="*/ 485885 h 6858000"/>
              <a:gd name="connsiteX942" fmla="*/ 532040 w 7467600"/>
              <a:gd name="connsiteY942" fmla="*/ 399359 h 6858000"/>
              <a:gd name="connsiteX943" fmla="*/ 517618 w 7467600"/>
              <a:gd name="connsiteY943" fmla="*/ 385726 h 6858000"/>
              <a:gd name="connsiteX944" fmla="*/ 285074 w 7467600"/>
              <a:gd name="connsiteY944" fmla="*/ 182755 h 6858000"/>
              <a:gd name="connsiteX945" fmla="*/ 43151 w 7467600"/>
              <a:gd name="connsiteY945"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289862 w 7467600"/>
              <a:gd name="connsiteY4" fmla="*/ 6659827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1019354 w 7467600"/>
              <a:gd name="connsiteY13" fmla="*/ 6315006 h 6858000"/>
              <a:gd name="connsiteX14" fmla="*/ 441046 w 7467600"/>
              <a:gd name="connsiteY14" fmla="*/ 6691153 h 6858000"/>
              <a:gd name="connsiteX15" fmla="*/ 1019354 w 7467600"/>
              <a:gd name="connsiteY15" fmla="*/ 6315006 h 6858000"/>
              <a:gd name="connsiteX16" fmla="*/ 991680 w 7467600"/>
              <a:gd name="connsiteY16" fmla="*/ 6298413 h 6858000"/>
              <a:gd name="connsiteX17" fmla="*/ 409060 w 7467600"/>
              <a:gd name="connsiteY17" fmla="*/ 6671470 h 6858000"/>
              <a:gd name="connsiteX18" fmla="*/ 991680 w 7467600"/>
              <a:gd name="connsiteY18" fmla="*/ 6298413 h 6858000"/>
              <a:gd name="connsiteX19" fmla="*/ 103333 w 7467600"/>
              <a:gd name="connsiteY19" fmla="*/ 5699602 h 6858000"/>
              <a:gd name="connsiteX20" fmla="*/ 233938 w 7467600"/>
              <a:gd name="connsiteY20" fmla="*/ 5809416 h 6858000"/>
              <a:gd name="connsiteX21" fmla="*/ 883580 w 7467600"/>
              <a:gd name="connsiteY21" fmla="*/ 6180710 h 6858000"/>
              <a:gd name="connsiteX22" fmla="*/ 487337 w 7467600"/>
              <a:gd name="connsiteY22" fmla="*/ 5950182 h 6858000"/>
              <a:gd name="connsiteX23" fmla="*/ 354051 w 7467600"/>
              <a:gd name="connsiteY23" fmla="*/ 5854912 h 6858000"/>
              <a:gd name="connsiteX24" fmla="*/ 195436 w 7467600"/>
              <a:gd name="connsiteY24" fmla="*/ 5755068 h 6858000"/>
              <a:gd name="connsiteX25" fmla="*/ 103333 w 7467600"/>
              <a:gd name="connsiteY25" fmla="*/ 5699602 h 6858000"/>
              <a:gd name="connsiteX26" fmla="*/ 5539432 w 7467600"/>
              <a:gd name="connsiteY26" fmla="*/ 5642928 h 6858000"/>
              <a:gd name="connsiteX27" fmla="*/ 5555462 w 7467600"/>
              <a:gd name="connsiteY27" fmla="*/ 5694454 h 6858000"/>
              <a:gd name="connsiteX28" fmla="*/ 5828270 w 7467600"/>
              <a:gd name="connsiteY28" fmla="*/ 6320663 h 6858000"/>
              <a:gd name="connsiteX29" fmla="*/ 5947416 w 7467600"/>
              <a:gd name="connsiteY29" fmla="*/ 6574846 h 6858000"/>
              <a:gd name="connsiteX30" fmla="*/ 5539432 w 7467600"/>
              <a:gd name="connsiteY30" fmla="*/ 5642928 h 6858000"/>
              <a:gd name="connsiteX31" fmla="*/ 51253 w 7467600"/>
              <a:gd name="connsiteY31" fmla="*/ 5631825 h 6858000"/>
              <a:gd name="connsiteX32" fmla="*/ 211622 w 7467600"/>
              <a:gd name="connsiteY32" fmla="*/ 5728803 h 6858000"/>
              <a:gd name="connsiteX33" fmla="*/ 371652 w 7467600"/>
              <a:gd name="connsiteY33" fmla="*/ 5829062 h 6858000"/>
              <a:gd name="connsiteX34" fmla="*/ 505903 w 7467600"/>
              <a:gd name="connsiteY34" fmla="*/ 5925221 h 6858000"/>
              <a:gd name="connsiteX35" fmla="*/ 899240 w 7467600"/>
              <a:gd name="connsiteY35" fmla="*/ 6153068 h 6858000"/>
              <a:gd name="connsiteX36" fmla="*/ 988114 w 7467600"/>
              <a:gd name="connsiteY36" fmla="*/ 6174204 h 6858000"/>
              <a:gd name="connsiteX37" fmla="*/ 845971 w 7467600"/>
              <a:gd name="connsiteY37" fmla="*/ 6067177 h 6858000"/>
              <a:gd name="connsiteX38" fmla="*/ 448057 w 7467600"/>
              <a:gd name="connsiteY38" fmla="*/ 5841376 h 6858000"/>
              <a:gd name="connsiteX39" fmla="*/ 51253 w 7467600"/>
              <a:gd name="connsiteY39" fmla="*/ 5631825 h 6858000"/>
              <a:gd name="connsiteX40" fmla="*/ 2606687 w 7467600"/>
              <a:gd name="connsiteY40" fmla="*/ 5630718 h 6858000"/>
              <a:gd name="connsiteX41" fmla="*/ 2645658 w 7467600"/>
              <a:gd name="connsiteY41" fmla="*/ 6640259 h 6858000"/>
              <a:gd name="connsiteX42" fmla="*/ 2606687 w 7467600"/>
              <a:gd name="connsiteY42" fmla="*/ 5630718 h 6858000"/>
              <a:gd name="connsiteX43" fmla="*/ 3642057 w 7467600"/>
              <a:gd name="connsiteY43" fmla="*/ 5573487 h 6858000"/>
              <a:gd name="connsiteX44" fmla="*/ 3632981 w 7467600"/>
              <a:gd name="connsiteY44" fmla="*/ 5579437 h 6858000"/>
              <a:gd name="connsiteX45" fmla="*/ 3382436 w 7467600"/>
              <a:gd name="connsiteY45" fmla="*/ 5952726 h 6858000"/>
              <a:gd name="connsiteX46" fmla="*/ 3191929 w 7467600"/>
              <a:gd name="connsiteY46" fmla="*/ 6662669 h 6858000"/>
              <a:gd name="connsiteX47" fmla="*/ 3369898 w 7467600"/>
              <a:gd name="connsiteY47" fmla="*/ 6081771 h 6858000"/>
              <a:gd name="connsiteX48" fmla="*/ 3642057 w 7467600"/>
              <a:gd name="connsiteY48" fmla="*/ 5573487 h 6858000"/>
              <a:gd name="connsiteX49" fmla="*/ 2650666 w 7467600"/>
              <a:gd name="connsiteY49" fmla="*/ 5530686 h 6858000"/>
              <a:gd name="connsiteX50" fmla="*/ 2650249 w 7467600"/>
              <a:gd name="connsiteY50" fmla="*/ 5532101 h 6858000"/>
              <a:gd name="connsiteX51" fmla="*/ 2663808 w 7467600"/>
              <a:gd name="connsiteY51" fmla="*/ 6535215 h 6858000"/>
              <a:gd name="connsiteX52" fmla="*/ 2665418 w 7467600"/>
              <a:gd name="connsiteY52" fmla="*/ 6132756 h 6858000"/>
              <a:gd name="connsiteX53" fmla="*/ 2650666 w 7467600"/>
              <a:gd name="connsiteY53" fmla="*/ 5530686 h 6858000"/>
              <a:gd name="connsiteX54" fmla="*/ 2680277 w 7467600"/>
              <a:gd name="connsiteY54" fmla="*/ 5479204 h 6858000"/>
              <a:gd name="connsiteX55" fmla="*/ 2678972 w 7467600"/>
              <a:gd name="connsiteY55" fmla="*/ 5481582 h 6858000"/>
              <a:gd name="connsiteX56" fmla="*/ 2696666 w 7467600"/>
              <a:gd name="connsiteY56" fmla="*/ 6133836 h 6858000"/>
              <a:gd name="connsiteX57" fmla="*/ 2695769 w 7467600"/>
              <a:gd name="connsiteY57" fmla="*/ 6390955 h 6858000"/>
              <a:gd name="connsiteX58" fmla="*/ 2739893 w 7467600"/>
              <a:gd name="connsiteY58" fmla="*/ 6108357 h 6858000"/>
              <a:gd name="connsiteX59" fmla="*/ 2680277 w 7467600"/>
              <a:gd name="connsiteY59" fmla="*/ 5479204 h 6858000"/>
              <a:gd name="connsiteX60" fmla="*/ 1132195 w 7467600"/>
              <a:gd name="connsiteY60" fmla="*/ 5467980 h 6858000"/>
              <a:gd name="connsiteX61" fmla="*/ 1679056 w 7467600"/>
              <a:gd name="connsiteY61" fmla="*/ 5516907 h 6858000"/>
              <a:gd name="connsiteX62" fmla="*/ 2128648 w 7467600"/>
              <a:gd name="connsiteY62" fmla="*/ 5474249 h 6858000"/>
              <a:gd name="connsiteX63" fmla="*/ 1825619 w 7467600"/>
              <a:gd name="connsiteY63" fmla="*/ 5478447 h 6858000"/>
              <a:gd name="connsiteX64" fmla="*/ 1737798 w 7467600"/>
              <a:gd name="connsiteY64" fmla="*/ 5483353 h 6858000"/>
              <a:gd name="connsiteX65" fmla="*/ 1132195 w 7467600"/>
              <a:gd name="connsiteY65" fmla="*/ 5467980 h 6858000"/>
              <a:gd name="connsiteX66" fmla="*/ 1456157 w 7467600"/>
              <a:gd name="connsiteY66" fmla="*/ 5371404 h 6858000"/>
              <a:gd name="connsiteX67" fmla="*/ 1244432 w 7467600"/>
              <a:gd name="connsiteY67" fmla="*/ 5385601 h 6858000"/>
              <a:gd name="connsiteX68" fmla="*/ 973990 w 7467600"/>
              <a:gd name="connsiteY68" fmla="*/ 5424940 h 6858000"/>
              <a:gd name="connsiteX69" fmla="*/ 1103809 w 7467600"/>
              <a:gd name="connsiteY69" fmla="*/ 5433720 h 6858000"/>
              <a:gd name="connsiteX70" fmla="*/ 1123454 w 7467600"/>
              <a:gd name="connsiteY70" fmla="*/ 5435727 h 6858000"/>
              <a:gd name="connsiteX71" fmla="*/ 1737017 w 7467600"/>
              <a:gd name="connsiteY71" fmla="*/ 5452183 h 6858000"/>
              <a:gd name="connsiteX72" fmla="*/ 1824397 w 7467600"/>
              <a:gd name="connsiteY72" fmla="*/ 5447757 h 6858000"/>
              <a:gd name="connsiteX73" fmla="*/ 2070059 w 7467600"/>
              <a:gd name="connsiteY73" fmla="*/ 5441660 h 6858000"/>
              <a:gd name="connsiteX74" fmla="*/ 1456157 w 7467600"/>
              <a:gd name="connsiteY74" fmla="*/ 5371404 h 6858000"/>
              <a:gd name="connsiteX75" fmla="*/ 4988186 w 7467600"/>
              <a:gd name="connsiteY75" fmla="*/ 5216467 h 6858000"/>
              <a:gd name="connsiteX76" fmla="*/ 4777334 w 7467600"/>
              <a:gd name="connsiteY76" fmla="*/ 5406072 h 6858000"/>
              <a:gd name="connsiteX77" fmla="*/ 4718341 w 7467600"/>
              <a:gd name="connsiteY77" fmla="*/ 5468043 h 6858000"/>
              <a:gd name="connsiteX78" fmla="*/ 4604655 w 7467600"/>
              <a:gd name="connsiteY78" fmla="*/ 5583434 h 6858000"/>
              <a:gd name="connsiteX79" fmla="*/ 4565074 w 7467600"/>
              <a:gd name="connsiteY79" fmla="*/ 5618550 h 6858000"/>
              <a:gd name="connsiteX80" fmla="*/ 4988186 w 7467600"/>
              <a:gd name="connsiteY80" fmla="*/ 5216467 h 6858000"/>
              <a:gd name="connsiteX81" fmla="*/ 4978032 w 7467600"/>
              <a:gd name="connsiteY81" fmla="*/ 5183809 h 6858000"/>
              <a:gd name="connsiteX82" fmla="*/ 4463413 w 7467600"/>
              <a:gd name="connsiteY82" fmla="*/ 5615162 h 6858000"/>
              <a:gd name="connsiteX83" fmla="*/ 4358134 w 7467600"/>
              <a:gd name="connsiteY83" fmla="*/ 5742791 h 6858000"/>
              <a:gd name="connsiteX84" fmla="*/ 4376219 w 7467600"/>
              <a:gd name="connsiteY84" fmla="*/ 5729027 h 6858000"/>
              <a:gd name="connsiteX85" fmla="*/ 4582340 w 7467600"/>
              <a:gd name="connsiteY85" fmla="*/ 5561037 h 6858000"/>
              <a:gd name="connsiteX86" fmla="*/ 4694684 w 7467600"/>
              <a:gd name="connsiteY86" fmla="*/ 5447098 h 6858000"/>
              <a:gd name="connsiteX87" fmla="*/ 4754123 w 7467600"/>
              <a:gd name="connsiteY87" fmla="*/ 5384643 h 6858000"/>
              <a:gd name="connsiteX88" fmla="*/ 4978032 w 7467600"/>
              <a:gd name="connsiteY88" fmla="*/ 5183809 h 6858000"/>
              <a:gd name="connsiteX89" fmla="*/ 1903353 w 7467600"/>
              <a:gd name="connsiteY89" fmla="*/ 5044827 h 6858000"/>
              <a:gd name="connsiteX90" fmla="*/ 1936931 w 7467600"/>
              <a:gd name="connsiteY90" fmla="*/ 5093954 h 6858000"/>
              <a:gd name="connsiteX91" fmla="*/ 2195868 w 7467600"/>
              <a:gd name="connsiteY91" fmla="*/ 5396574 h 6858000"/>
              <a:gd name="connsiteX92" fmla="*/ 2088852 w 7467600"/>
              <a:gd name="connsiteY92" fmla="*/ 5166123 h 6858000"/>
              <a:gd name="connsiteX93" fmla="*/ 1958241 w 7467600"/>
              <a:gd name="connsiteY93" fmla="*/ 5067955 h 6858000"/>
              <a:gd name="connsiteX94" fmla="*/ 1903353 w 7467600"/>
              <a:gd name="connsiteY94" fmla="*/ 5044827 h 6858000"/>
              <a:gd name="connsiteX95" fmla="*/ 1979378 w 7467600"/>
              <a:gd name="connsiteY95" fmla="*/ 4769504 h 6858000"/>
              <a:gd name="connsiteX96" fmla="*/ 2882120 w 7467600"/>
              <a:gd name="connsiteY96" fmla="*/ 5064547 h 6858000"/>
              <a:gd name="connsiteX97" fmla="*/ 2793103 w 7467600"/>
              <a:gd name="connsiteY97" fmla="*/ 5039699 h 6858000"/>
              <a:gd name="connsiteX98" fmla="*/ 2770041 w 7467600"/>
              <a:gd name="connsiteY98" fmla="*/ 5033634 h 6858000"/>
              <a:gd name="connsiteX99" fmla="*/ 1979378 w 7467600"/>
              <a:gd name="connsiteY99" fmla="*/ 4769504 h 6858000"/>
              <a:gd name="connsiteX100" fmla="*/ 1927410 w 7467600"/>
              <a:gd name="connsiteY100" fmla="*/ 4716164 h 6858000"/>
              <a:gd name="connsiteX101" fmla="*/ 1959587 w 7467600"/>
              <a:gd name="connsiteY101" fmla="*/ 4728849 h 6858000"/>
              <a:gd name="connsiteX102" fmla="*/ 2777707 w 7467600"/>
              <a:gd name="connsiteY102" fmla="*/ 5003991 h 6858000"/>
              <a:gd name="connsiteX103" fmla="*/ 2800768 w 7467600"/>
              <a:gd name="connsiteY103" fmla="*/ 5010056 h 6858000"/>
              <a:gd name="connsiteX104" fmla="*/ 2879408 w 7467600"/>
              <a:gd name="connsiteY104" fmla="*/ 5031590 h 6858000"/>
              <a:gd name="connsiteX105" fmla="*/ 2862295 w 7467600"/>
              <a:gd name="connsiteY105" fmla="*/ 5022958 h 6858000"/>
              <a:gd name="connsiteX106" fmla="*/ 2813343 w 7467600"/>
              <a:gd name="connsiteY106" fmla="*/ 4998369 h 6858000"/>
              <a:gd name="connsiteX107" fmla="*/ 2646245 w 7467600"/>
              <a:gd name="connsiteY107" fmla="*/ 4930999 h 6858000"/>
              <a:gd name="connsiteX108" fmla="*/ 1999243 w 7467600"/>
              <a:gd name="connsiteY108" fmla="*/ 4730524 h 6858000"/>
              <a:gd name="connsiteX109" fmla="*/ 1979527 w 7467600"/>
              <a:gd name="connsiteY109" fmla="*/ 4726651 h 6858000"/>
              <a:gd name="connsiteX110" fmla="*/ 1927410 w 7467600"/>
              <a:gd name="connsiteY110" fmla="*/ 4716164 h 6858000"/>
              <a:gd name="connsiteX111" fmla="*/ 1997014 w 7467600"/>
              <a:gd name="connsiteY111" fmla="*/ 4698007 h 6858000"/>
              <a:gd name="connsiteX112" fmla="*/ 2005458 w 7467600"/>
              <a:gd name="connsiteY112" fmla="*/ 4699540 h 6858000"/>
              <a:gd name="connsiteX113" fmla="*/ 2657186 w 7467600"/>
              <a:gd name="connsiteY113" fmla="*/ 4901687 h 6858000"/>
              <a:gd name="connsiteX114" fmla="*/ 2826662 w 7467600"/>
              <a:gd name="connsiteY114" fmla="*/ 4970362 h 6858000"/>
              <a:gd name="connsiteX115" fmla="*/ 2876100 w 7467600"/>
              <a:gd name="connsiteY115" fmla="*/ 4995397 h 6858000"/>
              <a:gd name="connsiteX116" fmla="*/ 3042600 w 7467600"/>
              <a:gd name="connsiteY116" fmla="*/ 5059532 h 6858000"/>
              <a:gd name="connsiteX117" fmla="*/ 1997014 w 7467600"/>
              <a:gd name="connsiteY117" fmla="*/ 4698007 h 6858000"/>
              <a:gd name="connsiteX118" fmla="*/ 2305292 w 7467600"/>
              <a:gd name="connsiteY118" fmla="*/ 4219492 h 6858000"/>
              <a:gd name="connsiteX119" fmla="*/ 3360922 w 7467600"/>
              <a:gd name="connsiteY119" fmla="*/ 4529373 h 6858000"/>
              <a:gd name="connsiteX120" fmla="*/ 3492420 w 7467600"/>
              <a:gd name="connsiteY120" fmla="*/ 4510145 h 6858000"/>
              <a:gd name="connsiteX121" fmla="*/ 3364086 w 7467600"/>
              <a:gd name="connsiteY121" fmla="*/ 4480340 h 6858000"/>
              <a:gd name="connsiteX122" fmla="*/ 3225818 w 7467600"/>
              <a:gd name="connsiteY122" fmla="*/ 4411822 h 6858000"/>
              <a:gd name="connsiteX123" fmla="*/ 3129696 w 7467600"/>
              <a:gd name="connsiteY123" fmla="*/ 4360704 h 6858000"/>
              <a:gd name="connsiteX124" fmla="*/ 2814545 w 7467600"/>
              <a:gd name="connsiteY124" fmla="*/ 4282955 h 6858000"/>
              <a:gd name="connsiteX125" fmla="*/ 2305292 w 7467600"/>
              <a:gd name="connsiteY125" fmla="*/ 4219492 h 6858000"/>
              <a:gd name="connsiteX126" fmla="*/ 2626982 w 7467600"/>
              <a:gd name="connsiteY126" fmla="*/ 4206450 h 6858000"/>
              <a:gd name="connsiteX127" fmla="*/ 2490617 w 7467600"/>
              <a:gd name="connsiteY127" fmla="*/ 4206951 h 6858000"/>
              <a:gd name="connsiteX128" fmla="*/ 2819869 w 7467600"/>
              <a:gd name="connsiteY128" fmla="*/ 4252936 h 6858000"/>
              <a:gd name="connsiteX129" fmla="*/ 3143018 w 7467600"/>
              <a:gd name="connsiteY129" fmla="*/ 4332698 h 6858000"/>
              <a:gd name="connsiteX130" fmla="*/ 3241520 w 7467600"/>
              <a:gd name="connsiteY130" fmla="*/ 4385112 h 6858000"/>
              <a:gd name="connsiteX131" fmla="*/ 3374575 w 7467600"/>
              <a:gd name="connsiteY131" fmla="*/ 4451517 h 6858000"/>
              <a:gd name="connsiteX132" fmla="*/ 3505221 w 7467600"/>
              <a:gd name="connsiteY132" fmla="*/ 4480757 h 6858000"/>
              <a:gd name="connsiteX133" fmla="*/ 2626982 w 7467600"/>
              <a:gd name="connsiteY133" fmla="*/ 4206450 h 6858000"/>
              <a:gd name="connsiteX134" fmla="*/ 1310106 w 7467600"/>
              <a:gd name="connsiteY134" fmla="*/ 3943217 h 6858000"/>
              <a:gd name="connsiteX135" fmla="*/ 854994 w 7467600"/>
              <a:gd name="connsiteY135" fmla="*/ 4399136 h 6858000"/>
              <a:gd name="connsiteX136" fmla="*/ 742462 w 7467600"/>
              <a:gd name="connsiteY136" fmla="*/ 4594648 h 6858000"/>
              <a:gd name="connsiteX137" fmla="*/ 820602 w 7467600"/>
              <a:gd name="connsiteY137" fmla="*/ 4485915 h 6858000"/>
              <a:gd name="connsiteX138" fmla="*/ 878295 w 7467600"/>
              <a:gd name="connsiteY138" fmla="*/ 4403594 h 6858000"/>
              <a:gd name="connsiteX139" fmla="*/ 1240607 w 7467600"/>
              <a:gd name="connsiteY139" fmla="*/ 4010401 h 6858000"/>
              <a:gd name="connsiteX140" fmla="*/ 1310106 w 7467600"/>
              <a:gd name="connsiteY140" fmla="*/ 3943217 h 6858000"/>
              <a:gd name="connsiteX141" fmla="*/ 1423113 w 7467600"/>
              <a:gd name="connsiteY141" fmla="*/ 3874565 h 6858000"/>
              <a:gd name="connsiteX142" fmla="*/ 1260565 w 7467600"/>
              <a:gd name="connsiteY142" fmla="*/ 4031982 h 6858000"/>
              <a:gd name="connsiteX143" fmla="*/ 901900 w 7467600"/>
              <a:gd name="connsiteY143" fmla="*/ 4421236 h 6858000"/>
              <a:gd name="connsiteX144" fmla="*/ 845044 w 7467600"/>
              <a:gd name="connsiteY144" fmla="*/ 4502436 h 6858000"/>
              <a:gd name="connsiteX145" fmla="*/ 685926 w 7467600"/>
              <a:gd name="connsiteY145" fmla="*/ 4703069 h 6858000"/>
              <a:gd name="connsiteX146" fmla="*/ 684248 w 7467600"/>
              <a:gd name="connsiteY146" fmla="*/ 4706721 h 6858000"/>
              <a:gd name="connsiteX147" fmla="*/ 1423113 w 7467600"/>
              <a:gd name="connsiteY147" fmla="*/ 3874565 h 6858000"/>
              <a:gd name="connsiteX148" fmla="*/ 3316479 w 7467600"/>
              <a:gd name="connsiteY148" fmla="*/ 3872136 h 6858000"/>
              <a:gd name="connsiteX149" fmla="*/ 3546806 w 7467600"/>
              <a:gd name="connsiteY149" fmla="*/ 4356139 h 6858000"/>
              <a:gd name="connsiteX150" fmla="*/ 3364433 w 7467600"/>
              <a:gd name="connsiteY150" fmla="*/ 3953121 h 6858000"/>
              <a:gd name="connsiteX151" fmla="*/ 3316479 w 7467600"/>
              <a:gd name="connsiteY151" fmla="*/ 3872136 h 6858000"/>
              <a:gd name="connsiteX152" fmla="*/ 3291335 w 7467600"/>
              <a:gd name="connsiteY152" fmla="*/ 3767420 h 6858000"/>
              <a:gd name="connsiteX153" fmla="*/ 3390805 w 7467600"/>
              <a:gd name="connsiteY153" fmla="*/ 3937163 h 6858000"/>
              <a:gd name="connsiteX154" fmla="*/ 3579062 w 7467600"/>
              <a:gd name="connsiteY154" fmla="*/ 4359040 h 6858000"/>
              <a:gd name="connsiteX155" fmla="*/ 3467355 w 7467600"/>
              <a:gd name="connsiteY155" fmla="*/ 3988130 h 6858000"/>
              <a:gd name="connsiteX156" fmla="*/ 3310753 w 7467600"/>
              <a:gd name="connsiteY156" fmla="*/ 3787140 h 6858000"/>
              <a:gd name="connsiteX157" fmla="*/ 3291335 w 7467600"/>
              <a:gd name="connsiteY157" fmla="*/ 3767420 h 6858000"/>
              <a:gd name="connsiteX158" fmla="*/ 1635889 w 7467600"/>
              <a:gd name="connsiteY158" fmla="*/ 3709494 h 6858000"/>
              <a:gd name="connsiteX159" fmla="*/ 1634800 w 7467600"/>
              <a:gd name="connsiteY159" fmla="*/ 3731111 h 6858000"/>
              <a:gd name="connsiteX160" fmla="*/ 1635889 w 7467600"/>
              <a:gd name="connsiteY160" fmla="*/ 3709494 h 6858000"/>
              <a:gd name="connsiteX161" fmla="*/ 1510397 w 7467600"/>
              <a:gd name="connsiteY161" fmla="*/ 3684705 h 6858000"/>
              <a:gd name="connsiteX162" fmla="*/ 1146550 w 7467600"/>
              <a:gd name="connsiteY162" fmla="*/ 3802012 h 6858000"/>
              <a:gd name="connsiteX163" fmla="*/ 698834 w 7467600"/>
              <a:gd name="connsiteY163" fmla="*/ 3952272 h 6858000"/>
              <a:gd name="connsiteX164" fmla="*/ 34256 w 7467600"/>
              <a:gd name="connsiteY164" fmla="*/ 4347603 h 6858000"/>
              <a:gd name="connsiteX165" fmla="*/ 527241 w 7467600"/>
              <a:gd name="connsiteY165" fmla="*/ 4065078 h 6858000"/>
              <a:gd name="connsiteX166" fmla="*/ 1510397 w 7467600"/>
              <a:gd name="connsiteY166" fmla="*/ 3684705 h 6858000"/>
              <a:gd name="connsiteX167" fmla="*/ 1313114 w 7467600"/>
              <a:gd name="connsiteY167" fmla="*/ 3655216 h 6858000"/>
              <a:gd name="connsiteX168" fmla="*/ 1109304 w 7467600"/>
              <a:gd name="connsiteY168" fmla="*/ 3669030 h 6858000"/>
              <a:gd name="connsiteX169" fmla="*/ 8129 w 7467600"/>
              <a:gd name="connsiteY169" fmla="*/ 4330519 h 6858000"/>
              <a:gd name="connsiteX170" fmla="*/ 687572 w 7467600"/>
              <a:gd name="connsiteY170" fmla="*/ 3925629 h 6858000"/>
              <a:gd name="connsiteX171" fmla="*/ 1138365 w 7467600"/>
              <a:gd name="connsiteY171" fmla="*/ 3774515 h 6858000"/>
              <a:gd name="connsiteX172" fmla="*/ 1505579 w 7467600"/>
              <a:gd name="connsiteY172" fmla="*/ 3655526 h 6858000"/>
              <a:gd name="connsiteX173" fmla="*/ 1313114 w 7467600"/>
              <a:gd name="connsiteY173" fmla="*/ 3655216 h 6858000"/>
              <a:gd name="connsiteX174" fmla="*/ 3655073 w 7467600"/>
              <a:gd name="connsiteY174" fmla="*/ 3650884 h 6858000"/>
              <a:gd name="connsiteX175" fmla="*/ 3989938 w 7467600"/>
              <a:gd name="connsiteY175" fmla="*/ 3991685 h 6858000"/>
              <a:gd name="connsiteX176" fmla="*/ 4393907 w 7467600"/>
              <a:gd name="connsiteY176" fmla="*/ 4261258 h 6858000"/>
              <a:gd name="connsiteX177" fmla="*/ 4648051 w 7467600"/>
              <a:gd name="connsiteY177" fmla="*/ 4374051 h 6858000"/>
              <a:gd name="connsiteX178" fmla="*/ 4383389 w 7467600"/>
              <a:gd name="connsiteY178" fmla="*/ 4184369 h 6858000"/>
              <a:gd name="connsiteX179" fmla="*/ 4165508 w 7467600"/>
              <a:gd name="connsiteY179" fmla="*/ 4035196 h 6858000"/>
              <a:gd name="connsiteX180" fmla="*/ 4068162 w 7467600"/>
              <a:gd name="connsiteY180" fmla="*/ 3953394 h 6858000"/>
              <a:gd name="connsiteX181" fmla="*/ 3981416 w 7467600"/>
              <a:gd name="connsiteY181" fmla="*/ 3880482 h 6858000"/>
              <a:gd name="connsiteX182" fmla="*/ 3800147 w 7467600"/>
              <a:gd name="connsiteY182" fmla="*/ 3749872 h 6858000"/>
              <a:gd name="connsiteX183" fmla="*/ 3655073 w 7467600"/>
              <a:gd name="connsiteY183" fmla="*/ 3650884 h 6858000"/>
              <a:gd name="connsiteX184" fmla="*/ 3670252 w 7467600"/>
              <a:gd name="connsiteY184" fmla="*/ 3622798 h 6858000"/>
              <a:gd name="connsiteX185" fmla="*/ 3817258 w 7467600"/>
              <a:gd name="connsiteY185" fmla="*/ 3723577 h 6858000"/>
              <a:gd name="connsiteX186" fmla="*/ 4000461 w 7467600"/>
              <a:gd name="connsiteY186" fmla="*/ 3855966 h 6858000"/>
              <a:gd name="connsiteX187" fmla="*/ 4088180 w 7467600"/>
              <a:gd name="connsiteY187" fmla="*/ 3929774 h 6858000"/>
              <a:gd name="connsiteX188" fmla="*/ 4184555 w 7467600"/>
              <a:gd name="connsiteY188" fmla="*/ 4010683 h 6858000"/>
              <a:gd name="connsiteX189" fmla="*/ 4399563 w 7467600"/>
              <a:gd name="connsiteY189" fmla="*/ 4158106 h 6858000"/>
              <a:gd name="connsiteX190" fmla="*/ 4684469 w 7467600"/>
              <a:gd name="connsiteY190" fmla="*/ 4364680 h 6858000"/>
              <a:gd name="connsiteX191" fmla="*/ 4690271 w 7467600"/>
              <a:gd name="connsiteY191" fmla="*/ 4370034 h 6858000"/>
              <a:gd name="connsiteX192" fmla="*/ 4136093 w 7467600"/>
              <a:gd name="connsiteY192" fmla="*/ 3858466 h 6858000"/>
              <a:gd name="connsiteX193" fmla="*/ 3670252 w 7467600"/>
              <a:gd name="connsiteY193" fmla="*/ 3622798 h 6858000"/>
              <a:gd name="connsiteX194" fmla="*/ 4440129 w 7467600"/>
              <a:gd name="connsiteY194" fmla="*/ 3448571 h 6858000"/>
              <a:gd name="connsiteX195" fmla="*/ 4856525 w 7467600"/>
              <a:gd name="connsiteY195" fmla="*/ 3915351 h 6858000"/>
              <a:gd name="connsiteX196" fmla="*/ 5059055 w 7467600"/>
              <a:gd name="connsiteY196" fmla="*/ 4108918 h 6858000"/>
              <a:gd name="connsiteX197" fmla="*/ 5290070 w 7467600"/>
              <a:gd name="connsiteY197" fmla="*/ 4263619 h 6858000"/>
              <a:gd name="connsiteX198" fmla="*/ 4834991 w 7467600"/>
              <a:gd name="connsiteY198" fmla="*/ 3830985 h 6858000"/>
              <a:gd name="connsiteX199" fmla="*/ 4440129 w 7467600"/>
              <a:gd name="connsiteY199" fmla="*/ 3448571 h 6858000"/>
              <a:gd name="connsiteX200" fmla="*/ 4441737 w 7467600"/>
              <a:gd name="connsiteY200" fmla="*/ 3399734 h 6858000"/>
              <a:gd name="connsiteX201" fmla="*/ 4431236 w 7467600"/>
              <a:gd name="connsiteY201" fmla="*/ 3400954 h 6858000"/>
              <a:gd name="connsiteX202" fmla="*/ 4557150 w 7467600"/>
              <a:gd name="connsiteY202" fmla="*/ 3510023 h 6858000"/>
              <a:gd name="connsiteX203" fmla="*/ 4856936 w 7467600"/>
              <a:gd name="connsiteY203" fmla="*/ 3809146 h 6858000"/>
              <a:gd name="connsiteX204" fmla="*/ 5111996 w 7467600"/>
              <a:gd name="connsiteY204" fmla="*/ 4065759 h 6858000"/>
              <a:gd name="connsiteX205" fmla="*/ 5388878 w 7467600"/>
              <a:gd name="connsiteY205" fmla="*/ 4300185 h 6858000"/>
              <a:gd name="connsiteX206" fmla="*/ 5425556 w 7467600"/>
              <a:gd name="connsiteY206" fmla="*/ 4308967 h 6858000"/>
              <a:gd name="connsiteX207" fmla="*/ 4943646 w 7467600"/>
              <a:gd name="connsiteY207" fmla="*/ 3822916 h 6858000"/>
              <a:gd name="connsiteX208" fmla="*/ 4594837 w 7467600"/>
              <a:gd name="connsiteY208" fmla="*/ 3532274 h 6858000"/>
              <a:gd name="connsiteX209" fmla="*/ 4441737 w 7467600"/>
              <a:gd name="connsiteY209" fmla="*/ 3399734 h 6858000"/>
              <a:gd name="connsiteX210" fmla="*/ 5425834 w 7467600"/>
              <a:gd name="connsiteY210" fmla="*/ 3162785 h 6858000"/>
              <a:gd name="connsiteX211" fmla="*/ 5401644 w 7467600"/>
              <a:gd name="connsiteY211" fmla="*/ 3617847 h 6858000"/>
              <a:gd name="connsiteX212" fmla="*/ 5467256 w 7467600"/>
              <a:gd name="connsiteY212" fmla="*/ 4175494 h 6858000"/>
              <a:gd name="connsiteX213" fmla="*/ 5448069 w 7467600"/>
              <a:gd name="connsiteY213" fmla="*/ 3567554 h 6858000"/>
              <a:gd name="connsiteX214" fmla="*/ 5425834 w 7467600"/>
              <a:gd name="connsiteY214" fmla="*/ 3162785 h 6858000"/>
              <a:gd name="connsiteX215" fmla="*/ 1318687 w 7467600"/>
              <a:gd name="connsiteY215" fmla="*/ 3113840 h 6858000"/>
              <a:gd name="connsiteX216" fmla="*/ 1066793 w 7467600"/>
              <a:gd name="connsiteY216" fmla="*/ 3212171 h 6858000"/>
              <a:gd name="connsiteX217" fmla="*/ 993319 w 7467600"/>
              <a:gd name="connsiteY217" fmla="*/ 3247648 h 6858000"/>
              <a:gd name="connsiteX218" fmla="*/ 853081 w 7467600"/>
              <a:gd name="connsiteY218" fmla="*/ 3312410 h 6858000"/>
              <a:gd name="connsiteX219" fmla="*/ 805957 w 7467600"/>
              <a:gd name="connsiteY219" fmla="*/ 3330443 h 6858000"/>
              <a:gd name="connsiteX220" fmla="*/ 1318687 w 7467600"/>
              <a:gd name="connsiteY220" fmla="*/ 3113840 h 6858000"/>
              <a:gd name="connsiteX221" fmla="*/ 5453702 w 7467600"/>
              <a:gd name="connsiteY221" fmla="*/ 3090882 h 6858000"/>
              <a:gd name="connsiteX222" fmla="*/ 5480135 w 7467600"/>
              <a:gd name="connsiteY222" fmla="*/ 3565802 h 6858000"/>
              <a:gd name="connsiteX223" fmla="*/ 5499023 w 7467600"/>
              <a:gd name="connsiteY223" fmla="*/ 4166310 h 6858000"/>
              <a:gd name="connsiteX224" fmla="*/ 5547022 w 7467600"/>
              <a:gd name="connsiteY224" fmla="*/ 3607838 h 6858000"/>
              <a:gd name="connsiteX225" fmla="*/ 5515964 w 7467600"/>
              <a:gd name="connsiteY225" fmla="*/ 3378541 h 6858000"/>
              <a:gd name="connsiteX226" fmla="*/ 5453702 w 7467600"/>
              <a:gd name="connsiteY226" fmla="*/ 3090882 h 6858000"/>
              <a:gd name="connsiteX227" fmla="*/ 1238695 w 7467600"/>
              <a:gd name="connsiteY227" fmla="*/ 3076820 h 6858000"/>
              <a:gd name="connsiteX228" fmla="*/ 716371 w 7467600"/>
              <a:gd name="connsiteY228" fmla="*/ 3293249 h 6858000"/>
              <a:gd name="connsiteX229" fmla="*/ 579522 w 7467600"/>
              <a:gd name="connsiteY229" fmla="*/ 3371759 h 6858000"/>
              <a:gd name="connsiteX230" fmla="*/ 600288 w 7467600"/>
              <a:gd name="connsiteY230" fmla="*/ 3365555 h 6858000"/>
              <a:gd name="connsiteX231" fmla="*/ 840692 w 7467600"/>
              <a:gd name="connsiteY231" fmla="*/ 3284921 h 6858000"/>
              <a:gd name="connsiteX232" fmla="*/ 979248 w 7467600"/>
              <a:gd name="connsiteY232" fmla="*/ 3221003 h 6858000"/>
              <a:gd name="connsiteX233" fmla="*/ 1053282 w 7467600"/>
              <a:gd name="connsiteY233" fmla="*/ 3185247 h 6858000"/>
              <a:gd name="connsiteX234" fmla="*/ 1320603 w 7467600"/>
              <a:gd name="connsiteY234" fmla="*/ 3081281 h 6858000"/>
              <a:gd name="connsiteX235" fmla="*/ 1238695 w 7467600"/>
              <a:gd name="connsiteY235" fmla="*/ 3076820 h 6858000"/>
              <a:gd name="connsiteX236" fmla="*/ 5425627 w 7467600"/>
              <a:gd name="connsiteY236" fmla="*/ 2954192 h 6858000"/>
              <a:gd name="connsiteX237" fmla="*/ 5470770 w 7467600"/>
              <a:gd name="connsiteY237" fmla="*/ 3005435 h 6858000"/>
              <a:gd name="connsiteX238" fmla="*/ 5519779 w 7467600"/>
              <a:gd name="connsiteY238" fmla="*/ 4359223 h 6858000"/>
              <a:gd name="connsiteX239" fmla="*/ 5520293 w 7467600"/>
              <a:gd name="connsiteY239" fmla="*/ 4360602 h 6858000"/>
              <a:gd name="connsiteX240" fmla="*/ 5767221 w 7467600"/>
              <a:gd name="connsiteY240" fmla="*/ 4665564 h 6858000"/>
              <a:gd name="connsiteX241" fmla="*/ 6937169 w 7467600"/>
              <a:gd name="connsiteY241" fmla="*/ 4815941 h 6858000"/>
              <a:gd name="connsiteX242" fmla="*/ 6953922 w 7467600"/>
              <a:gd name="connsiteY242" fmla="*/ 4890068 h 6858000"/>
              <a:gd name="connsiteX243" fmla="*/ 6071359 w 7467600"/>
              <a:gd name="connsiteY243" fmla="*/ 4770770 h 6858000"/>
              <a:gd name="connsiteX244" fmla="*/ 6038839 w 7467600"/>
              <a:gd name="connsiteY244" fmla="*/ 4764474 h 6858000"/>
              <a:gd name="connsiteX245" fmla="*/ 6038706 w 7467600"/>
              <a:gd name="connsiteY245" fmla="*/ 4763847 h 6858000"/>
              <a:gd name="connsiteX246" fmla="*/ 6037784 w 7467600"/>
              <a:gd name="connsiteY246" fmla="*/ 4764270 h 6858000"/>
              <a:gd name="connsiteX247" fmla="*/ 6038839 w 7467600"/>
              <a:gd name="connsiteY247" fmla="*/ 4764474 h 6858000"/>
              <a:gd name="connsiteX248" fmla="*/ 6040338 w 7467600"/>
              <a:gd name="connsiteY248" fmla="*/ 4771418 h 6858000"/>
              <a:gd name="connsiteX249" fmla="*/ 6024488 w 7467600"/>
              <a:gd name="connsiteY249" fmla="*/ 4809903 h 6858000"/>
              <a:gd name="connsiteX250" fmla="*/ 5599771 w 7467600"/>
              <a:gd name="connsiteY250" fmla="*/ 5509652 h 6858000"/>
              <a:gd name="connsiteX251" fmla="*/ 5548843 w 7467600"/>
              <a:gd name="connsiteY251" fmla="*/ 5563845 h 6858000"/>
              <a:gd name="connsiteX252" fmla="*/ 5940952 w 7467600"/>
              <a:gd name="connsiteY252" fmla="*/ 6250028 h 6858000"/>
              <a:gd name="connsiteX253" fmla="*/ 6043441 w 7467600"/>
              <a:gd name="connsiteY253" fmla="*/ 6665847 h 6858000"/>
              <a:gd name="connsiteX254" fmla="*/ 6093432 w 7467600"/>
              <a:gd name="connsiteY254" fmla="*/ 6858000 h 6858000"/>
              <a:gd name="connsiteX255" fmla="*/ 6034344 w 7467600"/>
              <a:gd name="connsiteY255" fmla="*/ 6858000 h 6858000"/>
              <a:gd name="connsiteX256" fmla="*/ 6026679 w 7467600"/>
              <a:gd name="connsiteY256" fmla="*/ 6836959 h 6858000"/>
              <a:gd name="connsiteX257" fmla="*/ 5800441 w 7467600"/>
              <a:gd name="connsiteY257" fmla="*/ 6335286 h 6858000"/>
              <a:gd name="connsiteX258" fmla="*/ 5526562 w 7467600"/>
              <a:gd name="connsiteY258" fmla="*/ 5705388 h 6858000"/>
              <a:gd name="connsiteX259" fmla="*/ 5519640 w 7467600"/>
              <a:gd name="connsiteY259" fmla="*/ 5683774 h 6858000"/>
              <a:gd name="connsiteX260" fmla="*/ 5844559 w 7467600"/>
              <a:gd name="connsiteY260" fmla="*/ 6553349 h 6858000"/>
              <a:gd name="connsiteX261" fmla="*/ 5975994 w 7467600"/>
              <a:gd name="connsiteY261" fmla="*/ 6858000 h 6858000"/>
              <a:gd name="connsiteX262" fmla="*/ 5898547 w 7467600"/>
              <a:gd name="connsiteY262" fmla="*/ 6858000 h 6858000"/>
              <a:gd name="connsiteX263" fmla="*/ 5682041 w 7467600"/>
              <a:gd name="connsiteY263" fmla="*/ 6355860 h 6858000"/>
              <a:gd name="connsiteX264" fmla="*/ 5461758 w 7467600"/>
              <a:gd name="connsiteY264" fmla="*/ 5820220 h 6858000"/>
              <a:gd name="connsiteX265" fmla="*/ 5237282 w 7467600"/>
              <a:gd name="connsiteY265" fmla="*/ 6579086 h 6858000"/>
              <a:gd name="connsiteX266" fmla="*/ 5115009 w 7467600"/>
              <a:gd name="connsiteY266" fmla="*/ 6858000 h 6858000"/>
              <a:gd name="connsiteX267" fmla="*/ 5028074 w 7467600"/>
              <a:gd name="connsiteY267" fmla="*/ 6858000 h 6858000"/>
              <a:gd name="connsiteX268" fmla="*/ 5079508 w 7467600"/>
              <a:gd name="connsiteY268" fmla="*/ 6749074 h 6858000"/>
              <a:gd name="connsiteX269" fmla="*/ 5371846 w 7467600"/>
              <a:gd name="connsiteY269" fmla="*/ 5924413 h 6858000"/>
              <a:gd name="connsiteX270" fmla="*/ 5270512 w 7467600"/>
              <a:gd name="connsiteY270" fmla="*/ 6138975 h 6858000"/>
              <a:gd name="connsiteX271" fmla="*/ 5062409 w 7467600"/>
              <a:gd name="connsiteY271" fmla="*/ 6653544 h 6858000"/>
              <a:gd name="connsiteX272" fmla="*/ 5036628 w 7467600"/>
              <a:gd name="connsiteY272" fmla="*/ 6754247 h 6858000"/>
              <a:gd name="connsiteX273" fmla="*/ 5009112 w 7467600"/>
              <a:gd name="connsiteY273" fmla="*/ 6858000 h 6858000"/>
              <a:gd name="connsiteX274" fmla="*/ 4976679 w 7467600"/>
              <a:gd name="connsiteY274" fmla="*/ 6858000 h 6858000"/>
              <a:gd name="connsiteX275" fmla="*/ 5006537 w 7467600"/>
              <a:gd name="connsiteY275" fmla="*/ 6747068 h 6858000"/>
              <a:gd name="connsiteX276" fmla="*/ 5032723 w 7467600"/>
              <a:gd name="connsiteY276" fmla="*/ 6644957 h 6858000"/>
              <a:gd name="connsiteX277" fmla="*/ 5242949 w 7467600"/>
              <a:gd name="connsiteY277" fmla="*/ 6125175 h 6858000"/>
              <a:gd name="connsiteX278" fmla="*/ 5286321 w 7467600"/>
              <a:gd name="connsiteY278" fmla="*/ 6033555 h 6858000"/>
              <a:gd name="connsiteX279" fmla="*/ 5008210 w 7467600"/>
              <a:gd name="connsiteY279" fmla="*/ 6649194 h 6858000"/>
              <a:gd name="connsiteX280" fmla="*/ 4986321 w 7467600"/>
              <a:gd name="connsiteY280" fmla="*/ 6765687 h 6858000"/>
              <a:gd name="connsiteX281" fmla="*/ 4973474 w 7467600"/>
              <a:gd name="connsiteY281" fmla="*/ 6858000 h 6858000"/>
              <a:gd name="connsiteX282" fmla="*/ 4907178 w 7467600"/>
              <a:gd name="connsiteY282" fmla="*/ 6858000 h 6858000"/>
              <a:gd name="connsiteX283" fmla="*/ 4910810 w 7467600"/>
              <a:gd name="connsiteY283" fmla="*/ 6829660 h 6858000"/>
              <a:gd name="connsiteX284" fmla="*/ 4987461 w 7467600"/>
              <a:gd name="connsiteY284" fmla="*/ 6432994 h 6858000"/>
              <a:gd name="connsiteX285" fmla="*/ 5179262 w 7467600"/>
              <a:gd name="connsiteY285" fmla="*/ 6035044 h 6858000"/>
              <a:gd name="connsiteX286" fmla="*/ 4689678 w 7467600"/>
              <a:gd name="connsiteY286" fmla="*/ 6440241 h 6858000"/>
              <a:gd name="connsiteX287" fmla="*/ 4477543 w 7467600"/>
              <a:gd name="connsiteY287" fmla="*/ 6674836 h 6858000"/>
              <a:gd name="connsiteX288" fmla="*/ 4329957 w 7467600"/>
              <a:gd name="connsiteY288" fmla="*/ 6858000 h 6858000"/>
              <a:gd name="connsiteX289" fmla="*/ 4218595 w 7467600"/>
              <a:gd name="connsiteY289" fmla="*/ 6858000 h 6858000"/>
              <a:gd name="connsiteX290" fmla="*/ 4368888 w 7467600"/>
              <a:gd name="connsiteY290" fmla="*/ 6668412 h 6858000"/>
              <a:gd name="connsiteX291" fmla="*/ 4563091 w 7467600"/>
              <a:gd name="connsiteY291" fmla="*/ 6442508 h 6858000"/>
              <a:gd name="connsiteX292" fmla="*/ 5387324 w 7467600"/>
              <a:gd name="connsiteY292" fmla="*/ 5705830 h 6858000"/>
              <a:gd name="connsiteX293" fmla="*/ 5073620 w 7467600"/>
              <a:gd name="connsiteY293" fmla="*/ 5955437 h 6858000"/>
              <a:gd name="connsiteX294" fmla="*/ 4689789 w 7467600"/>
              <a:gd name="connsiteY294" fmla="*/ 6268382 h 6858000"/>
              <a:gd name="connsiteX295" fmla="*/ 4418722 w 7467600"/>
              <a:gd name="connsiteY295" fmla="*/ 6570886 h 6858000"/>
              <a:gd name="connsiteX296" fmla="*/ 4214944 w 7467600"/>
              <a:gd name="connsiteY296" fmla="*/ 6858000 h 6858000"/>
              <a:gd name="connsiteX297" fmla="*/ 4177898 w 7467600"/>
              <a:gd name="connsiteY297" fmla="*/ 6858000 h 6858000"/>
              <a:gd name="connsiteX298" fmla="*/ 4391597 w 7467600"/>
              <a:gd name="connsiteY298" fmla="*/ 6556370 h 6858000"/>
              <a:gd name="connsiteX299" fmla="*/ 4668889 w 7467600"/>
              <a:gd name="connsiteY299" fmla="*/ 6246399 h 6858000"/>
              <a:gd name="connsiteX300" fmla="*/ 5055427 w 7467600"/>
              <a:gd name="connsiteY300" fmla="*/ 5931476 h 6858000"/>
              <a:gd name="connsiteX301" fmla="*/ 5371814 w 7467600"/>
              <a:gd name="connsiteY301" fmla="*/ 5678975 h 6858000"/>
              <a:gd name="connsiteX302" fmla="*/ 4987918 w 7467600"/>
              <a:gd name="connsiteY302" fmla="*/ 5838701 h 6858000"/>
              <a:gd name="connsiteX303" fmla="*/ 4317146 w 7467600"/>
              <a:gd name="connsiteY303" fmla="*/ 6587716 h 6858000"/>
              <a:gd name="connsiteX304" fmla="*/ 4171627 w 7467600"/>
              <a:gd name="connsiteY304" fmla="*/ 6858000 h 6858000"/>
              <a:gd name="connsiteX305" fmla="*/ 4081585 w 7467600"/>
              <a:gd name="connsiteY305" fmla="*/ 6858000 h 6858000"/>
              <a:gd name="connsiteX306" fmla="*/ 4238603 w 7467600"/>
              <a:gd name="connsiteY306" fmla="*/ 6559341 h 6858000"/>
              <a:gd name="connsiteX307" fmla="*/ 4778333 w 7467600"/>
              <a:gd name="connsiteY307" fmla="*/ 5873626 h 6858000"/>
              <a:gd name="connsiteX308" fmla="*/ 5414185 w 7467600"/>
              <a:gd name="connsiteY308" fmla="*/ 5573882 h 6858000"/>
              <a:gd name="connsiteX309" fmla="*/ 5959648 w 7467600"/>
              <a:gd name="connsiteY309" fmla="*/ 4760797 h 6858000"/>
              <a:gd name="connsiteX310" fmla="*/ 5355019 w 7467600"/>
              <a:gd name="connsiteY310" fmla="*/ 4734672 h 6858000"/>
              <a:gd name="connsiteX311" fmla="*/ 5083565 w 7467600"/>
              <a:gd name="connsiteY311" fmla="*/ 5179121 h 6858000"/>
              <a:gd name="connsiteX312" fmla="*/ 4713577 w 7467600"/>
              <a:gd name="connsiteY312" fmla="*/ 5616803 h 6858000"/>
              <a:gd name="connsiteX313" fmla="*/ 3989559 w 7467600"/>
              <a:gd name="connsiteY313" fmla="*/ 6145945 h 6858000"/>
              <a:gd name="connsiteX314" fmla="*/ 3939824 w 7467600"/>
              <a:gd name="connsiteY314" fmla="*/ 6066900 h 6858000"/>
              <a:gd name="connsiteX315" fmla="*/ 4584537 w 7467600"/>
              <a:gd name="connsiteY315" fmla="*/ 5324826 h 6858000"/>
              <a:gd name="connsiteX316" fmla="*/ 5037105 w 7467600"/>
              <a:gd name="connsiteY316" fmla="*/ 5088765 h 6858000"/>
              <a:gd name="connsiteX317" fmla="*/ 5039930 w 7467600"/>
              <a:gd name="connsiteY317" fmla="*/ 5089585 h 6858000"/>
              <a:gd name="connsiteX318" fmla="*/ 5263764 w 7467600"/>
              <a:gd name="connsiteY318" fmla="*/ 4735525 h 6858000"/>
              <a:gd name="connsiteX319" fmla="*/ 4086300 w 7467600"/>
              <a:gd name="connsiteY319" fmla="*/ 4884599 h 6858000"/>
              <a:gd name="connsiteX320" fmla="*/ 4085485 w 7467600"/>
              <a:gd name="connsiteY320" fmla="*/ 4899070 h 6858000"/>
              <a:gd name="connsiteX321" fmla="*/ 3871915 w 7467600"/>
              <a:gd name="connsiteY321" fmla="*/ 5253645 h 6858000"/>
              <a:gd name="connsiteX322" fmla="*/ 3799374 w 7467600"/>
              <a:gd name="connsiteY322" fmla="*/ 5466127 h 6858000"/>
              <a:gd name="connsiteX323" fmla="*/ 3498850 w 7467600"/>
              <a:gd name="connsiteY323" fmla="*/ 6661888 h 6858000"/>
              <a:gd name="connsiteX324" fmla="*/ 3399216 w 7467600"/>
              <a:gd name="connsiteY324" fmla="*/ 6858000 h 6858000"/>
              <a:gd name="connsiteX325" fmla="*/ 3303688 w 7467600"/>
              <a:gd name="connsiteY325" fmla="*/ 6858000 h 6858000"/>
              <a:gd name="connsiteX326" fmla="*/ 3391774 w 7467600"/>
              <a:gd name="connsiteY326" fmla="*/ 6697181 h 6858000"/>
              <a:gd name="connsiteX327" fmla="*/ 3735540 w 7467600"/>
              <a:gd name="connsiteY327" fmla="*/ 5546923 h 6858000"/>
              <a:gd name="connsiteX328" fmla="*/ 3729438 w 7467600"/>
              <a:gd name="connsiteY328" fmla="*/ 5569058 h 6858000"/>
              <a:gd name="connsiteX329" fmla="*/ 3707782 w 7467600"/>
              <a:gd name="connsiteY329" fmla="*/ 5644908 h 6858000"/>
              <a:gd name="connsiteX330" fmla="*/ 3583827 w 7467600"/>
              <a:gd name="connsiteY330" fmla="*/ 6039215 h 6858000"/>
              <a:gd name="connsiteX331" fmla="*/ 3547861 w 7467600"/>
              <a:gd name="connsiteY331" fmla="*/ 6129609 h 6858000"/>
              <a:gd name="connsiteX332" fmla="*/ 3490905 w 7467600"/>
              <a:gd name="connsiteY332" fmla="*/ 6277660 h 6858000"/>
              <a:gd name="connsiteX333" fmla="*/ 3455859 w 7467600"/>
              <a:gd name="connsiteY333" fmla="*/ 6391301 h 6858000"/>
              <a:gd name="connsiteX334" fmla="*/ 3429112 w 7467600"/>
              <a:gd name="connsiteY334" fmla="*/ 6479469 h 6858000"/>
              <a:gd name="connsiteX335" fmla="*/ 3304862 w 7467600"/>
              <a:gd name="connsiteY335" fmla="*/ 6796476 h 6858000"/>
              <a:gd name="connsiteX336" fmla="*/ 3276071 w 7467600"/>
              <a:gd name="connsiteY336" fmla="*/ 6858000 h 6858000"/>
              <a:gd name="connsiteX337" fmla="*/ 3240805 w 7467600"/>
              <a:gd name="connsiteY337" fmla="*/ 6858000 h 6858000"/>
              <a:gd name="connsiteX338" fmla="*/ 3275917 w 7467600"/>
              <a:gd name="connsiteY338" fmla="*/ 6783192 h 6858000"/>
              <a:gd name="connsiteX339" fmla="*/ 3399358 w 7467600"/>
              <a:gd name="connsiteY339" fmla="*/ 6469011 h 6858000"/>
              <a:gd name="connsiteX340" fmla="*/ 3425650 w 7467600"/>
              <a:gd name="connsiteY340" fmla="*/ 6381333 h 6858000"/>
              <a:gd name="connsiteX341" fmla="*/ 3460661 w 7467600"/>
              <a:gd name="connsiteY341" fmla="*/ 6266763 h 6858000"/>
              <a:gd name="connsiteX342" fmla="*/ 3518021 w 7467600"/>
              <a:gd name="connsiteY342" fmla="*/ 6117298 h 6858000"/>
              <a:gd name="connsiteX343" fmla="*/ 3554035 w 7467600"/>
              <a:gd name="connsiteY343" fmla="*/ 6027832 h 6858000"/>
              <a:gd name="connsiteX344" fmla="*/ 3677174 w 7467600"/>
              <a:gd name="connsiteY344" fmla="*/ 5636351 h 6858000"/>
              <a:gd name="connsiteX345" fmla="*/ 3698819 w 7467600"/>
              <a:gd name="connsiteY345" fmla="*/ 5560503 h 6858000"/>
              <a:gd name="connsiteX346" fmla="*/ 3702094 w 7467600"/>
              <a:gd name="connsiteY346" fmla="*/ 5549194 h 6858000"/>
              <a:gd name="connsiteX347" fmla="*/ 3398355 w 7467600"/>
              <a:gd name="connsiteY347" fmla="*/ 6094603 h 6858000"/>
              <a:gd name="connsiteX348" fmla="*/ 3193941 w 7467600"/>
              <a:gd name="connsiteY348" fmla="*/ 6798775 h 6858000"/>
              <a:gd name="connsiteX349" fmla="*/ 3184140 w 7467600"/>
              <a:gd name="connsiteY349" fmla="*/ 6858000 h 6858000"/>
              <a:gd name="connsiteX350" fmla="*/ 3099978 w 7467600"/>
              <a:gd name="connsiteY350" fmla="*/ 6858000 h 6858000"/>
              <a:gd name="connsiteX351" fmla="*/ 3101556 w 7467600"/>
              <a:gd name="connsiteY351" fmla="*/ 6843337 h 6858000"/>
              <a:gd name="connsiteX352" fmla="*/ 3370162 w 7467600"/>
              <a:gd name="connsiteY352" fmla="*/ 5785550 h 6858000"/>
              <a:gd name="connsiteX353" fmla="*/ 3746477 w 7467600"/>
              <a:gd name="connsiteY353" fmla="*/ 5377889 h 6858000"/>
              <a:gd name="connsiteX354" fmla="*/ 3863399 w 7467600"/>
              <a:gd name="connsiteY354" fmla="*/ 5087257 h 6858000"/>
              <a:gd name="connsiteX355" fmla="*/ 3968712 w 7467600"/>
              <a:gd name="connsiteY355" fmla="*/ 4913989 h 6858000"/>
              <a:gd name="connsiteX356" fmla="*/ 2792390 w 7467600"/>
              <a:gd name="connsiteY356" fmla="*/ 5382974 h 6858000"/>
              <a:gd name="connsiteX357" fmla="*/ 2714982 w 7467600"/>
              <a:gd name="connsiteY357" fmla="*/ 5427051 h 6858000"/>
              <a:gd name="connsiteX358" fmla="*/ 2813361 w 7467600"/>
              <a:gd name="connsiteY358" fmla="*/ 6023912 h 6858000"/>
              <a:gd name="connsiteX359" fmla="*/ 2688430 w 7467600"/>
              <a:gd name="connsiteY359" fmla="*/ 6801564 h 6858000"/>
              <a:gd name="connsiteX360" fmla="*/ 2629626 w 7467600"/>
              <a:gd name="connsiteY360" fmla="*/ 6763394 h 6858000"/>
              <a:gd name="connsiteX361" fmla="*/ 2565328 w 7467600"/>
              <a:gd name="connsiteY361" fmla="*/ 5516399 h 6858000"/>
              <a:gd name="connsiteX362" fmla="*/ 1922999 w 7467600"/>
              <a:gd name="connsiteY362" fmla="*/ 5980343 h 6858000"/>
              <a:gd name="connsiteX363" fmla="*/ 1950261 w 7467600"/>
              <a:gd name="connsiteY363" fmla="*/ 6405858 h 6858000"/>
              <a:gd name="connsiteX364" fmla="*/ 2365554 w 7467600"/>
              <a:gd name="connsiteY364" fmla="*/ 6759107 h 6858000"/>
              <a:gd name="connsiteX365" fmla="*/ 2424142 w 7467600"/>
              <a:gd name="connsiteY365" fmla="*/ 6858000 h 6858000"/>
              <a:gd name="connsiteX366" fmla="*/ 2395994 w 7467600"/>
              <a:gd name="connsiteY366" fmla="*/ 6858000 h 6858000"/>
              <a:gd name="connsiteX367" fmla="*/ 2392863 w 7467600"/>
              <a:gd name="connsiteY367" fmla="*/ 6852964 h 6858000"/>
              <a:gd name="connsiteX368" fmla="*/ 2017589 w 7467600"/>
              <a:gd name="connsiteY368" fmla="*/ 6493982 h 6858000"/>
              <a:gd name="connsiteX369" fmla="*/ 2147336 w 7467600"/>
              <a:gd name="connsiteY369" fmla="*/ 6594052 h 6858000"/>
              <a:gd name="connsiteX370" fmla="*/ 2207047 w 7467600"/>
              <a:gd name="connsiteY370" fmla="*/ 6654540 h 6858000"/>
              <a:gd name="connsiteX371" fmla="*/ 2299106 w 7467600"/>
              <a:gd name="connsiteY371" fmla="*/ 6778931 h 6858000"/>
              <a:gd name="connsiteX372" fmla="*/ 2314430 w 7467600"/>
              <a:gd name="connsiteY372" fmla="*/ 6801144 h 6858000"/>
              <a:gd name="connsiteX373" fmla="*/ 2352406 w 7467600"/>
              <a:gd name="connsiteY373" fmla="*/ 6858000 h 6858000"/>
              <a:gd name="connsiteX374" fmla="*/ 2314492 w 7467600"/>
              <a:gd name="connsiteY374" fmla="*/ 6858000 h 6858000"/>
              <a:gd name="connsiteX375" fmla="*/ 2288095 w 7467600"/>
              <a:gd name="connsiteY375" fmla="*/ 6818030 h 6858000"/>
              <a:gd name="connsiteX376" fmla="*/ 2272768 w 7467600"/>
              <a:gd name="connsiteY376" fmla="*/ 6795822 h 6858000"/>
              <a:gd name="connsiteX377" fmla="*/ 2182715 w 7467600"/>
              <a:gd name="connsiteY377" fmla="*/ 6675071 h 6858000"/>
              <a:gd name="connsiteX378" fmla="*/ 2032061 w 7467600"/>
              <a:gd name="connsiteY378" fmla="*/ 6541380 h 6858000"/>
              <a:gd name="connsiteX379" fmla="*/ 2257220 w 7467600"/>
              <a:gd name="connsiteY379" fmla="*/ 6826257 h 6858000"/>
              <a:gd name="connsiteX380" fmla="*/ 2281324 w 7467600"/>
              <a:gd name="connsiteY380" fmla="*/ 6858000 h 6858000"/>
              <a:gd name="connsiteX381" fmla="*/ 2242860 w 7467600"/>
              <a:gd name="connsiteY381" fmla="*/ 6858000 h 6858000"/>
              <a:gd name="connsiteX382" fmla="*/ 2232818 w 7467600"/>
              <a:gd name="connsiteY382" fmla="*/ 6844926 h 6858000"/>
              <a:gd name="connsiteX383" fmla="*/ 1990172 w 7467600"/>
              <a:gd name="connsiteY383" fmla="*/ 6542121 h 6858000"/>
              <a:gd name="connsiteX384" fmla="*/ 2124090 w 7467600"/>
              <a:gd name="connsiteY384" fmla="*/ 6761017 h 6858000"/>
              <a:gd name="connsiteX385" fmla="*/ 2200380 w 7467600"/>
              <a:gd name="connsiteY385" fmla="*/ 6858000 h 6858000"/>
              <a:gd name="connsiteX386" fmla="*/ 2147507 w 7467600"/>
              <a:gd name="connsiteY386" fmla="*/ 6858000 h 6858000"/>
              <a:gd name="connsiteX387" fmla="*/ 2070668 w 7467600"/>
              <a:gd name="connsiteY387" fmla="*/ 6761520 h 6858000"/>
              <a:gd name="connsiteX388" fmla="*/ 1975142 w 7467600"/>
              <a:gd name="connsiteY388" fmla="*/ 6585570 h 6858000"/>
              <a:gd name="connsiteX389" fmla="*/ 2050035 w 7467600"/>
              <a:gd name="connsiteY389" fmla="*/ 6813345 h 6858000"/>
              <a:gd name="connsiteX390" fmla="*/ 2063025 w 7467600"/>
              <a:gd name="connsiteY390" fmla="*/ 6858000 h 6858000"/>
              <a:gd name="connsiteX391" fmla="*/ 2021675 w 7467600"/>
              <a:gd name="connsiteY391" fmla="*/ 6858000 h 6858000"/>
              <a:gd name="connsiteX392" fmla="*/ 2019308 w 7467600"/>
              <a:gd name="connsiteY392" fmla="*/ 6847118 h 6858000"/>
              <a:gd name="connsiteX393" fmla="*/ 1938835 w 7467600"/>
              <a:gd name="connsiteY393" fmla="*/ 6551160 h 6858000"/>
              <a:gd name="connsiteX394" fmla="*/ 1953230 w 7467600"/>
              <a:gd name="connsiteY394" fmla="*/ 6759699 h 6858000"/>
              <a:gd name="connsiteX395" fmla="*/ 1956763 w 7467600"/>
              <a:gd name="connsiteY395" fmla="*/ 6778191 h 6858000"/>
              <a:gd name="connsiteX396" fmla="*/ 1967925 w 7467600"/>
              <a:gd name="connsiteY396" fmla="*/ 6858000 h 6858000"/>
              <a:gd name="connsiteX397" fmla="*/ 1936622 w 7467600"/>
              <a:gd name="connsiteY397" fmla="*/ 6858000 h 6858000"/>
              <a:gd name="connsiteX398" fmla="*/ 1926261 w 7467600"/>
              <a:gd name="connsiteY398" fmla="*/ 6784064 h 6858000"/>
              <a:gd name="connsiteX399" fmla="*/ 1922724 w 7467600"/>
              <a:gd name="connsiteY399" fmla="*/ 6765577 h 6858000"/>
              <a:gd name="connsiteX400" fmla="*/ 1904650 w 7467600"/>
              <a:gd name="connsiteY400" fmla="*/ 6639616 h 6858000"/>
              <a:gd name="connsiteX401" fmla="*/ 1885273 w 7467600"/>
              <a:gd name="connsiteY401" fmla="*/ 6858000 h 6858000"/>
              <a:gd name="connsiteX402" fmla="*/ 1854363 w 7467600"/>
              <a:gd name="connsiteY402" fmla="*/ 6858000 h 6858000"/>
              <a:gd name="connsiteX403" fmla="*/ 1880391 w 7467600"/>
              <a:gd name="connsiteY403" fmla="*/ 6603796 h 6858000"/>
              <a:gd name="connsiteX404" fmla="*/ 1818273 w 7467600"/>
              <a:gd name="connsiteY404" fmla="*/ 6715729 h 6858000"/>
              <a:gd name="connsiteX405" fmla="*/ 1794691 w 7467600"/>
              <a:gd name="connsiteY405" fmla="*/ 6843239 h 6858000"/>
              <a:gd name="connsiteX406" fmla="*/ 1794914 w 7467600"/>
              <a:gd name="connsiteY406" fmla="*/ 6858000 h 6858000"/>
              <a:gd name="connsiteX407" fmla="*/ 1746128 w 7467600"/>
              <a:gd name="connsiteY407" fmla="*/ 6858000 h 6858000"/>
              <a:gd name="connsiteX408" fmla="*/ 1753934 w 7467600"/>
              <a:gd name="connsiteY408" fmla="*/ 6724796 h 6858000"/>
              <a:gd name="connsiteX409" fmla="*/ 1792053 w 7467600"/>
              <a:gd name="connsiteY409" fmla="*/ 6572396 h 6858000"/>
              <a:gd name="connsiteX410" fmla="*/ 1862248 w 7467600"/>
              <a:gd name="connsiteY410" fmla="*/ 6266397 h 6858000"/>
              <a:gd name="connsiteX411" fmla="*/ 1862250 w 7467600"/>
              <a:gd name="connsiteY411" fmla="*/ 6033531 h 6858000"/>
              <a:gd name="connsiteX412" fmla="*/ 1211999 w 7467600"/>
              <a:gd name="connsiteY412" fmla="*/ 6683610 h 6858000"/>
              <a:gd name="connsiteX413" fmla="*/ 1213266 w 7467600"/>
              <a:gd name="connsiteY413" fmla="*/ 6691947 h 6858000"/>
              <a:gd name="connsiteX414" fmla="*/ 1203370 w 7467600"/>
              <a:gd name="connsiteY414" fmla="*/ 6850676 h 6858000"/>
              <a:gd name="connsiteX415" fmla="*/ 1203671 w 7467600"/>
              <a:gd name="connsiteY415" fmla="*/ 6858000 h 6858000"/>
              <a:gd name="connsiteX416" fmla="*/ 1143180 w 7467600"/>
              <a:gd name="connsiteY416" fmla="*/ 6858000 h 6858000"/>
              <a:gd name="connsiteX417" fmla="*/ 1142176 w 7467600"/>
              <a:gd name="connsiteY417" fmla="*/ 6766045 h 6858000"/>
              <a:gd name="connsiteX418" fmla="*/ 1067484 w 7467600"/>
              <a:gd name="connsiteY418" fmla="*/ 6858000 h 6858000"/>
              <a:gd name="connsiteX419" fmla="*/ 953928 w 7467600"/>
              <a:gd name="connsiteY419" fmla="*/ 6858000 h 6858000"/>
              <a:gd name="connsiteX420" fmla="*/ 959715 w 7467600"/>
              <a:gd name="connsiteY420" fmla="*/ 6850185 h 6858000"/>
              <a:gd name="connsiteX421" fmla="*/ 1483788 w 7467600"/>
              <a:gd name="connsiteY421" fmla="*/ 6259174 h 6858000"/>
              <a:gd name="connsiteX422" fmla="*/ 1100671 w 7467600"/>
              <a:gd name="connsiteY422" fmla="*/ 6252137 h 6858000"/>
              <a:gd name="connsiteX423" fmla="*/ 1090144 w 7467600"/>
              <a:gd name="connsiteY423" fmla="*/ 6256748 h 6858000"/>
              <a:gd name="connsiteX424" fmla="*/ 1095872 w 7467600"/>
              <a:gd name="connsiteY424" fmla="*/ 6271892 h 6858000"/>
              <a:gd name="connsiteX425" fmla="*/ 262785 w 7467600"/>
              <a:gd name="connsiteY425" fmla="*/ 6845450 h 6858000"/>
              <a:gd name="connsiteX426" fmla="*/ 209968 w 7467600"/>
              <a:gd name="connsiteY426" fmla="*/ 6770713 h 6858000"/>
              <a:gd name="connsiteX427" fmla="*/ 873460 w 7467600"/>
              <a:gd name="connsiteY427" fmla="*/ 6253768 h 6858000"/>
              <a:gd name="connsiteX428" fmla="*/ 192686 w 7467600"/>
              <a:gd name="connsiteY428" fmla="*/ 5849257 h 6858000"/>
              <a:gd name="connsiteX429" fmla="*/ 4696 w 7467600"/>
              <a:gd name="connsiteY429" fmla="*/ 5697668 h 6858000"/>
              <a:gd name="connsiteX430" fmla="*/ 0 w 7467600"/>
              <a:gd name="connsiteY430" fmla="*/ 5689984 h 6858000"/>
              <a:gd name="connsiteX431" fmla="*/ 0 w 7467600"/>
              <a:gd name="connsiteY431" fmla="*/ 5513472 h 6858000"/>
              <a:gd name="connsiteX432" fmla="*/ 174101 w 7467600"/>
              <a:gd name="connsiteY432" fmla="*/ 5620277 h 6858000"/>
              <a:gd name="connsiteX433" fmla="*/ 891800 w 7467600"/>
              <a:gd name="connsiteY433" fmla="*/ 6036935 h 6858000"/>
              <a:gd name="connsiteX434" fmla="*/ 1072219 w 7467600"/>
              <a:gd name="connsiteY434" fmla="*/ 6169443 h 6858000"/>
              <a:gd name="connsiteX435" fmla="*/ 1074117 w 7467600"/>
              <a:gd name="connsiteY435" fmla="*/ 6170301 h 6858000"/>
              <a:gd name="connsiteX436" fmla="*/ 1083114 w 7467600"/>
              <a:gd name="connsiteY436" fmla="*/ 6174131 h 6858000"/>
              <a:gd name="connsiteX437" fmla="*/ 1543010 w 7467600"/>
              <a:gd name="connsiteY437" fmla="*/ 6191140 h 6858000"/>
              <a:gd name="connsiteX438" fmla="*/ 1551080 w 7467600"/>
              <a:gd name="connsiteY438" fmla="*/ 6195006 h 6858000"/>
              <a:gd name="connsiteX439" fmla="*/ 2345443 w 7467600"/>
              <a:gd name="connsiteY439" fmla="*/ 5549882 h 6858000"/>
              <a:gd name="connsiteX440" fmla="*/ 1721499 w 7467600"/>
              <a:gd name="connsiteY440" fmla="*/ 5599969 h 6858000"/>
              <a:gd name="connsiteX441" fmla="*/ 767716 w 7467600"/>
              <a:gd name="connsiteY441" fmla="*/ 5472768 h 6858000"/>
              <a:gd name="connsiteX442" fmla="*/ 722147 w 7467600"/>
              <a:gd name="connsiteY442" fmla="*/ 5393091 h 6858000"/>
              <a:gd name="connsiteX443" fmla="*/ 1485552 w 7467600"/>
              <a:gd name="connsiteY443" fmla="*/ 5313202 h 6858000"/>
              <a:gd name="connsiteX444" fmla="*/ 2143004 w 7467600"/>
              <a:gd name="connsiteY444" fmla="*/ 5402420 h 6858000"/>
              <a:gd name="connsiteX445" fmla="*/ 1933391 w 7467600"/>
              <a:gd name="connsiteY445" fmla="*/ 5156971 h 6858000"/>
              <a:gd name="connsiteX446" fmla="*/ 1827118 w 7467600"/>
              <a:gd name="connsiteY446" fmla="*/ 4968410 h 6858000"/>
              <a:gd name="connsiteX447" fmla="*/ 1837349 w 7467600"/>
              <a:gd name="connsiteY447" fmla="*/ 4956357 h 6858000"/>
              <a:gd name="connsiteX448" fmla="*/ 2162835 w 7467600"/>
              <a:gd name="connsiteY448" fmla="*/ 5187853 h 6858000"/>
              <a:gd name="connsiteX449" fmla="*/ 2257167 w 7467600"/>
              <a:gd name="connsiteY449" fmla="*/ 5462123 h 6858000"/>
              <a:gd name="connsiteX450" fmla="*/ 2261598 w 7467600"/>
              <a:gd name="connsiteY450" fmla="*/ 5467998 h 6858000"/>
              <a:gd name="connsiteX451" fmla="*/ 2437177 w 7467600"/>
              <a:gd name="connsiteY451" fmla="*/ 5479608 h 6858000"/>
              <a:gd name="connsiteX452" fmla="*/ 2445247 w 7467600"/>
              <a:gd name="connsiteY452" fmla="*/ 5483476 h 6858000"/>
              <a:gd name="connsiteX453" fmla="*/ 2743626 w 7467600"/>
              <a:gd name="connsiteY453" fmla="*/ 5304819 h 6858000"/>
              <a:gd name="connsiteX454" fmla="*/ 3048102 w 7467600"/>
              <a:gd name="connsiteY454" fmla="*/ 5150595 h 6858000"/>
              <a:gd name="connsiteX455" fmla="*/ 1799414 w 7467600"/>
              <a:gd name="connsiteY455" fmla="*/ 4694732 h 6858000"/>
              <a:gd name="connsiteX456" fmla="*/ 1771735 w 7467600"/>
              <a:gd name="connsiteY456" fmla="*/ 4619929 h 6858000"/>
              <a:gd name="connsiteX457" fmla="*/ 3104273 w 7467600"/>
              <a:gd name="connsiteY457" fmla="*/ 5076159 h 6858000"/>
              <a:gd name="connsiteX458" fmla="*/ 3113245 w 7467600"/>
              <a:gd name="connsiteY458" fmla="*/ 5090705 h 6858000"/>
              <a:gd name="connsiteX459" fmla="*/ 3126294 w 7467600"/>
              <a:gd name="connsiteY459" fmla="*/ 5114400 h 6858000"/>
              <a:gd name="connsiteX460" fmla="*/ 3937433 w 7467600"/>
              <a:gd name="connsiteY460" fmla="*/ 4830473 h 6858000"/>
              <a:gd name="connsiteX461" fmla="*/ 3590475 w 7467600"/>
              <a:gd name="connsiteY461" fmla="*/ 4597974 h 6858000"/>
              <a:gd name="connsiteX462" fmla="*/ 3100264 w 7467600"/>
              <a:gd name="connsiteY462" fmla="*/ 4579845 h 6858000"/>
              <a:gd name="connsiteX463" fmla="*/ 2183576 w 7467600"/>
              <a:gd name="connsiteY463" fmla="*/ 4227150 h 6858000"/>
              <a:gd name="connsiteX464" fmla="*/ 2151029 w 7467600"/>
              <a:gd name="connsiteY464" fmla="*/ 4146947 h 6858000"/>
              <a:gd name="connsiteX465" fmla="*/ 3563434 w 7467600"/>
              <a:gd name="connsiteY465" fmla="*/ 4469115 h 6858000"/>
              <a:gd name="connsiteX466" fmla="*/ 3177952 w 7467600"/>
              <a:gd name="connsiteY466" fmla="*/ 3657386 h 6858000"/>
              <a:gd name="connsiteX467" fmla="*/ 3189263 w 7467600"/>
              <a:gd name="connsiteY467" fmla="*/ 3625726 h 6858000"/>
              <a:gd name="connsiteX468" fmla="*/ 3560912 w 7467600"/>
              <a:gd name="connsiteY468" fmla="*/ 4079863 h 6858000"/>
              <a:gd name="connsiteX469" fmla="*/ 3626636 w 7467600"/>
              <a:gd name="connsiteY469" fmla="*/ 4512230 h 6858000"/>
              <a:gd name="connsiteX470" fmla="*/ 3653088 w 7467600"/>
              <a:gd name="connsiteY470" fmla="*/ 4521417 h 6858000"/>
              <a:gd name="connsiteX471" fmla="*/ 3988128 w 7467600"/>
              <a:gd name="connsiteY471" fmla="*/ 4817267 h 6858000"/>
              <a:gd name="connsiteX472" fmla="*/ 4830582 w 7467600"/>
              <a:gd name="connsiteY472" fmla="*/ 4676000 h 6858000"/>
              <a:gd name="connsiteX473" fmla="*/ 4830100 w 7467600"/>
              <a:gd name="connsiteY473" fmla="*/ 4675554 h 6858000"/>
              <a:gd name="connsiteX474" fmla="*/ 4036318 w 7467600"/>
              <a:gd name="connsiteY474" fmla="*/ 4147013 h 6858000"/>
              <a:gd name="connsiteX475" fmla="*/ 3432098 w 7467600"/>
              <a:gd name="connsiteY475" fmla="*/ 3537312 h 6858000"/>
              <a:gd name="connsiteX476" fmla="*/ 3446761 w 7467600"/>
              <a:gd name="connsiteY476" fmla="*/ 3461278 h 6858000"/>
              <a:gd name="connsiteX477" fmla="*/ 4419733 w 7467600"/>
              <a:gd name="connsiteY477" fmla="*/ 3963555 h 6858000"/>
              <a:gd name="connsiteX478" fmla="*/ 4781371 w 7467600"/>
              <a:gd name="connsiteY478" fmla="*/ 4458604 h 6858000"/>
              <a:gd name="connsiteX479" fmla="*/ 4780440 w 7467600"/>
              <a:gd name="connsiteY479" fmla="*/ 4470290 h 6858000"/>
              <a:gd name="connsiteX480" fmla="*/ 4898954 w 7467600"/>
              <a:gd name="connsiteY480" fmla="*/ 4662092 h 6858000"/>
              <a:gd name="connsiteX481" fmla="*/ 4900699 w 7467600"/>
              <a:gd name="connsiteY481" fmla="*/ 4670867 h 6858000"/>
              <a:gd name="connsiteX482" fmla="*/ 5714511 w 7467600"/>
              <a:gd name="connsiteY482" fmla="*/ 4663483 h 6858000"/>
              <a:gd name="connsiteX483" fmla="*/ 5464793 w 7467600"/>
              <a:gd name="connsiteY483" fmla="*/ 4393556 h 6858000"/>
              <a:gd name="connsiteX484" fmla="*/ 5461897 w 7467600"/>
              <a:gd name="connsiteY484" fmla="*/ 4390879 h 6858000"/>
              <a:gd name="connsiteX485" fmla="*/ 4294126 w 7467600"/>
              <a:gd name="connsiteY485" fmla="*/ 3303048 h 6858000"/>
              <a:gd name="connsiteX486" fmla="*/ 4305321 w 7467600"/>
              <a:gd name="connsiteY486" fmla="*/ 3256953 h 6858000"/>
              <a:gd name="connsiteX487" fmla="*/ 4949299 w 7467600"/>
              <a:gd name="connsiteY487" fmla="*/ 3766336 h 6858000"/>
              <a:gd name="connsiteX488" fmla="*/ 5291452 w 7467600"/>
              <a:gd name="connsiteY488" fmla="*/ 4076801 h 6858000"/>
              <a:gd name="connsiteX489" fmla="*/ 5434998 w 7467600"/>
              <a:gd name="connsiteY489" fmla="*/ 4254100 h 6858000"/>
              <a:gd name="connsiteX490" fmla="*/ 5351015 w 7467600"/>
              <a:gd name="connsiteY490" fmla="*/ 3760989 h 6858000"/>
              <a:gd name="connsiteX491" fmla="*/ 5413780 w 7467600"/>
              <a:gd name="connsiteY491" fmla="*/ 2966265 h 6858000"/>
              <a:gd name="connsiteX492" fmla="*/ 5425627 w 7467600"/>
              <a:gd name="connsiteY492" fmla="*/ 2954192 h 6858000"/>
              <a:gd name="connsiteX493" fmla="*/ 6604735 w 7467600"/>
              <a:gd name="connsiteY493" fmla="*/ 2041381 h 6858000"/>
              <a:gd name="connsiteX494" fmla="*/ 7204487 w 7467600"/>
              <a:gd name="connsiteY494" fmla="*/ 2742112 h 6858000"/>
              <a:gd name="connsiteX495" fmla="*/ 7131592 w 7467600"/>
              <a:gd name="connsiteY495" fmla="*/ 2672096 h 6858000"/>
              <a:gd name="connsiteX496" fmla="*/ 6996344 w 7467600"/>
              <a:gd name="connsiteY496" fmla="*/ 2518310 h 6858000"/>
              <a:gd name="connsiteX497" fmla="*/ 6735495 w 7467600"/>
              <a:gd name="connsiteY497" fmla="*/ 2196890 h 6858000"/>
              <a:gd name="connsiteX498" fmla="*/ 6721901 w 7467600"/>
              <a:gd name="connsiteY498" fmla="*/ 2179274 h 6858000"/>
              <a:gd name="connsiteX499" fmla="*/ 6604735 w 7467600"/>
              <a:gd name="connsiteY499" fmla="*/ 2041381 h 6858000"/>
              <a:gd name="connsiteX500" fmla="*/ 6591670 w 7467600"/>
              <a:gd name="connsiteY500" fmla="*/ 1988277 h 6858000"/>
              <a:gd name="connsiteX501" fmla="*/ 6747349 w 7467600"/>
              <a:gd name="connsiteY501" fmla="*/ 2160069 h 6858000"/>
              <a:gd name="connsiteX502" fmla="*/ 6760943 w 7467600"/>
              <a:gd name="connsiteY502" fmla="*/ 2177686 h 6858000"/>
              <a:gd name="connsiteX503" fmla="*/ 7021065 w 7467600"/>
              <a:gd name="connsiteY503" fmla="*/ 2498102 h 6858000"/>
              <a:gd name="connsiteX504" fmla="*/ 7155223 w 7467600"/>
              <a:gd name="connsiteY504" fmla="*/ 2650386 h 6858000"/>
              <a:gd name="connsiteX505" fmla="*/ 7203167 w 7467600"/>
              <a:gd name="connsiteY505" fmla="*/ 2697288 h 6858000"/>
              <a:gd name="connsiteX506" fmla="*/ 6937703 w 7467600"/>
              <a:gd name="connsiteY506" fmla="*/ 2321981 h 6858000"/>
              <a:gd name="connsiteX507" fmla="*/ 6591670 w 7467600"/>
              <a:gd name="connsiteY507" fmla="*/ 1988277 h 6858000"/>
              <a:gd name="connsiteX508" fmla="*/ 5798671 w 7467600"/>
              <a:gd name="connsiteY508" fmla="*/ 1981601 h 6858000"/>
              <a:gd name="connsiteX509" fmla="*/ 5754709 w 7467600"/>
              <a:gd name="connsiteY509" fmla="*/ 2071454 h 6858000"/>
              <a:gd name="connsiteX510" fmla="*/ 5763044 w 7467600"/>
              <a:gd name="connsiteY510" fmla="*/ 2842206 h 6858000"/>
              <a:gd name="connsiteX511" fmla="*/ 5764974 w 7467600"/>
              <a:gd name="connsiteY511" fmla="*/ 2799609 h 6858000"/>
              <a:gd name="connsiteX512" fmla="*/ 5767665 w 7467600"/>
              <a:gd name="connsiteY512" fmla="*/ 2666409 h 6858000"/>
              <a:gd name="connsiteX513" fmla="*/ 5763055 w 7467600"/>
              <a:gd name="connsiteY513" fmla="*/ 2579705 h 6858000"/>
              <a:gd name="connsiteX514" fmla="*/ 5758079 w 7467600"/>
              <a:gd name="connsiteY514" fmla="*/ 2492508 h 6858000"/>
              <a:gd name="connsiteX515" fmla="*/ 5779325 w 7467600"/>
              <a:gd name="connsiteY515" fmla="*/ 2197069 h 6858000"/>
              <a:gd name="connsiteX516" fmla="*/ 5798671 w 7467600"/>
              <a:gd name="connsiteY516" fmla="*/ 1981601 h 6858000"/>
              <a:gd name="connsiteX517" fmla="*/ 5829202 w 7467600"/>
              <a:gd name="connsiteY517" fmla="*/ 1971679 h 6858000"/>
              <a:gd name="connsiteX518" fmla="*/ 5809558 w 7467600"/>
              <a:gd name="connsiteY518" fmla="*/ 2198043 h 6858000"/>
              <a:gd name="connsiteX519" fmla="*/ 5788653 w 7467600"/>
              <a:gd name="connsiteY519" fmla="*/ 2489430 h 6858000"/>
              <a:gd name="connsiteX520" fmla="*/ 5793439 w 7467600"/>
              <a:gd name="connsiteY520" fmla="*/ 2575235 h 6858000"/>
              <a:gd name="connsiteX521" fmla="*/ 5796837 w 7467600"/>
              <a:gd name="connsiteY521" fmla="*/ 2637633 h 6858000"/>
              <a:gd name="connsiteX522" fmla="*/ 5818614 w 7467600"/>
              <a:gd name="connsiteY522" fmla="*/ 2473055 h 6858000"/>
              <a:gd name="connsiteX523" fmla="*/ 5829202 w 7467600"/>
              <a:gd name="connsiteY523" fmla="*/ 1971679 h 6858000"/>
              <a:gd name="connsiteX524" fmla="*/ 5911389 w 7467600"/>
              <a:gd name="connsiteY524" fmla="*/ 1898371 h 6858000"/>
              <a:gd name="connsiteX525" fmla="*/ 6237627 w 7467600"/>
              <a:gd name="connsiteY525" fmla="*/ 2231921 h 6858000"/>
              <a:gd name="connsiteX526" fmla="*/ 5911389 w 7467600"/>
              <a:gd name="connsiteY526" fmla="*/ 1898371 h 6858000"/>
              <a:gd name="connsiteX527" fmla="*/ 6944437 w 7467600"/>
              <a:gd name="connsiteY527" fmla="*/ 1575402 h 6858000"/>
              <a:gd name="connsiteX528" fmla="*/ 6304730 w 7467600"/>
              <a:gd name="connsiteY528" fmla="*/ 1766654 h 6858000"/>
              <a:gd name="connsiteX529" fmla="*/ 6944437 w 7467600"/>
              <a:gd name="connsiteY529" fmla="*/ 1575402 h 6858000"/>
              <a:gd name="connsiteX530" fmla="*/ 7019523 w 7467600"/>
              <a:gd name="connsiteY530" fmla="*/ 1519450 h 6858000"/>
              <a:gd name="connsiteX531" fmla="*/ 6298091 w 7467600"/>
              <a:gd name="connsiteY531" fmla="*/ 1737122 h 6858000"/>
              <a:gd name="connsiteX532" fmla="*/ 7019523 w 7467600"/>
              <a:gd name="connsiteY532" fmla="*/ 1519450 h 6858000"/>
              <a:gd name="connsiteX533" fmla="*/ 2399523 w 7467600"/>
              <a:gd name="connsiteY533" fmla="*/ 1428234 h 6858000"/>
              <a:gd name="connsiteX534" fmla="*/ 2224982 w 7467600"/>
              <a:gd name="connsiteY534" fmla="*/ 1826201 h 6858000"/>
              <a:gd name="connsiteX535" fmla="*/ 2096099 w 7467600"/>
              <a:gd name="connsiteY535" fmla="*/ 2345900 h 6858000"/>
              <a:gd name="connsiteX536" fmla="*/ 2283317 w 7467600"/>
              <a:gd name="connsiteY536" fmla="*/ 1796925 h 6858000"/>
              <a:gd name="connsiteX537" fmla="*/ 2399523 w 7467600"/>
              <a:gd name="connsiteY537" fmla="*/ 1428234 h 6858000"/>
              <a:gd name="connsiteX538" fmla="*/ 2448558 w 7467600"/>
              <a:gd name="connsiteY538" fmla="*/ 1373435 h 6858000"/>
              <a:gd name="connsiteX539" fmla="*/ 2312521 w 7467600"/>
              <a:gd name="connsiteY539" fmla="*/ 1806140 h 6858000"/>
              <a:gd name="connsiteX540" fmla="*/ 2127533 w 7467600"/>
              <a:gd name="connsiteY540" fmla="*/ 2348380 h 6858000"/>
              <a:gd name="connsiteX541" fmla="*/ 2358080 w 7467600"/>
              <a:gd name="connsiteY541" fmla="*/ 1866134 h 6858000"/>
              <a:gd name="connsiteX542" fmla="*/ 2407436 w 7467600"/>
              <a:gd name="connsiteY542" fmla="*/ 1651070 h 6858000"/>
              <a:gd name="connsiteX543" fmla="*/ 2448558 w 7467600"/>
              <a:gd name="connsiteY543" fmla="*/ 1373435 h 6858000"/>
              <a:gd name="connsiteX544" fmla="*/ 278707 w 7467600"/>
              <a:gd name="connsiteY544" fmla="*/ 1352270 h 6858000"/>
              <a:gd name="connsiteX545" fmla="*/ 321570 w 7467600"/>
              <a:gd name="connsiteY545" fmla="*/ 1861610 h 6858000"/>
              <a:gd name="connsiteX546" fmla="*/ 294281 w 7467600"/>
              <a:gd name="connsiteY546" fmla="*/ 1440658 h 6858000"/>
              <a:gd name="connsiteX547" fmla="*/ 278707 w 7467600"/>
              <a:gd name="connsiteY547" fmla="*/ 1352270 h 6858000"/>
              <a:gd name="connsiteX548" fmla="*/ 1423821 w 7467600"/>
              <a:gd name="connsiteY548" fmla="*/ 1351958 h 6858000"/>
              <a:gd name="connsiteX549" fmla="*/ 1638521 w 7467600"/>
              <a:gd name="connsiteY549" fmla="*/ 1908470 h 6858000"/>
              <a:gd name="connsiteX550" fmla="*/ 1754199 w 7467600"/>
              <a:gd name="connsiteY550" fmla="*/ 2149284 h 6858000"/>
              <a:gd name="connsiteX551" fmla="*/ 1908359 w 7467600"/>
              <a:gd name="connsiteY551" fmla="*/ 2364988 h 6858000"/>
              <a:gd name="connsiteX552" fmla="*/ 1647661 w 7467600"/>
              <a:gd name="connsiteY552" fmla="*/ 1825945 h 6858000"/>
              <a:gd name="connsiteX553" fmla="*/ 1423821 w 7467600"/>
              <a:gd name="connsiteY553" fmla="*/ 1351958 h 6858000"/>
              <a:gd name="connsiteX554" fmla="*/ 1431890 w 7467600"/>
              <a:gd name="connsiteY554" fmla="*/ 1306475 h 6858000"/>
              <a:gd name="connsiteX555" fmla="*/ 1507597 w 7467600"/>
              <a:gd name="connsiteY555" fmla="*/ 1446132 h 6858000"/>
              <a:gd name="connsiteX556" fmla="*/ 1674586 w 7467600"/>
              <a:gd name="connsiteY556" fmla="*/ 1813832 h 6858000"/>
              <a:gd name="connsiteX557" fmla="*/ 1815950 w 7467600"/>
              <a:gd name="connsiteY557" fmla="*/ 2128564 h 6858000"/>
              <a:gd name="connsiteX558" fmla="*/ 1984242 w 7467600"/>
              <a:gd name="connsiteY558" fmla="*/ 2430829 h 6858000"/>
              <a:gd name="connsiteX559" fmla="*/ 2014023 w 7467600"/>
              <a:gd name="connsiteY559" fmla="*/ 2450995 h 6858000"/>
              <a:gd name="connsiteX560" fmla="*/ 1747337 w 7467600"/>
              <a:gd name="connsiteY560" fmla="*/ 1855264 h 6858000"/>
              <a:gd name="connsiteX561" fmla="*/ 1533749 w 7467600"/>
              <a:gd name="connsiteY561" fmla="*/ 1478656 h 6858000"/>
              <a:gd name="connsiteX562" fmla="*/ 1431890 w 7467600"/>
              <a:gd name="connsiteY562" fmla="*/ 1306475 h 6858000"/>
              <a:gd name="connsiteX563" fmla="*/ 5052692 w 7467600"/>
              <a:gd name="connsiteY563" fmla="*/ 1292994 h 6858000"/>
              <a:gd name="connsiteX564" fmla="*/ 5200661 w 7467600"/>
              <a:gd name="connsiteY564" fmla="*/ 1635186 h 6858000"/>
              <a:gd name="connsiteX565" fmla="*/ 5297138 w 7467600"/>
              <a:gd name="connsiteY565" fmla="*/ 1906351 h 6858000"/>
              <a:gd name="connsiteX566" fmla="*/ 5052692 w 7467600"/>
              <a:gd name="connsiteY566" fmla="*/ 1292994 h 6858000"/>
              <a:gd name="connsiteX567" fmla="*/ 5009948 w 7467600"/>
              <a:gd name="connsiteY567" fmla="*/ 1273619 h 6858000"/>
              <a:gd name="connsiteX568" fmla="*/ 5121777 w 7467600"/>
              <a:gd name="connsiteY568" fmla="*/ 1654213 h 6858000"/>
              <a:gd name="connsiteX569" fmla="*/ 5293545 w 7467600"/>
              <a:gd name="connsiteY569" fmla="*/ 2072247 h 6858000"/>
              <a:gd name="connsiteX570" fmla="*/ 5294042 w 7467600"/>
              <a:gd name="connsiteY570" fmla="*/ 2065019 h 6858000"/>
              <a:gd name="connsiteX571" fmla="*/ 5171936 w 7467600"/>
              <a:gd name="connsiteY571" fmla="*/ 1647613 h 6858000"/>
              <a:gd name="connsiteX572" fmla="*/ 5009948 w 7467600"/>
              <a:gd name="connsiteY572" fmla="*/ 1273619 h 6858000"/>
              <a:gd name="connsiteX573" fmla="*/ 655236 w 7467600"/>
              <a:gd name="connsiteY573" fmla="*/ 1268632 h 6858000"/>
              <a:gd name="connsiteX574" fmla="*/ 839521 w 7467600"/>
              <a:gd name="connsiteY574" fmla="*/ 1685315 h 6858000"/>
              <a:gd name="connsiteX575" fmla="*/ 1109416 w 7467600"/>
              <a:gd name="connsiteY575" fmla="*/ 2061663 h 6858000"/>
              <a:gd name="connsiteX576" fmla="*/ 1298300 w 7467600"/>
              <a:gd name="connsiteY576" fmla="*/ 2247742 h 6858000"/>
              <a:gd name="connsiteX577" fmla="*/ 1125871 w 7467600"/>
              <a:gd name="connsiteY577" fmla="*/ 1989513 h 6858000"/>
              <a:gd name="connsiteX578" fmla="*/ 981574 w 7467600"/>
              <a:gd name="connsiteY578" fmla="*/ 1783157 h 6858000"/>
              <a:gd name="connsiteX579" fmla="*/ 922198 w 7467600"/>
              <a:gd name="connsiteY579" fmla="*/ 1677437 h 6858000"/>
              <a:gd name="connsiteX580" fmla="*/ 869293 w 7467600"/>
              <a:gd name="connsiteY580" fmla="*/ 1583214 h 6858000"/>
              <a:gd name="connsiteX581" fmla="*/ 751431 w 7467600"/>
              <a:gd name="connsiteY581" fmla="*/ 1405731 h 6858000"/>
              <a:gd name="connsiteX582" fmla="*/ 655236 w 7467600"/>
              <a:gd name="connsiteY582" fmla="*/ 1268632 h 6858000"/>
              <a:gd name="connsiteX583" fmla="*/ 6516292 w 7467600"/>
              <a:gd name="connsiteY583" fmla="*/ 1263064 h 6858000"/>
              <a:gd name="connsiteX584" fmla="*/ 5736320 w 7467600"/>
              <a:gd name="connsiteY584" fmla="*/ 1501803 h 6858000"/>
              <a:gd name="connsiteX585" fmla="*/ 6516292 w 7467600"/>
              <a:gd name="connsiteY585" fmla="*/ 1263064 h 6858000"/>
              <a:gd name="connsiteX586" fmla="*/ 291466 w 7467600"/>
              <a:gd name="connsiteY586" fmla="*/ 1250369 h 6858000"/>
              <a:gd name="connsiteX587" fmla="*/ 323180 w 7467600"/>
              <a:gd name="connsiteY587" fmla="*/ 1435283 h 6858000"/>
              <a:gd name="connsiteX588" fmla="*/ 349381 w 7467600"/>
              <a:gd name="connsiteY588" fmla="*/ 1875041 h 6858000"/>
              <a:gd name="connsiteX589" fmla="*/ 374363 w 7467600"/>
              <a:gd name="connsiteY589" fmla="*/ 1506494 h 6858000"/>
              <a:gd name="connsiteX590" fmla="*/ 302168 w 7467600"/>
              <a:gd name="connsiteY590" fmla="*/ 1274495 h 6858000"/>
              <a:gd name="connsiteX591" fmla="*/ 291466 w 7467600"/>
              <a:gd name="connsiteY591" fmla="*/ 1250369 h 6858000"/>
              <a:gd name="connsiteX592" fmla="*/ 678222 w 7467600"/>
              <a:gd name="connsiteY592" fmla="*/ 1248670 h 6858000"/>
              <a:gd name="connsiteX593" fmla="*/ 775536 w 7467600"/>
              <a:gd name="connsiteY593" fmla="*/ 1388015 h 6858000"/>
              <a:gd name="connsiteX594" fmla="*/ 894529 w 7467600"/>
              <a:gd name="connsiteY594" fmla="*/ 1567739 h 6858000"/>
              <a:gd name="connsiteX595" fmla="*/ 948000 w 7467600"/>
              <a:gd name="connsiteY595" fmla="*/ 1663088 h 6858000"/>
              <a:gd name="connsiteX596" fmla="*/ 1006812 w 7467600"/>
              <a:gd name="connsiteY596" fmla="*/ 1767683 h 6858000"/>
              <a:gd name="connsiteX597" fmla="*/ 1149133 w 7467600"/>
              <a:gd name="connsiteY597" fmla="*/ 1971513 h 6858000"/>
              <a:gd name="connsiteX598" fmla="*/ 1333952 w 7467600"/>
              <a:gd name="connsiteY598" fmla="*/ 2251620 h 6858000"/>
              <a:gd name="connsiteX599" fmla="*/ 1337329 w 7467600"/>
              <a:gd name="connsiteY599" fmla="*/ 2258350 h 6858000"/>
              <a:gd name="connsiteX600" fmla="*/ 1014726 w 7467600"/>
              <a:gd name="connsiteY600" fmla="*/ 1615556 h 6858000"/>
              <a:gd name="connsiteX601" fmla="*/ 678222 w 7467600"/>
              <a:gd name="connsiteY601" fmla="*/ 1248670 h 6858000"/>
              <a:gd name="connsiteX602" fmla="*/ 6691602 w 7467600"/>
              <a:gd name="connsiteY602" fmla="*/ 1140573 h 6858000"/>
              <a:gd name="connsiteX603" fmla="*/ 6571100 w 7467600"/>
              <a:gd name="connsiteY603" fmla="*/ 1183662 h 6858000"/>
              <a:gd name="connsiteX604" fmla="*/ 6241687 w 7467600"/>
              <a:gd name="connsiteY604" fmla="*/ 1257600 h 6858000"/>
              <a:gd name="connsiteX605" fmla="*/ 5693009 w 7467600"/>
              <a:gd name="connsiteY605" fmla="*/ 1478256 h 6858000"/>
              <a:gd name="connsiteX606" fmla="*/ 6548420 w 7467600"/>
              <a:gd name="connsiteY606" fmla="*/ 1214599 h 6858000"/>
              <a:gd name="connsiteX607" fmla="*/ 6605473 w 7467600"/>
              <a:gd name="connsiteY607" fmla="*/ 1184686 h 6858000"/>
              <a:gd name="connsiteX608" fmla="*/ 6691602 w 7467600"/>
              <a:gd name="connsiteY608" fmla="*/ 1140573 h 6858000"/>
              <a:gd name="connsiteX609" fmla="*/ 4002475 w 7467600"/>
              <a:gd name="connsiteY609" fmla="*/ 1037802 h 6858000"/>
              <a:gd name="connsiteX610" fmla="*/ 4000324 w 7467600"/>
              <a:gd name="connsiteY610" fmla="*/ 1039362 h 6858000"/>
              <a:gd name="connsiteX611" fmla="*/ 4002862 w 7467600"/>
              <a:gd name="connsiteY611" fmla="*/ 1042866 h 6858000"/>
              <a:gd name="connsiteX612" fmla="*/ 4002475 w 7467600"/>
              <a:gd name="connsiteY612" fmla="*/ 1037802 h 6858000"/>
              <a:gd name="connsiteX613" fmla="*/ 506322 w 7467600"/>
              <a:gd name="connsiteY613" fmla="*/ 1020997 h 6858000"/>
              <a:gd name="connsiteX614" fmla="*/ 533068 w 7467600"/>
              <a:gd name="connsiteY614" fmla="*/ 1029409 h 6858000"/>
              <a:gd name="connsiteX615" fmla="*/ 1232525 w 7467600"/>
              <a:gd name="connsiteY615" fmla="*/ 1804675 h 6858000"/>
              <a:gd name="connsiteX616" fmla="*/ 1388858 w 7467600"/>
              <a:gd name="connsiteY616" fmla="*/ 2368011 h 6858000"/>
              <a:gd name="connsiteX617" fmla="*/ 1384098 w 7467600"/>
              <a:gd name="connsiteY617" fmla="*/ 2378125 h 6858000"/>
              <a:gd name="connsiteX618" fmla="*/ 1425393 w 7467600"/>
              <a:gd name="connsiteY618" fmla="*/ 2589124 h 6858000"/>
              <a:gd name="connsiteX619" fmla="*/ 1424001 w 7467600"/>
              <a:gd name="connsiteY619" fmla="*/ 2597541 h 6858000"/>
              <a:gd name="connsiteX620" fmla="*/ 2152729 w 7467600"/>
              <a:gd name="connsiteY620" fmla="*/ 2864487 h 6858000"/>
              <a:gd name="connsiteX621" fmla="*/ 2020609 w 7467600"/>
              <a:gd name="connsiteY621" fmla="*/ 2539671 h 6858000"/>
              <a:gd name="connsiteX622" fmla="*/ 2018920 w 7467600"/>
              <a:gd name="connsiteY622" fmla="*/ 2536309 h 6858000"/>
              <a:gd name="connsiteX623" fmla="*/ 1342441 w 7467600"/>
              <a:gd name="connsiteY623" fmla="*/ 1173017 h 6858000"/>
              <a:gd name="connsiteX624" fmla="*/ 1367925 w 7467600"/>
              <a:gd name="connsiteY624" fmla="*/ 1135648 h 6858000"/>
              <a:gd name="connsiteX625" fmla="*/ 1771401 w 7467600"/>
              <a:gd name="connsiteY625" fmla="*/ 1806673 h 6858000"/>
              <a:gd name="connsiteX626" fmla="*/ 1972385 w 7467600"/>
              <a:gd name="connsiteY626" fmla="*/ 2198735 h 6858000"/>
              <a:gd name="connsiteX627" fmla="*/ 2040892 w 7467600"/>
              <a:gd name="connsiteY627" fmla="*/ 2405205 h 6858000"/>
              <a:gd name="connsiteX628" fmla="*/ 2131689 w 7467600"/>
              <a:gd name="connsiteY628" fmla="*/ 1936926 h 6858000"/>
              <a:gd name="connsiteX629" fmla="*/ 2454820 w 7467600"/>
              <a:gd name="connsiteY629" fmla="*/ 1248808 h 6858000"/>
              <a:gd name="connsiteX630" fmla="*/ 2492512 w 7467600"/>
              <a:gd name="connsiteY630" fmla="*/ 1302920 h 6858000"/>
              <a:gd name="connsiteX631" fmla="*/ 2081216 w 7467600"/>
              <a:gd name="connsiteY631" fmla="*/ 2527513 h 6858000"/>
              <a:gd name="connsiteX632" fmla="*/ 2081211 w 7467600"/>
              <a:gd name="connsiteY632" fmla="*/ 2528916 h 6858000"/>
              <a:gd name="connsiteX633" fmla="*/ 2199067 w 7467600"/>
              <a:gd name="connsiteY633" fmla="*/ 2884061 h 6858000"/>
              <a:gd name="connsiteX634" fmla="*/ 3192586 w 7467600"/>
              <a:gd name="connsiteY634" fmla="*/ 3411496 h 6858000"/>
              <a:gd name="connsiteX635" fmla="*/ 3182620 w 7467600"/>
              <a:gd name="connsiteY635" fmla="*/ 3483279 h 6858000"/>
              <a:gd name="connsiteX636" fmla="*/ 2435119 w 7467600"/>
              <a:gd name="connsiteY636" fmla="*/ 3080173 h 6858000"/>
              <a:gd name="connsiteX637" fmla="*/ 2410152 w 7467600"/>
              <a:gd name="connsiteY637" fmla="*/ 3063751 h 6858000"/>
              <a:gd name="connsiteX638" fmla="*/ 2408099 w 7467600"/>
              <a:gd name="connsiteY638" fmla="*/ 3064403 h 6858000"/>
              <a:gd name="connsiteX639" fmla="*/ 2407218 w 7467600"/>
              <a:gd name="connsiteY639" fmla="*/ 3070324 h 6858000"/>
              <a:gd name="connsiteX640" fmla="*/ 2380138 w 7467600"/>
              <a:gd name="connsiteY640" fmla="*/ 3099341 h 6858000"/>
              <a:gd name="connsiteX641" fmla="*/ 1765923 w 7467600"/>
              <a:gd name="connsiteY641" fmla="*/ 3581043 h 6858000"/>
              <a:gd name="connsiteX642" fmla="*/ 1702258 w 7467600"/>
              <a:gd name="connsiteY642" fmla="*/ 3612286 h 6858000"/>
              <a:gd name="connsiteX643" fmla="*/ 1538370 w 7467600"/>
              <a:gd name="connsiteY643" fmla="*/ 3811804 h 6858000"/>
              <a:gd name="connsiteX644" fmla="*/ 542867 w 7467600"/>
              <a:gd name="connsiteY644" fmla="*/ 4944092 h 6858000"/>
              <a:gd name="connsiteX645" fmla="*/ 515800 w 7467600"/>
              <a:gd name="connsiteY645" fmla="*/ 4862180 h 6858000"/>
              <a:gd name="connsiteX646" fmla="*/ 909145 w 7467600"/>
              <a:gd name="connsiteY646" fmla="*/ 4199225 h 6858000"/>
              <a:gd name="connsiteX647" fmla="*/ 1214067 w 7467600"/>
              <a:gd name="connsiteY647" fmla="*/ 3908561 h 6858000"/>
              <a:gd name="connsiteX648" fmla="*/ 640967 w 7467600"/>
              <a:gd name="connsiteY648" fmla="*/ 4105601 h 6858000"/>
              <a:gd name="connsiteX649" fmla="*/ 112563 w 7467600"/>
              <a:gd name="connsiteY649" fmla="*/ 4396952 h 6858000"/>
              <a:gd name="connsiteX650" fmla="*/ 0 w 7467600"/>
              <a:gd name="connsiteY650" fmla="*/ 4466006 h 6858000"/>
              <a:gd name="connsiteX651" fmla="*/ 0 w 7467600"/>
              <a:gd name="connsiteY651" fmla="*/ 4233763 h 6858000"/>
              <a:gd name="connsiteX652" fmla="*/ 36881 w 7467600"/>
              <a:gd name="connsiteY652" fmla="*/ 4200118 h 6858000"/>
              <a:gd name="connsiteX653" fmla="*/ 910534 w 7467600"/>
              <a:gd name="connsiteY653" fmla="*/ 3629753 h 6858000"/>
              <a:gd name="connsiteX654" fmla="*/ 1578717 w 7467600"/>
              <a:gd name="connsiteY654" fmla="*/ 3575982 h 6858000"/>
              <a:gd name="connsiteX655" fmla="*/ 2338780 w 7467600"/>
              <a:gd name="connsiteY655" fmla="*/ 3033725 h 6858000"/>
              <a:gd name="connsiteX656" fmla="*/ 1807991 w 7467600"/>
              <a:gd name="connsiteY656" fmla="*/ 2807184 h 6858000"/>
              <a:gd name="connsiteX657" fmla="*/ 1416358 w 7467600"/>
              <a:gd name="connsiteY657" fmla="*/ 3112571 h 6858000"/>
              <a:gd name="connsiteX658" fmla="*/ 939066 w 7467600"/>
              <a:gd name="connsiteY658" fmla="*/ 3378798 h 6858000"/>
              <a:gd name="connsiteX659" fmla="*/ 115099 w 7467600"/>
              <a:gd name="connsiteY659" fmla="*/ 3607650 h 6858000"/>
              <a:gd name="connsiteX660" fmla="*/ 97284 w 7467600"/>
              <a:gd name="connsiteY660" fmla="*/ 3520393 h 6858000"/>
              <a:gd name="connsiteX661" fmla="*/ 922050 w 7467600"/>
              <a:gd name="connsiteY661" fmla="*/ 3074867 h 6858000"/>
              <a:gd name="connsiteX662" fmla="*/ 1405265 w 7467600"/>
              <a:gd name="connsiteY662" fmla="*/ 3016319 h 6858000"/>
              <a:gd name="connsiteX663" fmla="*/ 1407512 w 7467600"/>
              <a:gd name="connsiteY663" fmla="*/ 3018001 h 6858000"/>
              <a:gd name="connsiteX664" fmla="*/ 1726266 w 7467600"/>
              <a:gd name="connsiteY664" fmla="*/ 2777274 h 6858000"/>
              <a:gd name="connsiteX665" fmla="*/ 625390 w 7467600"/>
              <a:gd name="connsiteY665" fmla="*/ 2514541 h 6858000"/>
              <a:gd name="connsiteX666" fmla="*/ 619799 w 7467600"/>
              <a:gd name="connsiteY666" fmla="*/ 2527180 h 6858000"/>
              <a:gd name="connsiteX667" fmla="*/ 310030 w 7467600"/>
              <a:gd name="connsiteY667" fmla="*/ 2771818 h 6858000"/>
              <a:gd name="connsiteX668" fmla="*/ 173877 w 7467600"/>
              <a:gd name="connsiteY668" fmla="*/ 2937056 h 6858000"/>
              <a:gd name="connsiteX669" fmla="*/ 77889 w 7467600"/>
              <a:gd name="connsiteY669" fmla="*/ 3138440 h 6858000"/>
              <a:gd name="connsiteX670" fmla="*/ 0 w 7467600"/>
              <a:gd name="connsiteY670" fmla="*/ 3271395 h 6858000"/>
              <a:gd name="connsiteX671" fmla="*/ 0 w 7467600"/>
              <a:gd name="connsiteY671" fmla="*/ 3153002 h 6858000"/>
              <a:gd name="connsiteX672" fmla="*/ 2386 w 7467600"/>
              <a:gd name="connsiteY672" fmla="*/ 3149203 h 6858000"/>
              <a:gd name="connsiteX673" fmla="*/ 89753 w 7467600"/>
              <a:gd name="connsiteY673" fmla="*/ 2987702 h 6858000"/>
              <a:gd name="connsiteX674" fmla="*/ 76869 w 7467600"/>
              <a:gd name="connsiteY674" fmla="*/ 3005404 h 6858000"/>
              <a:gd name="connsiteX675" fmla="*/ 32049 w 7467600"/>
              <a:gd name="connsiteY675" fmla="*/ 3065814 h 6858000"/>
              <a:gd name="connsiteX676" fmla="*/ 0 w 7467600"/>
              <a:gd name="connsiteY676" fmla="*/ 3108744 h 6858000"/>
              <a:gd name="connsiteX677" fmla="*/ 0 w 7467600"/>
              <a:gd name="connsiteY677" fmla="*/ 3058059 h 6858000"/>
              <a:gd name="connsiteX678" fmla="*/ 7610 w 7467600"/>
              <a:gd name="connsiteY678" fmla="*/ 3047889 h 6858000"/>
              <a:gd name="connsiteX679" fmla="*/ 52419 w 7467600"/>
              <a:gd name="connsiteY679" fmla="*/ 2987479 h 6858000"/>
              <a:gd name="connsiteX680" fmla="*/ 59142 w 7467600"/>
              <a:gd name="connsiteY680" fmla="*/ 2978488 h 6858000"/>
              <a:gd name="connsiteX681" fmla="*/ 0 w 7467600"/>
              <a:gd name="connsiteY681" fmla="*/ 3015334 h 6858000"/>
              <a:gd name="connsiteX682" fmla="*/ 0 w 7467600"/>
              <a:gd name="connsiteY682" fmla="*/ 2914286 h 6858000"/>
              <a:gd name="connsiteX683" fmla="*/ 36383 w 7467600"/>
              <a:gd name="connsiteY683" fmla="*/ 2901128 h 6858000"/>
              <a:gd name="connsiteX684" fmla="*/ 156329 w 7467600"/>
              <a:gd name="connsiteY684" fmla="*/ 2840533 h 6858000"/>
              <a:gd name="connsiteX685" fmla="*/ 358355 w 7467600"/>
              <a:gd name="connsiteY685" fmla="*/ 2620471 h 6858000"/>
              <a:gd name="connsiteX686" fmla="*/ 510577 w 7467600"/>
              <a:gd name="connsiteY686" fmla="*/ 2501244 h 6858000"/>
              <a:gd name="connsiteX687" fmla="*/ 211967 w 7467600"/>
              <a:gd name="connsiteY687" fmla="*/ 2479171 h 6858000"/>
              <a:gd name="connsiteX688" fmla="*/ 0 w 7467600"/>
              <a:gd name="connsiteY688" fmla="*/ 2476398 h 6858000"/>
              <a:gd name="connsiteX689" fmla="*/ 0 w 7467600"/>
              <a:gd name="connsiteY689" fmla="*/ 2389189 h 6858000"/>
              <a:gd name="connsiteX690" fmla="*/ 103062 w 7467600"/>
              <a:gd name="connsiteY690" fmla="*/ 2389518 h 6858000"/>
              <a:gd name="connsiteX691" fmla="*/ 510734 w 7467600"/>
              <a:gd name="connsiteY691" fmla="*/ 2416201 h 6858000"/>
              <a:gd name="connsiteX692" fmla="*/ 279257 w 7467600"/>
              <a:gd name="connsiteY692" fmla="*/ 2092102 h 6858000"/>
              <a:gd name="connsiteX693" fmla="*/ 65265 w 7467600"/>
              <a:gd name="connsiteY693" fmla="*/ 2006049 h 6858000"/>
              <a:gd name="connsiteX694" fmla="*/ 0 w 7467600"/>
              <a:gd name="connsiteY694" fmla="*/ 1982532 h 6858000"/>
              <a:gd name="connsiteX695" fmla="*/ 0 w 7467600"/>
              <a:gd name="connsiteY695" fmla="*/ 1912789 h 6858000"/>
              <a:gd name="connsiteX696" fmla="*/ 97460 w 7467600"/>
              <a:gd name="connsiteY696" fmla="*/ 1953725 h 6858000"/>
              <a:gd name="connsiteX697" fmla="*/ 221272 w 7467600"/>
              <a:gd name="connsiteY697" fmla="*/ 1980766 h 6858000"/>
              <a:gd name="connsiteX698" fmla="*/ 116765 w 7467600"/>
              <a:gd name="connsiteY698" fmla="*/ 1911033 h 6858000"/>
              <a:gd name="connsiteX699" fmla="*/ 16405 w 7467600"/>
              <a:gd name="connsiteY699" fmla="*/ 1803412 h 6858000"/>
              <a:gd name="connsiteX700" fmla="*/ 0 w 7467600"/>
              <a:gd name="connsiteY700" fmla="*/ 1784777 h 6858000"/>
              <a:gd name="connsiteX701" fmla="*/ 0 w 7467600"/>
              <a:gd name="connsiteY701" fmla="*/ 1740082 h 6858000"/>
              <a:gd name="connsiteX702" fmla="*/ 39394 w 7467600"/>
              <a:gd name="connsiteY702" fmla="*/ 1784856 h 6858000"/>
              <a:gd name="connsiteX703" fmla="*/ 135813 w 7467600"/>
              <a:gd name="connsiteY703" fmla="*/ 1888838 h 6858000"/>
              <a:gd name="connsiteX704" fmla="*/ 242575 w 7467600"/>
              <a:gd name="connsiteY704" fmla="*/ 1958841 h 6858000"/>
              <a:gd name="connsiteX705" fmla="*/ 82197 w 7467600"/>
              <a:gd name="connsiteY705" fmla="*/ 1754826 h 6858000"/>
              <a:gd name="connsiteX706" fmla="*/ 0 w 7467600"/>
              <a:gd name="connsiteY706" fmla="*/ 1679650 h 6858000"/>
              <a:gd name="connsiteX707" fmla="*/ 0 w 7467600"/>
              <a:gd name="connsiteY707" fmla="*/ 1602463 h 6858000"/>
              <a:gd name="connsiteX708" fmla="*/ 84689 w 7467600"/>
              <a:gd name="connsiteY708" fmla="*/ 1677442 h 6858000"/>
              <a:gd name="connsiteX709" fmla="*/ 298437 w 7467600"/>
              <a:gd name="connsiteY709" fmla="*/ 1968019 h 6858000"/>
              <a:gd name="connsiteX710" fmla="*/ 227269 w 7467600"/>
              <a:gd name="connsiteY710" fmla="*/ 1114064 h 6858000"/>
              <a:gd name="connsiteX711" fmla="*/ 248003 w 7467600"/>
              <a:gd name="connsiteY711" fmla="*/ 1089613 h 6858000"/>
              <a:gd name="connsiteX712" fmla="*/ 427020 w 7467600"/>
              <a:gd name="connsiteY712" fmla="*/ 1619803 h 6858000"/>
              <a:gd name="connsiteX713" fmla="*/ 340345 w 7467600"/>
              <a:gd name="connsiteY713" fmla="*/ 2027739 h 6858000"/>
              <a:gd name="connsiteX714" fmla="*/ 360865 w 7467600"/>
              <a:gd name="connsiteY714" fmla="*/ 2044827 h 6858000"/>
              <a:gd name="connsiteX715" fmla="*/ 560414 w 7467600"/>
              <a:gd name="connsiteY715" fmla="*/ 2421457 h 6858000"/>
              <a:gd name="connsiteX716" fmla="*/ 1359703 w 7467600"/>
              <a:gd name="connsiteY716" fmla="*/ 2578554 h 6858000"/>
              <a:gd name="connsiteX717" fmla="*/ 1359422 w 7467600"/>
              <a:gd name="connsiteY717" fmla="*/ 2577994 h 6858000"/>
              <a:gd name="connsiteX718" fmla="*/ 828701 w 7467600"/>
              <a:gd name="connsiteY718" fmla="*/ 1839520 h 6858000"/>
              <a:gd name="connsiteX719" fmla="*/ 494427 w 7467600"/>
              <a:gd name="connsiteY719" fmla="*/ 1092333 h 6858000"/>
              <a:gd name="connsiteX720" fmla="*/ 506322 w 7467600"/>
              <a:gd name="connsiteY720" fmla="*/ 1020997 h 6858000"/>
              <a:gd name="connsiteX721" fmla="*/ 4570198 w 7467600"/>
              <a:gd name="connsiteY721" fmla="*/ 978081 h 6858000"/>
              <a:gd name="connsiteX722" fmla="*/ 4523691 w 7467600"/>
              <a:gd name="connsiteY722" fmla="*/ 1127776 h 6858000"/>
              <a:gd name="connsiteX723" fmla="*/ 4509875 w 7467600"/>
              <a:gd name="connsiteY723" fmla="*/ 1167552 h 6858000"/>
              <a:gd name="connsiteX724" fmla="*/ 4478168 w 7467600"/>
              <a:gd name="connsiteY724" fmla="*/ 1260735 h 6858000"/>
              <a:gd name="connsiteX725" fmla="*/ 4409309 w 7467600"/>
              <a:gd name="connsiteY725" fmla="*/ 1666996 h 6858000"/>
              <a:gd name="connsiteX726" fmla="*/ 4370031 w 7467600"/>
              <a:gd name="connsiteY726" fmla="*/ 1955666 h 6858000"/>
              <a:gd name="connsiteX727" fmla="*/ 4570198 w 7467600"/>
              <a:gd name="connsiteY727" fmla="*/ 978081 h 6858000"/>
              <a:gd name="connsiteX728" fmla="*/ 4557898 w 7467600"/>
              <a:gd name="connsiteY728" fmla="*/ 900011 h 6858000"/>
              <a:gd name="connsiteX729" fmla="*/ 4344840 w 7467600"/>
              <a:gd name="connsiteY729" fmla="*/ 1922038 h 6858000"/>
              <a:gd name="connsiteX730" fmla="*/ 4378710 w 7467600"/>
              <a:gd name="connsiteY730" fmla="*/ 1665516 h 6858000"/>
              <a:gd name="connsiteX731" fmla="*/ 4448798 w 7467600"/>
              <a:gd name="connsiteY731" fmla="*/ 1253024 h 6858000"/>
              <a:gd name="connsiteX732" fmla="*/ 4480315 w 7467600"/>
              <a:gd name="connsiteY732" fmla="*/ 1158454 h 6858000"/>
              <a:gd name="connsiteX733" fmla="*/ 4494133 w 7467600"/>
              <a:gd name="connsiteY733" fmla="*/ 1118676 h 6858000"/>
              <a:gd name="connsiteX734" fmla="*/ 4557898 w 7467600"/>
              <a:gd name="connsiteY734" fmla="*/ 900011 h 6858000"/>
              <a:gd name="connsiteX735" fmla="*/ 5870151 w 7467600"/>
              <a:gd name="connsiteY735" fmla="*/ 898890 h 6858000"/>
              <a:gd name="connsiteX736" fmla="*/ 5861335 w 7467600"/>
              <a:gd name="connsiteY736" fmla="*/ 899177 h 6858000"/>
              <a:gd name="connsiteX737" fmla="*/ 5843702 w 7467600"/>
              <a:gd name="connsiteY737" fmla="*/ 899748 h 6858000"/>
              <a:gd name="connsiteX738" fmla="*/ 5651107 w 7467600"/>
              <a:gd name="connsiteY738" fmla="*/ 920306 h 6858000"/>
              <a:gd name="connsiteX739" fmla="*/ 5459407 w 7467600"/>
              <a:gd name="connsiteY739" fmla="*/ 940975 h 6858000"/>
              <a:gd name="connsiteX740" fmla="*/ 5374846 w 7467600"/>
              <a:gd name="connsiteY740" fmla="*/ 941988 h 6858000"/>
              <a:gd name="connsiteX741" fmla="*/ 5256105 w 7467600"/>
              <a:gd name="connsiteY741" fmla="*/ 945632 h 6858000"/>
              <a:gd name="connsiteX742" fmla="*/ 5107071 w 7467600"/>
              <a:gd name="connsiteY742" fmla="*/ 969720 h 6858000"/>
              <a:gd name="connsiteX743" fmla="*/ 4998681 w 7467600"/>
              <a:gd name="connsiteY743" fmla="*/ 988771 h 6858000"/>
              <a:gd name="connsiteX744" fmla="*/ 5870151 w 7467600"/>
              <a:gd name="connsiteY744" fmla="*/ 898890 h 6858000"/>
              <a:gd name="connsiteX745" fmla="*/ 5504425 w 7467600"/>
              <a:gd name="connsiteY745" fmla="*/ 848067 h 6858000"/>
              <a:gd name="connsiteX746" fmla="*/ 4968849 w 7467600"/>
              <a:gd name="connsiteY746" fmla="*/ 962318 h 6858000"/>
              <a:gd name="connsiteX747" fmla="*/ 5104039 w 7467600"/>
              <a:gd name="connsiteY747" fmla="*/ 940634 h 6858000"/>
              <a:gd name="connsiteX748" fmla="*/ 5256311 w 7467600"/>
              <a:gd name="connsiteY748" fmla="*/ 916490 h 6858000"/>
              <a:gd name="connsiteX749" fmla="*/ 5377381 w 7467600"/>
              <a:gd name="connsiteY749" fmla="*/ 912671 h 6858000"/>
              <a:gd name="connsiteX750" fmla="*/ 5460148 w 7467600"/>
              <a:gd name="connsiteY750" fmla="*/ 911442 h 6858000"/>
              <a:gd name="connsiteX751" fmla="*/ 5648971 w 7467600"/>
              <a:gd name="connsiteY751" fmla="*/ 891331 h 6858000"/>
              <a:gd name="connsiteX752" fmla="*/ 5844807 w 7467600"/>
              <a:gd name="connsiteY752" fmla="*/ 870718 h 6858000"/>
              <a:gd name="connsiteX753" fmla="*/ 5862975 w 7467600"/>
              <a:gd name="connsiteY753" fmla="*/ 869756 h 6858000"/>
              <a:gd name="connsiteX754" fmla="*/ 5920887 w 7467600"/>
              <a:gd name="connsiteY754" fmla="*/ 865929 h 6858000"/>
              <a:gd name="connsiteX755" fmla="*/ 5504425 w 7467600"/>
              <a:gd name="connsiteY755" fmla="*/ 848067 h 6858000"/>
              <a:gd name="connsiteX756" fmla="*/ 3607114 w 7467600"/>
              <a:gd name="connsiteY756" fmla="*/ 467441 h 6858000"/>
              <a:gd name="connsiteX757" fmla="*/ 3296242 w 7467600"/>
              <a:gd name="connsiteY757" fmla="*/ 807991 h 6858000"/>
              <a:gd name="connsiteX758" fmla="*/ 3174674 w 7467600"/>
              <a:gd name="connsiteY758" fmla="*/ 919759 h 6858000"/>
              <a:gd name="connsiteX759" fmla="*/ 3042978 w 7467600"/>
              <a:gd name="connsiteY759" fmla="*/ 1054894 h 6858000"/>
              <a:gd name="connsiteX760" fmla="*/ 2968914 w 7467600"/>
              <a:gd name="connsiteY760" fmla="*/ 1133756 h 6858000"/>
              <a:gd name="connsiteX761" fmla="*/ 3103823 w 7467600"/>
              <a:gd name="connsiteY761" fmla="*/ 1026814 h 6858000"/>
              <a:gd name="connsiteX762" fmla="*/ 3607114 w 7467600"/>
              <a:gd name="connsiteY762" fmla="*/ 467441 h 6858000"/>
              <a:gd name="connsiteX763" fmla="*/ 3744487 w 7467600"/>
              <a:gd name="connsiteY763" fmla="*/ 383136 h 6858000"/>
              <a:gd name="connsiteX764" fmla="*/ 3970213 w 7467600"/>
              <a:gd name="connsiteY764" fmla="*/ 995559 h 6858000"/>
              <a:gd name="connsiteX765" fmla="*/ 3744487 w 7467600"/>
              <a:gd name="connsiteY765" fmla="*/ 383136 h 6858000"/>
              <a:gd name="connsiteX766" fmla="*/ 3624562 w 7467600"/>
              <a:gd name="connsiteY766" fmla="*/ 367041 h 6858000"/>
              <a:gd name="connsiteX767" fmla="*/ 3489712 w 7467600"/>
              <a:gd name="connsiteY767" fmla="*/ 485386 h 6858000"/>
              <a:gd name="connsiteX768" fmla="*/ 3182994 w 7467600"/>
              <a:gd name="connsiteY768" fmla="*/ 828265 h 6858000"/>
              <a:gd name="connsiteX769" fmla="*/ 2892114 w 7467600"/>
              <a:gd name="connsiteY769" fmla="*/ 1172635 h 6858000"/>
              <a:gd name="connsiteX770" fmla="*/ 3021459 w 7467600"/>
              <a:gd name="connsiteY770" fmla="*/ 1035385 h 6858000"/>
              <a:gd name="connsiteX771" fmla="*/ 3153873 w 7467600"/>
              <a:gd name="connsiteY771" fmla="*/ 898971 h 6858000"/>
              <a:gd name="connsiteX772" fmla="*/ 3276511 w 7467600"/>
              <a:gd name="connsiteY772" fmla="*/ 786423 h 6858000"/>
              <a:gd name="connsiteX773" fmla="*/ 3584154 w 7467600"/>
              <a:gd name="connsiteY773" fmla="*/ 448218 h 6858000"/>
              <a:gd name="connsiteX774" fmla="*/ 3624562 w 7467600"/>
              <a:gd name="connsiteY774" fmla="*/ 367041 h 6858000"/>
              <a:gd name="connsiteX775" fmla="*/ 3766672 w 7467600"/>
              <a:gd name="connsiteY775" fmla="*/ 359429 h 6858000"/>
              <a:gd name="connsiteX776" fmla="*/ 3996338 w 7467600"/>
              <a:gd name="connsiteY776" fmla="*/ 968237 h 6858000"/>
              <a:gd name="connsiteX777" fmla="*/ 3766672 w 7467600"/>
              <a:gd name="connsiteY777" fmla="*/ 359429 h 6858000"/>
              <a:gd name="connsiteX778" fmla="*/ 5805386 w 7467600"/>
              <a:gd name="connsiteY778" fmla="*/ 239240 h 6858000"/>
              <a:gd name="connsiteX779" fmla="*/ 5736947 w 7467600"/>
              <a:gd name="connsiteY779" fmla="*/ 261367 h 6858000"/>
              <a:gd name="connsiteX780" fmla="*/ 5427012 w 7467600"/>
              <a:gd name="connsiteY780" fmla="*/ 311272 h 6858000"/>
              <a:gd name="connsiteX781" fmla="*/ 5147818 w 7467600"/>
              <a:gd name="connsiteY781" fmla="*/ 322112 h 6858000"/>
              <a:gd name="connsiteX782" fmla="*/ 5060854 w 7467600"/>
              <a:gd name="connsiteY782" fmla="*/ 311882 h 6858000"/>
              <a:gd name="connsiteX783" fmla="*/ 4945989 w 7467600"/>
              <a:gd name="connsiteY783" fmla="*/ 300516 h 6858000"/>
              <a:gd name="connsiteX784" fmla="*/ 5410479 w 7467600"/>
              <a:gd name="connsiteY784" fmla="*/ 348434 h 6858000"/>
              <a:gd name="connsiteX785" fmla="*/ 5805386 w 7467600"/>
              <a:gd name="connsiteY785" fmla="*/ 239240 h 6858000"/>
              <a:gd name="connsiteX786" fmla="*/ 5905192 w 7467600"/>
              <a:gd name="connsiteY786" fmla="*/ 163079 h 6858000"/>
              <a:gd name="connsiteX787" fmla="*/ 5865655 w 7467600"/>
              <a:gd name="connsiteY787" fmla="*/ 171901 h 6858000"/>
              <a:gd name="connsiteX788" fmla="*/ 5259740 w 7467600"/>
              <a:gd name="connsiteY788" fmla="*/ 257013 h 6858000"/>
              <a:gd name="connsiteX789" fmla="*/ 5208466 w 7467600"/>
              <a:gd name="connsiteY789" fmla="*/ 257550 h 6858000"/>
              <a:gd name="connsiteX790" fmla="*/ 4980204 w 7467600"/>
              <a:gd name="connsiteY790" fmla="*/ 271903 h 6858000"/>
              <a:gd name="connsiteX791" fmla="*/ 5068068 w 7467600"/>
              <a:gd name="connsiteY791" fmla="*/ 282244 h 6858000"/>
              <a:gd name="connsiteX792" fmla="*/ 5153231 w 7467600"/>
              <a:gd name="connsiteY792" fmla="*/ 292240 h 6858000"/>
              <a:gd name="connsiteX793" fmla="*/ 5426491 w 7467600"/>
              <a:gd name="connsiteY793" fmla="*/ 281128 h 6858000"/>
              <a:gd name="connsiteX794" fmla="*/ 5731212 w 7467600"/>
              <a:gd name="connsiteY794" fmla="*/ 231951 h 6858000"/>
              <a:gd name="connsiteX795" fmla="*/ 5905192 w 7467600"/>
              <a:gd name="connsiteY795" fmla="*/ 163079 h 6858000"/>
              <a:gd name="connsiteX796" fmla="*/ 5944437 w 7467600"/>
              <a:gd name="connsiteY796" fmla="*/ 113829 h 6858000"/>
              <a:gd name="connsiteX797" fmla="*/ 5825032 w 7467600"/>
              <a:gd name="connsiteY797" fmla="*/ 146405 h 6858000"/>
              <a:gd name="connsiteX798" fmla="*/ 4955599 w 7467600"/>
              <a:gd name="connsiteY798" fmla="*/ 247008 h 6858000"/>
              <a:gd name="connsiteX799" fmla="*/ 5210104 w 7467600"/>
              <a:gd name="connsiteY799" fmla="*/ 228123 h 6858000"/>
              <a:gd name="connsiteX800" fmla="*/ 5261015 w 7467600"/>
              <a:gd name="connsiteY800" fmla="*/ 227087 h 6858000"/>
              <a:gd name="connsiteX801" fmla="*/ 5861181 w 7467600"/>
              <a:gd name="connsiteY801" fmla="*/ 143093 h 6858000"/>
              <a:gd name="connsiteX802" fmla="*/ 5961252 w 7467600"/>
              <a:gd name="connsiteY802" fmla="*/ 114820 h 6858000"/>
              <a:gd name="connsiteX803" fmla="*/ 5944437 w 7467600"/>
              <a:gd name="connsiteY803" fmla="*/ 113829 h 6858000"/>
              <a:gd name="connsiteX804" fmla="*/ 3882765 w 7467600"/>
              <a:gd name="connsiteY804" fmla="*/ 0 h 6858000"/>
              <a:gd name="connsiteX805" fmla="*/ 3995099 w 7467600"/>
              <a:gd name="connsiteY805" fmla="*/ 0 h 6858000"/>
              <a:gd name="connsiteX806" fmla="*/ 4163818 w 7467600"/>
              <a:gd name="connsiteY806" fmla="*/ 234104 h 6858000"/>
              <a:gd name="connsiteX807" fmla="*/ 4172099 w 7467600"/>
              <a:gd name="connsiteY807" fmla="*/ 234207 h 6858000"/>
              <a:gd name="connsiteX808" fmla="*/ 4784282 w 7467600"/>
              <a:gd name="connsiteY808" fmla="*/ 276561 h 6858000"/>
              <a:gd name="connsiteX809" fmla="*/ 4801687 w 7467600"/>
              <a:gd name="connsiteY809" fmla="*/ 267764 h 6858000"/>
              <a:gd name="connsiteX810" fmla="*/ 6082788 w 7467600"/>
              <a:gd name="connsiteY810" fmla="*/ 64119 h 6858000"/>
              <a:gd name="connsiteX811" fmla="*/ 6099442 w 7467600"/>
              <a:gd name="connsiteY811" fmla="*/ 82568 h 6858000"/>
              <a:gd name="connsiteX812" fmla="*/ 4804137 w 7467600"/>
              <a:gd name="connsiteY812" fmla="*/ 320931 h 6858000"/>
              <a:gd name="connsiteX813" fmla="*/ 4227047 w 7467600"/>
              <a:gd name="connsiteY813" fmla="*/ 313415 h 6858000"/>
              <a:gd name="connsiteX814" fmla="*/ 4346041 w 7467600"/>
              <a:gd name="connsiteY814" fmla="*/ 456086 h 6858000"/>
              <a:gd name="connsiteX815" fmla="*/ 4870967 w 7467600"/>
              <a:gd name="connsiteY815" fmla="*/ 963061 h 6858000"/>
              <a:gd name="connsiteX816" fmla="*/ 4889647 w 7467600"/>
              <a:gd name="connsiteY816" fmla="*/ 957147 h 6858000"/>
              <a:gd name="connsiteX817" fmla="*/ 5422504 w 7467600"/>
              <a:gd name="connsiteY817" fmla="*/ 805191 h 6858000"/>
              <a:gd name="connsiteX818" fmla="*/ 6087656 w 7467600"/>
              <a:gd name="connsiteY818" fmla="*/ 826703 h 6858000"/>
              <a:gd name="connsiteX819" fmla="*/ 6058717 w 7467600"/>
              <a:gd name="connsiteY819" fmla="*/ 865992 h 6858000"/>
              <a:gd name="connsiteX820" fmla="*/ 4974153 w 7467600"/>
              <a:gd name="connsiteY820" fmla="*/ 1045456 h 6858000"/>
              <a:gd name="connsiteX821" fmla="*/ 5627835 w 7467600"/>
              <a:gd name="connsiteY821" fmla="*/ 1472077 h 6858000"/>
              <a:gd name="connsiteX822" fmla="*/ 5629817 w 7467600"/>
              <a:gd name="connsiteY822" fmla="*/ 1471412 h 6858000"/>
              <a:gd name="connsiteX823" fmla="*/ 5634124 w 7467600"/>
              <a:gd name="connsiteY823" fmla="*/ 1470572 h 6858000"/>
              <a:gd name="connsiteX824" fmla="*/ 5755832 w 7467600"/>
              <a:gd name="connsiteY824" fmla="*/ 1383886 h 6858000"/>
              <a:gd name="connsiteX825" fmla="*/ 6014186 w 7467600"/>
              <a:gd name="connsiteY825" fmla="*/ 1279799 h 6858000"/>
              <a:gd name="connsiteX826" fmla="*/ 6901619 w 7467600"/>
              <a:gd name="connsiteY826" fmla="*/ 1047874 h 6858000"/>
              <a:gd name="connsiteX827" fmla="*/ 6931566 w 7467600"/>
              <a:gd name="connsiteY827" fmla="*/ 1062034 h 6858000"/>
              <a:gd name="connsiteX828" fmla="*/ 5790982 w 7467600"/>
              <a:gd name="connsiteY828" fmla="*/ 1561380 h 6858000"/>
              <a:gd name="connsiteX829" fmla="*/ 6188971 w 7467600"/>
              <a:gd name="connsiteY829" fmla="*/ 1755168 h 6858000"/>
              <a:gd name="connsiteX830" fmla="*/ 6202446 w 7467600"/>
              <a:gd name="connsiteY830" fmla="*/ 1752268 h 6858000"/>
              <a:gd name="connsiteX831" fmla="*/ 7179560 w 7467600"/>
              <a:gd name="connsiteY831" fmla="*/ 1467551 h 6858000"/>
              <a:gd name="connsiteX832" fmla="*/ 7158730 w 7467600"/>
              <a:gd name="connsiteY832" fmla="*/ 1507835 h 6858000"/>
              <a:gd name="connsiteX833" fmla="*/ 6326959 w 7467600"/>
              <a:gd name="connsiteY833" fmla="*/ 1817686 h 6858000"/>
              <a:gd name="connsiteX834" fmla="*/ 6537433 w 7467600"/>
              <a:gd name="connsiteY834" fmla="*/ 1907790 h 6858000"/>
              <a:gd name="connsiteX835" fmla="*/ 6550221 w 7467600"/>
              <a:gd name="connsiteY835" fmla="*/ 1910729 h 6858000"/>
              <a:gd name="connsiteX836" fmla="*/ 6964438 w 7467600"/>
              <a:gd name="connsiteY836" fmla="*/ 2209505 h 6858000"/>
              <a:gd name="connsiteX837" fmla="*/ 7367862 w 7467600"/>
              <a:gd name="connsiteY837" fmla="*/ 2806833 h 6858000"/>
              <a:gd name="connsiteX838" fmla="*/ 7364329 w 7467600"/>
              <a:gd name="connsiteY838" fmla="*/ 2826907 h 6858000"/>
              <a:gd name="connsiteX839" fmla="*/ 7290545 w 7467600"/>
              <a:gd name="connsiteY839" fmla="*/ 2850663 h 6858000"/>
              <a:gd name="connsiteX840" fmla="*/ 6472036 w 7467600"/>
              <a:gd name="connsiteY840" fmla="*/ 1959003 h 6858000"/>
              <a:gd name="connsiteX841" fmla="*/ 5792897 w 7467600"/>
              <a:gd name="connsiteY841" fmla="*/ 1647747 h 6858000"/>
              <a:gd name="connsiteX842" fmla="*/ 5842751 w 7467600"/>
              <a:gd name="connsiteY842" fmla="*/ 1816112 h 6858000"/>
              <a:gd name="connsiteX843" fmla="*/ 5847424 w 7467600"/>
              <a:gd name="connsiteY843" fmla="*/ 1815776 h 6858000"/>
              <a:gd name="connsiteX844" fmla="*/ 6399821 w 7467600"/>
              <a:gd name="connsiteY844" fmla="*/ 2344799 h 6858000"/>
              <a:gd name="connsiteX845" fmla="*/ 6323232 w 7467600"/>
              <a:gd name="connsiteY845" fmla="*/ 2389634 h 6858000"/>
              <a:gd name="connsiteX846" fmla="*/ 5942958 w 7467600"/>
              <a:gd name="connsiteY846" fmla="*/ 2077708 h 6858000"/>
              <a:gd name="connsiteX847" fmla="*/ 5921559 w 7467600"/>
              <a:gd name="connsiteY847" fmla="*/ 2378596 h 6858000"/>
              <a:gd name="connsiteX848" fmla="*/ 5817651 w 7467600"/>
              <a:gd name="connsiteY848" fmla="*/ 3023919 h 6858000"/>
              <a:gd name="connsiteX849" fmla="*/ 5729634 w 7467600"/>
              <a:gd name="connsiteY849" fmla="*/ 3051849 h 6858000"/>
              <a:gd name="connsiteX850" fmla="*/ 5611018 w 7467600"/>
              <a:gd name="connsiteY850" fmla="*/ 2316769 h 6858000"/>
              <a:gd name="connsiteX851" fmla="*/ 5687608 w 7467600"/>
              <a:gd name="connsiteY851" fmla="*/ 2039972 h 6858000"/>
              <a:gd name="connsiteX852" fmla="*/ 5657554 w 7467600"/>
              <a:gd name="connsiteY852" fmla="*/ 1576445 h 6858000"/>
              <a:gd name="connsiteX853" fmla="*/ 5150475 w 7467600"/>
              <a:gd name="connsiteY853" fmla="*/ 1274012 h 6858000"/>
              <a:gd name="connsiteX854" fmla="*/ 5349142 w 7467600"/>
              <a:gd name="connsiteY854" fmla="*/ 2204405 h 6858000"/>
              <a:gd name="connsiteX855" fmla="*/ 5262214 w 7467600"/>
              <a:gd name="connsiteY855" fmla="*/ 2233836 h 6858000"/>
              <a:gd name="connsiteX856" fmla="*/ 4981539 w 7467600"/>
              <a:gd name="connsiteY856" fmla="*/ 1542201 h 6858000"/>
              <a:gd name="connsiteX857" fmla="*/ 4958461 w 7467600"/>
              <a:gd name="connsiteY857" fmla="*/ 1136957 h 6858000"/>
              <a:gd name="connsiteX858" fmla="*/ 4655015 w 7467600"/>
              <a:gd name="connsiteY858" fmla="*/ 891426 h 6858000"/>
              <a:gd name="connsiteX859" fmla="*/ 4348002 w 7467600"/>
              <a:gd name="connsiteY859" fmla="*/ 2205895 h 6858000"/>
              <a:gd name="connsiteX860" fmla="*/ 4262250 w 7467600"/>
              <a:gd name="connsiteY860" fmla="*/ 2219972 h 6858000"/>
              <a:gd name="connsiteX861" fmla="*/ 4550611 w 7467600"/>
              <a:gd name="connsiteY861" fmla="*/ 817540 h 6858000"/>
              <a:gd name="connsiteX862" fmla="*/ 4564418 w 7467600"/>
              <a:gd name="connsiteY862" fmla="*/ 808293 h 6858000"/>
              <a:gd name="connsiteX863" fmla="*/ 4266388 w 7467600"/>
              <a:gd name="connsiteY863" fmla="*/ 500083 h 6858000"/>
              <a:gd name="connsiteX864" fmla="*/ 4032842 w 7467600"/>
              <a:gd name="connsiteY864" fmla="*/ 211809 h 6858000"/>
              <a:gd name="connsiteX865" fmla="*/ 3882765 w 7467600"/>
              <a:gd name="connsiteY865" fmla="*/ 0 h 6858000"/>
              <a:gd name="connsiteX866" fmla="*/ 3721337 w 7467600"/>
              <a:gd name="connsiteY866" fmla="*/ 0 h 6858000"/>
              <a:gd name="connsiteX867" fmla="*/ 3797544 w 7467600"/>
              <a:gd name="connsiteY867" fmla="*/ 0 h 6858000"/>
              <a:gd name="connsiteX868" fmla="*/ 3775734 w 7467600"/>
              <a:gd name="connsiteY868" fmla="*/ 95131 h 6858000"/>
              <a:gd name="connsiteX869" fmla="*/ 3724807 w 7467600"/>
              <a:gd name="connsiteY869" fmla="*/ 272257 h 6858000"/>
              <a:gd name="connsiteX870" fmla="*/ 3726844 w 7467600"/>
              <a:gd name="connsiteY870" fmla="*/ 282988 h 6858000"/>
              <a:gd name="connsiteX871" fmla="*/ 3742664 w 7467600"/>
              <a:gd name="connsiteY871" fmla="*/ 279918 h 6858000"/>
              <a:gd name="connsiteX872" fmla="*/ 4103910 w 7467600"/>
              <a:gd name="connsiteY872" fmla="*/ 1161917 h 6858000"/>
              <a:gd name="connsiteX873" fmla="*/ 4020269 w 7467600"/>
              <a:gd name="connsiteY873" fmla="*/ 1200406 h 6858000"/>
              <a:gd name="connsiteX874" fmla="*/ 3674882 w 7467600"/>
              <a:gd name="connsiteY874" fmla="*/ 488524 h 6858000"/>
              <a:gd name="connsiteX875" fmla="*/ 3132682 w 7467600"/>
              <a:gd name="connsiteY875" fmla="*/ 1072284 h 6858000"/>
              <a:gd name="connsiteX876" fmla="*/ 2716346 w 7467600"/>
              <a:gd name="connsiteY876" fmla="*/ 1276376 h 6858000"/>
              <a:gd name="connsiteX877" fmla="*/ 2716772 w 7467600"/>
              <a:gd name="connsiteY877" fmla="*/ 1255462 h 6858000"/>
              <a:gd name="connsiteX878" fmla="*/ 3471096 w 7467600"/>
              <a:gd name="connsiteY878" fmla="*/ 437072 h 6858000"/>
              <a:gd name="connsiteX879" fmla="*/ 3639057 w 7467600"/>
              <a:gd name="connsiteY879" fmla="*/ 286334 h 6858000"/>
              <a:gd name="connsiteX880" fmla="*/ 3640309 w 7467600"/>
              <a:gd name="connsiteY880" fmla="*/ 284664 h 6858000"/>
              <a:gd name="connsiteX881" fmla="*/ 3646022 w 7467600"/>
              <a:gd name="connsiteY881" fmla="*/ 276711 h 6858000"/>
              <a:gd name="connsiteX882" fmla="*/ 3707943 w 7467600"/>
              <a:gd name="connsiteY882" fmla="*/ 65958 h 6858000"/>
              <a:gd name="connsiteX883" fmla="*/ 3721337 w 7467600"/>
              <a:gd name="connsiteY883" fmla="*/ 0 h 6858000"/>
              <a:gd name="connsiteX884" fmla="*/ 2867960 w 7467600"/>
              <a:gd name="connsiteY884" fmla="*/ 0 h 6858000"/>
              <a:gd name="connsiteX885" fmla="*/ 2926351 w 7467600"/>
              <a:gd name="connsiteY885" fmla="*/ 0 h 6858000"/>
              <a:gd name="connsiteX886" fmla="*/ 2902823 w 7467600"/>
              <a:gd name="connsiteY886" fmla="*/ 262929 h 6858000"/>
              <a:gd name="connsiteX887" fmla="*/ 2940663 w 7467600"/>
              <a:gd name="connsiteY887" fmla="*/ 140884 h 6858000"/>
              <a:gd name="connsiteX888" fmla="*/ 2947039 w 7467600"/>
              <a:gd name="connsiteY888" fmla="*/ 122524 h 6858000"/>
              <a:gd name="connsiteX889" fmla="*/ 2984316 w 7467600"/>
              <a:gd name="connsiteY889" fmla="*/ 0 h 6858000"/>
              <a:gd name="connsiteX890" fmla="*/ 3016114 w 7467600"/>
              <a:gd name="connsiteY890" fmla="*/ 0 h 6858000"/>
              <a:gd name="connsiteX891" fmla="*/ 2979949 w 7467600"/>
              <a:gd name="connsiteY891" fmla="*/ 119274 h 6858000"/>
              <a:gd name="connsiteX892" fmla="*/ 3023879 w 7467600"/>
              <a:gd name="connsiteY892" fmla="*/ 0 h 6858000"/>
              <a:gd name="connsiteX893" fmla="*/ 3105400 w 7467600"/>
              <a:gd name="connsiteY893" fmla="*/ 0 h 6858000"/>
              <a:gd name="connsiteX894" fmla="*/ 3094669 w 7467600"/>
              <a:gd name="connsiteY894" fmla="*/ 30308 h 6858000"/>
              <a:gd name="connsiteX895" fmla="*/ 2901945 w 7467600"/>
              <a:gd name="connsiteY895" fmla="*/ 466538 h 6858000"/>
              <a:gd name="connsiteX896" fmla="*/ 2815209 w 7467600"/>
              <a:gd name="connsiteY896" fmla="*/ 497361 h 6858000"/>
              <a:gd name="connsiteX897" fmla="*/ 2844845 w 7467600"/>
              <a:gd name="connsiteY897" fmla="*/ 127638 h 6858000"/>
              <a:gd name="connsiteX898" fmla="*/ 2867960 w 7467600"/>
              <a:gd name="connsiteY898" fmla="*/ 0 h 6858000"/>
              <a:gd name="connsiteX899" fmla="*/ 1057230 w 7467600"/>
              <a:gd name="connsiteY899" fmla="*/ 0 h 6858000"/>
              <a:gd name="connsiteX900" fmla="*/ 1111003 w 7467600"/>
              <a:gd name="connsiteY900" fmla="*/ 0 h 6858000"/>
              <a:gd name="connsiteX901" fmla="*/ 1125553 w 7467600"/>
              <a:gd name="connsiteY901" fmla="*/ 52588 h 6858000"/>
              <a:gd name="connsiteX902" fmla="*/ 1304276 w 7467600"/>
              <a:gd name="connsiteY902" fmla="*/ 476275 h 6858000"/>
              <a:gd name="connsiteX903" fmla="*/ 1492066 w 7467600"/>
              <a:gd name="connsiteY903" fmla="*/ 886333 h 6858000"/>
              <a:gd name="connsiteX904" fmla="*/ 1423698 w 7467600"/>
              <a:gd name="connsiteY904" fmla="*/ 710817 h 6858000"/>
              <a:gd name="connsiteX905" fmla="*/ 1357609 w 7467600"/>
              <a:gd name="connsiteY905" fmla="*/ 532892 h 6858000"/>
              <a:gd name="connsiteX906" fmla="*/ 1309550 w 7467600"/>
              <a:gd name="connsiteY906" fmla="*/ 374031 h 6858000"/>
              <a:gd name="connsiteX907" fmla="*/ 1193673 w 7467600"/>
              <a:gd name="connsiteY907" fmla="*/ 49533 h 6858000"/>
              <a:gd name="connsiteX908" fmla="*/ 1164391 w 7467600"/>
              <a:gd name="connsiteY908" fmla="*/ 0 h 6858000"/>
              <a:gd name="connsiteX909" fmla="*/ 1200666 w 7467600"/>
              <a:gd name="connsiteY909" fmla="*/ 0 h 6858000"/>
              <a:gd name="connsiteX910" fmla="*/ 1223408 w 7467600"/>
              <a:gd name="connsiteY910" fmla="*/ 38996 h 6858000"/>
              <a:gd name="connsiteX911" fmla="*/ 1339635 w 7467600"/>
              <a:gd name="connsiteY911" fmla="*/ 365517 h 6858000"/>
              <a:gd name="connsiteX912" fmla="*/ 1387469 w 7467600"/>
              <a:gd name="connsiteY912" fmla="*/ 523079 h 6858000"/>
              <a:gd name="connsiteX913" fmla="*/ 1452685 w 7467600"/>
              <a:gd name="connsiteY913" fmla="*/ 699806 h 6858000"/>
              <a:gd name="connsiteX914" fmla="*/ 1492092 w 7467600"/>
              <a:gd name="connsiteY914" fmla="*/ 800424 h 6858000"/>
              <a:gd name="connsiteX915" fmla="*/ 1455302 w 7467600"/>
              <a:gd name="connsiteY915" fmla="*/ 632913 h 6858000"/>
              <a:gd name="connsiteX916" fmla="*/ 1222336 w 7467600"/>
              <a:gd name="connsiteY916" fmla="*/ 9480 h 6858000"/>
              <a:gd name="connsiteX917" fmla="*/ 1214634 w 7467600"/>
              <a:gd name="connsiteY917" fmla="*/ 0 h 6858000"/>
              <a:gd name="connsiteX918" fmla="*/ 1289827 w 7467600"/>
              <a:gd name="connsiteY918" fmla="*/ 0 h 6858000"/>
              <a:gd name="connsiteX919" fmla="*/ 1321076 w 7467600"/>
              <a:gd name="connsiteY919" fmla="*/ 59722 h 6858000"/>
              <a:gd name="connsiteX920" fmla="*/ 1512579 w 7467600"/>
              <a:gd name="connsiteY920" fmla="*/ 626441 h 6858000"/>
              <a:gd name="connsiteX921" fmla="*/ 1506076 w 7467600"/>
              <a:gd name="connsiteY921" fmla="*/ 1089289 h 6858000"/>
              <a:gd name="connsiteX922" fmla="*/ 1486346 w 7467600"/>
              <a:gd name="connsiteY922" fmla="*/ 1079919 h 6858000"/>
              <a:gd name="connsiteX923" fmla="*/ 1070511 w 7467600"/>
              <a:gd name="connsiteY923" fmla="*/ 48609 h 6858000"/>
              <a:gd name="connsiteX924" fmla="*/ 1057230 w 7467600"/>
              <a:gd name="connsiteY924" fmla="*/ 0 h 6858000"/>
              <a:gd name="connsiteX925" fmla="*/ 43151 w 7467600"/>
              <a:gd name="connsiteY925" fmla="*/ 0 h 6858000"/>
              <a:gd name="connsiteX926" fmla="*/ 95283 w 7467600"/>
              <a:gd name="connsiteY926" fmla="*/ 0 h 6858000"/>
              <a:gd name="connsiteX927" fmla="*/ 300708 w 7467600"/>
              <a:gd name="connsiteY927" fmla="*/ 154571 h 6858000"/>
              <a:gd name="connsiteX928" fmla="*/ 530414 w 7467600"/>
              <a:gd name="connsiteY928" fmla="*/ 354673 h 6858000"/>
              <a:gd name="connsiteX929" fmla="*/ 333785 w 7467600"/>
              <a:gd name="connsiteY929" fmla="*/ 161564 h 6858000"/>
              <a:gd name="connsiteX930" fmla="*/ 147005 w 7467600"/>
              <a:gd name="connsiteY930" fmla="*/ 0 h 6858000"/>
              <a:gd name="connsiteX931" fmla="*/ 272509 w 7467600"/>
              <a:gd name="connsiteY931" fmla="*/ 0 h 6858000"/>
              <a:gd name="connsiteX932" fmla="*/ 326276 w 7467600"/>
              <a:gd name="connsiteY932" fmla="*/ 45847 h 6858000"/>
              <a:gd name="connsiteX933" fmla="*/ 823759 w 7467600"/>
              <a:gd name="connsiteY933" fmla="*/ 574145 h 6858000"/>
              <a:gd name="connsiteX934" fmla="*/ 811254 w 7467600"/>
              <a:gd name="connsiteY934" fmla="*/ 665546 h 6858000"/>
              <a:gd name="connsiteX935" fmla="*/ 154042 w 7467600"/>
              <a:gd name="connsiteY935" fmla="*/ 261522 h 6858000"/>
              <a:gd name="connsiteX936" fmla="*/ 13550 w 7467600"/>
              <a:gd name="connsiteY936" fmla="*/ 158423 h 6858000"/>
              <a:gd name="connsiteX937" fmla="*/ 0 w 7467600"/>
              <a:gd name="connsiteY937" fmla="*/ 146618 h 6858000"/>
              <a:gd name="connsiteX938" fmla="*/ 0 w 7467600"/>
              <a:gd name="connsiteY938" fmla="*/ 59161 h 6858000"/>
              <a:gd name="connsiteX939" fmla="*/ 45427 w 7467600"/>
              <a:gd name="connsiteY939" fmla="*/ 101078 h 6858000"/>
              <a:gd name="connsiteX940" fmla="*/ 630103 w 7467600"/>
              <a:gd name="connsiteY940" fmla="*/ 485885 h 6858000"/>
              <a:gd name="connsiteX941" fmla="*/ 532040 w 7467600"/>
              <a:gd name="connsiteY941" fmla="*/ 399359 h 6858000"/>
              <a:gd name="connsiteX942" fmla="*/ 517618 w 7467600"/>
              <a:gd name="connsiteY942" fmla="*/ 385726 h 6858000"/>
              <a:gd name="connsiteX943" fmla="*/ 285074 w 7467600"/>
              <a:gd name="connsiteY943" fmla="*/ 182755 h 6858000"/>
              <a:gd name="connsiteX944" fmla="*/ 43151 w 7467600"/>
              <a:gd name="connsiteY944"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289862 w 7467600"/>
              <a:gd name="connsiteY4" fmla="*/ 6659827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289862 w 7467600"/>
              <a:gd name="connsiteY11" fmla="*/ 6659827 h 6858000"/>
              <a:gd name="connsiteX12" fmla="*/ 1019354 w 7467600"/>
              <a:gd name="connsiteY12" fmla="*/ 6315006 h 6858000"/>
              <a:gd name="connsiteX13" fmla="*/ 441046 w 7467600"/>
              <a:gd name="connsiteY13" fmla="*/ 6691153 h 6858000"/>
              <a:gd name="connsiteX14" fmla="*/ 1019354 w 7467600"/>
              <a:gd name="connsiteY14" fmla="*/ 6315006 h 6858000"/>
              <a:gd name="connsiteX15" fmla="*/ 991680 w 7467600"/>
              <a:gd name="connsiteY15" fmla="*/ 6298413 h 6858000"/>
              <a:gd name="connsiteX16" fmla="*/ 409060 w 7467600"/>
              <a:gd name="connsiteY16" fmla="*/ 6671470 h 6858000"/>
              <a:gd name="connsiteX17" fmla="*/ 991680 w 7467600"/>
              <a:gd name="connsiteY17" fmla="*/ 6298413 h 6858000"/>
              <a:gd name="connsiteX18" fmla="*/ 103333 w 7467600"/>
              <a:gd name="connsiteY18" fmla="*/ 5699602 h 6858000"/>
              <a:gd name="connsiteX19" fmla="*/ 233938 w 7467600"/>
              <a:gd name="connsiteY19" fmla="*/ 5809416 h 6858000"/>
              <a:gd name="connsiteX20" fmla="*/ 883580 w 7467600"/>
              <a:gd name="connsiteY20" fmla="*/ 6180710 h 6858000"/>
              <a:gd name="connsiteX21" fmla="*/ 487337 w 7467600"/>
              <a:gd name="connsiteY21" fmla="*/ 5950182 h 6858000"/>
              <a:gd name="connsiteX22" fmla="*/ 354051 w 7467600"/>
              <a:gd name="connsiteY22" fmla="*/ 5854912 h 6858000"/>
              <a:gd name="connsiteX23" fmla="*/ 195436 w 7467600"/>
              <a:gd name="connsiteY23" fmla="*/ 5755068 h 6858000"/>
              <a:gd name="connsiteX24" fmla="*/ 103333 w 7467600"/>
              <a:gd name="connsiteY24" fmla="*/ 5699602 h 6858000"/>
              <a:gd name="connsiteX25" fmla="*/ 5539432 w 7467600"/>
              <a:gd name="connsiteY25" fmla="*/ 5642928 h 6858000"/>
              <a:gd name="connsiteX26" fmla="*/ 5555462 w 7467600"/>
              <a:gd name="connsiteY26" fmla="*/ 5694454 h 6858000"/>
              <a:gd name="connsiteX27" fmla="*/ 5828270 w 7467600"/>
              <a:gd name="connsiteY27" fmla="*/ 6320663 h 6858000"/>
              <a:gd name="connsiteX28" fmla="*/ 5947416 w 7467600"/>
              <a:gd name="connsiteY28" fmla="*/ 6574846 h 6858000"/>
              <a:gd name="connsiteX29" fmla="*/ 5539432 w 7467600"/>
              <a:gd name="connsiteY29" fmla="*/ 5642928 h 6858000"/>
              <a:gd name="connsiteX30" fmla="*/ 51253 w 7467600"/>
              <a:gd name="connsiteY30" fmla="*/ 5631825 h 6858000"/>
              <a:gd name="connsiteX31" fmla="*/ 211622 w 7467600"/>
              <a:gd name="connsiteY31" fmla="*/ 5728803 h 6858000"/>
              <a:gd name="connsiteX32" fmla="*/ 371652 w 7467600"/>
              <a:gd name="connsiteY32" fmla="*/ 5829062 h 6858000"/>
              <a:gd name="connsiteX33" fmla="*/ 505903 w 7467600"/>
              <a:gd name="connsiteY33" fmla="*/ 5925221 h 6858000"/>
              <a:gd name="connsiteX34" fmla="*/ 899240 w 7467600"/>
              <a:gd name="connsiteY34" fmla="*/ 6153068 h 6858000"/>
              <a:gd name="connsiteX35" fmla="*/ 988114 w 7467600"/>
              <a:gd name="connsiteY35" fmla="*/ 6174204 h 6858000"/>
              <a:gd name="connsiteX36" fmla="*/ 845971 w 7467600"/>
              <a:gd name="connsiteY36" fmla="*/ 6067177 h 6858000"/>
              <a:gd name="connsiteX37" fmla="*/ 448057 w 7467600"/>
              <a:gd name="connsiteY37" fmla="*/ 5841376 h 6858000"/>
              <a:gd name="connsiteX38" fmla="*/ 51253 w 7467600"/>
              <a:gd name="connsiteY38" fmla="*/ 5631825 h 6858000"/>
              <a:gd name="connsiteX39" fmla="*/ 2606687 w 7467600"/>
              <a:gd name="connsiteY39" fmla="*/ 5630718 h 6858000"/>
              <a:gd name="connsiteX40" fmla="*/ 2645658 w 7467600"/>
              <a:gd name="connsiteY40" fmla="*/ 6640259 h 6858000"/>
              <a:gd name="connsiteX41" fmla="*/ 2606687 w 7467600"/>
              <a:gd name="connsiteY41" fmla="*/ 5630718 h 6858000"/>
              <a:gd name="connsiteX42" fmla="*/ 3642057 w 7467600"/>
              <a:gd name="connsiteY42" fmla="*/ 5573487 h 6858000"/>
              <a:gd name="connsiteX43" fmla="*/ 3632981 w 7467600"/>
              <a:gd name="connsiteY43" fmla="*/ 5579437 h 6858000"/>
              <a:gd name="connsiteX44" fmla="*/ 3382436 w 7467600"/>
              <a:gd name="connsiteY44" fmla="*/ 5952726 h 6858000"/>
              <a:gd name="connsiteX45" fmla="*/ 3191929 w 7467600"/>
              <a:gd name="connsiteY45" fmla="*/ 6662669 h 6858000"/>
              <a:gd name="connsiteX46" fmla="*/ 3369898 w 7467600"/>
              <a:gd name="connsiteY46" fmla="*/ 6081771 h 6858000"/>
              <a:gd name="connsiteX47" fmla="*/ 3642057 w 7467600"/>
              <a:gd name="connsiteY47" fmla="*/ 5573487 h 6858000"/>
              <a:gd name="connsiteX48" fmla="*/ 2650666 w 7467600"/>
              <a:gd name="connsiteY48" fmla="*/ 5530686 h 6858000"/>
              <a:gd name="connsiteX49" fmla="*/ 2650249 w 7467600"/>
              <a:gd name="connsiteY49" fmla="*/ 5532101 h 6858000"/>
              <a:gd name="connsiteX50" fmla="*/ 2663808 w 7467600"/>
              <a:gd name="connsiteY50" fmla="*/ 6535215 h 6858000"/>
              <a:gd name="connsiteX51" fmla="*/ 2665418 w 7467600"/>
              <a:gd name="connsiteY51" fmla="*/ 6132756 h 6858000"/>
              <a:gd name="connsiteX52" fmla="*/ 2650666 w 7467600"/>
              <a:gd name="connsiteY52" fmla="*/ 5530686 h 6858000"/>
              <a:gd name="connsiteX53" fmla="*/ 2680277 w 7467600"/>
              <a:gd name="connsiteY53" fmla="*/ 5479204 h 6858000"/>
              <a:gd name="connsiteX54" fmla="*/ 2678972 w 7467600"/>
              <a:gd name="connsiteY54" fmla="*/ 5481582 h 6858000"/>
              <a:gd name="connsiteX55" fmla="*/ 2696666 w 7467600"/>
              <a:gd name="connsiteY55" fmla="*/ 6133836 h 6858000"/>
              <a:gd name="connsiteX56" fmla="*/ 2695769 w 7467600"/>
              <a:gd name="connsiteY56" fmla="*/ 6390955 h 6858000"/>
              <a:gd name="connsiteX57" fmla="*/ 2739893 w 7467600"/>
              <a:gd name="connsiteY57" fmla="*/ 6108357 h 6858000"/>
              <a:gd name="connsiteX58" fmla="*/ 2680277 w 7467600"/>
              <a:gd name="connsiteY58" fmla="*/ 5479204 h 6858000"/>
              <a:gd name="connsiteX59" fmla="*/ 1132195 w 7467600"/>
              <a:gd name="connsiteY59" fmla="*/ 5467980 h 6858000"/>
              <a:gd name="connsiteX60" fmla="*/ 1679056 w 7467600"/>
              <a:gd name="connsiteY60" fmla="*/ 5516907 h 6858000"/>
              <a:gd name="connsiteX61" fmla="*/ 2128648 w 7467600"/>
              <a:gd name="connsiteY61" fmla="*/ 5474249 h 6858000"/>
              <a:gd name="connsiteX62" fmla="*/ 1825619 w 7467600"/>
              <a:gd name="connsiteY62" fmla="*/ 5478447 h 6858000"/>
              <a:gd name="connsiteX63" fmla="*/ 1737798 w 7467600"/>
              <a:gd name="connsiteY63" fmla="*/ 5483353 h 6858000"/>
              <a:gd name="connsiteX64" fmla="*/ 1132195 w 7467600"/>
              <a:gd name="connsiteY64" fmla="*/ 5467980 h 6858000"/>
              <a:gd name="connsiteX65" fmla="*/ 1456157 w 7467600"/>
              <a:gd name="connsiteY65" fmla="*/ 5371404 h 6858000"/>
              <a:gd name="connsiteX66" fmla="*/ 1244432 w 7467600"/>
              <a:gd name="connsiteY66" fmla="*/ 5385601 h 6858000"/>
              <a:gd name="connsiteX67" fmla="*/ 973990 w 7467600"/>
              <a:gd name="connsiteY67" fmla="*/ 5424940 h 6858000"/>
              <a:gd name="connsiteX68" fmla="*/ 1103809 w 7467600"/>
              <a:gd name="connsiteY68" fmla="*/ 5433720 h 6858000"/>
              <a:gd name="connsiteX69" fmla="*/ 1123454 w 7467600"/>
              <a:gd name="connsiteY69" fmla="*/ 5435727 h 6858000"/>
              <a:gd name="connsiteX70" fmla="*/ 1737017 w 7467600"/>
              <a:gd name="connsiteY70" fmla="*/ 5452183 h 6858000"/>
              <a:gd name="connsiteX71" fmla="*/ 1824397 w 7467600"/>
              <a:gd name="connsiteY71" fmla="*/ 5447757 h 6858000"/>
              <a:gd name="connsiteX72" fmla="*/ 2070059 w 7467600"/>
              <a:gd name="connsiteY72" fmla="*/ 5441660 h 6858000"/>
              <a:gd name="connsiteX73" fmla="*/ 1456157 w 7467600"/>
              <a:gd name="connsiteY73" fmla="*/ 5371404 h 6858000"/>
              <a:gd name="connsiteX74" fmla="*/ 4988186 w 7467600"/>
              <a:gd name="connsiteY74" fmla="*/ 5216467 h 6858000"/>
              <a:gd name="connsiteX75" fmla="*/ 4777334 w 7467600"/>
              <a:gd name="connsiteY75" fmla="*/ 5406072 h 6858000"/>
              <a:gd name="connsiteX76" fmla="*/ 4718341 w 7467600"/>
              <a:gd name="connsiteY76" fmla="*/ 5468043 h 6858000"/>
              <a:gd name="connsiteX77" fmla="*/ 4604655 w 7467600"/>
              <a:gd name="connsiteY77" fmla="*/ 5583434 h 6858000"/>
              <a:gd name="connsiteX78" fmla="*/ 4565074 w 7467600"/>
              <a:gd name="connsiteY78" fmla="*/ 5618550 h 6858000"/>
              <a:gd name="connsiteX79" fmla="*/ 4988186 w 7467600"/>
              <a:gd name="connsiteY79" fmla="*/ 5216467 h 6858000"/>
              <a:gd name="connsiteX80" fmla="*/ 4978032 w 7467600"/>
              <a:gd name="connsiteY80" fmla="*/ 5183809 h 6858000"/>
              <a:gd name="connsiteX81" fmla="*/ 4463413 w 7467600"/>
              <a:gd name="connsiteY81" fmla="*/ 5615162 h 6858000"/>
              <a:gd name="connsiteX82" fmla="*/ 4358134 w 7467600"/>
              <a:gd name="connsiteY82" fmla="*/ 5742791 h 6858000"/>
              <a:gd name="connsiteX83" fmla="*/ 4376219 w 7467600"/>
              <a:gd name="connsiteY83" fmla="*/ 5729027 h 6858000"/>
              <a:gd name="connsiteX84" fmla="*/ 4582340 w 7467600"/>
              <a:gd name="connsiteY84" fmla="*/ 5561037 h 6858000"/>
              <a:gd name="connsiteX85" fmla="*/ 4694684 w 7467600"/>
              <a:gd name="connsiteY85" fmla="*/ 5447098 h 6858000"/>
              <a:gd name="connsiteX86" fmla="*/ 4754123 w 7467600"/>
              <a:gd name="connsiteY86" fmla="*/ 5384643 h 6858000"/>
              <a:gd name="connsiteX87" fmla="*/ 4978032 w 7467600"/>
              <a:gd name="connsiteY87" fmla="*/ 5183809 h 6858000"/>
              <a:gd name="connsiteX88" fmla="*/ 1903353 w 7467600"/>
              <a:gd name="connsiteY88" fmla="*/ 5044827 h 6858000"/>
              <a:gd name="connsiteX89" fmla="*/ 1936931 w 7467600"/>
              <a:gd name="connsiteY89" fmla="*/ 5093954 h 6858000"/>
              <a:gd name="connsiteX90" fmla="*/ 2195868 w 7467600"/>
              <a:gd name="connsiteY90" fmla="*/ 5396574 h 6858000"/>
              <a:gd name="connsiteX91" fmla="*/ 2088852 w 7467600"/>
              <a:gd name="connsiteY91" fmla="*/ 5166123 h 6858000"/>
              <a:gd name="connsiteX92" fmla="*/ 1958241 w 7467600"/>
              <a:gd name="connsiteY92" fmla="*/ 5067955 h 6858000"/>
              <a:gd name="connsiteX93" fmla="*/ 1903353 w 7467600"/>
              <a:gd name="connsiteY93" fmla="*/ 5044827 h 6858000"/>
              <a:gd name="connsiteX94" fmla="*/ 1979378 w 7467600"/>
              <a:gd name="connsiteY94" fmla="*/ 4769504 h 6858000"/>
              <a:gd name="connsiteX95" fmla="*/ 2882120 w 7467600"/>
              <a:gd name="connsiteY95" fmla="*/ 5064547 h 6858000"/>
              <a:gd name="connsiteX96" fmla="*/ 2793103 w 7467600"/>
              <a:gd name="connsiteY96" fmla="*/ 5039699 h 6858000"/>
              <a:gd name="connsiteX97" fmla="*/ 2770041 w 7467600"/>
              <a:gd name="connsiteY97" fmla="*/ 5033634 h 6858000"/>
              <a:gd name="connsiteX98" fmla="*/ 1979378 w 7467600"/>
              <a:gd name="connsiteY98" fmla="*/ 4769504 h 6858000"/>
              <a:gd name="connsiteX99" fmla="*/ 1927410 w 7467600"/>
              <a:gd name="connsiteY99" fmla="*/ 4716164 h 6858000"/>
              <a:gd name="connsiteX100" fmla="*/ 1959587 w 7467600"/>
              <a:gd name="connsiteY100" fmla="*/ 4728849 h 6858000"/>
              <a:gd name="connsiteX101" fmla="*/ 2777707 w 7467600"/>
              <a:gd name="connsiteY101" fmla="*/ 5003991 h 6858000"/>
              <a:gd name="connsiteX102" fmla="*/ 2800768 w 7467600"/>
              <a:gd name="connsiteY102" fmla="*/ 5010056 h 6858000"/>
              <a:gd name="connsiteX103" fmla="*/ 2879408 w 7467600"/>
              <a:gd name="connsiteY103" fmla="*/ 5031590 h 6858000"/>
              <a:gd name="connsiteX104" fmla="*/ 2862295 w 7467600"/>
              <a:gd name="connsiteY104" fmla="*/ 5022958 h 6858000"/>
              <a:gd name="connsiteX105" fmla="*/ 2813343 w 7467600"/>
              <a:gd name="connsiteY105" fmla="*/ 4998369 h 6858000"/>
              <a:gd name="connsiteX106" fmla="*/ 2646245 w 7467600"/>
              <a:gd name="connsiteY106" fmla="*/ 4930999 h 6858000"/>
              <a:gd name="connsiteX107" fmla="*/ 1999243 w 7467600"/>
              <a:gd name="connsiteY107" fmla="*/ 4730524 h 6858000"/>
              <a:gd name="connsiteX108" fmla="*/ 1979527 w 7467600"/>
              <a:gd name="connsiteY108" fmla="*/ 4726651 h 6858000"/>
              <a:gd name="connsiteX109" fmla="*/ 1927410 w 7467600"/>
              <a:gd name="connsiteY109" fmla="*/ 4716164 h 6858000"/>
              <a:gd name="connsiteX110" fmla="*/ 1997014 w 7467600"/>
              <a:gd name="connsiteY110" fmla="*/ 4698007 h 6858000"/>
              <a:gd name="connsiteX111" fmla="*/ 2005458 w 7467600"/>
              <a:gd name="connsiteY111" fmla="*/ 4699540 h 6858000"/>
              <a:gd name="connsiteX112" fmla="*/ 2657186 w 7467600"/>
              <a:gd name="connsiteY112" fmla="*/ 4901687 h 6858000"/>
              <a:gd name="connsiteX113" fmla="*/ 2826662 w 7467600"/>
              <a:gd name="connsiteY113" fmla="*/ 4970362 h 6858000"/>
              <a:gd name="connsiteX114" fmla="*/ 2876100 w 7467600"/>
              <a:gd name="connsiteY114" fmla="*/ 4995397 h 6858000"/>
              <a:gd name="connsiteX115" fmla="*/ 3042600 w 7467600"/>
              <a:gd name="connsiteY115" fmla="*/ 5059532 h 6858000"/>
              <a:gd name="connsiteX116" fmla="*/ 1997014 w 7467600"/>
              <a:gd name="connsiteY116" fmla="*/ 4698007 h 6858000"/>
              <a:gd name="connsiteX117" fmla="*/ 2305292 w 7467600"/>
              <a:gd name="connsiteY117" fmla="*/ 4219492 h 6858000"/>
              <a:gd name="connsiteX118" fmla="*/ 3360922 w 7467600"/>
              <a:gd name="connsiteY118" fmla="*/ 4529373 h 6858000"/>
              <a:gd name="connsiteX119" fmla="*/ 3492420 w 7467600"/>
              <a:gd name="connsiteY119" fmla="*/ 4510145 h 6858000"/>
              <a:gd name="connsiteX120" fmla="*/ 3364086 w 7467600"/>
              <a:gd name="connsiteY120" fmla="*/ 4480340 h 6858000"/>
              <a:gd name="connsiteX121" fmla="*/ 3225818 w 7467600"/>
              <a:gd name="connsiteY121" fmla="*/ 4411822 h 6858000"/>
              <a:gd name="connsiteX122" fmla="*/ 3129696 w 7467600"/>
              <a:gd name="connsiteY122" fmla="*/ 4360704 h 6858000"/>
              <a:gd name="connsiteX123" fmla="*/ 2814545 w 7467600"/>
              <a:gd name="connsiteY123" fmla="*/ 4282955 h 6858000"/>
              <a:gd name="connsiteX124" fmla="*/ 2305292 w 7467600"/>
              <a:gd name="connsiteY124" fmla="*/ 4219492 h 6858000"/>
              <a:gd name="connsiteX125" fmla="*/ 2626982 w 7467600"/>
              <a:gd name="connsiteY125" fmla="*/ 4206450 h 6858000"/>
              <a:gd name="connsiteX126" fmla="*/ 2490617 w 7467600"/>
              <a:gd name="connsiteY126" fmla="*/ 4206951 h 6858000"/>
              <a:gd name="connsiteX127" fmla="*/ 2819869 w 7467600"/>
              <a:gd name="connsiteY127" fmla="*/ 4252936 h 6858000"/>
              <a:gd name="connsiteX128" fmla="*/ 3143018 w 7467600"/>
              <a:gd name="connsiteY128" fmla="*/ 4332698 h 6858000"/>
              <a:gd name="connsiteX129" fmla="*/ 3241520 w 7467600"/>
              <a:gd name="connsiteY129" fmla="*/ 4385112 h 6858000"/>
              <a:gd name="connsiteX130" fmla="*/ 3374575 w 7467600"/>
              <a:gd name="connsiteY130" fmla="*/ 4451517 h 6858000"/>
              <a:gd name="connsiteX131" fmla="*/ 3505221 w 7467600"/>
              <a:gd name="connsiteY131" fmla="*/ 4480757 h 6858000"/>
              <a:gd name="connsiteX132" fmla="*/ 2626982 w 7467600"/>
              <a:gd name="connsiteY132" fmla="*/ 4206450 h 6858000"/>
              <a:gd name="connsiteX133" fmla="*/ 1310106 w 7467600"/>
              <a:gd name="connsiteY133" fmla="*/ 3943217 h 6858000"/>
              <a:gd name="connsiteX134" fmla="*/ 854994 w 7467600"/>
              <a:gd name="connsiteY134" fmla="*/ 4399136 h 6858000"/>
              <a:gd name="connsiteX135" fmla="*/ 742462 w 7467600"/>
              <a:gd name="connsiteY135" fmla="*/ 4594648 h 6858000"/>
              <a:gd name="connsiteX136" fmla="*/ 820602 w 7467600"/>
              <a:gd name="connsiteY136" fmla="*/ 4485915 h 6858000"/>
              <a:gd name="connsiteX137" fmla="*/ 878295 w 7467600"/>
              <a:gd name="connsiteY137" fmla="*/ 4403594 h 6858000"/>
              <a:gd name="connsiteX138" fmla="*/ 1240607 w 7467600"/>
              <a:gd name="connsiteY138" fmla="*/ 4010401 h 6858000"/>
              <a:gd name="connsiteX139" fmla="*/ 1310106 w 7467600"/>
              <a:gd name="connsiteY139" fmla="*/ 3943217 h 6858000"/>
              <a:gd name="connsiteX140" fmla="*/ 1423113 w 7467600"/>
              <a:gd name="connsiteY140" fmla="*/ 3874565 h 6858000"/>
              <a:gd name="connsiteX141" fmla="*/ 1260565 w 7467600"/>
              <a:gd name="connsiteY141" fmla="*/ 4031982 h 6858000"/>
              <a:gd name="connsiteX142" fmla="*/ 901900 w 7467600"/>
              <a:gd name="connsiteY142" fmla="*/ 4421236 h 6858000"/>
              <a:gd name="connsiteX143" fmla="*/ 845044 w 7467600"/>
              <a:gd name="connsiteY143" fmla="*/ 4502436 h 6858000"/>
              <a:gd name="connsiteX144" fmla="*/ 685926 w 7467600"/>
              <a:gd name="connsiteY144" fmla="*/ 4703069 h 6858000"/>
              <a:gd name="connsiteX145" fmla="*/ 684248 w 7467600"/>
              <a:gd name="connsiteY145" fmla="*/ 4706721 h 6858000"/>
              <a:gd name="connsiteX146" fmla="*/ 1423113 w 7467600"/>
              <a:gd name="connsiteY146" fmla="*/ 3874565 h 6858000"/>
              <a:gd name="connsiteX147" fmla="*/ 3316479 w 7467600"/>
              <a:gd name="connsiteY147" fmla="*/ 3872136 h 6858000"/>
              <a:gd name="connsiteX148" fmla="*/ 3546806 w 7467600"/>
              <a:gd name="connsiteY148" fmla="*/ 4356139 h 6858000"/>
              <a:gd name="connsiteX149" fmla="*/ 3364433 w 7467600"/>
              <a:gd name="connsiteY149" fmla="*/ 3953121 h 6858000"/>
              <a:gd name="connsiteX150" fmla="*/ 3316479 w 7467600"/>
              <a:gd name="connsiteY150" fmla="*/ 3872136 h 6858000"/>
              <a:gd name="connsiteX151" fmla="*/ 3291335 w 7467600"/>
              <a:gd name="connsiteY151" fmla="*/ 3767420 h 6858000"/>
              <a:gd name="connsiteX152" fmla="*/ 3390805 w 7467600"/>
              <a:gd name="connsiteY152" fmla="*/ 3937163 h 6858000"/>
              <a:gd name="connsiteX153" fmla="*/ 3579062 w 7467600"/>
              <a:gd name="connsiteY153" fmla="*/ 4359040 h 6858000"/>
              <a:gd name="connsiteX154" fmla="*/ 3467355 w 7467600"/>
              <a:gd name="connsiteY154" fmla="*/ 3988130 h 6858000"/>
              <a:gd name="connsiteX155" fmla="*/ 3310753 w 7467600"/>
              <a:gd name="connsiteY155" fmla="*/ 3787140 h 6858000"/>
              <a:gd name="connsiteX156" fmla="*/ 3291335 w 7467600"/>
              <a:gd name="connsiteY156" fmla="*/ 3767420 h 6858000"/>
              <a:gd name="connsiteX157" fmla="*/ 1635889 w 7467600"/>
              <a:gd name="connsiteY157" fmla="*/ 3709494 h 6858000"/>
              <a:gd name="connsiteX158" fmla="*/ 1634800 w 7467600"/>
              <a:gd name="connsiteY158" fmla="*/ 3731111 h 6858000"/>
              <a:gd name="connsiteX159" fmla="*/ 1635889 w 7467600"/>
              <a:gd name="connsiteY159" fmla="*/ 3709494 h 6858000"/>
              <a:gd name="connsiteX160" fmla="*/ 1510397 w 7467600"/>
              <a:gd name="connsiteY160" fmla="*/ 3684705 h 6858000"/>
              <a:gd name="connsiteX161" fmla="*/ 1146550 w 7467600"/>
              <a:gd name="connsiteY161" fmla="*/ 3802012 h 6858000"/>
              <a:gd name="connsiteX162" fmla="*/ 698834 w 7467600"/>
              <a:gd name="connsiteY162" fmla="*/ 3952272 h 6858000"/>
              <a:gd name="connsiteX163" fmla="*/ 34256 w 7467600"/>
              <a:gd name="connsiteY163" fmla="*/ 4347603 h 6858000"/>
              <a:gd name="connsiteX164" fmla="*/ 527241 w 7467600"/>
              <a:gd name="connsiteY164" fmla="*/ 4065078 h 6858000"/>
              <a:gd name="connsiteX165" fmla="*/ 1510397 w 7467600"/>
              <a:gd name="connsiteY165" fmla="*/ 3684705 h 6858000"/>
              <a:gd name="connsiteX166" fmla="*/ 1313114 w 7467600"/>
              <a:gd name="connsiteY166" fmla="*/ 3655216 h 6858000"/>
              <a:gd name="connsiteX167" fmla="*/ 1109304 w 7467600"/>
              <a:gd name="connsiteY167" fmla="*/ 3669030 h 6858000"/>
              <a:gd name="connsiteX168" fmla="*/ 8129 w 7467600"/>
              <a:gd name="connsiteY168" fmla="*/ 4330519 h 6858000"/>
              <a:gd name="connsiteX169" fmla="*/ 687572 w 7467600"/>
              <a:gd name="connsiteY169" fmla="*/ 3925629 h 6858000"/>
              <a:gd name="connsiteX170" fmla="*/ 1138365 w 7467600"/>
              <a:gd name="connsiteY170" fmla="*/ 3774515 h 6858000"/>
              <a:gd name="connsiteX171" fmla="*/ 1505579 w 7467600"/>
              <a:gd name="connsiteY171" fmla="*/ 3655526 h 6858000"/>
              <a:gd name="connsiteX172" fmla="*/ 1313114 w 7467600"/>
              <a:gd name="connsiteY172" fmla="*/ 3655216 h 6858000"/>
              <a:gd name="connsiteX173" fmla="*/ 3655073 w 7467600"/>
              <a:gd name="connsiteY173" fmla="*/ 3650884 h 6858000"/>
              <a:gd name="connsiteX174" fmla="*/ 3989938 w 7467600"/>
              <a:gd name="connsiteY174" fmla="*/ 3991685 h 6858000"/>
              <a:gd name="connsiteX175" fmla="*/ 4393907 w 7467600"/>
              <a:gd name="connsiteY175" fmla="*/ 4261258 h 6858000"/>
              <a:gd name="connsiteX176" fmla="*/ 4648051 w 7467600"/>
              <a:gd name="connsiteY176" fmla="*/ 4374051 h 6858000"/>
              <a:gd name="connsiteX177" fmla="*/ 4383389 w 7467600"/>
              <a:gd name="connsiteY177" fmla="*/ 4184369 h 6858000"/>
              <a:gd name="connsiteX178" fmla="*/ 4165508 w 7467600"/>
              <a:gd name="connsiteY178" fmla="*/ 4035196 h 6858000"/>
              <a:gd name="connsiteX179" fmla="*/ 4068162 w 7467600"/>
              <a:gd name="connsiteY179" fmla="*/ 3953394 h 6858000"/>
              <a:gd name="connsiteX180" fmla="*/ 3981416 w 7467600"/>
              <a:gd name="connsiteY180" fmla="*/ 3880482 h 6858000"/>
              <a:gd name="connsiteX181" fmla="*/ 3800147 w 7467600"/>
              <a:gd name="connsiteY181" fmla="*/ 3749872 h 6858000"/>
              <a:gd name="connsiteX182" fmla="*/ 3655073 w 7467600"/>
              <a:gd name="connsiteY182" fmla="*/ 3650884 h 6858000"/>
              <a:gd name="connsiteX183" fmla="*/ 3670252 w 7467600"/>
              <a:gd name="connsiteY183" fmla="*/ 3622798 h 6858000"/>
              <a:gd name="connsiteX184" fmla="*/ 3817258 w 7467600"/>
              <a:gd name="connsiteY184" fmla="*/ 3723577 h 6858000"/>
              <a:gd name="connsiteX185" fmla="*/ 4000461 w 7467600"/>
              <a:gd name="connsiteY185" fmla="*/ 3855966 h 6858000"/>
              <a:gd name="connsiteX186" fmla="*/ 4088180 w 7467600"/>
              <a:gd name="connsiteY186" fmla="*/ 3929774 h 6858000"/>
              <a:gd name="connsiteX187" fmla="*/ 4184555 w 7467600"/>
              <a:gd name="connsiteY187" fmla="*/ 4010683 h 6858000"/>
              <a:gd name="connsiteX188" fmla="*/ 4399563 w 7467600"/>
              <a:gd name="connsiteY188" fmla="*/ 4158106 h 6858000"/>
              <a:gd name="connsiteX189" fmla="*/ 4684469 w 7467600"/>
              <a:gd name="connsiteY189" fmla="*/ 4364680 h 6858000"/>
              <a:gd name="connsiteX190" fmla="*/ 4690271 w 7467600"/>
              <a:gd name="connsiteY190" fmla="*/ 4370034 h 6858000"/>
              <a:gd name="connsiteX191" fmla="*/ 4136093 w 7467600"/>
              <a:gd name="connsiteY191" fmla="*/ 3858466 h 6858000"/>
              <a:gd name="connsiteX192" fmla="*/ 3670252 w 7467600"/>
              <a:gd name="connsiteY192" fmla="*/ 3622798 h 6858000"/>
              <a:gd name="connsiteX193" fmla="*/ 4440129 w 7467600"/>
              <a:gd name="connsiteY193" fmla="*/ 3448571 h 6858000"/>
              <a:gd name="connsiteX194" fmla="*/ 4856525 w 7467600"/>
              <a:gd name="connsiteY194" fmla="*/ 3915351 h 6858000"/>
              <a:gd name="connsiteX195" fmla="*/ 5059055 w 7467600"/>
              <a:gd name="connsiteY195" fmla="*/ 4108918 h 6858000"/>
              <a:gd name="connsiteX196" fmla="*/ 5290070 w 7467600"/>
              <a:gd name="connsiteY196" fmla="*/ 4263619 h 6858000"/>
              <a:gd name="connsiteX197" fmla="*/ 4834991 w 7467600"/>
              <a:gd name="connsiteY197" fmla="*/ 3830985 h 6858000"/>
              <a:gd name="connsiteX198" fmla="*/ 4440129 w 7467600"/>
              <a:gd name="connsiteY198" fmla="*/ 3448571 h 6858000"/>
              <a:gd name="connsiteX199" fmla="*/ 4441737 w 7467600"/>
              <a:gd name="connsiteY199" fmla="*/ 3399734 h 6858000"/>
              <a:gd name="connsiteX200" fmla="*/ 4431236 w 7467600"/>
              <a:gd name="connsiteY200" fmla="*/ 3400954 h 6858000"/>
              <a:gd name="connsiteX201" fmla="*/ 4557150 w 7467600"/>
              <a:gd name="connsiteY201" fmla="*/ 3510023 h 6858000"/>
              <a:gd name="connsiteX202" fmla="*/ 4856936 w 7467600"/>
              <a:gd name="connsiteY202" fmla="*/ 3809146 h 6858000"/>
              <a:gd name="connsiteX203" fmla="*/ 5111996 w 7467600"/>
              <a:gd name="connsiteY203" fmla="*/ 4065759 h 6858000"/>
              <a:gd name="connsiteX204" fmla="*/ 5388878 w 7467600"/>
              <a:gd name="connsiteY204" fmla="*/ 4300185 h 6858000"/>
              <a:gd name="connsiteX205" fmla="*/ 5425556 w 7467600"/>
              <a:gd name="connsiteY205" fmla="*/ 4308967 h 6858000"/>
              <a:gd name="connsiteX206" fmla="*/ 4943646 w 7467600"/>
              <a:gd name="connsiteY206" fmla="*/ 3822916 h 6858000"/>
              <a:gd name="connsiteX207" fmla="*/ 4594837 w 7467600"/>
              <a:gd name="connsiteY207" fmla="*/ 3532274 h 6858000"/>
              <a:gd name="connsiteX208" fmla="*/ 4441737 w 7467600"/>
              <a:gd name="connsiteY208" fmla="*/ 3399734 h 6858000"/>
              <a:gd name="connsiteX209" fmla="*/ 5425834 w 7467600"/>
              <a:gd name="connsiteY209" fmla="*/ 3162785 h 6858000"/>
              <a:gd name="connsiteX210" fmla="*/ 5401644 w 7467600"/>
              <a:gd name="connsiteY210" fmla="*/ 3617847 h 6858000"/>
              <a:gd name="connsiteX211" fmla="*/ 5467256 w 7467600"/>
              <a:gd name="connsiteY211" fmla="*/ 4175494 h 6858000"/>
              <a:gd name="connsiteX212" fmla="*/ 5448069 w 7467600"/>
              <a:gd name="connsiteY212" fmla="*/ 3567554 h 6858000"/>
              <a:gd name="connsiteX213" fmla="*/ 5425834 w 7467600"/>
              <a:gd name="connsiteY213" fmla="*/ 3162785 h 6858000"/>
              <a:gd name="connsiteX214" fmla="*/ 1318687 w 7467600"/>
              <a:gd name="connsiteY214" fmla="*/ 3113840 h 6858000"/>
              <a:gd name="connsiteX215" fmla="*/ 1066793 w 7467600"/>
              <a:gd name="connsiteY215" fmla="*/ 3212171 h 6858000"/>
              <a:gd name="connsiteX216" fmla="*/ 993319 w 7467600"/>
              <a:gd name="connsiteY216" fmla="*/ 3247648 h 6858000"/>
              <a:gd name="connsiteX217" fmla="*/ 853081 w 7467600"/>
              <a:gd name="connsiteY217" fmla="*/ 3312410 h 6858000"/>
              <a:gd name="connsiteX218" fmla="*/ 805957 w 7467600"/>
              <a:gd name="connsiteY218" fmla="*/ 3330443 h 6858000"/>
              <a:gd name="connsiteX219" fmla="*/ 1318687 w 7467600"/>
              <a:gd name="connsiteY219" fmla="*/ 3113840 h 6858000"/>
              <a:gd name="connsiteX220" fmla="*/ 5453702 w 7467600"/>
              <a:gd name="connsiteY220" fmla="*/ 3090882 h 6858000"/>
              <a:gd name="connsiteX221" fmla="*/ 5480135 w 7467600"/>
              <a:gd name="connsiteY221" fmla="*/ 3565802 h 6858000"/>
              <a:gd name="connsiteX222" fmla="*/ 5499023 w 7467600"/>
              <a:gd name="connsiteY222" fmla="*/ 4166310 h 6858000"/>
              <a:gd name="connsiteX223" fmla="*/ 5547022 w 7467600"/>
              <a:gd name="connsiteY223" fmla="*/ 3607838 h 6858000"/>
              <a:gd name="connsiteX224" fmla="*/ 5515964 w 7467600"/>
              <a:gd name="connsiteY224" fmla="*/ 3378541 h 6858000"/>
              <a:gd name="connsiteX225" fmla="*/ 5453702 w 7467600"/>
              <a:gd name="connsiteY225" fmla="*/ 3090882 h 6858000"/>
              <a:gd name="connsiteX226" fmla="*/ 1238695 w 7467600"/>
              <a:gd name="connsiteY226" fmla="*/ 3076820 h 6858000"/>
              <a:gd name="connsiteX227" fmla="*/ 716371 w 7467600"/>
              <a:gd name="connsiteY227" fmla="*/ 3293249 h 6858000"/>
              <a:gd name="connsiteX228" fmla="*/ 579522 w 7467600"/>
              <a:gd name="connsiteY228" fmla="*/ 3371759 h 6858000"/>
              <a:gd name="connsiteX229" fmla="*/ 600288 w 7467600"/>
              <a:gd name="connsiteY229" fmla="*/ 3365555 h 6858000"/>
              <a:gd name="connsiteX230" fmla="*/ 840692 w 7467600"/>
              <a:gd name="connsiteY230" fmla="*/ 3284921 h 6858000"/>
              <a:gd name="connsiteX231" fmla="*/ 979248 w 7467600"/>
              <a:gd name="connsiteY231" fmla="*/ 3221003 h 6858000"/>
              <a:gd name="connsiteX232" fmla="*/ 1053282 w 7467600"/>
              <a:gd name="connsiteY232" fmla="*/ 3185247 h 6858000"/>
              <a:gd name="connsiteX233" fmla="*/ 1320603 w 7467600"/>
              <a:gd name="connsiteY233" fmla="*/ 3081281 h 6858000"/>
              <a:gd name="connsiteX234" fmla="*/ 1238695 w 7467600"/>
              <a:gd name="connsiteY234" fmla="*/ 3076820 h 6858000"/>
              <a:gd name="connsiteX235" fmla="*/ 5425627 w 7467600"/>
              <a:gd name="connsiteY235" fmla="*/ 2954192 h 6858000"/>
              <a:gd name="connsiteX236" fmla="*/ 5470770 w 7467600"/>
              <a:gd name="connsiteY236" fmla="*/ 3005435 h 6858000"/>
              <a:gd name="connsiteX237" fmla="*/ 5519779 w 7467600"/>
              <a:gd name="connsiteY237" fmla="*/ 4359223 h 6858000"/>
              <a:gd name="connsiteX238" fmla="*/ 5520293 w 7467600"/>
              <a:gd name="connsiteY238" fmla="*/ 4360602 h 6858000"/>
              <a:gd name="connsiteX239" fmla="*/ 5767221 w 7467600"/>
              <a:gd name="connsiteY239" fmla="*/ 4665564 h 6858000"/>
              <a:gd name="connsiteX240" fmla="*/ 6937169 w 7467600"/>
              <a:gd name="connsiteY240" fmla="*/ 4815941 h 6858000"/>
              <a:gd name="connsiteX241" fmla="*/ 6953922 w 7467600"/>
              <a:gd name="connsiteY241" fmla="*/ 4890068 h 6858000"/>
              <a:gd name="connsiteX242" fmla="*/ 6071359 w 7467600"/>
              <a:gd name="connsiteY242" fmla="*/ 4770770 h 6858000"/>
              <a:gd name="connsiteX243" fmla="*/ 6038839 w 7467600"/>
              <a:gd name="connsiteY243" fmla="*/ 4764474 h 6858000"/>
              <a:gd name="connsiteX244" fmla="*/ 6038706 w 7467600"/>
              <a:gd name="connsiteY244" fmla="*/ 4763847 h 6858000"/>
              <a:gd name="connsiteX245" fmla="*/ 6037784 w 7467600"/>
              <a:gd name="connsiteY245" fmla="*/ 4764270 h 6858000"/>
              <a:gd name="connsiteX246" fmla="*/ 6038839 w 7467600"/>
              <a:gd name="connsiteY246" fmla="*/ 4764474 h 6858000"/>
              <a:gd name="connsiteX247" fmla="*/ 6040338 w 7467600"/>
              <a:gd name="connsiteY247" fmla="*/ 4771418 h 6858000"/>
              <a:gd name="connsiteX248" fmla="*/ 6024488 w 7467600"/>
              <a:gd name="connsiteY248" fmla="*/ 4809903 h 6858000"/>
              <a:gd name="connsiteX249" fmla="*/ 5599771 w 7467600"/>
              <a:gd name="connsiteY249" fmla="*/ 5509652 h 6858000"/>
              <a:gd name="connsiteX250" fmla="*/ 5548843 w 7467600"/>
              <a:gd name="connsiteY250" fmla="*/ 5563845 h 6858000"/>
              <a:gd name="connsiteX251" fmla="*/ 5940952 w 7467600"/>
              <a:gd name="connsiteY251" fmla="*/ 6250028 h 6858000"/>
              <a:gd name="connsiteX252" fmla="*/ 6043441 w 7467600"/>
              <a:gd name="connsiteY252" fmla="*/ 6665847 h 6858000"/>
              <a:gd name="connsiteX253" fmla="*/ 6093432 w 7467600"/>
              <a:gd name="connsiteY253" fmla="*/ 6858000 h 6858000"/>
              <a:gd name="connsiteX254" fmla="*/ 6034344 w 7467600"/>
              <a:gd name="connsiteY254" fmla="*/ 6858000 h 6858000"/>
              <a:gd name="connsiteX255" fmla="*/ 6026679 w 7467600"/>
              <a:gd name="connsiteY255" fmla="*/ 6836959 h 6858000"/>
              <a:gd name="connsiteX256" fmla="*/ 5800441 w 7467600"/>
              <a:gd name="connsiteY256" fmla="*/ 6335286 h 6858000"/>
              <a:gd name="connsiteX257" fmla="*/ 5526562 w 7467600"/>
              <a:gd name="connsiteY257" fmla="*/ 5705388 h 6858000"/>
              <a:gd name="connsiteX258" fmla="*/ 5519640 w 7467600"/>
              <a:gd name="connsiteY258" fmla="*/ 5683774 h 6858000"/>
              <a:gd name="connsiteX259" fmla="*/ 5844559 w 7467600"/>
              <a:gd name="connsiteY259" fmla="*/ 6553349 h 6858000"/>
              <a:gd name="connsiteX260" fmla="*/ 5975994 w 7467600"/>
              <a:gd name="connsiteY260" fmla="*/ 6858000 h 6858000"/>
              <a:gd name="connsiteX261" fmla="*/ 5898547 w 7467600"/>
              <a:gd name="connsiteY261" fmla="*/ 6858000 h 6858000"/>
              <a:gd name="connsiteX262" fmla="*/ 5682041 w 7467600"/>
              <a:gd name="connsiteY262" fmla="*/ 6355860 h 6858000"/>
              <a:gd name="connsiteX263" fmla="*/ 5461758 w 7467600"/>
              <a:gd name="connsiteY263" fmla="*/ 5820220 h 6858000"/>
              <a:gd name="connsiteX264" fmla="*/ 5237282 w 7467600"/>
              <a:gd name="connsiteY264" fmla="*/ 6579086 h 6858000"/>
              <a:gd name="connsiteX265" fmla="*/ 5115009 w 7467600"/>
              <a:gd name="connsiteY265" fmla="*/ 6858000 h 6858000"/>
              <a:gd name="connsiteX266" fmla="*/ 5028074 w 7467600"/>
              <a:gd name="connsiteY266" fmla="*/ 6858000 h 6858000"/>
              <a:gd name="connsiteX267" fmla="*/ 5079508 w 7467600"/>
              <a:gd name="connsiteY267" fmla="*/ 6749074 h 6858000"/>
              <a:gd name="connsiteX268" fmla="*/ 5371846 w 7467600"/>
              <a:gd name="connsiteY268" fmla="*/ 5924413 h 6858000"/>
              <a:gd name="connsiteX269" fmla="*/ 5270512 w 7467600"/>
              <a:gd name="connsiteY269" fmla="*/ 6138975 h 6858000"/>
              <a:gd name="connsiteX270" fmla="*/ 5062409 w 7467600"/>
              <a:gd name="connsiteY270" fmla="*/ 6653544 h 6858000"/>
              <a:gd name="connsiteX271" fmla="*/ 5036628 w 7467600"/>
              <a:gd name="connsiteY271" fmla="*/ 6754247 h 6858000"/>
              <a:gd name="connsiteX272" fmla="*/ 5009112 w 7467600"/>
              <a:gd name="connsiteY272" fmla="*/ 6858000 h 6858000"/>
              <a:gd name="connsiteX273" fmla="*/ 4976679 w 7467600"/>
              <a:gd name="connsiteY273" fmla="*/ 6858000 h 6858000"/>
              <a:gd name="connsiteX274" fmla="*/ 5006537 w 7467600"/>
              <a:gd name="connsiteY274" fmla="*/ 6747068 h 6858000"/>
              <a:gd name="connsiteX275" fmla="*/ 5032723 w 7467600"/>
              <a:gd name="connsiteY275" fmla="*/ 6644957 h 6858000"/>
              <a:gd name="connsiteX276" fmla="*/ 5242949 w 7467600"/>
              <a:gd name="connsiteY276" fmla="*/ 6125175 h 6858000"/>
              <a:gd name="connsiteX277" fmla="*/ 5286321 w 7467600"/>
              <a:gd name="connsiteY277" fmla="*/ 6033555 h 6858000"/>
              <a:gd name="connsiteX278" fmla="*/ 5008210 w 7467600"/>
              <a:gd name="connsiteY278" fmla="*/ 6649194 h 6858000"/>
              <a:gd name="connsiteX279" fmla="*/ 4986321 w 7467600"/>
              <a:gd name="connsiteY279" fmla="*/ 6765687 h 6858000"/>
              <a:gd name="connsiteX280" fmla="*/ 4973474 w 7467600"/>
              <a:gd name="connsiteY280" fmla="*/ 6858000 h 6858000"/>
              <a:gd name="connsiteX281" fmla="*/ 4907178 w 7467600"/>
              <a:gd name="connsiteY281" fmla="*/ 6858000 h 6858000"/>
              <a:gd name="connsiteX282" fmla="*/ 4910810 w 7467600"/>
              <a:gd name="connsiteY282" fmla="*/ 6829660 h 6858000"/>
              <a:gd name="connsiteX283" fmla="*/ 4987461 w 7467600"/>
              <a:gd name="connsiteY283" fmla="*/ 6432994 h 6858000"/>
              <a:gd name="connsiteX284" fmla="*/ 5179262 w 7467600"/>
              <a:gd name="connsiteY284" fmla="*/ 6035044 h 6858000"/>
              <a:gd name="connsiteX285" fmla="*/ 4689678 w 7467600"/>
              <a:gd name="connsiteY285" fmla="*/ 6440241 h 6858000"/>
              <a:gd name="connsiteX286" fmla="*/ 4477543 w 7467600"/>
              <a:gd name="connsiteY286" fmla="*/ 6674836 h 6858000"/>
              <a:gd name="connsiteX287" fmla="*/ 4329957 w 7467600"/>
              <a:gd name="connsiteY287" fmla="*/ 6858000 h 6858000"/>
              <a:gd name="connsiteX288" fmla="*/ 4218595 w 7467600"/>
              <a:gd name="connsiteY288" fmla="*/ 6858000 h 6858000"/>
              <a:gd name="connsiteX289" fmla="*/ 4368888 w 7467600"/>
              <a:gd name="connsiteY289" fmla="*/ 6668412 h 6858000"/>
              <a:gd name="connsiteX290" fmla="*/ 4563091 w 7467600"/>
              <a:gd name="connsiteY290" fmla="*/ 6442508 h 6858000"/>
              <a:gd name="connsiteX291" fmla="*/ 5387324 w 7467600"/>
              <a:gd name="connsiteY291" fmla="*/ 5705830 h 6858000"/>
              <a:gd name="connsiteX292" fmla="*/ 5073620 w 7467600"/>
              <a:gd name="connsiteY292" fmla="*/ 5955437 h 6858000"/>
              <a:gd name="connsiteX293" fmla="*/ 4689789 w 7467600"/>
              <a:gd name="connsiteY293" fmla="*/ 6268382 h 6858000"/>
              <a:gd name="connsiteX294" fmla="*/ 4418722 w 7467600"/>
              <a:gd name="connsiteY294" fmla="*/ 6570886 h 6858000"/>
              <a:gd name="connsiteX295" fmla="*/ 4214944 w 7467600"/>
              <a:gd name="connsiteY295" fmla="*/ 6858000 h 6858000"/>
              <a:gd name="connsiteX296" fmla="*/ 4177898 w 7467600"/>
              <a:gd name="connsiteY296" fmla="*/ 6858000 h 6858000"/>
              <a:gd name="connsiteX297" fmla="*/ 4391597 w 7467600"/>
              <a:gd name="connsiteY297" fmla="*/ 6556370 h 6858000"/>
              <a:gd name="connsiteX298" fmla="*/ 4668889 w 7467600"/>
              <a:gd name="connsiteY298" fmla="*/ 6246399 h 6858000"/>
              <a:gd name="connsiteX299" fmla="*/ 5055427 w 7467600"/>
              <a:gd name="connsiteY299" fmla="*/ 5931476 h 6858000"/>
              <a:gd name="connsiteX300" fmla="*/ 5371814 w 7467600"/>
              <a:gd name="connsiteY300" fmla="*/ 5678975 h 6858000"/>
              <a:gd name="connsiteX301" fmla="*/ 4987918 w 7467600"/>
              <a:gd name="connsiteY301" fmla="*/ 5838701 h 6858000"/>
              <a:gd name="connsiteX302" fmla="*/ 4317146 w 7467600"/>
              <a:gd name="connsiteY302" fmla="*/ 6587716 h 6858000"/>
              <a:gd name="connsiteX303" fmla="*/ 4171627 w 7467600"/>
              <a:gd name="connsiteY303" fmla="*/ 6858000 h 6858000"/>
              <a:gd name="connsiteX304" fmla="*/ 4081585 w 7467600"/>
              <a:gd name="connsiteY304" fmla="*/ 6858000 h 6858000"/>
              <a:gd name="connsiteX305" fmla="*/ 4238603 w 7467600"/>
              <a:gd name="connsiteY305" fmla="*/ 6559341 h 6858000"/>
              <a:gd name="connsiteX306" fmla="*/ 4778333 w 7467600"/>
              <a:gd name="connsiteY306" fmla="*/ 5873626 h 6858000"/>
              <a:gd name="connsiteX307" fmla="*/ 5414185 w 7467600"/>
              <a:gd name="connsiteY307" fmla="*/ 5573882 h 6858000"/>
              <a:gd name="connsiteX308" fmla="*/ 5959648 w 7467600"/>
              <a:gd name="connsiteY308" fmla="*/ 4760797 h 6858000"/>
              <a:gd name="connsiteX309" fmla="*/ 5355019 w 7467600"/>
              <a:gd name="connsiteY309" fmla="*/ 4734672 h 6858000"/>
              <a:gd name="connsiteX310" fmla="*/ 5083565 w 7467600"/>
              <a:gd name="connsiteY310" fmla="*/ 5179121 h 6858000"/>
              <a:gd name="connsiteX311" fmla="*/ 4713577 w 7467600"/>
              <a:gd name="connsiteY311" fmla="*/ 5616803 h 6858000"/>
              <a:gd name="connsiteX312" fmla="*/ 3989559 w 7467600"/>
              <a:gd name="connsiteY312" fmla="*/ 6145945 h 6858000"/>
              <a:gd name="connsiteX313" fmla="*/ 3939824 w 7467600"/>
              <a:gd name="connsiteY313" fmla="*/ 6066900 h 6858000"/>
              <a:gd name="connsiteX314" fmla="*/ 4584537 w 7467600"/>
              <a:gd name="connsiteY314" fmla="*/ 5324826 h 6858000"/>
              <a:gd name="connsiteX315" fmla="*/ 5037105 w 7467600"/>
              <a:gd name="connsiteY315" fmla="*/ 5088765 h 6858000"/>
              <a:gd name="connsiteX316" fmla="*/ 5039930 w 7467600"/>
              <a:gd name="connsiteY316" fmla="*/ 5089585 h 6858000"/>
              <a:gd name="connsiteX317" fmla="*/ 5263764 w 7467600"/>
              <a:gd name="connsiteY317" fmla="*/ 4735525 h 6858000"/>
              <a:gd name="connsiteX318" fmla="*/ 4086300 w 7467600"/>
              <a:gd name="connsiteY318" fmla="*/ 4884599 h 6858000"/>
              <a:gd name="connsiteX319" fmla="*/ 4085485 w 7467600"/>
              <a:gd name="connsiteY319" fmla="*/ 4899070 h 6858000"/>
              <a:gd name="connsiteX320" fmla="*/ 3871915 w 7467600"/>
              <a:gd name="connsiteY320" fmla="*/ 5253645 h 6858000"/>
              <a:gd name="connsiteX321" fmla="*/ 3799374 w 7467600"/>
              <a:gd name="connsiteY321" fmla="*/ 5466127 h 6858000"/>
              <a:gd name="connsiteX322" fmla="*/ 3498850 w 7467600"/>
              <a:gd name="connsiteY322" fmla="*/ 6661888 h 6858000"/>
              <a:gd name="connsiteX323" fmla="*/ 3399216 w 7467600"/>
              <a:gd name="connsiteY323" fmla="*/ 6858000 h 6858000"/>
              <a:gd name="connsiteX324" fmla="*/ 3303688 w 7467600"/>
              <a:gd name="connsiteY324" fmla="*/ 6858000 h 6858000"/>
              <a:gd name="connsiteX325" fmla="*/ 3391774 w 7467600"/>
              <a:gd name="connsiteY325" fmla="*/ 6697181 h 6858000"/>
              <a:gd name="connsiteX326" fmla="*/ 3735540 w 7467600"/>
              <a:gd name="connsiteY326" fmla="*/ 5546923 h 6858000"/>
              <a:gd name="connsiteX327" fmla="*/ 3729438 w 7467600"/>
              <a:gd name="connsiteY327" fmla="*/ 5569058 h 6858000"/>
              <a:gd name="connsiteX328" fmla="*/ 3707782 w 7467600"/>
              <a:gd name="connsiteY328" fmla="*/ 5644908 h 6858000"/>
              <a:gd name="connsiteX329" fmla="*/ 3583827 w 7467600"/>
              <a:gd name="connsiteY329" fmla="*/ 6039215 h 6858000"/>
              <a:gd name="connsiteX330" fmla="*/ 3547861 w 7467600"/>
              <a:gd name="connsiteY330" fmla="*/ 6129609 h 6858000"/>
              <a:gd name="connsiteX331" fmla="*/ 3490905 w 7467600"/>
              <a:gd name="connsiteY331" fmla="*/ 6277660 h 6858000"/>
              <a:gd name="connsiteX332" fmla="*/ 3455859 w 7467600"/>
              <a:gd name="connsiteY332" fmla="*/ 6391301 h 6858000"/>
              <a:gd name="connsiteX333" fmla="*/ 3429112 w 7467600"/>
              <a:gd name="connsiteY333" fmla="*/ 6479469 h 6858000"/>
              <a:gd name="connsiteX334" fmla="*/ 3304862 w 7467600"/>
              <a:gd name="connsiteY334" fmla="*/ 6796476 h 6858000"/>
              <a:gd name="connsiteX335" fmla="*/ 3276071 w 7467600"/>
              <a:gd name="connsiteY335" fmla="*/ 6858000 h 6858000"/>
              <a:gd name="connsiteX336" fmla="*/ 3240805 w 7467600"/>
              <a:gd name="connsiteY336" fmla="*/ 6858000 h 6858000"/>
              <a:gd name="connsiteX337" fmla="*/ 3275917 w 7467600"/>
              <a:gd name="connsiteY337" fmla="*/ 6783192 h 6858000"/>
              <a:gd name="connsiteX338" fmla="*/ 3399358 w 7467600"/>
              <a:gd name="connsiteY338" fmla="*/ 6469011 h 6858000"/>
              <a:gd name="connsiteX339" fmla="*/ 3425650 w 7467600"/>
              <a:gd name="connsiteY339" fmla="*/ 6381333 h 6858000"/>
              <a:gd name="connsiteX340" fmla="*/ 3460661 w 7467600"/>
              <a:gd name="connsiteY340" fmla="*/ 6266763 h 6858000"/>
              <a:gd name="connsiteX341" fmla="*/ 3518021 w 7467600"/>
              <a:gd name="connsiteY341" fmla="*/ 6117298 h 6858000"/>
              <a:gd name="connsiteX342" fmla="*/ 3554035 w 7467600"/>
              <a:gd name="connsiteY342" fmla="*/ 6027832 h 6858000"/>
              <a:gd name="connsiteX343" fmla="*/ 3677174 w 7467600"/>
              <a:gd name="connsiteY343" fmla="*/ 5636351 h 6858000"/>
              <a:gd name="connsiteX344" fmla="*/ 3698819 w 7467600"/>
              <a:gd name="connsiteY344" fmla="*/ 5560503 h 6858000"/>
              <a:gd name="connsiteX345" fmla="*/ 3702094 w 7467600"/>
              <a:gd name="connsiteY345" fmla="*/ 5549194 h 6858000"/>
              <a:gd name="connsiteX346" fmla="*/ 3398355 w 7467600"/>
              <a:gd name="connsiteY346" fmla="*/ 6094603 h 6858000"/>
              <a:gd name="connsiteX347" fmla="*/ 3193941 w 7467600"/>
              <a:gd name="connsiteY347" fmla="*/ 6798775 h 6858000"/>
              <a:gd name="connsiteX348" fmla="*/ 3184140 w 7467600"/>
              <a:gd name="connsiteY348" fmla="*/ 6858000 h 6858000"/>
              <a:gd name="connsiteX349" fmla="*/ 3099978 w 7467600"/>
              <a:gd name="connsiteY349" fmla="*/ 6858000 h 6858000"/>
              <a:gd name="connsiteX350" fmla="*/ 3101556 w 7467600"/>
              <a:gd name="connsiteY350" fmla="*/ 6843337 h 6858000"/>
              <a:gd name="connsiteX351" fmla="*/ 3370162 w 7467600"/>
              <a:gd name="connsiteY351" fmla="*/ 5785550 h 6858000"/>
              <a:gd name="connsiteX352" fmla="*/ 3746477 w 7467600"/>
              <a:gd name="connsiteY352" fmla="*/ 5377889 h 6858000"/>
              <a:gd name="connsiteX353" fmla="*/ 3863399 w 7467600"/>
              <a:gd name="connsiteY353" fmla="*/ 5087257 h 6858000"/>
              <a:gd name="connsiteX354" fmla="*/ 3968712 w 7467600"/>
              <a:gd name="connsiteY354" fmla="*/ 4913989 h 6858000"/>
              <a:gd name="connsiteX355" fmla="*/ 2792390 w 7467600"/>
              <a:gd name="connsiteY355" fmla="*/ 5382974 h 6858000"/>
              <a:gd name="connsiteX356" fmla="*/ 2714982 w 7467600"/>
              <a:gd name="connsiteY356" fmla="*/ 5427051 h 6858000"/>
              <a:gd name="connsiteX357" fmla="*/ 2813361 w 7467600"/>
              <a:gd name="connsiteY357" fmla="*/ 6023912 h 6858000"/>
              <a:gd name="connsiteX358" fmla="*/ 2688430 w 7467600"/>
              <a:gd name="connsiteY358" fmla="*/ 6801564 h 6858000"/>
              <a:gd name="connsiteX359" fmla="*/ 2629626 w 7467600"/>
              <a:gd name="connsiteY359" fmla="*/ 6763394 h 6858000"/>
              <a:gd name="connsiteX360" fmla="*/ 2565328 w 7467600"/>
              <a:gd name="connsiteY360" fmla="*/ 5516399 h 6858000"/>
              <a:gd name="connsiteX361" fmla="*/ 1922999 w 7467600"/>
              <a:gd name="connsiteY361" fmla="*/ 5980343 h 6858000"/>
              <a:gd name="connsiteX362" fmla="*/ 1950261 w 7467600"/>
              <a:gd name="connsiteY362" fmla="*/ 6405858 h 6858000"/>
              <a:gd name="connsiteX363" fmla="*/ 2365554 w 7467600"/>
              <a:gd name="connsiteY363" fmla="*/ 6759107 h 6858000"/>
              <a:gd name="connsiteX364" fmla="*/ 2424142 w 7467600"/>
              <a:gd name="connsiteY364" fmla="*/ 6858000 h 6858000"/>
              <a:gd name="connsiteX365" fmla="*/ 2395994 w 7467600"/>
              <a:gd name="connsiteY365" fmla="*/ 6858000 h 6858000"/>
              <a:gd name="connsiteX366" fmla="*/ 2392863 w 7467600"/>
              <a:gd name="connsiteY366" fmla="*/ 6852964 h 6858000"/>
              <a:gd name="connsiteX367" fmla="*/ 2017589 w 7467600"/>
              <a:gd name="connsiteY367" fmla="*/ 6493982 h 6858000"/>
              <a:gd name="connsiteX368" fmla="*/ 2147336 w 7467600"/>
              <a:gd name="connsiteY368" fmla="*/ 6594052 h 6858000"/>
              <a:gd name="connsiteX369" fmla="*/ 2207047 w 7467600"/>
              <a:gd name="connsiteY369" fmla="*/ 6654540 h 6858000"/>
              <a:gd name="connsiteX370" fmla="*/ 2299106 w 7467600"/>
              <a:gd name="connsiteY370" fmla="*/ 6778931 h 6858000"/>
              <a:gd name="connsiteX371" fmla="*/ 2314430 w 7467600"/>
              <a:gd name="connsiteY371" fmla="*/ 6801144 h 6858000"/>
              <a:gd name="connsiteX372" fmla="*/ 2352406 w 7467600"/>
              <a:gd name="connsiteY372" fmla="*/ 6858000 h 6858000"/>
              <a:gd name="connsiteX373" fmla="*/ 2314492 w 7467600"/>
              <a:gd name="connsiteY373" fmla="*/ 6858000 h 6858000"/>
              <a:gd name="connsiteX374" fmla="*/ 2288095 w 7467600"/>
              <a:gd name="connsiteY374" fmla="*/ 6818030 h 6858000"/>
              <a:gd name="connsiteX375" fmla="*/ 2272768 w 7467600"/>
              <a:gd name="connsiteY375" fmla="*/ 6795822 h 6858000"/>
              <a:gd name="connsiteX376" fmla="*/ 2182715 w 7467600"/>
              <a:gd name="connsiteY376" fmla="*/ 6675071 h 6858000"/>
              <a:gd name="connsiteX377" fmla="*/ 2032061 w 7467600"/>
              <a:gd name="connsiteY377" fmla="*/ 6541380 h 6858000"/>
              <a:gd name="connsiteX378" fmla="*/ 2257220 w 7467600"/>
              <a:gd name="connsiteY378" fmla="*/ 6826257 h 6858000"/>
              <a:gd name="connsiteX379" fmla="*/ 2281324 w 7467600"/>
              <a:gd name="connsiteY379" fmla="*/ 6858000 h 6858000"/>
              <a:gd name="connsiteX380" fmla="*/ 2242860 w 7467600"/>
              <a:gd name="connsiteY380" fmla="*/ 6858000 h 6858000"/>
              <a:gd name="connsiteX381" fmla="*/ 2232818 w 7467600"/>
              <a:gd name="connsiteY381" fmla="*/ 6844926 h 6858000"/>
              <a:gd name="connsiteX382" fmla="*/ 1990172 w 7467600"/>
              <a:gd name="connsiteY382" fmla="*/ 6542121 h 6858000"/>
              <a:gd name="connsiteX383" fmla="*/ 2124090 w 7467600"/>
              <a:gd name="connsiteY383" fmla="*/ 6761017 h 6858000"/>
              <a:gd name="connsiteX384" fmla="*/ 2200380 w 7467600"/>
              <a:gd name="connsiteY384" fmla="*/ 6858000 h 6858000"/>
              <a:gd name="connsiteX385" fmla="*/ 2147507 w 7467600"/>
              <a:gd name="connsiteY385" fmla="*/ 6858000 h 6858000"/>
              <a:gd name="connsiteX386" fmla="*/ 2070668 w 7467600"/>
              <a:gd name="connsiteY386" fmla="*/ 6761520 h 6858000"/>
              <a:gd name="connsiteX387" fmla="*/ 1975142 w 7467600"/>
              <a:gd name="connsiteY387" fmla="*/ 6585570 h 6858000"/>
              <a:gd name="connsiteX388" fmla="*/ 2050035 w 7467600"/>
              <a:gd name="connsiteY388" fmla="*/ 6813345 h 6858000"/>
              <a:gd name="connsiteX389" fmla="*/ 2063025 w 7467600"/>
              <a:gd name="connsiteY389" fmla="*/ 6858000 h 6858000"/>
              <a:gd name="connsiteX390" fmla="*/ 2021675 w 7467600"/>
              <a:gd name="connsiteY390" fmla="*/ 6858000 h 6858000"/>
              <a:gd name="connsiteX391" fmla="*/ 2019308 w 7467600"/>
              <a:gd name="connsiteY391" fmla="*/ 6847118 h 6858000"/>
              <a:gd name="connsiteX392" fmla="*/ 1938835 w 7467600"/>
              <a:gd name="connsiteY392" fmla="*/ 6551160 h 6858000"/>
              <a:gd name="connsiteX393" fmla="*/ 1953230 w 7467600"/>
              <a:gd name="connsiteY393" fmla="*/ 6759699 h 6858000"/>
              <a:gd name="connsiteX394" fmla="*/ 1956763 w 7467600"/>
              <a:gd name="connsiteY394" fmla="*/ 6778191 h 6858000"/>
              <a:gd name="connsiteX395" fmla="*/ 1967925 w 7467600"/>
              <a:gd name="connsiteY395" fmla="*/ 6858000 h 6858000"/>
              <a:gd name="connsiteX396" fmla="*/ 1936622 w 7467600"/>
              <a:gd name="connsiteY396" fmla="*/ 6858000 h 6858000"/>
              <a:gd name="connsiteX397" fmla="*/ 1926261 w 7467600"/>
              <a:gd name="connsiteY397" fmla="*/ 6784064 h 6858000"/>
              <a:gd name="connsiteX398" fmla="*/ 1922724 w 7467600"/>
              <a:gd name="connsiteY398" fmla="*/ 6765577 h 6858000"/>
              <a:gd name="connsiteX399" fmla="*/ 1904650 w 7467600"/>
              <a:gd name="connsiteY399" fmla="*/ 6639616 h 6858000"/>
              <a:gd name="connsiteX400" fmla="*/ 1885273 w 7467600"/>
              <a:gd name="connsiteY400" fmla="*/ 6858000 h 6858000"/>
              <a:gd name="connsiteX401" fmla="*/ 1854363 w 7467600"/>
              <a:gd name="connsiteY401" fmla="*/ 6858000 h 6858000"/>
              <a:gd name="connsiteX402" fmla="*/ 1880391 w 7467600"/>
              <a:gd name="connsiteY402" fmla="*/ 6603796 h 6858000"/>
              <a:gd name="connsiteX403" fmla="*/ 1818273 w 7467600"/>
              <a:gd name="connsiteY403" fmla="*/ 6715729 h 6858000"/>
              <a:gd name="connsiteX404" fmla="*/ 1794691 w 7467600"/>
              <a:gd name="connsiteY404" fmla="*/ 6843239 h 6858000"/>
              <a:gd name="connsiteX405" fmla="*/ 1794914 w 7467600"/>
              <a:gd name="connsiteY405" fmla="*/ 6858000 h 6858000"/>
              <a:gd name="connsiteX406" fmla="*/ 1746128 w 7467600"/>
              <a:gd name="connsiteY406" fmla="*/ 6858000 h 6858000"/>
              <a:gd name="connsiteX407" fmla="*/ 1753934 w 7467600"/>
              <a:gd name="connsiteY407" fmla="*/ 6724796 h 6858000"/>
              <a:gd name="connsiteX408" fmla="*/ 1792053 w 7467600"/>
              <a:gd name="connsiteY408" fmla="*/ 6572396 h 6858000"/>
              <a:gd name="connsiteX409" fmla="*/ 1862248 w 7467600"/>
              <a:gd name="connsiteY409" fmla="*/ 6266397 h 6858000"/>
              <a:gd name="connsiteX410" fmla="*/ 1862250 w 7467600"/>
              <a:gd name="connsiteY410" fmla="*/ 6033531 h 6858000"/>
              <a:gd name="connsiteX411" fmla="*/ 1211999 w 7467600"/>
              <a:gd name="connsiteY411" fmla="*/ 6683610 h 6858000"/>
              <a:gd name="connsiteX412" fmla="*/ 1213266 w 7467600"/>
              <a:gd name="connsiteY412" fmla="*/ 6691947 h 6858000"/>
              <a:gd name="connsiteX413" fmla="*/ 1203370 w 7467600"/>
              <a:gd name="connsiteY413" fmla="*/ 6850676 h 6858000"/>
              <a:gd name="connsiteX414" fmla="*/ 1203671 w 7467600"/>
              <a:gd name="connsiteY414" fmla="*/ 6858000 h 6858000"/>
              <a:gd name="connsiteX415" fmla="*/ 1143180 w 7467600"/>
              <a:gd name="connsiteY415" fmla="*/ 6858000 h 6858000"/>
              <a:gd name="connsiteX416" fmla="*/ 1142176 w 7467600"/>
              <a:gd name="connsiteY416" fmla="*/ 6766045 h 6858000"/>
              <a:gd name="connsiteX417" fmla="*/ 1067484 w 7467600"/>
              <a:gd name="connsiteY417" fmla="*/ 6858000 h 6858000"/>
              <a:gd name="connsiteX418" fmla="*/ 953928 w 7467600"/>
              <a:gd name="connsiteY418" fmla="*/ 6858000 h 6858000"/>
              <a:gd name="connsiteX419" fmla="*/ 959715 w 7467600"/>
              <a:gd name="connsiteY419" fmla="*/ 6850185 h 6858000"/>
              <a:gd name="connsiteX420" fmla="*/ 1483788 w 7467600"/>
              <a:gd name="connsiteY420" fmla="*/ 6259174 h 6858000"/>
              <a:gd name="connsiteX421" fmla="*/ 1100671 w 7467600"/>
              <a:gd name="connsiteY421" fmla="*/ 6252137 h 6858000"/>
              <a:gd name="connsiteX422" fmla="*/ 1090144 w 7467600"/>
              <a:gd name="connsiteY422" fmla="*/ 6256748 h 6858000"/>
              <a:gd name="connsiteX423" fmla="*/ 1095872 w 7467600"/>
              <a:gd name="connsiteY423" fmla="*/ 6271892 h 6858000"/>
              <a:gd name="connsiteX424" fmla="*/ 262785 w 7467600"/>
              <a:gd name="connsiteY424" fmla="*/ 6845450 h 6858000"/>
              <a:gd name="connsiteX425" fmla="*/ 209968 w 7467600"/>
              <a:gd name="connsiteY425" fmla="*/ 6770713 h 6858000"/>
              <a:gd name="connsiteX426" fmla="*/ 873460 w 7467600"/>
              <a:gd name="connsiteY426" fmla="*/ 6253768 h 6858000"/>
              <a:gd name="connsiteX427" fmla="*/ 192686 w 7467600"/>
              <a:gd name="connsiteY427" fmla="*/ 5849257 h 6858000"/>
              <a:gd name="connsiteX428" fmla="*/ 4696 w 7467600"/>
              <a:gd name="connsiteY428" fmla="*/ 5697668 h 6858000"/>
              <a:gd name="connsiteX429" fmla="*/ 0 w 7467600"/>
              <a:gd name="connsiteY429" fmla="*/ 5689984 h 6858000"/>
              <a:gd name="connsiteX430" fmla="*/ 0 w 7467600"/>
              <a:gd name="connsiteY430" fmla="*/ 5513472 h 6858000"/>
              <a:gd name="connsiteX431" fmla="*/ 174101 w 7467600"/>
              <a:gd name="connsiteY431" fmla="*/ 5620277 h 6858000"/>
              <a:gd name="connsiteX432" fmla="*/ 891800 w 7467600"/>
              <a:gd name="connsiteY432" fmla="*/ 6036935 h 6858000"/>
              <a:gd name="connsiteX433" fmla="*/ 1072219 w 7467600"/>
              <a:gd name="connsiteY433" fmla="*/ 6169443 h 6858000"/>
              <a:gd name="connsiteX434" fmla="*/ 1074117 w 7467600"/>
              <a:gd name="connsiteY434" fmla="*/ 6170301 h 6858000"/>
              <a:gd name="connsiteX435" fmla="*/ 1083114 w 7467600"/>
              <a:gd name="connsiteY435" fmla="*/ 6174131 h 6858000"/>
              <a:gd name="connsiteX436" fmla="*/ 1543010 w 7467600"/>
              <a:gd name="connsiteY436" fmla="*/ 6191140 h 6858000"/>
              <a:gd name="connsiteX437" fmla="*/ 1551080 w 7467600"/>
              <a:gd name="connsiteY437" fmla="*/ 6195006 h 6858000"/>
              <a:gd name="connsiteX438" fmla="*/ 2345443 w 7467600"/>
              <a:gd name="connsiteY438" fmla="*/ 5549882 h 6858000"/>
              <a:gd name="connsiteX439" fmla="*/ 1721499 w 7467600"/>
              <a:gd name="connsiteY439" fmla="*/ 5599969 h 6858000"/>
              <a:gd name="connsiteX440" fmla="*/ 767716 w 7467600"/>
              <a:gd name="connsiteY440" fmla="*/ 5472768 h 6858000"/>
              <a:gd name="connsiteX441" fmla="*/ 722147 w 7467600"/>
              <a:gd name="connsiteY441" fmla="*/ 5393091 h 6858000"/>
              <a:gd name="connsiteX442" fmla="*/ 1485552 w 7467600"/>
              <a:gd name="connsiteY442" fmla="*/ 5313202 h 6858000"/>
              <a:gd name="connsiteX443" fmla="*/ 2143004 w 7467600"/>
              <a:gd name="connsiteY443" fmla="*/ 5402420 h 6858000"/>
              <a:gd name="connsiteX444" fmla="*/ 1933391 w 7467600"/>
              <a:gd name="connsiteY444" fmla="*/ 5156971 h 6858000"/>
              <a:gd name="connsiteX445" fmla="*/ 1827118 w 7467600"/>
              <a:gd name="connsiteY445" fmla="*/ 4968410 h 6858000"/>
              <a:gd name="connsiteX446" fmla="*/ 1837349 w 7467600"/>
              <a:gd name="connsiteY446" fmla="*/ 4956357 h 6858000"/>
              <a:gd name="connsiteX447" fmla="*/ 2162835 w 7467600"/>
              <a:gd name="connsiteY447" fmla="*/ 5187853 h 6858000"/>
              <a:gd name="connsiteX448" fmla="*/ 2257167 w 7467600"/>
              <a:gd name="connsiteY448" fmla="*/ 5462123 h 6858000"/>
              <a:gd name="connsiteX449" fmla="*/ 2261598 w 7467600"/>
              <a:gd name="connsiteY449" fmla="*/ 5467998 h 6858000"/>
              <a:gd name="connsiteX450" fmla="*/ 2437177 w 7467600"/>
              <a:gd name="connsiteY450" fmla="*/ 5479608 h 6858000"/>
              <a:gd name="connsiteX451" fmla="*/ 2445247 w 7467600"/>
              <a:gd name="connsiteY451" fmla="*/ 5483476 h 6858000"/>
              <a:gd name="connsiteX452" fmla="*/ 2743626 w 7467600"/>
              <a:gd name="connsiteY452" fmla="*/ 5304819 h 6858000"/>
              <a:gd name="connsiteX453" fmla="*/ 3048102 w 7467600"/>
              <a:gd name="connsiteY453" fmla="*/ 5150595 h 6858000"/>
              <a:gd name="connsiteX454" fmla="*/ 1799414 w 7467600"/>
              <a:gd name="connsiteY454" fmla="*/ 4694732 h 6858000"/>
              <a:gd name="connsiteX455" fmla="*/ 1771735 w 7467600"/>
              <a:gd name="connsiteY455" fmla="*/ 4619929 h 6858000"/>
              <a:gd name="connsiteX456" fmla="*/ 3104273 w 7467600"/>
              <a:gd name="connsiteY456" fmla="*/ 5076159 h 6858000"/>
              <a:gd name="connsiteX457" fmla="*/ 3113245 w 7467600"/>
              <a:gd name="connsiteY457" fmla="*/ 5090705 h 6858000"/>
              <a:gd name="connsiteX458" fmla="*/ 3126294 w 7467600"/>
              <a:gd name="connsiteY458" fmla="*/ 5114400 h 6858000"/>
              <a:gd name="connsiteX459" fmla="*/ 3937433 w 7467600"/>
              <a:gd name="connsiteY459" fmla="*/ 4830473 h 6858000"/>
              <a:gd name="connsiteX460" fmla="*/ 3590475 w 7467600"/>
              <a:gd name="connsiteY460" fmla="*/ 4597974 h 6858000"/>
              <a:gd name="connsiteX461" fmla="*/ 3100264 w 7467600"/>
              <a:gd name="connsiteY461" fmla="*/ 4579845 h 6858000"/>
              <a:gd name="connsiteX462" fmla="*/ 2183576 w 7467600"/>
              <a:gd name="connsiteY462" fmla="*/ 4227150 h 6858000"/>
              <a:gd name="connsiteX463" fmla="*/ 2151029 w 7467600"/>
              <a:gd name="connsiteY463" fmla="*/ 4146947 h 6858000"/>
              <a:gd name="connsiteX464" fmla="*/ 3563434 w 7467600"/>
              <a:gd name="connsiteY464" fmla="*/ 4469115 h 6858000"/>
              <a:gd name="connsiteX465" fmla="*/ 3177952 w 7467600"/>
              <a:gd name="connsiteY465" fmla="*/ 3657386 h 6858000"/>
              <a:gd name="connsiteX466" fmla="*/ 3189263 w 7467600"/>
              <a:gd name="connsiteY466" fmla="*/ 3625726 h 6858000"/>
              <a:gd name="connsiteX467" fmla="*/ 3560912 w 7467600"/>
              <a:gd name="connsiteY467" fmla="*/ 4079863 h 6858000"/>
              <a:gd name="connsiteX468" fmla="*/ 3626636 w 7467600"/>
              <a:gd name="connsiteY468" fmla="*/ 4512230 h 6858000"/>
              <a:gd name="connsiteX469" fmla="*/ 3653088 w 7467600"/>
              <a:gd name="connsiteY469" fmla="*/ 4521417 h 6858000"/>
              <a:gd name="connsiteX470" fmla="*/ 3988128 w 7467600"/>
              <a:gd name="connsiteY470" fmla="*/ 4817267 h 6858000"/>
              <a:gd name="connsiteX471" fmla="*/ 4830582 w 7467600"/>
              <a:gd name="connsiteY471" fmla="*/ 4676000 h 6858000"/>
              <a:gd name="connsiteX472" fmla="*/ 4830100 w 7467600"/>
              <a:gd name="connsiteY472" fmla="*/ 4675554 h 6858000"/>
              <a:gd name="connsiteX473" fmla="*/ 4036318 w 7467600"/>
              <a:gd name="connsiteY473" fmla="*/ 4147013 h 6858000"/>
              <a:gd name="connsiteX474" fmla="*/ 3432098 w 7467600"/>
              <a:gd name="connsiteY474" fmla="*/ 3537312 h 6858000"/>
              <a:gd name="connsiteX475" fmla="*/ 3446761 w 7467600"/>
              <a:gd name="connsiteY475" fmla="*/ 3461278 h 6858000"/>
              <a:gd name="connsiteX476" fmla="*/ 4419733 w 7467600"/>
              <a:gd name="connsiteY476" fmla="*/ 3963555 h 6858000"/>
              <a:gd name="connsiteX477" fmla="*/ 4781371 w 7467600"/>
              <a:gd name="connsiteY477" fmla="*/ 4458604 h 6858000"/>
              <a:gd name="connsiteX478" fmla="*/ 4780440 w 7467600"/>
              <a:gd name="connsiteY478" fmla="*/ 4470290 h 6858000"/>
              <a:gd name="connsiteX479" fmla="*/ 4898954 w 7467600"/>
              <a:gd name="connsiteY479" fmla="*/ 4662092 h 6858000"/>
              <a:gd name="connsiteX480" fmla="*/ 4900699 w 7467600"/>
              <a:gd name="connsiteY480" fmla="*/ 4670867 h 6858000"/>
              <a:gd name="connsiteX481" fmla="*/ 5714511 w 7467600"/>
              <a:gd name="connsiteY481" fmla="*/ 4663483 h 6858000"/>
              <a:gd name="connsiteX482" fmla="*/ 5464793 w 7467600"/>
              <a:gd name="connsiteY482" fmla="*/ 4393556 h 6858000"/>
              <a:gd name="connsiteX483" fmla="*/ 5461897 w 7467600"/>
              <a:gd name="connsiteY483" fmla="*/ 4390879 h 6858000"/>
              <a:gd name="connsiteX484" fmla="*/ 4294126 w 7467600"/>
              <a:gd name="connsiteY484" fmla="*/ 3303048 h 6858000"/>
              <a:gd name="connsiteX485" fmla="*/ 4305321 w 7467600"/>
              <a:gd name="connsiteY485" fmla="*/ 3256953 h 6858000"/>
              <a:gd name="connsiteX486" fmla="*/ 4949299 w 7467600"/>
              <a:gd name="connsiteY486" fmla="*/ 3766336 h 6858000"/>
              <a:gd name="connsiteX487" fmla="*/ 5291452 w 7467600"/>
              <a:gd name="connsiteY487" fmla="*/ 4076801 h 6858000"/>
              <a:gd name="connsiteX488" fmla="*/ 5434998 w 7467600"/>
              <a:gd name="connsiteY488" fmla="*/ 4254100 h 6858000"/>
              <a:gd name="connsiteX489" fmla="*/ 5351015 w 7467600"/>
              <a:gd name="connsiteY489" fmla="*/ 3760989 h 6858000"/>
              <a:gd name="connsiteX490" fmla="*/ 5413780 w 7467600"/>
              <a:gd name="connsiteY490" fmla="*/ 2966265 h 6858000"/>
              <a:gd name="connsiteX491" fmla="*/ 5425627 w 7467600"/>
              <a:gd name="connsiteY491" fmla="*/ 2954192 h 6858000"/>
              <a:gd name="connsiteX492" fmla="*/ 6604735 w 7467600"/>
              <a:gd name="connsiteY492" fmla="*/ 2041381 h 6858000"/>
              <a:gd name="connsiteX493" fmla="*/ 7204487 w 7467600"/>
              <a:gd name="connsiteY493" fmla="*/ 2742112 h 6858000"/>
              <a:gd name="connsiteX494" fmla="*/ 7131592 w 7467600"/>
              <a:gd name="connsiteY494" fmla="*/ 2672096 h 6858000"/>
              <a:gd name="connsiteX495" fmla="*/ 6996344 w 7467600"/>
              <a:gd name="connsiteY495" fmla="*/ 2518310 h 6858000"/>
              <a:gd name="connsiteX496" fmla="*/ 6735495 w 7467600"/>
              <a:gd name="connsiteY496" fmla="*/ 2196890 h 6858000"/>
              <a:gd name="connsiteX497" fmla="*/ 6721901 w 7467600"/>
              <a:gd name="connsiteY497" fmla="*/ 2179274 h 6858000"/>
              <a:gd name="connsiteX498" fmla="*/ 6604735 w 7467600"/>
              <a:gd name="connsiteY498" fmla="*/ 2041381 h 6858000"/>
              <a:gd name="connsiteX499" fmla="*/ 6591670 w 7467600"/>
              <a:gd name="connsiteY499" fmla="*/ 1988277 h 6858000"/>
              <a:gd name="connsiteX500" fmla="*/ 6747349 w 7467600"/>
              <a:gd name="connsiteY500" fmla="*/ 2160069 h 6858000"/>
              <a:gd name="connsiteX501" fmla="*/ 6760943 w 7467600"/>
              <a:gd name="connsiteY501" fmla="*/ 2177686 h 6858000"/>
              <a:gd name="connsiteX502" fmla="*/ 7021065 w 7467600"/>
              <a:gd name="connsiteY502" fmla="*/ 2498102 h 6858000"/>
              <a:gd name="connsiteX503" fmla="*/ 7155223 w 7467600"/>
              <a:gd name="connsiteY503" fmla="*/ 2650386 h 6858000"/>
              <a:gd name="connsiteX504" fmla="*/ 7203167 w 7467600"/>
              <a:gd name="connsiteY504" fmla="*/ 2697288 h 6858000"/>
              <a:gd name="connsiteX505" fmla="*/ 6937703 w 7467600"/>
              <a:gd name="connsiteY505" fmla="*/ 2321981 h 6858000"/>
              <a:gd name="connsiteX506" fmla="*/ 6591670 w 7467600"/>
              <a:gd name="connsiteY506" fmla="*/ 1988277 h 6858000"/>
              <a:gd name="connsiteX507" fmla="*/ 5798671 w 7467600"/>
              <a:gd name="connsiteY507" fmla="*/ 1981601 h 6858000"/>
              <a:gd name="connsiteX508" fmla="*/ 5754709 w 7467600"/>
              <a:gd name="connsiteY508" fmla="*/ 2071454 h 6858000"/>
              <a:gd name="connsiteX509" fmla="*/ 5763044 w 7467600"/>
              <a:gd name="connsiteY509" fmla="*/ 2842206 h 6858000"/>
              <a:gd name="connsiteX510" fmla="*/ 5764974 w 7467600"/>
              <a:gd name="connsiteY510" fmla="*/ 2799609 h 6858000"/>
              <a:gd name="connsiteX511" fmla="*/ 5767665 w 7467600"/>
              <a:gd name="connsiteY511" fmla="*/ 2666409 h 6858000"/>
              <a:gd name="connsiteX512" fmla="*/ 5763055 w 7467600"/>
              <a:gd name="connsiteY512" fmla="*/ 2579705 h 6858000"/>
              <a:gd name="connsiteX513" fmla="*/ 5758079 w 7467600"/>
              <a:gd name="connsiteY513" fmla="*/ 2492508 h 6858000"/>
              <a:gd name="connsiteX514" fmla="*/ 5779325 w 7467600"/>
              <a:gd name="connsiteY514" fmla="*/ 2197069 h 6858000"/>
              <a:gd name="connsiteX515" fmla="*/ 5798671 w 7467600"/>
              <a:gd name="connsiteY515" fmla="*/ 1981601 h 6858000"/>
              <a:gd name="connsiteX516" fmla="*/ 5829202 w 7467600"/>
              <a:gd name="connsiteY516" fmla="*/ 1971679 h 6858000"/>
              <a:gd name="connsiteX517" fmla="*/ 5809558 w 7467600"/>
              <a:gd name="connsiteY517" fmla="*/ 2198043 h 6858000"/>
              <a:gd name="connsiteX518" fmla="*/ 5788653 w 7467600"/>
              <a:gd name="connsiteY518" fmla="*/ 2489430 h 6858000"/>
              <a:gd name="connsiteX519" fmla="*/ 5793439 w 7467600"/>
              <a:gd name="connsiteY519" fmla="*/ 2575235 h 6858000"/>
              <a:gd name="connsiteX520" fmla="*/ 5796837 w 7467600"/>
              <a:gd name="connsiteY520" fmla="*/ 2637633 h 6858000"/>
              <a:gd name="connsiteX521" fmla="*/ 5818614 w 7467600"/>
              <a:gd name="connsiteY521" fmla="*/ 2473055 h 6858000"/>
              <a:gd name="connsiteX522" fmla="*/ 5829202 w 7467600"/>
              <a:gd name="connsiteY522" fmla="*/ 1971679 h 6858000"/>
              <a:gd name="connsiteX523" fmla="*/ 5911389 w 7467600"/>
              <a:gd name="connsiteY523" fmla="*/ 1898371 h 6858000"/>
              <a:gd name="connsiteX524" fmla="*/ 6237627 w 7467600"/>
              <a:gd name="connsiteY524" fmla="*/ 2231921 h 6858000"/>
              <a:gd name="connsiteX525" fmla="*/ 5911389 w 7467600"/>
              <a:gd name="connsiteY525" fmla="*/ 1898371 h 6858000"/>
              <a:gd name="connsiteX526" fmla="*/ 6944437 w 7467600"/>
              <a:gd name="connsiteY526" fmla="*/ 1575402 h 6858000"/>
              <a:gd name="connsiteX527" fmla="*/ 6304730 w 7467600"/>
              <a:gd name="connsiteY527" fmla="*/ 1766654 h 6858000"/>
              <a:gd name="connsiteX528" fmla="*/ 6944437 w 7467600"/>
              <a:gd name="connsiteY528" fmla="*/ 1575402 h 6858000"/>
              <a:gd name="connsiteX529" fmla="*/ 7019523 w 7467600"/>
              <a:gd name="connsiteY529" fmla="*/ 1519450 h 6858000"/>
              <a:gd name="connsiteX530" fmla="*/ 6298091 w 7467600"/>
              <a:gd name="connsiteY530" fmla="*/ 1737122 h 6858000"/>
              <a:gd name="connsiteX531" fmla="*/ 7019523 w 7467600"/>
              <a:gd name="connsiteY531" fmla="*/ 1519450 h 6858000"/>
              <a:gd name="connsiteX532" fmla="*/ 2399523 w 7467600"/>
              <a:gd name="connsiteY532" fmla="*/ 1428234 h 6858000"/>
              <a:gd name="connsiteX533" fmla="*/ 2224982 w 7467600"/>
              <a:gd name="connsiteY533" fmla="*/ 1826201 h 6858000"/>
              <a:gd name="connsiteX534" fmla="*/ 2096099 w 7467600"/>
              <a:gd name="connsiteY534" fmla="*/ 2345900 h 6858000"/>
              <a:gd name="connsiteX535" fmla="*/ 2283317 w 7467600"/>
              <a:gd name="connsiteY535" fmla="*/ 1796925 h 6858000"/>
              <a:gd name="connsiteX536" fmla="*/ 2399523 w 7467600"/>
              <a:gd name="connsiteY536" fmla="*/ 1428234 h 6858000"/>
              <a:gd name="connsiteX537" fmla="*/ 2448558 w 7467600"/>
              <a:gd name="connsiteY537" fmla="*/ 1373435 h 6858000"/>
              <a:gd name="connsiteX538" fmla="*/ 2312521 w 7467600"/>
              <a:gd name="connsiteY538" fmla="*/ 1806140 h 6858000"/>
              <a:gd name="connsiteX539" fmla="*/ 2127533 w 7467600"/>
              <a:gd name="connsiteY539" fmla="*/ 2348380 h 6858000"/>
              <a:gd name="connsiteX540" fmla="*/ 2358080 w 7467600"/>
              <a:gd name="connsiteY540" fmla="*/ 1866134 h 6858000"/>
              <a:gd name="connsiteX541" fmla="*/ 2407436 w 7467600"/>
              <a:gd name="connsiteY541" fmla="*/ 1651070 h 6858000"/>
              <a:gd name="connsiteX542" fmla="*/ 2448558 w 7467600"/>
              <a:gd name="connsiteY542" fmla="*/ 1373435 h 6858000"/>
              <a:gd name="connsiteX543" fmla="*/ 278707 w 7467600"/>
              <a:gd name="connsiteY543" fmla="*/ 1352270 h 6858000"/>
              <a:gd name="connsiteX544" fmla="*/ 321570 w 7467600"/>
              <a:gd name="connsiteY544" fmla="*/ 1861610 h 6858000"/>
              <a:gd name="connsiteX545" fmla="*/ 294281 w 7467600"/>
              <a:gd name="connsiteY545" fmla="*/ 1440658 h 6858000"/>
              <a:gd name="connsiteX546" fmla="*/ 278707 w 7467600"/>
              <a:gd name="connsiteY546" fmla="*/ 1352270 h 6858000"/>
              <a:gd name="connsiteX547" fmla="*/ 1423821 w 7467600"/>
              <a:gd name="connsiteY547" fmla="*/ 1351958 h 6858000"/>
              <a:gd name="connsiteX548" fmla="*/ 1638521 w 7467600"/>
              <a:gd name="connsiteY548" fmla="*/ 1908470 h 6858000"/>
              <a:gd name="connsiteX549" fmla="*/ 1754199 w 7467600"/>
              <a:gd name="connsiteY549" fmla="*/ 2149284 h 6858000"/>
              <a:gd name="connsiteX550" fmla="*/ 1908359 w 7467600"/>
              <a:gd name="connsiteY550" fmla="*/ 2364988 h 6858000"/>
              <a:gd name="connsiteX551" fmla="*/ 1647661 w 7467600"/>
              <a:gd name="connsiteY551" fmla="*/ 1825945 h 6858000"/>
              <a:gd name="connsiteX552" fmla="*/ 1423821 w 7467600"/>
              <a:gd name="connsiteY552" fmla="*/ 1351958 h 6858000"/>
              <a:gd name="connsiteX553" fmla="*/ 1431890 w 7467600"/>
              <a:gd name="connsiteY553" fmla="*/ 1306475 h 6858000"/>
              <a:gd name="connsiteX554" fmla="*/ 1507597 w 7467600"/>
              <a:gd name="connsiteY554" fmla="*/ 1446132 h 6858000"/>
              <a:gd name="connsiteX555" fmla="*/ 1674586 w 7467600"/>
              <a:gd name="connsiteY555" fmla="*/ 1813832 h 6858000"/>
              <a:gd name="connsiteX556" fmla="*/ 1815950 w 7467600"/>
              <a:gd name="connsiteY556" fmla="*/ 2128564 h 6858000"/>
              <a:gd name="connsiteX557" fmla="*/ 1984242 w 7467600"/>
              <a:gd name="connsiteY557" fmla="*/ 2430829 h 6858000"/>
              <a:gd name="connsiteX558" fmla="*/ 2014023 w 7467600"/>
              <a:gd name="connsiteY558" fmla="*/ 2450995 h 6858000"/>
              <a:gd name="connsiteX559" fmla="*/ 1747337 w 7467600"/>
              <a:gd name="connsiteY559" fmla="*/ 1855264 h 6858000"/>
              <a:gd name="connsiteX560" fmla="*/ 1533749 w 7467600"/>
              <a:gd name="connsiteY560" fmla="*/ 1478656 h 6858000"/>
              <a:gd name="connsiteX561" fmla="*/ 1431890 w 7467600"/>
              <a:gd name="connsiteY561" fmla="*/ 1306475 h 6858000"/>
              <a:gd name="connsiteX562" fmla="*/ 5052692 w 7467600"/>
              <a:gd name="connsiteY562" fmla="*/ 1292994 h 6858000"/>
              <a:gd name="connsiteX563" fmla="*/ 5200661 w 7467600"/>
              <a:gd name="connsiteY563" fmla="*/ 1635186 h 6858000"/>
              <a:gd name="connsiteX564" fmla="*/ 5297138 w 7467600"/>
              <a:gd name="connsiteY564" fmla="*/ 1906351 h 6858000"/>
              <a:gd name="connsiteX565" fmla="*/ 5052692 w 7467600"/>
              <a:gd name="connsiteY565" fmla="*/ 1292994 h 6858000"/>
              <a:gd name="connsiteX566" fmla="*/ 5009948 w 7467600"/>
              <a:gd name="connsiteY566" fmla="*/ 1273619 h 6858000"/>
              <a:gd name="connsiteX567" fmla="*/ 5121777 w 7467600"/>
              <a:gd name="connsiteY567" fmla="*/ 1654213 h 6858000"/>
              <a:gd name="connsiteX568" fmla="*/ 5293545 w 7467600"/>
              <a:gd name="connsiteY568" fmla="*/ 2072247 h 6858000"/>
              <a:gd name="connsiteX569" fmla="*/ 5294042 w 7467600"/>
              <a:gd name="connsiteY569" fmla="*/ 2065019 h 6858000"/>
              <a:gd name="connsiteX570" fmla="*/ 5171936 w 7467600"/>
              <a:gd name="connsiteY570" fmla="*/ 1647613 h 6858000"/>
              <a:gd name="connsiteX571" fmla="*/ 5009948 w 7467600"/>
              <a:gd name="connsiteY571" fmla="*/ 1273619 h 6858000"/>
              <a:gd name="connsiteX572" fmla="*/ 655236 w 7467600"/>
              <a:gd name="connsiteY572" fmla="*/ 1268632 h 6858000"/>
              <a:gd name="connsiteX573" fmla="*/ 839521 w 7467600"/>
              <a:gd name="connsiteY573" fmla="*/ 1685315 h 6858000"/>
              <a:gd name="connsiteX574" fmla="*/ 1109416 w 7467600"/>
              <a:gd name="connsiteY574" fmla="*/ 2061663 h 6858000"/>
              <a:gd name="connsiteX575" fmla="*/ 1298300 w 7467600"/>
              <a:gd name="connsiteY575" fmla="*/ 2247742 h 6858000"/>
              <a:gd name="connsiteX576" fmla="*/ 1125871 w 7467600"/>
              <a:gd name="connsiteY576" fmla="*/ 1989513 h 6858000"/>
              <a:gd name="connsiteX577" fmla="*/ 981574 w 7467600"/>
              <a:gd name="connsiteY577" fmla="*/ 1783157 h 6858000"/>
              <a:gd name="connsiteX578" fmla="*/ 922198 w 7467600"/>
              <a:gd name="connsiteY578" fmla="*/ 1677437 h 6858000"/>
              <a:gd name="connsiteX579" fmla="*/ 869293 w 7467600"/>
              <a:gd name="connsiteY579" fmla="*/ 1583214 h 6858000"/>
              <a:gd name="connsiteX580" fmla="*/ 751431 w 7467600"/>
              <a:gd name="connsiteY580" fmla="*/ 1405731 h 6858000"/>
              <a:gd name="connsiteX581" fmla="*/ 655236 w 7467600"/>
              <a:gd name="connsiteY581" fmla="*/ 1268632 h 6858000"/>
              <a:gd name="connsiteX582" fmla="*/ 6516292 w 7467600"/>
              <a:gd name="connsiteY582" fmla="*/ 1263064 h 6858000"/>
              <a:gd name="connsiteX583" fmla="*/ 5736320 w 7467600"/>
              <a:gd name="connsiteY583" fmla="*/ 1501803 h 6858000"/>
              <a:gd name="connsiteX584" fmla="*/ 6516292 w 7467600"/>
              <a:gd name="connsiteY584" fmla="*/ 1263064 h 6858000"/>
              <a:gd name="connsiteX585" fmla="*/ 291466 w 7467600"/>
              <a:gd name="connsiteY585" fmla="*/ 1250369 h 6858000"/>
              <a:gd name="connsiteX586" fmla="*/ 323180 w 7467600"/>
              <a:gd name="connsiteY586" fmla="*/ 1435283 h 6858000"/>
              <a:gd name="connsiteX587" fmla="*/ 349381 w 7467600"/>
              <a:gd name="connsiteY587" fmla="*/ 1875041 h 6858000"/>
              <a:gd name="connsiteX588" fmla="*/ 374363 w 7467600"/>
              <a:gd name="connsiteY588" fmla="*/ 1506494 h 6858000"/>
              <a:gd name="connsiteX589" fmla="*/ 302168 w 7467600"/>
              <a:gd name="connsiteY589" fmla="*/ 1274495 h 6858000"/>
              <a:gd name="connsiteX590" fmla="*/ 291466 w 7467600"/>
              <a:gd name="connsiteY590" fmla="*/ 1250369 h 6858000"/>
              <a:gd name="connsiteX591" fmla="*/ 678222 w 7467600"/>
              <a:gd name="connsiteY591" fmla="*/ 1248670 h 6858000"/>
              <a:gd name="connsiteX592" fmla="*/ 775536 w 7467600"/>
              <a:gd name="connsiteY592" fmla="*/ 1388015 h 6858000"/>
              <a:gd name="connsiteX593" fmla="*/ 894529 w 7467600"/>
              <a:gd name="connsiteY593" fmla="*/ 1567739 h 6858000"/>
              <a:gd name="connsiteX594" fmla="*/ 948000 w 7467600"/>
              <a:gd name="connsiteY594" fmla="*/ 1663088 h 6858000"/>
              <a:gd name="connsiteX595" fmla="*/ 1006812 w 7467600"/>
              <a:gd name="connsiteY595" fmla="*/ 1767683 h 6858000"/>
              <a:gd name="connsiteX596" fmla="*/ 1149133 w 7467600"/>
              <a:gd name="connsiteY596" fmla="*/ 1971513 h 6858000"/>
              <a:gd name="connsiteX597" fmla="*/ 1333952 w 7467600"/>
              <a:gd name="connsiteY597" fmla="*/ 2251620 h 6858000"/>
              <a:gd name="connsiteX598" fmla="*/ 1337329 w 7467600"/>
              <a:gd name="connsiteY598" fmla="*/ 2258350 h 6858000"/>
              <a:gd name="connsiteX599" fmla="*/ 1014726 w 7467600"/>
              <a:gd name="connsiteY599" fmla="*/ 1615556 h 6858000"/>
              <a:gd name="connsiteX600" fmla="*/ 678222 w 7467600"/>
              <a:gd name="connsiteY600" fmla="*/ 1248670 h 6858000"/>
              <a:gd name="connsiteX601" fmla="*/ 6691602 w 7467600"/>
              <a:gd name="connsiteY601" fmla="*/ 1140573 h 6858000"/>
              <a:gd name="connsiteX602" fmla="*/ 6571100 w 7467600"/>
              <a:gd name="connsiteY602" fmla="*/ 1183662 h 6858000"/>
              <a:gd name="connsiteX603" fmla="*/ 6241687 w 7467600"/>
              <a:gd name="connsiteY603" fmla="*/ 1257600 h 6858000"/>
              <a:gd name="connsiteX604" fmla="*/ 5693009 w 7467600"/>
              <a:gd name="connsiteY604" fmla="*/ 1478256 h 6858000"/>
              <a:gd name="connsiteX605" fmla="*/ 6548420 w 7467600"/>
              <a:gd name="connsiteY605" fmla="*/ 1214599 h 6858000"/>
              <a:gd name="connsiteX606" fmla="*/ 6605473 w 7467600"/>
              <a:gd name="connsiteY606" fmla="*/ 1184686 h 6858000"/>
              <a:gd name="connsiteX607" fmla="*/ 6691602 w 7467600"/>
              <a:gd name="connsiteY607" fmla="*/ 1140573 h 6858000"/>
              <a:gd name="connsiteX608" fmla="*/ 4002475 w 7467600"/>
              <a:gd name="connsiteY608" fmla="*/ 1037802 h 6858000"/>
              <a:gd name="connsiteX609" fmla="*/ 4000324 w 7467600"/>
              <a:gd name="connsiteY609" fmla="*/ 1039362 h 6858000"/>
              <a:gd name="connsiteX610" fmla="*/ 4002862 w 7467600"/>
              <a:gd name="connsiteY610" fmla="*/ 1042866 h 6858000"/>
              <a:gd name="connsiteX611" fmla="*/ 4002475 w 7467600"/>
              <a:gd name="connsiteY611" fmla="*/ 1037802 h 6858000"/>
              <a:gd name="connsiteX612" fmla="*/ 506322 w 7467600"/>
              <a:gd name="connsiteY612" fmla="*/ 1020997 h 6858000"/>
              <a:gd name="connsiteX613" fmla="*/ 533068 w 7467600"/>
              <a:gd name="connsiteY613" fmla="*/ 1029409 h 6858000"/>
              <a:gd name="connsiteX614" fmla="*/ 1232525 w 7467600"/>
              <a:gd name="connsiteY614" fmla="*/ 1804675 h 6858000"/>
              <a:gd name="connsiteX615" fmla="*/ 1388858 w 7467600"/>
              <a:gd name="connsiteY615" fmla="*/ 2368011 h 6858000"/>
              <a:gd name="connsiteX616" fmla="*/ 1384098 w 7467600"/>
              <a:gd name="connsiteY616" fmla="*/ 2378125 h 6858000"/>
              <a:gd name="connsiteX617" fmla="*/ 1425393 w 7467600"/>
              <a:gd name="connsiteY617" fmla="*/ 2589124 h 6858000"/>
              <a:gd name="connsiteX618" fmla="*/ 1424001 w 7467600"/>
              <a:gd name="connsiteY618" fmla="*/ 2597541 h 6858000"/>
              <a:gd name="connsiteX619" fmla="*/ 2152729 w 7467600"/>
              <a:gd name="connsiteY619" fmla="*/ 2864487 h 6858000"/>
              <a:gd name="connsiteX620" fmla="*/ 2020609 w 7467600"/>
              <a:gd name="connsiteY620" fmla="*/ 2539671 h 6858000"/>
              <a:gd name="connsiteX621" fmla="*/ 2018920 w 7467600"/>
              <a:gd name="connsiteY621" fmla="*/ 2536309 h 6858000"/>
              <a:gd name="connsiteX622" fmla="*/ 1342441 w 7467600"/>
              <a:gd name="connsiteY622" fmla="*/ 1173017 h 6858000"/>
              <a:gd name="connsiteX623" fmla="*/ 1367925 w 7467600"/>
              <a:gd name="connsiteY623" fmla="*/ 1135648 h 6858000"/>
              <a:gd name="connsiteX624" fmla="*/ 1771401 w 7467600"/>
              <a:gd name="connsiteY624" fmla="*/ 1806673 h 6858000"/>
              <a:gd name="connsiteX625" fmla="*/ 1972385 w 7467600"/>
              <a:gd name="connsiteY625" fmla="*/ 2198735 h 6858000"/>
              <a:gd name="connsiteX626" fmla="*/ 2040892 w 7467600"/>
              <a:gd name="connsiteY626" fmla="*/ 2405205 h 6858000"/>
              <a:gd name="connsiteX627" fmla="*/ 2131689 w 7467600"/>
              <a:gd name="connsiteY627" fmla="*/ 1936926 h 6858000"/>
              <a:gd name="connsiteX628" fmla="*/ 2454820 w 7467600"/>
              <a:gd name="connsiteY628" fmla="*/ 1248808 h 6858000"/>
              <a:gd name="connsiteX629" fmla="*/ 2492512 w 7467600"/>
              <a:gd name="connsiteY629" fmla="*/ 1302920 h 6858000"/>
              <a:gd name="connsiteX630" fmla="*/ 2081216 w 7467600"/>
              <a:gd name="connsiteY630" fmla="*/ 2527513 h 6858000"/>
              <a:gd name="connsiteX631" fmla="*/ 2081211 w 7467600"/>
              <a:gd name="connsiteY631" fmla="*/ 2528916 h 6858000"/>
              <a:gd name="connsiteX632" fmla="*/ 2199067 w 7467600"/>
              <a:gd name="connsiteY632" fmla="*/ 2884061 h 6858000"/>
              <a:gd name="connsiteX633" fmla="*/ 3192586 w 7467600"/>
              <a:gd name="connsiteY633" fmla="*/ 3411496 h 6858000"/>
              <a:gd name="connsiteX634" fmla="*/ 3182620 w 7467600"/>
              <a:gd name="connsiteY634" fmla="*/ 3483279 h 6858000"/>
              <a:gd name="connsiteX635" fmla="*/ 2435119 w 7467600"/>
              <a:gd name="connsiteY635" fmla="*/ 3080173 h 6858000"/>
              <a:gd name="connsiteX636" fmla="*/ 2410152 w 7467600"/>
              <a:gd name="connsiteY636" fmla="*/ 3063751 h 6858000"/>
              <a:gd name="connsiteX637" fmla="*/ 2408099 w 7467600"/>
              <a:gd name="connsiteY637" fmla="*/ 3064403 h 6858000"/>
              <a:gd name="connsiteX638" fmla="*/ 2407218 w 7467600"/>
              <a:gd name="connsiteY638" fmla="*/ 3070324 h 6858000"/>
              <a:gd name="connsiteX639" fmla="*/ 2380138 w 7467600"/>
              <a:gd name="connsiteY639" fmla="*/ 3099341 h 6858000"/>
              <a:gd name="connsiteX640" fmla="*/ 1765923 w 7467600"/>
              <a:gd name="connsiteY640" fmla="*/ 3581043 h 6858000"/>
              <a:gd name="connsiteX641" fmla="*/ 1702258 w 7467600"/>
              <a:gd name="connsiteY641" fmla="*/ 3612286 h 6858000"/>
              <a:gd name="connsiteX642" fmla="*/ 1538370 w 7467600"/>
              <a:gd name="connsiteY642" fmla="*/ 3811804 h 6858000"/>
              <a:gd name="connsiteX643" fmla="*/ 542867 w 7467600"/>
              <a:gd name="connsiteY643" fmla="*/ 4944092 h 6858000"/>
              <a:gd name="connsiteX644" fmla="*/ 515800 w 7467600"/>
              <a:gd name="connsiteY644" fmla="*/ 4862180 h 6858000"/>
              <a:gd name="connsiteX645" fmla="*/ 909145 w 7467600"/>
              <a:gd name="connsiteY645" fmla="*/ 4199225 h 6858000"/>
              <a:gd name="connsiteX646" fmla="*/ 1214067 w 7467600"/>
              <a:gd name="connsiteY646" fmla="*/ 3908561 h 6858000"/>
              <a:gd name="connsiteX647" fmla="*/ 640967 w 7467600"/>
              <a:gd name="connsiteY647" fmla="*/ 4105601 h 6858000"/>
              <a:gd name="connsiteX648" fmla="*/ 112563 w 7467600"/>
              <a:gd name="connsiteY648" fmla="*/ 4396952 h 6858000"/>
              <a:gd name="connsiteX649" fmla="*/ 0 w 7467600"/>
              <a:gd name="connsiteY649" fmla="*/ 4466006 h 6858000"/>
              <a:gd name="connsiteX650" fmla="*/ 0 w 7467600"/>
              <a:gd name="connsiteY650" fmla="*/ 4233763 h 6858000"/>
              <a:gd name="connsiteX651" fmla="*/ 36881 w 7467600"/>
              <a:gd name="connsiteY651" fmla="*/ 4200118 h 6858000"/>
              <a:gd name="connsiteX652" fmla="*/ 910534 w 7467600"/>
              <a:gd name="connsiteY652" fmla="*/ 3629753 h 6858000"/>
              <a:gd name="connsiteX653" fmla="*/ 1578717 w 7467600"/>
              <a:gd name="connsiteY653" fmla="*/ 3575982 h 6858000"/>
              <a:gd name="connsiteX654" fmla="*/ 2338780 w 7467600"/>
              <a:gd name="connsiteY654" fmla="*/ 3033725 h 6858000"/>
              <a:gd name="connsiteX655" fmla="*/ 1807991 w 7467600"/>
              <a:gd name="connsiteY655" fmla="*/ 2807184 h 6858000"/>
              <a:gd name="connsiteX656" fmla="*/ 1416358 w 7467600"/>
              <a:gd name="connsiteY656" fmla="*/ 3112571 h 6858000"/>
              <a:gd name="connsiteX657" fmla="*/ 939066 w 7467600"/>
              <a:gd name="connsiteY657" fmla="*/ 3378798 h 6858000"/>
              <a:gd name="connsiteX658" fmla="*/ 115099 w 7467600"/>
              <a:gd name="connsiteY658" fmla="*/ 3607650 h 6858000"/>
              <a:gd name="connsiteX659" fmla="*/ 97284 w 7467600"/>
              <a:gd name="connsiteY659" fmla="*/ 3520393 h 6858000"/>
              <a:gd name="connsiteX660" fmla="*/ 922050 w 7467600"/>
              <a:gd name="connsiteY660" fmla="*/ 3074867 h 6858000"/>
              <a:gd name="connsiteX661" fmla="*/ 1405265 w 7467600"/>
              <a:gd name="connsiteY661" fmla="*/ 3016319 h 6858000"/>
              <a:gd name="connsiteX662" fmla="*/ 1407512 w 7467600"/>
              <a:gd name="connsiteY662" fmla="*/ 3018001 h 6858000"/>
              <a:gd name="connsiteX663" fmla="*/ 1726266 w 7467600"/>
              <a:gd name="connsiteY663" fmla="*/ 2777274 h 6858000"/>
              <a:gd name="connsiteX664" fmla="*/ 625390 w 7467600"/>
              <a:gd name="connsiteY664" fmla="*/ 2514541 h 6858000"/>
              <a:gd name="connsiteX665" fmla="*/ 619799 w 7467600"/>
              <a:gd name="connsiteY665" fmla="*/ 2527180 h 6858000"/>
              <a:gd name="connsiteX666" fmla="*/ 310030 w 7467600"/>
              <a:gd name="connsiteY666" fmla="*/ 2771818 h 6858000"/>
              <a:gd name="connsiteX667" fmla="*/ 173877 w 7467600"/>
              <a:gd name="connsiteY667" fmla="*/ 2937056 h 6858000"/>
              <a:gd name="connsiteX668" fmla="*/ 77889 w 7467600"/>
              <a:gd name="connsiteY668" fmla="*/ 3138440 h 6858000"/>
              <a:gd name="connsiteX669" fmla="*/ 0 w 7467600"/>
              <a:gd name="connsiteY669" fmla="*/ 3271395 h 6858000"/>
              <a:gd name="connsiteX670" fmla="*/ 0 w 7467600"/>
              <a:gd name="connsiteY670" fmla="*/ 3153002 h 6858000"/>
              <a:gd name="connsiteX671" fmla="*/ 2386 w 7467600"/>
              <a:gd name="connsiteY671" fmla="*/ 3149203 h 6858000"/>
              <a:gd name="connsiteX672" fmla="*/ 89753 w 7467600"/>
              <a:gd name="connsiteY672" fmla="*/ 2987702 h 6858000"/>
              <a:gd name="connsiteX673" fmla="*/ 76869 w 7467600"/>
              <a:gd name="connsiteY673" fmla="*/ 3005404 h 6858000"/>
              <a:gd name="connsiteX674" fmla="*/ 32049 w 7467600"/>
              <a:gd name="connsiteY674" fmla="*/ 3065814 h 6858000"/>
              <a:gd name="connsiteX675" fmla="*/ 0 w 7467600"/>
              <a:gd name="connsiteY675" fmla="*/ 3108744 h 6858000"/>
              <a:gd name="connsiteX676" fmla="*/ 0 w 7467600"/>
              <a:gd name="connsiteY676" fmla="*/ 3058059 h 6858000"/>
              <a:gd name="connsiteX677" fmla="*/ 7610 w 7467600"/>
              <a:gd name="connsiteY677" fmla="*/ 3047889 h 6858000"/>
              <a:gd name="connsiteX678" fmla="*/ 52419 w 7467600"/>
              <a:gd name="connsiteY678" fmla="*/ 2987479 h 6858000"/>
              <a:gd name="connsiteX679" fmla="*/ 59142 w 7467600"/>
              <a:gd name="connsiteY679" fmla="*/ 2978488 h 6858000"/>
              <a:gd name="connsiteX680" fmla="*/ 0 w 7467600"/>
              <a:gd name="connsiteY680" fmla="*/ 3015334 h 6858000"/>
              <a:gd name="connsiteX681" fmla="*/ 0 w 7467600"/>
              <a:gd name="connsiteY681" fmla="*/ 2914286 h 6858000"/>
              <a:gd name="connsiteX682" fmla="*/ 36383 w 7467600"/>
              <a:gd name="connsiteY682" fmla="*/ 2901128 h 6858000"/>
              <a:gd name="connsiteX683" fmla="*/ 156329 w 7467600"/>
              <a:gd name="connsiteY683" fmla="*/ 2840533 h 6858000"/>
              <a:gd name="connsiteX684" fmla="*/ 358355 w 7467600"/>
              <a:gd name="connsiteY684" fmla="*/ 2620471 h 6858000"/>
              <a:gd name="connsiteX685" fmla="*/ 510577 w 7467600"/>
              <a:gd name="connsiteY685" fmla="*/ 2501244 h 6858000"/>
              <a:gd name="connsiteX686" fmla="*/ 211967 w 7467600"/>
              <a:gd name="connsiteY686" fmla="*/ 2479171 h 6858000"/>
              <a:gd name="connsiteX687" fmla="*/ 0 w 7467600"/>
              <a:gd name="connsiteY687" fmla="*/ 2476398 h 6858000"/>
              <a:gd name="connsiteX688" fmla="*/ 0 w 7467600"/>
              <a:gd name="connsiteY688" fmla="*/ 2389189 h 6858000"/>
              <a:gd name="connsiteX689" fmla="*/ 103062 w 7467600"/>
              <a:gd name="connsiteY689" fmla="*/ 2389518 h 6858000"/>
              <a:gd name="connsiteX690" fmla="*/ 510734 w 7467600"/>
              <a:gd name="connsiteY690" fmla="*/ 2416201 h 6858000"/>
              <a:gd name="connsiteX691" fmla="*/ 279257 w 7467600"/>
              <a:gd name="connsiteY691" fmla="*/ 2092102 h 6858000"/>
              <a:gd name="connsiteX692" fmla="*/ 65265 w 7467600"/>
              <a:gd name="connsiteY692" fmla="*/ 2006049 h 6858000"/>
              <a:gd name="connsiteX693" fmla="*/ 0 w 7467600"/>
              <a:gd name="connsiteY693" fmla="*/ 1982532 h 6858000"/>
              <a:gd name="connsiteX694" fmla="*/ 0 w 7467600"/>
              <a:gd name="connsiteY694" fmla="*/ 1912789 h 6858000"/>
              <a:gd name="connsiteX695" fmla="*/ 97460 w 7467600"/>
              <a:gd name="connsiteY695" fmla="*/ 1953725 h 6858000"/>
              <a:gd name="connsiteX696" fmla="*/ 221272 w 7467600"/>
              <a:gd name="connsiteY696" fmla="*/ 1980766 h 6858000"/>
              <a:gd name="connsiteX697" fmla="*/ 116765 w 7467600"/>
              <a:gd name="connsiteY697" fmla="*/ 1911033 h 6858000"/>
              <a:gd name="connsiteX698" fmla="*/ 16405 w 7467600"/>
              <a:gd name="connsiteY698" fmla="*/ 1803412 h 6858000"/>
              <a:gd name="connsiteX699" fmla="*/ 0 w 7467600"/>
              <a:gd name="connsiteY699" fmla="*/ 1784777 h 6858000"/>
              <a:gd name="connsiteX700" fmla="*/ 0 w 7467600"/>
              <a:gd name="connsiteY700" fmla="*/ 1740082 h 6858000"/>
              <a:gd name="connsiteX701" fmla="*/ 39394 w 7467600"/>
              <a:gd name="connsiteY701" fmla="*/ 1784856 h 6858000"/>
              <a:gd name="connsiteX702" fmla="*/ 135813 w 7467600"/>
              <a:gd name="connsiteY702" fmla="*/ 1888838 h 6858000"/>
              <a:gd name="connsiteX703" fmla="*/ 242575 w 7467600"/>
              <a:gd name="connsiteY703" fmla="*/ 1958841 h 6858000"/>
              <a:gd name="connsiteX704" fmla="*/ 82197 w 7467600"/>
              <a:gd name="connsiteY704" fmla="*/ 1754826 h 6858000"/>
              <a:gd name="connsiteX705" fmla="*/ 0 w 7467600"/>
              <a:gd name="connsiteY705" fmla="*/ 1679650 h 6858000"/>
              <a:gd name="connsiteX706" fmla="*/ 0 w 7467600"/>
              <a:gd name="connsiteY706" fmla="*/ 1602463 h 6858000"/>
              <a:gd name="connsiteX707" fmla="*/ 84689 w 7467600"/>
              <a:gd name="connsiteY707" fmla="*/ 1677442 h 6858000"/>
              <a:gd name="connsiteX708" fmla="*/ 298437 w 7467600"/>
              <a:gd name="connsiteY708" fmla="*/ 1968019 h 6858000"/>
              <a:gd name="connsiteX709" fmla="*/ 227269 w 7467600"/>
              <a:gd name="connsiteY709" fmla="*/ 1114064 h 6858000"/>
              <a:gd name="connsiteX710" fmla="*/ 248003 w 7467600"/>
              <a:gd name="connsiteY710" fmla="*/ 1089613 h 6858000"/>
              <a:gd name="connsiteX711" fmla="*/ 427020 w 7467600"/>
              <a:gd name="connsiteY711" fmla="*/ 1619803 h 6858000"/>
              <a:gd name="connsiteX712" fmla="*/ 340345 w 7467600"/>
              <a:gd name="connsiteY712" fmla="*/ 2027739 h 6858000"/>
              <a:gd name="connsiteX713" fmla="*/ 360865 w 7467600"/>
              <a:gd name="connsiteY713" fmla="*/ 2044827 h 6858000"/>
              <a:gd name="connsiteX714" fmla="*/ 560414 w 7467600"/>
              <a:gd name="connsiteY714" fmla="*/ 2421457 h 6858000"/>
              <a:gd name="connsiteX715" fmla="*/ 1359703 w 7467600"/>
              <a:gd name="connsiteY715" fmla="*/ 2578554 h 6858000"/>
              <a:gd name="connsiteX716" fmla="*/ 1359422 w 7467600"/>
              <a:gd name="connsiteY716" fmla="*/ 2577994 h 6858000"/>
              <a:gd name="connsiteX717" fmla="*/ 828701 w 7467600"/>
              <a:gd name="connsiteY717" fmla="*/ 1839520 h 6858000"/>
              <a:gd name="connsiteX718" fmla="*/ 494427 w 7467600"/>
              <a:gd name="connsiteY718" fmla="*/ 1092333 h 6858000"/>
              <a:gd name="connsiteX719" fmla="*/ 506322 w 7467600"/>
              <a:gd name="connsiteY719" fmla="*/ 1020997 h 6858000"/>
              <a:gd name="connsiteX720" fmla="*/ 4570198 w 7467600"/>
              <a:gd name="connsiteY720" fmla="*/ 978081 h 6858000"/>
              <a:gd name="connsiteX721" fmla="*/ 4523691 w 7467600"/>
              <a:gd name="connsiteY721" fmla="*/ 1127776 h 6858000"/>
              <a:gd name="connsiteX722" fmla="*/ 4509875 w 7467600"/>
              <a:gd name="connsiteY722" fmla="*/ 1167552 h 6858000"/>
              <a:gd name="connsiteX723" fmla="*/ 4478168 w 7467600"/>
              <a:gd name="connsiteY723" fmla="*/ 1260735 h 6858000"/>
              <a:gd name="connsiteX724" fmla="*/ 4409309 w 7467600"/>
              <a:gd name="connsiteY724" fmla="*/ 1666996 h 6858000"/>
              <a:gd name="connsiteX725" fmla="*/ 4370031 w 7467600"/>
              <a:gd name="connsiteY725" fmla="*/ 1955666 h 6858000"/>
              <a:gd name="connsiteX726" fmla="*/ 4570198 w 7467600"/>
              <a:gd name="connsiteY726" fmla="*/ 978081 h 6858000"/>
              <a:gd name="connsiteX727" fmla="*/ 4557898 w 7467600"/>
              <a:gd name="connsiteY727" fmla="*/ 900011 h 6858000"/>
              <a:gd name="connsiteX728" fmla="*/ 4344840 w 7467600"/>
              <a:gd name="connsiteY728" fmla="*/ 1922038 h 6858000"/>
              <a:gd name="connsiteX729" fmla="*/ 4378710 w 7467600"/>
              <a:gd name="connsiteY729" fmla="*/ 1665516 h 6858000"/>
              <a:gd name="connsiteX730" fmla="*/ 4448798 w 7467600"/>
              <a:gd name="connsiteY730" fmla="*/ 1253024 h 6858000"/>
              <a:gd name="connsiteX731" fmla="*/ 4480315 w 7467600"/>
              <a:gd name="connsiteY731" fmla="*/ 1158454 h 6858000"/>
              <a:gd name="connsiteX732" fmla="*/ 4494133 w 7467600"/>
              <a:gd name="connsiteY732" fmla="*/ 1118676 h 6858000"/>
              <a:gd name="connsiteX733" fmla="*/ 4557898 w 7467600"/>
              <a:gd name="connsiteY733" fmla="*/ 900011 h 6858000"/>
              <a:gd name="connsiteX734" fmla="*/ 5870151 w 7467600"/>
              <a:gd name="connsiteY734" fmla="*/ 898890 h 6858000"/>
              <a:gd name="connsiteX735" fmla="*/ 5861335 w 7467600"/>
              <a:gd name="connsiteY735" fmla="*/ 899177 h 6858000"/>
              <a:gd name="connsiteX736" fmla="*/ 5843702 w 7467600"/>
              <a:gd name="connsiteY736" fmla="*/ 899748 h 6858000"/>
              <a:gd name="connsiteX737" fmla="*/ 5651107 w 7467600"/>
              <a:gd name="connsiteY737" fmla="*/ 920306 h 6858000"/>
              <a:gd name="connsiteX738" fmla="*/ 5459407 w 7467600"/>
              <a:gd name="connsiteY738" fmla="*/ 940975 h 6858000"/>
              <a:gd name="connsiteX739" fmla="*/ 5374846 w 7467600"/>
              <a:gd name="connsiteY739" fmla="*/ 941988 h 6858000"/>
              <a:gd name="connsiteX740" fmla="*/ 5256105 w 7467600"/>
              <a:gd name="connsiteY740" fmla="*/ 945632 h 6858000"/>
              <a:gd name="connsiteX741" fmla="*/ 5107071 w 7467600"/>
              <a:gd name="connsiteY741" fmla="*/ 969720 h 6858000"/>
              <a:gd name="connsiteX742" fmla="*/ 4998681 w 7467600"/>
              <a:gd name="connsiteY742" fmla="*/ 988771 h 6858000"/>
              <a:gd name="connsiteX743" fmla="*/ 5870151 w 7467600"/>
              <a:gd name="connsiteY743" fmla="*/ 898890 h 6858000"/>
              <a:gd name="connsiteX744" fmla="*/ 5504425 w 7467600"/>
              <a:gd name="connsiteY744" fmla="*/ 848067 h 6858000"/>
              <a:gd name="connsiteX745" fmla="*/ 4968849 w 7467600"/>
              <a:gd name="connsiteY745" fmla="*/ 962318 h 6858000"/>
              <a:gd name="connsiteX746" fmla="*/ 5104039 w 7467600"/>
              <a:gd name="connsiteY746" fmla="*/ 940634 h 6858000"/>
              <a:gd name="connsiteX747" fmla="*/ 5256311 w 7467600"/>
              <a:gd name="connsiteY747" fmla="*/ 916490 h 6858000"/>
              <a:gd name="connsiteX748" fmla="*/ 5377381 w 7467600"/>
              <a:gd name="connsiteY748" fmla="*/ 912671 h 6858000"/>
              <a:gd name="connsiteX749" fmla="*/ 5460148 w 7467600"/>
              <a:gd name="connsiteY749" fmla="*/ 911442 h 6858000"/>
              <a:gd name="connsiteX750" fmla="*/ 5648971 w 7467600"/>
              <a:gd name="connsiteY750" fmla="*/ 891331 h 6858000"/>
              <a:gd name="connsiteX751" fmla="*/ 5844807 w 7467600"/>
              <a:gd name="connsiteY751" fmla="*/ 870718 h 6858000"/>
              <a:gd name="connsiteX752" fmla="*/ 5862975 w 7467600"/>
              <a:gd name="connsiteY752" fmla="*/ 869756 h 6858000"/>
              <a:gd name="connsiteX753" fmla="*/ 5920887 w 7467600"/>
              <a:gd name="connsiteY753" fmla="*/ 865929 h 6858000"/>
              <a:gd name="connsiteX754" fmla="*/ 5504425 w 7467600"/>
              <a:gd name="connsiteY754" fmla="*/ 848067 h 6858000"/>
              <a:gd name="connsiteX755" fmla="*/ 3607114 w 7467600"/>
              <a:gd name="connsiteY755" fmla="*/ 467441 h 6858000"/>
              <a:gd name="connsiteX756" fmla="*/ 3296242 w 7467600"/>
              <a:gd name="connsiteY756" fmla="*/ 807991 h 6858000"/>
              <a:gd name="connsiteX757" fmla="*/ 3174674 w 7467600"/>
              <a:gd name="connsiteY757" fmla="*/ 919759 h 6858000"/>
              <a:gd name="connsiteX758" fmla="*/ 3042978 w 7467600"/>
              <a:gd name="connsiteY758" fmla="*/ 1054894 h 6858000"/>
              <a:gd name="connsiteX759" fmla="*/ 2968914 w 7467600"/>
              <a:gd name="connsiteY759" fmla="*/ 1133756 h 6858000"/>
              <a:gd name="connsiteX760" fmla="*/ 3103823 w 7467600"/>
              <a:gd name="connsiteY760" fmla="*/ 1026814 h 6858000"/>
              <a:gd name="connsiteX761" fmla="*/ 3607114 w 7467600"/>
              <a:gd name="connsiteY761" fmla="*/ 467441 h 6858000"/>
              <a:gd name="connsiteX762" fmla="*/ 3744487 w 7467600"/>
              <a:gd name="connsiteY762" fmla="*/ 383136 h 6858000"/>
              <a:gd name="connsiteX763" fmla="*/ 3970213 w 7467600"/>
              <a:gd name="connsiteY763" fmla="*/ 995559 h 6858000"/>
              <a:gd name="connsiteX764" fmla="*/ 3744487 w 7467600"/>
              <a:gd name="connsiteY764" fmla="*/ 383136 h 6858000"/>
              <a:gd name="connsiteX765" fmla="*/ 3624562 w 7467600"/>
              <a:gd name="connsiteY765" fmla="*/ 367041 h 6858000"/>
              <a:gd name="connsiteX766" fmla="*/ 3489712 w 7467600"/>
              <a:gd name="connsiteY766" fmla="*/ 485386 h 6858000"/>
              <a:gd name="connsiteX767" fmla="*/ 3182994 w 7467600"/>
              <a:gd name="connsiteY767" fmla="*/ 828265 h 6858000"/>
              <a:gd name="connsiteX768" fmla="*/ 2892114 w 7467600"/>
              <a:gd name="connsiteY768" fmla="*/ 1172635 h 6858000"/>
              <a:gd name="connsiteX769" fmla="*/ 3021459 w 7467600"/>
              <a:gd name="connsiteY769" fmla="*/ 1035385 h 6858000"/>
              <a:gd name="connsiteX770" fmla="*/ 3153873 w 7467600"/>
              <a:gd name="connsiteY770" fmla="*/ 898971 h 6858000"/>
              <a:gd name="connsiteX771" fmla="*/ 3276511 w 7467600"/>
              <a:gd name="connsiteY771" fmla="*/ 786423 h 6858000"/>
              <a:gd name="connsiteX772" fmla="*/ 3584154 w 7467600"/>
              <a:gd name="connsiteY772" fmla="*/ 448218 h 6858000"/>
              <a:gd name="connsiteX773" fmla="*/ 3624562 w 7467600"/>
              <a:gd name="connsiteY773" fmla="*/ 367041 h 6858000"/>
              <a:gd name="connsiteX774" fmla="*/ 3766672 w 7467600"/>
              <a:gd name="connsiteY774" fmla="*/ 359429 h 6858000"/>
              <a:gd name="connsiteX775" fmla="*/ 3996338 w 7467600"/>
              <a:gd name="connsiteY775" fmla="*/ 968237 h 6858000"/>
              <a:gd name="connsiteX776" fmla="*/ 3766672 w 7467600"/>
              <a:gd name="connsiteY776" fmla="*/ 359429 h 6858000"/>
              <a:gd name="connsiteX777" fmla="*/ 5805386 w 7467600"/>
              <a:gd name="connsiteY777" fmla="*/ 239240 h 6858000"/>
              <a:gd name="connsiteX778" fmla="*/ 5736947 w 7467600"/>
              <a:gd name="connsiteY778" fmla="*/ 261367 h 6858000"/>
              <a:gd name="connsiteX779" fmla="*/ 5427012 w 7467600"/>
              <a:gd name="connsiteY779" fmla="*/ 311272 h 6858000"/>
              <a:gd name="connsiteX780" fmla="*/ 5147818 w 7467600"/>
              <a:gd name="connsiteY780" fmla="*/ 322112 h 6858000"/>
              <a:gd name="connsiteX781" fmla="*/ 5060854 w 7467600"/>
              <a:gd name="connsiteY781" fmla="*/ 311882 h 6858000"/>
              <a:gd name="connsiteX782" fmla="*/ 4945989 w 7467600"/>
              <a:gd name="connsiteY782" fmla="*/ 300516 h 6858000"/>
              <a:gd name="connsiteX783" fmla="*/ 5410479 w 7467600"/>
              <a:gd name="connsiteY783" fmla="*/ 348434 h 6858000"/>
              <a:gd name="connsiteX784" fmla="*/ 5805386 w 7467600"/>
              <a:gd name="connsiteY784" fmla="*/ 239240 h 6858000"/>
              <a:gd name="connsiteX785" fmla="*/ 5905192 w 7467600"/>
              <a:gd name="connsiteY785" fmla="*/ 163079 h 6858000"/>
              <a:gd name="connsiteX786" fmla="*/ 5865655 w 7467600"/>
              <a:gd name="connsiteY786" fmla="*/ 171901 h 6858000"/>
              <a:gd name="connsiteX787" fmla="*/ 5259740 w 7467600"/>
              <a:gd name="connsiteY787" fmla="*/ 257013 h 6858000"/>
              <a:gd name="connsiteX788" fmla="*/ 5208466 w 7467600"/>
              <a:gd name="connsiteY788" fmla="*/ 257550 h 6858000"/>
              <a:gd name="connsiteX789" fmla="*/ 4980204 w 7467600"/>
              <a:gd name="connsiteY789" fmla="*/ 271903 h 6858000"/>
              <a:gd name="connsiteX790" fmla="*/ 5068068 w 7467600"/>
              <a:gd name="connsiteY790" fmla="*/ 282244 h 6858000"/>
              <a:gd name="connsiteX791" fmla="*/ 5153231 w 7467600"/>
              <a:gd name="connsiteY791" fmla="*/ 292240 h 6858000"/>
              <a:gd name="connsiteX792" fmla="*/ 5426491 w 7467600"/>
              <a:gd name="connsiteY792" fmla="*/ 281128 h 6858000"/>
              <a:gd name="connsiteX793" fmla="*/ 5731212 w 7467600"/>
              <a:gd name="connsiteY793" fmla="*/ 231951 h 6858000"/>
              <a:gd name="connsiteX794" fmla="*/ 5905192 w 7467600"/>
              <a:gd name="connsiteY794" fmla="*/ 163079 h 6858000"/>
              <a:gd name="connsiteX795" fmla="*/ 5944437 w 7467600"/>
              <a:gd name="connsiteY795" fmla="*/ 113829 h 6858000"/>
              <a:gd name="connsiteX796" fmla="*/ 5825032 w 7467600"/>
              <a:gd name="connsiteY796" fmla="*/ 146405 h 6858000"/>
              <a:gd name="connsiteX797" fmla="*/ 4955599 w 7467600"/>
              <a:gd name="connsiteY797" fmla="*/ 247008 h 6858000"/>
              <a:gd name="connsiteX798" fmla="*/ 5210104 w 7467600"/>
              <a:gd name="connsiteY798" fmla="*/ 228123 h 6858000"/>
              <a:gd name="connsiteX799" fmla="*/ 5261015 w 7467600"/>
              <a:gd name="connsiteY799" fmla="*/ 227087 h 6858000"/>
              <a:gd name="connsiteX800" fmla="*/ 5861181 w 7467600"/>
              <a:gd name="connsiteY800" fmla="*/ 143093 h 6858000"/>
              <a:gd name="connsiteX801" fmla="*/ 5961252 w 7467600"/>
              <a:gd name="connsiteY801" fmla="*/ 114820 h 6858000"/>
              <a:gd name="connsiteX802" fmla="*/ 5944437 w 7467600"/>
              <a:gd name="connsiteY802" fmla="*/ 113829 h 6858000"/>
              <a:gd name="connsiteX803" fmla="*/ 3882765 w 7467600"/>
              <a:gd name="connsiteY803" fmla="*/ 0 h 6858000"/>
              <a:gd name="connsiteX804" fmla="*/ 3995099 w 7467600"/>
              <a:gd name="connsiteY804" fmla="*/ 0 h 6858000"/>
              <a:gd name="connsiteX805" fmla="*/ 4163818 w 7467600"/>
              <a:gd name="connsiteY805" fmla="*/ 234104 h 6858000"/>
              <a:gd name="connsiteX806" fmla="*/ 4172099 w 7467600"/>
              <a:gd name="connsiteY806" fmla="*/ 234207 h 6858000"/>
              <a:gd name="connsiteX807" fmla="*/ 4784282 w 7467600"/>
              <a:gd name="connsiteY807" fmla="*/ 276561 h 6858000"/>
              <a:gd name="connsiteX808" fmla="*/ 4801687 w 7467600"/>
              <a:gd name="connsiteY808" fmla="*/ 267764 h 6858000"/>
              <a:gd name="connsiteX809" fmla="*/ 6082788 w 7467600"/>
              <a:gd name="connsiteY809" fmla="*/ 64119 h 6858000"/>
              <a:gd name="connsiteX810" fmla="*/ 6099442 w 7467600"/>
              <a:gd name="connsiteY810" fmla="*/ 82568 h 6858000"/>
              <a:gd name="connsiteX811" fmla="*/ 4804137 w 7467600"/>
              <a:gd name="connsiteY811" fmla="*/ 320931 h 6858000"/>
              <a:gd name="connsiteX812" fmla="*/ 4227047 w 7467600"/>
              <a:gd name="connsiteY812" fmla="*/ 313415 h 6858000"/>
              <a:gd name="connsiteX813" fmla="*/ 4346041 w 7467600"/>
              <a:gd name="connsiteY813" fmla="*/ 456086 h 6858000"/>
              <a:gd name="connsiteX814" fmla="*/ 4870967 w 7467600"/>
              <a:gd name="connsiteY814" fmla="*/ 963061 h 6858000"/>
              <a:gd name="connsiteX815" fmla="*/ 4889647 w 7467600"/>
              <a:gd name="connsiteY815" fmla="*/ 957147 h 6858000"/>
              <a:gd name="connsiteX816" fmla="*/ 5422504 w 7467600"/>
              <a:gd name="connsiteY816" fmla="*/ 805191 h 6858000"/>
              <a:gd name="connsiteX817" fmla="*/ 6087656 w 7467600"/>
              <a:gd name="connsiteY817" fmla="*/ 826703 h 6858000"/>
              <a:gd name="connsiteX818" fmla="*/ 6058717 w 7467600"/>
              <a:gd name="connsiteY818" fmla="*/ 865992 h 6858000"/>
              <a:gd name="connsiteX819" fmla="*/ 4974153 w 7467600"/>
              <a:gd name="connsiteY819" fmla="*/ 1045456 h 6858000"/>
              <a:gd name="connsiteX820" fmla="*/ 5627835 w 7467600"/>
              <a:gd name="connsiteY820" fmla="*/ 1472077 h 6858000"/>
              <a:gd name="connsiteX821" fmla="*/ 5629817 w 7467600"/>
              <a:gd name="connsiteY821" fmla="*/ 1471412 h 6858000"/>
              <a:gd name="connsiteX822" fmla="*/ 5634124 w 7467600"/>
              <a:gd name="connsiteY822" fmla="*/ 1470572 h 6858000"/>
              <a:gd name="connsiteX823" fmla="*/ 5755832 w 7467600"/>
              <a:gd name="connsiteY823" fmla="*/ 1383886 h 6858000"/>
              <a:gd name="connsiteX824" fmla="*/ 6014186 w 7467600"/>
              <a:gd name="connsiteY824" fmla="*/ 1279799 h 6858000"/>
              <a:gd name="connsiteX825" fmla="*/ 6901619 w 7467600"/>
              <a:gd name="connsiteY825" fmla="*/ 1047874 h 6858000"/>
              <a:gd name="connsiteX826" fmla="*/ 6931566 w 7467600"/>
              <a:gd name="connsiteY826" fmla="*/ 1062034 h 6858000"/>
              <a:gd name="connsiteX827" fmla="*/ 5790982 w 7467600"/>
              <a:gd name="connsiteY827" fmla="*/ 1561380 h 6858000"/>
              <a:gd name="connsiteX828" fmla="*/ 6188971 w 7467600"/>
              <a:gd name="connsiteY828" fmla="*/ 1755168 h 6858000"/>
              <a:gd name="connsiteX829" fmla="*/ 6202446 w 7467600"/>
              <a:gd name="connsiteY829" fmla="*/ 1752268 h 6858000"/>
              <a:gd name="connsiteX830" fmla="*/ 7179560 w 7467600"/>
              <a:gd name="connsiteY830" fmla="*/ 1467551 h 6858000"/>
              <a:gd name="connsiteX831" fmla="*/ 7158730 w 7467600"/>
              <a:gd name="connsiteY831" fmla="*/ 1507835 h 6858000"/>
              <a:gd name="connsiteX832" fmla="*/ 6326959 w 7467600"/>
              <a:gd name="connsiteY832" fmla="*/ 1817686 h 6858000"/>
              <a:gd name="connsiteX833" fmla="*/ 6537433 w 7467600"/>
              <a:gd name="connsiteY833" fmla="*/ 1907790 h 6858000"/>
              <a:gd name="connsiteX834" fmla="*/ 6550221 w 7467600"/>
              <a:gd name="connsiteY834" fmla="*/ 1910729 h 6858000"/>
              <a:gd name="connsiteX835" fmla="*/ 6964438 w 7467600"/>
              <a:gd name="connsiteY835" fmla="*/ 2209505 h 6858000"/>
              <a:gd name="connsiteX836" fmla="*/ 7367862 w 7467600"/>
              <a:gd name="connsiteY836" fmla="*/ 2806833 h 6858000"/>
              <a:gd name="connsiteX837" fmla="*/ 7364329 w 7467600"/>
              <a:gd name="connsiteY837" fmla="*/ 2826907 h 6858000"/>
              <a:gd name="connsiteX838" fmla="*/ 7290545 w 7467600"/>
              <a:gd name="connsiteY838" fmla="*/ 2850663 h 6858000"/>
              <a:gd name="connsiteX839" fmla="*/ 6472036 w 7467600"/>
              <a:gd name="connsiteY839" fmla="*/ 1959003 h 6858000"/>
              <a:gd name="connsiteX840" fmla="*/ 5792897 w 7467600"/>
              <a:gd name="connsiteY840" fmla="*/ 1647747 h 6858000"/>
              <a:gd name="connsiteX841" fmla="*/ 5842751 w 7467600"/>
              <a:gd name="connsiteY841" fmla="*/ 1816112 h 6858000"/>
              <a:gd name="connsiteX842" fmla="*/ 5847424 w 7467600"/>
              <a:gd name="connsiteY842" fmla="*/ 1815776 h 6858000"/>
              <a:gd name="connsiteX843" fmla="*/ 6399821 w 7467600"/>
              <a:gd name="connsiteY843" fmla="*/ 2344799 h 6858000"/>
              <a:gd name="connsiteX844" fmla="*/ 6323232 w 7467600"/>
              <a:gd name="connsiteY844" fmla="*/ 2389634 h 6858000"/>
              <a:gd name="connsiteX845" fmla="*/ 5942958 w 7467600"/>
              <a:gd name="connsiteY845" fmla="*/ 2077708 h 6858000"/>
              <a:gd name="connsiteX846" fmla="*/ 5921559 w 7467600"/>
              <a:gd name="connsiteY846" fmla="*/ 2378596 h 6858000"/>
              <a:gd name="connsiteX847" fmla="*/ 5817651 w 7467600"/>
              <a:gd name="connsiteY847" fmla="*/ 3023919 h 6858000"/>
              <a:gd name="connsiteX848" fmla="*/ 5729634 w 7467600"/>
              <a:gd name="connsiteY848" fmla="*/ 3051849 h 6858000"/>
              <a:gd name="connsiteX849" fmla="*/ 5611018 w 7467600"/>
              <a:gd name="connsiteY849" fmla="*/ 2316769 h 6858000"/>
              <a:gd name="connsiteX850" fmla="*/ 5687608 w 7467600"/>
              <a:gd name="connsiteY850" fmla="*/ 2039972 h 6858000"/>
              <a:gd name="connsiteX851" fmla="*/ 5657554 w 7467600"/>
              <a:gd name="connsiteY851" fmla="*/ 1576445 h 6858000"/>
              <a:gd name="connsiteX852" fmla="*/ 5150475 w 7467600"/>
              <a:gd name="connsiteY852" fmla="*/ 1274012 h 6858000"/>
              <a:gd name="connsiteX853" fmla="*/ 5349142 w 7467600"/>
              <a:gd name="connsiteY853" fmla="*/ 2204405 h 6858000"/>
              <a:gd name="connsiteX854" fmla="*/ 5262214 w 7467600"/>
              <a:gd name="connsiteY854" fmla="*/ 2233836 h 6858000"/>
              <a:gd name="connsiteX855" fmla="*/ 4981539 w 7467600"/>
              <a:gd name="connsiteY855" fmla="*/ 1542201 h 6858000"/>
              <a:gd name="connsiteX856" fmla="*/ 4958461 w 7467600"/>
              <a:gd name="connsiteY856" fmla="*/ 1136957 h 6858000"/>
              <a:gd name="connsiteX857" fmla="*/ 4655015 w 7467600"/>
              <a:gd name="connsiteY857" fmla="*/ 891426 h 6858000"/>
              <a:gd name="connsiteX858" fmla="*/ 4348002 w 7467600"/>
              <a:gd name="connsiteY858" fmla="*/ 2205895 h 6858000"/>
              <a:gd name="connsiteX859" fmla="*/ 4262250 w 7467600"/>
              <a:gd name="connsiteY859" fmla="*/ 2219972 h 6858000"/>
              <a:gd name="connsiteX860" fmla="*/ 4550611 w 7467600"/>
              <a:gd name="connsiteY860" fmla="*/ 817540 h 6858000"/>
              <a:gd name="connsiteX861" fmla="*/ 4564418 w 7467600"/>
              <a:gd name="connsiteY861" fmla="*/ 808293 h 6858000"/>
              <a:gd name="connsiteX862" fmla="*/ 4266388 w 7467600"/>
              <a:gd name="connsiteY862" fmla="*/ 500083 h 6858000"/>
              <a:gd name="connsiteX863" fmla="*/ 4032842 w 7467600"/>
              <a:gd name="connsiteY863" fmla="*/ 211809 h 6858000"/>
              <a:gd name="connsiteX864" fmla="*/ 3882765 w 7467600"/>
              <a:gd name="connsiteY864" fmla="*/ 0 h 6858000"/>
              <a:gd name="connsiteX865" fmla="*/ 3721337 w 7467600"/>
              <a:gd name="connsiteY865" fmla="*/ 0 h 6858000"/>
              <a:gd name="connsiteX866" fmla="*/ 3797544 w 7467600"/>
              <a:gd name="connsiteY866" fmla="*/ 0 h 6858000"/>
              <a:gd name="connsiteX867" fmla="*/ 3775734 w 7467600"/>
              <a:gd name="connsiteY867" fmla="*/ 95131 h 6858000"/>
              <a:gd name="connsiteX868" fmla="*/ 3724807 w 7467600"/>
              <a:gd name="connsiteY868" fmla="*/ 272257 h 6858000"/>
              <a:gd name="connsiteX869" fmla="*/ 3726844 w 7467600"/>
              <a:gd name="connsiteY869" fmla="*/ 282988 h 6858000"/>
              <a:gd name="connsiteX870" fmla="*/ 3742664 w 7467600"/>
              <a:gd name="connsiteY870" fmla="*/ 279918 h 6858000"/>
              <a:gd name="connsiteX871" fmla="*/ 4103910 w 7467600"/>
              <a:gd name="connsiteY871" fmla="*/ 1161917 h 6858000"/>
              <a:gd name="connsiteX872" fmla="*/ 4020269 w 7467600"/>
              <a:gd name="connsiteY872" fmla="*/ 1200406 h 6858000"/>
              <a:gd name="connsiteX873" fmla="*/ 3674882 w 7467600"/>
              <a:gd name="connsiteY873" fmla="*/ 488524 h 6858000"/>
              <a:gd name="connsiteX874" fmla="*/ 3132682 w 7467600"/>
              <a:gd name="connsiteY874" fmla="*/ 1072284 h 6858000"/>
              <a:gd name="connsiteX875" fmla="*/ 2716346 w 7467600"/>
              <a:gd name="connsiteY875" fmla="*/ 1276376 h 6858000"/>
              <a:gd name="connsiteX876" fmla="*/ 2716772 w 7467600"/>
              <a:gd name="connsiteY876" fmla="*/ 1255462 h 6858000"/>
              <a:gd name="connsiteX877" fmla="*/ 3471096 w 7467600"/>
              <a:gd name="connsiteY877" fmla="*/ 437072 h 6858000"/>
              <a:gd name="connsiteX878" fmla="*/ 3639057 w 7467600"/>
              <a:gd name="connsiteY878" fmla="*/ 286334 h 6858000"/>
              <a:gd name="connsiteX879" fmla="*/ 3640309 w 7467600"/>
              <a:gd name="connsiteY879" fmla="*/ 284664 h 6858000"/>
              <a:gd name="connsiteX880" fmla="*/ 3646022 w 7467600"/>
              <a:gd name="connsiteY880" fmla="*/ 276711 h 6858000"/>
              <a:gd name="connsiteX881" fmla="*/ 3707943 w 7467600"/>
              <a:gd name="connsiteY881" fmla="*/ 65958 h 6858000"/>
              <a:gd name="connsiteX882" fmla="*/ 3721337 w 7467600"/>
              <a:gd name="connsiteY882" fmla="*/ 0 h 6858000"/>
              <a:gd name="connsiteX883" fmla="*/ 2867960 w 7467600"/>
              <a:gd name="connsiteY883" fmla="*/ 0 h 6858000"/>
              <a:gd name="connsiteX884" fmla="*/ 2926351 w 7467600"/>
              <a:gd name="connsiteY884" fmla="*/ 0 h 6858000"/>
              <a:gd name="connsiteX885" fmla="*/ 2902823 w 7467600"/>
              <a:gd name="connsiteY885" fmla="*/ 262929 h 6858000"/>
              <a:gd name="connsiteX886" fmla="*/ 2940663 w 7467600"/>
              <a:gd name="connsiteY886" fmla="*/ 140884 h 6858000"/>
              <a:gd name="connsiteX887" fmla="*/ 2947039 w 7467600"/>
              <a:gd name="connsiteY887" fmla="*/ 122524 h 6858000"/>
              <a:gd name="connsiteX888" fmla="*/ 2984316 w 7467600"/>
              <a:gd name="connsiteY888" fmla="*/ 0 h 6858000"/>
              <a:gd name="connsiteX889" fmla="*/ 3016114 w 7467600"/>
              <a:gd name="connsiteY889" fmla="*/ 0 h 6858000"/>
              <a:gd name="connsiteX890" fmla="*/ 2979949 w 7467600"/>
              <a:gd name="connsiteY890" fmla="*/ 119274 h 6858000"/>
              <a:gd name="connsiteX891" fmla="*/ 3023879 w 7467600"/>
              <a:gd name="connsiteY891" fmla="*/ 0 h 6858000"/>
              <a:gd name="connsiteX892" fmla="*/ 3105400 w 7467600"/>
              <a:gd name="connsiteY892" fmla="*/ 0 h 6858000"/>
              <a:gd name="connsiteX893" fmla="*/ 3094669 w 7467600"/>
              <a:gd name="connsiteY893" fmla="*/ 30308 h 6858000"/>
              <a:gd name="connsiteX894" fmla="*/ 2901945 w 7467600"/>
              <a:gd name="connsiteY894" fmla="*/ 466538 h 6858000"/>
              <a:gd name="connsiteX895" fmla="*/ 2815209 w 7467600"/>
              <a:gd name="connsiteY895" fmla="*/ 497361 h 6858000"/>
              <a:gd name="connsiteX896" fmla="*/ 2844845 w 7467600"/>
              <a:gd name="connsiteY896" fmla="*/ 127638 h 6858000"/>
              <a:gd name="connsiteX897" fmla="*/ 2867960 w 7467600"/>
              <a:gd name="connsiteY897" fmla="*/ 0 h 6858000"/>
              <a:gd name="connsiteX898" fmla="*/ 1057230 w 7467600"/>
              <a:gd name="connsiteY898" fmla="*/ 0 h 6858000"/>
              <a:gd name="connsiteX899" fmla="*/ 1111003 w 7467600"/>
              <a:gd name="connsiteY899" fmla="*/ 0 h 6858000"/>
              <a:gd name="connsiteX900" fmla="*/ 1125553 w 7467600"/>
              <a:gd name="connsiteY900" fmla="*/ 52588 h 6858000"/>
              <a:gd name="connsiteX901" fmla="*/ 1304276 w 7467600"/>
              <a:gd name="connsiteY901" fmla="*/ 476275 h 6858000"/>
              <a:gd name="connsiteX902" fmla="*/ 1492066 w 7467600"/>
              <a:gd name="connsiteY902" fmla="*/ 886333 h 6858000"/>
              <a:gd name="connsiteX903" fmla="*/ 1423698 w 7467600"/>
              <a:gd name="connsiteY903" fmla="*/ 710817 h 6858000"/>
              <a:gd name="connsiteX904" fmla="*/ 1357609 w 7467600"/>
              <a:gd name="connsiteY904" fmla="*/ 532892 h 6858000"/>
              <a:gd name="connsiteX905" fmla="*/ 1309550 w 7467600"/>
              <a:gd name="connsiteY905" fmla="*/ 374031 h 6858000"/>
              <a:gd name="connsiteX906" fmla="*/ 1193673 w 7467600"/>
              <a:gd name="connsiteY906" fmla="*/ 49533 h 6858000"/>
              <a:gd name="connsiteX907" fmla="*/ 1164391 w 7467600"/>
              <a:gd name="connsiteY907" fmla="*/ 0 h 6858000"/>
              <a:gd name="connsiteX908" fmla="*/ 1200666 w 7467600"/>
              <a:gd name="connsiteY908" fmla="*/ 0 h 6858000"/>
              <a:gd name="connsiteX909" fmla="*/ 1223408 w 7467600"/>
              <a:gd name="connsiteY909" fmla="*/ 38996 h 6858000"/>
              <a:gd name="connsiteX910" fmla="*/ 1339635 w 7467600"/>
              <a:gd name="connsiteY910" fmla="*/ 365517 h 6858000"/>
              <a:gd name="connsiteX911" fmla="*/ 1387469 w 7467600"/>
              <a:gd name="connsiteY911" fmla="*/ 523079 h 6858000"/>
              <a:gd name="connsiteX912" fmla="*/ 1452685 w 7467600"/>
              <a:gd name="connsiteY912" fmla="*/ 699806 h 6858000"/>
              <a:gd name="connsiteX913" fmla="*/ 1492092 w 7467600"/>
              <a:gd name="connsiteY913" fmla="*/ 800424 h 6858000"/>
              <a:gd name="connsiteX914" fmla="*/ 1455302 w 7467600"/>
              <a:gd name="connsiteY914" fmla="*/ 632913 h 6858000"/>
              <a:gd name="connsiteX915" fmla="*/ 1222336 w 7467600"/>
              <a:gd name="connsiteY915" fmla="*/ 9480 h 6858000"/>
              <a:gd name="connsiteX916" fmla="*/ 1214634 w 7467600"/>
              <a:gd name="connsiteY916" fmla="*/ 0 h 6858000"/>
              <a:gd name="connsiteX917" fmla="*/ 1289827 w 7467600"/>
              <a:gd name="connsiteY917" fmla="*/ 0 h 6858000"/>
              <a:gd name="connsiteX918" fmla="*/ 1321076 w 7467600"/>
              <a:gd name="connsiteY918" fmla="*/ 59722 h 6858000"/>
              <a:gd name="connsiteX919" fmla="*/ 1512579 w 7467600"/>
              <a:gd name="connsiteY919" fmla="*/ 626441 h 6858000"/>
              <a:gd name="connsiteX920" fmla="*/ 1506076 w 7467600"/>
              <a:gd name="connsiteY920" fmla="*/ 1089289 h 6858000"/>
              <a:gd name="connsiteX921" fmla="*/ 1486346 w 7467600"/>
              <a:gd name="connsiteY921" fmla="*/ 1079919 h 6858000"/>
              <a:gd name="connsiteX922" fmla="*/ 1070511 w 7467600"/>
              <a:gd name="connsiteY922" fmla="*/ 48609 h 6858000"/>
              <a:gd name="connsiteX923" fmla="*/ 1057230 w 7467600"/>
              <a:gd name="connsiteY923" fmla="*/ 0 h 6858000"/>
              <a:gd name="connsiteX924" fmla="*/ 43151 w 7467600"/>
              <a:gd name="connsiteY924" fmla="*/ 0 h 6858000"/>
              <a:gd name="connsiteX925" fmla="*/ 95283 w 7467600"/>
              <a:gd name="connsiteY925" fmla="*/ 0 h 6858000"/>
              <a:gd name="connsiteX926" fmla="*/ 300708 w 7467600"/>
              <a:gd name="connsiteY926" fmla="*/ 154571 h 6858000"/>
              <a:gd name="connsiteX927" fmla="*/ 530414 w 7467600"/>
              <a:gd name="connsiteY927" fmla="*/ 354673 h 6858000"/>
              <a:gd name="connsiteX928" fmla="*/ 333785 w 7467600"/>
              <a:gd name="connsiteY928" fmla="*/ 161564 h 6858000"/>
              <a:gd name="connsiteX929" fmla="*/ 147005 w 7467600"/>
              <a:gd name="connsiteY929" fmla="*/ 0 h 6858000"/>
              <a:gd name="connsiteX930" fmla="*/ 272509 w 7467600"/>
              <a:gd name="connsiteY930" fmla="*/ 0 h 6858000"/>
              <a:gd name="connsiteX931" fmla="*/ 326276 w 7467600"/>
              <a:gd name="connsiteY931" fmla="*/ 45847 h 6858000"/>
              <a:gd name="connsiteX932" fmla="*/ 823759 w 7467600"/>
              <a:gd name="connsiteY932" fmla="*/ 574145 h 6858000"/>
              <a:gd name="connsiteX933" fmla="*/ 811254 w 7467600"/>
              <a:gd name="connsiteY933" fmla="*/ 665546 h 6858000"/>
              <a:gd name="connsiteX934" fmla="*/ 154042 w 7467600"/>
              <a:gd name="connsiteY934" fmla="*/ 261522 h 6858000"/>
              <a:gd name="connsiteX935" fmla="*/ 13550 w 7467600"/>
              <a:gd name="connsiteY935" fmla="*/ 158423 h 6858000"/>
              <a:gd name="connsiteX936" fmla="*/ 0 w 7467600"/>
              <a:gd name="connsiteY936" fmla="*/ 146618 h 6858000"/>
              <a:gd name="connsiteX937" fmla="*/ 0 w 7467600"/>
              <a:gd name="connsiteY937" fmla="*/ 59161 h 6858000"/>
              <a:gd name="connsiteX938" fmla="*/ 45427 w 7467600"/>
              <a:gd name="connsiteY938" fmla="*/ 101078 h 6858000"/>
              <a:gd name="connsiteX939" fmla="*/ 630103 w 7467600"/>
              <a:gd name="connsiteY939" fmla="*/ 485885 h 6858000"/>
              <a:gd name="connsiteX940" fmla="*/ 532040 w 7467600"/>
              <a:gd name="connsiteY940" fmla="*/ 399359 h 6858000"/>
              <a:gd name="connsiteX941" fmla="*/ 517618 w 7467600"/>
              <a:gd name="connsiteY941" fmla="*/ 385726 h 6858000"/>
              <a:gd name="connsiteX942" fmla="*/ 285074 w 7467600"/>
              <a:gd name="connsiteY942" fmla="*/ 182755 h 6858000"/>
              <a:gd name="connsiteX943" fmla="*/ 43151 w 7467600"/>
              <a:gd name="connsiteY943"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289862 w 7467600"/>
              <a:gd name="connsiteY4" fmla="*/ 6659827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289862 w 7467600"/>
              <a:gd name="connsiteY10" fmla="*/ 6659827 h 6858000"/>
              <a:gd name="connsiteX11" fmla="*/ 1019354 w 7467600"/>
              <a:gd name="connsiteY11" fmla="*/ 6315006 h 6858000"/>
              <a:gd name="connsiteX12" fmla="*/ 441046 w 7467600"/>
              <a:gd name="connsiteY12" fmla="*/ 6691153 h 6858000"/>
              <a:gd name="connsiteX13" fmla="*/ 1019354 w 7467600"/>
              <a:gd name="connsiteY13" fmla="*/ 6315006 h 6858000"/>
              <a:gd name="connsiteX14" fmla="*/ 991680 w 7467600"/>
              <a:gd name="connsiteY14" fmla="*/ 6298413 h 6858000"/>
              <a:gd name="connsiteX15" fmla="*/ 409060 w 7467600"/>
              <a:gd name="connsiteY15" fmla="*/ 6671470 h 6858000"/>
              <a:gd name="connsiteX16" fmla="*/ 991680 w 7467600"/>
              <a:gd name="connsiteY16" fmla="*/ 6298413 h 6858000"/>
              <a:gd name="connsiteX17" fmla="*/ 103333 w 7467600"/>
              <a:gd name="connsiteY17" fmla="*/ 5699602 h 6858000"/>
              <a:gd name="connsiteX18" fmla="*/ 233938 w 7467600"/>
              <a:gd name="connsiteY18" fmla="*/ 5809416 h 6858000"/>
              <a:gd name="connsiteX19" fmla="*/ 883580 w 7467600"/>
              <a:gd name="connsiteY19" fmla="*/ 6180710 h 6858000"/>
              <a:gd name="connsiteX20" fmla="*/ 487337 w 7467600"/>
              <a:gd name="connsiteY20" fmla="*/ 5950182 h 6858000"/>
              <a:gd name="connsiteX21" fmla="*/ 354051 w 7467600"/>
              <a:gd name="connsiteY21" fmla="*/ 5854912 h 6858000"/>
              <a:gd name="connsiteX22" fmla="*/ 195436 w 7467600"/>
              <a:gd name="connsiteY22" fmla="*/ 5755068 h 6858000"/>
              <a:gd name="connsiteX23" fmla="*/ 103333 w 7467600"/>
              <a:gd name="connsiteY23" fmla="*/ 5699602 h 6858000"/>
              <a:gd name="connsiteX24" fmla="*/ 5539432 w 7467600"/>
              <a:gd name="connsiteY24" fmla="*/ 5642928 h 6858000"/>
              <a:gd name="connsiteX25" fmla="*/ 5555462 w 7467600"/>
              <a:gd name="connsiteY25" fmla="*/ 5694454 h 6858000"/>
              <a:gd name="connsiteX26" fmla="*/ 5828270 w 7467600"/>
              <a:gd name="connsiteY26" fmla="*/ 6320663 h 6858000"/>
              <a:gd name="connsiteX27" fmla="*/ 5947416 w 7467600"/>
              <a:gd name="connsiteY27" fmla="*/ 6574846 h 6858000"/>
              <a:gd name="connsiteX28" fmla="*/ 5539432 w 7467600"/>
              <a:gd name="connsiteY28" fmla="*/ 5642928 h 6858000"/>
              <a:gd name="connsiteX29" fmla="*/ 51253 w 7467600"/>
              <a:gd name="connsiteY29" fmla="*/ 5631825 h 6858000"/>
              <a:gd name="connsiteX30" fmla="*/ 211622 w 7467600"/>
              <a:gd name="connsiteY30" fmla="*/ 5728803 h 6858000"/>
              <a:gd name="connsiteX31" fmla="*/ 371652 w 7467600"/>
              <a:gd name="connsiteY31" fmla="*/ 5829062 h 6858000"/>
              <a:gd name="connsiteX32" fmla="*/ 505903 w 7467600"/>
              <a:gd name="connsiteY32" fmla="*/ 5925221 h 6858000"/>
              <a:gd name="connsiteX33" fmla="*/ 899240 w 7467600"/>
              <a:gd name="connsiteY33" fmla="*/ 6153068 h 6858000"/>
              <a:gd name="connsiteX34" fmla="*/ 988114 w 7467600"/>
              <a:gd name="connsiteY34" fmla="*/ 6174204 h 6858000"/>
              <a:gd name="connsiteX35" fmla="*/ 845971 w 7467600"/>
              <a:gd name="connsiteY35" fmla="*/ 6067177 h 6858000"/>
              <a:gd name="connsiteX36" fmla="*/ 448057 w 7467600"/>
              <a:gd name="connsiteY36" fmla="*/ 5841376 h 6858000"/>
              <a:gd name="connsiteX37" fmla="*/ 51253 w 7467600"/>
              <a:gd name="connsiteY37" fmla="*/ 5631825 h 6858000"/>
              <a:gd name="connsiteX38" fmla="*/ 2606687 w 7467600"/>
              <a:gd name="connsiteY38" fmla="*/ 5630718 h 6858000"/>
              <a:gd name="connsiteX39" fmla="*/ 2645658 w 7467600"/>
              <a:gd name="connsiteY39" fmla="*/ 6640259 h 6858000"/>
              <a:gd name="connsiteX40" fmla="*/ 2606687 w 7467600"/>
              <a:gd name="connsiteY40" fmla="*/ 5630718 h 6858000"/>
              <a:gd name="connsiteX41" fmla="*/ 3642057 w 7467600"/>
              <a:gd name="connsiteY41" fmla="*/ 5573487 h 6858000"/>
              <a:gd name="connsiteX42" fmla="*/ 3632981 w 7467600"/>
              <a:gd name="connsiteY42" fmla="*/ 5579437 h 6858000"/>
              <a:gd name="connsiteX43" fmla="*/ 3382436 w 7467600"/>
              <a:gd name="connsiteY43" fmla="*/ 5952726 h 6858000"/>
              <a:gd name="connsiteX44" fmla="*/ 3191929 w 7467600"/>
              <a:gd name="connsiteY44" fmla="*/ 6662669 h 6858000"/>
              <a:gd name="connsiteX45" fmla="*/ 3369898 w 7467600"/>
              <a:gd name="connsiteY45" fmla="*/ 6081771 h 6858000"/>
              <a:gd name="connsiteX46" fmla="*/ 3642057 w 7467600"/>
              <a:gd name="connsiteY46" fmla="*/ 5573487 h 6858000"/>
              <a:gd name="connsiteX47" fmla="*/ 2650666 w 7467600"/>
              <a:gd name="connsiteY47" fmla="*/ 5530686 h 6858000"/>
              <a:gd name="connsiteX48" fmla="*/ 2650249 w 7467600"/>
              <a:gd name="connsiteY48" fmla="*/ 5532101 h 6858000"/>
              <a:gd name="connsiteX49" fmla="*/ 2663808 w 7467600"/>
              <a:gd name="connsiteY49" fmla="*/ 6535215 h 6858000"/>
              <a:gd name="connsiteX50" fmla="*/ 2665418 w 7467600"/>
              <a:gd name="connsiteY50" fmla="*/ 6132756 h 6858000"/>
              <a:gd name="connsiteX51" fmla="*/ 2650666 w 7467600"/>
              <a:gd name="connsiteY51" fmla="*/ 5530686 h 6858000"/>
              <a:gd name="connsiteX52" fmla="*/ 2680277 w 7467600"/>
              <a:gd name="connsiteY52" fmla="*/ 5479204 h 6858000"/>
              <a:gd name="connsiteX53" fmla="*/ 2678972 w 7467600"/>
              <a:gd name="connsiteY53" fmla="*/ 5481582 h 6858000"/>
              <a:gd name="connsiteX54" fmla="*/ 2696666 w 7467600"/>
              <a:gd name="connsiteY54" fmla="*/ 6133836 h 6858000"/>
              <a:gd name="connsiteX55" fmla="*/ 2695769 w 7467600"/>
              <a:gd name="connsiteY55" fmla="*/ 6390955 h 6858000"/>
              <a:gd name="connsiteX56" fmla="*/ 2739893 w 7467600"/>
              <a:gd name="connsiteY56" fmla="*/ 6108357 h 6858000"/>
              <a:gd name="connsiteX57" fmla="*/ 2680277 w 7467600"/>
              <a:gd name="connsiteY57" fmla="*/ 5479204 h 6858000"/>
              <a:gd name="connsiteX58" fmla="*/ 1132195 w 7467600"/>
              <a:gd name="connsiteY58" fmla="*/ 5467980 h 6858000"/>
              <a:gd name="connsiteX59" fmla="*/ 1679056 w 7467600"/>
              <a:gd name="connsiteY59" fmla="*/ 5516907 h 6858000"/>
              <a:gd name="connsiteX60" fmla="*/ 2128648 w 7467600"/>
              <a:gd name="connsiteY60" fmla="*/ 5474249 h 6858000"/>
              <a:gd name="connsiteX61" fmla="*/ 1825619 w 7467600"/>
              <a:gd name="connsiteY61" fmla="*/ 5478447 h 6858000"/>
              <a:gd name="connsiteX62" fmla="*/ 1737798 w 7467600"/>
              <a:gd name="connsiteY62" fmla="*/ 5483353 h 6858000"/>
              <a:gd name="connsiteX63" fmla="*/ 1132195 w 7467600"/>
              <a:gd name="connsiteY63" fmla="*/ 5467980 h 6858000"/>
              <a:gd name="connsiteX64" fmla="*/ 1456157 w 7467600"/>
              <a:gd name="connsiteY64" fmla="*/ 5371404 h 6858000"/>
              <a:gd name="connsiteX65" fmla="*/ 1244432 w 7467600"/>
              <a:gd name="connsiteY65" fmla="*/ 5385601 h 6858000"/>
              <a:gd name="connsiteX66" fmla="*/ 973990 w 7467600"/>
              <a:gd name="connsiteY66" fmla="*/ 5424940 h 6858000"/>
              <a:gd name="connsiteX67" fmla="*/ 1103809 w 7467600"/>
              <a:gd name="connsiteY67" fmla="*/ 5433720 h 6858000"/>
              <a:gd name="connsiteX68" fmla="*/ 1123454 w 7467600"/>
              <a:gd name="connsiteY68" fmla="*/ 5435727 h 6858000"/>
              <a:gd name="connsiteX69" fmla="*/ 1737017 w 7467600"/>
              <a:gd name="connsiteY69" fmla="*/ 5452183 h 6858000"/>
              <a:gd name="connsiteX70" fmla="*/ 1824397 w 7467600"/>
              <a:gd name="connsiteY70" fmla="*/ 5447757 h 6858000"/>
              <a:gd name="connsiteX71" fmla="*/ 2070059 w 7467600"/>
              <a:gd name="connsiteY71" fmla="*/ 5441660 h 6858000"/>
              <a:gd name="connsiteX72" fmla="*/ 1456157 w 7467600"/>
              <a:gd name="connsiteY72" fmla="*/ 5371404 h 6858000"/>
              <a:gd name="connsiteX73" fmla="*/ 4988186 w 7467600"/>
              <a:gd name="connsiteY73" fmla="*/ 5216467 h 6858000"/>
              <a:gd name="connsiteX74" fmla="*/ 4777334 w 7467600"/>
              <a:gd name="connsiteY74" fmla="*/ 5406072 h 6858000"/>
              <a:gd name="connsiteX75" fmla="*/ 4718341 w 7467600"/>
              <a:gd name="connsiteY75" fmla="*/ 5468043 h 6858000"/>
              <a:gd name="connsiteX76" fmla="*/ 4604655 w 7467600"/>
              <a:gd name="connsiteY76" fmla="*/ 5583434 h 6858000"/>
              <a:gd name="connsiteX77" fmla="*/ 4565074 w 7467600"/>
              <a:gd name="connsiteY77" fmla="*/ 5618550 h 6858000"/>
              <a:gd name="connsiteX78" fmla="*/ 4988186 w 7467600"/>
              <a:gd name="connsiteY78" fmla="*/ 5216467 h 6858000"/>
              <a:gd name="connsiteX79" fmla="*/ 4978032 w 7467600"/>
              <a:gd name="connsiteY79" fmla="*/ 5183809 h 6858000"/>
              <a:gd name="connsiteX80" fmla="*/ 4463413 w 7467600"/>
              <a:gd name="connsiteY80" fmla="*/ 5615162 h 6858000"/>
              <a:gd name="connsiteX81" fmla="*/ 4358134 w 7467600"/>
              <a:gd name="connsiteY81" fmla="*/ 5742791 h 6858000"/>
              <a:gd name="connsiteX82" fmla="*/ 4376219 w 7467600"/>
              <a:gd name="connsiteY82" fmla="*/ 5729027 h 6858000"/>
              <a:gd name="connsiteX83" fmla="*/ 4582340 w 7467600"/>
              <a:gd name="connsiteY83" fmla="*/ 5561037 h 6858000"/>
              <a:gd name="connsiteX84" fmla="*/ 4694684 w 7467600"/>
              <a:gd name="connsiteY84" fmla="*/ 5447098 h 6858000"/>
              <a:gd name="connsiteX85" fmla="*/ 4754123 w 7467600"/>
              <a:gd name="connsiteY85" fmla="*/ 5384643 h 6858000"/>
              <a:gd name="connsiteX86" fmla="*/ 4978032 w 7467600"/>
              <a:gd name="connsiteY86" fmla="*/ 5183809 h 6858000"/>
              <a:gd name="connsiteX87" fmla="*/ 1903353 w 7467600"/>
              <a:gd name="connsiteY87" fmla="*/ 5044827 h 6858000"/>
              <a:gd name="connsiteX88" fmla="*/ 1936931 w 7467600"/>
              <a:gd name="connsiteY88" fmla="*/ 5093954 h 6858000"/>
              <a:gd name="connsiteX89" fmla="*/ 2195868 w 7467600"/>
              <a:gd name="connsiteY89" fmla="*/ 5396574 h 6858000"/>
              <a:gd name="connsiteX90" fmla="*/ 2088852 w 7467600"/>
              <a:gd name="connsiteY90" fmla="*/ 5166123 h 6858000"/>
              <a:gd name="connsiteX91" fmla="*/ 1958241 w 7467600"/>
              <a:gd name="connsiteY91" fmla="*/ 5067955 h 6858000"/>
              <a:gd name="connsiteX92" fmla="*/ 1903353 w 7467600"/>
              <a:gd name="connsiteY92" fmla="*/ 5044827 h 6858000"/>
              <a:gd name="connsiteX93" fmla="*/ 1979378 w 7467600"/>
              <a:gd name="connsiteY93" fmla="*/ 4769504 h 6858000"/>
              <a:gd name="connsiteX94" fmla="*/ 2882120 w 7467600"/>
              <a:gd name="connsiteY94" fmla="*/ 5064547 h 6858000"/>
              <a:gd name="connsiteX95" fmla="*/ 2793103 w 7467600"/>
              <a:gd name="connsiteY95" fmla="*/ 5039699 h 6858000"/>
              <a:gd name="connsiteX96" fmla="*/ 2770041 w 7467600"/>
              <a:gd name="connsiteY96" fmla="*/ 5033634 h 6858000"/>
              <a:gd name="connsiteX97" fmla="*/ 1979378 w 7467600"/>
              <a:gd name="connsiteY97" fmla="*/ 4769504 h 6858000"/>
              <a:gd name="connsiteX98" fmla="*/ 1927410 w 7467600"/>
              <a:gd name="connsiteY98" fmla="*/ 4716164 h 6858000"/>
              <a:gd name="connsiteX99" fmla="*/ 1959587 w 7467600"/>
              <a:gd name="connsiteY99" fmla="*/ 4728849 h 6858000"/>
              <a:gd name="connsiteX100" fmla="*/ 2777707 w 7467600"/>
              <a:gd name="connsiteY100" fmla="*/ 5003991 h 6858000"/>
              <a:gd name="connsiteX101" fmla="*/ 2800768 w 7467600"/>
              <a:gd name="connsiteY101" fmla="*/ 5010056 h 6858000"/>
              <a:gd name="connsiteX102" fmla="*/ 2879408 w 7467600"/>
              <a:gd name="connsiteY102" fmla="*/ 5031590 h 6858000"/>
              <a:gd name="connsiteX103" fmla="*/ 2862295 w 7467600"/>
              <a:gd name="connsiteY103" fmla="*/ 5022958 h 6858000"/>
              <a:gd name="connsiteX104" fmla="*/ 2813343 w 7467600"/>
              <a:gd name="connsiteY104" fmla="*/ 4998369 h 6858000"/>
              <a:gd name="connsiteX105" fmla="*/ 2646245 w 7467600"/>
              <a:gd name="connsiteY105" fmla="*/ 4930999 h 6858000"/>
              <a:gd name="connsiteX106" fmla="*/ 1999243 w 7467600"/>
              <a:gd name="connsiteY106" fmla="*/ 4730524 h 6858000"/>
              <a:gd name="connsiteX107" fmla="*/ 1979527 w 7467600"/>
              <a:gd name="connsiteY107" fmla="*/ 4726651 h 6858000"/>
              <a:gd name="connsiteX108" fmla="*/ 1927410 w 7467600"/>
              <a:gd name="connsiteY108" fmla="*/ 4716164 h 6858000"/>
              <a:gd name="connsiteX109" fmla="*/ 1997014 w 7467600"/>
              <a:gd name="connsiteY109" fmla="*/ 4698007 h 6858000"/>
              <a:gd name="connsiteX110" fmla="*/ 2005458 w 7467600"/>
              <a:gd name="connsiteY110" fmla="*/ 4699540 h 6858000"/>
              <a:gd name="connsiteX111" fmla="*/ 2657186 w 7467600"/>
              <a:gd name="connsiteY111" fmla="*/ 4901687 h 6858000"/>
              <a:gd name="connsiteX112" fmla="*/ 2826662 w 7467600"/>
              <a:gd name="connsiteY112" fmla="*/ 4970362 h 6858000"/>
              <a:gd name="connsiteX113" fmla="*/ 2876100 w 7467600"/>
              <a:gd name="connsiteY113" fmla="*/ 4995397 h 6858000"/>
              <a:gd name="connsiteX114" fmla="*/ 3042600 w 7467600"/>
              <a:gd name="connsiteY114" fmla="*/ 5059532 h 6858000"/>
              <a:gd name="connsiteX115" fmla="*/ 1997014 w 7467600"/>
              <a:gd name="connsiteY115" fmla="*/ 4698007 h 6858000"/>
              <a:gd name="connsiteX116" fmla="*/ 2305292 w 7467600"/>
              <a:gd name="connsiteY116" fmla="*/ 4219492 h 6858000"/>
              <a:gd name="connsiteX117" fmla="*/ 3360922 w 7467600"/>
              <a:gd name="connsiteY117" fmla="*/ 4529373 h 6858000"/>
              <a:gd name="connsiteX118" fmla="*/ 3492420 w 7467600"/>
              <a:gd name="connsiteY118" fmla="*/ 4510145 h 6858000"/>
              <a:gd name="connsiteX119" fmla="*/ 3364086 w 7467600"/>
              <a:gd name="connsiteY119" fmla="*/ 4480340 h 6858000"/>
              <a:gd name="connsiteX120" fmla="*/ 3225818 w 7467600"/>
              <a:gd name="connsiteY120" fmla="*/ 4411822 h 6858000"/>
              <a:gd name="connsiteX121" fmla="*/ 3129696 w 7467600"/>
              <a:gd name="connsiteY121" fmla="*/ 4360704 h 6858000"/>
              <a:gd name="connsiteX122" fmla="*/ 2814545 w 7467600"/>
              <a:gd name="connsiteY122" fmla="*/ 4282955 h 6858000"/>
              <a:gd name="connsiteX123" fmla="*/ 2305292 w 7467600"/>
              <a:gd name="connsiteY123" fmla="*/ 4219492 h 6858000"/>
              <a:gd name="connsiteX124" fmla="*/ 2626982 w 7467600"/>
              <a:gd name="connsiteY124" fmla="*/ 4206450 h 6858000"/>
              <a:gd name="connsiteX125" fmla="*/ 2490617 w 7467600"/>
              <a:gd name="connsiteY125" fmla="*/ 4206951 h 6858000"/>
              <a:gd name="connsiteX126" fmla="*/ 2819869 w 7467600"/>
              <a:gd name="connsiteY126" fmla="*/ 4252936 h 6858000"/>
              <a:gd name="connsiteX127" fmla="*/ 3143018 w 7467600"/>
              <a:gd name="connsiteY127" fmla="*/ 4332698 h 6858000"/>
              <a:gd name="connsiteX128" fmla="*/ 3241520 w 7467600"/>
              <a:gd name="connsiteY128" fmla="*/ 4385112 h 6858000"/>
              <a:gd name="connsiteX129" fmla="*/ 3374575 w 7467600"/>
              <a:gd name="connsiteY129" fmla="*/ 4451517 h 6858000"/>
              <a:gd name="connsiteX130" fmla="*/ 3505221 w 7467600"/>
              <a:gd name="connsiteY130" fmla="*/ 4480757 h 6858000"/>
              <a:gd name="connsiteX131" fmla="*/ 2626982 w 7467600"/>
              <a:gd name="connsiteY131" fmla="*/ 4206450 h 6858000"/>
              <a:gd name="connsiteX132" fmla="*/ 1310106 w 7467600"/>
              <a:gd name="connsiteY132" fmla="*/ 3943217 h 6858000"/>
              <a:gd name="connsiteX133" fmla="*/ 854994 w 7467600"/>
              <a:gd name="connsiteY133" fmla="*/ 4399136 h 6858000"/>
              <a:gd name="connsiteX134" fmla="*/ 742462 w 7467600"/>
              <a:gd name="connsiteY134" fmla="*/ 4594648 h 6858000"/>
              <a:gd name="connsiteX135" fmla="*/ 820602 w 7467600"/>
              <a:gd name="connsiteY135" fmla="*/ 4485915 h 6858000"/>
              <a:gd name="connsiteX136" fmla="*/ 878295 w 7467600"/>
              <a:gd name="connsiteY136" fmla="*/ 4403594 h 6858000"/>
              <a:gd name="connsiteX137" fmla="*/ 1240607 w 7467600"/>
              <a:gd name="connsiteY137" fmla="*/ 4010401 h 6858000"/>
              <a:gd name="connsiteX138" fmla="*/ 1310106 w 7467600"/>
              <a:gd name="connsiteY138" fmla="*/ 3943217 h 6858000"/>
              <a:gd name="connsiteX139" fmla="*/ 1423113 w 7467600"/>
              <a:gd name="connsiteY139" fmla="*/ 3874565 h 6858000"/>
              <a:gd name="connsiteX140" fmla="*/ 1260565 w 7467600"/>
              <a:gd name="connsiteY140" fmla="*/ 4031982 h 6858000"/>
              <a:gd name="connsiteX141" fmla="*/ 901900 w 7467600"/>
              <a:gd name="connsiteY141" fmla="*/ 4421236 h 6858000"/>
              <a:gd name="connsiteX142" fmla="*/ 845044 w 7467600"/>
              <a:gd name="connsiteY142" fmla="*/ 4502436 h 6858000"/>
              <a:gd name="connsiteX143" fmla="*/ 685926 w 7467600"/>
              <a:gd name="connsiteY143" fmla="*/ 4703069 h 6858000"/>
              <a:gd name="connsiteX144" fmla="*/ 684248 w 7467600"/>
              <a:gd name="connsiteY144" fmla="*/ 4706721 h 6858000"/>
              <a:gd name="connsiteX145" fmla="*/ 1423113 w 7467600"/>
              <a:gd name="connsiteY145" fmla="*/ 3874565 h 6858000"/>
              <a:gd name="connsiteX146" fmla="*/ 3316479 w 7467600"/>
              <a:gd name="connsiteY146" fmla="*/ 3872136 h 6858000"/>
              <a:gd name="connsiteX147" fmla="*/ 3546806 w 7467600"/>
              <a:gd name="connsiteY147" fmla="*/ 4356139 h 6858000"/>
              <a:gd name="connsiteX148" fmla="*/ 3364433 w 7467600"/>
              <a:gd name="connsiteY148" fmla="*/ 3953121 h 6858000"/>
              <a:gd name="connsiteX149" fmla="*/ 3316479 w 7467600"/>
              <a:gd name="connsiteY149" fmla="*/ 3872136 h 6858000"/>
              <a:gd name="connsiteX150" fmla="*/ 3291335 w 7467600"/>
              <a:gd name="connsiteY150" fmla="*/ 3767420 h 6858000"/>
              <a:gd name="connsiteX151" fmla="*/ 3390805 w 7467600"/>
              <a:gd name="connsiteY151" fmla="*/ 3937163 h 6858000"/>
              <a:gd name="connsiteX152" fmla="*/ 3579062 w 7467600"/>
              <a:gd name="connsiteY152" fmla="*/ 4359040 h 6858000"/>
              <a:gd name="connsiteX153" fmla="*/ 3467355 w 7467600"/>
              <a:gd name="connsiteY153" fmla="*/ 3988130 h 6858000"/>
              <a:gd name="connsiteX154" fmla="*/ 3310753 w 7467600"/>
              <a:gd name="connsiteY154" fmla="*/ 3787140 h 6858000"/>
              <a:gd name="connsiteX155" fmla="*/ 3291335 w 7467600"/>
              <a:gd name="connsiteY155" fmla="*/ 3767420 h 6858000"/>
              <a:gd name="connsiteX156" fmla="*/ 1635889 w 7467600"/>
              <a:gd name="connsiteY156" fmla="*/ 3709494 h 6858000"/>
              <a:gd name="connsiteX157" fmla="*/ 1634800 w 7467600"/>
              <a:gd name="connsiteY157" fmla="*/ 3731111 h 6858000"/>
              <a:gd name="connsiteX158" fmla="*/ 1635889 w 7467600"/>
              <a:gd name="connsiteY158" fmla="*/ 3709494 h 6858000"/>
              <a:gd name="connsiteX159" fmla="*/ 1510397 w 7467600"/>
              <a:gd name="connsiteY159" fmla="*/ 3684705 h 6858000"/>
              <a:gd name="connsiteX160" fmla="*/ 1146550 w 7467600"/>
              <a:gd name="connsiteY160" fmla="*/ 3802012 h 6858000"/>
              <a:gd name="connsiteX161" fmla="*/ 698834 w 7467600"/>
              <a:gd name="connsiteY161" fmla="*/ 3952272 h 6858000"/>
              <a:gd name="connsiteX162" fmla="*/ 34256 w 7467600"/>
              <a:gd name="connsiteY162" fmla="*/ 4347603 h 6858000"/>
              <a:gd name="connsiteX163" fmla="*/ 527241 w 7467600"/>
              <a:gd name="connsiteY163" fmla="*/ 4065078 h 6858000"/>
              <a:gd name="connsiteX164" fmla="*/ 1510397 w 7467600"/>
              <a:gd name="connsiteY164" fmla="*/ 3684705 h 6858000"/>
              <a:gd name="connsiteX165" fmla="*/ 1313114 w 7467600"/>
              <a:gd name="connsiteY165" fmla="*/ 3655216 h 6858000"/>
              <a:gd name="connsiteX166" fmla="*/ 1109304 w 7467600"/>
              <a:gd name="connsiteY166" fmla="*/ 3669030 h 6858000"/>
              <a:gd name="connsiteX167" fmla="*/ 8129 w 7467600"/>
              <a:gd name="connsiteY167" fmla="*/ 4330519 h 6858000"/>
              <a:gd name="connsiteX168" fmla="*/ 687572 w 7467600"/>
              <a:gd name="connsiteY168" fmla="*/ 3925629 h 6858000"/>
              <a:gd name="connsiteX169" fmla="*/ 1138365 w 7467600"/>
              <a:gd name="connsiteY169" fmla="*/ 3774515 h 6858000"/>
              <a:gd name="connsiteX170" fmla="*/ 1505579 w 7467600"/>
              <a:gd name="connsiteY170" fmla="*/ 3655526 h 6858000"/>
              <a:gd name="connsiteX171" fmla="*/ 1313114 w 7467600"/>
              <a:gd name="connsiteY171" fmla="*/ 3655216 h 6858000"/>
              <a:gd name="connsiteX172" fmla="*/ 3655073 w 7467600"/>
              <a:gd name="connsiteY172" fmla="*/ 3650884 h 6858000"/>
              <a:gd name="connsiteX173" fmla="*/ 3989938 w 7467600"/>
              <a:gd name="connsiteY173" fmla="*/ 3991685 h 6858000"/>
              <a:gd name="connsiteX174" fmla="*/ 4393907 w 7467600"/>
              <a:gd name="connsiteY174" fmla="*/ 4261258 h 6858000"/>
              <a:gd name="connsiteX175" fmla="*/ 4648051 w 7467600"/>
              <a:gd name="connsiteY175" fmla="*/ 4374051 h 6858000"/>
              <a:gd name="connsiteX176" fmla="*/ 4383389 w 7467600"/>
              <a:gd name="connsiteY176" fmla="*/ 4184369 h 6858000"/>
              <a:gd name="connsiteX177" fmla="*/ 4165508 w 7467600"/>
              <a:gd name="connsiteY177" fmla="*/ 4035196 h 6858000"/>
              <a:gd name="connsiteX178" fmla="*/ 4068162 w 7467600"/>
              <a:gd name="connsiteY178" fmla="*/ 3953394 h 6858000"/>
              <a:gd name="connsiteX179" fmla="*/ 3981416 w 7467600"/>
              <a:gd name="connsiteY179" fmla="*/ 3880482 h 6858000"/>
              <a:gd name="connsiteX180" fmla="*/ 3800147 w 7467600"/>
              <a:gd name="connsiteY180" fmla="*/ 3749872 h 6858000"/>
              <a:gd name="connsiteX181" fmla="*/ 3655073 w 7467600"/>
              <a:gd name="connsiteY181" fmla="*/ 3650884 h 6858000"/>
              <a:gd name="connsiteX182" fmla="*/ 3670252 w 7467600"/>
              <a:gd name="connsiteY182" fmla="*/ 3622798 h 6858000"/>
              <a:gd name="connsiteX183" fmla="*/ 3817258 w 7467600"/>
              <a:gd name="connsiteY183" fmla="*/ 3723577 h 6858000"/>
              <a:gd name="connsiteX184" fmla="*/ 4000461 w 7467600"/>
              <a:gd name="connsiteY184" fmla="*/ 3855966 h 6858000"/>
              <a:gd name="connsiteX185" fmla="*/ 4088180 w 7467600"/>
              <a:gd name="connsiteY185" fmla="*/ 3929774 h 6858000"/>
              <a:gd name="connsiteX186" fmla="*/ 4184555 w 7467600"/>
              <a:gd name="connsiteY186" fmla="*/ 4010683 h 6858000"/>
              <a:gd name="connsiteX187" fmla="*/ 4399563 w 7467600"/>
              <a:gd name="connsiteY187" fmla="*/ 4158106 h 6858000"/>
              <a:gd name="connsiteX188" fmla="*/ 4684469 w 7467600"/>
              <a:gd name="connsiteY188" fmla="*/ 4364680 h 6858000"/>
              <a:gd name="connsiteX189" fmla="*/ 4690271 w 7467600"/>
              <a:gd name="connsiteY189" fmla="*/ 4370034 h 6858000"/>
              <a:gd name="connsiteX190" fmla="*/ 4136093 w 7467600"/>
              <a:gd name="connsiteY190" fmla="*/ 3858466 h 6858000"/>
              <a:gd name="connsiteX191" fmla="*/ 3670252 w 7467600"/>
              <a:gd name="connsiteY191" fmla="*/ 3622798 h 6858000"/>
              <a:gd name="connsiteX192" fmla="*/ 4440129 w 7467600"/>
              <a:gd name="connsiteY192" fmla="*/ 3448571 h 6858000"/>
              <a:gd name="connsiteX193" fmla="*/ 4856525 w 7467600"/>
              <a:gd name="connsiteY193" fmla="*/ 3915351 h 6858000"/>
              <a:gd name="connsiteX194" fmla="*/ 5059055 w 7467600"/>
              <a:gd name="connsiteY194" fmla="*/ 4108918 h 6858000"/>
              <a:gd name="connsiteX195" fmla="*/ 5290070 w 7467600"/>
              <a:gd name="connsiteY195" fmla="*/ 4263619 h 6858000"/>
              <a:gd name="connsiteX196" fmla="*/ 4834991 w 7467600"/>
              <a:gd name="connsiteY196" fmla="*/ 3830985 h 6858000"/>
              <a:gd name="connsiteX197" fmla="*/ 4440129 w 7467600"/>
              <a:gd name="connsiteY197" fmla="*/ 3448571 h 6858000"/>
              <a:gd name="connsiteX198" fmla="*/ 4441737 w 7467600"/>
              <a:gd name="connsiteY198" fmla="*/ 3399734 h 6858000"/>
              <a:gd name="connsiteX199" fmla="*/ 4431236 w 7467600"/>
              <a:gd name="connsiteY199" fmla="*/ 3400954 h 6858000"/>
              <a:gd name="connsiteX200" fmla="*/ 4557150 w 7467600"/>
              <a:gd name="connsiteY200" fmla="*/ 3510023 h 6858000"/>
              <a:gd name="connsiteX201" fmla="*/ 4856936 w 7467600"/>
              <a:gd name="connsiteY201" fmla="*/ 3809146 h 6858000"/>
              <a:gd name="connsiteX202" fmla="*/ 5111996 w 7467600"/>
              <a:gd name="connsiteY202" fmla="*/ 4065759 h 6858000"/>
              <a:gd name="connsiteX203" fmla="*/ 5388878 w 7467600"/>
              <a:gd name="connsiteY203" fmla="*/ 4300185 h 6858000"/>
              <a:gd name="connsiteX204" fmla="*/ 5425556 w 7467600"/>
              <a:gd name="connsiteY204" fmla="*/ 4308967 h 6858000"/>
              <a:gd name="connsiteX205" fmla="*/ 4943646 w 7467600"/>
              <a:gd name="connsiteY205" fmla="*/ 3822916 h 6858000"/>
              <a:gd name="connsiteX206" fmla="*/ 4594837 w 7467600"/>
              <a:gd name="connsiteY206" fmla="*/ 3532274 h 6858000"/>
              <a:gd name="connsiteX207" fmla="*/ 4441737 w 7467600"/>
              <a:gd name="connsiteY207" fmla="*/ 3399734 h 6858000"/>
              <a:gd name="connsiteX208" fmla="*/ 5425834 w 7467600"/>
              <a:gd name="connsiteY208" fmla="*/ 3162785 h 6858000"/>
              <a:gd name="connsiteX209" fmla="*/ 5401644 w 7467600"/>
              <a:gd name="connsiteY209" fmla="*/ 3617847 h 6858000"/>
              <a:gd name="connsiteX210" fmla="*/ 5467256 w 7467600"/>
              <a:gd name="connsiteY210" fmla="*/ 4175494 h 6858000"/>
              <a:gd name="connsiteX211" fmla="*/ 5448069 w 7467600"/>
              <a:gd name="connsiteY211" fmla="*/ 3567554 h 6858000"/>
              <a:gd name="connsiteX212" fmla="*/ 5425834 w 7467600"/>
              <a:gd name="connsiteY212" fmla="*/ 3162785 h 6858000"/>
              <a:gd name="connsiteX213" fmla="*/ 1318687 w 7467600"/>
              <a:gd name="connsiteY213" fmla="*/ 3113840 h 6858000"/>
              <a:gd name="connsiteX214" fmla="*/ 1066793 w 7467600"/>
              <a:gd name="connsiteY214" fmla="*/ 3212171 h 6858000"/>
              <a:gd name="connsiteX215" fmla="*/ 993319 w 7467600"/>
              <a:gd name="connsiteY215" fmla="*/ 3247648 h 6858000"/>
              <a:gd name="connsiteX216" fmla="*/ 853081 w 7467600"/>
              <a:gd name="connsiteY216" fmla="*/ 3312410 h 6858000"/>
              <a:gd name="connsiteX217" fmla="*/ 805957 w 7467600"/>
              <a:gd name="connsiteY217" fmla="*/ 3330443 h 6858000"/>
              <a:gd name="connsiteX218" fmla="*/ 1318687 w 7467600"/>
              <a:gd name="connsiteY218" fmla="*/ 3113840 h 6858000"/>
              <a:gd name="connsiteX219" fmla="*/ 5453702 w 7467600"/>
              <a:gd name="connsiteY219" fmla="*/ 3090882 h 6858000"/>
              <a:gd name="connsiteX220" fmla="*/ 5480135 w 7467600"/>
              <a:gd name="connsiteY220" fmla="*/ 3565802 h 6858000"/>
              <a:gd name="connsiteX221" fmla="*/ 5499023 w 7467600"/>
              <a:gd name="connsiteY221" fmla="*/ 4166310 h 6858000"/>
              <a:gd name="connsiteX222" fmla="*/ 5547022 w 7467600"/>
              <a:gd name="connsiteY222" fmla="*/ 3607838 h 6858000"/>
              <a:gd name="connsiteX223" fmla="*/ 5515964 w 7467600"/>
              <a:gd name="connsiteY223" fmla="*/ 3378541 h 6858000"/>
              <a:gd name="connsiteX224" fmla="*/ 5453702 w 7467600"/>
              <a:gd name="connsiteY224" fmla="*/ 3090882 h 6858000"/>
              <a:gd name="connsiteX225" fmla="*/ 1238695 w 7467600"/>
              <a:gd name="connsiteY225" fmla="*/ 3076820 h 6858000"/>
              <a:gd name="connsiteX226" fmla="*/ 716371 w 7467600"/>
              <a:gd name="connsiteY226" fmla="*/ 3293249 h 6858000"/>
              <a:gd name="connsiteX227" fmla="*/ 579522 w 7467600"/>
              <a:gd name="connsiteY227" fmla="*/ 3371759 h 6858000"/>
              <a:gd name="connsiteX228" fmla="*/ 600288 w 7467600"/>
              <a:gd name="connsiteY228" fmla="*/ 3365555 h 6858000"/>
              <a:gd name="connsiteX229" fmla="*/ 840692 w 7467600"/>
              <a:gd name="connsiteY229" fmla="*/ 3284921 h 6858000"/>
              <a:gd name="connsiteX230" fmla="*/ 979248 w 7467600"/>
              <a:gd name="connsiteY230" fmla="*/ 3221003 h 6858000"/>
              <a:gd name="connsiteX231" fmla="*/ 1053282 w 7467600"/>
              <a:gd name="connsiteY231" fmla="*/ 3185247 h 6858000"/>
              <a:gd name="connsiteX232" fmla="*/ 1320603 w 7467600"/>
              <a:gd name="connsiteY232" fmla="*/ 3081281 h 6858000"/>
              <a:gd name="connsiteX233" fmla="*/ 1238695 w 7467600"/>
              <a:gd name="connsiteY233" fmla="*/ 3076820 h 6858000"/>
              <a:gd name="connsiteX234" fmla="*/ 5425627 w 7467600"/>
              <a:gd name="connsiteY234" fmla="*/ 2954192 h 6858000"/>
              <a:gd name="connsiteX235" fmla="*/ 5470770 w 7467600"/>
              <a:gd name="connsiteY235" fmla="*/ 3005435 h 6858000"/>
              <a:gd name="connsiteX236" fmla="*/ 5519779 w 7467600"/>
              <a:gd name="connsiteY236" fmla="*/ 4359223 h 6858000"/>
              <a:gd name="connsiteX237" fmla="*/ 5520293 w 7467600"/>
              <a:gd name="connsiteY237" fmla="*/ 4360602 h 6858000"/>
              <a:gd name="connsiteX238" fmla="*/ 5767221 w 7467600"/>
              <a:gd name="connsiteY238" fmla="*/ 4665564 h 6858000"/>
              <a:gd name="connsiteX239" fmla="*/ 6937169 w 7467600"/>
              <a:gd name="connsiteY239" fmla="*/ 4815941 h 6858000"/>
              <a:gd name="connsiteX240" fmla="*/ 6953922 w 7467600"/>
              <a:gd name="connsiteY240" fmla="*/ 4890068 h 6858000"/>
              <a:gd name="connsiteX241" fmla="*/ 6071359 w 7467600"/>
              <a:gd name="connsiteY241" fmla="*/ 4770770 h 6858000"/>
              <a:gd name="connsiteX242" fmla="*/ 6038839 w 7467600"/>
              <a:gd name="connsiteY242" fmla="*/ 4764474 h 6858000"/>
              <a:gd name="connsiteX243" fmla="*/ 6038706 w 7467600"/>
              <a:gd name="connsiteY243" fmla="*/ 4763847 h 6858000"/>
              <a:gd name="connsiteX244" fmla="*/ 6037784 w 7467600"/>
              <a:gd name="connsiteY244" fmla="*/ 4764270 h 6858000"/>
              <a:gd name="connsiteX245" fmla="*/ 6038839 w 7467600"/>
              <a:gd name="connsiteY245" fmla="*/ 4764474 h 6858000"/>
              <a:gd name="connsiteX246" fmla="*/ 6040338 w 7467600"/>
              <a:gd name="connsiteY246" fmla="*/ 4771418 h 6858000"/>
              <a:gd name="connsiteX247" fmla="*/ 6024488 w 7467600"/>
              <a:gd name="connsiteY247" fmla="*/ 4809903 h 6858000"/>
              <a:gd name="connsiteX248" fmla="*/ 5599771 w 7467600"/>
              <a:gd name="connsiteY248" fmla="*/ 5509652 h 6858000"/>
              <a:gd name="connsiteX249" fmla="*/ 5548843 w 7467600"/>
              <a:gd name="connsiteY249" fmla="*/ 5563845 h 6858000"/>
              <a:gd name="connsiteX250" fmla="*/ 5940952 w 7467600"/>
              <a:gd name="connsiteY250" fmla="*/ 6250028 h 6858000"/>
              <a:gd name="connsiteX251" fmla="*/ 6043441 w 7467600"/>
              <a:gd name="connsiteY251" fmla="*/ 6665847 h 6858000"/>
              <a:gd name="connsiteX252" fmla="*/ 6093432 w 7467600"/>
              <a:gd name="connsiteY252" fmla="*/ 6858000 h 6858000"/>
              <a:gd name="connsiteX253" fmla="*/ 6034344 w 7467600"/>
              <a:gd name="connsiteY253" fmla="*/ 6858000 h 6858000"/>
              <a:gd name="connsiteX254" fmla="*/ 6026679 w 7467600"/>
              <a:gd name="connsiteY254" fmla="*/ 6836959 h 6858000"/>
              <a:gd name="connsiteX255" fmla="*/ 5800441 w 7467600"/>
              <a:gd name="connsiteY255" fmla="*/ 6335286 h 6858000"/>
              <a:gd name="connsiteX256" fmla="*/ 5526562 w 7467600"/>
              <a:gd name="connsiteY256" fmla="*/ 5705388 h 6858000"/>
              <a:gd name="connsiteX257" fmla="*/ 5519640 w 7467600"/>
              <a:gd name="connsiteY257" fmla="*/ 5683774 h 6858000"/>
              <a:gd name="connsiteX258" fmla="*/ 5844559 w 7467600"/>
              <a:gd name="connsiteY258" fmla="*/ 6553349 h 6858000"/>
              <a:gd name="connsiteX259" fmla="*/ 5975994 w 7467600"/>
              <a:gd name="connsiteY259" fmla="*/ 6858000 h 6858000"/>
              <a:gd name="connsiteX260" fmla="*/ 5898547 w 7467600"/>
              <a:gd name="connsiteY260" fmla="*/ 6858000 h 6858000"/>
              <a:gd name="connsiteX261" fmla="*/ 5682041 w 7467600"/>
              <a:gd name="connsiteY261" fmla="*/ 6355860 h 6858000"/>
              <a:gd name="connsiteX262" fmla="*/ 5461758 w 7467600"/>
              <a:gd name="connsiteY262" fmla="*/ 5820220 h 6858000"/>
              <a:gd name="connsiteX263" fmla="*/ 5237282 w 7467600"/>
              <a:gd name="connsiteY263" fmla="*/ 6579086 h 6858000"/>
              <a:gd name="connsiteX264" fmla="*/ 5115009 w 7467600"/>
              <a:gd name="connsiteY264" fmla="*/ 6858000 h 6858000"/>
              <a:gd name="connsiteX265" fmla="*/ 5028074 w 7467600"/>
              <a:gd name="connsiteY265" fmla="*/ 6858000 h 6858000"/>
              <a:gd name="connsiteX266" fmla="*/ 5079508 w 7467600"/>
              <a:gd name="connsiteY266" fmla="*/ 6749074 h 6858000"/>
              <a:gd name="connsiteX267" fmla="*/ 5371846 w 7467600"/>
              <a:gd name="connsiteY267" fmla="*/ 5924413 h 6858000"/>
              <a:gd name="connsiteX268" fmla="*/ 5270512 w 7467600"/>
              <a:gd name="connsiteY268" fmla="*/ 6138975 h 6858000"/>
              <a:gd name="connsiteX269" fmla="*/ 5062409 w 7467600"/>
              <a:gd name="connsiteY269" fmla="*/ 6653544 h 6858000"/>
              <a:gd name="connsiteX270" fmla="*/ 5036628 w 7467600"/>
              <a:gd name="connsiteY270" fmla="*/ 6754247 h 6858000"/>
              <a:gd name="connsiteX271" fmla="*/ 5009112 w 7467600"/>
              <a:gd name="connsiteY271" fmla="*/ 6858000 h 6858000"/>
              <a:gd name="connsiteX272" fmla="*/ 4976679 w 7467600"/>
              <a:gd name="connsiteY272" fmla="*/ 6858000 h 6858000"/>
              <a:gd name="connsiteX273" fmla="*/ 5006537 w 7467600"/>
              <a:gd name="connsiteY273" fmla="*/ 6747068 h 6858000"/>
              <a:gd name="connsiteX274" fmla="*/ 5032723 w 7467600"/>
              <a:gd name="connsiteY274" fmla="*/ 6644957 h 6858000"/>
              <a:gd name="connsiteX275" fmla="*/ 5242949 w 7467600"/>
              <a:gd name="connsiteY275" fmla="*/ 6125175 h 6858000"/>
              <a:gd name="connsiteX276" fmla="*/ 5286321 w 7467600"/>
              <a:gd name="connsiteY276" fmla="*/ 6033555 h 6858000"/>
              <a:gd name="connsiteX277" fmla="*/ 5008210 w 7467600"/>
              <a:gd name="connsiteY277" fmla="*/ 6649194 h 6858000"/>
              <a:gd name="connsiteX278" fmla="*/ 4986321 w 7467600"/>
              <a:gd name="connsiteY278" fmla="*/ 6765687 h 6858000"/>
              <a:gd name="connsiteX279" fmla="*/ 4973474 w 7467600"/>
              <a:gd name="connsiteY279" fmla="*/ 6858000 h 6858000"/>
              <a:gd name="connsiteX280" fmla="*/ 4907178 w 7467600"/>
              <a:gd name="connsiteY280" fmla="*/ 6858000 h 6858000"/>
              <a:gd name="connsiteX281" fmla="*/ 4910810 w 7467600"/>
              <a:gd name="connsiteY281" fmla="*/ 6829660 h 6858000"/>
              <a:gd name="connsiteX282" fmla="*/ 4987461 w 7467600"/>
              <a:gd name="connsiteY282" fmla="*/ 6432994 h 6858000"/>
              <a:gd name="connsiteX283" fmla="*/ 5179262 w 7467600"/>
              <a:gd name="connsiteY283" fmla="*/ 6035044 h 6858000"/>
              <a:gd name="connsiteX284" fmla="*/ 4689678 w 7467600"/>
              <a:gd name="connsiteY284" fmla="*/ 6440241 h 6858000"/>
              <a:gd name="connsiteX285" fmla="*/ 4477543 w 7467600"/>
              <a:gd name="connsiteY285" fmla="*/ 6674836 h 6858000"/>
              <a:gd name="connsiteX286" fmla="*/ 4329957 w 7467600"/>
              <a:gd name="connsiteY286" fmla="*/ 6858000 h 6858000"/>
              <a:gd name="connsiteX287" fmla="*/ 4218595 w 7467600"/>
              <a:gd name="connsiteY287" fmla="*/ 6858000 h 6858000"/>
              <a:gd name="connsiteX288" fmla="*/ 4368888 w 7467600"/>
              <a:gd name="connsiteY288" fmla="*/ 6668412 h 6858000"/>
              <a:gd name="connsiteX289" fmla="*/ 4563091 w 7467600"/>
              <a:gd name="connsiteY289" fmla="*/ 6442508 h 6858000"/>
              <a:gd name="connsiteX290" fmla="*/ 5387324 w 7467600"/>
              <a:gd name="connsiteY290" fmla="*/ 5705830 h 6858000"/>
              <a:gd name="connsiteX291" fmla="*/ 5073620 w 7467600"/>
              <a:gd name="connsiteY291" fmla="*/ 5955437 h 6858000"/>
              <a:gd name="connsiteX292" fmla="*/ 4689789 w 7467600"/>
              <a:gd name="connsiteY292" fmla="*/ 6268382 h 6858000"/>
              <a:gd name="connsiteX293" fmla="*/ 4418722 w 7467600"/>
              <a:gd name="connsiteY293" fmla="*/ 6570886 h 6858000"/>
              <a:gd name="connsiteX294" fmla="*/ 4214944 w 7467600"/>
              <a:gd name="connsiteY294" fmla="*/ 6858000 h 6858000"/>
              <a:gd name="connsiteX295" fmla="*/ 4177898 w 7467600"/>
              <a:gd name="connsiteY295" fmla="*/ 6858000 h 6858000"/>
              <a:gd name="connsiteX296" fmla="*/ 4391597 w 7467600"/>
              <a:gd name="connsiteY296" fmla="*/ 6556370 h 6858000"/>
              <a:gd name="connsiteX297" fmla="*/ 4668889 w 7467600"/>
              <a:gd name="connsiteY297" fmla="*/ 6246399 h 6858000"/>
              <a:gd name="connsiteX298" fmla="*/ 5055427 w 7467600"/>
              <a:gd name="connsiteY298" fmla="*/ 5931476 h 6858000"/>
              <a:gd name="connsiteX299" fmla="*/ 5371814 w 7467600"/>
              <a:gd name="connsiteY299" fmla="*/ 5678975 h 6858000"/>
              <a:gd name="connsiteX300" fmla="*/ 4987918 w 7467600"/>
              <a:gd name="connsiteY300" fmla="*/ 5838701 h 6858000"/>
              <a:gd name="connsiteX301" fmla="*/ 4317146 w 7467600"/>
              <a:gd name="connsiteY301" fmla="*/ 6587716 h 6858000"/>
              <a:gd name="connsiteX302" fmla="*/ 4171627 w 7467600"/>
              <a:gd name="connsiteY302" fmla="*/ 6858000 h 6858000"/>
              <a:gd name="connsiteX303" fmla="*/ 4081585 w 7467600"/>
              <a:gd name="connsiteY303" fmla="*/ 6858000 h 6858000"/>
              <a:gd name="connsiteX304" fmla="*/ 4238603 w 7467600"/>
              <a:gd name="connsiteY304" fmla="*/ 6559341 h 6858000"/>
              <a:gd name="connsiteX305" fmla="*/ 4778333 w 7467600"/>
              <a:gd name="connsiteY305" fmla="*/ 5873626 h 6858000"/>
              <a:gd name="connsiteX306" fmla="*/ 5414185 w 7467600"/>
              <a:gd name="connsiteY306" fmla="*/ 5573882 h 6858000"/>
              <a:gd name="connsiteX307" fmla="*/ 5959648 w 7467600"/>
              <a:gd name="connsiteY307" fmla="*/ 4760797 h 6858000"/>
              <a:gd name="connsiteX308" fmla="*/ 5355019 w 7467600"/>
              <a:gd name="connsiteY308" fmla="*/ 4734672 h 6858000"/>
              <a:gd name="connsiteX309" fmla="*/ 5083565 w 7467600"/>
              <a:gd name="connsiteY309" fmla="*/ 5179121 h 6858000"/>
              <a:gd name="connsiteX310" fmla="*/ 4713577 w 7467600"/>
              <a:gd name="connsiteY310" fmla="*/ 5616803 h 6858000"/>
              <a:gd name="connsiteX311" fmla="*/ 3989559 w 7467600"/>
              <a:gd name="connsiteY311" fmla="*/ 6145945 h 6858000"/>
              <a:gd name="connsiteX312" fmla="*/ 3939824 w 7467600"/>
              <a:gd name="connsiteY312" fmla="*/ 6066900 h 6858000"/>
              <a:gd name="connsiteX313" fmla="*/ 4584537 w 7467600"/>
              <a:gd name="connsiteY313" fmla="*/ 5324826 h 6858000"/>
              <a:gd name="connsiteX314" fmla="*/ 5037105 w 7467600"/>
              <a:gd name="connsiteY314" fmla="*/ 5088765 h 6858000"/>
              <a:gd name="connsiteX315" fmla="*/ 5039930 w 7467600"/>
              <a:gd name="connsiteY315" fmla="*/ 5089585 h 6858000"/>
              <a:gd name="connsiteX316" fmla="*/ 5263764 w 7467600"/>
              <a:gd name="connsiteY316" fmla="*/ 4735525 h 6858000"/>
              <a:gd name="connsiteX317" fmla="*/ 4086300 w 7467600"/>
              <a:gd name="connsiteY317" fmla="*/ 4884599 h 6858000"/>
              <a:gd name="connsiteX318" fmla="*/ 4085485 w 7467600"/>
              <a:gd name="connsiteY318" fmla="*/ 4899070 h 6858000"/>
              <a:gd name="connsiteX319" fmla="*/ 3871915 w 7467600"/>
              <a:gd name="connsiteY319" fmla="*/ 5253645 h 6858000"/>
              <a:gd name="connsiteX320" fmla="*/ 3799374 w 7467600"/>
              <a:gd name="connsiteY320" fmla="*/ 5466127 h 6858000"/>
              <a:gd name="connsiteX321" fmla="*/ 3498850 w 7467600"/>
              <a:gd name="connsiteY321" fmla="*/ 6661888 h 6858000"/>
              <a:gd name="connsiteX322" fmla="*/ 3399216 w 7467600"/>
              <a:gd name="connsiteY322" fmla="*/ 6858000 h 6858000"/>
              <a:gd name="connsiteX323" fmla="*/ 3303688 w 7467600"/>
              <a:gd name="connsiteY323" fmla="*/ 6858000 h 6858000"/>
              <a:gd name="connsiteX324" fmla="*/ 3391774 w 7467600"/>
              <a:gd name="connsiteY324" fmla="*/ 6697181 h 6858000"/>
              <a:gd name="connsiteX325" fmla="*/ 3735540 w 7467600"/>
              <a:gd name="connsiteY325" fmla="*/ 5546923 h 6858000"/>
              <a:gd name="connsiteX326" fmla="*/ 3729438 w 7467600"/>
              <a:gd name="connsiteY326" fmla="*/ 5569058 h 6858000"/>
              <a:gd name="connsiteX327" fmla="*/ 3707782 w 7467600"/>
              <a:gd name="connsiteY327" fmla="*/ 5644908 h 6858000"/>
              <a:gd name="connsiteX328" fmla="*/ 3583827 w 7467600"/>
              <a:gd name="connsiteY328" fmla="*/ 6039215 h 6858000"/>
              <a:gd name="connsiteX329" fmla="*/ 3547861 w 7467600"/>
              <a:gd name="connsiteY329" fmla="*/ 6129609 h 6858000"/>
              <a:gd name="connsiteX330" fmla="*/ 3490905 w 7467600"/>
              <a:gd name="connsiteY330" fmla="*/ 6277660 h 6858000"/>
              <a:gd name="connsiteX331" fmla="*/ 3455859 w 7467600"/>
              <a:gd name="connsiteY331" fmla="*/ 6391301 h 6858000"/>
              <a:gd name="connsiteX332" fmla="*/ 3429112 w 7467600"/>
              <a:gd name="connsiteY332" fmla="*/ 6479469 h 6858000"/>
              <a:gd name="connsiteX333" fmla="*/ 3304862 w 7467600"/>
              <a:gd name="connsiteY333" fmla="*/ 6796476 h 6858000"/>
              <a:gd name="connsiteX334" fmla="*/ 3276071 w 7467600"/>
              <a:gd name="connsiteY334" fmla="*/ 6858000 h 6858000"/>
              <a:gd name="connsiteX335" fmla="*/ 3240805 w 7467600"/>
              <a:gd name="connsiteY335" fmla="*/ 6858000 h 6858000"/>
              <a:gd name="connsiteX336" fmla="*/ 3275917 w 7467600"/>
              <a:gd name="connsiteY336" fmla="*/ 6783192 h 6858000"/>
              <a:gd name="connsiteX337" fmla="*/ 3399358 w 7467600"/>
              <a:gd name="connsiteY337" fmla="*/ 6469011 h 6858000"/>
              <a:gd name="connsiteX338" fmla="*/ 3425650 w 7467600"/>
              <a:gd name="connsiteY338" fmla="*/ 6381333 h 6858000"/>
              <a:gd name="connsiteX339" fmla="*/ 3460661 w 7467600"/>
              <a:gd name="connsiteY339" fmla="*/ 6266763 h 6858000"/>
              <a:gd name="connsiteX340" fmla="*/ 3518021 w 7467600"/>
              <a:gd name="connsiteY340" fmla="*/ 6117298 h 6858000"/>
              <a:gd name="connsiteX341" fmla="*/ 3554035 w 7467600"/>
              <a:gd name="connsiteY341" fmla="*/ 6027832 h 6858000"/>
              <a:gd name="connsiteX342" fmla="*/ 3677174 w 7467600"/>
              <a:gd name="connsiteY342" fmla="*/ 5636351 h 6858000"/>
              <a:gd name="connsiteX343" fmla="*/ 3698819 w 7467600"/>
              <a:gd name="connsiteY343" fmla="*/ 5560503 h 6858000"/>
              <a:gd name="connsiteX344" fmla="*/ 3702094 w 7467600"/>
              <a:gd name="connsiteY344" fmla="*/ 5549194 h 6858000"/>
              <a:gd name="connsiteX345" fmla="*/ 3398355 w 7467600"/>
              <a:gd name="connsiteY345" fmla="*/ 6094603 h 6858000"/>
              <a:gd name="connsiteX346" fmla="*/ 3193941 w 7467600"/>
              <a:gd name="connsiteY346" fmla="*/ 6798775 h 6858000"/>
              <a:gd name="connsiteX347" fmla="*/ 3184140 w 7467600"/>
              <a:gd name="connsiteY347" fmla="*/ 6858000 h 6858000"/>
              <a:gd name="connsiteX348" fmla="*/ 3099978 w 7467600"/>
              <a:gd name="connsiteY348" fmla="*/ 6858000 h 6858000"/>
              <a:gd name="connsiteX349" fmla="*/ 3101556 w 7467600"/>
              <a:gd name="connsiteY349" fmla="*/ 6843337 h 6858000"/>
              <a:gd name="connsiteX350" fmla="*/ 3370162 w 7467600"/>
              <a:gd name="connsiteY350" fmla="*/ 5785550 h 6858000"/>
              <a:gd name="connsiteX351" fmla="*/ 3746477 w 7467600"/>
              <a:gd name="connsiteY351" fmla="*/ 5377889 h 6858000"/>
              <a:gd name="connsiteX352" fmla="*/ 3863399 w 7467600"/>
              <a:gd name="connsiteY352" fmla="*/ 5087257 h 6858000"/>
              <a:gd name="connsiteX353" fmla="*/ 3968712 w 7467600"/>
              <a:gd name="connsiteY353" fmla="*/ 4913989 h 6858000"/>
              <a:gd name="connsiteX354" fmla="*/ 2792390 w 7467600"/>
              <a:gd name="connsiteY354" fmla="*/ 5382974 h 6858000"/>
              <a:gd name="connsiteX355" fmla="*/ 2714982 w 7467600"/>
              <a:gd name="connsiteY355" fmla="*/ 5427051 h 6858000"/>
              <a:gd name="connsiteX356" fmla="*/ 2813361 w 7467600"/>
              <a:gd name="connsiteY356" fmla="*/ 6023912 h 6858000"/>
              <a:gd name="connsiteX357" fmla="*/ 2688430 w 7467600"/>
              <a:gd name="connsiteY357" fmla="*/ 6801564 h 6858000"/>
              <a:gd name="connsiteX358" fmla="*/ 2629626 w 7467600"/>
              <a:gd name="connsiteY358" fmla="*/ 6763394 h 6858000"/>
              <a:gd name="connsiteX359" fmla="*/ 2565328 w 7467600"/>
              <a:gd name="connsiteY359" fmla="*/ 5516399 h 6858000"/>
              <a:gd name="connsiteX360" fmla="*/ 1922999 w 7467600"/>
              <a:gd name="connsiteY360" fmla="*/ 5980343 h 6858000"/>
              <a:gd name="connsiteX361" fmla="*/ 1950261 w 7467600"/>
              <a:gd name="connsiteY361" fmla="*/ 6405858 h 6858000"/>
              <a:gd name="connsiteX362" fmla="*/ 2365554 w 7467600"/>
              <a:gd name="connsiteY362" fmla="*/ 6759107 h 6858000"/>
              <a:gd name="connsiteX363" fmla="*/ 2424142 w 7467600"/>
              <a:gd name="connsiteY363" fmla="*/ 6858000 h 6858000"/>
              <a:gd name="connsiteX364" fmla="*/ 2395994 w 7467600"/>
              <a:gd name="connsiteY364" fmla="*/ 6858000 h 6858000"/>
              <a:gd name="connsiteX365" fmla="*/ 2392863 w 7467600"/>
              <a:gd name="connsiteY365" fmla="*/ 6852964 h 6858000"/>
              <a:gd name="connsiteX366" fmla="*/ 2017589 w 7467600"/>
              <a:gd name="connsiteY366" fmla="*/ 6493982 h 6858000"/>
              <a:gd name="connsiteX367" fmla="*/ 2147336 w 7467600"/>
              <a:gd name="connsiteY367" fmla="*/ 6594052 h 6858000"/>
              <a:gd name="connsiteX368" fmla="*/ 2207047 w 7467600"/>
              <a:gd name="connsiteY368" fmla="*/ 6654540 h 6858000"/>
              <a:gd name="connsiteX369" fmla="*/ 2299106 w 7467600"/>
              <a:gd name="connsiteY369" fmla="*/ 6778931 h 6858000"/>
              <a:gd name="connsiteX370" fmla="*/ 2314430 w 7467600"/>
              <a:gd name="connsiteY370" fmla="*/ 6801144 h 6858000"/>
              <a:gd name="connsiteX371" fmla="*/ 2352406 w 7467600"/>
              <a:gd name="connsiteY371" fmla="*/ 6858000 h 6858000"/>
              <a:gd name="connsiteX372" fmla="*/ 2314492 w 7467600"/>
              <a:gd name="connsiteY372" fmla="*/ 6858000 h 6858000"/>
              <a:gd name="connsiteX373" fmla="*/ 2288095 w 7467600"/>
              <a:gd name="connsiteY373" fmla="*/ 6818030 h 6858000"/>
              <a:gd name="connsiteX374" fmla="*/ 2272768 w 7467600"/>
              <a:gd name="connsiteY374" fmla="*/ 6795822 h 6858000"/>
              <a:gd name="connsiteX375" fmla="*/ 2182715 w 7467600"/>
              <a:gd name="connsiteY375" fmla="*/ 6675071 h 6858000"/>
              <a:gd name="connsiteX376" fmla="*/ 2032061 w 7467600"/>
              <a:gd name="connsiteY376" fmla="*/ 6541380 h 6858000"/>
              <a:gd name="connsiteX377" fmla="*/ 2257220 w 7467600"/>
              <a:gd name="connsiteY377" fmla="*/ 6826257 h 6858000"/>
              <a:gd name="connsiteX378" fmla="*/ 2281324 w 7467600"/>
              <a:gd name="connsiteY378" fmla="*/ 6858000 h 6858000"/>
              <a:gd name="connsiteX379" fmla="*/ 2242860 w 7467600"/>
              <a:gd name="connsiteY379" fmla="*/ 6858000 h 6858000"/>
              <a:gd name="connsiteX380" fmla="*/ 2232818 w 7467600"/>
              <a:gd name="connsiteY380" fmla="*/ 6844926 h 6858000"/>
              <a:gd name="connsiteX381" fmla="*/ 1990172 w 7467600"/>
              <a:gd name="connsiteY381" fmla="*/ 6542121 h 6858000"/>
              <a:gd name="connsiteX382" fmla="*/ 2124090 w 7467600"/>
              <a:gd name="connsiteY382" fmla="*/ 6761017 h 6858000"/>
              <a:gd name="connsiteX383" fmla="*/ 2200380 w 7467600"/>
              <a:gd name="connsiteY383" fmla="*/ 6858000 h 6858000"/>
              <a:gd name="connsiteX384" fmla="*/ 2147507 w 7467600"/>
              <a:gd name="connsiteY384" fmla="*/ 6858000 h 6858000"/>
              <a:gd name="connsiteX385" fmla="*/ 2070668 w 7467600"/>
              <a:gd name="connsiteY385" fmla="*/ 6761520 h 6858000"/>
              <a:gd name="connsiteX386" fmla="*/ 1975142 w 7467600"/>
              <a:gd name="connsiteY386" fmla="*/ 6585570 h 6858000"/>
              <a:gd name="connsiteX387" fmla="*/ 2050035 w 7467600"/>
              <a:gd name="connsiteY387" fmla="*/ 6813345 h 6858000"/>
              <a:gd name="connsiteX388" fmla="*/ 2063025 w 7467600"/>
              <a:gd name="connsiteY388" fmla="*/ 6858000 h 6858000"/>
              <a:gd name="connsiteX389" fmla="*/ 2021675 w 7467600"/>
              <a:gd name="connsiteY389" fmla="*/ 6858000 h 6858000"/>
              <a:gd name="connsiteX390" fmla="*/ 2019308 w 7467600"/>
              <a:gd name="connsiteY390" fmla="*/ 6847118 h 6858000"/>
              <a:gd name="connsiteX391" fmla="*/ 1938835 w 7467600"/>
              <a:gd name="connsiteY391" fmla="*/ 6551160 h 6858000"/>
              <a:gd name="connsiteX392" fmla="*/ 1953230 w 7467600"/>
              <a:gd name="connsiteY392" fmla="*/ 6759699 h 6858000"/>
              <a:gd name="connsiteX393" fmla="*/ 1956763 w 7467600"/>
              <a:gd name="connsiteY393" fmla="*/ 6778191 h 6858000"/>
              <a:gd name="connsiteX394" fmla="*/ 1967925 w 7467600"/>
              <a:gd name="connsiteY394" fmla="*/ 6858000 h 6858000"/>
              <a:gd name="connsiteX395" fmla="*/ 1936622 w 7467600"/>
              <a:gd name="connsiteY395" fmla="*/ 6858000 h 6858000"/>
              <a:gd name="connsiteX396" fmla="*/ 1926261 w 7467600"/>
              <a:gd name="connsiteY396" fmla="*/ 6784064 h 6858000"/>
              <a:gd name="connsiteX397" fmla="*/ 1922724 w 7467600"/>
              <a:gd name="connsiteY397" fmla="*/ 6765577 h 6858000"/>
              <a:gd name="connsiteX398" fmla="*/ 1904650 w 7467600"/>
              <a:gd name="connsiteY398" fmla="*/ 6639616 h 6858000"/>
              <a:gd name="connsiteX399" fmla="*/ 1885273 w 7467600"/>
              <a:gd name="connsiteY399" fmla="*/ 6858000 h 6858000"/>
              <a:gd name="connsiteX400" fmla="*/ 1854363 w 7467600"/>
              <a:gd name="connsiteY400" fmla="*/ 6858000 h 6858000"/>
              <a:gd name="connsiteX401" fmla="*/ 1880391 w 7467600"/>
              <a:gd name="connsiteY401" fmla="*/ 6603796 h 6858000"/>
              <a:gd name="connsiteX402" fmla="*/ 1818273 w 7467600"/>
              <a:gd name="connsiteY402" fmla="*/ 6715729 h 6858000"/>
              <a:gd name="connsiteX403" fmla="*/ 1794691 w 7467600"/>
              <a:gd name="connsiteY403" fmla="*/ 6843239 h 6858000"/>
              <a:gd name="connsiteX404" fmla="*/ 1794914 w 7467600"/>
              <a:gd name="connsiteY404" fmla="*/ 6858000 h 6858000"/>
              <a:gd name="connsiteX405" fmla="*/ 1746128 w 7467600"/>
              <a:gd name="connsiteY405" fmla="*/ 6858000 h 6858000"/>
              <a:gd name="connsiteX406" fmla="*/ 1753934 w 7467600"/>
              <a:gd name="connsiteY406" fmla="*/ 6724796 h 6858000"/>
              <a:gd name="connsiteX407" fmla="*/ 1792053 w 7467600"/>
              <a:gd name="connsiteY407" fmla="*/ 6572396 h 6858000"/>
              <a:gd name="connsiteX408" fmla="*/ 1862248 w 7467600"/>
              <a:gd name="connsiteY408" fmla="*/ 6266397 h 6858000"/>
              <a:gd name="connsiteX409" fmla="*/ 1862250 w 7467600"/>
              <a:gd name="connsiteY409" fmla="*/ 6033531 h 6858000"/>
              <a:gd name="connsiteX410" fmla="*/ 1211999 w 7467600"/>
              <a:gd name="connsiteY410" fmla="*/ 6683610 h 6858000"/>
              <a:gd name="connsiteX411" fmla="*/ 1213266 w 7467600"/>
              <a:gd name="connsiteY411" fmla="*/ 6691947 h 6858000"/>
              <a:gd name="connsiteX412" fmla="*/ 1203370 w 7467600"/>
              <a:gd name="connsiteY412" fmla="*/ 6850676 h 6858000"/>
              <a:gd name="connsiteX413" fmla="*/ 1203671 w 7467600"/>
              <a:gd name="connsiteY413" fmla="*/ 6858000 h 6858000"/>
              <a:gd name="connsiteX414" fmla="*/ 1143180 w 7467600"/>
              <a:gd name="connsiteY414" fmla="*/ 6858000 h 6858000"/>
              <a:gd name="connsiteX415" fmla="*/ 1142176 w 7467600"/>
              <a:gd name="connsiteY415" fmla="*/ 6766045 h 6858000"/>
              <a:gd name="connsiteX416" fmla="*/ 1067484 w 7467600"/>
              <a:gd name="connsiteY416" fmla="*/ 6858000 h 6858000"/>
              <a:gd name="connsiteX417" fmla="*/ 953928 w 7467600"/>
              <a:gd name="connsiteY417" fmla="*/ 6858000 h 6858000"/>
              <a:gd name="connsiteX418" fmla="*/ 959715 w 7467600"/>
              <a:gd name="connsiteY418" fmla="*/ 6850185 h 6858000"/>
              <a:gd name="connsiteX419" fmla="*/ 1483788 w 7467600"/>
              <a:gd name="connsiteY419" fmla="*/ 6259174 h 6858000"/>
              <a:gd name="connsiteX420" fmla="*/ 1100671 w 7467600"/>
              <a:gd name="connsiteY420" fmla="*/ 6252137 h 6858000"/>
              <a:gd name="connsiteX421" fmla="*/ 1090144 w 7467600"/>
              <a:gd name="connsiteY421" fmla="*/ 6256748 h 6858000"/>
              <a:gd name="connsiteX422" fmla="*/ 1095872 w 7467600"/>
              <a:gd name="connsiteY422" fmla="*/ 6271892 h 6858000"/>
              <a:gd name="connsiteX423" fmla="*/ 262785 w 7467600"/>
              <a:gd name="connsiteY423" fmla="*/ 6845450 h 6858000"/>
              <a:gd name="connsiteX424" fmla="*/ 209968 w 7467600"/>
              <a:gd name="connsiteY424" fmla="*/ 6770713 h 6858000"/>
              <a:gd name="connsiteX425" fmla="*/ 873460 w 7467600"/>
              <a:gd name="connsiteY425" fmla="*/ 6253768 h 6858000"/>
              <a:gd name="connsiteX426" fmla="*/ 192686 w 7467600"/>
              <a:gd name="connsiteY426" fmla="*/ 5849257 h 6858000"/>
              <a:gd name="connsiteX427" fmla="*/ 4696 w 7467600"/>
              <a:gd name="connsiteY427" fmla="*/ 5697668 h 6858000"/>
              <a:gd name="connsiteX428" fmla="*/ 0 w 7467600"/>
              <a:gd name="connsiteY428" fmla="*/ 5689984 h 6858000"/>
              <a:gd name="connsiteX429" fmla="*/ 0 w 7467600"/>
              <a:gd name="connsiteY429" fmla="*/ 5513472 h 6858000"/>
              <a:gd name="connsiteX430" fmla="*/ 174101 w 7467600"/>
              <a:gd name="connsiteY430" fmla="*/ 5620277 h 6858000"/>
              <a:gd name="connsiteX431" fmla="*/ 891800 w 7467600"/>
              <a:gd name="connsiteY431" fmla="*/ 6036935 h 6858000"/>
              <a:gd name="connsiteX432" fmla="*/ 1072219 w 7467600"/>
              <a:gd name="connsiteY432" fmla="*/ 6169443 h 6858000"/>
              <a:gd name="connsiteX433" fmla="*/ 1074117 w 7467600"/>
              <a:gd name="connsiteY433" fmla="*/ 6170301 h 6858000"/>
              <a:gd name="connsiteX434" fmla="*/ 1083114 w 7467600"/>
              <a:gd name="connsiteY434" fmla="*/ 6174131 h 6858000"/>
              <a:gd name="connsiteX435" fmla="*/ 1543010 w 7467600"/>
              <a:gd name="connsiteY435" fmla="*/ 6191140 h 6858000"/>
              <a:gd name="connsiteX436" fmla="*/ 1551080 w 7467600"/>
              <a:gd name="connsiteY436" fmla="*/ 6195006 h 6858000"/>
              <a:gd name="connsiteX437" fmla="*/ 2345443 w 7467600"/>
              <a:gd name="connsiteY437" fmla="*/ 5549882 h 6858000"/>
              <a:gd name="connsiteX438" fmla="*/ 1721499 w 7467600"/>
              <a:gd name="connsiteY438" fmla="*/ 5599969 h 6858000"/>
              <a:gd name="connsiteX439" fmla="*/ 767716 w 7467600"/>
              <a:gd name="connsiteY439" fmla="*/ 5472768 h 6858000"/>
              <a:gd name="connsiteX440" fmla="*/ 722147 w 7467600"/>
              <a:gd name="connsiteY440" fmla="*/ 5393091 h 6858000"/>
              <a:gd name="connsiteX441" fmla="*/ 1485552 w 7467600"/>
              <a:gd name="connsiteY441" fmla="*/ 5313202 h 6858000"/>
              <a:gd name="connsiteX442" fmla="*/ 2143004 w 7467600"/>
              <a:gd name="connsiteY442" fmla="*/ 5402420 h 6858000"/>
              <a:gd name="connsiteX443" fmla="*/ 1933391 w 7467600"/>
              <a:gd name="connsiteY443" fmla="*/ 5156971 h 6858000"/>
              <a:gd name="connsiteX444" fmla="*/ 1827118 w 7467600"/>
              <a:gd name="connsiteY444" fmla="*/ 4968410 h 6858000"/>
              <a:gd name="connsiteX445" fmla="*/ 1837349 w 7467600"/>
              <a:gd name="connsiteY445" fmla="*/ 4956357 h 6858000"/>
              <a:gd name="connsiteX446" fmla="*/ 2162835 w 7467600"/>
              <a:gd name="connsiteY446" fmla="*/ 5187853 h 6858000"/>
              <a:gd name="connsiteX447" fmla="*/ 2257167 w 7467600"/>
              <a:gd name="connsiteY447" fmla="*/ 5462123 h 6858000"/>
              <a:gd name="connsiteX448" fmla="*/ 2261598 w 7467600"/>
              <a:gd name="connsiteY448" fmla="*/ 5467998 h 6858000"/>
              <a:gd name="connsiteX449" fmla="*/ 2437177 w 7467600"/>
              <a:gd name="connsiteY449" fmla="*/ 5479608 h 6858000"/>
              <a:gd name="connsiteX450" fmla="*/ 2445247 w 7467600"/>
              <a:gd name="connsiteY450" fmla="*/ 5483476 h 6858000"/>
              <a:gd name="connsiteX451" fmla="*/ 2743626 w 7467600"/>
              <a:gd name="connsiteY451" fmla="*/ 5304819 h 6858000"/>
              <a:gd name="connsiteX452" fmla="*/ 3048102 w 7467600"/>
              <a:gd name="connsiteY452" fmla="*/ 5150595 h 6858000"/>
              <a:gd name="connsiteX453" fmla="*/ 1799414 w 7467600"/>
              <a:gd name="connsiteY453" fmla="*/ 4694732 h 6858000"/>
              <a:gd name="connsiteX454" fmla="*/ 1771735 w 7467600"/>
              <a:gd name="connsiteY454" fmla="*/ 4619929 h 6858000"/>
              <a:gd name="connsiteX455" fmla="*/ 3104273 w 7467600"/>
              <a:gd name="connsiteY455" fmla="*/ 5076159 h 6858000"/>
              <a:gd name="connsiteX456" fmla="*/ 3113245 w 7467600"/>
              <a:gd name="connsiteY456" fmla="*/ 5090705 h 6858000"/>
              <a:gd name="connsiteX457" fmla="*/ 3126294 w 7467600"/>
              <a:gd name="connsiteY457" fmla="*/ 5114400 h 6858000"/>
              <a:gd name="connsiteX458" fmla="*/ 3937433 w 7467600"/>
              <a:gd name="connsiteY458" fmla="*/ 4830473 h 6858000"/>
              <a:gd name="connsiteX459" fmla="*/ 3590475 w 7467600"/>
              <a:gd name="connsiteY459" fmla="*/ 4597974 h 6858000"/>
              <a:gd name="connsiteX460" fmla="*/ 3100264 w 7467600"/>
              <a:gd name="connsiteY460" fmla="*/ 4579845 h 6858000"/>
              <a:gd name="connsiteX461" fmla="*/ 2183576 w 7467600"/>
              <a:gd name="connsiteY461" fmla="*/ 4227150 h 6858000"/>
              <a:gd name="connsiteX462" fmla="*/ 2151029 w 7467600"/>
              <a:gd name="connsiteY462" fmla="*/ 4146947 h 6858000"/>
              <a:gd name="connsiteX463" fmla="*/ 3563434 w 7467600"/>
              <a:gd name="connsiteY463" fmla="*/ 4469115 h 6858000"/>
              <a:gd name="connsiteX464" fmla="*/ 3177952 w 7467600"/>
              <a:gd name="connsiteY464" fmla="*/ 3657386 h 6858000"/>
              <a:gd name="connsiteX465" fmla="*/ 3189263 w 7467600"/>
              <a:gd name="connsiteY465" fmla="*/ 3625726 h 6858000"/>
              <a:gd name="connsiteX466" fmla="*/ 3560912 w 7467600"/>
              <a:gd name="connsiteY466" fmla="*/ 4079863 h 6858000"/>
              <a:gd name="connsiteX467" fmla="*/ 3626636 w 7467600"/>
              <a:gd name="connsiteY467" fmla="*/ 4512230 h 6858000"/>
              <a:gd name="connsiteX468" fmla="*/ 3653088 w 7467600"/>
              <a:gd name="connsiteY468" fmla="*/ 4521417 h 6858000"/>
              <a:gd name="connsiteX469" fmla="*/ 3988128 w 7467600"/>
              <a:gd name="connsiteY469" fmla="*/ 4817267 h 6858000"/>
              <a:gd name="connsiteX470" fmla="*/ 4830582 w 7467600"/>
              <a:gd name="connsiteY470" fmla="*/ 4676000 h 6858000"/>
              <a:gd name="connsiteX471" fmla="*/ 4830100 w 7467600"/>
              <a:gd name="connsiteY471" fmla="*/ 4675554 h 6858000"/>
              <a:gd name="connsiteX472" fmla="*/ 4036318 w 7467600"/>
              <a:gd name="connsiteY472" fmla="*/ 4147013 h 6858000"/>
              <a:gd name="connsiteX473" fmla="*/ 3432098 w 7467600"/>
              <a:gd name="connsiteY473" fmla="*/ 3537312 h 6858000"/>
              <a:gd name="connsiteX474" fmla="*/ 3446761 w 7467600"/>
              <a:gd name="connsiteY474" fmla="*/ 3461278 h 6858000"/>
              <a:gd name="connsiteX475" fmla="*/ 4419733 w 7467600"/>
              <a:gd name="connsiteY475" fmla="*/ 3963555 h 6858000"/>
              <a:gd name="connsiteX476" fmla="*/ 4781371 w 7467600"/>
              <a:gd name="connsiteY476" fmla="*/ 4458604 h 6858000"/>
              <a:gd name="connsiteX477" fmla="*/ 4780440 w 7467600"/>
              <a:gd name="connsiteY477" fmla="*/ 4470290 h 6858000"/>
              <a:gd name="connsiteX478" fmla="*/ 4898954 w 7467600"/>
              <a:gd name="connsiteY478" fmla="*/ 4662092 h 6858000"/>
              <a:gd name="connsiteX479" fmla="*/ 4900699 w 7467600"/>
              <a:gd name="connsiteY479" fmla="*/ 4670867 h 6858000"/>
              <a:gd name="connsiteX480" fmla="*/ 5714511 w 7467600"/>
              <a:gd name="connsiteY480" fmla="*/ 4663483 h 6858000"/>
              <a:gd name="connsiteX481" fmla="*/ 5464793 w 7467600"/>
              <a:gd name="connsiteY481" fmla="*/ 4393556 h 6858000"/>
              <a:gd name="connsiteX482" fmla="*/ 5461897 w 7467600"/>
              <a:gd name="connsiteY482" fmla="*/ 4390879 h 6858000"/>
              <a:gd name="connsiteX483" fmla="*/ 4294126 w 7467600"/>
              <a:gd name="connsiteY483" fmla="*/ 3303048 h 6858000"/>
              <a:gd name="connsiteX484" fmla="*/ 4305321 w 7467600"/>
              <a:gd name="connsiteY484" fmla="*/ 3256953 h 6858000"/>
              <a:gd name="connsiteX485" fmla="*/ 4949299 w 7467600"/>
              <a:gd name="connsiteY485" fmla="*/ 3766336 h 6858000"/>
              <a:gd name="connsiteX486" fmla="*/ 5291452 w 7467600"/>
              <a:gd name="connsiteY486" fmla="*/ 4076801 h 6858000"/>
              <a:gd name="connsiteX487" fmla="*/ 5434998 w 7467600"/>
              <a:gd name="connsiteY487" fmla="*/ 4254100 h 6858000"/>
              <a:gd name="connsiteX488" fmla="*/ 5351015 w 7467600"/>
              <a:gd name="connsiteY488" fmla="*/ 3760989 h 6858000"/>
              <a:gd name="connsiteX489" fmla="*/ 5413780 w 7467600"/>
              <a:gd name="connsiteY489" fmla="*/ 2966265 h 6858000"/>
              <a:gd name="connsiteX490" fmla="*/ 5425627 w 7467600"/>
              <a:gd name="connsiteY490" fmla="*/ 2954192 h 6858000"/>
              <a:gd name="connsiteX491" fmla="*/ 6604735 w 7467600"/>
              <a:gd name="connsiteY491" fmla="*/ 2041381 h 6858000"/>
              <a:gd name="connsiteX492" fmla="*/ 7204487 w 7467600"/>
              <a:gd name="connsiteY492" fmla="*/ 2742112 h 6858000"/>
              <a:gd name="connsiteX493" fmla="*/ 7131592 w 7467600"/>
              <a:gd name="connsiteY493" fmla="*/ 2672096 h 6858000"/>
              <a:gd name="connsiteX494" fmla="*/ 6996344 w 7467600"/>
              <a:gd name="connsiteY494" fmla="*/ 2518310 h 6858000"/>
              <a:gd name="connsiteX495" fmla="*/ 6735495 w 7467600"/>
              <a:gd name="connsiteY495" fmla="*/ 2196890 h 6858000"/>
              <a:gd name="connsiteX496" fmla="*/ 6721901 w 7467600"/>
              <a:gd name="connsiteY496" fmla="*/ 2179274 h 6858000"/>
              <a:gd name="connsiteX497" fmla="*/ 6604735 w 7467600"/>
              <a:gd name="connsiteY497" fmla="*/ 2041381 h 6858000"/>
              <a:gd name="connsiteX498" fmla="*/ 6591670 w 7467600"/>
              <a:gd name="connsiteY498" fmla="*/ 1988277 h 6858000"/>
              <a:gd name="connsiteX499" fmla="*/ 6747349 w 7467600"/>
              <a:gd name="connsiteY499" fmla="*/ 2160069 h 6858000"/>
              <a:gd name="connsiteX500" fmla="*/ 6760943 w 7467600"/>
              <a:gd name="connsiteY500" fmla="*/ 2177686 h 6858000"/>
              <a:gd name="connsiteX501" fmla="*/ 7021065 w 7467600"/>
              <a:gd name="connsiteY501" fmla="*/ 2498102 h 6858000"/>
              <a:gd name="connsiteX502" fmla="*/ 7155223 w 7467600"/>
              <a:gd name="connsiteY502" fmla="*/ 2650386 h 6858000"/>
              <a:gd name="connsiteX503" fmla="*/ 7203167 w 7467600"/>
              <a:gd name="connsiteY503" fmla="*/ 2697288 h 6858000"/>
              <a:gd name="connsiteX504" fmla="*/ 6937703 w 7467600"/>
              <a:gd name="connsiteY504" fmla="*/ 2321981 h 6858000"/>
              <a:gd name="connsiteX505" fmla="*/ 6591670 w 7467600"/>
              <a:gd name="connsiteY505" fmla="*/ 1988277 h 6858000"/>
              <a:gd name="connsiteX506" fmla="*/ 5798671 w 7467600"/>
              <a:gd name="connsiteY506" fmla="*/ 1981601 h 6858000"/>
              <a:gd name="connsiteX507" fmla="*/ 5754709 w 7467600"/>
              <a:gd name="connsiteY507" fmla="*/ 2071454 h 6858000"/>
              <a:gd name="connsiteX508" fmla="*/ 5763044 w 7467600"/>
              <a:gd name="connsiteY508" fmla="*/ 2842206 h 6858000"/>
              <a:gd name="connsiteX509" fmla="*/ 5764974 w 7467600"/>
              <a:gd name="connsiteY509" fmla="*/ 2799609 h 6858000"/>
              <a:gd name="connsiteX510" fmla="*/ 5767665 w 7467600"/>
              <a:gd name="connsiteY510" fmla="*/ 2666409 h 6858000"/>
              <a:gd name="connsiteX511" fmla="*/ 5763055 w 7467600"/>
              <a:gd name="connsiteY511" fmla="*/ 2579705 h 6858000"/>
              <a:gd name="connsiteX512" fmla="*/ 5758079 w 7467600"/>
              <a:gd name="connsiteY512" fmla="*/ 2492508 h 6858000"/>
              <a:gd name="connsiteX513" fmla="*/ 5779325 w 7467600"/>
              <a:gd name="connsiteY513" fmla="*/ 2197069 h 6858000"/>
              <a:gd name="connsiteX514" fmla="*/ 5798671 w 7467600"/>
              <a:gd name="connsiteY514" fmla="*/ 1981601 h 6858000"/>
              <a:gd name="connsiteX515" fmla="*/ 5829202 w 7467600"/>
              <a:gd name="connsiteY515" fmla="*/ 1971679 h 6858000"/>
              <a:gd name="connsiteX516" fmla="*/ 5809558 w 7467600"/>
              <a:gd name="connsiteY516" fmla="*/ 2198043 h 6858000"/>
              <a:gd name="connsiteX517" fmla="*/ 5788653 w 7467600"/>
              <a:gd name="connsiteY517" fmla="*/ 2489430 h 6858000"/>
              <a:gd name="connsiteX518" fmla="*/ 5793439 w 7467600"/>
              <a:gd name="connsiteY518" fmla="*/ 2575235 h 6858000"/>
              <a:gd name="connsiteX519" fmla="*/ 5796837 w 7467600"/>
              <a:gd name="connsiteY519" fmla="*/ 2637633 h 6858000"/>
              <a:gd name="connsiteX520" fmla="*/ 5818614 w 7467600"/>
              <a:gd name="connsiteY520" fmla="*/ 2473055 h 6858000"/>
              <a:gd name="connsiteX521" fmla="*/ 5829202 w 7467600"/>
              <a:gd name="connsiteY521" fmla="*/ 1971679 h 6858000"/>
              <a:gd name="connsiteX522" fmla="*/ 5911389 w 7467600"/>
              <a:gd name="connsiteY522" fmla="*/ 1898371 h 6858000"/>
              <a:gd name="connsiteX523" fmla="*/ 6237627 w 7467600"/>
              <a:gd name="connsiteY523" fmla="*/ 2231921 h 6858000"/>
              <a:gd name="connsiteX524" fmla="*/ 5911389 w 7467600"/>
              <a:gd name="connsiteY524" fmla="*/ 1898371 h 6858000"/>
              <a:gd name="connsiteX525" fmla="*/ 6944437 w 7467600"/>
              <a:gd name="connsiteY525" fmla="*/ 1575402 h 6858000"/>
              <a:gd name="connsiteX526" fmla="*/ 6304730 w 7467600"/>
              <a:gd name="connsiteY526" fmla="*/ 1766654 h 6858000"/>
              <a:gd name="connsiteX527" fmla="*/ 6944437 w 7467600"/>
              <a:gd name="connsiteY527" fmla="*/ 1575402 h 6858000"/>
              <a:gd name="connsiteX528" fmla="*/ 7019523 w 7467600"/>
              <a:gd name="connsiteY528" fmla="*/ 1519450 h 6858000"/>
              <a:gd name="connsiteX529" fmla="*/ 6298091 w 7467600"/>
              <a:gd name="connsiteY529" fmla="*/ 1737122 h 6858000"/>
              <a:gd name="connsiteX530" fmla="*/ 7019523 w 7467600"/>
              <a:gd name="connsiteY530" fmla="*/ 1519450 h 6858000"/>
              <a:gd name="connsiteX531" fmla="*/ 2399523 w 7467600"/>
              <a:gd name="connsiteY531" fmla="*/ 1428234 h 6858000"/>
              <a:gd name="connsiteX532" fmla="*/ 2224982 w 7467600"/>
              <a:gd name="connsiteY532" fmla="*/ 1826201 h 6858000"/>
              <a:gd name="connsiteX533" fmla="*/ 2096099 w 7467600"/>
              <a:gd name="connsiteY533" fmla="*/ 2345900 h 6858000"/>
              <a:gd name="connsiteX534" fmla="*/ 2283317 w 7467600"/>
              <a:gd name="connsiteY534" fmla="*/ 1796925 h 6858000"/>
              <a:gd name="connsiteX535" fmla="*/ 2399523 w 7467600"/>
              <a:gd name="connsiteY535" fmla="*/ 1428234 h 6858000"/>
              <a:gd name="connsiteX536" fmla="*/ 2448558 w 7467600"/>
              <a:gd name="connsiteY536" fmla="*/ 1373435 h 6858000"/>
              <a:gd name="connsiteX537" fmla="*/ 2312521 w 7467600"/>
              <a:gd name="connsiteY537" fmla="*/ 1806140 h 6858000"/>
              <a:gd name="connsiteX538" fmla="*/ 2127533 w 7467600"/>
              <a:gd name="connsiteY538" fmla="*/ 2348380 h 6858000"/>
              <a:gd name="connsiteX539" fmla="*/ 2358080 w 7467600"/>
              <a:gd name="connsiteY539" fmla="*/ 1866134 h 6858000"/>
              <a:gd name="connsiteX540" fmla="*/ 2407436 w 7467600"/>
              <a:gd name="connsiteY540" fmla="*/ 1651070 h 6858000"/>
              <a:gd name="connsiteX541" fmla="*/ 2448558 w 7467600"/>
              <a:gd name="connsiteY541" fmla="*/ 1373435 h 6858000"/>
              <a:gd name="connsiteX542" fmla="*/ 278707 w 7467600"/>
              <a:gd name="connsiteY542" fmla="*/ 1352270 h 6858000"/>
              <a:gd name="connsiteX543" fmla="*/ 321570 w 7467600"/>
              <a:gd name="connsiteY543" fmla="*/ 1861610 h 6858000"/>
              <a:gd name="connsiteX544" fmla="*/ 294281 w 7467600"/>
              <a:gd name="connsiteY544" fmla="*/ 1440658 h 6858000"/>
              <a:gd name="connsiteX545" fmla="*/ 278707 w 7467600"/>
              <a:gd name="connsiteY545" fmla="*/ 1352270 h 6858000"/>
              <a:gd name="connsiteX546" fmla="*/ 1423821 w 7467600"/>
              <a:gd name="connsiteY546" fmla="*/ 1351958 h 6858000"/>
              <a:gd name="connsiteX547" fmla="*/ 1638521 w 7467600"/>
              <a:gd name="connsiteY547" fmla="*/ 1908470 h 6858000"/>
              <a:gd name="connsiteX548" fmla="*/ 1754199 w 7467600"/>
              <a:gd name="connsiteY548" fmla="*/ 2149284 h 6858000"/>
              <a:gd name="connsiteX549" fmla="*/ 1908359 w 7467600"/>
              <a:gd name="connsiteY549" fmla="*/ 2364988 h 6858000"/>
              <a:gd name="connsiteX550" fmla="*/ 1647661 w 7467600"/>
              <a:gd name="connsiteY550" fmla="*/ 1825945 h 6858000"/>
              <a:gd name="connsiteX551" fmla="*/ 1423821 w 7467600"/>
              <a:gd name="connsiteY551" fmla="*/ 1351958 h 6858000"/>
              <a:gd name="connsiteX552" fmla="*/ 1431890 w 7467600"/>
              <a:gd name="connsiteY552" fmla="*/ 1306475 h 6858000"/>
              <a:gd name="connsiteX553" fmla="*/ 1507597 w 7467600"/>
              <a:gd name="connsiteY553" fmla="*/ 1446132 h 6858000"/>
              <a:gd name="connsiteX554" fmla="*/ 1674586 w 7467600"/>
              <a:gd name="connsiteY554" fmla="*/ 1813832 h 6858000"/>
              <a:gd name="connsiteX555" fmla="*/ 1815950 w 7467600"/>
              <a:gd name="connsiteY555" fmla="*/ 2128564 h 6858000"/>
              <a:gd name="connsiteX556" fmla="*/ 1984242 w 7467600"/>
              <a:gd name="connsiteY556" fmla="*/ 2430829 h 6858000"/>
              <a:gd name="connsiteX557" fmla="*/ 2014023 w 7467600"/>
              <a:gd name="connsiteY557" fmla="*/ 2450995 h 6858000"/>
              <a:gd name="connsiteX558" fmla="*/ 1747337 w 7467600"/>
              <a:gd name="connsiteY558" fmla="*/ 1855264 h 6858000"/>
              <a:gd name="connsiteX559" fmla="*/ 1533749 w 7467600"/>
              <a:gd name="connsiteY559" fmla="*/ 1478656 h 6858000"/>
              <a:gd name="connsiteX560" fmla="*/ 1431890 w 7467600"/>
              <a:gd name="connsiteY560" fmla="*/ 1306475 h 6858000"/>
              <a:gd name="connsiteX561" fmla="*/ 5052692 w 7467600"/>
              <a:gd name="connsiteY561" fmla="*/ 1292994 h 6858000"/>
              <a:gd name="connsiteX562" fmla="*/ 5200661 w 7467600"/>
              <a:gd name="connsiteY562" fmla="*/ 1635186 h 6858000"/>
              <a:gd name="connsiteX563" fmla="*/ 5297138 w 7467600"/>
              <a:gd name="connsiteY563" fmla="*/ 1906351 h 6858000"/>
              <a:gd name="connsiteX564" fmla="*/ 5052692 w 7467600"/>
              <a:gd name="connsiteY564" fmla="*/ 1292994 h 6858000"/>
              <a:gd name="connsiteX565" fmla="*/ 5009948 w 7467600"/>
              <a:gd name="connsiteY565" fmla="*/ 1273619 h 6858000"/>
              <a:gd name="connsiteX566" fmla="*/ 5121777 w 7467600"/>
              <a:gd name="connsiteY566" fmla="*/ 1654213 h 6858000"/>
              <a:gd name="connsiteX567" fmla="*/ 5293545 w 7467600"/>
              <a:gd name="connsiteY567" fmla="*/ 2072247 h 6858000"/>
              <a:gd name="connsiteX568" fmla="*/ 5294042 w 7467600"/>
              <a:gd name="connsiteY568" fmla="*/ 2065019 h 6858000"/>
              <a:gd name="connsiteX569" fmla="*/ 5171936 w 7467600"/>
              <a:gd name="connsiteY569" fmla="*/ 1647613 h 6858000"/>
              <a:gd name="connsiteX570" fmla="*/ 5009948 w 7467600"/>
              <a:gd name="connsiteY570" fmla="*/ 1273619 h 6858000"/>
              <a:gd name="connsiteX571" fmla="*/ 655236 w 7467600"/>
              <a:gd name="connsiteY571" fmla="*/ 1268632 h 6858000"/>
              <a:gd name="connsiteX572" fmla="*/ 839521 w 7467600"/>
              <a:gd name="connsiteY572" fmla="*/ 1685315 h 6858000"/>
              <a:gd name="connsiteX573" fmla="*/ 1109416 w 7467600"/>
              <a:gd name="connsiteY573" fmla="*/ 2061663 h 6858000"/>
              <a:gd name="connsiteX574" fmla="*/ 1298300 w 7467600"/>
              <a:gd name="connsiteY574" fmla="*/ 2247742 h 6858000"/>
              <a:gd name="connsiteX575" fmla="*/ 1125871 w 7467600"/>
              <a:gd name="connsiteY575" fmla="*/ 1989513 h 6858000"/>
              <a:gd name="connsiteX576" fmla="*/ 981574 w 7467600"/>
              <a:gd name="connsiteY576" fmla="*/ 1783157 h 6858000"/>
              <a:gd name="connsiteX577" fmla="*/ 922198 w 7467600"/>
              <a:gd name="connsiteY577" fmla="*/ 1677437 h 6858000"/>
              <a:gd name="connsiteX578" fmla="*/ 869293 w 7467600"/>
              <a:gd name="connsiteY578" fmla="*/ 1583214 h 6858000"/>
              <a:gd name="connsiteX579" fmla="*/ 751431 w 7467600"/>
              <a:gd name="connsiteY579" fmla="*/ 1405731 h 6858000"/>
              <a:gd name="connsiteX580" fmla="*/ 655236 w 7467600"/>
              <a:gd name="connsiteY580" fmla="*/ 1268632 h 6858000"/>
              <a:gd name="connsiteX581" fmla="*/ 6516292 w 7467600"/>
              <a:gd name="connsiteY581" fmla="*/ 1263064 h 6858000"/>
              <a:gd name="connsiteX582" fmla="*/ 5736320 w 7467600"/>
              <a:gd name="connsiteY582" fmla="*/ 1501803 h 6858000"/>
              <a:gd name="connsiteX583" fmla="*/ 6516292 w 7467600"/>
              <a:gd name="connsiteY583" fmla="*/ 1263064 h 6858000"/>
              <a:gd name="connsiteX584" fmla="*/ 291466 w 7467600"/>
              <a:gd name="connsiteY584" fmla="*/ 1250369 h 6858000"/>
              <a:gd name="connsiteX585" fmla="*/ 323180 w 7467600"/>
              <a:gd name="connsiteY585" fmla="*/ 1435283 h 6858000"/>
              <a:gd name="connsiteX586" fmla="*/ 349381 w 7467600"/>
              <a:gd name="connsiteY586" fmla="*/ 1875041 h 6858000"/>
              <a:gd name="connsiteX587" fmla="*/ 374363 w 7467600"/>
              <a:gd name="connsiteY587" fmla="*/ 1506494 h 6858000"/>
              <a:gd name="connsiteX588" fmla="*/ 302168 w 7467600"/>
              <a:gd name="connsiteY588" fmla="*/ 1274495 h 6858000"/>
              <a:gd name="connsiteX589" fmla="*/ 291466 w 7467600"/>
              <a:gd name="connsiteY589" fmla="*/ 1250369 h 6858000"/>
              <a:gd name="connsiteX590" fmla="*/ 678222 w 7467600"/>
              <a:gd name="connsiteY590" fmla="*/ 1248670 h 6858000"/>
              <a:gd name="connsiteX591" fmla="*/ 775536 w 7467600"/>
              <a:gd name="connsiteY591" fmla="*/ 1388015 h 6858000"/>
              <a:gd name="connsiteX592" fmla="*/ 894529 w 7467600"/>
              <a:gd name="connsiteY592" fmla="*/ 1567739 h 6858000"/>
              <a:gd name="connsiteX593" fmla="*/ 948000 w 7467600"/>
              <a:gd name="connsiteY593" fmla="*/ 1663088 h 6858000"/>
              <a:gd name="connsiteX594" fmla="*/ 1006812 w 7467600"/>
              <a:gd name="connsiteY594" fmla="*/ 1767683 h 6858000"/>
              <a:gd name="connsiteX595" fmla="*/ 1149133 w 7467600"/>
              <a:gd name="connsiteY595" fmla="*/ 1971513 h 6858000"/>
              <a:gd name="connsiteX596" fmla="*/ 1333952 w 7467600"/>
              <a:gd name="connsiteY596" fmla="*/ 2251620 h 6858000"/>
              <a:gd name="connsiteX597" fmla="*/ 1337329 w 7467600"/>
              <a:gd name="connsiteY597" fmla="*/ 2258350 h 6858000"/>
              <a:gd name="connsiteX598" fmla="*/ 1014726 w 7467600"/>
              <a:gd name="connsiteY598" fmla="*/ 1615556 h 6858000"/>
              <a:gd name="connsiteX599" fmla="*/ 678222 w 7467600"/>
              <a:gd name="connsiteY599" fmla="*/ 1248670 h 6858000"/>
              <a:gd name="connsiteX600" fmla="*/ 6691602 w 7467600"/>
              <a:gd name="connsiteY600" fmla="*/ 1140573 h 6858000"/>
              <a:gd name="connsiteX601" fmla="*/ 6571100 w 7467600"/>
              <a:gd name="connsiteY601" fmla="*/ 1183662 h 6858000"/>
              <a:gd name="connsiteX602" fmla="*/ 6241687 w 7467600"/>
              <a:gd name="connsiteY602" fmla="*/ 1257600 h 6858000"/>
              <a:gd name="connsiteX603" fmla="*/ 5693009 w 7467600"/>
              <a:gd name="connsiteY603" fmla="*/ 1478256 h 6858000"/>
              <a:gd name="connsiteX604" fmla="*/ 6548420 w 7467600"/>
              <a:gd name="connsiteY604" fmla="*/ 1214599 h 6858000"/>
              <a:gd name="connsiteX605" fmla="*/ 6605473 w 7467600"/>
              <a:gd name="connsiteY605" fmla="*/ 1184686 h 6858000"/>
              <a:gd name="connsiteX606" fmla="*/ 6691602 w 7467600"/>
              <a:gd name="connsiteY606" fmla="*/ 1140573 h 6858000"/>
              <a:gd name="connsiteX607" fmla="*/ 4002475 w 7467600"/>
              <a:gd name="connsiteY607" fmla="*/ 1037802 h 6858000"/>
              <a:gd name="connsiteX608" fmla="*/ 4000324 w 7467600"/>
              <a:gd name="connsiteY608" fmla="*/ 1039362 h 6858000"/>
              <a:gd name="connsiteX609" fmla="*/ 4002862 w 7467600"/>
              <a:gd name="connsiteY609" fmla="*/ 1042866 h 6858000"/>
              <a:gd name="connsiteX610" fmla="*/ 4002475 w 7467600"/>
              <a:gd name="connsiteY610" fmla="*/ 1037802 h 6858000"/>
              <a:gd name="connsiteX611" fmla="*/ 506322 w 7467600"/>
              <a:gd name="connsiteY611" fmla="*/ 1020997 h 6858000"/>
              <a:gd name="connsiteX612" fmla="*/ 533068 w 7467600"/>
              <a:gd name="connsiteY612" fmla="*/ 1029409 h 6858000"/>
              <a:gd name="connsiteX613" fmla="*/ 1232525 w 7467600"/>
              <a:gd name="connsiteY613" fmla="*/ 1804675 h 6858000"/>
              <a:gd name="connsiteX614" fmla="*/ 1388858 w 7467600"/>
              <a:gd name="connsiteY614" fmla="*/ 2368011 h 6858000"/>
              <a:gd name="connsiteX615" fmla="*/ 1384098 w 7467600"/>
              <a:gd name="connsiteY615" fmla="*/ 2378125 h 6858000"/>
              <a:gd name="connsiteX616" fmla="*/ 1425393 w 7467600"/>
              <a:gd name="connsiteY616" fmla="*/ 2589124 h 6858000"/>
              <a:gd name="connsiteX617" fmla="*/ 1424001 w 7467600"/>
              <a:gd name="connsiteY617" fmla="*/ 2597541 h 6858000"/>
              <a:gd name="connsiteX618" fmla="*/ 2152729 w 7467600"/>
              <a:gd name="connsiteY618" fmla="*/ 2864487 h 6858000"/>
              <a:gd name="connsiteX619" fmla="*/ 2020609 w 7467600"/>
              <a:gd name="connsiteY619" fmla="*/ 2539671 h 6858000"/>
              <a:gd name="connsiteX620" fmla="*/ 2018920 w 7467600"/>
              <a:gd name="connsiteY620" fmla="*/ 2536309 h 6858000"/>
              <a:gd name="connsiteX621" fmla="*/ 1342441 w 7467600"/>
              <a:gd name="connsiteY621" fmla="*/ 1173017 h 6858000"/>
              <a:gd name="connsiteX622" fmla="*/ 1367925 w 7467600"/>
              <a:gd name="connsiteY622" fmla="*/ 1135648 h 6858000"/>
              <a:gd name="connsiteX623" fmla="*/ 1771401 w 7467600"/>
              <a:gd name="connsiteY623" fmla="*/ 1806673 h 6858000"/>
              <a:gd name="connsiteX624" fmla="*/ 1972385 w 7467600"/>
              <a:gd name="connsiteY624" fmla="*/ 2198735 h 6858000"/>
              <a:gd name="connsiteX625" fmla="*/ 2040892 w 7467600"/>
              <a:gd name="connsiteY625" fmla="*/ 2405205 h 6858000"/>
              <a:gd name="connsiteX626" fmla="*/ 2131689 w 7467600"/>
              <a:gd name="connsiteY626" fmla="*/ 1936926 h 6858000"/>
              <a:gd name="connsiteX627" fmla="*/ 2454820 w 7467600"/>
              <a:gd name="connsiteY627" fmla="*/ 1248808 h 6858000"/>
              <a:gd name="connsiteX628" fmla="*/ 2492512 w 7467600"/>
              <a:gd name="connsiteY628" fmla="*/ 1302920 h 6858000"/>
              <a:gd name="connsiteX629" fmla="*/ 2081216 w 7467600"/>
              <a:gd name="connsiteY629" fmla="*/ 2527513 h 6858000"/>
              <a:gd name="connsiteX630" fmla="*/ 2081211 w 7467600"/>
              <a:gd name="connsiteY630" fmla="*/ 2528916 h 6858000"/>
              <a:gd name="connsiteX631" fmla="*/ 2199067 w 7467600"/>
              <a:gd name="connsiteY631" fmla="*/ 2884061 h 6858000"/>
              <a:gd name="connsiteX632" fmla="*/ 3192586 w 7467600"/>
              <a:gd name="connsiteY632" fmla="*/ 3411496 h 6858000"/>
              <a:gd name="connsiteX633" fmla="*/ 3182620 w 7467600"/>
              <a:gd name="connsiteY633" fmla="*/ 3483279 h 6858000"/>
              <a:gd name="connsiteX634" fmla="*/ 2435119 w 7467600"/>
              <a:gd name="connsiteY634" fmla="*/ 3080173 h 6858000"/>
              <a:gd name="connsiteX635" fmla="*/ 2410152 w 7467600"/>
              <a:gd name="connsiteY635" fmla="*/ 3063751 h 6858000"/>
              <a:gd name="connsiteX636" fmla="*/ 2408099 w 7467600"/>
              <a:gd name="connsiteY636" fmla="*/ 3064403 h 6858000"/>
              <a:gd name="connsiteX637" fmla="*/ 2407218 w 7467600"/>
              <a:gd name="connsiteY637" fmla="*/ 3070324 h 6858000"/>
              <a:gd name="connsiteX638" fmla="*/ 2380138 w 7467600"/>
              <a:gd name="connsiteY638" fmla="*/ 3099341 h 6858000"/>
              <a:gd name="connsiteX639" fmla="*/ 1765923 w 7467600"/>
              <a:gd name="connsiteY639" fmla="*/ 3581043 h 6858000"/>
              <a:gd name="connsiteX640" fmla="*/ 1702258 w 7467600"/>
              <a:gd name="connsiteY640" fmla="*/ 3612286 h 6858000"/>
              <a:gd name="connsiteX641" fmla="*/ 1538370 w 7467600"/>
              <a:gd name="connsiteY641" fmla="*/ 3811804 h 6858000"/>
              <a:gd name="connsiteX642" fmla="*/ 542867 w 7467600"/>
              <a:gd name="connsiteY642" fmla="*/ 4944092 h 6858000"/>
              <a:gd name="connsiteX643" fmla="*/ 515800 w 7467600"/>
              <a:gd name="connsiteY643" fmla="*/ 4862180 h 6858000"/>
              <a:gd name="connsiteX644" fmla="*/ 909145 w 7467600"/>
              <a:gd name="connsiteY644" fmla="*/ 4199225 h 6858000"/>
              <a:gd name="connsiteX645" fmla="*/ 1214067 w 7467600"/>
              <a:gd name="connsiteY645" fmla="*/ 3908561 h 6858000"/>
              <a:gd name="connsiteX646" fmla="*/ 640967 w 7467600"/>
              <a:gd name="connsiteY646" fmla="*/ 4105601 h 6858000"/>
              <a:gd name="connsiteX647" fmla="*/ 112563 w 7467600"/>
              <a:gd name="connsiteY647" fmla="*/ 4396952 h 6858000"/>
              <a:gd name="connsiteX648" fmla="*/ 0 w 7467600"/>
              <a:gd name="connsiteY648" fmla="*/ 4466006 h 6858000"/>
              <a:gd name="connsiteX649" fmla="*/ 0 w 7467600"/>
              <a:gd name="connsiteY649" fmla="*/ 4233763 h 6858000"/>
              <a:gd name="connsiteX650" fmla="*/ 36881 w 7467600"/>
              <a:gd name="connsiteY650" fmla="*/ 4200118 h 6858000"/>
              <a:gd name="connsiteX651" fmla="*/ 910534 w 7467600"/>
              <a:gd name="connsiteY651" fmla="*/ 3629753 h 6858000"/>
              <a:gd name="connsiteX652" fmla="*/ 1578717 w 7467600"/>
              <a:gd name="connsiteY652" fmla="*/ 3575982 h 6858000"/>
              <a:gd name="connsiteX653" fmla="*/ 2338780 w 7467600"/>
              <a:gd name="connsiteY653" fmla="*/ 3033725 h 6858000"/>
              <a:gd name="connsiteX654" fmla="*/ 1807991 w 7467600"/>
              <a:gd name="connsiteY654" fmla="*/ 2807184 h 6858000"/>
              <a:gd name="connsiteX655" fmla="*/ 1416358 w 7467600"/>
              <a:gd name="connsiteY655" fmla="*/ 3112571 h 6858000"/>
              <a:gd name="connsiteX656" fmla="*/ 939066 w 7467600"/>
              <a:gd name="connsiteY656" fmla="*/ 3378798 h 6858000"/>
              <a:gd name="connsiteX657" fmla="*/ 115099 w 7467600"/>
              <a:gd name="connsiteY657" fmla="*/ 3607650 h 6858000"/>
              <a:gd name="connsiteX658" fmla="*/ 97284 w 7467600"/>
              <a:gd name="connsiteY658" fmla="*/ 3520393 h 6858000"/>
              <a:gd name="connsiteX659" fmla="*/ 922050 w 7467600"/>
              <a:gd name="connsiteY659" fmla="*/ 3074867 h 6858000"/>
              <a:gd name="connsiteX660" fmla="*/ 1405265 w 7467600"/>
              <a:gd name="connsiteY660" fmla="*/ 3016319 h 6858000"/>
              <a:gd name="connsiteX661" fmla="*/ 1407512 w 7467600"/>
              <a:gd name="connsiteY661" fmla="*/ 3018001 h 6858000"/>
              <a:gd name="connsiteX662" fmla="*/ 1726266 w 7467600"/>
              <a:gd name="connsiteY662" fmla="*/ 2777274 h 6858000"/>
              <a:gd name="connsiteX663" fmla="*/ 625390 w 7467600"/>
              <a:gd name="connsiteY663" fmla="*/ 2514541 h 6858000"/>
              <a:gd name="connsiteX664" fmla="*/ 619799 w 7467600"/>
              <a:gd name="connsiteY664" fmla="*/ 2527180 h 6858000"/>
              <a:gd name="connsiteX665" fmla="*/ 310030 w 7467600"/>
              <a:gd name="connsiteY665" fmla="*/ 2771818 h 6858000"/>
              <a:gd name="connsiteX666" fmla="*/ 173877 w 7467600"/>
              <a:gd name="connsiteY666" fmla="*/ 2937056 h 6858000"/>
              <a:gd name="connsiteX667" fmla="*/ 77889 w 7467600"/>
              <a:gd name="connsiteY667" fmla="*/ 3138440 h 6858000"/>
              <a:gd name="connsiteX668" fmla="*/ 0 w 7467600"/>
              <a:gd name="connsiteY668" fmla="*/ 3271395 h 6858000"/>
              <a:gd name="connsiteX669" fmla="*/ 0 w 7467600"/>
              <a:gd name="connsiteY669" fmla="*/ 3153002 h 6858000"/>
              <a:gd name="connsiteX670" fmla="*/ 2386 w 7467600"/>
              <a:gd name="connsiteY670" fmla="*/ 3149203 h 6858000"/>
              <a:gd name="connsiteX671" fmla="*/ 89753 w 7467600"/>
              <a:gd name="connsiteY671" fmla="*/ 2987702 h 6858000"/>
              <a:gd name="connsiteX672" fmla="*/ 76869 w 7467600"/>
              <a:gd name="connsiteY672" fmla="*/ 3005404 h 6858000"/>
              <a:gd name="connsiteX673" fmla="*/ 32049 w 7467600"/>
              <a:gd name="connsiteY673" fmla="*/ 3065814 h 6858000"/>
              <a:gd name="connsiteX674" fmla="*/ 0 w 7467600"/>
              <a:gd name="connsiteY674" fmla="*/ 3108744 h 6858000"/>
              <a:gd name="connsiteX675" fmla="*/ 0 w 7467600"/>
              <a:gd name="connsiteY675" fmla="*/ 3058059 h 6858000"/>
              <a:gd name="connsiteX676" fmla="*/ 7610 w 7467600"/>
              <a:gd name="connsiteY676" fmla="*/ 3047889 h 6858000"/>
              <a:gd name="connsiteX677" fmla="*/ 52419 w 7467600"/>
              <a:gd name="connsiteY677" fmla="*/ 2987479 h 6858000"/>
              <a:gd name="connsiteX678" fmla="*/ 59142 w 7467600"/>
              <a:gd name="connsiteY678" fmla="*/ 2978488 h 6858000"/>
              <a:gd name="connsiteX679" fmla="*/ 0 w 7467600"/>
              <a:gd name="connsiteY679" fmla="*/ 3015334 h 6858000"/>
              <a:gd name="connsiteX680" fmla="*/ 0 w 7467600"/>
              <a:gd name="connsiteY680" fmla="*/ 2914286 h 6858000"/>
              <a:gd name="connsiteX681" fmla="*/ 36383 w 7467600"/>
              <a:gd name="connsiteY681" fmla="*/ 2901128 h 6858000"/>
              <a:gd name="connsiteX682" fmla="*/ 156329 w 7467600"/>
              <a:gd name="connsiteY682" fmla="*/ 2840533 h 6858000"/>
              <a:gd name="connsiteX683" fmla="*/ 358355 w 7467600"/>
              <a:gd name="connsiteY683" fmla="*/ 2620471 h 6858000"/>
              <a:gd name="connsiteX684" fmla="*/ 510577 w 7467600"/>
              <a:gd name="connsiteY684" fmla="*/ 2501244 h 6858000"/>
              <a:gd name="connsiteX685" fmla="*/ 211967 w 7467600"/>
              <a:gd name="connsiteY685" fmla="*/ 2479171 h 6858000"/>
              <a:gd name="connsiteX686" fmla="*/ 0 w 7467600"/>
              <a:gd name="connsiteY686" fmla="*/ 2476398 h 6858000"/>
              <a:gd name="connsiteX687" fmla="*/ 0 w 7467600"/>
              <a:gd name="connsiteY687" fmla="*/ 2389189 h 6858000"/>
              <a:gd name="connsiteX688" fmla="*/ 103062 w 7467600"/>
              <a:gd name="connsiteY688" fmla="*/ 2389518 h 6858000"/>
              <a:gd name="connsiteX689" fmla="*/ 510734 w 7467600"/>
              <a:gd name="connsiteY689" fmla="*/ 2416201 h 6858000"/>
              <a:gd name="connsiteX690" fmla="*/ 279257 w 7467600"/>
              <a:gd name="connsiteY690" fmla="*/ 2092102 h 6858000"/>
              <a:gd name="connsiteX691" fmla="*/ 65265 w 7467600"/>
              <a:gd name="connsiteY691" fmla="*/ 2006049 h 6858000"/>
              <a:gd name="connsiteX692" fmla="*/ 0 w 7467600"/>
              <a:gd name="connsiteY692" fmla="*/ 1982532 h 6858000"/>
              <a:gd name="connsiteX693" fmla="*/ 0 w 7467600"/>
              <a:gd name="connsiteY693" fmla="*/ 1912789 h 6858000"/>
              <a:gd name="connsiteX694" fmla="*/ 97460 w 7467600"/>
              <a:gd name="connsiteY694" fmla="*/ 1953725 h 6858000"/>
              <a:gd name="connsiteX695" fmla="*/ 221272 w 7467600"/>
              <a:gd name="connsiteY695" fmla="*/ 1980766 h 6858000"/>
              <a:gd name="connsiteX696" fmla="*/ 116765 w 7467600"/>
              <a:gd name="connsiteY696" fmla="*/ 1911033 h 6858000"/>
              <a:gd name="connsiteX697" fmla="*/ 16405 w 7467600"/>
              <a:gd name="connsiteY697" fmla="*/ 1803412 h 6858000"/>
              <a:gd name="connsiteX698" fmla="*/ 0 w 7467600"/>
              <a:gd name="connsiteY698" fmla="*/ 1784777 h 6858000"/>
              <a:gd name="connsiteX699" fmla="*/ 0 w 7467600"/>
              <a:gd name="connsiteY699" fmla="*/ 1740082 h 6858000"/>
              <a:gd name="connsiteX700" fmla="*/ 39394 w 7467600"/>
              <a:gd name="connsiteY700" fmla="*/ 1784856 h 6858000"/>
              <a:gd name="connsiteX701" fmla="*/ 135813 w 7467600"/>
              <a:gd name="connsiteY701" fmla="*/ 1888838 h 6858000"/>
              <a:gd name="connsiteX702" fmla="*/ 242575 w 7467600"/>
              <a:gd name="connsiteY702" fmla="*/ 1958841 h 6858000"/>
              <a:gd name="connsiteX703" fmla="*/ 82197 w 7467600"/>
              <a:gd name="connsiteY703" fmla="*/ 1754826 h 6858000"/>
              <a:gd name="connsiteX704" fmla="*/ 0 w 7467600"/>
              <a:gd name="connsiteY704" fmla="*/ 1679650 h 6858000"/>
              <a:gd name="connsiteX705" fmla="*/ 0 w 7467600"/>
              <a:gd name="connsiteY705" fmla="*/ 1602463 h 6858000"/>
              <a:gd name="connsiteX706" fmla="*/ 84689 w 7467600"/>
              <a:gd name="connsiteY706" fmla="*/ 1677442 h 6858000"/>
              <a:gd name="connsiteX707" fmla="*/ 298437 w 7467600"/>
              <a:gd name="connsiteY707" fmla="*/ 1968019 h 6858000"/>
              <a:gd name="connsiteX708" fmla="*/ 227269 w 7467600"/>
              <a:gd name="connsiteY708" fmla="*/ 1114064 h 6858000"/>
              <a:gd name="connsiteX709" fmla="*/ 248003 w 7467600"/>
              <a:gd name="connsiteY709" fmla="*/ 1089613 h 6858000"/>
              <a:gd name="connsiteX710" fmla="*/ 427020 w 7467600"/>
              <a:gd name="connsiteY710" fmla="*/ 1619803 h 6858000"/>
              <a:gd name="connsiteX711" fmla="*/ 340345 w 7467600"/>
              <a:gd name="connsiteY711" fmla="*/ 2027739 h 6858000"/>
              <a:gd name="connsiteX712" fmla="*/ 360865 w 7467600"/>
              <a:gd name="connsiteY712" fmla="*/ 2044827 h 6858000"/>
              <a:gd name="connsiteX713" fmla="*/ 560414 w 7467600"/>
              <a:gd name="connsiteY713" fmla="*/ 2421457 h 6858000"/>
              <a:gd name="connsiteX714" fmla="*/ 1359703 w 7467600"/>
              <a:gd name="connsiteY714" fmla="*/ 2578554 h 6858000"/>
              <a:gd name="connsiteX715" fmla="*/ 1359422 w 7467600"/>
              <a:gd name="connsiteY715" fmla="*/ 2577994 h 6858000"/>
              <a:gd name="connsiteX716" fmla="*/ 828701 w 7467600"/>
              <a:gd name="connsiteY716" fmla="*/ 1839520 h 6858000"/>
              <a:gd name="connsiteX717" fmla="*/ 494427 w 7467600"/>
              <a:gd name="connsiteY717" fmla="*/ 1092333 h 6858000"/>
              <a:gd name="connsiteX718" fmla="*/ 506322 w 7467600"/>
              <a:gd name="connsiteY718" fmla="*/ 1020997 h 6858000"/>
              <a:gd name="connsiteX719" fmla="*/ 4570198 w 7467600"/>
              <a:gd name="connsiteY719" fmla="*/ 978081 h 6858000"/>
              <a:gd name="connsiteX720" fmla="*/ 4523691 w 7467600"/>
              <a:gd name="connsiteY720" fmla="*/ 1127776 h 6858000"/>
              <a:gd name="connsiteX721" fmla="*/ 4509875 w 7467600"/>
              <a:gd name="connsiteY721" fmla="*/ 1167552 h 6858000"/>
              <a:gd name="connsiteX722" fmla="*/ 4478168 w 7467600"/>
              <a:gd name="connsiteY722" fmla="*/ 1260735 h 6858000"/>
              <a:gd name="connsiteX723" fmla="*/ 4409309 w 7467600"/>
              <a:gd name="connsiteY723" fmla="*/ 1666996 h 6858000"/>
              <a:gd name="connsiteX724" fmla="*/ 4370031 w 7467600"/>
              <a:gd name="connsiteY724" fmla="*/ 1955666 h 6858000"/>
              <a:gd name="connsiteX725" fmla="*/ 4570198 w 7467600"/>
              <a:gd name="connsiteY725" fmla="*/ 978081 h 6858000"/>
              <a:gd name="connsiteX726" fmla="*/ 4557898 w 7467600"/>
              <a:gd name="connsiteY726" fmla="*/ 900011 h 6858000"/>
              <a:gd name="connsiteX727" fmla="*/ 4344840 w 7467600"/>
              <a:gd name="connsiteY727" fmla="*/ 1922038 h 6858000"/>
              <a:gd name="connsiteX728" fmla="*/ 4378710 w 7467600"/>
              <a:gd name="connsiteY728" fmla="*/ 1665516 h 6858000"/>
              <a:gd name="connsiteX729" fmla="*/ 4448798 w 7467600"/>
              <a:gd name="connsiteY729" fmla="*/ 1253024 h 6858000"/>
              <a:gd name="connsiteX730" fmla="*/ 4480315 w 7467600"/>
              <a:gd name="connsiteY730" fmla="*/ 1158454 h 6858000"/>
              <a:gd name="connsiteX731" fmla="*/ 4494133 w 7467600"/>
              <a:gd name="connsiteY731" fmla="*/ 1118676 h 6858000"/>
              <a:gd name="connsiteX732" fmla="*/ 4557898 w 7467600"/>
              <a:gd name="connsiteY732" fmla="*/ 900011 h 6858000"/>
              <a:gd name="connsiteX733" fmla="*/ 5870151 w 7467600"/>
              <a:gd name="connsiteY733" fmla="*/ 898890 h 6858000"/>
              <a:gd name="connsiteX734" fmla="*/ 5861335 w 7467600"/>
              <a:gd name="connsiteY734" fmla="*/ 899177 h 6858000"/>
              <a:gd name="connsiteX735" fmla="*/ 5843702 w 7467600"/>
              <a:gd name="connsiteY735" fmla="*/ 899748 h 6858000"/>
              <a:gd name="connsiteX736" fmla="*/ 5651107 w 7467600"/>
              <a:gd name="connsiteY736" fmla="*/ 920306 h 6858000"/>
              <a:gd name="connsiteX737" fmla="*/ 5459407 w 7467600"/>
              <a:gd name="connsiteY737" fmla="*/ 940975 h 6858000"/>
              <a:gd name="connsiteX738" fmla="*/ 5374846 w 7467600"/>
              <a:gd name="connsiteY738" fmla="*/ 941988 h 6858000"/>
              <a:gd name="connsiteX739" fmla="*/ 5256105 w 7467600"/>
              <a:gd name="connsiteY739" fmla="*/ 945632 h 6858000"/>
              <a:gd name="connsiteX740" fmla="*/ 5107071 w 7467600"/>
              <a:gd name="connsiteY740" fmla="*/ 969720 h 6858000"/>
              <a:gd name="connsiteX741" fmla="*/ 4998681 w 7467600"/>
              <a:gd name="connsiteY741" fmla="*/ 988771 h 6858000"/>
              <a:gd name="connsiteX742" fmla="*/ 5870151 w 7467600"/>
              <a:gd name="connsiteY742" fmla="*/ 898890 h 6858000"/>
              <a:gd name="connsiteX743" fmla="*/ 5504425 w 7467600"/>
              <a:gd name="connsiteY743" fmla="*/ 848067 h 6858000"/>
              <a:gd name="connsiteX744" fmla="*/ 4968849 w 7467600"/>
              <a:gd name="connsiteY744" fmla="*/ 962318 h 6858000"/>
              <a:gd name="connsiteX745" fmla="*/ 5104039 w 7467600"/>
              <a:gd name="connsiteY745" fmla="*/ 940634 h 6858000"/>
              <a:gd name="connsiteX746" fmla="*/ 5256311 w 7467600"/>
              <a:gd name="connsiteY746" fmla="*/ 916490 h 6858000"/>
              <a:gd name="connsiteX747" fmla="*/ 5377381 w 7467600"/>
              <a:gd name="connsiteY747" fmla="*/ 912671 h 6858000"/>
              <a:gd name="connsiteX748" fmla="*/ 5460148 w 7467600"/>
              <a:gd name="connsiteY748" fmla="*/ 911442 h 6858000"/>
              <a:gd name="connsiteX749" fmla="*/ 5648971 w 7467600"/>
              <a:gd name="connsiteY749" fmla="*/ 891331 h 6858000"/>
              <a:gd name="connsiteX750" fmla="*/ 5844807 w 7467600"/>
              <a:gd name="connsiteY750" fmla="*/ 870718 h 6858000"/>
              <a:gd name="connsiteX751" fmla="*/ 5862975 w 7467600"/>
              <a:gd name="connsiteY751" fmla="*/ 869756 h 6858000"/>
              <a:gd name="connsiteX752" fmla="*/ 5920887 w 7467600"/>
              <a:gd name="connsiteY752" fmla="*/ 865929 h 6858000"/>
              <a:gd name="connsiteX753" fmla="*/ 5504425 w 7467600"/>
              <a:gd name="connsiteY753" fmla="*/ 848067 h 6858000"/>
              <a:gd name="connsiteX754" fmla="*/ 3607114 w 7467600"/>
              <a:gd name="connsiteY754" fmla="*/ 467441 h 6858000"/>
              <a:gd name="connsiteX755" fmla="*/ 3296242 w 7467600"/>
              <a:gd name="connsiteY755" fmla="*/ 807991 h 6858000"/>
              <a:gd name="connsiteX756" fmla="*/ 3174674 w 7467600"/>
              <a:gd name="connsiteY756" fmla="*/ 919759 h 6858000"/>
              <a:gd name="connsiteX757" fmla="*/ 3042978 w 7467600"/>
              <a:gd name="connsiteY757" fmla="*/ 1054894 h 6858000"/>
              <a:gd name="connsiteX758" fmla="*/ 2968914 w 7467600"/>
              <a:gd name="connsiteY758" fmla="*/ 1133756 h 6858000"/>
              <a:gd name="connsiteX759" fmla="*/ 3103823 w 7467600"/>
              <a:gd name="connsiteY759" fmla="*/ 1026814 h 6858000"/>
              <a:gd name="connsiteX760" fmla="*/ 3607114 w 7467600"/>
              <a:gd name="connsiteY760" fmla="*/ 467441 h 6858000"/>
              <a:gd name="connsiteX761" fmla="*/ 3744487 w 7467600"/>
              <a:gd name="connsiteY761" fmla="*/ 383136 h 6858000"/>
              <a:gd name="connsiteX762" fmla="*/ 3970213 w 7467600"/>
              <a:gd name="connsiteY762" fmla="*/ 995559 h 6858000"/>
              <a:gd name="connsiteX763" fmla="*/ 3744487 w 7467600"/>
              <a:gd name="connsiteY763" fmla="*/ 383136 h 6858000"/>
              <a:gd name="connsiteX764" fmla="*/ 3624562 w 7467600"/>
              <a:gd name="connsiteY764" fmla="*/ 367041 h 6858000"/>
              <a:gd name="connsiteX765" fmla="*/ 3489712 w 7467600"/>
              <a:gd name="connsiteY765" fmla="*/ 485386 h 6858000"/>
              <a:gd name="connsiteX766" fmla="*/ 3182994 w 7467600"/>
              <a:gd name="connsiteY766" fmla="*/ 828265 h 6858000"/>
              <a:gd name="connsiteX767" fmla="*/ 2892114 w 7467600"/>
              <a:gd name="connsiteY767" fmla="*/ 1172635 h 6858000"/>
              <a:gd name="connsiteX768" fmla="*/ 3021459 w 7467600"/>
              <a:gd name="connsiteY768" fmla="*/ 1035385 h 6858000"/>
              <a:gd name="connsiteX769" fmla="*/ 3153873 w 7467600"/>
              <a:gd name="connsiteY769" fmla="*/ 898971 h 6858000"/>
              <a:gd name="connsiteX770" fmla="*/ 3276511 w 7467600"/>
              <a:gd name="connsiteY770" fmla="*/ 786423 h 6858000"/>
              <a:gd name="connsiteX771" fmla="*/ 3584154 w 7467600"/>
              <a:gd name="connsiteY771" fmla="*/ 448218 h 6858000"/>
              <a:gd name="connsiteX772" fmla="*/ 3624562 w 7467600"/>
              <a:gd name="connsiteY772" fmla="*/ 367041 h 6858000"/>
              <a:gd name="connsiteX773" fmla="*/ 3766672 w 7467600"/>
              <a:gd name="connsiteY773" fmla="*/ 359429 h 6858000"/>
              <a:gd name="connsiteX774" fmla="*/ 3996338 w 7467600"/>
              <a:gd name="connsiteY774" fmla="*/ 968237 h 6858000"/>
              <a:gd name="connsiteX775" fmla="*/ 3766672 w 7467600"/>
              <a:gd name="connsiteY775" fmla="*/ 359429 h 6858000"/>
              <a:gd name="connsiteX776" fmla="*/ 5805386 w 7467600"/>
              <a:gd name="connsiteY776" fmla="*/ 239240 h 6858000"/>
              <a:gd name="connsiteX777" fmla="*/ 5736947 w 7467600"/>
              <a:gd name="connsiteY777" fmla="*/ 261367 h 6858000"/>
              <a:gd name="connsiteX778" fmla="*/ 5427012 w 7467600"/>
              <a:gd name="connsiteY778" fmla="*/ 311272 h 6858000"/>
              <a:gd name="connsiteX779" fmla="*/ 5147818 w 7467600"/>
              <a:gd name="connsiteY779" fmla="*/ 322112 h 6858000"/>
              <a:gd name="connsiteX780" fmla="*/ 5060854 w 7467600"/>
              <a:gd name="connsiteY780" fmla="*/ 311882 h 6858000"/>
              <a:gd name="connsiteX781" fmla="*/ 4945989 w 7467600"/>
              <a:gd name="connsiteY781" fmla="*/ 300516 h 6858000"/>
              <a:gd name="connsiteX782" fmla="*/ 5410479 w 7467600"/>
              <a:gd name="connsiteY782" fmla="*/ 348434 h 6858000"/>
              <a:gd name="connsiteX783" fmla="*/ 5805386 w 7467600"/>
              <a:gd name="connsiteY783" fmla="*/ 239240 h 6858000"/>
              <a:gd name="connsiteX784" fmla="*/ 5905192 w 7467600"/>
              <a:gd name="connsiteY784" fmla="*/ 163079 h 6858000"/>
              <a:gd name="connsiteX785" fmla="*/ 5865655 w 7467600"/>
              <a:gd name="connsiteY785" fmla="*/ 171901 h 6858000"/>
              <a:gd name="connsiteX786" fmla="*/ 5259740 w 7467600"/>
              <a:gd name="connsiteY786" fmla="*/ 257013 h 6858000"/>
              <a:gd name="connsiteX787" fmla="*/ 5208466 w 7467600"/>
              <a:gd name="connsiteY787" fmla="*/ 257550 h 6858000"/>
              <a:gd name="connsiteX788" fmla="*/ 4980204 w 7467600"/>
              <a:gd name="connsiteY788" fmla="*/ 271903 h 6858000"/>
              <a:gd name="connsiteX789" fmla="*/ 5068068 w 7467600"/>
              <a:gd name="connsiteY789" fmla="*/ 282244 h 6858000"/>
              <a:gd name="connsiteX790" fmla="*/ 5153231 w 7467600"/>
              <a:gd name="connsiteY790" fmla="*/ 292240 h 6858000"/>
              <a:gd name="connsiteX791" fmla="*/ 5426491 w 7467600"/>
              <a:gd name="connsiteY791" fmla="*/ 281128 h 6858000"/>
              <a:gd name="connsiteX792" fmla="*/ 5731212 w 7467600"/>
              <a:gd name="connsiteY792" fmla="*/ 231951 h 6858000"/>
              <a:gd name="connsiteX793" fmla="*/ 5905192 w 7467600"/>
              <a:gd name="connsiteY793" fmla="*/ 163079 h 6858000"/>
              <a:gd name="connsiteX794" fmla="*/ 5944437 w 7467600"/>
              <a:gd name="connsiteY794" fmla="*/ 113829 h 6858000"/>
              <a:gd name="connsiteX795" fmla="*/ 5825032 w 7467600"/>
              <a:gd name="connsiteY795" fmla="*/ 146405 h 6858000"/>
              <a:gd name="connsiteX796" fmla="*/ 4955599 w 7467600"/>
              <a:gd name="connsiteY796" fmla="*/ 247008 h 6858000"/>
              <a:gd name="connsiteX797" fmla="*/ 5210104 w 7467600"/>
              <a:gd name="connsiteY797" fmla="*/ 228123 h 6858000"/>
              <a:gd name="connsiteX798" fmla="*/ 5261015 w 7467600"/>
              <a:gd name="connsiteY798" fmla="*/ 227087 h 6858000"/>
              <a:gd name="connsiteX799" fmla="*/ 5861181 w 7467600"/>
              <a:gd name="connsiteY799" fmla="*/ 143093 h 6858000"/>
              <a:gd name="connsiteX800" fmla="*/ 5961252 w 7467600"/>
              <a:gd name="connsiteY800" fmla="*/ 114820 h 6858000"/>
              <a:gd name="connsiteX801" fmla="*/ 5944437 w 7467600"/>
              <a:gd name="connsiteY801" fmla="*/ 113829 h 6858000"/>
              <a:gd name="connsiteX802" fmla="*/ 3882765 w 7467600"/>
              <a:gd name="connsiteY802" fmla="*/ 0 h 6858000"/>
              <a:gd name="connsiteX803" fmla="*/ 3995099 w 7467600"/>
              <a:gd name="connsiteY803" fmla="*/ 0 h 6858000"/>
              <a:gd name="connsiteX804" fmla="*/ 4163818 w 7467600"/>
              <a:gd name="connsiteY804" fmla="*/ 234104 h 6858000"/>
              <a:gd name="connsiteX805" fmla="*/ 4172099 w 7467600"/>
              <a:gd name="connsiteY805" fmla="*/ 234207 h 6858000"/>
              <a:gd name="connsiteX806" fmla="*/ 4784282 w 7467600"/>
              <a:gd name="connsiteY806" fmla="*/ 276561 h 6858000"/>
              <a:gd name="connsiteX807" fmla="*/ 4801687 w 7467600"/>
              <a:gd name="connsiteY807" fmla="*/ 267764 h 6858000"/>
              <a:gd name="connsiteX808" fmla="*/ 6082788 w 7467600"/>
              <a:gd name="connsiteY808" fmla="*/ 64119 h 6858000"/>
              <a:gd name="connsiteX809" fmla="*/ 6099442 w 7467600"/>
              <a:gd name="connsiteY809" fmla="*/ 82568 h 6858000"/>
              <a:gd name="connsiteX810" fmla="*/ 4804137 w 7467600"/>
              <a:gd name="connsiteY810" fmla="*/ 320931 h 6858000"/>
              <a:gd name="connsiteX811" fmla="*/ 4227047 w 7467600"/>
              <a:gd name="connsiteY811" fmla="*/ 313415 h 6858000"/>
              <a:gd name="connsiteX812" fmla="*/ 4346041 w 7467600"/>
              <a:gd name="connsiteY812" fmla="*/ 456086 h 6858000"/>
              <a:gd name="connsiteX813" fmla="*/ 4870967 w 7467600"/>
              <a:gd name="connsiteY813" fmla="*/ 963061 h 6858000"/>
              <a:gd name="connsiteX814" fmla="*/ 4889647 w 7467600"/>
              <a:gd name="connsiteY814" fmla="*/ 957147 h 6858000"/>
              <a:gd name="connsiteX815" fmla="*/ 5422504 w 7467600"/>
              <a:gd name="connsiteY815" fmla="*/ 805191 h 6858000"/>
              <a:gd name="connsiteX816" fmla="*/ 6087656 w 7467600"/>
              <a:gd name="connsiteY816" fmla="*/ 826703 h 6858000"/>
              <a:gd name="connsiteX817" fmla="*/ 6058717 w 7467600"/>
              <a:gd name="connsiteY817" fmla="*/ 865992 h 6858000"/>
              <a:gd name="connsiteX818" fmla="*/ 4974153 w 7467600"/>
              <a:gd name="connsiteY818" fmla="*/ 1045456 h 6858000"/>
              <a:gd name="connsiteX819" fmla="*/ 5627835 w 7467600"/>
              <a:gd name="connsiteY819" fmla="*/ 1472077 h 6858000"/>
              <a:gd name="connsiteX820" fmla="*/ 5629817 w 7467600"/>
              <a:gd name="connsiteY820" fmla="*/ 1471412 h 6858000"/>
              <a:gd name="connsiteX821" fmla="*/ 5634124 w 7467600"/>
              <a:gd name="connsiteY821" fmla="*/ 1470572 h 6858000"/>
              <a:gd name="connsiteX822" fmla="*/ 5755832 w 7467600"/>
              <a:gd name="connsiteY822" fmla="*/ 1383886 h 6858000"/>
              <a:gd name="connsiteX823" fmla="*/ 6014186 w 7467600"/>
              <a:gd name="connsiteY823" fmla="*/ 1279799 h 6858000"/>
              <a:gd name="connsiteX824" fmla="*/ 6901619 w 7467600"/>
              <a:gd name="connsiteY824" fmla="*/ 1047874 h 6858000"/>
              <a:gd name="connsiteX825" fmla="*/ 6931566 w 7467600"/>
              <a:gd name="connsiteY825" fmla="*/ 1062034 h 6858000"/>
              <a:gd name="connsiteX826" fmla="*/ 5790982 w 7467600"/>
              <a:gd name="connsiteY826" fmla="*/ 1561380 h 6858000"/>
              <a:gd name="connsiteX827" fmla="*/ 6188971 w 7467600"/>
              <a:gd name="connsiteY827" fmla="*/ 1755168 h 6858000"/>
              <a:gd name="connsiteX828" fmla="*/ 6202446 w 7467600"/>
              <a:gd name="connsiteY828" fmla="*/ 1752268 h 6858000"/>
              <a:gd name="connsiteX829" fmla="*/ 7179560 w 7467600"/>
              <a:gd name="connsiteY829" fmla="*/ 1467551 h 6858000"/>
              <a:gd name="connsiteX830" fmla="*/ 7158730 w 7467600"/>
              <a:gd name="connsiteY830" fmla="*/ 1507835 h 6858000"/>
              <a:gd name="connsiteX831" fmla="*/ 6326959 w 7467600"/>
              <a:gd name="connsiteY831" fmla="*/ 1817686 h 6858000"/>
              <a:gd name="connsiteX832" fmla="*/ 6537433 w 7467600"/>
              <a:gd name="connsiteY832" fmla="*/ 1907790 h 6858000"/>
              <a:gd name="connsiteX833" fmla="*/ 6550221 w 7467600"/>
              <a:gd name="connsiteY833" fmla="*/ 1910729 h 6858000"/>
              <a:gd name="connsiteX834" fmla="*/ 6964438 w 7467600"/>
              <a:gd name="connsiteY834" fmla="*/ 2209505 h 6858000"/>
              <a:gd name="connsiteX835" fmla="*/ 7367862 w 7467600"/>
              <a:gd name="connsiteY835" fmla="*/ 2806833 h 6858000"/>
              <a:gd name="connsiteX836" fmla="*/ 7364329 w 7467600"/>
              <a:gd name="connsiteY836" fmla="*/ 2826907 h 6858000"/>
              <a:gd name="connsiteX837" fmla="*/ 7290545 w 7467600"/>
              <a:gd name="connsiteY837" fmla="*/ 2850663 h 6858000"/>
              <a:gd name="connsiteX838" fmla="*/ 6472036 w 7467600"/>
              <a:gd name="connsiteY838" fmla="*/ 1959003 h 6858000"/>
              <a:gd name="connsiteX839" fmla="*/ 5792897 w 7467600"/>
              <a:gd name="connsiteY839" fmla="*/ 1647747 h 6858000"/>
              <a:gd name="connsiteX840" fmla="*/ 5842751 w 7467600"/>
              <a:gd name="connsiteY840" fmla="*/ 1816112 h 6858000"/>
              <a:gd name="connsiteX841" fmla="*/ 5847424 w 7467600"/>
              <a:gd name="connsiteY841" fmla="*/ 1815776 h 6858000"/>
              <a:gd name="connsiteX842" fmla="*/ 6399821 w 7467600"/>
              <a:gd name="connsiteY842" fmla="*/ 2344799 h 6858000"/>
              <a:gd name="connsiteX843" fmla="*/ 6323232 w 7467600"/>
              <a:gd name="connsiteY843" fmla="*/ 2389634 h 6858000"/>
              <a:gd name="connsiteX844" fmla="*/ 5942958 w 7467600"/>
              <a:gd name="connsiteY844" fmla="*/ 2077708 h 6858000"/>
              <a:gd name="connsiteX845" fmla="*/ 5921559 w 7467600"/>
              <a:gd name="connsiteY845" fmla="*/ 2378596 h 6858000"/>
              <a:gd name="connsiteX846" fmla="*/ 5817651 w 7467600"/>
              <a:gd name="connsiteY846" fmla="*/ 3023919 h 6858000"/>
              <a:gd name="connsiteX847" fmla="*/ 5729634 w 7467600"/>
              <a:gd name="connsiteY847" fmla="*/ 3051849 h 6858000"/>
              <a:gd name="connsiteX848" fmla="*/ 5611018 w 7467600"/>
              <a:gd name="connsiteY848" fmla="*/ 2316769 h 6858000"/>
              <a:gd name="connsiteX849" fmla="*/ 5687608 w 7467600"/>
              <a:gd name="connsiteY849" fmla="*/ 2039972 h 6858000"/>
              <a:gd name="connsiteX850" fmla="*/ 5657554 w 7467600"/>
              <a:gd name="connsiteY850" fmla="*/ 1576445 h 6858000"/>
              <a:gd name="connsiteX851" fmla="*/ 5150475 w 7467600"/>
              <a:gd name="connsiteY851" fmla="*/ 1274012 h 6858000"/>
              <a:gd name="connsiteX852" fmla="*/ 5349142 w 7467600"/>
              <a:gd name="connsiteY852" fmla="*/ 2204405 h 6858000"/>
              <a:gd name="connsiteX853" fmla="*/ 5262214 w 7467600"/>
              <a:gd name="connsiteY853" fmla="*/ 2233836 h 6858000"/>
              <a:gd name="connsiteX854" fmla="*/ 4981539 w 7467600"/>
              <a:gd name="connsiteY854" fmla="*/ 1542201 h 6858000"/>
              <a:gd name="connsiteX855" fmla="*/ 4958461 w 7467600"/>
              <a:gd name="connsiteY855" fmla="*/ 1136957 h 6858000"/>
              <a:gd name="connsiteX856" fmla="*/ 4655015 w 7467600"/>
              <a:gd name="connsiteY856" fmla="*/ 891426 h 6858000"/>
              <a:gd name="connsiteX857" fmla="*/ 4348002 w 7467600"/>
              <a:gd name="connsiteY857" fmla="*/ 2205895 h 6858000"/>
              <a:gd name="connsiteX858" fmla="*/ 4262250 w 7467600"/>
              <a:gd name="connsiteY858" fmla="*/ 2219972 h 6858000"/>
              <a:gd name="connsiteX859" fmla="*/ 4550611 w 7467600"/>
              <a:gd name="connsiteY859" fmla="*/ 817540 h 6858000"/>
              <a:gd name="connsiteX860" fmla="*/ 4564418 w 7467600"/>
              <a:gd name="connsiteY860" fmla="*/ 808293 h 6858000"/>
              <a:gd name="connsiteX861" fmla="*/ 4266388 w 7467600"/>
              <a:gd name="connsiteY861" fmla="*/ 500083 h 6858000"/>
              <a:gd name="connsiteX862" fmla="*/ 4032842 w 7467600"/>
              <a:gd name="connsiteY862" fmla="*/ 211809 h 6858000"/>
              <a:gd name="connsiteX863" fmla="*/ 3882765 w 7467600"/>
              <a:gd name="connsiteY863" fmla="*/ 0 h 6858000"/>
              <a:gd name="connsiteX864" fmla="*/ 3721337 w 7467600"/>
              <a:gd name="connsiteY864" fmla="*/ 0 h 6858000"/>
              <a:gd name="connsiteX865" fmla="*/ 3797544 w 7467600"/>
              <a:gd name="connsiteY865" fmla="*/ 0 h 6858000"/>
              <a:gd name="connsiteX866" fmla="*/ 3775734 w 7467600"/>
              <a:gd name="connsiteY866" fmla="*/ 95131 h 6858000"/>
              <a:gd name="connsiteX867" fmla="*/ 3724807 w 7467600"/>
              <a:gd name="connsiteY867" fmla="*/ 272257 h 6858000"/>
              <a:gd name="connsiteX868" fmla="*/ 3726844 w 7467600"/>
              <a:gd name="connsiteY868" fmla="*/ 282988 h 6858000"/>
              <a:gd name="connsiteX869" fmla="*/ 3742664 w 7467600"/>
              <a:gd name="connsiteY869" fmla="*/ 279918 h 6858000"/>
              <a:gd name="connsiteX870" fmla="*/ 4103910 w 7467600"/>
              <a:gd name="connsiteY870" fmla="*/ 1161917 h 6858000"/>
              <a:gd name="connsiteX871" fmla="*/ 4020269 w 7467600"/>
              <a:gd name="connsiteY871" fmla="*/ 1200406 h 6858000"/>
              <a:gd name="connsiteX872" fmla="*/ 3674882 w 7467600"/>
              <a:gd name="connsiteY872" fmla="*/ 488524 h 6858000"/>
              <a:gd name="connsiteX873" fmla="*/ 3132682 w 7467600"/>
              <a:gd name="connsiteY873" fmla="*/ 1072284 h 6858000"/>
              <a:gd name="connsiteX874" fmla="*/ 2716346 w 7467600"/>
              <a:gd name="connsiteY874" fmla="*/ 1276376 h 6858000"/>
              <a:gd name="connsiteX875" fmla="*/ 2716772 w 7467600"/>
              <a:gd name="connsiteY875" fmla="*/ 1255462 h 6858000"/>
              <a:gd name="connsiteX876" fmla="*/ 3471096 w 7467600"/>
              <a:gd name="connsiteY876" fmla="*/ 437072 h 6858000"/>
              <a:gd name="connsiteX877" fmla="*/ 3639057 w 7467600"/>
              <a:gd name="connsiteY877" fmla="*/ 286334 h 6858000"/>
              <a:gd name="connsiteX878" fmla="*/ 3640309 w 7467600"/>
              <a:gd name="connsiteY878" fmla="*/ 284664 h 6858000"/>
              <a:gd name="connsiteX879" fmla="*/ 3646022 w 7467600"/>
              <a:gd name="connsiteY879" fmla="*/ 276711 h 6858000"/>
              <a:gd name="connsiteX880" fmla="*/ 3707943 w 7467600"/>
              <a:gd name="connsiteY880" fmla="*/ 65958 h 6858000"/>
              <a:gd name="connsiteX881" fmla="*/ 3721337 w 7467600"/>
              <a:gd name="connsiteY881" fmla="*/ 0 h 6858000"/>
              <a:gd name="connsiteX882" fmla="*/ 2867960 w 7467600"/>
              <a:gd name="connsiteY882" fmla="*/ 0 h 6858000"/>
              <a:gd name="connsiteX883" fmla="*/ 2926351 w 7467600"/>
              <a:gd name="connsiteY883" fmla="*/ 0 h 6858000"/>
              <a:gd name="connsiteX884" fmla="*/ 2902823 w 7467600"/>
              <a:gd name="connsiteY884" fmla="*/ 262929 h 6858000"/>
              <a:gd name="connsiteX885" fmla="*/ 2940663 w 7467600"/>
              <a:gd name="connsiteY885" fmla="*/ 140884 h 6858000"/>
              <a:gd name="connsiteX886" fmla="*/ 2947039 w 7467600"/>
              <a:gd name="connsiteY886" fmla="*/ 122524 h 6858000"/>
              <a:gd name="connsiteX887" fmla="*/ 2984316 w 7467600"/>
              <a:gd name="connsiteY887" fmla="*/ 0 h 6858000"/>
              <a:gd name="connsiteX888" fmla="*/ 3016114 w 7467600"/>
              <a:gd name="connsiteY888" fmla="*/ 0 h 6858000"/>
              <a:gd name="connsiteX889" fmla="*/ 2979949 w 7467600"/>
              <a:gd name="connsiteY889" fmla="*/ 119274 h 6858000"/>
              <a:gd name="connsiteX890" fmla="*/ 3023879 w 7467600"/>
              <a:gd name="connsiteY890" fmla="*/ 0 h 6858000"/>
              <a:gd name="connsiteX891" fmla="*/ 3105400 w 7467600"/>
              <a:gd name="connsiteY891" fmla="*/ 0 h 6858000"/>
              <a:gd name="connsiteX892" fmla="*/ 3094669 w 7467600"/>
              <a:gd name="connsiteY892" fmla="*/ 30308 h 6858000"/>
              <a:gd name="connsiteX893" fmla="*/ 2901945 w 7467600"/>
              <a:gd name="connsiteY893" fmla="*/ 466538 h 6858000"/>
              <a:gd name="connsiteX894" fmla="*/ 2815209 w 7467600"/>
              <a:gd name="connsiteY894" fmla="*/ 497361 h 6858000"/>
              <a:gd name="connsiteX895" fmla="*/ 2844845 w 7467600"/>
              <a:gd name="connsiteY895" fmla="*/ 127638 h 6858000"/>
              <a:gd name="connsiteX896" fmla="*/ 2867960 w 7467600"/>
              <a:gd name="connsiteY896" fmla="*/ 0 h 6858000"/>
              <a:gd name="connsiteX897" fmla="*/ 1057230 w 7467600"/>
              <a:gd name="connsiteY897" fmla="*/ 0 h 6858000"/>
              <a:gd name="connsiteX898" fmla="*/ 1111003 w 7467600"/>
              <a:gd name="connsiteY898" fmla="*/ 0 h 6858000"/>
              <a:gd name="connsiteX899" fmla="*/ 1125553 w 7467600"/>
              <a:gd name="connsiteY899" fmla="*/ 52588 h 6858000"/>
              <a:gd name="connsiteX900" fmla="*/ 1304276 w 7467600"/>
              <a:gd name="connsiteY900" fmla="*/ 476275 h 6858000"/>
              <a:gd name="connsiteX901" fmla="*/ 1492066 w 7467600"/>
              <a:gd name="connsiteY901" fmla="*/ 886333 h 6858000"/>
              <a:gd name="connsiteX902" fmla="*/ 1423698 w 7467600"/>
              <a:gd name="connsiteY902" fmla="*/ 710817 h 6858000"/>
              <a:gd name="connsiteX903" fmla="*/ 1357609 w 7467600"/>
              <a:gd name="connsiteY903" fmla="*/ 532892 h 6858000"/>
              <a:gd name="connsiteX904" fmla="*/ 1309550 w 7467600"/>
              <a:gd name="connsiteY904" fmla="*/ 374031 h 6858000"/>
              <a:gd name="connsiteX905" fmla="*/ 1193673 w 7467600"/>
              <a:gd name="connsiteY905" fmla="*/ 49533 h 6858000"/>
              <a:gd name="connsiteX906" fmla="*/ 1164391 w 7467600"/>
              <a:gd name="connsiteY906" fmla="*/ 0 h 6858000"/>
              <a:gd name="connsiteX907" fmla="*/ 1200666 w 7467600"/>
              <a:gd name="connsiteY907" fmla="*/ 0 h 6858000"/>
              <a:gd name="connsiteX908" fmla="*/ 1223408 w 7467600"/>
              <a:gd name="connsiteY908" fmla="*/ 38996 h 6858000"/>
              <a:gd name="connsiteX909" fmla="*/ 1339635 w 7467600"/>
              <a:gd name="connsiteY909" fmla="*/ 365517 h 6858000"/>
              <a:gd name="connsiteX910" fmla="*/ 1387469 w 7467600"/>
              <a:gd name="connsiteY910" fmla="*/ 523079 h 6858000"/>
              <a:gd name="connsiteX911" fmla="*/ 1452685 w 7467600"/>
              <a:gd name="connsiteY911" fmla="*/ 699806 h 6858000"/>
              <a:gd name="connsiteX912" fmla="*/ 1492092 w 7467600"/>
              <a:gd name="connsiteY912" fmla="*/ 800424 h 6858000"/>
              <a:gd name="connsiteX913" fmla="*/ 1455302 w 7467600"/>
              <a:gd name="connsiteY913" fmla="*/ 632913 h 6858000"/>
              <a:gd name="connsiteX914" fmla="*/ 1222336 w 7467600"/>
              <a:gd name="connsiteY914" fmla="*/ 9480 h 6858000"/>
              <a:gd name="connsiteX915" fmla="*/ 1214634 w 7467600"/>
              <a:gd name="connsiteY915" fmla="*/ 0 h 6858000"/>
              <a:gd name="connsiteX916" fmla="*/ 1289827 w 7467600"/>
              <a:gd name="connsiteY916" fmla="*/ 0 h 6858000"/>
              <a:gd name="connsiteX917" fmla="*/ 1321076 w 7467600"/>
              <a:gd name="connsiteY917" fmla="*/ 59722 h 6858000"/>
              <a:gd name="connsiteX918" fmla="*/ 1512579 w 7467600"/>
              <a:gd name="connsiteY918" fmla="*/ 626441 h 6858000"/>
              <a:gd name="connsiteX919" fmla="*/ 1506076 w 7467600"/>
              <a:gd name="connsiteY919" fmla="*/ 1089289 h 6858000"/>
              <a:gd name="connsiteX920" fmla="*/ 1486346 w 7467600"/>
              <a:gd name="connsiteY920" fmla="*/ 1079919 h 6858000"/>
              <a:gd name="connsiteX921" fmla="*/ 1070511 w 7467600"/>
              <a:gd name="connsiteY921" fmla="*/ 48609 h 6858000"/>
              <a:gd name="connsiteX922" fmla="*/ 1057230 w 7467600"/>
              <a:gd name="connsiteY922" fmla="*/ 0 h 6858000"/>
              <a:gd name="connsiteX923" fmla="*/ 43151 w 7467600"/>
              <a:gd name="connsiteY923" fmla="*/ 0 h 6858000"/>
              <a:gd name="connsiteX924" fmla="*/ 95283 w 7467600"/>
              <a:gd name="connsiteY924" fmla="*/ 0 h 6858000"/>
              <a:gd name="connsiteX925" fmla="*/ 300708 w 7467600"/>
              <a:gd name="connsiteY925" fmla="*/ 154571 h 6858000"/>
              <a:gd name="connsiteX926" fmla="*/ 530414 w 7467600"/>
              <a:gd name="connsiteY926" fmla="*/ 354673 h 6858000"/>
              <a:gd name="connsiteX927" fmla="*/ 333785 w 7467600"/>
              <a:gd name="connsiteY927" fmla="*/ 161564 h 6858000"/>
              <a:gd name="connsiteX928" fmla="*/ 147005 w 7467600"/>
              <a:gd name="connsiteY928" fmla="*/ 0 h 6858000"/>
              <a:gd name="connsiteX929" fmla="*/ 272509 w 7467600"/>
              <a:gd name="connsiteY929" fmla="*/ 0 h 6858000"/>
              <a:gd name="connsiteX930" fmla="*/ 326276 w 7467600"/>
              <a:gd name="connsiteY930" fmla="*/ 45847 h 6858000"/>
              <a:gd name="connsiteX931" fmla="*/ 823759 w 7467600"/>
              <a:gd name="connsiteY931" fmla="*/ 574145 h 6858000"/>
              <a:gd name="connsiteX932" fmla="*/ 811254 w 7467600"/>
              <a:gd name="connsiteY932" fmla="*/ 665546 h 6858000"/>
              <a:gd name="connsiteX933" fmla="*/ 154042 w 7467600"/>
              <a:gd name="connsiteY933" fmla="*/ 261522 h 6858000"/>
              <a:gd name="connsiteX934" fmla="*/ 13550 w 7467600"/>
              <a:gd name="connsiteY934" fmla="*/ 158423 h 6858000"/>
              <a:gd name="connsiteX935" fmla="*/ 0 w 7467600"/>
              <a:gd name="connsiteY935" fmla="*/ 146618 h 6858000"/>
              <a:gd name="connsiteX936" fmla="*/ 0 w 7467600"/>
              <a:gd name="connsiteY936" fmla="*/ 59161 h 6858000"/>
              <a:gd name="connsiteX937" fmla="*/ 45427 w 7467600"/>
              <a:gd name="connsiteY937" fmla="*/ 101078 h 6858000"/>
              <a:gd name="connsiteX938" fmla="*/ 630103 w 7467600"/>
              <a:gd name="connsiteY938" fmla="*/ 485885 h 6858000"/>
              <a:gd name="connsiteX939" fmla="*/ 532040 w 7467600"/>
              <a:gd name="connsiteY939" fmla="*/ 399359 h 6858000"/>
              <a:gd name="connsiteX940" fmla="*/ 517618 w 7467600"/>
              <a:gd name="connsiteY940" fmla="*/ 385726 h 6858000"/>
              <a:gd name="connsiteX941" fmla="*/ 285074 w 7467600"/>
              <a:gd name="connsiteY941" fmla="*/ 182755 h 6858000"/>
              <a:gd name="connsiteX942" fmla="*/ 43151 w 7467600"/>
              <a:gd name="connsiteY942"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289862 w 7467600"/>
              <a:gd name="connsiteY4" fmla="*/ 6659827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289862 w 7467600"/>
              <a:gd name="connsiteY9" fmla="*/ 6659827 h 6858000"/>
              <a:gd name="connsiteX10" fmla="*/ 1019354 w 7467600"/>
              <a:gd name="connsiteY10" fmla="*/ 6315006 h 6858000"/>
              <a:gd name="connsiteX11" fmla="*/ 441046 w 7467600"/>
              <a:gd name="connsiteY11" fmla="*/ 6691153 h 6858000"/>
              <a:gd name="connsiteX12" fmla="*/ 1019354 w 7467600"/>
              <a:gd name="connsiteY12" fmla="*/ 6315006 h 6858000"/>
              <a:gd name="connsiteX13" fmla="*/ 991680 w 7467600"/>
              <a:gd name="connsiteY13" fmla="*/ 6298413 h 6858000"/>
              <a:gd name="connsiteX14" fmla="*/ 409060 w 7467600"/>
              <a:gd name="connsiteY14" fmla="*/ 6671470 h 6858000"/>
              <a:gd name="connsiteX15" fmla="*/ 991680 w 7467600"/>
              <a:gd name="connsiteY15" fmla="*/ 6298413 h 6858000"/>
              <a:gd name="connsiteX16" fmla="*/ 103333 w 7467600"/>
              <a:gd name="connsiteY16" fmla="*/ 5699602 h 6858000"/>
              <a:gd name="connsiteX17" fmla="*/ 233938 w 7467600"/>
              <a:gd name="connsiteY17" fmla="*/ 5809416 h 6858000"/>
              <a:gd name="connsiteX18" fmla="*/ 883580 w 7467600"/>
              <a:gd name="connsiteY18" fmla="*/ 6180710 h 6858000"/>
              <a:gd name="connsiteX19" fmla="*/ 487337 w 7467600"/>
              <a:gd name="connsiteY19" fmla="*/ 5950182 h 6858000"/>
              <a:gd name="connsiteX20" fmla="*/ 354051 w 7467600"/>
              <a:gd name="connsiteY20" fmla="*/ 5854912 h 6858000"/>
              <a:gd name="connsiteX21" fmla="*/ 195436 w 7467600"/>
              <a:gd name="connsiteY21" fmla="*/ 5755068 h 6858000"/>
              <a:gd name="connsiteX22" fmla="*/ 103333 w 7467600"/>
              <a:gd name="connsiteY22" fmla="*/ 5699602 h 6858000"/>
              <a:gd name="connsiteX23" fmla="*/ 5539432 w 7467600"/>
              <a:gd name="connsiteY23" fmla="*/ 5642928 h 6858000"/>
              <a:gd name="connsiteX24" fmla="*/ 5555462 w 7467600"/>
              <a:gd name="connsiteY24" fmla="*/ 5694454 h 6858000"/>
              <a:gd name="connsiteX25" fmla="*/ 5828270 w 7467600"/>
              <a:gd name="connsiteY25" fmla="*/ 6320663 h 6858000"/>
              <a:gd name="connsiteX26" fmla="*/ 5947416 w 7467600"/>
              <a:gd name="connsiteY26" fmla="*/ 6574846 h 6858000"/>
              <a:gd name="connsiteX27" fmla="*/ 5539432 w 7467600"/>
              <a:gd name="connsiteY27" fmla="*/ 5642928 h 6858000"/>
              <a:gd name="connsiteX28" fmla="*/ 51253 w 7467600"/>
              <a:gd name="connsiteY28" fmla="*/ 5631825 h 6858000"/>
              <a:gd name="connsiteX29" fmla="*/ 211622 w 7467600"/>
              <a:gd name="connsiteY29" fmla="*/ 5728803 h 6858000"/>
              <a:gd name="connsiteX30" fmla="*/ 371652 w 7467600"/>
              <a:gd name="connsiteY30" fmla="*/ 5829062 h 6858000"/>
              <a:gd name="connsiteX31" fmla="*/ 505903 w 7467600"/>
              <a:gd name="connsiteY31" fmla="*/ 5925221 h 6858000"/>
              <a:gd name="connsiteX32" fmla="*/ 899240 w 7467600"/>
              <a:gd name="connsiteY32" fmla="*/ 6153068 h 6858000"/>
              <a:gd name="connsiteX33" fmla="*/ 988114 w 7467600"/>
              <a:gd name="connsiteY33" fmla="*/ 6174204 h 6858000"/>
              <a:gd name="connsiteX34" fmla="*/ 845971 w 7467600"/>
              <a:gd name="connsiteY34" fmla="*/ 6067177 h 6858000"/>
              <a:gd name="connsiteX35" fmla="*/ 448057 w 7467600"/>
              <a:gd name="connsiteY35" fmla="*/ 5841376 h 6858000"/>
              <a:gd name="connsiteX36" fmla="*/ 51253 w 7467600"/>
              <a:gd name="connsiteY36" fmla="*/ 5631825 h 6858000"/>
              <a:gd name="connsiteX37" fmla="*/ 2606687 w 7467600"/>
              <a:gd name="connsiteY37" fmla="*/ 5630718 h 6858000"/>
              <a:gd name="connsiteX38" fmla="*/ 2645658 w 7467600"/>
              <a:gd name="connsiteY38" fmla="*/ 6640259 h 6858000"/>
              <a:gd name="connsiteX39" fmla="*/ 2606687 w 7467600"/>
              <a:gd name="connsiteY39" fmla="*/ 5630718 h 6858000"/>
              <a:gd name="connsiteX40" fmla="*/ 3642057 w 7467600"/>
              <a:gd name="connsiteY40" fmla="*/ 5573487 h 6858000"/>
              <a:gd name="connsiteX41" fmla="*/ 3632981 w 7467600"/>
              <a:gd name="connsiteY41" fmla="*/ 5579437 h 6858000"/>
              <a:gd name="connsiteX42" fmla="*/ 3382436 w 7467600"/>
              <a:gd name="connsiteY42" fmla="*/ 5952726 h 6858000"/>
              <a:gd name="connsiteX43" fmla="*/ 3191929 w 7467600"/>
              <a:gd name="connsiteY43" fmla="*/ 6662669 h 6858000"/>
              <a:gd name="connsiteX44" fmla="*/ 3369898 w 7467600"/>
              <a:gd name="connsiteY44" fmla="*/ 6081771 h 6858000"/>
              <a:gd name="connsiteX45" fmla="*/ 3642057 w 7467600"/>
              <a:gd name="connsiteY45" fmla="*/ 5573487 h 6858000"/>
              <a:gd name="connsiteX46" fmla="*/ 2650666 w 7467600"/>
              <a:gd name="connsiteY46" fmla="*/ 5530686 h 6858000"/>
              <a:gd name="connsiteX47" fmla="*/ 2650249 w 7467600"/>
              <a:gd name="connsiteY47" fmla="*/ 5532101 h 6858000"/>
              <a:gd name="connsiteX48" fmla="*/ 2663808 w 7467600"/>
              <a:gd name="connsiteY48" fmla="*/ 6535215 h 6858000"/>
              <a:gd name="connsiteX49" fmla="*/ 2665418 w 7467600"/>
              <a:gd name="connsiteY49" fmla="*/ 6132756 h 6858000"/>
              <a:gd name="connsiteX50" fmla="*/ 2650666 w 7467600"/>
              <a:gd name="connsiteY50" fmla="*/ 5530686 h 6858000"/>
              <a:gd name="connsiteX51" fmla="*/ 2680277 w 7467600"/>
              <a:gd name="connsiteY51" fmla="*/ 5479204 h 6858000"/>
              <a:gd name="connsiteX52" fmla="*/ 2678972 w 7467600"/>
              <a:gd name="connsiteY52" fmla="*/ 5481582 h 6858000"/>
              <a:gd name="connsiteX53" fmla="*/ 2696666 w 7467600"/>
              <a:gd name="connsiteY53" fmla="*/ 6133836 h 6858000"/>
              <a:gd name="connsiteX54" fmla="*/ 2695769 w 7467600"/>
              <a:gd name="connsiteY54" fmla="*/ 6390955 h 6858000"/>
              <a:gd name="connsiteX55" fmla="*/ 2739893 w 7467600"/>
              <a:gd name="connsiteY55" fmla="*/ 6108357 h 6858000"/>
              <a:gd name="connsiteX56" fmla="*/ 2680277 w 7467600"/>
              <a:gd name="connsiteY56" fmla="*/ 5479204 h 6858000"/>
              <a:gd name="connsiteX57" fmla="*/ 1132195 w 7467600"/>
              <a:gd name="connsiteY57" fmla="*/ 5467980 h 6858000"/>
              <a:gd name="connsiteX58" fmla="*/ 1679056 w 7467600"/>
              <a:gd name="connsiteY58" fmla="*/ 5516907 h 6858000"/>
              <a:gd name="connsiteX59" fmla="*/ 2128648 w 7467600"/>
              <a:gd name="connsiteY59" fmla="*/ 5474249 h 6858000"/>
              <a:gd name="connsiteX60" fmla="*/ 1825619 w 7467600"/>
              <a:gd name="connsiteY60" fmla="*/ 5478447 h 6858000"/>
              <a:gd name="connsiteX61" fmla="*/ 1737798 w 7467600"/>
              <a:gd name="connsiteY61" fmla="*/ 5483353 h 6858000"/>
              <a:gd name="connsiteX62" fmla="*/ 1132195 w 7467600"/>
              <a:gd name="connsiteY62" fmla="*/ 5467980 h 6858000"/>
              <a:gd name="connsiteX63" fmla="*/ 1456157 w 7467600"/>
              <a:gd name="connsiteY63" fmla="*/ 5371404 h 6858000"/>
              <a:gd name="connsiteX64" fmla="*/ 1244432 w 7467600"/>
              <a:gd name="connsiteY64" fmla="*/ 5385601 h 6858000"/>
              <a:gd name="connsiteX65" fmla="*/ 973990 w 7467600"/>
              <a:gd name="connsiteY65" fmla="*/ 5424940 h 6858000"/>
              <a:gd name="connsiteX66" fmla="*/ 1103809 w 7467600"/>
              <a:gd name="connsiteY66" fmla="*/ 5433720 h 6858000"/>
              <a:gd name="connsiteX67" fmla="*/ 1123454 w 7467600"/>
              <a:gd name="connsiteY67" fmla="*/ 5435727 h 6858000"/>
              <a:gd name="connsiteX68" fmla="*/ 1737017 w 7467600"/>
              <a:gd name="connsiteY68" fmla="*/ 5452183 h 6858000"/>
              <a:gd name="connsiteX69" fmla="*/ 1824397 w 7467600"/>
              <a:gd name="connsiteY69" fmla="*/ 5447757 h 6858000"/>
              <a:gd name="connsiteX70" fmla="*/ 2070059 w 7467600"/>
              <a:gd name="connsiteY70" fmla="*/ 5441660 h 6858000"/>
              <a:gd name="connsiteX71" fmla="*/ 1456157 w 7467600"/>
              <a:gd name="connsiteY71" fmla="*/ 5371404 h 6858000"/>
              <a:gd name="connsiteX72" fmla="*/ 4988186 w 7467600"/>
              <a:gd name="connsiteY72" fmla="*/ 5216467 h 6858000"/>
              <a:gd name="connsiteX73" fmla="*/ 4777334 w 7467600"/>
              <a:gd name="connsiteY73" fmla="*/ 5406072 h 6858000"/>
              <a:gd name="connsiteX74" fmla="*/ 4718341 w 7467600"/>
              <a:gd name="connsiteY74" fmla="*/ 5468043 h 6858000"/>
              <a:gd name="connsiteX75" fmla="*/ 4604655 w 7467600"/>
              <a:gd name="connsiteY75" fmla="*/ 5583434 h 6858000"/>
              <a:gd name="connsiteX76" fmla="*/ 4565074 w 7467600"/>
              <a:gd name="connsiteY76" fmla="*/ 5618550 h 6858000"/>
              <a:gd name="connsiteX77" fmla="*/ 4988186 w 7467600"/>
              <a:gd name="connsiteY77" fmla="*/ 5216467 h 6858000"/>
              <a:gd name="connsiteX78" fmla="*/ 4978032 w 7467600"/>
              <a:gd name="connsiteY78" fmla="*/ 5183809 h 6858000"/>
              <a:gd name="connsiteX79" fmla="*/ 4463413 w 7467600"/>
              <a:gd name="connsiteY79" fmla="*/ 5615162 h 6858000"/>
              <a:gd name="connsiteX80" fmla="*/ 4358134 w 7467600"/>
              <a:gd name="connsiteY80" fmla="*/ 5742791 h 6858000"/>
              <a:gd name="connsiteX81" fmla="*/ 4376219 w 7467600"/>
              <a:gd name="connsiteY81" fmla="*/ 5729027 h 6858000"/>
              <a:gd name="connsiteX82" fmla="*/ 4582340 w 7467600"/>
              <a:gd name="connsiteY82" fmla="*/ 5561037 h 6858000"/>
              <a:gd name="connsiteX83" fmla="*/ 4694684 w 7467600"/>
              <a:gd name="connsiteY83" fmla="*/ 5447098 h 6858000"/>
              <a:gd name="connsiteX84" fmla="*/ 4754123 w 7467600"/>
              <a:gd name="connsiteY84" fmla="*/ 5384643 h 6858000"/>
              <a:gd name="connsiteX85" fmla="*/ 4978032 w 7467600"/>
              <a:gd name="connsiteY85" fmla="*/ 5183809 h 6858000"/>
              <a:gd name="connsiteX86" fmla="*/ 1903353 w 7467600"/>
              <a:gd name="connsiteY86" fmla="*/ 5044827 h 6858000"/>
              <a:gd name="connsiteX87" fmla="*/ 1936931 w 7467600"/>
              <a:gd name="connsiteY87" fmla="*/ 5093954 h 6858000"/>
              <a:gd name="connsiteX88" fmla="*/ 2195868 w 7467600"/>
              <a:gd name="connsiteY88" fmla="*/ 5396574 h 6858000"/>
              <a:gd name="connsiteX89" fmla="*/ 2088852 w 7467600"/>
              <a:gd name="connsiteY89" fmla="*/ 5166123 h 6858000"/>
              <a:gd name="connsiteX90" fmla="*/ 1958241 w 7467600"/>
              <a:gd name="connsiteY90" fmla="*/ 5067955 h 6858000"/>
              <a:gd name="connsiteX91" fmla="*/ 1903353 w 7467600"/>
              <a:gd name="connsiteY91" fmla="*/ 5044827 h 6858000"/>
              <a:gd name="connsiteX92" fmla="*/ 1979378 w 7467600"/>
              <a:gd name="connsiteY92" fmla="*/ 4769504 h 6858000"/>
              <a:gd name="connsiteX93" fmla="*/ 2882120 w 7467600"/>
              <a:gd name="connsiteY93" fmla="*/ 5064547 h 6858000"/>
              <a:gd name="connsiteX94" fmla="*/ 2793103 w 7467600"/>
              <a:gd name="connsiteY94" fmla="*/ 5039699 h 6858000"/>
              <a:gd name="connsiteX95" fmla="*/ 2770041 w 7467600"/>
              <a:gd name="connsiteY95" fmla="*/ 5033634 h 6858000"/>
              <a:gd name="connsiteX96" fmla="*/ 1979378 w 7467600"/>
              <a:gd name="connsiteY96" fmla="*/ 4769504 h 6858000"/>
              <a:gd name="connsiteX97" fmla="*/ 1927410 w 7467600"/>
              <a:gd name="connsiteY97" fmla="*/ 4716164 h 6858000"/>
              <a:gd name="connsiteX98" fmla="*/ 1959587 w 7467600"/>
              <a:gd name="connsiteY98" fmla="*/ 4728849 h 6858000"/>
              <a:gd name="connsiteX99" fmla="*/ 2777707 w 7467600"/>
              <a:gd name="connsiteY99" fmla="*/ 5003991 h 6858000"/>
              <a:gd name="connsiteX100" fmla="*/ 2800768 w 7467600"/>
              <a:gd name="connsiteY100" fmla="*/ 5010056 h 6858000"/>
              <a:gd name="connsiteX101" fmla="*/ 2879408 w 7467600"/>
              <a:gd name="connsiteY101" fmla="*/ 5031590 h 6858000"/>
              <a:gd name="connsiteX102" fmla="*/ 2862295 w 7467600"/>
              <a:gd name="connsiteY102" fmla="*/ 5022958 h 6858000"/>
              <a:gd name="connsiteX103" fmla="*/ 2813343 w 7467600"/>
              <a:gd name="connsiteY103" fmla="*/ 4998369 h 6858000"/>
              <a:gd name="connsiteX104" fmla="*/ 2646245 w 7467600"/>
              <a:gd name="connsiteY104" fmla="*/ 4930999 h 6858000"/>
              <a:gd name="connsiteX105" fmla="*/ 1999243 w 7467600"/>
              <a:gd name="connsiteY105" fmla="*/ 4730524 h 6858000"/>
              <a:gd name="connsiteX106" fmla="*/ 1979527 w 7467600"/>
              <a:gd name="connsiteY106" fmla="*/ 4726651 h 6858000"/>
              <a:gd name="connsiteX107" fmla="*/ 1927410 w 7467600"/>
              <a:gd name="connsiteY107" fmla="*/ 4716164 h 6858000"/>
              <a:gd name="connsiteX108" fmla="*/ 1997014 w 7467600"/>
              <a:gd name="connsiteY108" fmla="*/ 4698007 h 6858000"/>
              <a:gd name="connsiteX109" fmla="*/ 2005458 w 7467600"/>
              <a:gd name="connsiteY109" fmla="*/ 4699540 h 6858000"/>
              <a:gd name="connsiteX110" fmla="*/ 2657186 w 7467600"/>
              <a:gd name="connsiteY110" fmla="*/ 4901687 h 6858000"/>
              <a:gd name="connsiteX111" fmla="*/ 2826662 w 7467600"/>
              <a:gd name="connsiteY111" fmla="*/ 4970362 h 6858000"/>
              <a:gd name="connsiteX112" fmla="*/ 2876100 w 7467600"/>
              <a:gd name="connsiteY112" fmla="*/ 4995397 h 6858000"/>
              <a:gd name="connsiteX113" fmla="*/ 3042600 w 7467600"/>
              <a:gd name="connsiteY113" fmla="*/ 5059532 h 6858000"/>
              <a:gd name="connsiteX114" fmla="*/ 1997014 w 7467600"/>
              <a:gd name="connsiteY114" fmla="*/ 4698007 h 6858000"/>
              <a:gd name="connsiteX115" fmla="*/ 2305292 w 7467600"/>
              <a:gd name="connsiteY115" fmla="*/ 4219492 h 6858000"/>
              <a:gd name="connsiteX116" fmla="*/ 3360922 w 7467600"/>
              <a:gd name="connsiteY116" fmla="*/ 4529373 h 6858000"/>
              <a:gd name="connsiteX117" fmla="*/ 3492420 w 7467600"/>
              <a:gd name="connsiteY117" fmla="*/ 4510145 h 6858000"/>
              <a:gd name="connsiteX118" fmla="*/ 3364086 w 7467600"/>
              <a:gd name="connsiteY118" fmla="*/ 4480340 h 6858000"/>
              <a:gd name="connsiteX119" fmla="*/ 3225818 w 7467600"/>
              <a:gd name="connsiteY119" fmla="*/ 4411822 h 6858000"/>
              <a:gd name="connsiteX120" fmla="*/ 3129696 w 7467600"/>
              <a:gd name="connsiteY120" fmla="*/ 4360704 h 6858000"/>
              <a:gd name="connsiteX121" fmla="*/ 2814545 w 7467600"/>
              <a:gd name="connsiteY121" fmla="*/ 4282955 h 6858000"/>
              <a:gd name="connsiteX122" fmla="*/ 2305292 w 7467600"/>
              <a:gd name="connsiteY122" fmla="*/ 4219492 h 6858000"/>
              <a:gd name="connsiteX123" fmla="*/ 2626982 w 7467600"/>
              <a:gd name="connsiteY123" fmla="*/ 4206450 h 6858000"/>
              <a:gd name="connsiteX124" fmla="*/ 2490617 w 7467600"/>
              <a:gd name="connsiteY124" fmla="*/ 4206951 h 6858000"/>
              <a:gd name="connsiteX125" fmla="*/ 2819869 w 7467600"/>
              <a:gd name="connsiteY125" fmla="*/ 4252936 h 6858000"/>
              <a:gd name="connsiteX126" fmla="*/ 3143018 w 7467600"/>
              <a:gd name="connsiteY126" fmla="*/ 4332698 h 6858000"/>
              <a:gd name="connsiteX127" fmla="*/ 3241520 w 7467600"/>
              <a:gd name="connsiteY127" fmla="*/ 4385112 h 6858000"/>
              <a:gd name="connsiteX128" fmla="*/ 3374575 w 7467600"/>
              <a:gd name="connsiteY128" fmla="*/ 4451517 h 6858000"/>
              <a:gd name="connsiteX129" fmla="*/ 3505221 w 7467600"/>
              <a:gd name="connsiteY129" fmla="*/ 4480757 h 6858000"/>
              <a:gd name="connsiteX130" fmla="*/ 2626982 w 7467600"/>
              <a:gd name="connsiteY130" fmla="*/ 4206450 h 6858000"/>
              <a:gd name="connsiteX131" fmla="*/ 1310106 w 7467600"/>
              <a:gd name="connsiteY131" fmla="*/ 3943217 h 6858000"/>
              <a:gd name="connsiteX132" fmla="*/ 854994 w 7467600"/>
              <a:gd name="connsiteY132" fmla="*/ 4399136 h 6858000"/>
              <a:gd name="connsiteX133" fmla="*/ 742462 w 7467600"/>
              <a:gd name="connsiteY133" fmla="*/ 4594648 h 6858000"/>
              <a:gd name="connsiteX134" fmla="*/ 820602 w 7467600"/>
              <a:gd name="connsiteY134" fmla="*/ 4485915 h 6858000"/>
              <a:gd name="connsiteX135" fmla="*/ 878295 w 7467600"/>
              <a:gd name="connsiteY135" fmla="*/ 4403594 h 6858000"/>
              <a:gd name="connsiteX136" fmla="*/ 1240607 w 7467600"/>
              <a:gd name="connsiteY136" fmla="*/ 4010401 h 6858000"/>
              <a:gd name="connsiteX137" fmla="*/ 1310106 w 7467600"/>
              <a:gd name="connsiteY137" fmla="*/ 3943217 h 6858000"/>
              <a:gd name="connsiteX138" fmla="*/ 1423113 w 7467600"/>
              <a:gd name="connsiteY138" fmla="*/ 3874565 h 6858000"/>
              <a:gd name="connsiteX139" fmla="*/ 1260565 w 7467600"/>
              <a:gd name="connsiteY139" fmla="*/ 4031982 h 6858000"/>
              <a:gd name="connsiteX140" fmla="*/ 901900 w 7467600"/>
              <a:gd name="connsiteY140" fmla="*/ 4421236 h 6858000"/>
              <a:gd name="connsiteX141" fmla="*/ 845044 w 7467600"/>
              <a:gd name="connsiteY141" fmla="*/ 4502436 h 6858000"/>
              <a:gd name="connsiteX142" fmla="*/ 685926 w 7467600"/>
              <a:gd name="connsiteY142" fmla="*/ 4703069 h 6858000"/>
              <a:gd name="connsiteX143" fmla="*/ 684248 w 7467600"/>
              <a:gd name="connsiteY143" fmla="*/ 4706721 h 6858000"/>
              <a:gd name="connsiteX144" fmla="*/ 1423113 w 7467600"/>
              <a:gd name="connsiteY144" fmla="*/ 3874565 h 6858000"/>
              <a:gd name="connsiteX145" fmla="*/ 3316479 w 7467600"/>
              <a:gd name="connsiteY145" fmla="*/ 3872136 h 6858000"/>
              <a:gd name="connsiteX146" fmla="*/ 3546806 w 7467600"/>
              <a:gd name="connsiteY146" fmla="*/ 4356139 h 6858000"/>
              <a:gd name="connsiteX147" fmla="*/ 3364433 w 7467600"/>
              <a:gd name="connsiteY147" fmla="*/ 3953121 h 6858000"/>
              <a:gd name="connsiteX148" fmla="*/ 3316479 w 7467600"/>
              <a:gd name="connsiteY148" fmla="*/ 3872136 h 6858000"/>
              <a:gd name="connsiteX149" fmla="*/ 3291335 w 7467600"/>
              <a:gd name="connsiteY149" fmla="*/ 3767420 h 6858000"/>
              <a:gd name="connsiteX150" fmla="*/ 3390805 w 7467600"/>
              <a:gd name="connsiteY150" fmla="*/ 3937163 h 6858000"/>
              <a:gd name="connsiteX151" fmla="*/ 3579062 w 7467600"/>
              <a:gd name="connsiteY151" fmla="*/ 4359040 h 6858000"/>
              <a:gd name="connsiteX152" fmla="*/ 3467355 w 7467600"/>
              <a:gd name="connsiteY152" fmla="*/ 3988130 h 6858000"/>
              <a:gd name="connsiteX153" fmla="*/ 3310753 w 7467600"/>
              <a:gd name="connsiteY153" fmla="*/ 3787140 h 6858000"/>
              <a:gd name="connsiteX154" fmla="*/ 3291335 w 7467600"/>
              <a:gd name="connsiteY154" fmla="*/ 3767420 h 6858000"/>
              <a:gd name="connsiteX155" fmla="*/ 1635889 w 7467600"/>
              <a:gd name="connsiteY155" fmla="*/ 3709494 h 6858000"/>
              <a:gd name="connsiteX156" fmla="*/ 1634800 w 7467600"/>
              <a:gd name="connsiteY156" fmla="*/ 3731111 h 6858000"/>
              <a:gd name="connsiteX157" fmla="*/ 1635889 w 7467600"/>
              <a:gd name="connsiteY157" fmla="*/ 3709494 h 6858000"/>
              <a:gd name="connsiteX158" fmla="*/ 1510397 w 7467600"/>
              <a:gd name="connsiteY158" fmla="*/ 3684705 h 6858000"/>
              <a:gd name="connsiteX159" fmla="*/ 1146550 w 7467600"/>
              <a:gd name="connsiteY159" fmla="*/ 3802012 h 6858000"/>
              <a:gd name="connsiteX160" fmla="*/ 698834 w 7467600"/>
              <a:gd name="connsiteY160" fmla="*/ 3952272 h 6858000"/>
              <a:gd name="connsiteX161" fmla="*/ 34256 w 7467600"/>
              <a:gd name="connsiteY161" fmla="*/ 4347603 h 6858000"/>
              <a:gd name="connsiteX162" fmla="*/ 527241 w 7467600"/>
              <a:gd name="connsiteY162" fmla="*/ 4065078 h 6858000"/>
              <a:gd name="connsiteX163" fmla="*/ 1510397 w 7467600"/>
              <a:gd name="connsiteY163" fmla="*/ 3684705 h 6858000"/>
              <a:gd name="connsiteX164" fmla="*/ 1313114 w 7467600"/>
              <a:gd name="connsiteY164" fmla="*/ 3655216 h 6858000"/>
              <a:gd name="connsiteX165" fmla="*/ 1109304 w 7467600"/>
              <a:gd name="connsiteY165" fmla="*/ 3669030 h 6858000"/>
              <a:gd name="connsiteX166" fmla="*/ 8129 w 7467600"/>
              <a:gd name="connsiteY166" fmla="*/ 4330519 h 6858000"/>
              <a:gd name="connsiteX167" fmla="*/ 687572 w 7467600"/>
              <a:gd name="connsiteY167" fmla="*/ 3925629 h 6858000"/>
              <a:gd name="connsiteX168" fmla="*/ 1138365 w 7467600"/>
              <a:gd name="connsiteY168" fmla="*/ 3774515 h 6858000"/>
              <a:gd name="connsiteX169" fmla="*/ 1505579 w 7467600"/>
              <a:gd name="connsiteY169" fmla="*/ 3655526 h 6858000"/>
              <a:gd name="connsiteX170" fmla="*/ 1313114 w 7467600"/>
              <a:gd name="connsiteY170" fmla="*/ 3655216 h 6858000"/>
              <a:gd name="connsiteX171" fmla="*/ 3655073 w 7467600"/>
              <a:gd name="connsiteY171" fmla="*/ 3650884 h 6858000"/>
              <a:gd name="connsiteX172" fmla="*/ 3989938 w 7467600"/>
              <a:gd name="connsiteY172" fmla="*/ 3991685 h 6858000"/>
              <a:gd name="connsiteX173" fmla="*/ 4393907 w 7467600"/>
              <a:gd name="connsiteY173" fmla="*/ 4261258 h 6858000"/>
              <a:gd name="connsiteX174" fmla="*/ 4648051 w 7467600"/>
              <a:gd name="connsiteY174" fmla="*/ 4374051 h 6858000"/>
              <a:gd name="connsiteX175" fmla="*/ 4383389 w 7467600"/>
              <a:gd name="connsiteY175" fmla="*/ 4184369 h 6858000"/>
              <a:gd name="connsiteX176" fmla="*/ 4165508 w 7467600"/>
              <a:gd name="connsiteY176" fmla="*/ 4035196 h 6858000"/>
              <a:gd name="connsiteX177" fmla="*/ 4068162 w 7467600"/>
              <a:gd name="connsiteY177" fmla="*/ 3953394 h 6858000"/>
              <a:gd name="connsiteX178" fmla="*/ 3981416 w 7467600"/>
              <a:gd name="connsiteY178" fmla="*/ 3880482 h 6858000"/>
              <a:gd name="connsiteX179" fmla="*/ 3800147 w 7467600"/>
              <a:gd name="connsiteY179" fmla="*/ 3749872 h 6858000"/>
              <a:gd name="connsiteX180" fmla="*/ 3655073 w 7467600"/>
              <a:gd name="connsiteY180" fmla="*/ 3650884 h 6858000"/>
              <a:gd name="connsiteX181" fmla="*/ 3670252 w 7467600"/>
              <a:gd name="connsiteY181" fmla="*/ 3622798 h 6858000"/>
              <a:gd name="connsiteX182" fmla="*/ 3817258 w 7467600"/>
              <a:gd name="connsiteY182" fmla="*/ 3723577 h 6858000"/>
              <a:gd name="connsiteX183" fmla="*/ 4000461 w 7467600"/>
              <a:gd name="connsiteY183" fmla="*/ 3855966 h 6858000"/>
              <a:gd name="connsiteX184" fmla="*/ 4088180 w 7467600"/>
              <a:gd name="connsiteY184" fmla="*/ 3929774 h 6858000"/>
              <a:gd name="connsiteX185" fmla="*/ 4184555 w 7467600"/>
              <a:gd name="connsiteY185" fmla="*/ 4010683 h 6858000"/>
              <a:gd name="connsiteX186" fmla="*/ 4399563 w 7467600"/>
              <a:gd name="connsiteY186" fmla="*/ 4158106 h 6858000"/>
              <a:gd name="connsiteX187" fmla="*/ 4684469 w 7467600"/>
              <a:gd name="connsiteY187" fmla="*/ 4364680 h 6858000"/>
              <a:gd name="connsiteX188" fmla="*/ 4690271 w 7467600"/>
              <a:gd name="connsiteY188" fmla="*/ 4370034 h 6858000"/>
              <a:gd name="connsiteX189" fmla="*/ 4136093 w 7467600"/>
              <a:gd name="connsiteY189" fmla="*/ 3858466 h 6858000"/>
              <a:gd name="connsiteX190" fmla="*/ 3670252 w 7467600"/>
              <a:gd name="connsiteY190" fmla="*/ 3622798 h 6858000"/>
              <a:gd name="connsiteX191" fmla="*/ 4440129 w 7467600"/>
              <a:gd name="connsiteY191" fmla="*/ 3448571 h 6858000"/>
              <a:gd name="connsiteX192" fmla="*/ 4856525 w 7467600"/>
              <a:gd name="connsiteY192" fmla="*/ 3915351 h 6858000"/>
              <a:gd name="connsiteX193" fmla="*/ 5059055 w 7467600"/>
              <a:gd name="connsiteY193" fmla="*/ 4108918 h 6858000"/>
              <a:gd name="connsiteX194" fmla="*/ 5290070 w 7467600"/>
              <a:gd name="connsiteY194" fmla="*/ 4263619 h 6858000"/>
              <a:gd name="connsiteX195" fmla="*/ 4834991 w 7467600"/>
              <a:gd name="connsiteY195" fmla="*/ 3830985 h 6858000"/>
              <a:gd name="connsiteX196" fmla="*/ 4440129 w 7467600"/>
              <a:gd name="connsiteY196" fmla="*/ 3448571 h 6858000"/>
              <a:gd name="connsiteX197" fmla="*/ 4441737 w 7467600"/>
              <a:gd name="connsiteY197" fmla="*/ 3399734 h 6858000"/>
              <a:gd name="connsiteX198" fmla="*/ 4431236 w 7467600"/>
              <a:gd name="connsiteY198" fmla="*/ 3400954 h 6858000"/>
              <a:gd name="connsiteX199" fmla="*/ 4557150 w 7467600"/>
              <a:gd name="connsiteY199" fmla="*/ 3510023 h 6858000"/>
              <a:gd name="connsiteX200" fmla="*/ 4856936 w 7467600"/>
              <a:gd name="connsiteY200" fmla="*/ 3809146 h 6858000"/>
              <a:gd name="connsiteX201" fmla="*/ 5111996 w 7467600"/>
              <a:gd name="connsiteY201" fmla="*/ 4065759 h 6858000"/>
              <a:gd name="connsiteX202" fmla="*/ 5388878 w 7467600"/>
              <a:gd name="connsiteY202" fmla="*/ 4300185 h 6858000"/>
              <a:gd name="connsiteX203" fmla="*/ 5425556 w 7467600"/>
              <a:gd name="connsiteY203" fmla="*/ 4308967 h 6858000"/>
              <a:gd name="connsiteX204" fmla="*/ 4943646 w 7467600"/>
              <a:gd name="connsiteY204" fmla="*/ 3822916 h 6858000"/>
              <a:gd name="connsiteX205" fmla="*/ 4594837 w 7467600"/>
              <a:gd name="connsiteY205" fmla="*/ 3532274 h 6858000"/>
              <a:gd name="connsiteX206" fmla="*/ 4441737 w 7467600"/>
              <a:gd name="connsiteY206" fmla="*/ 3399734 h 6858000"/>
              <a:gd name="connsiteX207" fmla="*/ 5425834 w 7467600"/>
              <a:gd name="connsiteY207" fmla="*/ 3162785 h 6858000"/>
              <a:gd name="connsiteX208" fmla="*/ 5401644 w 7467600"/>
              <a:gd name="connsiteY208" fmla="*/ 3617847 h 6858000"/>
              <a:gd name="connsiteX209" fmla="*/ 5467256 w 7467600"/>
              <a:gd name="connsiteY209" fmla="*/ 4175494 h 6858000"/>
              <a:gd name="connsiteX210" fmla="*/ 5448069 w 7467600"/>
              <a:gd name="connsiteY210" fmla="*/ 3567554 h 6858000"/>
              <a:gd name="connsiteX211" fmla="*/ 5425834 w 7467600"/>
              <a:gd name="connsiteY211" fmla="*/ 3162785 h 6858000"/>
              <a:gd name="connsiteX212" fmla="*/ 1318687 w 7467600"/>
              <a:gd name="connsiteY212" fmla="*/ 3113840 h 6858000"/>
              <a:gd name="connsiteX213" fmla="*/ 1066793 w 7467600"/>
              <a:gd name="connsiteY213" fmla="*/ 3212171 h 6858000"/>
              <a:gd name="connsiteX214" fmla="*/ 993319 w 7467600"/>
              <a:gd name="connsiteY214" fmla="*/ 3247648 h 6858000"/>
              <a:gd name="connsiteX215" fmla="*/ 853081 w 7467600"/>
              <a:gd name="connsiteY215" fmla="*/ 3312410 h 6858000"/>
              <a:gd name="connsiteX216" fmla="*/ 805957 w 7467600"/>
              <a:gd name="connsiteY216" fmla="*/ 3330443 h 6858000"/>
              <a:gd name="connsiteX217" fmla="*/ 1318687 w 7467600"/>
              <a:gd name="connsiteY217" fmla="*/ 3113840 h 6858000"/>
              <a:gd name="connsiteX218" fmla="*/ 5453702 w 7467600"/>
              <a:gd name="connsiteY218" fmla="*/ 3090882 h 6858000"/>
              <a:gd name="connsiteX219" fmla="*/ 5480135 w 7467600"/>
              <a:gd name="connsiteY219" fmla="*/ 3565802 h 6858000"/>
              <a:gd name="connsiteX220" fmla="*/ 5499023 w 7467600"/>
              <a:gd name="connsiteY220" fmla="*/ 4166310 h 6858000"/>
              <a:gd name="connsiteX221" fmla="*/ 5547022 w 7467600"/>
              <a:gd name="connsiteY221" fmla="*/ 3607838 h 6858000"/>
              <a:gd name="connsiteX222" fmla="*/ 5515964 w 7467600"/>
              <a:gd name="connsiteY222" fmla="*/ 3378541 h 6858000"/>
              <a:gd name="connsiteX223" fmla="*/ 5453702 w 7467600"/>
              <a:gd name="connsiteY223" fmla="*/ 3090882 h 6858000"/>
              <a:gd name="connsiteX224" fmla="*/ 1238695 w 7467600"/>
              <a:gd name="connsiteY224" fmla="*/ 3076820 h 6858000"/>
              <a:gd name="connsiteX225" fmla="*/ 716371 w 7467600"/>
              <a:gd name="connsiteY225" fmla="*/ 3293249 h 6858000"/>
              <a:gd name="connsiteX226" fmla="*/ 579522 w 7467600"/>
              <a:gd name="connsiteY226" fmla="*/ 3371759 h 6858000"/>
              <a:gd name="connsiteX227" fmla="*/ 600288 w 7467600"/>
              <a:gd name="connsiteY227" fmla="*/ 3365555 h 6858000"/>
              <a:gd name="connsiteX228" fmla="*/ 840692 w 7467600"/>
              <a:gd name="connsiteY228" fmla="*/ 3284921 h 6858000"/>
              <a:gd name="connsiteX229" fmla="*/ 979248 w 7467600"/>
              <a:gd name="connsiteY229" fmla="*/ 3221003 h 6858000"/>
              <a:gd name="connsiteX230" fmla="*/ 1053282 w 7467600"/>
              <a:gd name="connsiteY230" fmla="*/ 3185247 h 6858000"/>
              <a:gd name="connsiteX231" fmla="*/ 1320603 w 7467600"/>
              <a:gd name="connsiteY231" fmla="*/ 3081281 h 6858000"/>
              <a:gd name="connsiteX232" fmla="*/ 1238695 w 7467600"/>
              <a:gd name="connsiteY232" fmla="*/ 3076820 h 6858000"/>
              <a:gd name="connsiteX233" fmla="*/ 5425627 w 7467600"/>
              <a:gd name="connsiteY233" fmla="*/ 2954192 h 6858000"/>
              <a:gd name="connsiteX234" fmla="*/ 5470770 w 7467600"/>
              <a:gd name="connsiteY234" fmla="*/ 3005435 h 6858000"/>
              <a:gd name="connsiteX235" fmla="*/ 5519779 w 7467600"/>
              <a:gd name="connsiteY235" fmla="*/ 4359223 h 6858000"/>
              <a:gd name="connsiteX236" fmla="*/ 5520293 w 7467600"/>
              <a:gd name="connsiteY236" fmla="*/ 4360602 h 6858000"/>
              <a:gd name="connsiteX237" fmla="*/ 5767221 w 7467600"/>
              <a:gd name="connsiteY237" fmla="*/ 4665564 h 6858000"/>
              <a:gd name="connsiteX238" fmla="*/ 6937169 w 7467600"/>
              <a:gd name="connsiteY238" fmla="*/ 4815941 h 6858000"/>
              <a:gd name="connsiteX239" fmla="*/ 6953922 w 7467600"/>
              <a:gd name="connsiteY239" fmla="*/ 4890068 h 6858000"/>
              <a:gd name="connsiteX240" fmla="*/ 6071359 w 7467600"/>
              <a:gd name="connsiteY240" fmla="*/ 4770770 h 6858000"/>
              <a:gd name="connsiteX241" fmla="*/ 6038839 w 7467600"/>
              <a:gd name="connsiteY241" fmla="*/ 4764474 h 6858000"/>
              <a:gd name="connsiteX242" fmla="*/ 6038706 w 7467600"/>
              <a:gd name="connsiteY242" fmla="*/ 4763847 h 6858000"/>
              <a:gd name="connsiteX243" fmla="*/ 6037784 w 7467600"/>
              <a:gd name="connsiteY243" fmla="*/ 4764270 h 6858000"/>
              <a:gd name="connsiteX244" fmla="*/ 6038839 w 7467600"/>
              <a:gd name="connsiteY244" fmla="*/ 4764474 h 6858000"/>
              <a:gd name="connsiteX245" fmla="*/ 6040338 w 7467600"/>
              <a:gd name="connsiteY245" fmla="*/ 4771418 h 6858000"/>
              <a:gd name="connsiteX246" fmla="*/ 6024488 w 7467600"/>
              <a:gd name="connsiteY246" fmla="*/ 4809903 h 6858000"/>
              <a:gd name="connsiteX247" fmla="*/ 5599771 w 7467600"/>
              <a:gd name="connsiteY247" fmla="*/ 5509652 h 6858000"/>
              <a:gd name="connsiteX248" fmla="*/ 5548843 w 7467600"/>
              <a:gd name="connsiteY248" fmla="*/ 5563845 h 6858000"/>
              <a:gd name="connsiteX249" fmla="*/ 5940952 w 7467600"/>
              <a:gd name="connsiteY249" fmla="*/ 6250028 h 6858000"/>
              <a:gd name="connsiteX250" fmla="*/ 6043441 w 7467600"/>
              <a:gd name="connsiteY250" fmla="*/ 6665847 h 6858000"/>
              <a:gd name="connsiteX251" fmla="*/ 6093432 w 7467600"/>
              <a:gd name="connsiteY251" fmla="*/ 6858000 h 6858000"/>
              <a:gd name="connsiteX252" fmla="*/ 6034344 w 7467600"/>
              <a:gd name="connsiteY252" fmla="*/ 6858000 h 6858000"/>
              <a:gd name="connsiteX253" fmla="*/ 6026679 w 7467600"/>
              <a:gd name="connsiteY253" fmla="*/ 6836959 h 6858000"/>
              <a:gd name="connsiteX254" fmla="*/ 5800441 w 7467600"/>
              <a:gd name="connsiteY254" fmla="*/ 6335286 h 6858000"/>
              <a:gd name="connsiteX255" fmla="*/ 5526562 w 7467600"/>
              <a:gd name="connsiteY255" fmla="*/ 5705388 h 6858000"/>
              <a:gd name="connsiteX256" fmla="*/ 5519640 w 7467600"/>
              <a:gd name="connsiteY256" fmla="*/ 5683774 h 6858000"/>
              <a:gd name="connsiteX257" fmla="*/ 5844559 w 7467600"/>
              <a:gd name="connsiteY257" fmla="*/ 6553349 h 6858000"/>
              <a:gd name="connsiteX258" fmla="*/ 5975994 w 7467600"/>
              <a:gd name="connsiteY258" fmla="*/ 6858000 h 6858000"/>
              <a:gd name="connsiteX259" fmla="*/ 5898547 w 7467600"/>
              <a:gd name="connsiteY259" fmla="*/ 6858000 h 6858000"/>
              <a:gd name="connsiteX260" fmla="*/ 5682041 w 7467600"/>
              <a:gd name="connsiteY260" fmla="*/ 6355860 h 6858000"/>
              <a:gd name="connsiteX261" fmla="*/ 5461758 w 7467600"/>
              <a:gd name="connsiteY261" fmla="*/ 5820220 h 6858000"/>
              <a:gd name="connsiteX262" fmla="*/ 5237282 w 7467600"/>
              <a:gd name="connsiteY262" fmla="*/ 6579086 h 6858000"/>
              <a:gd name="connsiteX263" fmla="*/ 5115009 w 7467600"/>
              <a:gd name="connsiteY263" fmla="*/ 6858000 h 6858000"/>
              <a:gd name="connsiteX264" fmla="*/ 5028074 w 7467600"/>
              <a:gd name="connsiteY264" fmla="*/ 6858000 h 6858000"/>
              <a:gd name="connsiteX265" fmla="*/ 5079508 w 7467600"/>
              <a:gd name="connsiteY265" fmla="*/ 6749074 h 6858000"/>
              <a:gd name="connsiteX266" fmla="*/ 5371846 w 7467600"/>
              <a:gd name="connsiteY266" fmla="*/ 5924413 h 6858000"/>
              <a:gd name="connsiteX267" fmla="*/ 5270512 w 7467600"/>
              <a:gd name="connsiteY267" fmla="*/ 6138975 h 6858000"/>
              <a:gd name="connsiteX268" fmla="*/ 5062409 w 7467600"/>
              <a:gd name="connsiteY268" fmla="*/ 6653544 h 6858000"/>
              <a:gd name="connsiteX269" fmla="*/ 5036628 w 7467600"/>
              <a:gd name="connsiteY269" fmla="*/ 6754247 h 6858000"/>
              <a:gd name="connsiteX270" fmla="*/ 5009112 w 7467600"/>
              <a:gd name="connsiteY270" fmla="*/ 6858000 h 6858000"/>
              <a:gd name="connsiteX271" fmla="*/ 4976679 w 7467600"/>
              <a:gd name="connsiteY271" fmla="*/ 6858000 h 6858000"/>
              <a:gd name="connsiteX272" fmla="*/ 5006537 w 7467600"/>
              <a:gd name="connsiteY272" fmla="*/ 6747068 h 6858000"/>
              <a:gd name="connsiteX273" fmla="*/ 5032723 w 7467600"/>
              <a:gd name="connsiteY273" fmla="*/ 6644957 h 6858000"/>
              <a:gd name="connsiteX274" fmla="*/ 5242949 w 7467600"/>
              <a:gd name="connsiteY274" fmla="*/ 6125175 h 6858000"/>
              <a:gd name="connsiteX275" fmla="*/ 5286321 w 7467600"/>
              <a:gd name="connsiteY275" fmla="*/ 6033555 h 6858000"/>
              <a:gd name="connsiteX276" fmla="*/ 5008210 w 7467600"/>
              <a:gd name="connsiteY276" fmla="*/ 6649194 h 6858000"/>
              <a:gd name="connsiteX277" fmla="*/ 4986321 w 7467600"/>
              <a:gd name="connsiteY277" fmla="*/ 6765687 h 6858000"/>
              <a:gd name="connsiteX278" fmla="*/ 4973474 w 7467600"/>
              <a:gd name="connsiteY278" fmla="*/ 6858000 h 6858000"/>
              <a:gd name="connsiteX279" fmla="*/ 4907178 w 7467600"/>
              <a:gd name="connsiteY279" fmla="*/ 6858000 h 6858000"/>
              <a:gd name="connsiteX280" fmla="*/ 4910810 w 7467600"/>
              <a:gd name="connsiteY280" fmla="*/ 6829660 h 6858000"/>
              <a:gd name="connsiteX281" fmla="*/ 4987461 w 7467600"/>
              <a:gd name="connsiteY281" fmla="*/ 6432994 h 6858000"/>
              <a:gd name="connsiteX282" fmla="*/ 5179262 w 7467600"/>
              <a:gd name="connsiteY282" fmla="*/ 6035044 h 6858000"/>
              <a:gd name="connsiteX283" fmla="*/ 4689678 w 7467600"/>
              <a:gd name="connsiteY283" fmla="*/ 6440241 h 6858000"/>
              <a:gd name="connsiteX284" fmla="*/ 4477543 w 7467600"/>
              <a:gd name="connsiteY284" fmla="*/ 6674836 h 6858000"/>
              <a:gd name="connsiteX285" fmla="*/ 4329957 w 7467600"/>
              <a:gd name="connsiteY285" fmla="*/ 6858000 h 6858000"/>
              <a:gd name="connsiteX286" fmla="*/ 4218595 w 7467600"/>
              <a:gd name="connsiteY286" fmla="*/ 6858000 h 6858000"/>
              <a:gd name="connsiteX287" fmla="*/ 4368888 w 7467600"/>
              <a:gd name="connsiteY287" fmla="*/ 6668412 h 6858000"/>
              <a:gd name="connsiteX288" fmla="*/ 4563091 w 7467600"/>
              <a:gd name="connsiteY288" fmla="*/ 6442508 h 6858000"/>
              <a:gd name="connsiteX289" fmla="*/ 5387324 w 7467600"/>
              <a:gd name="connsiteY289" fmla="*/ 5705830 h 6858000"/>
              <a:gd name="connsiteX290" fmla="*/ 5073620 w 7467600"/>
              <a:gd name="connsiteY290" fmla="*/ 5955437 h 6858000"/>
              <a:gd name="connsiteX291" fmla="*/ 4689789 w 7467600"/>
              <a:gd name="connsiteY291" fmla="*/ 6268382 h 6858000"/>
              <a:gd name="connsiteX292" fmla="*/ 4418722 w 7467600"/>
              <a:gd name="connsiteY292" fmla="*/ 6570886 h 6858000"/>
              <a:gd name="connsiteX293" fmla="*/ 4214944 w 7467600"/>
              <a:gd name="connsiteY293" fmla="*/ 6858000 h 6858000"/>
              <a:gd name="connsiteX294" fmla="*/ 4177898 w 7467600"/>
              <a:gd name="connsiteY294" fmla="*/ 6858000 h 6858000"/>
              <a:gd name="connsiteX295" fmla="*/ 4391597 w 7467600"/>
              <a:gd name="connsiteY295" fmla="*/ 6556370 h 6858000"/>
              <a:gd name="connsiteX296" fmla="*/ 4668889 w 7467600"/>
              <a:gd name="connsiteY296" fmla="*/ 6246399 h 6858000"/>
              <a:gd name="connsiteX297" fmla="*/ 5055427 w 7467600"/>
              <a:gd name="connsiteY297" fmla="*/ 5931476 h 6858000"/>
              <a:gd name="connsiteX298" fmla="*/ 5371814 w 7467600"/>
              <a:gd name="connsiteY298" fmla="*/ 5678975 h 6858000"/>
              <a:gd name="connsiteX299" fmla="*/ 4987918 w 7467600"/>
              <a:gd name="connsiteY299" fmla="*/ 5838701 h 6858000"/>
              <a:gd name="connsiteX300" fmla="*/ 4317146 w 7467600"/>
              <a:gd name="connsiteY300" fmla="*/ 6587716 h 6858000"/>
              <a:gd name="connsiteX301" fmla="*/ 4171627 w 7467600"/>
              <a:gd name="connsiteY301" fmla="*/ 6858000 h 6858000"/>
              <a:gd name="connsiteX302" fmla="*/ 4081585 w 7467600"/>
              <a:gd name="connsiteY302" fmla="*/ 6858000 h 6858000"/>
              <a:gd name="connsiteX303" fmla="*/ 4238603 w 7467600"/>
              <a:gd name="connsiteY303" fmla="*/ 6559341 h 6858000"/>
              <a:gd name="connsiteX304" fmla="*/ 4778333 w 7467600"/>
              <a:gd name="connsiteY304" fmla="*/ 5873626 h 6858000"/>
              <a:gd name="connsiteX305" fmla="*/ 5414185 w 7467600"/>
              <a:gd name="connsiteY305" fmla="*/ 5573882 h 6858000"/>
              <a:gd name="connsiteX306" fmla="*/ 5959648 w 7467600"/>
              <a:gd name="connsiteY306" fmla="*/ 4760797 h 6858000"/>
              <a:gd name="connsiteX307" fmla="*/ 5355019 w 7467600"/>
              <a:gd name="connsiteY307" fmla="*/ 4734672 h 6858000"/>
              <a:gd name="connsiteX308" fmla="*/ 5083565 w 7467600"/>
              <a:gd name="connsiteY308" fmla="*/ 5179121 h 6858000"/>
              <a:gd name="connsiteX309" fmla="*/ 4713577 w 7467600"/>
              <a:gd name="connsiteY309" fmla="*/ 5616803 h 6858000"/>
              <a:gd name="connsiteX310" fmla="*/ 3989559 w 7467600"/>
              <a:gd name="connsiteY310" fmla="*/ 6145945 h 6858000"/>
              <a:gd name="connsiteX311" fmla="*/ 3939824 w 7467600"/>
              <a:gd name="connsiteY311" fmla="*/ 6066900 h 6858000"/>
              <a:gd name="connsiteX312" fmla="*/ 4584537 w 7467600"/>
              <a:gd name="connsiteY312" fmla="*/ 5324826 h 6858000"/>
              <a:gd name="connsiteX313" fmla="*/ 5037105 w 7467600"/>
              <a:gd name="connsiteY313" fmla="*/ 5088765 h 6858000"/>
              <a:gd name="connsiteX314" fmla="*/ 5039930 w 7467600"/>
              <a:gd name="connsiteY314" fmla="*/ 5089585 h 6858000"/>
              <a:gd name="connsiteX315" fmla="*/ 5263764 w 7467600"/>
              <a:gd name="connsiteY315" fmla="*/ 4735525 h 6858000"/>
              <a:gd name="connsiteX316" fmla="*/ 4086300 w 7467600"/>
              <a:gd name="connsiteY316" fmla="*/ 4884599 h 6858000"/>
              <a:gd name="connsiteX317" fmla="*/ 4085485 w 7467600"/>
              <a:gd name="connsiteY317" fmla="*/ 4899070 h 6858000"/>
              <a:gd name="connsiteX318" fmla="*/ 3871915 w 7467600"/>
              <a:gd name="connsiteY318" fmla="*/ 5253645 h 6858000"/>
              <a:gd name="connsiteX319" fmla="*/ 3799374 w 7467600"/>
              <a:gd name="connsiteY319" fmla="*/ 5466127 h 6858000"/>
              <a:gd name="connsiteX320" fmla="*/ 3498850 w 7467600"/>
              <a:gd name="connsiteY320" fmla="*/ 6661888 h 6858000"/>
              <a:gd name="connsiteX321" fmla="*/ 3399216 w 7467600"/>
              <a:gd name="connsiteY321" fmla="*/ 6858000 h 6858000"/>
              <a:gd name="connsiteX322" fmla="*/ 3303688 w 7467600"/>
              <a:gd name="connsiteY322" fmla="*/ 6858000 h 6858000"/>
              <a:gd name="connsiteX323" fmla="*/ 3391774 w 7467600"/>
              <a:gd name="connsiteY323" fmla="*/ 6697181 h 6858000"/>
              <a:gd name="connsiteX324" fmla="*/ 3735540 w 7467600"/>
              <a:gd name="connsiteY324" fmla="*/ 5546923 h 6858000"/>
              <a:gd name="connsiteX325" fmla="*/ 3729438 w 7467600"/>
              <a:gd name="connsiteY325" fmla="*/ 5569058 h 6858000"/>
              <a:gd name="connsiteX326" fmla="*/ 3707782 w 7467600"/>
              <a:gd name="connsiteY326" fmla="*/ 5644908 h 6858000"/>
              <a:gd name="connsiteX327" fmla="*/ 3583827 w 7467600"/>
              <a:gd name="connsiteY327" fmla="*/ 6039215 h 6858000"/>
              <a:gd name="connsiteX328" fmla="*/ 3547861 w 7467600"/>
              <a:gd name="connsiteY328" fmla="*/ 6129609 h 6858000"/>
              <a:gd name="connsiteX329" fmla="*/ 3490905 w 7467600"/>
              <a:gd name="connsiteY329" fmla="*/ 6277660 h 6858000"/>
              <a:gd name="connsiteX330" fmla="*/ 3455859 w 7467600"/>
              <a:gd name="connsiteY330" fmla="*/ 6391301 h 6858000"/>
              <a:gd name="connsiteX331" fmla="*/ 3429112 w 7467600"/>
              <a:gd name="connsiteY331" fmla="*/ 6479469 h 6858000"/>
              <a:gd name="connsiteX332" fmla="*/ 3304862 w 7467600"/>
              <a:gd name="connsiteY332" fmla="*/ 6796476 h 6858000"/>
              <a:gd name="connsiteX333" fmla="*/ 3276071 w 7467600"/>
              <a:gd name="connsiteY333" fmla="*/ 6858000 h 6858000"/>
              <a:gd name="connsiteX334" fmla="*/ 3240805 w 7467600"/>
              <a:gd name="connsiteY334" fmla="*/ 6858000 h 6858000"/>
              <a:gd name="connsiteX335" fmla="*/ 3275917 w 7467600"/>
              <a:gd name="connsiteY335" fmla="*/ 6783192 h 6858000"/>
              <a:gd name="connsiteX336" fmla="*/ 3399358 w 7467600"/>
              <a:gd name="connsiteY336" fmla="*/ 6469011 h 6858000"/>
              <a:gd name="connsiteX337" fmla="*/ 3425650 w 7467600"/>
              <a:gd name="connsiteY337" fmla="*/ 6381333 h 6858000"/>
              <a:gd name="connsiteX338" fmla="*/ 3460661 w 7467600"/>
              <a:gd name="connsiteY338" fmla="*/ 6266763 h 6858000"/>
              <a:gd name="connsiteX339" fmla="*/ 3518021 w 7467600"/>
              <a:gd name="connsiteY339" fmla="*/ 6117298 h 6858000"/>
              <a:gd name="connsiteX340" fmla="*/ 3554035 w 7467600"/>
              <a:gd name="connsiteY340" fmla="*/ 6027832 h 6858000"/>
              <a:gd name="connsiteX341" fmla="*/ 3677174 w 7467600"/>
              <a:gd name="connsiteY341" fmla="*/ 5636351 h 6858000"/>
              <a:gd name="connsiteX342" fmla="*/ 3698819 w 7467600"/>
              <a:gd name="connsiteY342" fmla="*/ 5560503 h 6858000"/>
              <a:gd name="connsiteX343" fmla="*/ 3702094 w 7467600"/>
              <a:gd name="connsiteY343" fmla="*/ 5549194 h 6858000"/>
              <a:gd name="connsiteX344" fmla="*/ 3398355 w 7467600"/>
              <a:gd name="connsiteY344" fmla="*/ 6094603 h 6858000"/>
              <a:gd name="connsiteX345" fmla="*/ 3193941 w 7467600"/>
              <a:gd name="connsiteY345" fmla="*/ 6798775 h 6858000"/>
              <a:gd name="connsiteX346" fmla="*/ 3184140 w 7467600"/>
              <a:gd name="connsiteY346" fmla="*/ 6858000 h 6858000"/>
              <a:gd name="connsiteX347" fmla="*/ 3099978 w 7467600"/>
              <a:gd name="connsiteY347" fmla="*/ 6858000 h 6858000"/>
              <a:gd name="connsiteX348" fmla="*/ 3101556 w 7467600"/>
              <a:gd name="connsiteY348" fmla="*/ 6843337 h 6858000"/>
              <a:gd name="connsiteX349" fmla="*/ 3370162 w 7467600"/>
              <a:gd name="connsiteY349" fmla="*/ 5785550 h 6858000"/>
              <a:gd name="connsiteX350" fmla="*/ 3746477 w 7467600"/>
              <a:gd name="connsiteY350" fmla="*/ 5377889 h 6858000"/>
              <a:gd name="connsiteX351" fmla="*/ 3863399 w 7467600"/>
              <a:gd name="connsiteY351" fmla="*/ 5087257 h 6858000"/>
              <a:gd name="connsiteX352" fmla="*/ 3968712 w 7467600"/>
              <a:gd name="connsiteY352" fmla="*/ 4913989 h 6858000"/>
              <a:gd name="connsiteX353" fmla="*/ 2792390 w 7467600"/>
              <a:gd name="connsiteY353" fmla="*/ 5382974 h 6858000"/>
              <a:gd name="connsiteX354" fmla="*/ 2714982 w 7467600"/>
              <a:gd name="connsiteY354" fmla="*/ 5427051 h 6858000"/>
              <a:gd name="connsiteX355" fmla="*/ 2813361 w 7467600"/>
              <a:gd name="connsiteY355" fmla="*/ 6023912 h 6858000"/>
              <a:gd name="connsiteX356" fmla="*/ 2688430 w 7467600"/>
              <a:gd name="connsiteY356" fmla="*/ 6801564 h 6858000"/>
              <a:gd name="connsiteX357" fmla="*/ 2629626 w 7467600"/>
              <a:gd name="connsiteY357" fmla="*/ 6763394 h 6858000"/>
              <a:gd name="connsiteX358" fmla="*/ 2565328 w 7467600"/>
              <a:gd name="connsiteY358" fmla="*/ 5516399 h 6858000"/>
              <a:gd name="connsiteX359" fmla="*/ 1922999 w 7467600"/>
              <a:gd name="connsiteY359" fmla="*/ 5980343 h 6858000"/>
              <a:gd name="connsiteX360" fmla="*/ 1950261 w 7467600"/>
              <a:gd name="connsiteY360" fmla="*/ 6405858 h 6858000"/>
              <a:gd name="connsiteX361" fmla="*/ 2365554 w 7467600"/>
              <a:gd name="connsiteY361" fmla="*/ 6759107 h 6858000"/>
              <a:gd name="connsiteX362" fmla="*/ 2424142 w 7467600"/>
              <a:gd name="connsiteY362" fmla="*/ 6858000 h 6858000"/>
              <a:gd name="connsiteX363" fmla="*/ 2395994 w 7467600"/>
              <a:gd name="connsiteY363" fmla="*/ 6858000 h 6858000"/>
              <a:gd name="connsiteX364" fmla="*/ 2392863 w 7467600"/>
              <a:gd name="connsiteY364" fmla="*/ 6852964 h 6858000"/>
              <a:gd name="connsiteX365" fmla="*/ 2017589 w 7467600"/>
              <a:gd name="connsiteY365" fmla="*/ 6493982 h 6858000"/>
              <a:gd name="connsiteX366" fmla="*/ 2147336 w 7467600"/>
              <a:gd name="connsiteY366" fmla="*/ 6594052 h 6858000"/>
              <a:gd name="connsiteX367" fmla="*/ 2207047 w 7467600"/>
              <a:gd name="connsiteY367" fmla="*/ 6654540 h 6858000"/>
              <a:gd name="connsiteX368" fmla="*/ 2299106 w 7467600"/>
              <a:gd name="connsiteY368" fmla="*/ 6778931 h 6858000"/>
              <a:gd name="connsiteX369" fmla="*/ 2314430 w 7467600"/>
              <a:gd name="connsiteY369" fmla="*/ 6801144 h 6858000"/>
              <a:gd name="connsiteX370" fmla="*/ 2352406 w 7467600"/>
              <a:gd name="connsiteY370" fmla="*/ 6858000 h 6858000"/>
              <a:gd name="connsiteX371" fmla="*/ 2314492 w 7467600"/>
              <a:gd name="connsiteY371" fmla="*/ 6858000 h 6858000"/>
              <a:gd name="connsiteX372" fmla="*/ 2288095 w 7467600"/>
              <a:gd name="connsiteY372" fmla="*/ 6818030 h 6858000"/>
              <a:gd name="connsiteX373" fmla="*/ 2272768 w 7467600"/>
              <a:gd name="connsiteY373" fmla="*/ 6795822 h 6858000"/>
              <a:gd name="connsiteX374" fmla="*/ 2182715 w 7467600"/>
              <a:gd name="connsiteY374" fmla="*/ 6675071 h 6858000"/>
              <a:gd name="connsiteX375" fmla="*/ 2032061 w 7467600"/>
              <a:gd name="connsiteY375" fmla="*/ 6541380 h 6858000"/>
              <a:gd name="connsiteX376" fmla="*/ 2257220 w 7467600"/>
              <a:gd name="connsiteY376" fmla="*/ 6826257 h 6858000"/>
              <a:gd name="connsiteX377" fmla="*/ 2281324 w 7467600"/>
              <a:gd name="connsiteY377" fmla="*/ 6858000 h 6858000"/>
              <a:gd name="connsiteX378" fmla="*/ 2242860 w 7467600"/>
              <a:gd name="connsiteY378" fmla="*/ 6858000 h 6858000"/>
              <a:gd name="connsiteX379" fmla="*/ 2232818 w 7467600"/>
              <a:gd name="connsiteY379" fmla="*/ 6844926 h 6858000"/>
              <a:gd name="connsiteX380" fmla="*/ 1990172 w 7467600"/>
              <a:gd name="connsiteY380" fmla="*/ 6542121 h 6858000"/>
              <a:gd name="connsiteX381" fmla="*/ 2124090 w 7467600"/>
              <a:gd name="connsiteY381" fmla="*/ 6761017 h 6858000"/>
              <a:gd name="connsiteX382" fmla="*/ 2200380 w 7467600"/>
              <a:gd name="connsiteY382" fmla="*/ 6858000 h 6858000"/>
              <a:gd name="connsiteX383" fmla="*/ 2147507 w 7467600"/>
              <a:gd name="connsiteY383" fmla="*/ 6858000 h 6858000"/>
              <a:gd name="connsiteX384" fmla="*/ 2070668 w 7467600"/>
              <a:gd name="connsiteY384" fmla="*/ 6761520 h 6858000"/>
              <a:gd name="connsiteX385" fmla="*/ 1975142 w 7467600"/>
              <a:gd name="connsiteY385" fmla="*/ 6585570 h 6858000"/>
              <a:gd name="connsiteX386" fmla="*/ 2050035 w 7467600"/>
              <a:gd name="connsiteY386" fmla="*/ 6813345 h 6858000"/>
              <a:gd name="connsiteX387" fmla="*/ 2063025 w 7467600"/>
              <a:gd name="connsiteY387" fmla="*/ 6858000 h 6858000"/>
              <a:gd name="connsiteX388" fmla="*/ 2021675 w 7467600"/>
              <a:gd name="connsiteY388" fmla="*/ 6858000 h 6858000"/>
              <a:gd name="connsiteX389" fmla="*/ 2019308 w 7467600"/>
              <a:gd name="connsiteY389" fmla="*/ 6847118 h 6858000"/>
              <a:gd name="connsiteX390" fmla="*/ 1938835 w 7467600"/>
              <a:gd name="connsiteY390" fmla="*/ 6551160 h 6858000"/>
              <a:gd name="connsiteX391" fmla="*/ 1953230 w 7467600"/>
              <a:gd name="connsiteY391" fmla="*/ 6759699 h 6858000"/>
              <a:gd name="connsiteX392" fmla="*/ 1956763 w 7467600"/>
              <a:gd name="connsiteY392" fmla="*/ 6778191 h 6858000"/>
              <a:gd name="connsiteX393" fmla="*/ 1967925 w 7467600"/>
              <a:gd name="connsiteY393" fmla="*/ 6858000 h 6858000"/>
              <a:gd name="connsiteX394" fmla="*/ 1936622 w 7467600"/>
              <a:gd name="connsiteY394" fmla="*/ 6858000 h 6858000"/>
              <a:gd name="connsiteX395" fmla="*/ 1926261 w 7467600"/>
              <a:gd name="connsiteY395" fmla="*/ 6784064 h 6858000"/>
              <a:gd name="connsiteX396" fmla="*/ 1922724 w 7467600"/>
              <a:gd name="connsiteY396" fmla="*/ 6765577 h 6858000"/>
              <a:gd name="connsiteX397" fmla="*/ 1904650 w 7467600"/>
              <a:gd name="connsiteY397" fmla="*/ 6639616 h 6858000"/>
              <a:gd name="connsiteX398" fmla="*/ 1885273 w 7467600"/>
              <a:gd name="connsiteY398" fmla="*/ 6858000 h 6858000"/>
              <a:gd name="connsiteX399" fmla="*/ 1854363 w 7467600"/>
              <a:gd name="connsiteY399" fmla="*/ 6858000 h 6858000"/>
              <a:gd name="connsiteX400" fmla="*/ 1880391 w 7467600"/>
              <a:gd name="connsiteY400" fmla="*/ 6603796 h 6858000"/>
              <a:gd name="connsiteX401" fmla="*/ 1818273 w 7467600"/>
              <a:gd name="connsiteY401" fmla="*/ 6715729 h 6858000"/>
              <a:gd name="connsiteX402" fmla="*/ 1794691 w 7467600"/>
              <a:gd name="connsiteY402" fmla="*/ 6843239 h 6858000"/>
              <a:gd name="connsiteX403" fmla="*/ 1794914 w 7467600"/>
              <a:gd name="connsiteY403" fmla="*/ 6858000 h 6858000"/>
              <a:gd name="connsiteX404" fmla="*/ 1746128 w 7467600"/>
              <a:gd name="connsiteY404" fmla="*/ 6858000 h 6858000"/>
              <a:gd name="connsiteX405" fmla="*/ 1753934 w 7467600"/>
              <a:gd name="connsiteY405" fmla="*/ 6724796 h 6858000"/>
              <a:gd name="connsiteX406" fmla="*/ 1792053 w 7467600"/>
              <a:gd name="connsiteY406" fmla="*/ 6572396 h 6858000"/>
              <a:gd name="connsiteX407" fmla="*/ 1862248 w 7467600"/>
              <a:gd name="connsiteY407" fmla="*/ 6266397 h 6858000"/>
              <a:gd name="connsiteX408" fmla="*/ 1862250 w 7467600"/>
              <a:gd name="connsiteY408" fmla="*/ 6033531 h 6858000"/>
              <a:gd name="connsiteX409" fmla="*/ 1211999 w 7467600"/>
              <a:gd name="connsiteY409" fmla="*/ 6683610 h 6858000"/>
              <a:gd name="connsiteX410" fmla="*/ 1213266 w 7467600"/>
              <a:gd name="connsiteY410" fmla="*/ 6691947 h 6858000"/>
              <a:gd name="connsiteX411" fmla="*/ 1203370 w 7467600"/>
              <a:gd name="connsiteY411" fmla="*/ 6850676 h 6858000"/>
              <a:gd name="connsiteX412" fmla="*/ 1203671 w 7467600"/>
              <a:gd name="connsiteY412" fmla="*/ 6858000 h 6858000"/>
              <a:gd name="connsiteX413" fmla="*/ 1143180 w 7467600"/>
              <a:gd name="connsiteY413" fmla="*/ 6858000 h 6858000"/>
              <a:gd name="connsiteX414" fmla="*/ 1142176 w 7467600"/>
              <a:gd name="connsiteY414" fmla="*/ 6766045 h 6858000"/>
              <a:gd name="connsiteX415" fmla="*/ 1067484 w 7467600"/>
              <a:gd name="connsiteY415" fmla="*/ 6858000 h 6858000"/>
              <a:gd name="connsiteX416" fmla="*/ 953928 w 7467600"/>
              <a:gd name="connsiteY416" fmla="*/ 6858000 h 6858000"/>
              <a:gd name="connsiteX417" fmla="*/ 959715 w 7467600"/>
              <a:gd name="connsiteY417" fmla="*/ 6850185 h 6858000"/>
              <a:gd name="connsiteX418" fmla="*/ 1483788 w 7467600"/>
              <a:gd name="connsiteY418" fmla="*/ 6259174 h 6858000"/>
              <a:gd name="connsiteX419" fmla="*/ 1100671 w 7467600"/>
              <a:gd name="connsiteY419" fmla="*/ 6252137 h 6858000"/>
              <a:gd name="connsiteX420" fmla="*/ 1090144 w 7467600"/>
              <a:gd name="connsiteY420" fmla="*/ 6256748 h 6858000"/>
              <a:gd name="connsiteX421" fmla="*/ 1095872 w 7467600"/>
              <a:gd name="connsiteY421" fmla="*/ 6271892 h 6858000"/>
              <a:gd name="connsiteX422" fmla="*/ 262785 w 7467600"/>
              <a:gd name="connsiteY422" fmla="*/ 6845450 h 6858000"/>
              <a:gd name="connsiteX423" fmla="*/ 209968 w 7467600"/>
              <a:gd name="connsiteY423" fmla="*/ 6770713 h 6858000"/>
              <a:gd name="connsiteX424" fmla="*/ 873460 w 7467600"/>
              <a:gd name="connsiteY424" fmla="*/ 6253768 h 6858000"/>
              <a:gd name="connsiteX425" fmla="*/ 192686 w 7467600"/>
              <a:gd name="connsiteY425" fmla="*/ 5849257 h 6858000"/>
              <a:gd name="connsiteX426" fmla="*/ 4696 w 7467600"/>
              <a:gd name="connsiteY426" fmla="*/ 5697668 h 6858000"/>
              <a:gd name="connsiteX427" fmla="*/ 0 w 7467600"/>
              <a:gd name="connsiteY427" fmla="*/ 5689984 h 6858000"/>
              <a:gd name="connsiteX428" fmla="*/ 0 w 7467600"/>
              <a:gd name="connsiteY428" fmla="*/ 5513472 h 6858000"/>
              <a:gd name="connsiteX429" fmla="*/ 174101 w 7467600"/>
              <a:gd name="connsiteY429" fmla="*/ 5620277 h 6858000"/>
              <a:gd name="connsiteX430" fmla="*/ 891800 w 7467600"/>
              <a:gd name="connsiteY430" fmla="*/ 6036935 h 6858000"/>
              <a:gd name="connsiteX431" fmla="*/ 1072219 w 7467600"/>
              <a:gd name="connsiteY431" fmla="*/ 6169443 h 6858000"/>
              <a:gd name="connsiteX432" fmla="*/ 1074117 w 7467600"/>
              <a:gd name="connsiteY432" fmla="*/ 6170301 h 6858000"/>
              <a:gd name="connsiteX433" fmla="*/ 1083114 w 7467600"/>
              <a:gd name="connsiteY433" fmla="*/ 6174131 h 6858000"/>
              <a:gd name="connsiteX434" fmla="*/ 1543010 w 7467600"/>
              <a:gd name="connsiteY434" fmla="*/ 6191140 h 6858000"/>
              <a:gd name="connsiteX435" fmla="*/ 1551080 w 7467600"/>
              <a:gd name="connsiteY435" fmla="*/ 6195006 h 6858000"/>
              <a:gd name="connsiteX436" fmla="*/ 2345443 w 7467600"/>
              <a:gd name="connsiteY436" fmla="*/ 5549882 h 6858000"/>
              <a:gd name="connsiteX437" fmla="*/ 1721499 w 7467600"/>
              <a:gd name="connsiteY437" fmla="*/ 5599969 h 6858000"/>
              <a:gd name="connsiteX438" fmla="*/ 767716 w 7467600"/>
              <a:gd name="connsiteY438" fmla="*/ 5472768 h 6858000"/>
              <a:gd name="connsiteX439" fmla="*/ 722147 w 7467600"/>
              <a:gd name="connsiteY439" fmla="*/ 5393091 h 6858000"/>
              <a:gd name="connsiteX440" fmla="*/ 1485552 w 7467600"/>
              <a:gd name="connsiteY440" fmla="*/ 5313202 h 6858000"/>
              <a:gd name="connsiteX441" fmla="*/ 2143004 w 7467600"/>
              <a:gd name="connsiteY441" fmla="*/ 5402420 h 6858000"/>
              <a:gd name="connsiteX442" fmla="*/ 1933391 w 7467600"/>
              <a:gd name="connsiteY442" fmla="*/ 5156971 h 6858000"/>
              <a:gd name="connsiteX443" fmla="*/ 1827118 w 7467600"/>
              <a:gd name="connsiteY443" fmla="*/ 4968410 h 6858000"/>
              <a:gd name="connsiteX444" fmla="*/ 1837349 w 7467600"/>
              <a:gd name="connsiteY444" fmla="*/ 4956357 h 6858000"/>
              <a:gd name="connsiteX445" fmla="*/ 2162835 w 7467600"/>
              <a:gd name="connsiteY445" fmla="*/ 5187853 h 6858000"/>
              <a:gd name="connsiteX446" fmla="*/ 2257167 w 7467600"/>
              <a:gd name="connsiteY446" fmla="*/ 5462123 h 6858000"/>
              <a:gd name="connsiteX447" fmla="*/ 2261598 w 7467600"/>
              <a:gd name="connsiteY447" fmla="*/ 5467998 h 6858000"/>
              <a:gd name="connsiteX448" fmla="*/ 2437177 w 7467600"/>
              <a:gd name="connsiteY448" fmla="*/ 5479608 h 6858000"/>
              <a:gd name="connsiteX449" fmla="*/ 2445247 w 7467600"/>
              <a:gd name="connsiteY449" fmla="*/ 5483476 h 6858000"/>
              <a:gd name="connsiteX450" fmla="*/ 2743626 w 7467600"/>
              <a:gd name="connsiteY450" fmla="*/ 5304819 h 6858000"/>
              <a:gd name="connsiteX451" fmla="*/ 3048102 w 7467600"/>
              <a:gd name="connsiteY451" fmla="*/ 5150595 h 6858000"/>
              <a:gd name="connsiteX452" fmla="*/ 1799414 w 7467600"/>
              <a:gd name="connsiteY452" fmla="*/ 4694732 h 6858000"/>
              <a:gd name="connsiteX453" fmla="*/ 1771735 w 7467600"/>
              <a:gd name="connsiteY453" fmla="*/ 4619929 h 6858000"/>
              <a:gd name="connsiteX454" fmla="*/ 3104273 w 7467600"/>
              <a:gd name="connsiteY454" fmla="*/ 5076159 h 6858000"/>
              <a:gd name="connsiteX455" fmla="*/ 3113245 w 7467600"/>
              <a:gd name="connsiteY455" fmla="*/ 5090705 h 6858000"/>
              <a:gd name="connsiteX456" fmla="*/ 3126294 w 7467600"/>
              <a:gd name="connsiteY456" fmla="*/ 5114400 h 6858000"/>
              <a:gd name="connsiteX457" fmla="*/ 3937433 w 7467600"/>
              <a:gd name="connsiteY457" fmla="*/ 4830473 h 6858000"/>
              <a:gd name="connsiteX458" fmla="*/ 3590475 w 7467600"/>
              <a:gd name="connsiteY458" fmla="*/ 4597974 h 6858000"/>
              <a:gd name="connsiteX459" fmla="*/ 3100264 w 7467600"/>
              <a:gd name="connsiteY459" fmla="*/ 4579845 h 6858000"/>
              <a:gd name="connsiteX460" fmla="*/ 2183576 w 7467600"/>
              <a:gd name="connsiteY460" fmla="*/ 4227150 h 6858000"/>
              <a:gd name="connsiteX461" fmla="*/ 2151029 w 7467600"/>
              <a:gd name="connsiteY461" fmla="*/ 4146947 h 6858000"/>
              <a:gd name="connsiteX462" fmla="*/ 3563434 w 7467600"/>
              <a:gd name="connsiteY462" fmla="*/ 4469115 h 6858000"/>
              <a:gd name="connsiteX463" fmla="*/ 3177952 w 7467600"/>
              <a:gd name="connsiteY463" fmla="*/ 3657386 h 6858000"/>
              <a:gd name="connsiteX464" fmla="*/ 3189263 w 7467600"/>
              <a:gd name="connsiteY464" fmla="*/ 3625726 h 6858000"/>
              <a:gd name="connsiteX465" fmla="*/ 3560912 w 7467600"/>
              <a:gd name="connsiteY465" fmla="*/ 4079863 h 6858000"/>
              <a:gd name="connsiteX466" fmla="*/ 3626636 w 7467600"/>
              <a:gd name="connsiteY466" fmla="*/ 4512230 h 6858000"/>
              <a:gd name="connsiteX467" fmla="*/ 3653088 w 7467600"/>
              <a:gd name="connsiteY467" fmla="*/ 4521417 h 6858000"/>
              <a:gd name="connsiteX468" fmla="*/ 3988128 w 7467600"/>
              <a:gd name="connsiteY468" fmla="*/ 4817267 h 6858000"/>
              <a:gd name="connsiteX469" fmla="*/ 4830582 w 7467600"/>
              <a:gd name="connsiteY469" fmla="*/ 4676000 h 6858000"/>
              <a:gd name="connsiteX470" fmla="*/ 4830100 w 7467600"/>
              <a:gd name="connsiteY470" fmla="*/ 4675554 h 6858000"/>
              <a:gd name="connsiteX471" fmla="*/ 4036318 w 7467600"/>
              <a:gd name="connsiteY471" fmla="*/ 4147013 h 6858000"/>
              <a:gd name="connsiteX472" fmla="*/ 3432098 w 7467600"/>
              <a:gd name="connsiteY472" fmla="*/ 3537312 h 6858000"/>
              <a:gd name="connsiteX473" fmla="*/ 3446761 w 7467600"/>
              <a:gd name="connsiteY473" fmla="*/ 3461278 h 6858000"/>
              <a:gd name="connsiteX474" fmla="*/ 4419733 w 7467600"/>
              <a:gd name="connsiteY474" fmla="*/ 3963555 h 6858000"/>
              <a:gd name="connsiteX475" fmla="*/ 4781371 w 7467600"/>
              <a:gd name="connsiteY475" fmla="*/ 4458604 h 6858000"/>
              <a:gd name="connsiteX476" fmla="*/ 4780440 w 7467600"/>
              <a:gd name="connsiteY476" fmla="*/ 4470290 h 6858000"/>
              <a:gd name="connsiteX477" fmla="*/ 4898954 w 7467600"/>
              <a:gd name="connsiteY477" fmla="*/ 4662092 h 6858000"/>
              <a:gd name="connsiteX478" fmla="*/ 4900699 w 7467600"/>
              <a:gd name="connsiteY478" fmla="*/ 4670867 h 6858000"/>
              <a:gd name="connsiteX479" fmla="*/ 5714511 w 7467600"/>
              <a:gd name="connsiteY479" fmla="*/ 4663483 h 6858000"/>
              <a:gd name="connsiteX480" fmla="*/ 5464793 w 7467600"/>
              <a:gd name="connsiteY480" fmla="*/ 4393556 h 6858000"/>
              <a:gd name="connsiteX481" fmla="*/ 5461897 w 7467600"/>
              <a:gd name="connsiteY481" fmla="*/ 4390879 h 6858000"/>
              <a:gd name="connsiteX482" fmla="*/ 4294126 w 7467600"/>
              <a:gd name="connsiteY482" fmla="*/ 3303048 h 6858000"/>
              <a:gd name="connsiteX483" fmla="*/ 4305321 w 7467600"/>
              <a:gd name="connsiteY483" fmla="*/ 3256953 h 6858000"/>
              <a:gd name="connsiteX484" fmla="*/ 4949299 w 7467600"/>
              <a:gd name="connsiteY484" fmla="*/ 3766336 h 6858000"/>
              <a:gd name="connsiteX485" fmla="*/ 5291452 w 7467600"/>
              <a:gd name="connsiteY485" fmla="*/ 4076801 h 6858000"/>
              <a:gd name="connsiteX486" fmla="*/ 5434998 w 7467600"/>
              <a:gd name="connsiteY486" fmla="*/ 4254100 h 6858000"/>
              <a:gd name="connsiteX487" fmla="*/ 5351015 w 7467600"/>
              <a:gd name="connsiteY487" fmla="*/ 3760989 h 6858000"/>
              <a:gd name="connsiteX488" fmla="*/ 5413780 w 7467600"/>
              <a:gd name="connsiteY488" fmla="*/ 2966265 h 6858000"/>
              <a:gd name="connsiteX489" fmla="*/ 5425627 w 7467600"/>
              <a:gd name="connsiteY489" fmla="*/ 2954192 h 6858000"/>
              <a:gd name="connsiteX490" fmla="*/ 6604735 w 7467600"/>
              <a:gd name="connsiteY490" fmla="*/ 2041381 h 6858000"/>
              <a:gd name="connsiteX491" fmla="*/ 7204487 w 7467600"/>
              <a:gd name="connsiteY491" fmla="*/ 2742112 h 6858000"/>
              <a:gd name="connsiteX492" fmla="*/ 7131592 w 7467600"/>
              <a:gd name="connsiteY492" fmla="*/ 2672096 h 6858000"/>
              <a:gd name="connsiteX493" fmla="*/ 6996344 w 7467600"/>
              <a:gd name="connsiteY493" fmla="*/ 2518310 h 6858000"/>
              <a:gd name="connsiteX494" fmla="*/ 6735495 w 7467600"/>
              <a:gd name="connsiteY494" fmla="*/ 2196890 h 6858000"/>
              <a:gd name="connsiteX495" fmla="*/ 6721901 w 7467600"/>
              <a:gd name="connsiteY495" fmla="*/ 2179274 h 6858000"/>
              <a:gd name="connsiteX496" fmla="*/ 6604735 w 7467600"/>
              <a:gd name="connsiteY496" fmla="*/ 2041381 h 6858000"/>
              <a:gd name="connsiteX497" fmla="*/ 6591670 w 7467600"/>
              <a:gd name="connsiteY497" fmla="*/ 1988277 h 6858000"/>
              <a:gd name="connsiteX498" fmla="*/ 6747349 w 7467600"/>
              <a:gd name="connsiteY498" fmla="*/ 2160069 h 6858000"/>
              <a:gd name="connsiteX499" fmla="*/ 6760943 w 7467600"/>
              <a:gd name="connsiteY499" fmla="*/ 2177686 h 6858000"/>
              <a:gd name="connsiteX500" fmla="*/ 7021065 w 7467600"/>
              <a:gd name="connsiteY500" fmla="*/ 2498102 h 6858000"/>
              <a:gd name="connsiteX501" fmla="*/ 7155223 w 7467600"/>
              <a:gd name="connsiteY501" fmla="*/ 2650386 h 6858000"/>
              <a:gd name="connsiteX502" fmla="*/ 7203167 w 7467600"/>
              <a:gd name="connsiteY502" fmla="*/ 2697288 h 6858000"/>
              <a:gd name="connsiteX503" fmla="*/ 6937703 w 7467600"/>
              <a:gd name="connsiteY503" fmla="*/ 2321981 h 6858000"/>
              <a:gd name="connsiteX504" fmla="*/ 6591670 w 7467600"/>
              <a:gd name="connsiteY504" fmla="*/ 1988277 h 6858000"/>
              <a:gd name="connsiteX505" fmla="*/ 5798671 w 7467600"/>
              <a:gd name="connsiteY505" fmla="*/ 1981601 h 6858000"/>
              <a:gd name="connsiteX506" fmla="*/ 5754709 w 7467600"/>
              <a:gd name="connsiteY506" fmla="*/ 2071454 h 6858000"/>
              <a:gd name="connsiteX507" fmla="*/ 5763044 w 7467600"/>
              <a:gd name="connsiteY507" fmla="*/ 2842206 h 6858000"/>
              <a:gd name="connsiteX508" fmla="*/ 5764974 w 7467600"/>
              <a:gd name="connsiteY508" fmla="*/ 2799609 h 6858000"/>
              <a:gd name="connsiteX509" fmla="*/ 5767665 w 7467600"/>
              <a:gd name="connsiteY509" fmla="*/ 2666409 h 6858000"/>
              <a:gd name="connsiteX510" fmla="*/ 5763055 w 7467600"/>
              <a:gd name="connsiteY510" fmla="*/ 2579705 h 6858000"/>
              <a:gd name="connsiteX511" fmla="*/ 5758079 w 7467600"/>
              <a:gd name="connsiteY511" fmla="*/ 2492508 h 6858000"/>
              <a:gd name="connsiteX512" fmla="*/ 5779325 w 7467600"/>
              <a:gd name="connsiteY512" fmla="*/ 2197069 h 6858000"/>
              <a:gd name="connsiteX513" fmla="*/ 5798671 w 7467600"/>
              <a:gd name="connsiteY513" fmla="*/ 1981601 h 6858000"/>
              <a:gd name="connsiteX514" fmla="*/ 5829202 w 7467600"/>
              <a:gd name="connsiteY514" fmla="*/ 1971679 h 6858000"/>
              <a:gd name="connsiteX515" fmla="*/ 5809558 w 7467600"/>
              <a:gd name="connsiteY515" fmla="*/ 2198043 h 6858000"/>
              <a:gd name="connsiteX516" fmla="*/ 5788653 w 7467600"/>
              <a:gd name="connsiteY516" fmla="*/ 2489430 h 6858000"/>
              <a:gd name="connsiteX517" fmla="*/ 5793439 w 7467600"/>
              <a:gd name="connsiteY517" fmla="*/ 2575235 h 6858000"/>
              <a:gd name="connsiteX518" fmla="*/ 5796837 w 7467600"/>
              <a:gd name="connsiteY518" fmla="*/ 2637633 h 6858000"/>
              <a:gd name="connsiteX519" fmla="*/ 5818614 w 7467600"/>
              <a:gd name="connsiteY519" fmla="*/ 2473055 h 6858000"/>
              <a:gd name="connsiteX520" fmla="*/ 5829202 w 7467600"/>
              <a:gd name="connsiteY520" fmla="*/ 1971679 h 6858000"/>
              <a:gd name="connsiteX521" fmla="*/ 5911389 w 7467600"/>
              <a:gd name="connsiteY521" fmla="*/ 1898371 h 6858000"/>
              <a:gd name="connsiteX522" fmla="*/ 6237627 w 7467600"/>
              <a:gd name="connsiteY522" fmla="*/ 2231921 h 6858000"/>
              <a:gd name="connsiteX523" fmla="*/ 5911389 w 7467600"/>
              <a:gd name="connsiteY523" fmla="*/ 1898371 h 6858000"/>
              <a:gd name="connsiteX524" fmla="*/ 6944437 w 7467600"/>
              <a:gd name="connsiteY524" fmla="*/ 1575402 h 6858000"/>
              <a:gd name="connsiteX525" fmla="*/ 6304730 w 7467600"/>
              <a:gd name="connsiteY525" fmla="*/ 1766654 h 6858000"/>
              <a:gd name="connsiteX526" fmla="*/ 6944437 w 7467600"/>
              <a:gd name="connsiteY526" fmla="*/ 1575402 h 6858000"/>
              <a:gd name="connsiteX527" fmla="*/ 7019523 w 7467600"/>
              <a:gd name="connsiteY527" fmla="*/ 1519450 h 6858000"/>
              <a:gd name="connsiteX528" fmla="*/ 6298091 w 7467600"/>
              <a:gd name="connsiteY528" fmla="*/ 1737122 h 6858000"/>
              <a:gd name="connsiteX529" fmla="*/ 7019523 w 7467600"/>
              <a:gd name="connsiteY529" fmla="*/ 1519450 h 6858000"/>
              <a:gd name="connsiteX530" fmla="*/ 2399523 w 7467600"/>
              <a:gd name="connsiteY530" fmla="*/ 1428234 h 6858000"/>
              <a:gd name="connsiteX531" fmla="*/ 2224982 w 7467600"/>
              <a:gd name="connsiteY531" fmla="*/ 1826201 h 6858000"/>
              <a:gd name="connsiteX532" fmla="*/ 2096099 w 7467600"/>
              <a:gd name="connsiteY532" fmla="*/ 2345900 h 6858000"/>
              <a:gd name="connsiteX533" fmla="*/ 2283317 w 7467600"/>
              <a:gd name="connsiteY533" fmla="*/ 1796925 h 6858000"/>
              <a:gd name="connsiteX534" fmla="*/ 2399523 w 7467600"/>
              <a:gd name="connsiteY534" fmla="*/ 1428234 h 6858000"/>
              <a:gd name="connsiteX535" fmla="*/ 2448558 w 7467600"/>
              <a:gd name="connsiteY535" fmla="*/ 1373435 h 6858000"/>
              <a:gd name="connsiteX536" fmla="*/ 2312521 w 7467600"/>
              <a:gd name="connsiteY536" fmla="*/ 1806140 h 6858000"/>
              <a:gd name="connsiteX537" fmla="*/ 2127533 w 7467600"/>
              <a:gd name="connsiteY537" fmla="*/ 2348380 h 6858000"/>
              <a:gd name="connsiteX538" fmla="*/ 2358080 w 7467600"/>
              <a:gd name="connsiteY538" fmla="*/ 1866134 h 6858000"/>
              <a:gd name="connsiteX539" fmla="*/ 2407436 w 7467600"/>
              <a:gd name="connsiteY539" fmla="*/ 1651070 h 6858000"/>
              <a:gd name="connsiteX540" fmla="*/ 2448558 w 7467600"/>
              <a:gd name="connsiteY540" fmla="*/ 1373435 h 6858000"/>
              <a:gd name="connsiteX541" fmla="*/ 278707 w 7467600"/>
              <a:gd name="connsiteY541" fmla="*/ 1352270 h 6858000"/>
              <a:gd name="connsiteX542" fmla="*/ 321570 w 7467600"/>
              <a:gd name="connsiteY542" fmla="*/ 1861610 h 6858000"/>
              <a:gd name="connsiteX543" fmla="*/ 294281 w 7467600"/>
              <a:gd name="connsiteY543" fmla="*/ 1440658 h 6858000"/>
              <a:gd name="connsiteX544" fmla="*/ 278707 w 7467600"/>
              <a:gd name="connsiteY544" fmla="*/ 1352270 h 6858000"/>
              <a:gd name="connsiteX545" fmla="*/ 1423821 w 7467600"/>
              <a:gd name="connsiteY545" fmla="*/ 1351958 h 6858000"/>
              <a:gd name="connsiteX546" fmla="*/ 1638521 w 7467600"/>
              <a:gd name="connsiteY546" fmla="*/ 1908470 h 6858000"/>
              <a:gd name="connsiteX547" fmla="*/ 1754199 w 7467600"/>
              <a:gd name="connsiteY547" fmla="*/ 2149284 h 6858000"/>
              <a:gd name="connsiteX548" fmla="*/ 1908359 w 7467600"/>
              <a:gd name="connsiteY548" fmla="*/ 2364988 h 6858000"/>
              <a:gd name="connsiteX549" fmla="*/ 1647661 w 7467600"/>
              <a:gd name="connsiteY549" fmla="*/ 1825945 h 6858000"/>
              <a:gd name="connsiteX550" fmla="*/ 1423821 w 7467600"/>
              <a:gd name="connsiteY550" fmla="*/ 1351958 h 6858000"/>
              <a:gd name="connsiteX551" fmla="*/ 1431890 w 7467600"/>
              <a:gd name="connsiteY551" fmla="*/ 1306475 h 6858000"/>
              <a:gd name="connsiteX552" fmla="*/ 1507597 w 7467600"/>
              <a:gd name="connsiteY552" fmla="*/ 1446132 h 6858000"/>
              <a:gd name="connsiteX553" fmla="*/ 1674586 w 7467600"/>
              <a:gd name="connsiteY553" fmla="*/ 1813832 h 6858000"/>
              <a:gd name="connsiteX554" fmla="*/ 1815950 w 7467600"/>
              <a:gd name="connsiteY554" fmla="*/ 2128564 h 6858000"/>
              <a:gd name="connsiteX555" fmla="*/ 1984242 w 7467600"/>
              <a:gd name="connsiteY555" fmla="*/ 2430829 h 6858000"/>
              <a:gd name="connsiteX556" fmla="*/ 2014023 w 7467600"/>
              <a:gd name="connsiteY556" fmla="*/ 2450995 h 6858000"/>
              <a:gd name="connsiteX557" fmla="*/ 1747337 w 7467600"/>
              <a:gd name="connsiteY557" fmla="*/ 1855264 h 6858000"/>
              <a:gd name="connsiteX558" fmla="*/ 1533749 w 7467600"/>
              <a:gd name="connsiteY558" fmla="*/ 1478656 h 6858000"/>
              <a:gd name="connsiteX559" fmla="*/ 1431890 w 7467600"/>
              <a:gd name="connsiteY559" fmla="*/ 1306475 h 6858000"/>
              <a:gd name="connsiteX560" fmla="*/ 5052692 w 7467600"/>
              <a:gd name="connsiteY560" fmla="*/ 1292994 h 6858000"/>
              <a:gd name="connsiteX561" fmla="*/ 5200661 w 7467600"/>
              <a:gd name="connsiteY561" fmla="*/ 1635186 h 6858000"/>
              <a:gd name="connsiteX562" fmla="*/ 5297138 w 7467600"/>
              <a:gd name="connsiteY562" fmla="*/ 1906351 h 6858000"/>
              <a:gd name="connsiteX563" fmla="*/ 5052692 w 7467600"/>
              <a:gd name="connsiteY563" fmla="*/ 1292994 h 6858000"/>
              <a:gd name="connsiteX564" fmla="*/ 5009948 w 7467600"/>
              <a:gd name="connsiteY564" fmla="*/ 1273619 h 6858000"/>
              <a:gd name="connsiteX565" fmla="*/ 5121777 w 7467600"/>
              <a:gd name="connsiteY565" fmla="*/ 1654213 h 6858000"/>
              <a:gd name="connsiteX566" fmla="*/ 5293545 w 7467600"/>
              <a:gd name="connsiteY566" fmla="*/ 2072247 h 6858000"/>
              <a:gd name="connsiteX567" fmla="*/ 5294042 w 7467600"/>
              <a:gd name="connsiteY567" fmla="*/ 2065019 h 6858000"/>
              <a:gd name="connsiteX568" fmla="*/ 5171936 w 7467600"/>
              <a:gd name="connsiteY568" fmla="*/ 1647613 h 6858000"/>
              <a:gd name="connsiteX569" fmla="*/ 5009948 w 7467600"/>
              <a:gd name="connsiteY569" fmla="*/ 1273619 h 6858000"/>
              <a:gd name="connsiteX570" fmla="*/ 655236 w 7467600"/>
              <a:gd name="connsiteY570" fmla="*/ 1268632 h 6858000"/>
              <a:gd name="connsiteX571" fmla="*/ 839521 w 7467600"/>
              <a:gd name="connsiteY571" fmla="*/ 1685315 h 6858000"/>
              <a:gd name="connsiteX572" fmla="*/ 1109416 w 7467600"/>
              <a:gd name="connsiteY572" fmla="*/ 2061663 h 6858000"/>
              <a:gd name="connsiteX573" fmla="*/ 1298300 w 7467600"/>
              <a:gd name="connsiteY573" fmla="*/ 2247742 h 6858000"/>
              <a:gd name="connsiteX574" fmla="*/ 1125871 w 7467600"/>
              <a:gd name="connsiteY574" fmla="*/ 1989513 h 6858000"/>
              <a:gd name="connsiteX575" fmla="*/ 981574 w 7467600"/>
              <a:gd name="connsiteY575" fmla="*/ 1783157 h 6858000"/>
              <a:gd name="connsiteX576" fmla="*/ 922198 w 7467600"/>
              <a:gd name="connsiteY576" fmla="*/ 1677437 h 6858000"/>
              <a:gd name="connsiteX577" fmla="*/ 869293 w 7467600"/>
              <a:gd name="connsiteY577" fmla="*/ 1583214 h 6858000"/>
              <a:gd name="connsiteX578" fmla="*/ 751431 w 7467600"/>
              <a:gd name="connsiteY578" fmla="*/ 1405731 h 6858000"/>
              <a:gd name="connsiteX579" fmla="*/ 655236 w 7467600"/>
              <a:gd name="connsiteY579" fmla="*/ 1268632 h 6858000"/>
              <a:gd name="connsiteX580" fmla="*/ 6516292 w 7467600"/>
              <a:gd name="connsiteY580" fmla="*/ 1263064 h 6858000"/>
              <a:gd name="connsiteX581" fmla="*/ 5736320 w 7467600"/>
              <a:gd name="connsiteY581" fmla="*/ 1501803 h 6858000"/>
              <a:gd name="connsiteX582" fmla="*/ 6516292 w 7467600"/>
              <a:gd name="connsiteY582" fmla="*/ 1263064 h 6858000"/>
              <a:gd name="connsiteX583" fmla="*/ 291466 w 7467600"/>
              <a:gd name="connsiteY583" fmla="*/ 1250369 h 6858000"/>
              <a:gd name="connsiteX584" fmla="*/ 323180 w 7467600"/>
              <a:gd name="connsiteY584" fmla="*/ 1435283 h 6858000"/>
              <a:gd name="connsiteX585" fmla="*/ 349381 w 7467600"/>
              <a:gd name="connsiteY585" fmla="*/ 1875041 h 6858000"/>
              <a:gd name="connsiteX586" fmla="*/ 374363 w 7467600"/>
              <a:gd name="connsiteY586" fmla="*/ 1506494 h 6858000"/>
              <a:gd name="connsiteX587" fmla="*/ 302168 w 7467600"/>
              <a:gd name="connsiteY587" fmla="*/ 1274495 h 6858000"/>
              <a:gd name="connsiteX588" fmla="*/ 291466 w 7467600"/>
              <a:gd name="connsiteY588" fmla="*/ 1250369 h 6858000"/>
              <a:gd name="connsiteX589" fmla="*/ 678222 w 7467600"/>
              <a:gd name="connsiteY589" fmla="*/ 1248670 h 6858000"/>
              <a:gd name="connsiteX590" fmla="*/ 775536 w 7467600"/>
              <a:gd name="connsiteY590" fmla="*/ 1388015 h 6858000"/>
              <a:gd name="connsiteX591" fmla="*/ 894529 w 7467600"/>
              <a:gd name="connsiteY591" fmla="*/ 1567739 h 6858000"/>
              <a:gd name="connsiteX592" fmla="*/ 948000 w 7467600"/>
              <a:gd name="connsiteY592" fmla="*/ 1663088 h 6858000"/>
              <a:gd name="connsiteX593" fmla="*/ 1006812 w 7467600"/>
              <a:gd name="connsiteY593" fmla="*/ 1767683 h 6858000"/>
              <a:gd name="connsiteX594" fmla="*/ 1149133 w 7467600"/>
              <a:gd name="connsiteY594" fmla="*/ 1971513 h 6858000"/>
              <a:gd name="connsiteX595" fmla="*/ 1333952 w 7467600"/>
              <a:gd name="connsiteY595" fmla="*/ 2251620 h 6858000"/>
              <a:gd name="connsiteX596" fmla="*/ 1337329 w 7467600"/>
              <a:gd name="connsiteY596" fmla="*/ 2258350 h 6858000"/>
              <a:gd name="connsiteX597" fmla="*/ 1014726 w 7467600"/>
              <a:gd name="connsiteY597" fmla="*/ 1615556 h 6858000"/>
              <a:gd name="connsiteX598" fmla="*/ 678222 w 7467600"/>
              <a:gd name="connsiteY598" fmla="*/ 1248670 h 6858000"/>
              <a:gd name="connsiteX599" fmla="*/ 6691602 w 7467600"/>
              <a:gd name="connsiteY599" fmla="*/ 1140573 h 6858000"/>
              <a:gd name="connsiteX600" fmla="*/ 6571100 w 7467600"/>
              <a:gd name="connsiteY600" fmla="*/ 1183662 h 6858000"/>
              <a:gd name="connsiteX601" fmla="*/ 6241687 w 7467600"/>
              <a:gd name="connsiteY601" fmla="*/ 1257600 h 6858000"/>
              <a:gd name="connsiteX602" fmla="*/ 5693009 w 7467600"/>
              <a:gd name="connsiteY602" fmla="*/ 1478256 h 6858000"/>
              <a:gd name="connsiteX603" fmla="*/ 6548420 w 7467600"/>
              <a:gd name="connsiteY603" fmla="*/ 1214599 h 6858000"/>
              <a:gd name="connsiteX604" fmla="*/ 6605473 w 7467600"/>
              <a:gd name="connsiteY604" fmla="*/ 1184686 h 6858000"/>
              <a:gd name="connsiteX605" fmla="*/ 6691602 w 7467600"/>
              <a:gd name="connsiteY605" fmla="*/ 1140573 h 6858000"/>
              <a:gd name="connsiteX606" fmla="*/ 4002475 w 7467600"/>
              <a:gd name="connsiteY606" fmla="*/ 1037802 h 6858000"/>
              <a:gd name="connsiteX607" fmla="*/ 4000324 w 7467600"/>
              <a:gd name="connsiteY607" fmla="*/ 1039362 h 6858000"/>
              <a:gd name="connsiteX608" fmla="*/ 4002862 w 7467600"/>
              <a:gd name="connsiteY608" fmla="*/ 1042866 h 6858000"/>
              <a:gd name="connsiteX609" fmla="*/ 4002475 w 7467600"/>
              <a:gd name="connsiteY609" fmla="*/ 1037802 h 6858000"/>
              <a:gd name="connsiteX610" fmla="*/ 506322 w 7467600"/>
              <a:gd name="connsiteY610" fmla="*/ 1020997 h 6858000"/>
              <a:gd name="connsiteX611" fmla="*/ 533068 w 7467600"/>
              <a:gd name="connsiteY611" fmla="*/ 1029409 h 6858000"/>
              <a:gd name="connsiteX612" fmla="*/ 1232525 w 7467600"/>
              <a:gd name="connsiteY612" fmla="*/ 1804675 h 6858000"/>
              <a:gd name="connsiteX613" fmla="*/ 1388858 w 7467600"/>
              <a:gd name="connsiteY613" fmla="*/ 2368011 h 6858000"/>
              <a:gd name="connsiteX614" fmla="*/ 1384098 w 7467600"/>
              <a:gd name="connsiteY614" fmla="*/ 2378125 h 6858000"/>
              <a:gd name="connsiteX615" fmla="*/ 1425393 w 7467600"/>
              <a:gd name="connsiteY615" fmla="*/ 2589124 h 6858000"/>
              <a:gd name="connsiteX616" fmla="*/ 1424001 w 7467600"/>
              <a:gd name="connsiteY616" fmla="*/ 2597541 h 6858000"/>
              <a:gd name="connsiteX617" fmla="*/ 2152729 w 7467600"/>
              <a:gd name="connsiteY617" fmla="*/ 2864487 h 6858000"/>
              <a:gd name="connsiteX618" fmla="*/ 2020609 w 7467600"/>
              <a:gd name="connsiteY618" fmla="*/ 2539671 h 6858000"/>
              <a:gd name="connsiteX619" fmla="*/ 2018920 w 7467600"/>
              <a:gd name="connsiteY619" fmla="*/ 2536309 h 6858000"/>
              <a:gd name="connsiteX620" fmla="*/ 1342441 w 7467600"/>
              <a:gd name="connsiteY620" fmla="*/ 1173017 h 6858000"/>
              <a:gd name="connsiteX621" fmla="*/ 1367925 w 7467600"/>
              <a:gd name="connsiteY621" fmla="*/ 1135648 h 6858000"/>
              <a:gd name="connsiteX622" fmla="*/ 1771401 w 7467600"/>
              <a:gd name="connsiteY622" fmla="*/ 1806673 h 6858000"/>
              <a:gd name="connsiteX623" fmla="*/ 1972385 w 7467600"/>
              <a:gd name="connsiteY623" fmla="*/ 2198735 h 6858000"/>
              <a:gd name="connsiteX624" fmla="*/ 2040892 w 7467600"/>
              <a:gd name="connsiteY624" fmla="*/ 2405205 h 6858000"/>
              <a:gd name="connsiteX625" fmla="*/ 2131689 w 7467600"/>
              <a:gd name="connsiteY625" fmla="*/ 1936926 h 6858000"/>
              <a:gd name="connsiteX626" fmla="*/ 2454820 w 7467600"/>
              <a:gd name="connsiteY626" fmla="*/ 1248808 h 6858000"/>
              <a:gd name="connsiteX627" fmla="*/ 2492512 w 7467600"/>
              <a:gd name="connsiteY627" fmla="*/ 1302920 h 6858000"/>
              <a:gd name="connsiteX628" fmla="*/ 2081216 w 7467600"/>
              <a:gd name="connsiteY628" fmla="*/ 2527513 h 6858000"/>
              <a:gd name="connsiteX629" fmla="*/ 2081211 w 7467600"/>
              <a:gd name="connsiteY629" fmla="*/ 2528916 h 6858000"/>
              <a:gd name="connsiteX630" fmla="*/ 2199067 w 7467600"/>
              <a:gd name="connsiteY630" fmla="*/ 2884061 h 6858000"/>
              <a:gd name="connsiteX631" fmla="*/ 3192586 w 7467600"/>
              <a:gd name="connsiteY631" fmla="*/ 3411496 h 6858000"/>
              <a:gd name="connsiteX632" fmla="*/ 3182620 w 7467600"/>
              <a:gd name="connsiteY632" fmla="*/ 3483279 h 6858000"/>
              <a:gd name="connsiteX633" fmla="*/ 2435119 w 7467600"/>
              <a:gd name="connsiteY633" fmla="*/ 3080173 h 6858000"/>
              <a:gd name="connsiteX634" fmla="*/ 2410152 w 7467600"/>
              <a:gd name="connsiteY634" fmla="*/ 3063751 h 6858000"/>
              <a:gd name="connsiteX635" fmla="*/ 2408099 w 7467600"/>
              <a:gd name="connsiteY635" fmla="*/ 3064403 h 6858000"/>
              <a:gd name="connsiteX636" fmla="*/ 2407218 w 7467600"/>
              <a:gd name="connsiteY636" fmla="*/ 3070324 h 6858000"/>
              <a:gd name="connsiteX637" fmla="*/ 2380138 w 7467600"/>
              <a:gd name="connsiteY637" fmla="*/ 3099341 h 6858000"/>
              <a:gd name="connsiteX638" fmla="*/ 1765923 w 7467600"/>
              <a:gd name="connsiteY638" fmla="*/ 3581043 h 6858000"/>
              <a:gd name="connsiteX639" fmla="*/ 1702258 w 7467600"/>
              <a:gd name="connsiteY639" fmla="*/ 3612286 h 6858000"/>
              <a:gd name="connsiteX640" fmla="*/ 1538370 w 7467600"/>
              <a:gd name="connsiteY640" fmla="*/ 3811804 h 6858000"/>
              <a:gd name="connsiteX641" fmla="*/ 542867 w 7467600"/>
              <a:gd name="connsiteY641" fmla="*/ 4944092 h 6858000"/>
              <a:gd name="connsiteX642" fmla="*/ 515800 w 7467600"/>
              <a:gd name="connsiteY642" fmla="*/ 4862180 h 6858000"/>
              <a:gd name="connsiteX643" fmla="*/ 909145 w 7467600"/>
              <a:gd name="connsiteY643" fmla="*/ 4199225 h 6858000"/>
              <a:gd name="connsiteX644" fmla="*/ 1214067 w 7467600"/>
              <a:gd name="connsiteY644" fmla="*/ 3908561 h 6858000"/>
              <a:gd name="connsiteX645" fmla="*/ 640967 w 7467600"/>
              <a:gd name="connsiteY645" fmla="*/ 4105601 h 6858000"/>
              <a:gd name="connsiteX646" fmla="*/ 112563 w 7467600"/>
              <a:gd name="connsiteY646" fmla="*/ 4396952 h 6858000"/>
              <a:gd name="connsiteX647" fmla="*/ 0 w 7467600"/>
              <a:gd name="connsiteY647" fmla="*/ 4466006 h 6858000"/>
              <a:gd name="connsiteX648" fmla="*/ 0 w 7467600"/>
              <a:gd name="connsiteY648" fmla="*/ 4233763 h 6858000"/>
              <a:gd name="connsiteX649" fmla="*/ 36881 w 7467600"/>
              <a:gd name="connsiteY649" fmla="*/ 4200118 h 6858000"/>
              <a:gd name="connsiteX650" fmla="*/ 910534 w 7467600"/>
              <a:gd name="connsiteY650" fmla="*/ 3629753 h 6858000"/>
              <a:gd name="connsiteX651" fmla="*/ 1578717 w 7467600"/>
              <a:gd name="connsiteY651" fmla="*/ 3575982 h 6858000"/>
              <a:gd name="connsiteX652" fmla="*/ 2338780 w 7467600"/>
              <a:gd name="connsiteY652" fmla="*/ 3033725 h 6858000"/>
              <a:gd name="connsiteX653" fmla="*/ 1807991 w 7467600"/>
              <a:gd name="connsiteY653" fmla="*/ 2807184 h 6858000"/>
              <a:gd name="connsiteX654" fmla="*/ 1416358 w 7467600"/>
              <a:gd name="connsiteY654" fmla="*/ 3112571 h 6858000"/>
              <a:gd name="connsiteX655" fmla="*/ 939066 w 7467600"/>
              <a:gd name="connsiteY655" fmla="*/ 3378798 h 6858000"/>
              <a:gd name="connsiteX656" fmla="*/ 115099 w 7467600"/>
              <a:gd name="connsiteY656" fmla="*/ 3607650 h 6858000"/>
              <a:gd name="connsiteX657" fmla="*/ 97284 w 7467600"/>
              <a:gd name="connsiteY657" fmla="*/ 3520393 h 6858000"/>
              <a:gd name="connsiteX658" fmla="*/ 922050 w 7467600"/>
              <a:gd name="connsiteY658" fmla="*/ 3074867 h 6858000"/>
              <a:gd name="connsiteX659" fmla="*/ 1405265 w 7467600"/>
              <a:gd name="connsiteY659" fmla="*/ 3016319 h 6858000"/>
              <a:gd name="connsiteX660" fmla="*/ 1407512 w 7467600"/>
              <a:gd name="connsiteY660" fmla="*/ 3018001 h 6858000"/>
              <a:gd name="connsiteX661" fmla="*/ 1726266 w 7467600"/>
              <a:gd name="connsiteY661" fmla="*/ 2777274 h 6858000"/>
              <a:gd name="connsiteX662" fmla="*/ 625390 w 7467600"/>
              <a:gd name="connsiteY662" fmla="*/ 2514541 h 6858000"/>
              <a:gd name="connsiteX663" fmla="*/ 619799 w 7467600"/>
              <a:gd name="connsiteY663" fmla="*/ 2527180 h 6858000"/>
              <a:gd name="connsiteX664" fmla="*/ 310030 w 7467600"/>
              <a:gd name="connsiteY664" fmla="*/ 2771818 h 6858000"/>
              <a:gd name="connsiteX665" fmla="*/ 173877 w 7467600"/>
              <a:gd name="connsiteY665" fmla="*/ 2937056 h 6858000"/>
              <a:gd name="connsiteX666" fmla="*/ 77889 w 7467600"/>
              <a:gd name="connsiteY666" fmla="*/ 3138440 h 6858000"/>
              <a:gd name="connsiteX667" fmla="*/ 0 w 7467600"/>
              <a:gd name="connsiteY667" fmla="*/ 3271395 h 6858000"/>
              <a:gd name="connsiteX668" fmla="*/ 0 w 7467600"/>
              <a:gd name="connsiteY668" fmla="*/ 3153002 h 6858000"/>
              <a:gd name="connsiteX669" fmla="*/ 2386 w 7467600"/>
              <a:gd name="connsiteY669" fmla="*/ 3149203 h 6858000"/>
              <a:gd name="connsiteX670" fmla="*/ 89753 w 7467600"/>
              <a:gd name="connsiteY670" fmla="*/ 2987702 h 6858000"/>
              <a:gd name="connsiteX671" fmla="*/ 76869 w 7467600"/>
              <a:gd name="connsiteY671" fmla="*/ 3005404 h 6858000"/>
              <a:gd name="connsiteX672" fmla="*/ 32049 w 7467600"/>
              <a:gd name="connsiteY672" fmla="*/ 3065814 h 6858000"/>
              <a:gd name="connsiteX673" fmla="*/ 0 w 7467600"/>
              <a:gd name="connsiteY673" fmla="*/ 3108744 h 6858000"/>
              <a:gd name="connsiteX674" fmla="*/ 0 w 7467600"/>
              <a:gd name="connsiteY674" fmla="*/ 3058059 h 6858000"/>
              <a:gd name="connsiteX675" fmla="*/ 7610 w 7467600"/>
              <a:gd name="connsiteY675" fmla="*/ 3047889 h 6858000"/>
              <a:gd name="connsiteX676" fmla="*/ 52419 w 7467600"/>
              <a:gd name="connsiteY676" fmla="*/ 2987479 h 6858000"/>
              <a:gd name="connsiteX677" fmla="*/ 59142 w 7467600"/>
              <a:gd name="connsiteY677" fmla="*/ 2978488 h 6858000"/>
              <a:gd name="connsiteX678" fmla="*/ 0 w 7467600"/>
              <a:gd name="connsiteY678" fmla="*/ 3015334 h 6858000"/>
              <a:gd name="connsiteX679" fmla="*/ 0 w 7467600"/>
              <a:gd name="connsiteY679" fmla="*/ 2914286 h 6858000"/>
              <a:gd name="connsiteX680" fmla="*/ 36383 w 7467600"/>
              <a:gd name="connsiteY680" fmla="*/ 2901128 h 6858000"/>
              <a:gd name="connsiteX681" fmla="*/ 156329 w 7467600"/>
              <a:gd name="connsiteY681" fmla="*/ 2840533 h 6858000"/>
              <a:gd name="connsiteX682" fmla="*/ 358355 w 7467600"/>
              <a:gd name="connsiteY682" fmla="*/ 2620471 h 6858000"/>
              <a:gd name="connsiteX683" fmla="*/ 510577 w 7467600"/>
              <a:gd name="connsiteY683" fmla="*/ 2501244 h 6858000"/>
              <a:gd name="connsiteX684" fmla="*/ 211967 w 7467600"/>
              <a:gd name="connsiteY684" fmla="*/ 2479171 h 6858000"/>
              <a:gd name="connsiteX685" fmla="*/ 0 w 7467600"/>
              <a:gd name="connsiteY685" fmla="*/ 2476398 h 6858000"/>
              <a:gd name="connsiteX686" fmla="*/ 0 w 7467600"/>
              <a:gd name="connsiteY686" fmla="*/ 2389189 h 6858000"/>
              <a:gd name="connsiteX687" fmla="*/ 103062 w 7467600"/>
              <a:gd name="connsiteY687" fmla="*/ 2389518 h 6858000"/>
              <a:gd name="connsiteX688" fmla="*/ 510734 w 7467600"/>
              <a:gd name="connsiteY688" fmla="*/ 2416201 h 6858000"/>
              <a:gd name="connsiteX689" fmla="*/ 279257 w 7467600"/>
              <a:gd name="connsiteY689" fmla="*/ 2092102 h 6858000"/>
              <a:gd name="connsiteX690" fmla="*/ 65265 w 7467600"/>
              <a:gd name="connsiteY690" fmla="*/ 2006049 h 6858000"/>
              <a:gd name="connsiteX691" fmla="*/ 0 w 7467600"/>
              <a:gd name="connsiteY691" fmla="*/ 1982532 h 6858000"/>
              <a:gd name="connsiteX692" fmla="*/ 0 w 7467600"/>
              <a:gd name="connsiteY692" fmla="*/ 1912789 h 6858000"/>
              <a:gd name="connsiteX693" fmla="*/ 97460 w 7467600"/>
              <a:gd name="connsiteY693" fmla="*/ 1953725 h 6858000"/>
              <a:gd name="connsiteX694" fmla="*/ 221272 w 7467600"/>
              <a:gd name="connsiteY694" fmla="*/ 1980766 h 6858000"/>
              <a:gd name="connsiteX695" fmla="*/ 116765 w 7467600"/>
              <a:gd name="connsiteY695" fmla="*/ 1911033 h 6858000"/>
              <a:gd name="connsiteX696" fmla="*/ 16405 w 7467600"/>
              <a:gd name="connsiteY696" fmla="*/ 1803412 h 6858000"/>
              <a:gd name="connsiteX697" fmla="*/ 0 w 7467600"/>
              <a:gd name="connsiteY697" fmla="*/ 1784777 h 6858000"/>
              <a:gd name="connsiteX698" fmla="*/ 0 w 7467600"/>
              <a:gd name="connsiteY698" fmla="*/ 1740082 h 6858000"/>
              <a:gd name="connsiteX699" fmla="*/ 39394 w 7467600"/>
              <a:gd name="connsiteY699" fmla="*/ 1784856 h 6858000"/>
              <a:gd name="connsiteX700" fmla="*/ 135813 w 7467600"/>
              <a:gd name="connsiteY700" fmla="*/ 1888838 h 6858000"/>
              <a:gd name="connsiteX701" fmla="*/ 242575 w 7467600"/>
              <a:gd name="connsiteY701" fmla="*/ 1958841 h 6858000"/>
              <a:gd name="connsiteX702" fmla="*/ 82197 w 7467600"/>
              <a:gd name="connsiteY702" fmla="*/ 1754826 h 6858000"/>
              <a:gd name="connsiteX703" fmla="*/ 0 w 7467600"/>
              <a:gd name="connsiteY703" fmla="*/ 1679650 h 6858000"/>
              <a:gd name="connsiteX704" fmla="*/ 0 w 7467600"/>
              <a:gd name="connsiteY704" fmla="*/ 1602463 h 6858000"/>
              <a:gd name="connsiteX705" fmla="*/ 84689 w 7467600"/>
              <a:gd name="connsiteY705" fmla="*/ 1677442 h 6858000"/>
              <a:gd name="connsiteX706" fmla="*/ 298437 w 7467600"/>
              <a:gd name="connsiteY706" fmla="*/ 1968019 h 6858000"/>
              <a:gd name="connsiteX707" fmla="*/ 227269 w 7467600"/>
              <a:gd name="connsiteY707" fmla="*/ 1114064 h 6858000"/>
              <a:gd name="connsiteX708" fmla="*/ 248003 w 7467600"/>
              <a:gd name="connsiteY708" fmla="*/ 1089613 h 6858000"/>
              <a:gd name="connsiteX709" fmla="*/ 427020 w 7467600"/>
              <a:gd name="connsiteY709" fmla="*/ 1619803 h 6858000"/>
              <a:gd name="connsiteX710" fmla="*/ 340345 w 7467600"/>
              <a:gd name="connsiteY710" fmla="*/ 2027739 h 6858000"/>
              <a:gd name="connsiteX711" fmla="*/ 360865 w 7467600"/>
              <a:gd name="connsiteY711" fmla="*/ 2044827 h 6858000"/>
              <a:gd name="connsiteX712" fmla="*/ 560414 w 7467600"/>
              <a:gd name="connsiteY712" fmla="*/ 2421457 h 6858000"/>
              <a:gd name="connsiteX713" fmla="*/ 1359703 w 7467600"/>
              <a:gd name="connsiteY713" fmla="*/ 2578554 h 6858000"/>
              <a:gd name="connsiteX714" fmla="*/ 1359422 w 7467600"/>
              <a:gd name="connsiteY714" fmla="*/ 2577994 h 6858000"/>
              <a:gd name="connsiteX715" fmla="*/ 828701 w 7467600"/>
              <a:gd name="connsiteY715" fmla="*/ 1839520 h 6858000"/>
              <a:gd name="connsiteX716" fmla="*/ 494427 w 7467600"/>
              <a:gd name="connsiteY716" fmla="*/ 1092333 h 6858000"/>
              <a:gd name="connsiteX717" fmla="*/ 506322 w 7467600"/>
              <a:gd name="connsiteY717" fmla="*/ 1020997 h 6858000"/>
              <a:gd name="connsiteX718" fmla="*/ 4570198 w 7467600"/>
              <a:gd name="connsiteY718" fmla="*/ 978081 h 6858000"/>
              <a:gd name="connsiteX719" fmla="*/ 4523691 w 7467600"/>
              <a:gd name="connsiteY719" fmla="*/ 1127776 h 6858000"/>
              <a:gd name="connsiteX720" fmla="*/ 4509875 w 7467600"/>
              <a:gd name="connsiteY720" fmla="*/ 1167552 h 6858000"/>
              <a:gd name="connsiteX721" fmla="*/ 4478168 w 7467600"/>
              <a:gd name="connsiteY721" fmla="*/ 1260735 h 6858000"/>
              <a:gd name="connsiteX722" fmla="*/ 4409309 w 7467600"/>
              <a:gd name="connsiteY722" fmla="*/ 1666996 h 6858000"/>
              <a:gd name="connsiteX723" fmla="*/ 4370031 w 7467600"/>
              <a:gd name="connsiteY723" fmla="*/ 1955666 h 6858000"/>
              <a:gd name="connsiteX724" fmla="*/ 4570198 w 7467600"/>
              <a:gd name="connsiteY724" fmla="*/ 978081 h 6858000"/>
              <a:gd name="connsiteX725" fmla="*/ 4557898 w 7467600"/>
              <a:gd name="connsiteY725" fmla="*/ 900011 h 6858000"/>
              <a:gd name="connsiteX726" fmla="*/ 4344840 w 7467600"/>
              <a:gd name="connsiteY726" fmla="*/ 1922038 h 6858000"/>
              <a:gd name="connsiteX727" fmla="*/ 4378710 w 7467600"/>
              <a:gd name="connsiteY727" fmla="*/ 1665516 h 6858000"/>
              <a:gd name="connsiteX728" fmla="*/ 4448798 w 7467600"/>
              <a:gd name="connsiteY728" fmla="*/ 1253024 h 6858000"/>
              <a:gd name="connsiteX729" fmla="*/ 4480315 w 7467600"/>
              <a:gd name="connsiteY729" fmla="*/ 1158454 h 6858000"/>
              <a:gd name="connsiteX730" fmla="*/ 4494133 w 7467600"/>
              <a:gd name="connsiteY730" fmla="*/ 1118676 h 6858000"/>
              <a:gd name="connsiteX731" fmla="*/ 4557898 w 7467600"/>
              <a:gd name="connsiteY731" fmla="*/ 900011 h 6858000"/>
              <a:gd name="connsiteX732" fmla="*/ 5870151 w 7467600"/>
              <a:gd name="connsiteY732" fmla="*/ 898890 h 6858000"/>
              <a:gd name="connsiteX733" fmla="*/ 5861335 w 7467600"/>
              <a:gd name="connsiteY733" fmla="*/ 899177 h 6858000"/>
              <a:gd name="connsiteX734" fmla="*/ 5843702 w 7467600"/>
              <a:gd name="connsiteY734" fmla="*/ 899748 h 6858000"/>
              <a:gd name="connsiteX735" fmla="*/ 5651107 w 7467600"/>
              <a:gd name="connsiteY735" fmla="*/ 920306 h 6858000"/>
              <a:gd name="connsiteX736" fmla="*/ 5459407 w 7467600"/>
              <a:gd name="connsiteY736" fmla="*/ 940975 h 6858000"/>
              <a:gd name="connsiteX737" fmla="*/ 5374846 w 7467600"/>
              <a:gd name="connsiteY737" fmla="*/ 941988 h 6858000"/>
              <a:gd name="connsiteX738" fmla="*/ 5256105 w 7467600"/>
              <a:gd name="connsiteY738" fmla="*/ 945632 h 6858000"/>
              <a:gd name="connsiteX739" fmla="*/ 5107071 w 7467600"/>
              <a:gd name="connsiteY739" fmla="*/ 969720 h 6858000"/>
              <a:gd name="connsiteX740" fmla="*/ 4998681 w 7467600"/>
              <a:gd name="connsiteY740" fmla="*/ 988771 h 6858000"/>
              <a:gd name="connsiteX741" fmla="*/ 5870151 w 7467600"/>
              <a:gd name="connsiteY741" fmla="*/ 898890 h 6858000"/>
              <a:gd name="connsiteX742" fmla="*/ 5504425 w 7467600"/>
              <a:gd name="connsiteY742" fmla="*/ 848067 h 6858000"/>
              <a:gd name="connsiteX743" fmla="*/ 4968849 w 7467600"/>
              <a:gd name="connsiteY743" fmla="*/ 962318 h 6858000"/>
              <a:gd name="connsiteX744" fmla="*/ 5104039 w 7467600"/>
              <a:gd name="connsiteY744" fmla="*/ 940634 h 6858000"/>
              <a:gd name="connsiteX745" fmla="*/ 5256311 w 7467600"/>
              <a:gd name="connsiteY745" fmla="*/ 916490 h 6858000"/>
              <a:gd name="connsiteX746" fmla="*/ 5377381 w 7467600"/>
              <a:gd name="connsiteY746" fmla="*/ 912671 h 6858000"/>
              <a:gd name="connsiteX747" fmla="*/ 5460148 w 7467600"/>
              <a:gd name="connsiteY747" fmla="*/ 911442 h 6858000"/>
              <a:gd name="connsiteX748" fmla="*/ 5648971 w 7467600"/>
              <a:gd name="connsiteY748" fmla="*/ 891331 h 6858000"/>
              <a:gd name="connsiteX749" fmla="*/ 5844807 w 7467600"/>
              <a:gd name="connsiteY749" fmla="*/ 870718 h 6858000"/>
              <a:gd name="connsiteX750" fmla="*/ 5862975 w 7467600"/>
              <a:gd name="connsiteY750" fmla="*/ 869756 h 6858000"/>
              <a:gd name="connsiteX751" fmla="*/ 5920887 w 7467600"/>
              <a:gd name="connsiteY751" fmla="*/ 865929 h 6858000"/>
              <a:gd name="connsiteX752" fmla="*/ 5504425 w 7467600"/>
              <a:gd name="connsiteY752" fmla="*/ 848067 h 6858000"/>
              <a:gd name="connsiteX753" fmla="*/ 3607114 w 7467600"/>
              <a:gd name="connsiteY753" fmla="*/ 467441 h 6858000"/>
              <a:gd name="connsiteX754" fmla="*/ 3296242 w 7467600"/>
              <a:gd name="connsiteY754" fmla="*/ 807991 h 6858000"/>
              <a:gd name="connsiteX755" fmla="*/ 3174674 w 7467600"/>
              <a:gd name="connsiteY755" fmla="*/ 919759 h 6858000"/>
              <a:gd name="connsiteX756" fmla="*/ 3042978 w 7467600"/>
              <a:gd name="connsiteY756" fmla="*/ 1054894 h 6858000"/>
              <a:gd name="connsiteX757" fmla="*/ 2968914 w 7467600"/>
              <a:gd name="connsiteY757" fmla="*/ 1133756 h 6858000"/>
              <a:gd name="connsiteX758" fmla="*/ 3103823 w 7467600"/>
              <a:gd name="connsiteY758" fmla="*/ 1026814 h 6858000"/>
              <a:gd name="connsiteX759" fmla="*/ 3607114 w 7467600"/>
              <a:gd name="connsiteY759" fmla="*/ 467441 h 6858000"/>
              <a:gd name="connsiteX760" fmla="*/ 3744487 w 7467600"/>
              <a:gd name="connsiteY760" fmla="*/ 383136 h 6858000"/>
              <a:gd name="connsiteX761" fmla="*/ 3970213 w 7467600"/>
              <a:gd name="connsiteY761" fmla="*/ 995559 h 6858000"/>
              <a:gd name="connsiteX762" fmla="*/ 3744487 w 7467600"/>
              <a:gd name="connsiteY762" fmla="*/ 383136 h 6858000"/>
              <a:gd name="connsiteX763" fmla="*/ 3624562 w 7467600"/>
              <a:gd name="connsiteY763" fmla="*/ 367041 h 6858000"/>
              <a:gd name="connsiteX764" fmla="*/ 3489712 w 7467600"/>
              <a:gd name="connsiteY764" fmla="*/ 485386 h 6858000"/>
              <a:gd name="connsiteX765" fmla="*/ 3182994 w 7467600"/>
              <a:gd name="connsiteY765" fmla="*/ 828265 h 6858000"/>
              <a:gd name="connsiteX766" fmla="*/ 2892114 w 7467600"/>
              <a:gd name="connsiteY766" fmla="*/ 1172635 h 6858000"/>
              <a:gd name="connsiteX767" fmla="*/ 3021459 w 7467600"/>
              <a:gd name="connsiteY767" fmla="*/ 1035385 h 6858000"/>
              <a:gd name="connsiteX768" fmla="*/ 3153873 w 7467600"/>
              <a:gd name="connsiteY768" fmla="*/ 898971 h 6858000"/>
              <a:gd name="connsiteX769" fmla="*/ 3276511 w 7467600"/>
              <a:gd name="connsiteY769" fmla="*/ 786423 h 6858000"/>
              <a:gd name="connsiteX770" fmla="*/ 3584154 w 7467600"/>
              <a:gd name="connsiteY770" fmla="*/ 448218 h 6858000"/>
              <a:gd name="connsiteX771" fmla="*/ 3624562 w 7467600"/>
              <a:gd name="connsiteY771" fmla="*/ 367041 h 6858000"/>
              <a:gd name="connsiteX772" fmla="*/ 3766672 w 7467600"/>
              <a:gd name="connsiteY772" fmla="*/ 359429 h 6858000"/>
              <a:gd name="connsiteX773" fmla="*/ 3996338 w 7467600"/>
              <a:gd name="connsiteY773" fmla="*/ 968237 h 6858000"/>
              <a:gd name="connsiteX774" fmla="*/ 3766672 w 7467600"/>
              <a:gd name="connsiteY774" fmla="*/ 359429 h 6858000"/>
              <a:gd name="connsiteX775" fmla="*/ 5805386 w 7467600"/>
              <a:gd name="connsiteY775" fmla="*/ 239240 h 6858000"/>
              <a:gd name="connsiteX776" fmla="*/ 5736947 w 7467600"/>
              <a:gd name="connsiteY776" fmla="*/ 261367 h 6858000"/>
              <a:gd name="connsiteX777" fmla="*/ 5427012 w 7467600"/>
              <a:gd name="connsiteY777" fmla="*/ 311272 h 6858000"/>
              <a:gd name="connsiteX778" fmla="*/ 5147818 w 7467600"/>
              <a:gd name="connsiteY778" fmla="*/ 322112 h 6858000"/>
              <a:gd name="connsiteX779" fmla="*/ 5060854 w 7467600"/>
              <a:gd name="connsiteY779" fmla="*/ 311882 h 6858000"/>
              <a:gd name="connsiteX780" fmla="*/ 4945989 w 7467600"/>
              <a:gd name="connsiteY780" fmla="*/ 300516 h 6858000"/>
              <a:gd name="connsiteX781" fmla="*/ 5410479 w 7467600"/>
              <a:gd name="connsiteY781" fmla="*/ 348434 h 6858000"/>
              <a:gd name="connsiteX782" fmla="*/ 5805386 w 7467600"/>
              <a:gd name="connsiteY782" fmla="*/ 239240 h 6858000"/>
              <a:gd name="connsiteX783" fmla="*/ 5905192 w 7467600"/>
              <a:gd name="connsiteY783" fmla="*/ 163079 h 6858000"/>
              <a:gd name="connsiteX784" fmla="*/ 5865655 w 7467600"/>
              <a:gd name="connsiteY784" fmla="*/ 171901 h 6858000"/>
              <a:gd name="connsiteX785" fmla="*/ 5259740 w 7467600"/>
              <a:gd name="connsiteY785" fmla="*/ 257013 h 6858000"/>
              <a:gd name="connsiteX786" fmla="*/ 5208466 w 7467600"/>
              <a:gd name="connsiteY786" fmla="*/ 257550 h 6858000"/>
              <a:gd name="connsiteX787" fmla="*/ 4980204 w 7467600"/>
              <a:gd name="connsiteY787" fmla="*/ 271903 h 6858000"/>
              <a:gd name="connsiteX788" fmla="*/ 5068068 w 7467600"/>
              <a:gd name="connsiteY788" fmla="*/ 282244 h 6858000"/>
              <a:gd name="connsiteX789" fmla="*/ 5153231 w 7467600"/>
              <a:gd name="connsiteY789" fmla="*/ 292240 h 6858000"/>
              <a:gd name="connsiteX790" fmla="*/ 5426491 w 7467600"/>
              <a:gd name="connsiteY790" fmla="*/ 281128 h 6858000"/>
              <a:gd name="connsiteX791" fmla="*/ 5731212 w 7467600"/>
              <a:gd name="connsiteY791" fmla="*/ 231951 h 6858000"/>
              <a:gd name="connsiteX792" fmla="*/ 5905192 w 7467600"/>
              <a:gd name="connsiteY792" fmla="*/ 163079 h 6858000"/>
              <a:gd name="connsiteX793" fmla="*/ 5944437 w 7467600"/>
              <a:gd name="connsiteY793" fmla="*/ 113829 h 6858000"/>
              <a:gd name="connsiteX794" fmla="*/ 5825032 w 7467600"/>
              <a:gd name="connsiteY794" fmla="*/ 146405 h 6858000"/>
              <a:gd name="connsiteX795" fmla="*/ 4955599 w 7467600"/>
              <a:gd name="connsiteY795" fmla="*/ 247008 h 6858000"/>
              <a:gd name="connsiteX796" fmla="*/ 5210104 w 7467600"/>
              <a:gd name="connsiteY796" fmla="*/ 228123 h 6858000"/>
              <a:gd name="connsiteX797" fmla="*/ 5261015 w 7467600"/>
              <a:gd name="connsiteY797" fmla="*/ 227087 h 6858000"/>
              <a:gd name="connsiteX798" fmla="*/ 5861181 w 7467600"/>
              <a:gd name="connsiteY798" fmla="*/ 143093 h 6858000"/>
              <a:gd name="connsiteX799" fmla="*/ 5961252 w 7467600"/>
              <a:gd name="connsiteY799" fmla="*/ 114820 h 6858000"/>
              <a:gd name="connsiteX800" fmla="*/ 5944437 w 7467600"/>
              <a:gd name="connsiteY800" fmla="*/ 113829 h 6858000"/>
              <a:gd name="connsiteX801" fmla="*/ 3882765 w 7467600"/>
              <a:gd name="connsiteY801" fmla="*/ 0 h 6858000"/>
              <a:gd name="connsiteX802" fmla="*/ 3995099 w 7467600"/>
              <a:gd name="connsiteY802" fmla="*/ 0 h 6858000"/>
              <a:gd name="connsiteX803" fmla="*/ 4163818 w 7467600"/>
              <a:gd name="connsiteY803" fmla="*/ 234104 h 6858000"/>
              <a:gd name="connsiteX804" fmla="*/ 4172099 w 7467600"/>
              <a:gd name="connsiteY804" fmla="*/ 234207 h 6858000"/>
              <a:gd name="connsiteX805" fmla="*/ 4784282 w 7467600"/>
              <a:gd name="connsiteY805" fmla="*/ 276561 h 6858000"/>
              <a:gd name="connsiteX806" fmla="*/ 4801687 w 7467600"/>
              <a:gd name="connsiteY806" fmla="*/ 267764 h 6858000"/>
              <a:gd name="connsiteX807" fmla="*/ 6082788 w 7467600"/>
              <a:gd name="connsiteY807" fmla="*/ 64119 h 6858000"/>
              <a:gd name="connsiteX808" fmla="*/ 6099442 w 7467600"/>
              <a:gd name="connsiteY808" fmla="*/ 82568 h 6858000"/>
              <a:gd name="connsiteX809" fmla="*/ 4804137 w 7467600"/>
              <a:gd name="connsiteY809" fmla="*/ 320931 h 6858000"/>
              <a:gd name="connsiteX810" fmla="*/ 4227047 w 7467600"/>
              <a:gd name="connsiteY810" fmla="*/ 313415 h 6858000"/>
              <a:gd name="connsiteX811" fmla="*/ 4346041 w 7467600"/>
              <a:gd name="connsiteY811" fmla="*/ 456086 h 6858000"/>
              <a:gd name="connsiteX812" fmla="*/ 4870967 w 7467600"/>
              <a:gd name="connsiteY812" fmla="*/ 963061 h 6858000"/>
              <a:gd name="connsiteX813" fmla="*/ 4889647 w 7467600"/>
              <a:gd name="connsiteY813" fmla="*/ 957147 h 6858000"/>
              <a:gd name="connsiteX814" fmla="*/ 5422504 w 7467600"/>
              <a:gd name="connsiteY814" fmla="*/ 805191 h 6858000"/>
              <a:gd name="connsiteX815" fmla="*/ 6087656 w 7467600"/>
              <a:gd name="connsiteY815" fmla="*/ 826703 h 6858000"/>
              <a:gd name="connsiteX816" fmla="*/ 6058717 w 7467600"/>
              <a:gd name="connsiteY816" fmla="*/ 865992 h 6858000"/>
              <a:gd name="connsiteX817" fmla="*/ 4974153 w 7467600"/>
              <a:gd name="connsiteY817" fmla="*/ 1045456 h 6858000"/>
              <a:gd name="connsiteX818" fmla="*/ 5627835 w 7467600"/>
              <a:gd name="connsiteY818" fmla="*/ 1472077 h 6858000"/>
              <a:gd name="connsiteX819" fmla="*/ 5629817 w 7467600"/>
              <a:gd name="connsiteY819" fmla="*/ 1471412 h 6858000"/>
              <a:gd name="connsiteX820" fmla="*/ 5634124 w 7467600"/>
              <a:gd name="connsiteY820" fmla="*/ 1470572 h 6858000"/>
              <a:gd name="connsiteX821" fmla="*/ 5755832 w 7467600"/>
              <a:gd name="connsiteY821" fmla="*/ 1383886 h 6858000"/>
              <a:gd name="connsiteX822" fmla="*/ 6014186 w 7467600"/>
              <a:gd name="connsiteY822" fmla="*/ 1279799 h 6858000"/>
              <a:gd name="connsiteX823" fmla="*/ 6901619 w 7467600"/>
              <a:gd name="connsiteY823" fmla="*/ 1047874 h 6858000"/>
              <a:gd name="connsiteX824" fmla="*/ 6931566 w 7467600"/>
              <a:gd name="connsiteY824" fmla="*/ 1062034 h 6858000"/>
              <a:gd name="connsiteX825" fmla="*/ 5790982 w 7467600"/>
              <a:gd name="connsiteY825" fmla="*/ 1561380 h 6858000"/>
              <a:gd name="connsiteX826" fmla="*/ 6188971 w 7467600"/>
              <a:gd name="connsiteY826" fmla="*/ 1755168 h 6858000"/>
              <a:gd name="connsiteX827" fmla="*/ 6202446 w 7467600"/>
              <a:gd name="connsiteY827" fmla="*/ 1752268 h 6858000"/>
              <a:gd name="connsiteX828" fmla="*/ 7179560 w 7467600"/>
              <a:gd name="connsiteY828" fmla="*/ 1467551 h 6858000"/>
              <a:gd name="connsiteX829" fmla="*/ 7158730 w 7467600"/>
              <a:gd name="connsiteY829" fmla="*/ 1507835 h 6858000"/>
              <a:gd name="connsiteX830" fmla="*/ 6326959 w 7467600"/>
              <a:gd name="connsiteY830" fmla="*/ 1817686 h 6858000"/>
              <a:gd name="connsiteX831" fmla="*/ 6537433 w 7467600"/>
              <a:gd name="connsiteY831" fmla="*/ 1907790 h 6858000"/>
              <a:gd name="connsiteX832" fmla="*/ 6550221 w 7467600"/>
              <a:gd name="connsiteY832" fmla="*/ 1910729 h 6858000"/>
              <a:gd name="connsiteX833" fmla="*/ 6964438 w 7467600"/>
              <a:gd name="connsiteY833" fmla="*/ 2209505 h 6858000"/>
              <a:gd name="connsiteX834" fmla="*/ 7367862 w 7467600"/>
              <a:gd name="connsiteY834" fmla="*/ 2806833 h 6858000"/>
              <a:gd name="connsiteX835" fmla="*/ 7364329 w 7467600"/>
              <a:gd name="connsiteY835" fmla="*/ 2826907 h 6858000"/>
              <a:gd name="connsiteX836" fmla="*/ 7290545 w 7467600"/>
              <a:gd name="connsiteY836" fmla="*/ 2850663 h 6858000"/>
              <a:gd name="connsiteX837" fmla="*/ 6472036 w 7467600"/>
              <a:gd name="connsiteY837" fmla="*/ 1959003 h 6858000"/>
              <a:gd name="connsiteX838" fmla="*/ 5792897 w 7467600"/>
              <a:gd name="connsiteY838" fmla="*/ 1647747 h 6858000"/>
              <a:gd name="connsiteX839" fmla="*/ 5842751 w 7467600"/>
              <a:gd name="connsiteY839" fmla="*/ 1816112 h 6858000"/>
              <a:gd name="connsiteX840" fmla="*/ 5847424 w 7467600"/>
              <a:gd name="connsiteY840" fmla="*/ 1815776 h 6858000"/>
              <a:gd name="connsiteX841" fmla="*/ 6399821 w 7467600"/>
              <a:gd name="connsiteY841" fmla="*/ 2344799 h 6858000"/>
              <a:gd name="connsiteX842" fmla="*/ 6323232 w 7467600"/>
              <a:gd name="connsiteY842" fmla="*/ 2389634 h 6858000"/>
              <a:gd name="connsiteX843" fmla="*/ 5942958 w 7467600"/>
              <a:gd name="connsiteY843" fmla="*/ 2077708 h 6858000"/>
              <a:gd name="connsiteX844" fmla="*/ 5921559 w 7467600"/>
              <a:gd name="connsiteY844" fmla="*/ 2378596 h 6858000"/>
              <a:gd name="connsiteX845" fmla="*/ 5817651 w 7467600"/>
              <a:gd name="connsiteY845" fmla="*/ 3023919 h 6858000"/>
              <a:gd name="connsiteX846" fmla="*/ 5729634 w 7467600"/>
              <a:gd name="connsiteY846" fmla="*/ 3051849 h 6858000"/>
              <a:gd name="connsiteX847" fmla="*/ 5611018 w 7467600"/>
              <a:gd name="connsiteY847" fmla="*/ 2316769 h 6858000"/>
              <a:gd name="connsiteX848" fmla="*/ 5687608 w 7467600"/>
              <a:gd name="connsiteY848" fmla="*/ 2039972 h 6858000"/>
              <a:gd name="connsiteX849" fmla="*/ 5657554 w 7467600"/>
              <a:gd name="connsiteY849" fmla="*/ 1576445 h 6858000"/>
              <a:gd name="connsiteX850" fmla="*/ 5150475 w 7467600"/>
              <a:gd name="connsiteY850" fmla="*/ 1274012 h 6858000"/>
              <a:gd name="connsiteX851" fmla="*/ 5349142 w 7467600"/>
              <a:gd name="connsiteY851" fmla="*/ 2204405 h 6858000"/>
              <a:gd name="connsiteX852" fmla="*/ 5262214 w 7467600"/>
              <a:gd name="connsiteY852" fmla="*/ 2233836 h 6858000"/>
              <a:gd name="connsiteX853" fmla="*/ 4981539 w 7467600"/>
              <a:gd name="connsiteY853" fmla="*/ 1542201 h 6858000"/>
              <a:gd name="connsiteX854" fmla="*/ 4958461 w 7467600"/>
              <a:gd name="connsiteY854" fmla="*/ 1136957 h 6858000"/>
              <a:gd name="connsiteX855" fmla="*/ 4655015 w 7467600"/>
              <a:gd name="connsiteY855" fmla="*/ 891426 h 6858000"/>
              <a:gd name="connsiteX856" fmla="*/ 4348002 w 7467600"/>
              <a:gd name="connsiteY856" fmla="*/ 2205895 h 6858000"/>
              <a:gd name="connsiteX857" fmla="*/ 4262250 w 7467600"/>
              <a:gd name="connsiteY857" fmla="*/ 2219972 h 6858000"/>
              <a:gd name="connsiteX858" fmla="*/ 4550611 w 7467600"/>
              <a:gd name="connsiteY858" fmla="*/ 817540 h 6858000"/>
              <a:gd name="connsiteX859" fmla="*/ 4564418 w 7467600"/>
              <a:gd name="connsiteY859" fmla="*/ 808293 h 6858000"/>
              <a:gd name="connsiteX860" fmla="*/ 4266388 w 7467600"/>
              <a:gd name="connsiteY860" fmla="*/ 500083 h 6858000"/>
              <a:gd name="connsiteX861" fmla="*/ 4032842 w 7467600"/>
              <a:gd name="connsiteY861" fmla="*/ 211809 h 6858000"/>
              <a:gd name="connsiteX862" fmla="*/ 3882765 w 7467600"/>
              <a:gd name="connsiteY862" fmla="*/ 0 h 6858000"/>
              <a:gd name="connsiteX863" fmla="*/ 3721337 w 7467600"/>
              <a:gd name="connsiteY863" fmla="*/ 0 h 6858000"/>
              <a:gd name="connsiteX864" fmla="*/ 3797544 w 7467600"/>
              <a:gd name="connsiteY864" fmla="*/ 0 h 6858000"/>
              <a:gd name="connsiteX865" fmla="*/ 3775734 w 7467600"/>
              <a:gd name="connsiteY865" fmla="*/ 95131 h 6858000"/>
              <a:gd name="connsiteX866" fmla="*/ 3724807 w 7467600"/>
              <a:gd name="connsiteY866" fmla="*/ 272257 h 6858000"/>
              <a:gd name="connsiteX867" fmla="*/ 3726844 w 7467600"/>
              <a:gd name="connsiteY867" fmla="*/ 282988 h 6858000"/>
              <a:gd name="connsiteX868" fmla="*/ 3742664 w 7467600"/>
              <a:gd name="connsiteY868" fmla="*/ 279918 h 6858000"/>
              <a:gd name="connsiteX869" fmla="*/ 4103910 w 7467600"/>
              <a:gd name="connsiteY869" fmla="*/ 1161917 h 6858000"/>
              <a:gd name="connsiteX870" fmla="*/ 4020269 w 7467600"/>
              <a:gd name="connsiteY870" fmla="*/ 1200406 h 6858000"/>
              <a:gd name="connsiteX871" fmla="*/ 3674882 w 7467600"/>
              <a:gd name="connsiteY871" fmla="*/ 488524 h 6858000"/>
              <a:gd name="connsiteX872" fmla="*/ 3132682 w 7467600"/>
              <a:gd name="connsiteY872" fmla="*/ 1072284 h 6858000"/>
              <a:gd name="connsiteX873" fmla="*/ 2716346 w 7467600"/>
              <a:gd name="connsiteY873" fmla="*/ 1276376 h 6858000"/>
              <a:gd name="connsiteX874" fmla="*/ 2716772 w 7467600"/>
              <a:gd name="connsiteY874" fmla="*/ 1255462 h 6858000"/>
              <a:gd name="connsiteX875" fmla="*/ 3471096 w 7467600"/>
              <a:gd name="connsiteY875" fmla="*/ 437072 h 6858000"/>
              <a:gd name="connsiteX876" fmla="*/ 3639057 w 7467600"/>
              <a:gd name="connsiteY876" fmla="*/ 286334 h 6858000"/>
              <a:gd name="connsiteX877" fmla="*/ 3640309 w 7467600"/>
              <a:gd name="connsiteY877" fmla="*/ 284664 h 6858000"/>
              <a:gd name="connsiteX878" fmla="*/ 3646022 w 7467600"/>
              <a:gd name="connsiteY878" fmla="*/ 276711 h 6858000"/>
              <a:gd name="connsiteX879" fmla="*/ 3707943 w 7467600"/>
              <a:gd name="connsiteY879" fmla="*/ 65958 h 6858000"/>
              <a:gd name="connsiteX880" fmla="*/ 3721337 w 7467600"/>
              <a:gd name="connsiteY880" fmla="*/ 0 h 6858000"/>
              <a:gd name="connsiteX881" fmla="*/ 2867960 w 7467600"/>
              <a:gd name="connsiteY881" fmla="*/ 0 h 6858000"/>
              <a:gd name="connsiteX882" fmla="*/ 2926351 w 7467600"/>
              <a:gd name="connsiteY882" fmla="*/ 0 h 6858000"/>
              <a:gd name="connsiteX883" fmla="*/ 2902823 w 7467600"/>
              <a:gd name="connsiteY883" fmla="*/ 262929 h 6858000"/>
              <a:gd name="connsiteX884" fmla="*/ 2940663 w 7467600"/>
              <a:gd name="connsiteY884" fmla="*/ 140884 h 6858000"/>
              <a:gd name="connsiteX885" fmla="*/ 2947039 w 7467600"/>
              <a:gd name="connsiteY885" fmla="*/ 122524 h 6858000"/>
              <a:gd name="connsiteX886" fmla="*/ 2984316 w 7467600"/>
              <a:gd name="connsiteY886" fmla="*/ 0 h 6858000"/>
              <a:gd name="connsiteX887" fmla="*/ 3016114 w 7467600"/>
              <a:gd name="connsiteY887" fmla="*/ 0 h 6858000"/>
              <a:gd name="connsiteX888" fmla="*/ 2979949 w 7467600"/>
              <a:gd name="connsiteY888" fmla="*/ 119274 h 6858000"/>
              <a:gd name="connsiteX889" fmla="*/ 3023879 w 7467600"/>
              <a:gd name="connsiteY889" fmla="*/ 0 h 6858000"/>
              <a:gd name="connsiteX890" fmla="*/ 3105400 w 7467600"/>
              <a:gd name="connsiteY890" fmla="*/ 0 h 6858000"/>
              <a:gd name="connsiteX891" fmla="*/ 3094669 w 7467600"/>
              <a:gd name="connsiteY891" fmla="*/ 30308 h 6858000"/>
              <a:gd name="connsiteX892" fmla="*/ 2901945 w 7467600"/>
              <a:gd name="connsiteY892" fmla="*/ 466538 h 6858000"/>
              <a:gd name="connsiteX893" fmla="*/ 2815209 w 7467600"/>
              <a:gd name="connsiteY893" fmla="*/ 497361 h 6858000"/>
              <a:gd name="connsiteX894" fmla="*/ 2844845 w 7467600"/>
              <a:gd name="connsiteY894" fmla="*/ 127638 h 6858000"/>
              <a:gd name="connsiteX895" fmla="*/ 2867960 w 7467600"/>
              <a:gd name="connsiteY895" fmla="*/ 0 h 6858000"/>
              <a:gd name="connsiteX896" fmla="*/ 1057230 w 7467600"/>
              <a:gd name="connsiteY896" fmla="*/ 0 h 6858000"/>
              <a:gd name="connsiteX897" fmla="*/ 1111003 w 7467600"/>
              <a:gd name="connsiteY897" fmla="*/ 0 h 6858000"/>
              <a:gd name="connsiteX898" fmla="*/ 1125553 w 7467600"/>
              <a:gd name="connsiteY898" fmla="*/ 52588 h 6858000"/>
              <a:gd name="connsiteX899" fmla="*/ 1304276 w 7467600"/>
              <a:gd name="connsiteY899" fmla="*/ 476275 h 6858000"/>
              <a:gd name="connsiteX900" fmla="*/ 1492066 w 7467600"/>
              <a:gd name="connsiteY900" fmla="*/ 886333 h 6858000"/>
              <a:gd name="connsiteX901" fmla="*/ 1423698 w 7467600"/>
              <a:gd name="connsiteY901" fmla="*/ 710817 h 6858000"/>
              <a:gd name="connsiteX902" fmla="*/ 1357609 w 7467600"/>
              <a:gd name="connsiteY902" fmla="*/ 532892 h 6858000"/>
              <a:gd name="connsiteX903" fmla="*/ 1309550 w 7467600"/>
              <a:gd name="connsiteY903" fmla="*/ 374031 h 6858000"/>
              <a:gd name="connsiteX904" fmla="*/ 1193673 w 7467600"/>
              <a:gd name="connsiteY904" fmla="*/ 49533 h 6858000"/>
              <a:gd name="connsiteX905" fmla="*/ 1164391 w 7467600"/>
              <a:gd name="connsiteY905" fmla="*/ 0 h 6858000"/>
              <a:gd name="connsiteX906" fmla="*/ 1200666 w 7467600"/>
              <a:gd name="connsiteY906" fmla="*/ 0 h 6858000"/>
              <a:gd name="connsiteX907" fmla="*/ 1223408 w 7467600"/>
              <a:gd name="connsiteY907" fmla="*/ 38996 h 6858000"/>
              <a:gd name="connsiteX908" fmla="*/ 1339635 w 7467600"/>
              <a:gd name="connsiteY908" fmla="*/ 365517 h 6858000"/>
              <a:gd name="connsiteX909" fmla="*/ 1387469 w 7467600"/>
              <a:gd name="connsiteY909" fmla="*/ 523079 h 6858000"/>
              <a:gd name="connsiteX910" fmla="*/ 1452685 w 7467600"/>
              <a:gd name="connsiteY910" fmla="*/ 699806 h 6858000"/>
              <a:gd name="connsiteX911" fmla="*/ 1492092 w 7467600"/>
              <a:gd name="connsiteY911" fmla="*/ 800424 h 6858000"/>
              <a:gd name="connsiteX912" fmla="*/ 1455302 w 7467600"/>
              <a:gd name="connsiteY912" fmla="*/ 632913 h 6858000"/>
              <a:gd name="connsiteX913" fmla="*/ 1222336 w 7467600"/>
              <a:gd name="connsiteY913" fmla="*/ 9480 h 6858000"/>
              <a:gd name="connsiteX914" fmla="*/ 1214634 w 7467600"/>
              <a:gd name="connsiteY914" fmla="*/ 0 h 6858000"/>
              <a:gd name="connsiteX915" fmla="*/ 1289827 w 7467600"/>
              <a:gd name="connsiteY915" fmla="*/ 0 h 6858000"/>
              <a:gd name="connsiteX916" fmla="*/ 1321076 w 7467600"/>
              <a:gd name="connsiteY916" fmla="*/ 59722 h 6858000"/>
              <a:gd name="connsiteX917" fmla="*/ 1512579 w 7467600"/>
              <a:gd name="connsiteY917" fmla="*/ 626441 h 6858000"/>
              <a:gd name="connsiteX918" fmla="*/ 1506076 w 7467600"/>
              <a:gd name="connsiteY918" fmla="*/ 1089289 h 6858000"/>
              <a:gd name="connsiteX919" fmla="*/ 1486346 w 7467600"/>
              <a:gd name="connsiteY919" fmla="*/ 1079919 h 6858000"/>
              <a:gd name="connsiteX920" fmla="*/ 1070511 w 7467600"/>
              <a:gd name="connsiteY920" fmla="*/ 48609 h 6858000"/>
              <a:gd name="connsiteX921" fmla="*/ 1057230 w 7467600"/>
              <a:gd name="connsiteY921" fmla="*/ 0 h 6858000"/>
              <a:gd name="connsiteX922" fmla="*/ 43151 w 7467600"/>
              <a:gd name="connsiteY922" fmla="*/ 0 h 6858000"/>
              <a:gd name="connsiteX923" fmla="*/ 95283 w 7467600"/>
              <a:gd name="connsiteY923" fmla="*/ 0 h 6858000"/>
              <a:gd name="connsiteX924" fmla="*/ 300708 w 7467600"/>
              <a:gd name="connsiteY924" fmla="*/ 154571 h 6858000"/>
              <a:gd name="connsiteX925" fmla="*/ 530414 w 7467600"/>
              <a:gd name="connsiteY925" fmla="*/ 354673 h 6858000"/>
              <a:gd name="connsiteX926" fmla="*/ 333785 w 7467600"/>
              <a:gd name="connsiteY926" fmla="*/ 161564 h 6858000"/>
              <a:gd name="connsiteX927" fmla="*/ 147005 w 7467600"/>
              <a:gd name="connsiteY927" fmla="*/ 0 h 6858000"/>
              <a:gd name="connsiteX928" fmla="*/ 272509 w 7467600"/>
              <a:gd name="connsiteY928" fmla="*/ 0 h 6858000"/>
              <a:gd name="connsiteX929" fmla="*/ 326276 w 7467600"/>
              <a:gd name="connsiteY929" fmla="*/ 45847 h 6858000"/>
              <a:gd name="connsiteX930" fmla="*/ 823759 w 7467600"/>
              <a:gd name="connsiteY930" fmla="*/ 574145 h 6858000"/>
              <a:gd name="connsiteX931" fmla="*/ 811254 w 7467600"/>
              <a:gd name="connsiteY931" fmla="*/ 665546 h 6858000"/>
              <a:gd name="connsiteX932" fmla="*/ 154042 w 7467600"/>
              <a:gd name="connsiteY932" fmla="*/ 261522 h 6858000"/>
              <a:gd name="connsiteX933" fmla="*/ 13550 w 7467600"/>
              <a:gd name="connsiteY933" fmla="*/ 158423 h 6858000"/>
              <a:gd name="connsiteX934" fmla="*/ 0 w 7467600"/>
              <a:gd name="connsiteY934" fmla="*/ 146618 h 6858000"/>
              <a:gd name="connsiteX935" fmla="*/ 0 w 7467600"/>
              <a:gd name="connsiteY935" fmla="*/ 59161 h 6858000"/>
              <a:gd name="connsiteX936" fmla="*/ 45427 w 7467600"/>
              <a:gd name="connsiteY936" fmla="*/ 101078 h 6858000"/>
              <a:gd name="connsiteX937" fmla="*/ 630103 w 7467600"/>
              <a:gd name="connsiteY937" fmla="*/ 485885 h 6858000"/>
              <a:gd name="connsiteX938" fmla="*/ 532040 w 7467600"/>
              <a:gd name="connsiteY938" fmla="*/ 399359 h 6858000"/>
              <a:gd name="connsiteX939" fmla="*/ 517618 w 7467600"/>
              <a:gd name="connsiteY939" fmla="*/ 385726 h 6858000"/>
              <a:gd name="connsiteX940" fmla="*/ 285074 w 7467600"/>
              <a:gd name="connsiteY940" fmla="*/ 182755 h 6858000"/>
              <a:gd name="connsiteX941" fmla="*/ 43151 w 7467600"/>
              <a:gd name="connsiteY941"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289862 w 7467600"/>
              <a:gd name="connsiteY4" fmla="*/ 6659827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289862 w 7467600"/>
              <a:gd name="connsiteY8" fmla="*/ 6659827 h 6858000"/>
              <a:gd name="connsiteX9" fmla="*/ 1019354 w 7467600"/>
              <a:gd name="connsiteY9" fmla="*/ 6315006 h 6858000"/>
              <a:gd name="connsiteX10" fmla="*/ 441046 w 7467600"/>
              <a:gd name="connsiteY10" fmla="*/ 6691153 h 6858000"/>
              <a:gd name="connsiteX11" fmla="*/ 1019354 w 7467600"/>
              <a:gd name="connsiteY11" fmla="*/ 6315006 h 6858000"/>
              <a:gd name="connsiteX12" fmla="*/ 991680 w 7467600"/>
              <a:gd name="connsiteY12" fmla="*/ 6298413 h 6858000"/>
              <a:gd name="connsiteX13" fmla="*/ 409060 w 7467600"/>
              <a:gd name="connsiteY13" fmla="*/ 6671470 h 6858000"/>
              <a:gd name="connsiteX14" fmla="*/ 991680 w 7467600"/>
              <a:gd name="connsiteY14" fmla="*/ 6298413 h 6858000"/>
              <a:gd name="connsiteX15" fmla="*/ 103333 w 7467600"/>
              <a:gd name="connsiteY15" fmla="*/ 5699602 h 6858000"/>
              <a:gd name="connsiteX16" fmla="*/ 233938 w 7467600"/>
              <a:gd name="connsiteY16" fmla="*/ 5809416 h 6858000"/>
              <a:gd name="connsiteX17" fmla="*/ 883580 w 7467600"/>
              <a:gd name="connsiteY17" fmla="*/ 6180710 h 6858000"/>
              <a:gd name="connsiteX18" fmla="*/ 487337 w 7467600"/>
              <a:gd name="connsiteY18" fmla="*/ 5950182 h 6858000"/>
              <a:gd name="connsiteX19" fmla="*/ 354051 w 7467600"/>
              <a:gd name="connsiteY19" fmla="*/ 5854912 h 6858000"/>
              <a:gd name="connsiteX20" fmla="*/ 195436 w 7467600"/>
              <a:gd name="connsiteY20" fmla="*/ 5755068 h 6858000"/>
              <a:gd name="connsiteX21" fmla="*/ 103333 w 7467600"/>
              <a:gd name="connsiteY21" fmla="*/ 5699602 h 6858000"/>
              <a:gd name="connsiteX22" fmla="*/ 5539432 w 7467600"/>
              <a:gd name="connsiteY22" fmla="*/ 5642928 h 6858000"/>
              <a:gd name="connsiteX23" fmla="*/ 5555462 w 7467600"/>
              <a:gd name="connsiteY23" fmla="*/ 5694454 h 6858000"/>
              <a:gd name="connsiteX24" fmla="*/ 5828270 w 7467600"/>
              <a:gd name="connsiteY24" fmla="*/ 6320663 h 6858000"/>
              <a:gd name="connsiteX25" fmla="*/ 5947416 w 7467600"/>
              <a:gd name="connsiteY25" fmla="*/ 6574846 h 6858000"/>
              <a:gd name="connsiteX26" fmla="*/ 5539432 w 7467600"/>
              <a:gd name="connsiteY26" fmla="*/ 5642928 h 6858000"/>
              <a:gd name="connsiteX27" fmla="*/ 51253 w 7467600"/>
              <a:gd name="connsiteY27" fmla="*/ 5631825 h 6858000"/>
              <a:gd name="connsiteX28" fmla="*/ 211622 w 7467600"/>
              <a:gd name="connsiteY28" fmla="*/ 5728803 h 6858000"/>
              <a:gd name="connsiteX29" fmla="*/ 371652 w 7467600"/>
              <a:gd name="connsiteY29" fmla="*/ 5829062 h 6858000"/>
              <a:gd name="connsiteX30" fmla="*/ 505903 w 7467600"/>
              <a:gd name="connsiteY30" fmla="*/ 5925221 h 6858000"/>
              <a:gd name="connsiteX31" fmla="*/ 899240 w 7467600"/>
              <a:gd name="connsiteY31" fmla="*/ 6153068 h 6858000"/>
              <a:gd name="connsiteX32" fmla="*/ 988114 w 7467600"/>
              <a:gd name="connsiteY32" fmla="*/ 6174204 h 6858000"/>
              <a:gd name="connsiteX33" fmla="*/ 845971 w 7467600"/>
              <a:gd name="connsiteY33" fmla="*/ 6067177 h 6858000"/>
              <a:gd name="connsiteX34" fmla="*/ 448057 w 7467600"/>
              <a:gd name="connsiteY34" fmla="*/ 5841376 h 6858000"/>
              <a:gd name="connsiteX35" fmla="*/ 51253 w 7467600"/>
              <a:gd name="connsiteY35" fmla="*/ 5631825 h 6858000"/>
              <a:gd name="connsiteX36" fmla="*/ 2606687 w 7467600"/>
              <a:gd name="connsiteY36" fmla="*/ 5630718 h 6858000"/>
              <a:gd name="connsiteX37" fmla="*/ 2645658 w 7467600"/>
              <a:gd name="connsiteY37" fmla="*/ 6640259 h 6858000"/>
              <a:gd name="connsiteX38" fmla="*/ 2606687 w 7467600"/>
              <a:gd name="connsiteY38" fmla="*/ 5630718 h 6858000"/>
              <a:gd name="connsiteX39" fmla="*/ 3642057 w 7467600"/>
              <a:gd name="connsiteY39" fmla="*/ 5573487 h 6858000"/>
              <a:gd name="connsiteX40" fmla="*/ 3632981 w 7467600"/>
              <a:gd name="connsiteY40" fmla="*/ 5579437 h 6858000"/>
              <a:gd name="connsiteX41" fmla="*/ 3382436 w 7467600"/>
              <a:gd name="connsiteY41" fmla="*/ 5952726 h 6858000"/>
              <a:gd name="connsiteX42" fmla="*/ 3191929 w 7467600"/>
              <a:gd name="connsiteY42" fmla="*/ 6662669 h 6858000"/>
              <a:gd name="connsiteX43" fmla="*/ 3369898 w 7467600"/>
              <a:gd name="connsiteY43" fmla="*/ 6081771 h 6858000"/>
              <a:gd name="connsiteX44" fmla="*/ 3642057 w 7467600"/>
              <a:gd name="connsiteY44" fmla="*/ 5573487 h 6858000"/>
              <a:gd name="connsiteX45" fmla="*/ 2650666 w 7467600"/>
              <a:gd name="connsiteY45" fmla="*/ 5530686 h 6858000"/>
              <a:gd name="connsiteX46" fmla="*/ 2650249 w 7467600"/>
              <a:gd name="connsiteY46" fmla="*/ 5532101 h 6858000"/>
              <a:gd name="connsiteX47" fmla="*/ 2663808 w 7467600"/>
              <a:gd name="connsiteY47" fmla="*/ 6535215 h 6858000"/>
              <a:gd name="connsiteX48" fmla="*/ 2665418 w 7467600"/>
              <a:gd name="connsiteY48" fmla="*/ 6132756 h 6858000"/>
              <a:gd name="connsiteX49" fmla="*/ 2650666 w 7467600"/>
              <a:gd name="connsiteY49" fmla="*/ 5530686 h 6858000"/>
              <a:gd name="connsiteX50" fmla="*/ 2680277 w 7467600"/>
              <a:gd name="connsiteY50" fmla="*/ 5479204 h 6858000"/>
              <a:gd name="connsiteX51" fmla="*/ 2678972 w 7467600"/>
              <a:gd name="connsiteY51" fmla="*/ 5481582 h 6858000"/>
              <a:gd name="connsiteX52" fmla="*/ 2696666 w 7467600"/>
              <a:gd name="connsiteY52" fmla="*/ 6133836 h 6858000"/>
              <a:gd name="connsiteX53" fmla="*/ 2695769 w 7467600"/>
              <a:gd name="connsiteY53" fmla="*/ 6390955 h 6858000"/>
              <a:gd name="connsiteX54" fmla="*/ 2739893 w 7467600"/>
              <a:gd name="connsiteY54" fmla="*/ 6108357 h 6858000"/>
              <a:gd name="connsiteX55" fmla="*/ 2680277 w 7467600"/>
              <a:gd name="connsiteY55" fmla="*/ 5479204 h 6858000"/>
              <a:gd name="connsiteX56" fmla="*/ 1132195 w 7467600"/>
              <a:gd name="connsiteY56" fmla="*/ 5467980 h 6858000"/>
              <a:gd name="connsiteX57" fmla="*/ 1679056 w 7467600"/>
              <a:gd name="connsiteY57" fmla="*/ 5516907 h 6858000"/>
              <a:gd name="connsiteX58" fmla="*/ 2128648 w 7467600"/>
              <a:gd name="connsiteY58" fmla="*/ 5474249 h 6858000"/>
              <a:gd name="connsiteX59" fmla="*/ 1825619 w 7467600"/>
              <a:gd name="connsiteY59" fmla="*/ 5478447 h 6858000"/>
              <a:gd name="connsiteX60" fmla="*/ 1737798 w 7467600"/>
              <a:gd name="connsiteY60" fmla="*/ 5483353 h 6858000"/>
              <a:gd name="connsiteX61" fmla="*/ 1132195 w 7467600"/>
              <a:gd name="connsiteY61" fmla="*/ 5467980 h 6858000"/>
              <a:gd name="connsiteX62" fmla="*/ 1456157 w 7467600"/>
              <a:gd name="connsiteY62" fmla="*/ 5371404 h 6858000"/>
              <a:gd name="connsiteX63" fmla="*/ 1244432 w 7467600"/>
              <a:gd name="connsiteY63" fmla="*/ 5385601 h 6858000"/>
              <a:gd name="connsiteX64" fmla="*/ 973990 w 7467600"/>
              <a:gd name="connsiteY64" fmla="*/ 5424940 h 6858000"/>
              <a:gd name="connsiteX65" fmla="*/ 1103809 w 7467600"/>
              <a:gd name="connsiteY65" fmla="*/ 5433720 h 6858000"/>
              <a:gd name="connsiteX66" fmla="*/ 1123454 w 7467600"/>
              <a:gd name="connsiteY66" fmla="*/ 5435727 h 6858000"/>
              <a:gd name="connsiteX67" fmla="*/ 1737017 w 7467600"/>
              <a:gd name="connsiteY67" fmla="*/ 5452183 h 6858000"/>
              <a:gd name="connsiteX68" fmla="*/ 1824397 w 7467600"/>
              <a:gd name="connsiteY68" fmla="*/ 5447757 h 6858000"/>
              <a:gd name="connsiteX69" fmla="*/ 2070059 w 7467600"/>
              <a:gd name="connsiteY69" fmla="*/ 5441660 h 6858000"/>
              <a:gd name="connsiteX70" fmla="*/ 1456157 w 7467600"/>
              <a:gd name="connsiteY70" fmla="*/ 5371404 h 6858000"/>
              <a:gd name="connsiteX71" fmla="*/ 4988186 w 7467600"/>
              <a:gd name="connsiteY71" fmla="*/ 5216467 h 6858000"/>
              <a:gd name="connsiteX72" fmla="*/ 4777334 w 7467600"/>
              <a:gd name="connsiteY72" fmla="*/ 5406072 h 6858000"/>
              <a:gd name="connsiteX73" fmla="*/ 4718341 w 7467600"/>
              <a:gd name="connsiteY73" fmla="*/ 5468043 h 6858000"/>
              <a:gd name="connsiteX74" fmla="*/ 4604655 w 7467600"/>
              <a:gd name="connsiteY74" fmla="*/ 5583434 h 6858000"/>
              <a:gd name="connsiteX75" fmla="*/ 4565074 w 7467600"/>
              <a:gd name="connsiteY75" fmla="*/ 5618550 h 6858000"/>
              <a:gd name="connsiteX76" fmla="*/ 4988186 w 7467600"/>
              <a:gd name="connsiteY76" fmla="*/ 5216467 h 6858000"/>
              <a:gd name="connsiteX77" fmla="*/ 4978032 w 7467600"/>
              <a:gd name="connsiteY77" fmla="*/ 5183809 h 6858000"/>
              <a:gd name="connsiteX78" fmla="*/ 4463413 w 7467600"/>
              <a:gd name="connsiteY78" fmla="*/ 5615162 h 6858000"/>
              <a:gd name="connsiteX79" fmla="*/ 4358134 w 7467600"/>
              <a:gd name="connsiteY79" fmla="*/ 5742791 h 6858000"/>
              <a:gd name="connsiteX80" fmla="*/ 4376219 w 7467600"/>
              <a:gd name="connsiteY80" fmla="*/ 5729027 h 6858000"/>
              <a:gd name="connsiteX81" fmla="*/ 4582340 w 7467600"/>
              <a:gd name="connsiteY81" fmla="*/ 5561037 h 6858000"/>
              <a:gd name="connsiteX82" fmla="*/ 4694684 w 7467600"/>
              <a:gd name="connsiteY82" fmla="*/ 5447098 h 6858000"/>
              <a:gd name="connsiteX83" fmla="*/ 4754123 w 7467600"/>
              <a:gd name="connsiteY83" fmla="*/ 5384643 h 6858000"/>
              <a:gd name="connsiteX84" fmla="*/ 4978032 w 7467600"/>
              <a:gd name="connsiteY84" fmla="*/ 5183809 h 6858000"/>
              <a:gd name="connsiteX85" fmla="*/ 1903353 w 7467600"/>
              <a:gd name="connsiteY85" fmla="*/ 5044827 h 6858000"/>
              <a:gd name="connsiteX86" fmla="*/ 1936931 w 7467600"/>
              <a:gd name="connsiteY86" fmla="*/ 5093954 h 6858000"/>
              <a:gd name="connsiteX87" fmla="*/ 2195868 w 7467600"/>
              <a:gd name="connsiteY87" fmla="*/ 5396574 h 6858000"/>
              <a:gd name="connsiteX88" fmla="*/ 2088852 w 7467600"/>
              <a:gd name="connsiteY88" fmla="*/ 5166123 h 6858000"/>
              <a:gd name="connsiteX89" fmla="*/ 1958241 w 7467600"/>
              <a:gd name="connsiteY89" fmla="*/ 5067955 h 6858000"/>
              <a:gd name="connsiteX90" fmla="*/ 1903353 w 7467600"/>
              <a:gd name="connsiteY90" fmla="*/ 5044827 h 6858000"/>
              <a:gd name="connsiteX91" fmla="*/ 1979378 w 7467600"/>
              <a:gd name="connsiteY91" fmla="*/ 4769504 h 6858000"/>
              <a:gd name="connsiteX92" fmla="*/ 2882120 w 7467600"/>
              <a:gd name="connsiteY92" fmla="*/ 5064547 h 6858000"/>
              <a:gd name="connsiteX93" fmla="*/ 2793103 w 7467600"/>
              <a:gd name="connsiteY93" fmla="*/ 5039699 h 6858000"/>
              <a:gd name="connsiteX94" fmla="*/ 2770041 w 7467600"/>
              <a:gd name="connsiteY94" fmla="*/ 5033634 h 6858000"/>
              <a:gd name="connsiteX95" fmla="*/ 1979378 w 7467600"/>
              <a:gd name="connsiteY95" fmla="*/ 4769504 h 6858000"/>
              <a:gd name="connsiteX96" fmla="*/ 1927410 w 7467600"/>
              <a:gd name="connsiteY96" fmla="*/ 4716164 h 6858000"/>
              <a:gd name="connsiteX97" fmla="*/ 1959587 w 7467600"/>
              <a:gd name="connsiteY97" fmla="*/ 4728849 h 6858000"/>
              <a:gd name="connsiteX98" fmla="*/ 2777707 w 7467600"/>
              <a:gd name="connsiteY98" fmla="*/ 5003991 h 6858000"/>
              <a:gd name="connsiteX99" fmla="*/ 2800768 w 7467600"/>
              <a:gd name="connsiteY99" fmla="*/ 5010056 h 6858000"/>
              <a:gd name="connsiteX100" fmla="*/ 2879408 w 7467600"/>
              <a:gd name="connsiteY100" fmla="*/ 5031590 h 6858000"/>
              <a:gd name="connsiteX101" fmla="*/ 2862295 w 7467600"/>
              <a:gd name="connsiteY101" fmla="*/ 5022958 h 6858000"/>
              <a:gd name="connsiteX102" fmla="*/ 2813343 w 7467600"/>
              <a:gd name="connsiteY102" fmla="*/ 4998369 h 6858000"/>
              <a:gd name="connsiteX103" fmla="*/ 2646245 w 7467600"/>
              <a:gd name="connsiteY103" fmla="*/ 4930999 h 6858000"/>
              <a:gd name="connsiteX104" fmla="*/ 1999243 w 7467600"/>
              <a:gd name="connsiteY104" fmla="*/ 4730524 h 6858000"/>
              <a:gd name="connsiteX105" fmla="*/ 1979527 w 7467600"/>
              <a:gd name="connsiteY105" fmla="*/ 4726651 h 6858000"/>
              <a:gd name="connsiteX106" fmla="*/ 1927410 w 7467600"/>
              <a:gd name="connsiteY106" fmla="*/ 4716164 h 6858000"/>
              <a:gd name="connsiteX107" fmla="*/ 1997014 w 7467600"/>
              <a:gd name="connsiteY107" fmla="*/ 4698007 h 6858000"/>
              <a:gd name="connsiteX108" fmla="*/ 2005458 w 7467600"/>
              <a:gd name="connsiteY108" fmla="*/ 4699540 h 6858000"/>
              <a:gd name="connsiteX109" fmla="*/ 2657186 w 7467600"/>
              <a:gd name="connsiteY109" fmla="*/ 4901687 h 6858000"/>
              <a:gd name="connsiteX110" fmla="*/ 2826662 w 7467600"/>
              <a:gd name="connsiteY110" fmla="*/ 4970362 h 6858000"/>
              <a:gd name="connsiteX111" fmla="*/ 2876100 w 7467600"/>
              <a:gd name="connsiteY111" fmla="*/ 4995397 h 6858000"/>
              <a:gd name="connsiteX112" fmla="*/ 3042600 w 7467600"/>
              <a:gd name="connsiteY112" fmla="*/ 5059532 h 6858000"/>
              <a:gd name="connsiteX113" fmla="*/ 1997014 w 7467600"/>
              <a:gd name="connsiteY113" fmla="*/ 4698007 h 6858000"/>
              <a:gd name="connsiteX114" fmla="*/ 2305292 w 7467600"/>
              <a:gd name="connsiteY114" fmla="*/ 4219492 h 6858000"/>
              <a:gd name="connsiteX115" fmla="*/ 3360922 w 7467600"/>
              <a:gd name="connsiteY115" fmla="*/ 4529373 h 6858000"/>
              <a:gd name="connsiteX116" fmla="*/ 3492420 w 7467600"/>
              <a:gd name="connsiteY116" fmla="*/ 4510145 h 6858000"/>
              <a:gd name="connsiteX117" fmla="*/ 3364086 w 7467600"/>
              <a:gd name="connsiteY117" fmla="*/ 4480340 h 6858000"/>
              <a:gd name="connsiteX118" fmla="*/ 3225818 w 7467600"/>
              <a:gd name="connsiteY118" fmla="*/ 4411822 h 6858000"/>
              <a:gd name="connsiteX119" fmla="*/ 3129696 w 7467600"/>
              <a:gd name="connsiteY119" fmla="*/ 4360704 h 6858000"/>
              <a:gd name="connsiteX120" fmla="*/ 2814545 w 7467600"/>
              <a:gd name="connsiteY120" fmla="*/ 4282955 h 6858000"/>
              <a:gd name="connsiteX121" fmla="*/ 2305292 w 7467600"/>
              <a:gd name="connsiteY121" fmla="*/ 4219492 h 6858000"/>
              <a:gd name="connsiteX122" fmla="*/ 2626982 w 7467600"/>
              <a:gd name="connsiteY122" fmla="*/ 4206450 h 6858000"/>
              <a:gd name="connsiteX123" fmla="*/ 2490617 w 7467600"/>
              <a:gd name="connsiteY123" fmla="*/ 4206951 h 6858000"/>
              <a:gd name="connsiteX124" fmla="*/ 2819869 w 7467600"/>
              <a:gd name="connsiteY124" fmla="*/ 4252936 h 6858000"/>
              <a:gd name="connsiteX125" fmla="*/ 3143018 w 7467600"/>
              <a:gd name="connsiteY125" fmla="*/ 4332698 h 6858000"/>
              <a:gd name="connsiteX126" fmla="*/ 3241520 w 7467600"/>
              <a:gd name="connsiteY126" fmla="*/ 4385112 h 6858000"/>
              <a:gd name="connsiteX127" fmla="*/ 3374575 w 7467600"/>
              <a:gd name="connsiteY127" fmla="*/ 4451517 h 6858000"/>
              <a:gd name="connsiteX128" fmla="*/ 3505221 w 7467600"/>
              <a:gd name="connsiteY128" fmla="*/ 4480757 h 6858000"/>
              <a:gd name="connsiteX129" fmla="*/ 2626982 w 7467600"/>
              <a:gd name="connsiteY129" fmla="*/ 4206450 h 6858000"/>
              <a:gd name="connsiteX130" fmla="*/ 1310106 w 7467600"/>
              <a:gd name="connsiteY130" fmla="*/ 3943217 h 6858000"/>
              <a:gd name="connsiteX131" fmla="*/ 854994 w 7467600"/>
              <a:gd name="connsiteY131" fmla="*/ 4399136 h 6858000"/>
              <a:gd name="connsiteX132" fmla="*/ 742462 w 7467600"/>
              <a:gd name="connsiteY132" fmla="*/ 4594648 h 6858000"/>
              <a:gd name="connsiteX133" fmla="*/ 820602 w 7467600"/>
              <a:gd name="connsiteY133" fmla="*/ 4485915 h 6858000"/>
              <a:gd name="connsiteX134" fmla="*/ 878295 w 7467600"/>
              <a:gd name="connsiteY134" fmla="*/ 4403594 h 6858000"/>
              <a:gd name="connsiteX135" fmla="*/ 1240607 w 7467600"/>
              <a:gd name="connsiteY135" fmla="*/ 4010401 h 6858000"/>
              <a:gd name="connsiteX136" fmla="*/ 1310106 w 7467600"/>
              <a:gd name="connsiteY136" fmla="*/ 3943217 h 6858000"/>
              <a:gd name="connsiteX137" fmla="*/ 1423113 w 7467600"/>
              <a:gd name="connsiteY137" fmla="*/ 3874565 h 6858000"/>
              <a:gd name="connsiteX138" fmla="*/ 1260565 w 7467600"/>
              <a:gd name="connsiteY138" fmla="*/ 4031982 h 6858000"/>
              <a:gd name="connsiteX139" fmla="*/ 901900 w 7467600"/>
              <a:gd name="connsiteY139" fmla="*/ 4421236 h 6858000"/>
              <a:gd name="connsiteX140" fmla="*/ 845044 w 7467600"/>
              <a:gd name="connsiteY140" fmla="*/ 4502436 h 6858000"/>
              <a:gd name="connsiteX141" fmla="*/ 685926 w 7467600"/>
              <a:gd name="connsiteY141" fmla="*/ 4703069 h 6858000"/>
              <a:gd name="connsiteX142" fmla="*/ 684248 w 7467600"/>
              <a:gd name="connsiteY142" fmla="*/ 4706721 h 6858000"/>
              <a:gd name="connsiteX143" fmla="*/ 1423113 w 7467600"/>
              <a:gd name="connsiteY143" fmla="*/ 3874565 h 6858000"/>
              <a:gd name="connsiteX144" fmla="*/ 3316479 w 7467600"/>
              <a:gd name="connsiteY144" fmla="*/ 3872136 h 6858000"/>
              <a:gd name="connsiteX145" fmla="*/ 3546806 w 7467600"/>
              <a:gd name="connsiteY145" fmla="*/ 4356139 h 6858000"/>
              <a:gd name="connsiteX146" fmla="*/ 3364433 w 7467600"/>
              <a:gd name="connsiteY146" fmla="*/ 3953121 h 6858000"/>
              <a:gd name="connsiteX147" fmla="*/ 3316479 w 7467600"/>
              <a:gd name="connsiteY147" fmla="*/ 3872136 h 6858000"/>
              <a:gd name="connsiteX148" fmla="*/ 3291335 w 7467600"/>
              <a:gd name="connsiteY148" fmla="*/ 3767420 h 6858000"/>
              <a:gd name="connsiteX149" fmla="*/ 3390805 w 7467600"/>
              <a:gd name="connsiteY149" fmla="*/ 3937163 h 6858000"/>
              <a:gd name="connsiteX150" fmla="*/ 3579062 w 7467600"/>
              <a:gd name="connsiteY150" fmla="*/ 4359040 h 6858000"/>
              <a:gd name="connsiteX151" fmla="*/ 3467355 w 7467600"/>
              <a:gd name="connsiteY151" fmla="*/ 3988130 h 6858000"/>
              <a:gd name="connsiteX152" fmla="*/ 3310753 w 7467600"/>
              <a:gd name="connsiteY152" fmla="*/ 3787140 h 6858000"/>
              <a:gd name="connsiteX153" fmla="*/ 3291335 w 7467600"/>
              <a:gd name="connsiteY153" fmla="*/ 3767420 h 6858000"/>
              <a:gd name="connsiteX154" fmla="*/ 1635889 w 7467600"/>
              <a:gd name="connsiteY154" fmla="*/ 3709494 h 6858000"/>
              <a:gd name="connsiteX155" fmla="*/ 1634800 w 7467600"/>
              <a:gd name="connsiteY155" fmla="*/ 3731111 h 6858000"/>
              <a:gd name="connsiteX156" fmla="*/ 1635889 w 7467600"/>
              <a:gd name="connsiteY156" fmla="*/ 3709494 h 6858000"/>
              <a:gd name="connsiteX157" fmla="*/ 1510397 w 7467600"/>
              <a:gd name="connsiteY157" fmla="*/ 3684705 h 6858000"/>
              <a:gd name="connsiteX158" fmla="*/ 1146550 w 7467600"/>
              <a:gd name="connsiteY158" fmla="*/ 3802012 h 6858000"/>
              <a:gd name="connsiteX159" fmla="*/ 698834 w 7467600"/>
              <a:gd name="connsiteY159" fmla="*/ 3952272 h 6858000"/>
              <a:gd name="connsiteX160" fmla="*/ 34256 w 7467600"/>
              <a:gd name="connsiteY160" fmla="*/ 4347603 h 6858000"/>
              <a:gd name="connsiteX161" fmla="*/ 527241 w 7467600"/>
              <a:gd name="connsiteY161" fmla="*/ 4065078 h 6858000"/>
              <a:gd name="connsiteX162" fmla="*/ 1510397 w 7467600"/>
              <a:gd name="connsiteY162" fmla="*/ 3684705 h 6858000"/>
              <a:gd name="connsiteX163" fmla="*/ 1313114 w 7467600"/>
              <a:gd name="connsiteY163" fmla="*/ 3655216 h 6858000"/>
              <a:gd name="connsiteX164" fmla="*/ 1109304 w 7467600"/>
              <a:gd name="connsiteY164" fmla="*/ 3669030 h 6858000"/>
              <a:gd name="connsiteX165" fmla="*/ 8129 w 7467600"/>
              <a:gd name="connsiteY165" fmla="*/ 4330519 h 6858000"/>
              <a:gd name="connsiteX166" fmla="*/ 687572 w 7467600"/>
              <a:gd name="connsiteY166" fmla="*/ 3925629 h 6858000"/>
              <a:gd name="connsiteX167" fmla="*/ 1138365 w 7467600"/>
              <a:gd name="connsiteY167" fmla="*/ 3774515 h 6858000"/>
              <a:gd name="connsiteX168" fmla="*/ 1505579 w 7467600"/>
              <a:gd name="connsiteY168" fmla="*/ 3655526 h 6858000"/>
              <a:gd name="connsiteX169" fmla="*/ 1313114 w 7467600"/>
              <a:gd name="connsiteY169" fmla="*/ 3655216 h 6858000"/>
              <a:gd name="connsiteX170" fmla="*/ 3655073 w 7467600"/>
              <a:gd name="connsiteY170" fmla="*/ 3650884 h 6858000"/>
              <a:gd name="connsiteX171" fmla="*/ 3989938 w 7467600"/>
              <a:gd name="connsiteY171" fmla="*/ 3991685 h 6858000"/>
              <a:gd name="connsiteX172" fmla="*/ 4393907 w 7467600"/>
              <a:gd name="connsiteY172" fmla="*/ 4261258 h 6858000"/>
              <a:gd name="connsiteX173" fmla="*/ 4648051 w 7467600"/>
              <a:gd name="connsiteY173" fmla="*/ 4374051 h 6858000"/>
              <a:gd name="connsiteX174" fmla="*/ 4383389 w 7467600"/>
              <a:gd name="connsiteY174" fmla="*/ 4184369 h 6858000"/>
              <a:gd name="connsiteX175" fmla="*/ 4165508 w 7467600"/>
              <a:gd name="connsiteY175" fmla="*/ 4035196 h 6858000"/>
              <a:gd name="connsiteX176" fmla="*/ 4068162 w 7467600"/>
              <a:gd name="connsiteY176" fmla="*/ 3953394 h 6858000"/>
              <a:gd name="connsiteX177" fmla="*/ 3981416 w 7467600"/>
              <a:gd name="connsiteY177" fmla="*/ 3880482 h 6858000"/>
              <a:gd name="connsiteX178" fmla="*/ 3800147 w 7467600"/>
              <a:gd name="connsiteY178" fmla="*/ 3749872 h 6858000"/>
              <a:gd name="connsiteX179" fmla="*/ 3655073 w 7467600"/>
              <a:gd name="connsiteY179" fmla="*/ 3650884 h 6858000"/>
              <a:gd name="connsiteX180" fmla="*/ 3670252 w 7467600"/>
              <a:gd name="connsiteY180" fmla="*/ 3622798 h 6858000"/>
              <a:gd name="connsiteX181" fmla="*/ 3817258 w 7467600"/>
              <a:gd name="connsiteY181" fmla="*/ 3723577 h 6858000"/>
              <a:gd name="connsiteX182" fmla="*/ 4000461 w 7467600"/>
              <a:gd name="connsiteY182" fmla="*/ 3855966 h 6858000"/>
              <a:gd name="connsiteX183" fmla="*/ 4088180 w 7467600"/>
              <a:gd name="connsiteY183" fmla="*/ 3929774 h 6858000"/>
              <a:gd name="connsiteX184" fmla="*/ 4184555 w 7467600"/>
              <a:gd name="connsiteY184" fmla="*/ 4010683 h 6858000"/>
              <a:gd name="connsiteX185" fmla="*/ 4399563 w 7467600"/>
              <a:gd name="connsiteY185" fmla="*/ 4158106 h 6858000"/>
              <a:gd name="connsiteX186" fmla="*/ 4684469 w 7467600"/>
              <a:gd name="connsiteY186" fmla="*/ 4364680 h 6858000"/>
              <a:gd name="connsiteX187" fmla="*/ 4690271 w 7467600"/>
              <a:gd name="connsiteY187" fmla="*/ 4370034 h 6858000"/>
              <a:gd name="connsiteX188" fmla="*/ 4136093 w 7467600"/>
              <a:gd name="connsiteY188" fmla="*/ 3858466 h 6858000"/>
              <a:gd name="connsiteX189" fmla="*/ 3670252 w 7467600"/>
              <a:gd name="connsiteY189" fmla="*/ 3622798 h 6858000"/>
              <a:gd name="connsiteX190" fmla="*/ 4440129 w 7467600"/>
              <a:gd name="connsiteY190" fmla="*/ 3448571 h 6858000"/>
              <a:gd name="connsiteX191" fmla="*/ 4856525 w 7467600"/>
              <a:gd name="connsiteY191" fmla="*/ 3915351 h 6858000"/>
              <a:gd name="connsiteX192" fmla="*/ 5059055 w 7467600"/>
              <a:gd name="connsiteY192" fmla="*/ 4108918 h 6858000"/>
              <a:gd name="connsiteX193" fmla="*/ 5290070 w 7467600"/>
              <a:gd name="connsiteY193" fmla="*/ 4263619 h 6858000"/>
              <a:gd name="connsiteX194" fmla="*/ 4834991 w 7467600"/>
              <a:gd name="connsiteY194" fmla="*/ 3830985 h 6858000"/>
              <a:gd name="connsiteX195" fmla="*/ 4440129 w 7467600"/>
              <a:gd name="connsiteY195" fmla="*/ 3448571 h 6858000"/>
              <a:gd name="connsiteX196" fmla="*/ 4441737 w 7467600"/>
              <a:gd name="connsiteY196" fmla="*/ 3399734 h 6858000"/>
              <a:gd name="connsiteX197" fmla="*/ 4431236 w 7467600"/>
              <a:gd name="connsiteY197" fmla="*/ 3400954 h 6858000"/>
              <a:gd name="connsiteX198" fmla="*/ 4557150 w 7467600"/>
              <a:gd name="connsiteY198" fmla="*/ 3510023 h 6858000"/>
              <a:gd name="connsiteX199" fmla="*/ 4856936 w 7467600"/>
              <a:gd name="connsiteY199" fmla="*/ 3809146 h 6858000"/>
              <a:gd name="connsiteX200" fmla="*/ 5111996 w 7467600"/>
              <a:gd name="connsiteY200" fmla="*/ 4065759 h 6858000"/>
              <a:gd name="connsiteX201" fmla="*/ 5388878 w 7467600"/>
              <a:gd name="connsiteY201" fmla="*/ 4300185 h 6858000"/>
              <a:gd name="connsiteX202" fmla="*/ 5425556 w 7467600"/>
              <a:gd name="connsiteY202" fmla="*/ 4308967 h 6858000"/>
              <a:gd name="connsiteX203" fmla="*/ 4943646 w 7467600"/>
              <a:gd name="connsiteY203" fmla="*/ 3822916 h 6858000"/>
              <a:gd name="connsiteX204" fmla="*/ 4594837 w 7467600"/>
              <a:gd name="connsiteY204" fmla="*/ 3532274 h 6858000"/>
              <a:gd name="connsiteX205" fmla="*/ 4441737 w 7467600"/>
              <a:gd name="connsiteY205" fmla="*/ 3399734 h 6858000"/>
              <a:gd name="connsiteX206" fmla="*/ 5425834 w 7467600"/>
              <a:gd name="connsiteY206" fmla="*/ 3162785 h 6858000"/>
              <a:gd name="connsiteX207" fmla="*/ 5401644 w 7467600"/>
              <a:gd name="connsiteY207" fmla="*/ 3617847 h 6858000"/>
              <a:gd name="connsiteX208" fmla="*/ 5467256 w 7467600"/>
              <a:gd name="connsiteY208" fmla="*/ 4175494 h 6858000"/>
              <a:gd name="connsiteX209" fmla="*/ 5448069 w 7467600"/>
              <a:gd name="connsiteY209" fmla="*/ 3567554 h 6858000"/>
              <a:gd name="connsiteX210" fmla="*/ 5425834 w 7467600"/>
              <a:gd name="connsiteY210" fmla="*/ 3162785 h 6858000"/>
              <a:gd name="connsiteX211" fmla="*/ 1318687 w 7467600"/>
              <a:gd name="connsiteY211" fmla="*/ 3113840 h 6858000"/>
              <a:gd name="connsiteX212" fmla="*/ 1066793 w 7467600"/>
              <a:gd name="connsiteY212" fmla="*/ 3212171 h 6858000"/>
              <a:gd name="connsiteX213" fmla="*/ 993319 w 7467600"/>
              <a:gd name="connsiteY213" fmla="*/ 3247648 h 6858000"/>
              <a:gd name="connsiteX214" fmla="*/ 853081 w 7467600"/>
              <a:gd name="connsiteY214" fmla="*/ 3312410 h 6858000"/>
              <a:gd name="connsiteX215" fmla="*/ 805957 w 7467600"/>
              <a:gd name="connsiteY215" fmla="*/ 3330443 h 6858000"/>
              <a:gd name="connsiteX216" fmla="*/ 1318687 w 7467600"/>
              <a:gd name="connsiteY216" fmla="*/ 3113840 h 6858000"/>
              <a:gd name="connsiteX217" fmla="*/ 5453702 w 7467600"/>
              <a:gd name="connsiteY217" fmla="*/ 3090882 h 6858000"/>
              <a:gd name="connsiteX218" fmla="*/ 5480135 w 7467600"/>
              <a:gd name="connsiteY218" fmla="*/ 3565802 h 6858000"/>
              <a:gd name="connsiteX219" fmla="*/ 5499023 w 7467600"/>
              <a:gd name="connsiteY219" fmla="*/ 4166310 h 6858000"/>
              <a:gd name="connsiteX220" fmla="*/ 5547022 w 7467600"/>
              <a:gd name="connsiteY220" fmla="*/ 3607838 h 6858000"/>
              <a:gd name="connsiteX221" fmla="*/ 5515964 w 7467600"/>
              <a:gd name="connsiteY221" fmla="*/ 3378541 h 6858000"/>
              <a:gd name="connsiteX222" fmla="*/ 5453702 w 7467600"/>
              <a:gd name="connsiteY222" fmla="*/ 3090882 h 6858000"/>
              <a:gd name="connsiteX223" fmla="*/ 1238695 w 7467600"/>
              <a:gd name="connsiteY223" fmla="*/ 3076820 h 6858000"/>
              <a:gd name="connsiteX224" fmla="*/ 716371 w 7467600"/>
              <a:gd name="connsiteY224" fmla="*/ 3293249 h 6858000"/>
              <a:gd name="connsiteX225" fmla="*/ 579522 w 7467600"/>
              <a:gd name="connsiteY225" fmla="*/ 3371759 h 6858000"/>
              <a:gd name="connsiteX226" fmla="*/ 600288 w 7467600"/>
              <a:gd name="connsiteY226" fmla="*/ 3365555 h 6858000"/>
              <a:gd name="connsiteX227" fmla="*/ 840692 w 7467600"/>
              <a:gd name="connsiteY227" fmla="*/ 3284921 h 6858000"/>
              <a:gd name="connsiteX228" fmla="*/ 979248 w 7467600"/>
              <a:gd name="connsiteY228" fmla="*/ 3221003 h 6858000"/>
              <a:gd name="connsiteX229" fmla="*/ 1053282 w 7467600"/>
              <a:gd name="connsiteY229" fmla="*/ 3185247 h 6858000"/>
              <a:gd name="connsiteX230" fmla="*/ 1320603 w 7467600"/>
              <a:gd name="connsiteY230" fmla="*/ 3081281 h 6858000"/>
              <a:gd name="connsiteX231" fmla="*/ 1238695 w 7467600"/>
              <a:gd name="connsiteY231" fmla="*/ 3076820 h 6858000"/>
              <a:gd name="connsiteX232" fmla="*/ 5425627 w 7467600"/>
              <a:gd name="connsiteY232" fmla="*/ 2954192 h 6858000"/>
              <a:gd name="connsiteX233" fmla="*/ 5470770 w 7467600"/>
              <a:gd name="connsiteY233" fmla="*/ 3005435 h 6858000"/>
              <a:gd name="connsiteX234" fmla="*/ 5519779 w 7467600"/>
              <a:gd name="connsiteY234" fmla="*/ 4359223 h 6858000"/>
              <a:gd name="connsiteX235" fmla="*/ 5520293 w 7467600"/>
              <a:gd name="connsiteY235" fmla="*/ 4360602 h 6858000"/>
              <a:gd name="connsiteX236" fmla="*/ 5767221 w 7467600"/>
              <a:gd name="connsiteY236" fmla="*/ 4665564 h 6858000"/>
              <a:gd name="connsiteX237" fmla="*/ 6937169 w 7467600"/>
              <a:gd name="connsiteY237" fmla="*/ 4815941 h 6858000"/>
              <a:gd name="connsiteX238" fmla="*/ 6953922 w 7467600"/>
              <a:gd name="connsiteY238" fmla="*/ 4890068 h 6858000"/>
              <a:gd name="connsiteX239" fmla="*/ 6071359 w 7467600"/>
              <a:gd name="connsiteY239" fmla="*/ 4770770 h 6858000"/>
              <a:gd name="connsiteX240" fmla="*/ 6038839 w 7467600"/>
              <a:gd name="connsiteY240" fmla="*/ 4764474 h 6858000"/>
              <a:gd name="connsiteX241" fmla="*/ 6038706 w 7467600"/>
              <a:gd name="connsiteY241" fmla="*/ 4763847 h 6858000"/>
              <a:gd name="connsiteX242" fmla="*/ 6037784 w 7467600"/>
              <a:gd name="connsiteY242" fmla="*/ 4764270 h 6858000"/>
              <a:gd name="connsiteX243" fmla="*/ 6038839 w 7467600"/>
              <a:gd name="connsiteY243" fmla="*/ 4764474 h 6858000"/>
              <a:gd name="connsiteX244" fmla="*/ 6040338 w 7467600"/>
              <a:gd name="connsiteY244" fmla="*/ 4771418 h 6858000"/>
              <a:gd name="connsiteX245" fmla="*/ 6024488 w 7467600"/>
              <a:gd name="connsiteY245" fmla="*/ 4809903 h 6858000"/>
              <a:gd name="connsiteX246" fmla="*/ 5599771 w 7467600"/>
              <a:gd name="connsiteY246" fmla="*/ 5509652 h 6858000"/>
              <a:gd name="connsiteX247" fmla="*/ 5548843 w 7467600"/>
              <a:gd name="connsiteY247" fmla="*/ 5563845 h 6858000"/>
              <a:gd name="connsiteX248" fmla="*/ 5940952 w 7467600"/>
              <a:gd name="connsiteY248" fmla="*/ 6250028 h 6858000"/>
              <a:gd name="connsiteX249" fmla="*/ 6043441 w 7467600"/>
              <a:gd name="connsiteY249" fmla="*/ 6665847 h 6858000"/>
              <a:gd name="connsiteX250" fmla="*/ 6093432 w 7467600"/>
              <a:gd name="connsiteY250" fmla="*/ 6858000 h 6858000"/>
              <a:gd name="connsiteX251" fmla="*/ 6034344 w 7467600"/>
              <a:gd name="connsiteY251" fmla="*/ 6858000 h 6858000"/>
              <a:gd name="connsiteX252" fmla="*/ 6026679 w 7467600"/>
              <a:gd name="connsiteY252" fmla="*/ 6836959 h 6858000"/>
              <a:gd name="connsiteX253" fmla="*/ 5800441 w 7467600"/>
              <a:gd name="connsiteY253" fmla="*/ 6335286 h 6858000"/>
              <a:gd name="connsiteX254" fmla="*/ 5526562 w 7467600"/>
              <a:gd name="connsiteY254" fmla="*/ 5705388 h 6858000"/>
              <a:gd name="connsiteX255" fmla="*/ 5519640 w 7467600"/>
              <a:gd name="connsiteY255" fmla="*/ 5683774 h 6858000"/>
              <a:gd name="connsiteX256" fmla="*/ 5844559 w 7467600"/>
              <a:gd name="connsiteY256" fmla="*/ 6553349 h 6858000"/>
              <a:gd name="connsiteX257" fmla="*/ 5975994 w 7467600"/>
              <a:gd name="connsiteY257" fmla="*/ 6858000 h 6858000"/>
              <a:gd name="connsiteX258" fmla="*/ 5898547 w 7467600"/>
              <a:gd name="connsiteY258" fmla="*/ 6858000 h 6858000"/>
              <a:gd name="connsiteX259" fmla="*/ 5682041 w 7467600"/>
              <a:gd name="connsiteY259" fmla="*/ 6355860 h 6858000"/>
              <a:gd name="connsiteX260" fmla="*/ 5461758 w 7467600"/>
              <a:gd name="connsiteY260" fmla="*/ 5820220 h 6858000"/>
              <a:gd name="connsiteX261" fmla="*/ 5237282 w 7467600"/>
              <a:gd name="connsiteY261" fmla="*/ 6579086 h 6858000"/>
              <a:gd name="connsiteX262" fmla="*/ 5115009 w 7467600"/>
              <a:gd name="connsiteY262" fmla="*/ 6858000 h 6858000"/>
              <a:gd name="connsiteX263" fmla="*/ 5028074 w 7467600"/>
              <a:gd name="connsiteY263" fmla="*/ 6858000 h 6858000"/>
              <a:gd name="connsiteX264" fmla="*/ 5079508 w 7467600"/>
              <a:gd name="connsiteY264" fmla="*/ 6749074 h 6858000"/>
              <a:gd name="connsiteX265" fmla="*/ 5371846 w 7467600"/>
              <a:gd name="connsiteY265" fmla="*/ 5924413 h 6858000"/>
              <a:gd name="connsiteX266" fmla="*/ 5270512 w 7467600"/>
              <a:gd name="connsiteY266" fmla="*/ 6138975 h 6858000"/>
              <a:gd name="connsiteX267" fmla="*/ 5062409 w 7467600"/>
              <a:gd name="connsiteY267" fmla="*/ 6653544 h 6858000"/>
              <a:gd name="connsiteX268" fmla="*/ 5036628 w 7467600"/>
              <a:gd name="connsiteY268" fmla="*/ 6754247 h 6858000"/>
              <a:gd name="connsiteX269" fmla="*/ 5009112 w 7467600"/>
              <a:gd name="connsiteY269" fmla="*/ 6858000 h 6858000"/>
              <a:gd name="connsiteX270" fmla="*/ 4976679 w 7467600"/>
              <a:gd name="connsiteY270" fmla="*/ 6858000 h 6858000"/>
              <a:gd name="connsiteX271" fmla="*/ 5006537 w 7467600"/>
              <a:gd name="connsiteY271" fmla="*/ 6747068 h 6858000"/>
              <a:gd name="connsiteX272" fmla="*/ 5032723 w 7467600"/>
              <a:gd name="connsiteY272" fmla="*/ 6644957 h 6858000"/>
              <a:gd name="connsiteX273" fmla="*/ 5242949 w 7467600"/>
              <a:gd name="connsiteY273" fmla="*/ 6125175 h 6858000"/>
              <a:gd name="connsiteX274" fmla="*/ 5286321 w 7467600"/>
              <a:gd name="connsiteY274" fmla="*/ 6033555 h 6858000"/>
              <a:gd name="connsiteX275" fmla="*/ 5008210 w 7467600"/>
              <a:gd name="connsiteY275" fmla="*/ 6649194 h 6858000"/>
              <a:gd name="connsiteX276" fmla="*/ 4986321 w 7467600"/>
              <a:gd name="connsiteY276" fmla="*/ 6765687 h 6858000"/>
              <a:gd name="connsiteX277" fmla="*/ 4973474 w 7467600"/>
              <a:gd name="connsiteY277" fmla="*/ 6858000 h 6858000"/>
              <a:gd name="connsiteX278" fmla="*/ 4907178 w 7467600"/>
              <a:gd name="connsiteY278" fmla="*/ 6858000 h 6858000"/>
              <a:gd name="connsiteX279" fmla="*/ 4910810 w 7467600"/>
              <a:gd name="connsiteY279" fmla="*/ 6829660 h 6858000"/>
              <a:gd name="connsiteX280" fmla="*/ 4987461 w 7467600"/>
              <a:gd name="connsiteY280" fmla="*/ 6432994 h 6858000"/>
              <a:gd name="connsiteX281" fmla="*/ 5179262 w 7467600"/>
              <a:gd name="connsiteY281" fmla="*/ 6035044 h 6858000"/>
              <a:gd name="connsiteX282" fmla="*/ 4689678 w 7467600"/>
              <a:gd name="connsiteY282" fmla="*/ 6440241 h 6858000"/>
              <a:gd name="connsiteX283" fmla="*/ 4477543 w 7467600"/>
              <a:gd name="connsiteY283" fmla="*/ 6674836 h 6858000"/>
              <a:gd name="connsiteX284" fmla="*/ 4329957 w 7467600"/>
              <a:gd name="connsiteY284" fmla="*/ 6858000 h 6858000"/>
              <a:gd name="connsiteX285" fmla="*/ 4218595 w 7467600"/>
              <a:gd name="connsiteY285" fmla="*/ 6858000 h 6858000"/>
              <a:gd name="connsiteX286" fmla="*/ 4368888 w 7467600"/>
              <a:gd name="connsiteY286" fmla="*/ 6668412 h 6858000"/>
              <a:gd name="connsiteX287" fmla="*/ 4563091 w 7467600"/>
              <a:gd name="connsiteY287" fmla="*/ 6442508 h 6858000"/>
              <a:gd name="connsiteX288" fmla="*/ 5387324 w 7467600"/>
              <a:gd name="connsiteY288" fmla="*/ 5705830 h 6858000"/>
              <a:gd name="connsiteX289" fmla="*/ 5073620 w 7467600"/>
              <a:gd name="connsiteY289" fmla="*/ 5955437 h 6858000"/>
              <a:gd name="connsiteX290" fmla="*/ 4689789 w 7467600"/>
              <a:gd name="connsiteY290" fmla="*/ 6268382 h 6858000"/>
              <a:gd name="connsiteX291" fmla="*/ 4418722 w 7467600"/>
              <a:gd name="connsiteY291" fmla="*/ 6570886 h 6858000"/>
              <a:gd name="connsiteX292" fmla="*/ 4214944 w 7467600"/>
              <a:gd name="connsiteY292" fmla="*/ 6858000 h 6858000"/>
              <a:gd name="connsiteX293" fmla="*/ 4177898 w 7467600"/>
              <a:gd name="connsiteY293" fmla="*/ 6858000 h 6858000"/>
              <a:gd name="connsiteX294" fmla="*/ 4391597 w 7467600"/>
              <a:gd name="connsiteY294" fmla="*/ 6556370 h 6858000"/>
              <a:gd name="connsiteX295" fmla="*/ 4668889 w 7467600"/>
              <a:gd name="connsiteY295" fmla="*/ 6246399 h 6858000"/>
              <a:gd name="connsiteX296" fmla="*/ 5055427 w 7467600"/>
              <a:gd name="connsiteY296" fmla="*/ 5931476 h 6858000"/>
              <a:gd name="connsiteX297" fmla="*/ 5371814 w 7467600"/>
              <a:gd name="connsiteY297" fmla="*/ 5678975 h 6858000"/>
              <a:gd name="connsiteX298" fmla="*/ 4987918 w 7467600"/>
              <a:gd name="connsiteY298" fmla="*/ 5838701 h 6858000"/>
              <a:gd name="connsiteX299" fmla="*/ 4317146 w 7467600"/>
              <a:gd name="connsiteY299" fmla="*/ 6587716 h 6858000"/>
              <a:gd name="connsiteX300" fmla="*/ 4171627 w 7467600"/>
              <a:gd name="connsiteY300" fmla="*/ 6858000 h 6858000"/>
              <a:gd name="connsiteX301" fmla="*/ 4081585 w 7467600"/>
              <a:gd name="connsiteY301" fmla="*/ 6858000 h 6858000"/>
              <a:gd name="connsiteX302" fmla="*/ 4238603 w 7467600"/>
              <a:gd name="connsiteY302" fmla="*/ 6559341 h 6858000"/>
              <a:gd name="connsiteX303" fmla="*/ 4778333 w 7467600"/>
              <a:gd name="connsiteY303" fmla="*/ 5873626 h 6858000"/>
              <a:gd name="connsiteX304" fmla="*/ 5414185 w 7467600"/>
              <a:gd name="connsiteY304" fmla="*/ 5573882 h 6858000"/>
              <a:gd name="connsiteX305" fmla="*/ 5959648 w 7467600"/>
              <a:gd name="connsiteY305" fmla="*/ 4760797 h 6858000"/>
              <a:gd name="connsiteX306" fmla="*/ 5355019 w 7467600"/>
              <a:gd name="connsiteY306" fmla="*/ 4734672 h 6858000"/>
              <a:gd name="connsiteX307" fmla="*/ 5083565 w 7467600"/>
              <a:gd name="connsiteY307" fmla="*/ 5179121 h 6858000"/>
              <a:gd name="connsiteX308" fmla="*/ 4713577 w 7467600"/>
              <a:gd name="connsiteY308" fmla="*/ 5616803 h 6858000"/>
              <a:gd name="connsiteX309" fmla="*/ 3989559 w 7467600"/>
              <a:gd name="connsiteY309" fmla="*/ 6145945 h 6858000"/>
              <a:gd name="connsiteX310" fmla="*/ 3939824 w 7467600"/>
              <a:gd name="connsiteY310" fmla="*/ 6066900 h 6858000"/>
              <a:gd name="connsiteX311" fmla="*/ 4584537 w 7467600"/>
              <a:gd name="connsiteY311" fmla="*/ 5324826 h 6858000"/>
              <a:gd name="connsiteX312" fmla="*/ 5037105 w 7467600"/>
              <a:gd name="connsiteY312" fmla="*/ 5088765 h 6858000"/>
              <a:gd name="connsiteX313" fmla="*/ 5039930 w 7467600"/>
              <a:gd name="connsiteY313" fmla="*/ 5089585 h 6858000"/>
              <a:gd name="connsiteX314" fmla="*/ 5263764 w 7467600"/>
              <a:gd name="connsiteY314" fmla="*/ 4735525 h 6858000"/>
              <a:gd name="connsiteX315" fmla="*/ 4086300 w 7467600"/>
              <a:gd name="connsiteY315" fmla="*/ 4884599 h 6858000"/>
              <a:gd name="connsiteX316" fmla="*/ 4085485 w 7467600"/>
              <a:gd name="connsiteY316" fmla="*/ 4899070 h 6858000"/>
              <a:gd name="connsiteX317" fmla="*/ 3871915 w 7467600"/>
              <a:gd name="connsiteY317" fmla="*/ 5253645 h 6858000"/>
              <a:gd name="connsiteX318" fmla="*/ 3799374 w 7467600"/>
              <a:gd name="connsiteY318" fmla="*/ 5466127 h 6858000"/>
              <a:gd name="connsiteX319" fmla="*/ 3498850 w 7467600"/>
              <a:gd name="connsiteY319" fmla="*/ 6661888 h 6858000"/>
              <a:gd name="connsiteX320" fmla="*/ 3399216 w 7467600"/>
              <a:gd name="connsiteY320" fmla="*/ 6858000 h 6858000"/>
              <a:gd name="connsiteX321" fmla="*/ 3303688 w 7467600"/>
              <a:gd name="connsiteY321" fmla="*/ 6858000 h 6858000"/>
              <a:gd name="connsiteX322" fmla="*/ 3391774 w 7467600"/>
              <a:gd name="connsiteY322" fmla="*/ 6697181 h 6858000"/>
              <a:gd name="connsiteX323" fmla="*/ 3735540 w 7467600"/>
              <a:gd name="connsiteY323" fmla="*/ 5546923 h 6858000"/>
              <a:gd name="connsiteX324" fmla="*/ 3729438 w 7467600"/>
              <a:gd name="connsiteY324" fmla="*/ 5569058 h 6858000"/>
              <a:gd name="connsiteX325" fmla="*/ 3707782 w 7467600"/>
              <a:gd name="connsiteY325" fmla="*/ 5644908 h 6858000"/>
              <a:gd name="connsiteX326" fmla="*/ 3583827 w 7467600"/>
              <a:gd name="connsiteY326" fmla="*/ 6039215 h 6858000"/>
              <a:gd name="connsiteX327" fmla="*/ 3547861 w 7467600"/>
              <a:gd name="connsiteY327" fmla="*/ 6129609 h 6858000"/>
              <a:gd name="connsiteX328" fmla="*/ 3490905 w 7467600"/>
              <a:gd name="connsiteY328" fmla="*/ 6277660 h 6858000"/>
              <a:gd name="connsiteX329" fmla="*/ 3455859 w 7467600"/>
              <a:gd name="connsiteY329" fmla="*/ 6391301 h 6858000"/>
              <a:gd name="connsiteX330" fmla="*/ 3429112 w 7467600"/>
              <a:gd name="connsiteY330" fmla="*/ 6479469 h 6858000"/>
              <a:gd name="connsiteX331" fmla="*/ 3304862 w 7467600"/>
              <a:gd name="connsiteY331" fmla="*/ 6796476 h 6858000"/>
              <a:gd name="connsiteX332" fmla="*/ 3276071 w 7467600"/>
              <a:gd name="connsiteY332" fmla="*/ 6858000 h 6858000"/>
              <a:gd name="connsiteX333" fmla="*/ 3240805 w 7467600"/>
              <a:gd name="connsiteY333" fmla="*/ 6858000 h 6858000"/>
              <a:gd name="connsiteX334" fmla="*/ 3275917 w 7467600"/>
              <a:gd name="connsiteY334" fmla="*/ 6783192 h 6858000"/>
              <a:gd name="connsiteX335" fmla="*/ 3399358 w 7467600"/>
              <a:gd name="connsiteY335" fmla="*/ 6469011 h 6858000"/>
              <a:gd name="connsiteX336" fmla="*/ 3425650 w 7467600"/>
              <a:gd name="connsiteY336" fmla="*/ 6381333 h 6858000"/>
              <a:gd name="connsiteX337" fmla="*/ 3460661 w 7467600"/>
              <a:gd name="connsiteY337" fmla="*/ 6266763 h 6858000"/>
              <a:gd name="connsiteX338" fmla="*/ 3518021 w 7467600"/>
              <a:gd name="connsiteY338" fmla="*/ 6117298 h 6858000"/>
              <a:gd name="connsiteX339" fmla="*/ 3554035 w 7467600"/>
              <a:gd name="connsiteY339" fmla="*/ 6027832 h 6858000"/>
              <a:gd name="connsiteX340" fmla="*/ 3677174 w 7467600"/>
              <a:gd name="connsiteY340" fmla="*/ 5636351 h 6858000"/>
              <a:gd name="connsiteX341" fmla="*/ 3698819 w 7467600"/>
              <a:gd name="connsiteY341" fmla="*/ 5560503 h 6858000"/>
              <a:gd name="connsiteX342" fmla="*/ 3702094 w 7467600"/>
              <a:gd name="connsiteY342" fmla="*/ 5549194 h 6858000"/>
              <a:gd name="connsiteX343" fmla="*/ 3398355 w 7467600"/>
              <a:gd name="connsiteY343" fmla="*/ 6094603 h 6858000"/>
              <a:gd name="connsiteX344" fmla="*/ 3193941 w 7467600"/>
              <a:gd name="connsiteY344" fmla="*/ 6798775 h 6858000"/>
              <a:gd name="connsiteX345" fmla="*/ 3184140 w 7467600"/>
              <a:gd name="connsiteY345" fmla="*/ 6858000 h 6858000"/>
              <a:gd name="connsiteX346" fmla="*/ 3099978 w 7467600"/>
              <a:gd name="connsiteY346" fmla="*/ 6858000 h 6858000"/>
              <a:gd name="connsiteX347" fmla="*/ 3101556 w 7467600"/>
              <a:gd name="connsiteY347" fmla="*/ 6843337 h 6858000"/>
              <a:gd name="connsiteX348" fmla="*/ 3370162 w 7467600"/>
              <a:gd name="connsiteY348" fmla="*/ 5785550 h 6858000"/>
              <a:gd name="connsiteX349" fmla="*/ 3746477 w 7467600"/>
              <a:gd name="connsiteY349" fmla="*/ 5377889 h 6858000"/>
              <a:gd name="connsiteX350" fmla="*/ 3863399 w 7467600"/>
              <a:gd name="connsiteY350" fmla="*/ 5087257 h 6858000"/>
              <a:gd name="connsiteX351" fmla="*/ 3968712 w 7467600"/>
              <a:gd name="connsiteY351" fmla="*/ 4913989 h 6858000"/>
              <a:gd name="connsiteX352" fmla="*/ 2792390 w 7467600"/>
              <a:gd name="connsiteY352" fmla="*/ 5382974 h 6858000"/>
              <a:gd name="connsiteX353" fmla="*/ 2714982 w 7467600"/>
              <a:gd name="connsiteY353" fmla="*/ 5427051 h 6858000"/>
              <a:gd name="connsiteX354" fmla="*/ 2813361 w 7467600"/>
              <a:gd name="connsiteY354" fmla="*/ 6023912 h 6858000"/>
              <a:gd name="connsiteX355" fmla="*/ 2688430 w 7467600"/>
              <a:gd name="connsiteY355" fmla="*/ 6801564 h 6858000"/>
              <a:gd name="connsiteX356" fmla="*/ 2629626 w 7467600"/>
              <a:gd name="connsiteY356" fmla="*/ 6763394 h 6858000"/>
              <a:gd name="connsiteX357" fmla="*/ 2565328 w 7467600"/>
              <a:gd name="connsiteY357" fmla="*/ 5516399 h 6858000"/>
              <a:gd name="connsiteX358" fmla="*/ 1922999 w 7467600"/>
              <a:gd name="connsiteY358" fmla="*/ 5980343 h 6858000"/>
              <a:gd name="connsiteX359" fmla="*/ 1950261 w 7467600"/>
              <a:gd name="connsiteY359" fmla="*/ 6405858 h 6858000"/>
              <a:gd name="connsiteX360" fmla="*/ 2365554 w 7467600"/>
              <a:gd name="connsiteY360" fmla="*/ 6759107 h 6858000"/>
              <a:gd name="connsiteX361" fmla="*/ 2424142 w 7467600"/>
              <a:gd name="connsiteY361" fmla="*/ 6858000 h 6858000"/>
              <a:gd name="connsiteX362" fmla="*/ 2395994 w 7467600"/>
              <a:gd name="connsiteY362" fmla="*/ 6858000 h 6858000"/>
              <a:gd name="connsiteX363" fmla="*/ 2392863 w 7467600"/>
              <a:gd name="connsiteY363" fmla="*/ 6852964 h 6858000"/>
              <a:gd name="connsiteX364" fmla="*/ 2017589 w 7467600"/>
              <a:gd name="connsiteY364" fmla="*/ 6493982 h 6858000"/>
              <a:gd name="connsiteX365" fmla="*/ 2147336 w 7467600"/>
              <a:gd name="connsiteY365" fmla="*/ 6594052 h 6858000"/>
              <a:gd name="connsiteX366" fmla="*/ 2207047 w 7467600"/>
              <a:gd name="connsiteY366" fmla="*/ 6654540 h 6858000"/>
              <a:gd name="connsiteX367" fmla="*/ 2299106 w 7467600"/>
              <a:gd name="connsiteY367" fmla="*/ 6778931 h 6858000"/>
              <a:gd name="connsiteX368" fmla="*/ 2314430 w 7467600"/>
              <a:gd name="connsiteY368" fmla="*/ 6801144 h 6858000"/>
              <a:gd name="connsiteX369" fmla="*/ 2352406 w 7467600"/>
              <a:gd name="connsiteY369" fmla="*/ 6858000 h 6858000"/>
              <a:gd name="connsiteX370" fmla="*/ 2314492 w 7467600"/>
              <a:gd name="connsiteY370" fmla="*/ 6858000 h 6858000"/>
              <a:gd name="connsiteX371" fmla="*/ 2288095 w 7467600"/>
              <a:gd name="connsiteY371" fmla="*/ 6818030 h 6858000"/>
              <a:gd name="connsiteX372" fmla="*/ 2272768 w 7467600"/>
              <a:gd name="connsiteY372" fmla="*/ 6795822 h 6858000"/>
              <a:gd name="connsiteX373" fmla="*/ 2182715 w 7467600"/>
              <a:gd name="connsiteY373" fmla="*/ 6675071 h 6858000"/>
              <a:gd name="connsiteX374" fmla="*/ 2032061 w 7467600"/>
              <a:gd name="connsiteY374" fmla="*/ 6541380 h 6858000"/>
              <a:gd name="connsiteX375" fmla="*/ 2257220 w 7467600"/>
              <a:gd name="connsiteY375" fmla="*/ 6826257 h 6858000"/>
              <a:gd name="connsiteX376" fmla="*/ 2281324 w 7467600"/>
              <a:gd name="connsiteY376" fmla="*/ 6858000 h 6858000"/>
              <a:gd name="connsiteX377" fmla="*/ 2242860 w 7467600"/>
              <a:gd name="connsiteY377" fmla="*/ 6858000 h 6858000"/>
              <a:gd name="connsiteX378" fmla="*/ 2232818 w 7467600"/>
              <a:gd name="connsiteY378" fmla="*/ 6844926 h 6858000"/>
              <a:gd name="connsiteX379" fmla="*/ 1990172 w 7467600"/>
              <a:gd name="connsiteY379" fmla="*/ 6542121 h 6858000"/>
              <a:gd name="connsiteX380" fmla="*/ 2124090 w 7467600"/>
              <a:gd name="connsiteY380" fmla="*/ 6761017 h 6858000"/>
              <a:gd name="connsiteX381" fmla="*/ 2200380 w 7467600"/>
              <a:gd name="connsiteY381" fmla="*/ 6858000 h 6858000"/>
              <a:gd name="connsiteX382" fmla="*/ 2147507 w 7467600"/>
              <a:gd name="connsiteY382" fmla="*/ 6858000 h 6858000"/>
              <a:gd name="connsiteX383" fmla="*/ 2070668 w 7467600"/>
              <a:gd name="connsiteY383" fmla="*/ 6761520 h 6858000"/>
              <a:gd name="connsiteX384" fmla="*/ 1975142 w 7467600"/>
              <a:gd name="connsiteY384" fmla="*/ 6585570 h 6858000"/>
              <a:gd name="connsiteX385" fmla="*/ 2050035 w 7467600"/>
              <a:gd name="connsiteY385" fmla="*/ 6813345 h 6858000"/>
              <a:gd name="connsiteX386" fmla="*/ 2063025 w 7467600"/>
              <a:gd name="connsiteY386" fmla="*/ 6858000 h 6858000"/>
              <a:gd name="connsiteX387" fmla="*/ 2021675 w 7467600"/>
              <a:gd name="connsiteY387" fmla="*/ 6858000 h 6858000"/>
              <a:gd name="connsiteX388" fmla="*/ 2019308 w 7467600"/>
              <a:gd name="connsiteY388" fmla="*/ 6847118 h 6858000"/>
              <a:gd name="connsiteX389" fmla="*/ 1938835 w 7467600"/>
              <a:gd name="connsiteY389" fmla="*/ 6551160 h 6858000"/>
              <a:gd name="connsiteX390" fmla="*/ 1953230 w 7467600"/>
              <a:gd name="connsiteY390" fmla="*/ 6759699 h 6858000"/>
              <a:gd name="connsiteX391" fmla="*/ 1956763 w 7467600"/>
              <a:gd name="connsiteY391" fmla="*/ 6778191 h 6858000"/>
              <a:gd name="connsiteX392" fmla="*/ 1967925 w 7467600"/>
              <a:gd name="connsiteY392" fmla="*/ 6858000 h 6858000"/>
              <a:gd name="connsiteX393" fmla="*/ 1936622 w 7467600"/>
              <a:gd name="connsiteY393" fmla="*/ 6858000 h 6858000"/>
              <a:gd name="connsiteX394" fmla="*/ 1926261 w 7467600"/>
              <a:gd name="connsiteY394" fmla="*/ 6784064 h 6858000"/>
              <a:gd name="connsiteX395" fmla="*/ 1922724 w 7467600"/>
              <a:gd name="connsiteY395" fmla="*/ 6765577 h 6858000"/>
              <a:gd name="connsiteX396" fmla="*/ 1904650 w 7467600"/>
              <a:gd name="connsiteY396" fmla="*/ 6639616 h 6858000"/>
              <a:gd name="connsiteX397" fmla="*/ 1885273 w 7467600"/>
              <a:gd name="connsiteY397" fmla="*/ 6858000 h 6858000"/>
              <a:gd name="connsiteX398" fmla="*/ 1854363 w 7467600"/>
              <a:gd name="connsiteY398" fmla="*/ 6858000 h 6858000"/>
              <a:gd name="connsiteX399" fmla="*/ 1880391 w 7467600"/>
              <a:gd name="connsiteY399" fmla="*/ 6603796 h 6858000"/>
              <a:gd name="connsiteX400" fmla="*/ 1818273 w 7467600"/>
              <a:gd name="connsiteY400" fmla="*/ 6715729 h 6858000"/>
              <a:gd name="connsiteX401" fmla="*/ 1794691 w 7467600"/>
              <a:gd name="connsiteY401" fmla="*/ 6843239 h 6858000"/>
              <a:gd name="connsiteX402" fmla="*/ 1794914 w 7467600"/>
              <a:gd name="connsiteY402" fmla="*/ 6858000 h 6858000"/>
              <a:gd name="connsiteX403" fmla="*/ 1746128 w 7467600"/>
              <a:gd name="connsiteY403" fmla="*/ 6858000 h 6858000"/>
              <a:gd name="connsiteX404" fmla="*/ 1753934 w 7467600"/>
              <a:gd name="connsiteY404" fmla="*/ 6724796 h 6858000"/>
              <a:gd name="connsiteX405" fmla="*/ 1792053 w 7467600"/>
              <a:gd name="connsiteY405" fmla="*/ 6572396 h 6858000"/>
              <a:gd name="connsiteX406" fmla="*/ 1862248 w 7467600"/>
              <a:gd name="connsiteY406" fmla="*/ 6266397 h 6858000"/>
              <a:gd name="connsiteX407" fmla="*/ 1862250 w 7467600"/>
              <a:gd name="connsiteY407" fmla="*/ 6033531 h 6858000"/>
              <a:gd name="connsiteX408" fmla="*/ 1211999 w 7467600"/>
              <a:gd name="connsiteY408" fmla="*/ 6683610 h 6858000"/>
              <a:gd name="connsiteX409" fmla="*/ 1213266 w 7467600"/>
              <a:gd name="connsiteY409" fmla="*/ 6691947 h 6858000"/>
              <a:gd name="connsiteX410" fmla="*/ 1203370 w 7467600"/>
              <a:gd name="connsiteY410" fmla="*/ 6850676 h 6858000"/>
              <a:gd name="connsiteX411" fmla="*/ 1203671 w 7467600"/>
              <a:gd name="connsiteY411" fmla="*/ 6858000 h 6858000"/>
              <a:gd name="connsiteX412" fmla="*/ 1143180 w 7467600"/>
              <a:gd name="connsiteY412" fmla="*/ 6858000 h 6858000"/>
              <a:gd name="connsiteX413" fmla="*/ 1142176 w 7467600"/>
              <a:gd name="connsiteY413" fmla="*/ 6766045 h 6858000"/>
              <a:gd name="connsiteX414" fmla="*/ 1067484 w 7467600"/>
              <a:gd name="connsiteY414" fmla="*/ 6858000 h 6858000"/>
              <a:gd name="connsiteX415" fmla="*/ 953928 w 7467600"/>
              <a:gd name="connsiteY415" fmla="*/ 6858000 h 6858000"/>
              <a:gd name="connsiteX416" fmla="*/ 959715 w 7467600"/>
              <a:gd name="connsiteY416" fmla="*/ 6850185 h 6858000"/>
              <a:gd name="connsiteX417" fmla="*/ 1483788 w 7467600"/>
              <a:gd name="connsiteY417" fmla="*/ 6259174 h 6858000"/>
              <a:gd name="connsiteX418" fmla="*/ 1100671 w 7467600"/>
              <a:gd name="connsiteY418" fmla="*/ 6252137 h 6858000"/>
              <a:gd name="connsiteX419" fmla="*/ 1090144 w 7467600"/>
              <a:gd name="connsiteY419" fmla="*/ 6256748 h 6858000"/>
              <a:gd name="connsiteX420" fmla="*/ 1095872 w 7467600"/>
              <a:gd name="connsiteY420" fmla="*/ 6271892 h 6858000"/>
              <a:gd name="connsiteX421" fmla="*/ 262785 w 7467600"/>
              <a:gd name="connsiteY421" fmla="*/ 6845450 h 6858000"/>
              <a:gd name="connsiteX422" fmla="*/ 209968 w 7467600"/>
              <a:gd name="connsiteY422" fmla="*/ 6770713 h 6858000"/>
              <a:gd name="connsiteX423" fmla="*/ 873460 w 7467600"/>
              <a:gd name="connsiteY423" fmla="*/ 6253768 h 6858000"/>
              <a:gd name="connsiteX424" fmla="*/ 192686 w 7467600"/>
              <a:gd name="connsiteY424" fmla="*/ 5849257 h 6858000"/>
              <a:gd name="connsiteX425" fmla="*/ 4696 w 7467600"/>
              <a:gd name="connsiteY425" fmla="*/ 5697668 h 6858000"/>
              <a:gd name="connsiteX426" fmla="*/ 0 w 7467600"/>
              <a:gd name="connsiteY426" fmla="*/ 5689984 h 6858000"/>
              <a:gd name="connsiteX427" fmla="*/ 0 w 7467600"/>
              <a:gd name="connsiteY427" fmla="*/ 5513472 h 6858000"/>
              <a:gd name="connsiteX428" fmla="*/ 174101 w 7467600"/>
              <a:gd name="connsiteY428" fmla="*/ 5620277 h 6858000"/>
              <a:gd name="connsiteX429" fmla="*/ 891800 w 7467600"/>
              <a:gd name="connsiteY429" fmla="*/ 6036935 h 6858000"/>
              <a:gd name="connsiteX430" fmla="*/ 1072219 w 7467600"/>
              <a:gd name="connsiteY430" fmla="*/ 6169443 h 6858000"/>
              <a:gd name="connsiteX431" fmla="*/ 1074117 w 7467600"/>
              <a:gd name="connsiteY431" fmla="*/ 6170301 h 6858000"/>
              <a:gd name="connsiteX432" fmla="*/ 1083114 w 7467600"/>
              <a:gd name="connsiteY432" fmla="*/ 6174131 h 6858000"/>
              <a:gd name="connsiteX433" fmla="*/ 1543010 w 7467600"/>
              <a:gd name="connsiteY433" fmla="*/ 6191140 h 6858000"/>
              <a:gd name="connsiteX434" fmla="*/ 1551080 w 7467600"/>
              <a:gd name="connsiteY434" fmla="*/ 6195006 h 6858000"/>
              <a:gd name="connsiteX435" fmla="*/ 2345443 w 7467600"/>
              <a:gd name="connsiteY435" fmla="*/ 5549882 h 6858000"/>
              <a:gd name="connsiteX436" fmla="*/ 1721499 w 7467600"/>
              <a:gd name="connsiteY436" fmla="*/ 5599969 h 6858000"/>
              <a:gd name="connsiteX437" fmla="*/ 767716 w 7467600"/>
              <a:gd name="connsiteY437" fmla="*/ 5472768 h 6858000"/>
              <a:gd name="connsiteX438" fmla="*/ 722147 w 7467600"/>
              <a:gd name="connsiteY438" fmla="*/ 5393091 h 6858000"/>
              <a:gd name="connsiteX439" fmla="*/ 1485552 w 7467600"/>
              <a:gd name="connsiteY439" fmla="*/ 5313202 h 6858000"/>
              <a:gd name="connsiteX440" fmla="*/ 2143004 w 7467600"/>
              <a:gd name="connsiteY440" fmla="*/ 5402420 h 6858000"/>
              <a:gd name="connsiteX441" fmla="*/ 1933391 w 7467600"/>
              <a:gd name="connsiteY441" fmla="*/ 5156971 h 6858000"/>
              <a:gd name="connsiteX442" fmla="*/ 1827118 w 7467600"/>
              <a:gd name="connsiteY442" fmla="*/ 4968410 h 6858000"/>
              <a:gd name="connsiteX443" fmla="*/ 1837349 w 7467600"/>
              <a:gd name="connsiteY443" fmla="*/ 4956357 h 6858000"/>
              <a:gd name="connsiteX444" fmla="*/ 2162835 w 7467600"/>
              <a:gd name="connsiteY444" fmla="*/ 5187853 h 6858000"/>
              <a:gd name="connsiteX445" fmla="*/ 2257167 w 7467600"/>
              <a:gd name="connsiteY445" fmla="*/ 5462123 h 6858000"/>
              <a:gd name="connsiteX446" fmla="*/ 2261598 w 7467600"/>
              <a:gd name="connsiteY446" fmla="*/ 5467998 h 6858000"/>
              <a:gd name="connsiteX447" fmla="*/ 2437177 w 7467600"/>
              <a:gd name="connsiteY447" fmla="*/ 5479608 h 6858000"/>
              <a:gd name="connsiteX448" fmla="*/ 2445247 w 7467600"/>
              <a:gd name="connsiteY448" fmla="*/ 5483476 h 6858000"/>
              <a:gd name="connsiteX449" fmla="*/ 2743626 w 7467600"/>
              <a:gd name="connsiteY449" fmla="*/ 5304819 h 6858000"/>
              <a:gd name="connsiteX450" fmla="*/ 3048102 w 7467600"/>
              <a:gd name="connsiteY450" fmla="*/ 5150595 h 6858000"/>
              <a:gd name="connsiteX451" fmla="*/ 1799414 w 7467600"/>
              <a:gd name="connsiteY451" fmla="*/ 4694732 h 6858000"/>
              <a:gd name="connsiteX452" fmla="*/ 1771735 w 7467600"/>
              <a:gd name="connsiteY452" fmla="*/ 4619929 h 6858000"/>
              <a:gd name="connsiteX453" fmla="*/ 3104273 w 7467600"/>
              <a:gd name="connsiteY453" fmla="*/ 5076159 h 6858000"/>
              <a:gd name="connsiteX454" fmla="*/ 3113245 w 7467600"/>
              <a:gd name="connsiteY454" fmla="*/ 5090705 h 6858000"/>
              <a:gd name="connsiteX455" fmla="*/ 3126294 w 7467600"/>
              <a:gd name="connsiteY455" fmla="*/ 5114400 h 6858000"/>
              <a:gd name="connsiteX456" fmla="*/ 3937433 w 7467600"/>
              <a:gd name="connsiteY456" fmla="*/ 4830473 h 6858000"/>
              <a:gd name="connsiteX457" fmla="*/ 3590475 w 7467600"/>
              <a:gd name="connsiteY457" fmla="*/ 4597974 h 6858000"/>
              <a:gd name="connsiteX458" fmla="*/ 3100264 w 7467600"/>
              <a:gd name="connsiteY458" fmla="*/ 4579845 h 6858000"/>
              <a:gd name="connsiteX459" fmla="*/ 2183576 w 7467600"/>
              <a:gd name="connsiteY459" fmla="*/ 4227150 h 6858000"/>
              <a:gd name="connsiteX460" fmla="*/ 2151029 w 7467600"/>
              <a:gd name="connsiteY460" fmla="*/ 4146947 h 6858000"/>
              <a:gd name="connsiteX461" fmla="*/ 3563434 w 7467600"/>
              <a:gd name="connsiteY461" fmla="*/ 4469115 h 6858000"/>
              <a:gd name="connsiteX462" fmla="*/ 3177952 w 7467600"/>
              <a:gd name="connsiteY462" fmla="*/ 3657386 h 6858000"/>
              <a:gd name="connsiteX463" fmla="*/ 3189263 w 7467600"/>
              <a:gd name="connsiteY463" fmla="*/ 3625726 h 6858000"/>
              <a:gd name="connsiteX464" fmla="*/ 3560912 w 7467600"/>
              <a:gd name="connsiteY464" fmla="*/ 4079863 h 6858000"/>
              <a:gd name="connsiteX465" fmla="*/ 3626636 w 7467600"/>
              <a:gd name="connsiteY465" fmla="*/ 4512230 h 6858000"/>
              <a:gd name="connsiteX466" fmla="*/ 3653088 w 7467600"/>
              <a:gd name="connsiteY466" fmla="*/ 4521417 h 6858000"/>
              <a:gd name="connsiteX467" fmla="*/ 3988128 w 7467600"/>
              <a:gd name="connsiteY467" fmla="*/ 4817267 h 6858000"/>
              <a:gd name="connsiteX468" fmla="*/ 4830582 w 7467600"/>
              <a:gd name="connsiteY468" fmla="*/ 4676000 h 6858000"/>
              <a:gd name="connsiteX469" fmla="*/ 4830100 w 7467600"/>
              <a:gd name="connsiteY469" fmla="*/ 4675554 h 6858000"/>
              <a:gd name="connsiteX470" fmla="*/ 4036318 w 7467600"/>
              <a:gd name="connsiteY470" fmla="*/ 4147013 h 6858000"/>
              <a:gd name="connsiteX471" fmla="*/ 3432098 w 7467600"/>
              <a:gd name="connsiteY471" fmla="*/ 3537312 h 6858000"/>
              <a:gd name="connsiteX472" fmla="*/ 3446761 w 7467600"/>
              <a:gd name="connsiteY472" fmla="*/ 3461278 h 6858000"/>
              <a:gd name="connsiteX473" fmla="*/ 4419733 w 7467600"/>
              <a:gd name="connsiteY473" fmla="*/ 3963555 h 6858000"/>
              <a:gd name="connsiteX474" fmla="*/ 4781371 w 7467600"/>
              <a:gd name="connsiteY474" fmla="*/ 4458604 h 6858000"/>
              <a:gd name="connsiteX475" fmla="*/ 4780440 w 7467600"/>
              <a:gd name="connsiteY475" fmla="*/ 4470290 h 6858000"/>
              <a:gd name="connsiteX476" fmla="*/ 4898954 w 7467600"/>
              <a:gd name="connsiteY476" fmla="*/ 4662092 h 6858000"/>
              <a:gd name="connsiteX477" fmla="*/ 4900699 w 7467600"/>
              <a:gd name="connsiteY477" fmla="*/ 4670867 h 6858000"/>
              <a:gd name="connsiteX478" fmla="*/ 5714511 w 7467600"/>
              <a:gd name="connsiteY478" fmla="*/ 4663483 h 6858000"/>
              <a:gd name="connsiteX479" fmla="*/ 5464793 w 7467600"/>
              <a:gd name="connsiteY479" fmla="*/ 4393556 h 6858000"/>
              <a:gd name="connsiteX480" fmla="*/ 5461897 w 7467600"/>
              <a:gd name="connsiteY480" fmla="*/ 4390879 h 6858000"/>
              <a:gd name="connsiteX481" fmla="*/ 4294126 w 7467600"/>
              <a:gd name="connsiteY481" fmla="*/ 3303048 h 6858000"/>
              <a:gd name="connsiteX482" fmla="*/ 4305321 w 7467600"/>
              <a:gd name="connsiteY482" fmla="*/ 3256953 h 6858000"/>
              <a:gd name="connsiteX483" fmla="*/ 4949299 w 7467600"/>
              <a:gd name="connsiteY483" fmla="*/ 3766336 h 6858000"/>
              <a:gd name="connsiteX484" fmla="*/ 5291452 w 7467600"/>
              <a:gd name="connsiteY484" fmla="*/ 4076801 h 6858000"/>
              <a:gd name="connsiteX485" fmla="*/ 5434998 w 7467600"/>
              <a:gd name="connsiteY485" fmla="*/ 4254100 h 6858000"/>
              <a:gd name="connsiteX486" fmla="*/ 5351015 w 7467600"/>
              <a:gd name="connsiteY486" fmla="*/ 3760989 h 6858000"/>
              <a:gd name="connsiteX487" fmla="*/ 5413780 w 7467600"/>
              <a:gd name="connsiteY487" fmla="*/ 2966265 h 6858000"/>
              <a:gd name="connsiteX488" fmla="*/ 5425627 w 7467600"/>
              <a:gd name="connsiteY488" fmla="*/ 2954192 h 6858000"/>
              <a:gd name="connsiteX489" fmla="*/ 6604735 w 7467600"/>
              <a:gd name="connsiteY489" fmla="*/ 2041381 h 6858000"/>
              <a:gd name="connsiteX490" fmla="*/ 7204487 w 7467600"/>
              <a:gd name="connsiteY490" fmla="*/ 2742112 h 6858000"/>
              <a:gd name="connsiteX491" fmla="*/ 7131592 w 7467600"/>
              <a:gd name="connsiteY491" fmla="*/ 2672096 h 6858000"/>
              <a:gd name="connsiteX492" fmla="*/ 6996344 w 7467600"/>
              <a:gd name="connsiteY492" fmla="*/ 2518310 h 6858000"/>
              <a:gd name="connsiteX493" fmla="*/ 6735495 w 7467600"/>
              <a:gd name="connsiteY493" fmla="*/ 2196890 h 6858000"/>
              <a:gd name="connsiteX494" fmla="*/ 6721901 w 7467600"/>
              <a:gd name="connsiteY494" fmla="*/ 2179274 h 6858000"/>
              <a:gd name="connsiteX495" fmla="*/ 6604735 w 7467600"/>
              <a:gd name="connsiteY495" fmla="*/ 2041381 h 6858000"/>
              <a:gd name="connsiteX496" fmla="*/ 6591670 w 7467600"/>
              <a:gd name="connsiteY496" fmla="*/ 1988277 h 6858000"/>
              <a:gd name="connsiteX497" fmla="*/ 6747349 w 7467600"/>
              <a:gd name="connsiteY497" fmla="*/ 2160069 h 6858000"/>
              <a:gd name="connsiteX498" fmla="*/ 6760943 w 7467600"/>
              <a:gd name="connsiteY498" fmla="*/ 2177686 h 6858000"/>
              <a:gd name="connsiteX499" fmla="*/ 7021065 w 7467600"/>
              <a:gd name="connsiteY499" fmla="*/ 2498102 h 6858000"/>
              <a:gd name="connsiteX500" fmla="*/ 7155223 w 7467600"/>
              <a:gd name="connsiteY500" fmla="*/ 2650386 h 6858000"/>
              <a:gd name="connsiteX501" fmla="*/ 7203167 w 7467600"/>
              <a:gd name="connsiteY501" fmla="*/ 2697288 h 6858000"/>
              <a:gd name="connsiteX502" fmla="*/ 6937703 w 7467600"/>
              <a:gd name="connsiteY502" fmla="*/ 2321981 h 6858000"/>
              <a:gd name="connsiteX503" fmla="*/ 6591670 w 7467600"/>
              <a:gd name="connsiteY503" fmla="*/ 1988277 h 6858000"/>
              <a:gd name="connsiteX504" fmla="*/ 5798671 w 7467600"/>
              <a:gd name="connsiteY504" fmla="*/ 1981601 h 6858000"/>
              <a:gd name="connsiteX505" fmla="*/ 5754709 w 7467600"/>
              <a:gd name="connsiteY505" fmla="*/ 2071454 h 6858000"/>
              <a:gd name="connsiteX506" fmla="*/ 5763044 w 7467600"/>
              <a:gd name="connsiteY506" fmla="*/ 2842206 h 6858000"/>
              <a:gd name="connsiteX507" fmla="*/ 5764974 w 7467600"/>
              <a:gd name="connsiteY507" fmla="*/ 2799609 h 6858000"/>
              <a:gd name="connsiteX508" fmla="*/ 5767665 w 7467600"/>
              <a:gd name="connsiteY508" fmla="*/ 2666409 h 6858000"/>
              <a:gd name="connsiteX509" fmla="*/ 5763055 w 7467600"/>
              <a:gd name="connsiteY509" fmla="*/ 2579705 h 6858000"/>
              <a:gd name="connsiteX510" fmla="*/ 5758079 w 7467600"/>
              <a:gd name="connsiteY510" fmla="*/ 2492508 h 6858000"/>
              <a:gd name="connsiteX511" fmla="*/ 5779325 w 7467600"/>
              <a:gd name="connsiteY511" fmla="*/ 2197069 h 6858000"/>
              <a:gd name="connsiteX512" fmla="*/ 5798671 w 7467600"/>
              <a:gd name="connsiteY512" fmla="*/ 1981601 h 6858000"/>
              <a:gd name="connsiteX513" fmla="*/ 5829202 w 7467600"/>
              <a:gd name="connsiteY513" fmla="*/ 1971679 h 6858000"/>
              <a:gd name="connsiteX514" fmla="*/ 5809558 w 7467600"/>
              <a:gd name="connsiteY514" fmla="*/ 2198043 h 6858000"/>
              <a:gd name="connsiteX515" fmla="*/ 5788653 w 7467600"/>
              <a:gd name="connsiteY515" fmla="*/ 2489430 h 6858000"/>
              <a:gd name="connsiteX516" fmla="*/ 5793439 w 7467600"/>
              <a:gd name="connsiteY516" fmla="*/ 2575235 h 6858000"/>
              <a:gd name="connsiteX517" fmla="*/ 5796837 w 7467600"/>
              <a:gd name="connsiteY517" fmla="*/ 2637633 h 6858000"/>
              <a:gd name="connsiteX518" fmla="*/ 5818614 w 7467600"/>
              <a:gd name="connsiteY518" fmla="*/ 2473055 h 6858000"/>
              <a:gd name="connsiteX519" fmla="*/ 5829202 w 7467600"/>
              <a:gd name="connsiteY519" fmla="*/ 1971679 h 6858000"/>
              <a:gd name="connsiteX520" fmla="*/ 5911389 w 7467600"/>
              <a:gd name="connsiteY520" fmla="*/ 1898371 h 6858000"/>
              <a:gd name="connsiteX521" fmla="*/ 6237627 w 7467600"/>
              <a:gd name="connsiteY521" fmla="*/ 2231921 h 6858000"/>
              <a:gd name="connsiteX522" fmla="*/ 5911389 w 7467600"/>
              <a:gd name="connsiteY522" fmla="*/ 1898371 h 6858000"/>
              <a:gd name="connsiteX523" fmla="*/ 6944437 w 7467600"/>
              <a:gd name="connsiteY523" fmla="*/ 1575402 h 6858000"/>
              <a:gd name="connsiteX524" fmla="*/ 6304730 w 7467600"/>
              <a:gd name="connsiteY524" fmla="*/ 1766654 h 6858000"/>
              <a:gd name="connsiteX525" fmla="*/ 6944437 w 7467600"/>
              <a:gd name="connsiteY525" fmla="*/ 1575402 h 6858000"/>
              <a:gd name="connsiteX526" fmla="*/ 7019523 w 7467600"/>
              <a:gd name="connsiteY526" fmla="*/ 1519450 h 6858000"/>
              <a:gd name="connsiteX527" fmla="*/ 6298091 w 7467600"/>
              <a:gd name="connsiteY527" fmla="*/ 1737122 h 6858000"/>
              <a:gd name="connsiteX528" fmla="*/ 7019523 w 7467600"/>
              <a:gd name="connsiteY528" fmla="*/ 1519450 h 6858000"/>
              <a:gd name="connsiteX529" fmla="*/ 2399523 w 7467600"/>
              <a:gd name="connsiteY529" fmla="*/ 1428234 h 6858000"/>
              <a:gd name="connsiteX530" fmla="*/ 2224982 w 7467600"/>
              <a:gd name="connsiteY530" fmla="*/ 1826201 h 6858000"/>
              <a:gd name="connsiteX531" fmla="*/ 2096099 w 7467600"/>
              <a:gd name="connsiteY531" fmla="*/ 2345900 h 6858000"/>
              <a:gd name="connsiteX532" fmla="*/ 2283317 w 7467600"/>
              <a:gd name="connsiteY532" fmla="*/ 1796925 h 6858000"/>
              <a:gd name="connsiteX533" fmla="*/ 2399523 w 7467600"/>
              <a:gd name="connsiteY533" fmla="*/ 1428234 h 6858000"/>
              <a:gd name="connsiteX534" fmla="*/ 2448558 w 7467600"/>
              <a:gd name="connsiteY534" fmla="*/ 1373435 h 6858000"/>
              <a:gd name="connsiteX535" fmla="*/ 2312521 w 7467600"/>
              <a:gd name="connsiteY535" fmla="*/ 1806140 h 6858000"/>
              <a:gd name="connsiteX536" fmla="*/ 2127533 w 7467600"/>
              <a:gd name="connsiteY536" fmla="*/ 2348380 h 6858000"/>
              <a:gd name="connsiteX537" fmla="*/ 2358080 w 7467600"/>
              <a:gd name="connsiteY537" fmla="*/ 1866134 h 6858000"/>
              <a:gd name="connsiteX538" fmla="*/ 2407436 w 7467600"/>
              <a:gd name="connsiteY538" fmla="*/ 1651070 h 6858000"/>
              <a:gd name="connsiteX539" fmla="*/ 2448558 w 7467600"/>
              <a:gd name="connsiteY539" fmla="*/ 1373435 h 6858000"/>
              <a:gd name="connsiteX540" fmla="*/ 278707 w 7467600"/>
              <a:gd name="connsiteY540" fmla="*/ 1352270 h 6858000"/>
              <a:gd name="connsiteX541" fmla="*/ 321570 w 7467600"/>
              <a:gd name="connsiteY541" fmla="*/ 1861610 h 6858000"/>
              <a:gd name="connsiteX542" fmla="*/ 294281 w 7467600"/>
              <a:gd name="connsiteY542" fmla="*/ 1440658 h 6858000"/>
              <a:gd name="connsiteX543" fmla="*/ 278707 w 7467600"/>
              <a:gd name="connsiteY543" fmla="*/ 1352270 h 6858000"/>
              <a:gd name="connsiteX544" fmla="*/ 1423821 w 7467600"/>
              <a:gd name="connsiteY544" fmla="*/ 1351958 h 6858000"/>
              <a:gd name="connsiteX545" fmla="*/ 1638521 w 7467600"/>
              <a:gd name="connsiteY545" fmla="*/ 1908470 h 6858000"/>
              <a:gd name="connsiteX546" fmla="*/ 1754199 w 7467600"/>
              <a:gd name="connsiteY546" fmla="*/ 2149284 h 6858000"/>
              <a:gd name="connsiteX547" fmla="*/ 1908359 w 7467600"/>
              <a:gd name="connsiteY547" fmla="*/ 2364988 h 6858000"/>
              <a:gd name="connsiteX548" fmla="*/ 1647661 w 7467600"/>
              <a:gd name="connsiteY548" fmla="*/ 1825945 h 6858000"/>
              <a:gd name="connsiteX549" fmla="*/ 1423821 w 7467600"/>
              <a:gd name="connsiteY549" fmla="*/ 1351958 h 6858000"/>
              <a:gd name="connsiteX550" fmla="*/ 1431890 w 7467600"/>
              <a:gd name="connsiteY550" fmla="*/ 1306475 h 6858000"/>
              <a:gd name="connsiteX551" fmla="*/ 1507597 w 7467600"/>
              <a:gd name="connsiteY551" fmla="*/ 1446132 h 6858000"/>
              <a:gd name="connsiteX552" fmla="*/ 1674586 w 7467600"/>
              <a:gd name="connsiteY552" fmla="*/ 1813832 h 6858000"/>
              <a:gd name="connsiteX553" fmla="*/ 1815950 w 7467600"/>
              <a:gd name="connsiteY553" fmla="*/ 2128564 h 6858000"/>
              <a:gd name="connsiteX554" fmla="*/ 1984242 w 7467600"/>
              <a:gd name="connsiteY554" fmla="*/ 2430829 h 6858000"/>
              <a:gd name="connsiteX555" fmla="*/ 2014023 w 7467600"/>
              <a:gd name="connsiteY555" fmla="*/ 2450995 h 6858000"/>
              <a:gd name="connsiteX556" fmla="*/ 1747337 w 7467600"/>
              <a:gd name="connsiteY556" fmla="*/ 1855264 h 6858000"/>
              <a:gd name="connsiteX557" fmla="*/ 1533749 w 7467600"/>
              <a:gd name="connsiteY557" fmla="*/ 1478656 h 6858000"/>
              <a:gd name="connsiteX558" fmla="*/ 1431890 w 7467600"/>
              <a:gd name="connsiteY558" fmla="*/ 1306475 h 6858000"/>
              <a:gd name="connsiteX559" fmla="*/ 5052692 w 7467600"/>
              <a:gd name="connsiteY559" fmla="*/ 1292994 h 6858000"/>
              <a:gd name="connsiteX560" fmla="*/ 5200661 w 7467600"/>
              <a:gd name="connsiteY560" fmla="*/ 1635186 h 6858000"/>
              <a:gd name="connsiteX561" fmla="*/ 5297138 w 7467600"/>
              <a:gd name="connsiteY561" fmla="*/ 1906351 h 6858000"/>
              <a:gd name="connsiteX562" fmla="*/ 5052692 w 7467600"/>
              <a:gd name="connsiteY562" fmla="*/ 1292994 h 6858000"/>
              <a:gd name="connsiteX563" fmla="*/ 5009948 w 7467600"/>
              <a:gd name="connsiteY563" fmla="*/ 1273619 h 6858000"/>
              <a:gd name="connsiteX564" fmla="*/ 5121777 w 7467600"/>
              <a:gd name="connsiteY564" fmla="*/ 1654213 h 6858000"/>
              <a:gd name="connsiteX565" fmla="*/ 5293545 w 7467600"/>
              <a:gd name="connsiteY565" fmla="*/ 2072247 h 6858000"/>
              <a:gd name="connsiteX566" fmla="*/ 5294042 w 7467600"/>
              <a:gd name="connsiteY566" fmla="*/ 2065019 h 6858000"/>
              <a:gd name="connsiteX567" fmla="*/ 5171936 w 7467600"/>
              <a:gd name="connsiteY567" fmla="*/ 1647613 h 6858000"/>
              <a:gd name="connsiteX568" fmla="*/ 5009948 w 7467600"/>
              <a:gd name="connsiteY568" fmla="*/ 1273619 h 6858000"/>
              <a:gd name="connsiteX569" fmla="*/ 655236 w 7467600"/>
              <a:gd name="connsiteY569" fmla="*/ 1268632 h 6858000"/>
              <a:gd name="connsiteX570" fmla="*/ 839521 w 7467600"/>
              <a:gd name="connsiteY570" fmla="*/ 1685315 h 6858000"/>
              <a:gd name="connsiteX571" fmla="*/ 1109416 w 7467600"/>
              <a:gd name="connsiteY571" fmla="*/ 2061663 h 6858000"/>
              <a:gd name="connsiteX572" fmla="*/ 1298300 w 7467600"/>
              <a:gd name="connsiteY572" fmla="*/ 2247742 h 6858000"/>
              <a:gd name="connsiteX573" fmla="*/ 1125871 w 7467600"/>
              <a:gd name="connsiteY573" fmla="*/ 1989513 h 6858000"/>
              <a:gd name="connsiteX574" fmla="*/ 981574 w 7467600"/>
              <a:gd name="connsiteY574" fmla="*/ 1783157 h 6858000"/>
              <a:gd name="connsiteX575" fmla="*/ 922198 w 7467600"/>
              <a:gd name="connsiteY575" fmla="*/ 1677437 h 6858000"/>
              <a:gd name="connsiteX576" fmla="*/ 869293 w 7467600"/>
              <a:gd name="connsiteY576" fmla="*/ 1583214 h 6858000"/>
              <a:gd name="connsiteX577" fmla="*/ 751431 w 7467600"/>
              <a:gd name="connsiteY577" fmla="*/ 1405731 h 6858000"/>
              <a:gd name="connsiteX578" fmla="*/ 655236 w 7467600"/>
              <a:gd name="connsiteY578" fmla="*/ 1268632 h 6858000"/>
              <a:gd name="connsiteX579" fmla="*/ 6516292 w 7467600"/>
              <a:gd name="connsiteY579" fmla="*/ 1263064 h 6858000"/>
              <a:gd name="connsiteX580" fmla="*/ 5736320 w 7467600"/>
              <a:gd name="connsiteY580" fmla="*/ 1501803 h 6858000"/>
              <a:gd name="connsiteX581" fmla="*/ 6516292 w 7467600"/>
              <a:gd name="connsiteY581" fmla="*/ 1263064 h 6858000"/>
              <a:gd name="connsiteX582" fmla="*/ 291466 w 7467600"/>
              <a:gd name="connsiteY582" fmla="*/ 1250369 h 6858000"/>
              <a:gd name="connsiteX583" fmla="*/ 323180 w 7467600"/>
              <a:gd name="connsiteY583" fmla="*/ 1435283 h 6858000"/>
              <a:gd name="connsiteX584" fmla="*/ 349381 w 7467600"/>
              <a:gd name="connsiteY584" fmla="*/ 1875041 h 6858000"/>
              <a:gd name="connsiteX585" fmla="*/ 374363 w 7467600"/>
              <a:gd name="connsiteY585" fmla="*/ 1506494 h 6858000"/>
              <a:gd name="connsiteX586" fmla="*/ 302168 w 7467600"/>
              <a:gd name="connsiteY586" fmla="*/ 1274495 h 6858000"/>
              <a:gd name="connsiteX587" fmla="*/ 291466 w 7467600"/>
              <a:gd name="connsiteY587" fmla="*/ 1250369 h 6858000"/>
              <a:gd name="connsiteX588" fmla="*/ 678222 w 7467600"/>
              <a:gd name="connsiteY588" fmla="*/ 1248670 h 6858000"/>
              <a:gd name="connsiteX589" fmla="*/ 775536 w 7467600"/>
              <a:gd name="connsiteY589" fmla="*/ 1388015 h 6858000"/>
              <a:gd name="connsiteX590" fmla="*/ 894529 w 7467600"/>
              <a:gd name="connsiteY590" fmla="*/ 1567739 h 6858000"/>
              <a:gd name="connsiteX591" fmla="*/ 948000 w 7467600"/>
              <a:gd name="connsiteY591" fmla="*/ 1663088 h 6858000"/>
              <a:gd name="connsiteX592" fmla="*/ 1006812 w 7467600"/>
              <a:gd name="connsiteY592" fmla="*/ 1767683 h 6858000"/>
              <a:gd name="connsiteX593" fmla="*/ 1149133 w 7467600"/>
              <a:gd name="connsiteY593" fmla="*/ 1971513 h 6858000"/>
              <a:gd name="connsiteX594" fmla="*/ 1333952 w 7467600"/>
              <a:gd name="connsiteY594" fmla="*/ 2251620 h 6858000"/>
              <a:gd name="connsiteX595" fmla="*/ 1337329 w 7467600"/>
              <a:gd name="connsiteY595" fmla="*/ 2258350 h 6858000"/>
              <a:gd name="connsiteX596" fmla="*/ 1014726 w 7467600"/>
              <a:gd name="connsiteY596" fmla="*/ 1615556 h 6858000"/>
              <a:gd name="connsiteX597" fmla="*/ 678222 w 7467600"/>
              <a:gd name="connsiteY597" fmla="*/ 1248670 h 6858000"/>
              <a:gd name="connsiteX598" fmla="*/ 6691602 w 7467600"/>
              <a:gd name="connsiteY598" fmla="*/ 1140573 h 6858000"/>
              <a:gd name="connsiteX599" fmla="*/ 6571100 w 7467600"/>
              <a:gd name="connsiteY599" fmla="*/ 1183662 h 6858000"/>
              <a:gd name="connsiteX600" fmla="*/ 6241687 w 7467600"/>
              <a:gd name="connsiteY600" fmla="*/ 1257600 h 6858000"/>
              <a:gd name="connsiteX601" fmla="*/ 5693009 w 7467600"/>
              <a:gd name="connsiteY601" fmla="*/ 1478256 h 6858000"/>
              <a:gd name="connsiteX602" fmla="*/ 6548420 w 7467600"/>
              <a:gd name="connsiteY602" fmla="*/ 1214599 h 6858000"/>
              <a:gd name="connsiteX603" fmla="*/ 6605473 w 7467600"/>
              <a:gd name="connsiteY603" fmla="*/ 1184686 h 6858000"/>
              <a:gd name="connsiteX604" fmla="*/ 6691602 w 7467600"/>
              <a:gd name="connsiteY604" fmla="*/ 1140573 h 6858000"/>
              <a:gd name="connsiteX605" fmla="*/ 4002475 w 7467600"/>
              <a:gd name="connsiteY605" fmla="*/ 1037802 h 6858000"/>
              <a:gd name="connsiteX606" fmla="*/ 4000324 w 7467600"/>
              <a:gd name="connsiteY606" fmla="*/ 1039362 h 6858000"/>
              <a:gd name="connsiteX607" fmla="*/ 4002862 w 7467600"/>
              <a:gd name="connsiteY607" fmla="*/ 1042866 h 6858000"/>
              <a:gd name="connsiteX608" fmla="*/ 4002475 w 7467600"/>
              <a:gd name="connsiteY608" fmla="*/ 1037802 h 6858000"/>
              <a:gd name="connsiteX609" fmla="*/ 506322 w 7467600"/>
              <a:gd name="connsiteY609" fmla="*/ 1020997 h 6858000"/>
              <a:gd name="connsiteX610" fmla="*/ 533068 w 7467600"/>
              <a:gd name="connsiteY610" fmla="*/ 1029409 h 6858000"/>
              <a:gd name="connsiteX611" fmla="*/ 1232525 w 7467600"/>
              <a:gd name="connsiteY611" fmla="*/ 1804675 h 6858000"/>
              <a:gd name="connsiteX612" fmla="*/ 1388858 w 7467600"/>
              <a:gd name="connsiteY612" fmla="*/ 2368011 h 6858000"/>
              <a:gd name="connsiteX613" fmla="*/ 1384098 w 7467600"/>
              <a:gd name="connsiteY613" fmla="*/ 2378125 h 6858000"/>
              <a:gd name="connsiteX614" fmla="*/ 1425393 w 7467600"/>
              <a:gd name="connsiteY614" fmla="*/ 2589124 h 6858000"/>
              <a:gd name="connsiteX615" fmla="*/ 1424001 w 7467600"/>
              <a:gd name="connsiteY615" fmla="*/ 2597541 h 6858000"/>
              <a:gd name="connsiteX616" fmla="*/ 2152729 w 7467600"/>
              <a:gd name="connsiteY616" fmla="*/ 2864487 h 6858000"/>
              <a:gd name="connsiteX617" fmla="*/ 2020609 w 7467600"/>
              <a:gd name="connsiteY617" fmla="*/ 2539671 h 6858000"/>
              <a:gd name="connsiteX618" fmla="*/ 2018920 w 7467600"/>
              <a:gd name="connsiteY618" fmla="*/ 2536309 h 6858000"/>
              <a:gd name="connsiteX619" fmla="*/ 1342441 w 7467600"/>
              <a:gd name="connsiteY619" fmla="*/ 1173017 h 6858000"/>
              <a:gd name="connsiteX620" fmla="*/ 1367925 w 7467600"/>
              <a:gd name="connsiteY620" fmla="*/ 1135648 h 6858000"/>
              <a:gd name="connsiteX621" fmla="*/ 1771401 w 7467600"/>
              <a:gd name="connsiteY621" fmla="*/ 1806673 h 6858000"/>
              <a:gd name="connsiteX622" fmla="*/ 1972385 w 7467600"/>
              <a:gd name="connsiteY622" fmla="*/ 2198735 h 6858000"/>
              <a:gd name="connsiteX623" fmla="*/ 2040892 w 7467600"/>
              <a:gd name="connsiteY623" fmla="*/ 2405205 h 6858000"/>
              <a:gd name="connsiteX624" fmla="*/ 2131689 w 7467600"/>
              <a:gd name="connsiteY624" fmla="*/ 1936926 h 6858000"/>
              <a:gd name="connsiteX625" fmla="*/ 2454820 w 7467600"/>
              <a:gd name="connsiteY625" fmla="*/ 1248808 h 6858000"/>
              <a:gd name="connsiteX626" fmla="*/ 2492512 w 7467600"/>
              <a:gd name="connsiteY626" fmla="*/ 1302920 h 6858000"/>
              <a:gd name="connsiteX627" fmla="*/ 2081216 w 7467600"/>
              <a:gd name="connsiteY627" fmla="*/ 2527513 h 6858000"/>
              <a:gd name="connsiteX628" fmla="*/ 2081211 w 7467600"/>
              <a:gd name="connsiteY628" fmla="*/ 2528916 h 6858000"/>
              <a:gd name="connsiteX629" fmla="*/ 2199067 w 7467600"/>
              <a:gd name="connsiteY629" fmla="*/ 2884061 h 6858000"/>
              <a:gd name="connsiteX630" fmla="*/ 3192586 w 7467600"/>
              <a:gd name="connsiteY630" fmla="*/ 3411496 h 6858000"/>
              <a:gd name="connsiteX631" fmla="*/ 3182620 w 7467600"/>
              <a:gd name="connsiteY631" fmla="*/ 3483279 h 6858000"/>
              <a:gd name="connsiteX632" fmla="*/ 2435119 w 7467600"/>
              <a:gd name="connsiteY632" fmla="*/ 3080173 h 6858000"/>
              <a:gd name="connsiteX633" fmla="*/ 2410152 w 7467600"/>
              <a:gd name="connsiteY633" fmla="*/ 3063751 h 6858000"/>
              <a:gd name="connsiteX634" fmla="*/ 2408099 w 7467600"/>
              <a:gd name="connsiteY634" fmla="*/ 3064403 h 6858000"/>
              <a:gd name="connsiteX635" fmla="*/ 2407218 w 7467600"/>
              <a:gd name="connsiteY635" fmla="*/ 3070324 h 6858000"/>
              <a:gd name="connsiteX636" fmla="*/ 2380138 w 7467600"/>
              <a:gd name="connsiteY636" fmla="*/ 3099341 h 6858000"/>
              <a:gd name="connsiteX637" fmla="*/ 1765923 w 7467600"/>
              <a:gd name="connsiteY637" fmla="*/ 3581043 h 6858000"/>
              <a:gd name="connsiteX638" fmla="*/ 1702258 w 7467600"/>
              <a:gd name="connsiteY638" fmla="*/ 3612286 h 6858000"/>
              <a:gd name="connsiteX639" fmla="*/ 1538370 w 7467600"/>
              <a:gd name="connsiteY639" fmla="*/ 3811804 h 6858000"/>
              <a:gd name="connsiteX640" fmla="*/ 542867 w 7467600"/>
              <a:gd name="connsiteY640" fmla="*/ 4944092 h 6858000"/>
              <a:gd name="connsiteX641" fmla="*/ 515800 w 7467600"/>
              <a:gd name="connsiteY641" fmla="*/ 4862180 h 6858000"/>
              <a:gd name="connsiteX642" fmla="*/ 909145 w 7467600"/>
              <a:gd name="connsiteY642" fmla="*/ 4199225 h 6858000"/>
              <a:gd name="connsiteX643" fmla="*/ 1214067 w 7467600"/>
              <a:gd name="connsiteY643" fmla="*/ 3908561 h 6858000"/>
              <a:gd name="connsiteX644" fmla="*/ 640967 w 7467600"/>
              <a:gd name="connsiteY644" fmla="*/ 4105601 h 6858000"/>
              <a:gd name="connsiteX645" fmla="*/ 112563 w 7467600"/>
              <a:gd name="connsiteY645" fmla="*/ 4396952 h 6858000"/>
              <a:gd name="connsiteX646" fmla="*/ 0 w 7467600"/>
              <a:gd name="connsiteY646" fmla="*/ 4466006 h 6858000"/>
              <a:gd name="connsiteX647" fmla="*/ 0 w 7467600"/>
              <a:gd name="connsiteY647" fmla="*/ 4233763 h 6858000"/>
              <a:gd name="connsiteX648" fmla="*/ 36881 w 7467600"/>
              <a:gd name="connsiteY648" fmla="*/ 4200118 h 6858000"/>
              <a:gd name="connsiteX649" fmla="*/ 910534 w 7467600"/>
              <a:gd name="connsiteY649" fmla="*/ 3629753 h 6858000"/>
              <a:gd name="connsiteX650" fmla="*/ 1578717 w 7467600"/>
              <a:gd name="connsiteY650" fmla="*/ 3575982 h 6858000"/>
              <a:gd name="connsiteX651" fmla="*/ 2338780 w 7467600"/>
              <a:gd name="connsiteY651" fmla="*/ 3033725 h 6858000"/>
              <a:gd name="connsiteX652" fmla="*/ 1807991 w 7467600"/>
              <a:gd name="connsiteY652" fmla="*/ 2807184 h 6858000"/>
              <a:gd name="connsiteX653" fmla="*/ 1416358 w 7467600"/>
              <a:gd name="connsiteY653" fmla="*/ 3112571 h 6858000"/>
              <a:gd name="connsiteX654" fmla="*/ 939066 w 7467600"/>
              <a:gd name="connsiteY654" fmla="*/ 3378798 h 6858000"/>
              <a:gd name="connsiteX655" fmla="*/ 115099 w 7467600"/>
              <a:gd name="connsiteY655" fmla="*/ 3607650 h 6858000"/>
              <a:gd name="connsiteX656" fmla="*/ 97284 w 7467600"/>
              <a:gd name="connsiteY656" fmla="*/ 3520393 h 6858000"/>
              <a:gd name="connsiteX657" fmla="*/ 922050 w 7467600"/>
              <a:gd name="connsiteY657" fmla="*/ 3074867 h 6858000"/>
              <a:gd name="connsiteX658" fmla="*/ 1405265 w 7467600"/>
              <a:gd name="connsiteY658" fmla="*/ 3016319 h 6858000"/>
              <a:gd name="connsiteX659" fmla="*/ 1407512 w 7467600"/>
              <a:gd name="connsiteY659" fmla="*/ 3018001 h 6858000"/>
              <a:gd name="connsiteX660" fmla="*/ 1726266 w 7467600"/>
              <a:gd name="connsiteY660" fmla="*/ 2777274 h 6858000"/>
              <a:gd name="connsiteX661" fmla="*/ 625390 w 7467600"/>
              <a:gd name="connsiteY661" fmla="*/ 2514541 h 6858000"/>
              <a:gd name="connsiteX662" fmla="*/ 619799 w 7467600"/>
              <a:gd name="connsiteY662" fmla="*/ 2527180 h 6858000"/>
              <a:gd name="connsiteX663" fmla="*/ 310030 w 7467600"/>
              <a:gd name="connsiteY663" fmla="*/ 2771818 h 6858000"/>
              <a:gd name="connsiteX664" fmla="*/ 173877 w 7467600"/>
              <a:gd name="connsiteY664" fmla="*/ 2937056 h 6858000"/>
              <a:gd name="connsiteX665" fmla="*/ 77889 w 7467600"/>
              <a:gd name="connsiteY665" fmla="*/ 3138440 h 6858000"/>
              <a:gd name="connsiteX666" fmla="*/ 0 w 7467600"/>
              <a:gd name="connsiteY666" fmla="*/ 3271395 h 6858000"/>
              <a:gd name="connsiteX667" fmla="*/ 0 w 7467600"/>
              <a:gd name="connsiteY667" fmla="*/ 3153002 h 6858000"/>
              <a:gd name="connsiteX668" fmla="*/ 2386 w 7467600"/>
              <a:gd name="connsiteY668" fmla="*/ 3149203 h 6858000"/>
              <a:gd name="connsiteX669" fmla="*/ 89753 w 7467600"/>
              <a:gd name="connsiteY669" fmla="*/ 2987702 h 6858000"/>
              <a:gd name="connsiteX670" fmla="*/ 76869 w 7467600"/>
              <a:gd name="connsiteY670" fmla="*/ 3005404 h 6858000"/>
              <a:gd name="connsiteX671" fmla="*/ 32049 w 7467600"/>
              <a:gd name="connsiteY671" fmla="*/ 3065814 h 6858000"/>
              <a:gd name="connsiteX672" fmla="*/ 0 w 7467600"/>
              <a:gd name="connsiteY672" fmla="*/ 3108744 h 6858000"/>
              <a:gd name="connsiteX673" fmla="*/ 0 w 7467600"/>
              <a:gd name="connsiteY673" fmla="*/ 3058059 h 6858000"/>
              <a:gd name="connsiteX674" fmla="*/ 7610 w 7467600"/>
              <a:gd name="connsiteY674" fmla="*/ 3047889 h 6858000"/>
              <a:gd name="connsiteX675" fmla="*/ 52419 w 7467600"/>
              <a:gd name="connsiteY675" fmla="*/ 2987479 h 6858000"/>
              <a:gd name="connsiteX676" fmla="*/ 59142 w 7467600"/>
              <a:gd name="connsiteY676" fmla="*/ 2978488 h 6858000"/>
              <a:gd name="connsiteX677" fmla="*/ 0 w 7467600"/>
              <a:gd name="connsiteY677" fmla="*/ 3015334 h 6858000"/>
              <a:gd name="connsiteX678" fmla="*/ 0 w 7467600"/>
              <a:gd name="connsiteY678" fmla="*/ 2914286 h 6858000"/>
              <a:gd name="connsiteX679" fmla="*/ 36383 w 7467600"/>
              <a:gd name="connsiteY679" fmla="*/ 2901128 h 6858000"/>
              <a:gd name="connsiteX680" fmla="*/ 156329 w 7467600"/>
              <a:gd name="connsiteY680" fmla="*/ 2840533 h 6858000"/>
              <a:gd name="connsiteX681" fmla="*/ 358355 w 7467600"/>
              <a:gd name="connsiteY681" fmla="*/ 2620471 h 6858000"/>
              <a:gd name="connsiteX682" fmla="*/ 510577 w 7467600"/>
              <a:gd name="connsiteY682" fmla="*/ 2501244 h 6858000"/>
              <a:gd name="connsiteX683" fmla="*/ 211967 w 7467600"/>
              <a:gd name="connsiteY683" fmla="*/ 2479171 h 6858000"/>
              <a:gd name="connsiteX684" fmla="*/ 0 w 7467600"/>
              <a:gd name="connsiteY684" fmla="*/ 2476398 h 6858000"/>
              <a:gd name="connsiteX685" fmla="*/ 0 w 7467600"/>
              <a:gd name="connsiteY685" fmla="*/ 2389189 h 6858000"/>
              <a:gd name="connsiteX686" fmla="*/ 103062 w 7467600"/>
              <a:gd name="connsiteY686" fmla="*/ 2389518 h 6858000"/>
              <a:gd name="connsiteX687" fmla="*/ 510734 w 7467600"/>
              <a:gd name="connsiteY687" fmla="*/ 2416201 h 6858000"/>
              <a:gd name="connsiteX688" fmla="*/ 279257 w 7467600"/>
              <a:gd name="connsiteY688" fmla="*/ 2092102 h 6858000"/>
              <a:gd name="connsiteX689" fmla="*/ 65265 w 7467600"/>
              <a:gd name="connsiteY689" fmla="*/ 2006049 h 6858000"/>
              <a:gd name="connsiteX690" fmla="*/ 0 w 7467600"/>
              <a:gd name="connsiteY690" fmla="*/ 1982532 h 6858000"/>
              <a:gd name="connsiteX691" fmla="*/ 0 w 7467600"/>
              <a:gd name="connsiteY691" fmla="*/ 1912789 h 6858000"/>
              <a:gd name="connsiteX692" fmla="*/ 97460 w 7467600"/>
              <a:gd name="connsiteY692" fmla="*/ 1953725 h 6858000"/>
              <a:gd name="connsiteX693" fmla="*/ 221272 w 7467600"/>
              <a:gd name="connsiteY693" fmla="*/ 1980766 h 6858000"/>
              <a:gd name="connsiteX694" fmla="*/ 116765 w 7467600"/>
              <a:gd name="connsiteY694" fmla="*/ 1911033 h 6858000"/>
              <a:gd name="connsiteX695" fmla="*/ 16405 w 7467600"/>
              <a:gd name="connsiteY695" fmla="*/ 1803412 h 6858000"/>
              <a:gd name="connsiteX696" fmla="*/ 0 w 7467600"/>
              <a:gd name="connsiteY696" fmla="*/ 1784777 h 6858000"/>
              <a:gd name="connsiteX697" fmla="*/ 0 w 7467600"/>
              <a:gd name="connsiteY697" fmla="*/ 1740082 h 6858000"/>
              <a:gd name="connsiteX698" fmla="*/ 39394 w 7467600"/>
              <a:gd name="connsiteY698" fmla="*/ 1784856 h 6858000"/>
              <a:gd name="connsiteX699" fmla="*/ 135813 w 7467600"/>
              <a:gd name="connsiteY699" fmla="*/ 1888838 h 6858000"/>
              <a:gd name="connsiteX700" fmla="*/ 242575 w 7467600"/>
              <a:gd name="connsiteY700" fmla="*/ 1958841 h 6858000"/>
              <a:gd name="connsiteX701" fmla="*/ 82197 w 7467600"/>
              <a:gd name="connsiteY701" fmla="*/ 1754826 h 6858000"/>
              <a:gd name="connsiteX702" fmla="*/ 0 w 7467600"/>
              <a:gd name="connsiteY702" fmla="*/ 1679650 h 6858000"/>
              <a:gd name="connsiteX703" fmla="*/ 0 w 7467600"/>
              <a:gd name="connsiteY703" fmla="*/ 1602463 h 6858000"/>
              <a:gd name="connsiteX704" fmla="*/ 84689 w 7467600"/>
              <a:gd name="connsiteY704" fmla="*/ 1677442 h 6858000"/>
              <a:gd name="connsiteX705" fmla="*/ 298437 w 7467600"/>
              <a:gd name="connsiteY705" fmla="*/ 1968019 h 6858000"/>
              <a:gd name="connsiteX706" fmla="*/ 227269 w 7467600"/>
              <a:gd name="connsiteY706" fmla="*/ 1114064 h 6858000"/>
              <a:gd name="connsiteX707" fmla="*/ 248003 w 7467600"/>
              <a:gd name="connsiteY707" fmla="*/ 1089613 h 6858000"/>
              <a:gd name="connsiteX708" fmla="*/ 427020 w 7467600"/>
              <a:gd name="connsiteY708" fmla="*/ 1619803 h 6858000"/>
              <a:gd name="connsiteX709" fmla="*/ 340345 w 7467600"/>
              <a:gd name="connsiteY709" fmla="*/ 2027739 h 6858000"/>
              <a:gd name="connsiteX710" fmla="*/ 360865 w 7467600"/>
              <a:gd name="connsiteY710" fmla="*/ 2044827 h 6858000"/>
              <a:gd name="connsiteX711" fmla="*/ 560414 w 7467600"/>
              <a:gd name="connsiteY711" fmla="*/ 2421457 h 6858000"/>
              <a:gd name="connsiteX712" fmla="*/ 1359703 w 7467600"/>
              <a:gd name="connsiteY712" fmla="*/ 2578554 h 6858000"/>
              <a:gd name="connsiteX713" fmla="*/ 1359422 w 7467600"/>
              <a:gd name="connsiteY713" fmla="*/ 2577994 h 6858000"/>
              <a:gd name="connsiteX714" fmla="*/ 828701 w 7467600"/>
              <a:gd name="connsiteY714" fmla="*/ 1839520 h 6858000"/>
              <a:gd name="connsiteX715" fmla="*/ 494427 w 7467600"/>
              <a:gd name="connsiteY715" fmla="*/ 1092333 h 6858000"/>
              <a:gd name="connsiteX716" fmla="*/ 506322 w 7467600"/>
              <a:gd name="connsiteY716" fmla="*/ 1020997 h 6858000"/>
              <a:gd name="connsiteX717" fmla="*/ 4570198 w 7467600"/>
              <a:gd name="connsiteY717" fmla="*/ 978081 h 6858000"/>
              <a:gd name="connsiteX718" fmla="*/ 4523691 w 7467600"/>
              <a:gd name="connsiteY718" fmla="*/ 1127776 h 6858000"/>
              <a:gd name="connsiteX719" fmla="*/ 4509875 w 7467600"/>
              <a:gd name="connsiteY719" fmla="*/ 1167552 h 6858000"/>
              <a:gd name="connsiteX720" fmla="*/ 4478168 w 7467600"/>
              <a:gd name="connsiteY720" fmla="*/ 1260735 h 6858000"/>
              <a:gd name="connsiteX721" fmla="*/ 4409309 w 7467600"/>
              <a:gd name="connsiteY721" fmla="*/ 1666996 h 6858000"/>
              <a:gd name="connsiteX722" fmla="*/ 4370031 w 7467600"/>
              <a:gd name="connsiteY722" fmla="*/ 1955666 h 6858000"/>
              <a:gd name="connsiteX723" fmla="*/ 4570198 w 7467600"/>
              <a:gd name="connsiteY723" fmla="*/ 978081 h 6858000"/>
              <a:gd name="connsiteX724" fmla="*/ 4557898 w 7467600"/>
              <a:gd name="connsiteY724" fmla="*/ 900011 h 6858000"/>
              <a:gd name="connsiteX725" fmla="*/ 4344840 w 7467600"/>
              <a:gd name="connsiteY725" fmla="*/ 1922038 h 6858000"/>
              <a:gd name="connsiteX726" fmla="*/ 4378710 w 7467600"/>
              <a:gd name="connsiteY726" fmla="*/ 1665516 h 6858000"/>
              <a:gd name="connsiteX727" fmla="*/ 4448798 w 7467600"/>
              <a:gd name="connsiteY727" fmla="*/ 1253024 h 6858000"/>
              <a:gd name="connsiteX728" fmla="*/ 4480315 w 7467600"/>
              <a:gd name="connsiteY728" fmla="*/ 1158454 h 6858000"/>
              <a:gd name="connsiteX729" fmla="*/ 4494133 w 7467600"/>
              <a:gd name="connsiteY729" fmla="*/ 1118676 h 6858000"/>
              <a:gd name="connsiteX730" fmla="*/ 4557898 w 7467600"/>
              <a:gd name="connsiteY730" fmla="*/ 900011 h 6858000"/>
              <a:gd name="connsiteX731" fmla="*/ 5870151 w 7467600"/>
              <a:gd name="connsiteY731" fmla="*/ 898890 h 6858000"/>
              <a:gd name="connsiteX732" fmla="*/ 5861335 w 7467600"/>
              <a:gd name="connsiteY732" fmla="*/ 899177 h 6858000"/>
              <a:gd name="connsiteX733" fmla="*/ 5843702 w 7467600"/>
              <a:gd name="connsiteY733" fmla="*/ 899748 h 6858000"/>
              <a:gd name="connsiteX734" fmla="*/ 5651107 w 7467600"/>
              <a:gd name="connsiteY734" fmla="*/ 920306 h 6858000"/>
              <a:gd name="connsiteX735" fmla="*/ 5459407 w 7467600"/>
              <a:gd name="connsiteY735" fmla="*/ 940975 h 6858000"/>
              <a:gd name="connsiteX736" fmla="*/ 5374846 w 7467600"/>
              <a:gd name="connsiteY736" fmla="*/ 941988 h 6858000"/>
              <a:gd name="connsiteX737" fmla="*/ 5256105 w 7467600"/>
              <a:gd name="connsiteY737" fmla="*/ 945632 h 6858000"/>
              <a:gd name="connsiteX738" fmla="*/ 5107071 w 7467600"/>
              <a:gd name="connsiteY738" fmla="*/ 969720 h 6858000"/>
              <a:gd name="connsiteX739" fmla="*/ 4998681 w 7467600"/>
              <a:gd name="connsiteY739" fmla="*/ 988771 h 6858000"/>
              <a:gd name="connsiteX740" fmla="*/ 5870151 w 7467600"/>
              <a:gd name="connsiteY740" fmla="*/ 898890 h 6858000"/>
              <a:gd name="connsiteX741" fmla="*/ 5504425 w 7467600"/>
              <a:gd name="connsiteY741" fmla="*/ 848067 h 6858000"/>
              <a:gd name="connsiteX742" fmla="*/ 4968849 w 7467600"/>
              <a:gd name="connsiteY742" fmla="*/ 962318 h 6858000"/>
              <a:gd name="connsiteX743" fmla="*/ 5104039 w 7467600"/>
              <a:gd name="connsiteY743" fmla="*/ 940634 h 6858000"/>
              <a:gd name="connsiteX744" fmla="*/ 5256311 w 7467600"/>
              <a:gd name="connsiteY744" fmla="*/ 916490 h 6858000"/>
              <a:gd name="connsiteX745" fmla="*/ 5377381 w 7467600"/>
              <a:gd name="connsiteY745" fmla="*/ 912671 h 6858000"/>
              <a:gd name="connsiteX746" fmla="*/ 5460148 w 7467600"/>
              <a:gd name="connsiteY746" fmla="*/ 911442 h 6858000"/>
              <a:gd name="connsiteX747" fmla="*/ 5648971 w 7467600"/>
              <a:gd name="connsiteY747" fmla="*/ 891331 h 6858000"/>
              <a:gd name="connsiteX748" fmla="*/ 5844807 w 7467600"/>
              <a:gd name="connsiteY748" fmla="*/ 870718 h 6858000"/>
              <a:gd name="connsiteX749" fmla="*/ 5862975 w 7467600"/>
              <a:gd name="connsiteY749" fmla="*/ 869756 h 6858000"/>
              <a:gd name="connsiteX750" fmla="*/ 5920887 w 7467600"/>
              <a:gd name="connsiteY750" fmla="*/ 865929 h 6858000"/>
              <a:gd name="connsiteX751" fmla="*/ 5504425 w 7467600"/>
              <a:gd name="connsiteY751" fmla="*/ 848067 h 6858000"/>
              <a:gd name="connsiteX752" fmla="*/ 3607114 w 7467600"/>
              <a:gd name="connsiteY752" fmla="*/ 467441 h 6858000"/>
              <a:gd name="connsiteX753" fmla="*/ 3296242 w 7467600"/>
              <a:gd name="connsiteY753" fmla="*/ 807991 h 6858000"/>
              <a:gd name="connsiteX754" fmla="*/ 3174674 w 7467600"/>
              <a:gd name="connsiteY754" fmla="*/ 919759 h 6858000"/>
              <a:gd name="connsiteX755" fmla="*/ 3042978 w 7467600"/>
              <a:gd name="connsiteY755" fmla="*/ 1054894 h 6858000"/>
              <a:gd name="connsiteX756" fmla="*/ 2968914 w 7467600"/>
              <a:gd name="connsiteY756" fmla="*/ 1133756 h 6858000"/>
              <a:gd name="connsiteX757" fmla="*/ 3103823 w 7467600"/>
              <a:gd name="connsiteY757" fmla="*/ 1026814 h 6858000"/>
              <a:gd name="connsiteX758" fmla="*/ 3607114 w 7467600"/>
              <a:gd name="connsiteY758" fmla="*/ 467441 h 6858000"/>
              <a:gd name="connsiteX759" fmla="*/ 3744487 w 7467600"/>
              <a:gd name="connsiteY759" fmla="*/ 383136 h 6858000"/>
              <a:gd name="connsiteX760" fmla="*/ 3970213 w 7467600"/>
              <a:gd name="connsiteY760" fmla="*/ 995559 h 6858000"/>
              <a:gd name="connsiteX761" fmla="*/ 3744487 w 7467600"/>
              <a:gd name="connsiteY761" fmla="*/ 383136 h 6858000"/>
              <a:gd name="connsiteX762" fmla="*/ 3624562 w 7467600"/>
              <a:gd name="connsiteY762" fmla="*/ 367041 h 6858000"/>
              <a:gd name="connsiteX763" fmla="*/ 3489712 w 7467600"/>
              <a:gd name="connsiteY763" fmla="*/ 485386 h 6858000"/>
              <a:gd name="connsiteX764" fmla="*/ 3182994 w 7467600"/>
              <a:gd name="connsiteY764" fmla="*/ 828265 h 6858000"/>
              <a:gd name="connsiteX765" fmla="*/ 2892114 w 7467600"/>
              <a:gd name="connsiteY765" fmla="*/ 1172635 h 6858000"/>
              <a:gd name="connsiteX766" fmla="*/ 3021459 w 7467600"/>
              <a:gd name="connsiteY766" fmla="*/ 1035385 h 6858000"/>
              <a:gd name="connsiteX767" fmla="*/ 3153873 w 7467600"/>
              <a:gd name="connsiteY767" fmla="*/ 898971 h 6858000"/>
              <a:gd name="connsiteX768" fmla="*/ 3276511 w 7467600"/>
              <a:gd name="connsiteY768" fmla="*/ 786423 h 6858000"/>
              <a:gd name="connsiteX769" fmla="*/ 3584154 w 7467600"/>
              <a:gd name="connsiteY769" fmla="*/ 448218 h 6858000"/>
              <a:gd name="connsiteX770" fmla="*/ 3624562 w 7467600"/>
              <a:gd name="connsiteY770" fmla="*/ 367041 h 6858000"/>
              <a:gd name="connsiteX771" fmla="*/ 3766672 w 7467600"/>
              <a:gd name="connsiteY771" fmla="*/ 359429 h 6858000"/>
              <a:gd name="connsiteX772" fmla="*/ 3996338 w 7467600"/>
              <a:gd name="connsiteY772" fmla="*/ 968237 h 6858000"/>
              <a:gd name="connsiteX773" fmla="*/ 3766672 w 7467600"/>
              <a:gd name="connsiteY773" fmla="*/ 359429 h 6858000"/>
              <a:gd name="connsiteX774" fmla="*/ 5805386 w 7467600"/>
              <a:gd name="connsiteY774" fmla="*/ 239240 h 6858000"/>
              <a:gd name="connsiteX775" fmla="*/ 5736947 w 7467600"/>
              <a:gd name="connsiteY775" fmla="*/ 261367 h 6858000"/>
              <a:gd name="connsiteX776" fmla="*/ 5427012 w 7467600"/>
              <a:gd name="connsiteY776" fmla="*/ 311272 h 6858000"/>
              <a:gd name="connsiteX777" fmla="*/ 5147818 w 7467600"/>
              <a:gd name="connsiteY777" fmla="*/ 322112 h 6858000"/>
              <a:gd name="connsiteX778" fmla="*/ 5060854 w 7467600"/>
              <a:gd name="connsiteY778" fmla="*/ 311882 h 6858000"/>
              <a:gd name="connsiteX779" fmla="*/ 4945989 w 7467600"/>
              <a:gd name="connsiteY779" fmla="*/ 300516 h 6858000"/>
              <a:gd name="connsiteX780" fmla="*/ 5410479 w 7467600"/>
              <a:gd name="connsiteY780" fmla="*/ 348434 h 6858000"/>
              <a:gd name="connsiteX781" fmla="*/ 5805386 w 7467600"/>
              <a:gd name="connsiteY781" fmla="*/ 239240 h 6858000"/>
              <a:gd name="connsiteX782" fmla="*/ 5905192 w 7467600"/>
              <a:gd name="connsiteY782" fmla="*/ 163079 h 6858000"/>
              <a:gd name="connsiteX783" fmla="*/ 5865655 w 7467600"/>
              <a:gd name="connsiteY783" fmla="*/ 171901 h 6858000"/>
              <a:gd name="connsiteX784" fmla="*/ 5259740 w 7467600"/>
              <a:gd name="connsiteY784" fmla="*/ 257013 h 6858000"/>
              <a:gd name="connsiteX785" fmla="*/ 5208466 w 7467600"/>
              <a:gd name="connsiteY785" fmla="*/ 257550 h 6858000"/>
              <a:gd name="connsiteX786" fmla="*/ 4980204 w 7467600"/>
              <a:gd name="connsiteY786" fmla="*/ 271903 h 6858000"/>
              <a:gd name="connsiteX787" fmla="*/ 5068068 w 7467600"/>
              <a:gd name="connsiteY787" fmla="*/ 282244 h 6858000"/>
              <a:gd name="connsiteX788" fmla="*/ 5153231 w 7467600"/>
              <a:gd name="connsiteY788" fmla="*/ 292240 h 6858000"/>
              <a:gd name="connsiteX789" fmla="*/ 5426491 w 7467600"/>
              <a:gd name="connsiteY789" fmla="*/ 281128 h 6858000"/>
              <a:gd name="connsiteX790" fmla="*/ 5731212 w 7467600"/>
              <a:gd name="connsiteY790" fmla="*/ 231951 h 6858000"/>
              <a:gd name="connsiteX791" fmla="*/ 5905192 w 7467600"/>
              <a:gd name="connsiteY791" fmla="*/ 163079 h 6858000"/>
              <a:gd name="connsiteX792" fmla="*/ 5944437 w 7467600"/>
              <a:gd name="connsiteY792" fmla="*/ 113829 h 6858000"/>
              <a:gd name="connsiteX793" fmla="*/ 5825032 w 7467600"/>
              <a:gd name="connsiteY793" fmla="*/ 146405 h 6858000"/>
              <a:gd name="connsiteX794" fmla="*/ 4955599 w 7467600"/>
              <a:gd name="connsiteY794" fmla="*/ 247008 h 6858000"/>
              <a:gd name="connsiteX795" fmla="*/ 5210104 w 7467600"/>
              <a:gd name="connsiteY795" fmla="*/ 228123 h 6858000"/>
              <a:gd name="connsiteX796" fmla="*/ 5261015 w 7467600"/>
              <a:gd name="connsiteY796" fmla="*/ 227087 h 6858000"/>
              <a:gd name="connsiteX797" fmla="*/ 5861181 w 7467600"/>
              <a:gd name="connsiteY797" fmla="*/ 143093 h 6858000"/>
              <a:gd name="connsiteX798" fmla="*/ 5961252 w 7467600"/>
              <a:gd name="connsiteY798" fmla="*/ 114820 h 6858000"/>
              <a:gd name="connsiteX799" fmla="*/ 5944437 w 7467600"/>
              <a:gd name="connsiteY799" fmla="*/ 113829 h 6858000"/>
              <a:gd name="connsiteX800" fmla="*/ 3882765 w 7467600"/>
              <a:gd name="connsiteY800" fmla="*/ 0 h 6858000"/>
              <a:gd name="connsiteX801" fmla="*/ 3995099 w 7467600"/>
              <a:gd name="connsiteY801" fmla="*/ 0 h 6858000"/>
              <a:gd name="connsiteX802" fmla="*/ 4163818 w 7467600"/>
              <a:gd name="connsiteY802" fmla="*/ 234104 h 6858000"/>
              <a:gd name="connsiteX803" fmla="*/ 4172099 w 7467600"/>
              <a:gd name="connsiteY803" fmla="*/ 234207 h 6858000"/>
              <a:gd name="connsiteX804" fmla="*/ 4784282 w 7467600"/>
              <a:gd name="connsiteY804" fmla="*/ 276561 h 6858000"/>
              <a:gd name="connsiteX805" fmla="*/ 4801687 w 7467600"/>
              <a:gd name="connsiteY805" fmla="*/ 267764 h 6858000"/>
              <a:gd name="connsiteX806" fmla="*/ 6082788 w 7467600"/>
              <a:gd name="connsiteY806" fmla="*/ 64119 h 6858000"/>
              <a:gd name="connsiteX807" fmla="*/ 6099442 w 7467600"/>
              <a:gd name="connsiteY807" fmla="*/ 82568 h 6858000"/>
              <a:gd name="connsiteX808" fmla="*/ 4804137 w 7467600"/>
              <a:gd name="connsiteY808" fmla="*/ 320931 h 6858000"/>
              <a:gd name="connsiteX809" fmla="*/ 4227047 w 7467600"/>
              <a:gd name="connsiteY809" fmla="*/ 313415 h 6858000"/>
              <a:gd name="connsiteX810" fmla="*/ 4346041 w 7467600"/>
              <a:gd name="connsiteY810" fmla="*/ 456086 h 6858000"/>
              <a:gd name="connsiteX811" fmla="*/ 4870967 w 7467600"/>
              <a:gd name="connsiteY811" fmla="*/ 963061 h 6858000"/>
              <a:gd name="connsiteX812" fmla="*/ 4889647 w 7467600"/>
              <a:gd name="connsiteY812" fmla="*/ 957147 h 6858000"/>
              <a:gd name="connsiteX813" fmla="*/ 5422504 w 7467600"/>
              <a:gd name="connsiteY813" fmla="*/ 805191 h 6858000"/>
              <a:gd name="connsiteX814" fmla="*/ 6087656 w 7467600"/>
              <a:gd name="connsiteY814" fmla="*/ 826703 h 6858000"/>
              <a:gd name="connsiteX815" fmla="*/ 6058717 w 7467600"/>
              <a:gd name="connsiteY815" fmla="*/ 865992 h 6858000"/>
              <a:gd name="connsiteX816" fmla="*/ 4974153 w 7467600"/>
              <a:gd name="connsiteY816" fmla="*/ 1045456 h 6858000"/>
              <a:gd name="connsiteX817" fmla="*/ 5627835 w 7467600"/>
              <a:gd name="connsiteY817" fmla="*/ 1472077 h 6858000"/>
              <a:gd name="connsiteX818" fmla="*/ 5629817 w 7467600"/>
              <a:gd name="connsiteY818" fmla="*/ 1471412 h 6858000"/>
              <a:gd name="connsiteX819" fmla="*/ 5634124 w 7467600"/>
              <a:gd name="connsiteY819" fmla="*/ 1470572 h 6858000"/>
              <a:gd name="connsiteX820" fmla="*/ 5755832 w 7467600"/>
              <a:gd name="connsiteY820" fmla="*/ 1383886 h 6858000"/>
              <a:gd name="connsiteX821" fmla="*/ 6014186 w 7467600"/>
              <a:gd name="connsiteY821" fmla="*/ 1279799 h 6858000"/>
              <a:gd name="connsiteX822" fmla="*/ 6901619 w 7467600"/>
              <a:gd name="connsiteY822" fmla="*/ 1047874 h 6858000"/>
              <a:gd name="connsiteX823" fmla="*/ 6931566 w 7467600"/>
              <a:gd name="connsiteY823" fmla="*/ 1062034 h 6858000"/>
              <a:gd name="connsiteX824" fmla="*/ 5790982 w 7467600"/>
              <a:gd name="connsiteY824" fmla="*/ 1561380 h 6858000"/>
              <a:gd name="connsiteX825" fmla="*/ 6188971 w 7467600"/>
              <a:gd name="connsiteY825" fmla="*/ 1755168 h 6858000"/>
              <a:gd name="connsiteX826" fmla="*/ 6202446 w 7467600"/>
              <a:gd name="connsiteY826" fmla="*/ 1752268 h 6858000"/>
              <a:gd name="connsiteX827" fmla="*/ 7179560 w 7467600"/>
              <a:gd name="connsiteY827" fmla="*/ 1467551 h 6858000"/>
              <a:gd name="connsiteX828" fmla="*/ 7158730 w 7467600"/>
              <a:gd name="connsiteY828" fmla="*/ 1507835 h 6858000"/>
              <a:gd name="connsiteX829" fmla="*/ 6326959 w 7467600"/>
              <a:gd name="connsiteY829" fmla="*/ 1817686 h 6858000"/>
              <a:gd name="connsiteX830" fmla="*/ 6537433 w 7467600"/>
              <a:gd name="connsiteY830" fmla="*/ 1907790 h 6858000"/>
              <a:gd name="connsiteX831" fmla="*/ 6550221 w 7467600"/>
              <a:gd name="connsiteY831" fmla="*/ 1910729 h 6858000"/>
              <a:gd name="connsiteX832" fmla="*/ 6964438 w 7467600"/>
              <a:gd name="connsiteY832" fmla="*/ 2209505 h 6858000"/>
              <a:gd name="connsiteX833" fmla="*/ 7367862 w 7467600"/>
              <a:gd name="connsiteY833" fmla="*/ 2806833 h 6858000"/>
              <a:gd name="connsiteX834" fmla="*/ 7364329 w 7467600"/>
              <a:gd name="connsiteY834" fmla="*/ 2826907 h 6858000"/>
              <a:gd name="connsiteX835" fmla="*/ 7290545 w 7467600"/>
              <a:gd name="connsiteY835" fmla="*/ 2850663 h 6858000"/>
              <a:gd name="connsiteX836" fmla="*/ 6472036 w 7467600"/>
              <a:gd name="connsiteY836" fmla="*/ 1959003 h 6858000"/>
              <a:gd name="connsiteX837" fmla="*/ 5792897 w 7467600"/>
              <a:gd name="connsiteY837" fmla="*/ 1647747 h 6858000"/>
              <a:gd name="connsiteX838" fmla="*/ 5842751 w 7467600"/>
              <a:gd name="connsiteY838" fmla="*/ 1816112 h 6858000"/>
              <a:gd name="connsiteX839" fmla="*/ 5847424 w 7467600"/>
              <a:gd name="connsiteY839" fmla="*/ 1815776 h 6858000"/>
              <a:gd name="connsiteX840" fmla="*/ 6399821 w 7467600"/>
              <a:gd name="connsiteY840" fmla="*/ 2344799 h 6858000"/>
              <a:gd name="connsiteX841" fmla="*/ 6323232 w 7467600"/>
              <a:gd name="connsiteY841" fmla="*/ 2389634 h 6858000"/>
              <a:gd name="connsiteX842" fmla="*/ 5942958 w 7467600"/>
              <a:gd name="connsiteY842" fmla="*/ 2077708 h 6858000"/>
              <a:gd name="connsiteX843" fmla="*/ 5921559 w 7467600"/>
              <a:gd name="connsiteY843" fmla="*/ 2378596 h 6858000"/>
              <a:gd name="connsiteX844" fmla="*/ 5817651 w 7467600"/>
              <a:gd name="connsiteY844" fmla="*/ 3023919 h 6858000"/>
              <a:gd name="connsiteX845" fmla="*/ 5729634 w 7467600"/>
              <a:gd name="connsiteY845" fmla="*/ 3051849 h 6858000"/>
              <a:gd name="connsiteX846" fmla="*/ 5611018 w 7467600"/>
              <a:gd name="connsiteY846" fmla="*/ 2316769 h 6858000"/>
              <a:gd name="connsiteX847" fmla="*/ 5687608 w 7467600"/>
              <a:gd name="connsiteY847" fmla="*/ 2039972 h 6858000"/>
              <a:gd name="connsiteX848" fmla="*/ 5657554 w 7467600"/>
              <a:gd name="connsiteY848" fmla="*/ 1576445 h 6858000"/>
              <a:gd name="connsiteX849" fmla="*/ 5150475 w 7467600"/>
              <a:gd name="connsiteY849" fmla="*/ 1274012 h 6858000"/>
              <a:gd name="connsiteX850" fmla="*/ 5349142 w 7467600"/>
              <a:gd name="connsiteY850" fmla="*/ 2204405 h 6858000"/>
              <a:gd name="connsiteX851" fmla="*/ 5262214 w 7467600"/>
              <a:gd name="connsiteY851" fmla="*/ 2233836 h 6858000"/>
              <a:gd name="connsiteX852" fmla="*/ 4981539 w 7467600"/>
              <a:gd name="connsiteY852" fmla="*/ 1542201 h 6858000"/>
              <a:gd name="connsiteX853" fmla="*/ 4958461 w 7467600"/>
              <a:gd name="connsiteY853" fmla="*/ 1136957 h 6858000"/>
              <a:gd name="connsiteX854" fmla="*/ 4655015 w 7467600"/>
              <a:gd name="connsiteY854" fmla="*/ 891426 h 6858000"/>
              <a:gd name="connsiteX855" fmla="*/ 4348002 w 7467600"/>
              <a:gd name="connsiteY855" fmla="*/ 2205895 h 6858000"/>
              <a:gd name="connsiteX856" fmla="*/ 4262250 w 7467600"/>
              <a:gd name="connsiteY856" fmla="*/ 2219972 h 6858000"/>
              <a:gd name="connsiteX857" fmla="*/ 4550611 w 7467600"/>
              <a:gd name="connsiteY857" fmla="*/ 817540 h 6858000"/>
              <a:gd name="connsiteX858" fmla="*/ 4564418 w 7467600"/>
              <a:gd name="connsiteY858" fmla="*/ 808293 h 6858000"/>
              <a:gd name="connsiteX859" fmla="*/ 4266388 w 7467600"/>
              <a:gd name="connsiteY859" fmla="*/ 500083 h 6858000"/>
              <a:gd name="connsiteX860" fmla="*/ 4032842 w 7467600"/>
              <a:gd name="connsiteY860" fmla="*/ 211809 h 6858000"/>
              <a:gd name="connsiteX861" fmla="*/ 3882765 w 7467600"/>
              <a:gd name="connsiteY861" fmla="*/ 0 h 6858000"/>
              <a:gd name="connsiteX862" fmla="*/ 3721337 w 7467600"/>
              <a:gd name="connsiteY862" fmla="*/ 0 h 6858000"/>
              <a:gd name="connsiteX863" fmla="*/ 3797544 w 7467600"/>
              <a:gd name="connsiteY863" fmla="*/ 0 h 6858000"/>
              <a:gd name="connsiteX864" fmla="*/ 3775734 w 7467600"/>
              <a:gd name="connsiteY864" fmla="*/ 95131 h 6858000"/>
              <a:gd name="connsiteX865" fmla="*/ 3724807 w 7467600"/>
              <a:gd name="connsiteY865" fmla="*/ 272257 h 6858000"/>
              <a:gd name="connsiteX866" fmla="*/ 3726844 w 7467600"/>
              <a:gd name="connsiteY866" fmla="*/ 282988 h 6858000"/>
              <a:gd name="connsiteX867" fmla="*/ 3742664 w 7467600"/>
              <a:gd name="connsiteY867" fmla="*/ 279918 h 6858000"/>
              <a:gd name="connsiteX868" fmla="*/ 4103910 w 7467600"/>
              <a:gd name="connsiteY868" fmla="*/ 1161917 h 6858000"/>
              <a:gd name="connsiteX869" fmla="*/ 4020269 w 7467600"/>
              <a:gd name="connsiteY869" fmla="*/ 1200406 h 6858000"/>
              <a:gd name="connsiteX870" fmla="*/ 3674882 w 7467600"/>
              <a:gd name="connsiteY870" fmla="*/ 488524 h 6858000"/>
              <a:gd name="connsiteX871" fmla="*/ 3132682 w 7467600"/>
              <a:gd name="connsiteY871" fmla="*/ 1072284 h 6858000"/>
              <a:gd name="connsiteX872" fmla="*/ 2716346 w 7467600"/>
              <a:gd name="connsiteY872" fmla="*/ 1276376 h 6858000"/>
              <a:gd name="connsiteX873" fmla="*/ 2716772 w 7467600"/>
              <a:gd name="connsiteY873" fmla="*/ 1255462 h 6858000"/>
              <a:gd name="connsiteX874" fmla="*/ 3471096 w 7467600"/>
              <a:gd name="connsiteY874" fmla="*/ 437072 h 6858000"/>
              <a:gd name="connsiteX875" fmla="*/ 3639057 w 7467600"/>
              <a:gd name="connsiteY875" fmla="*/ 286334 h 6858000"/>
              <a:gd name="connsiteX876" fmla="*/ 3640309 w 7467600"/>
              <a:gd name="connsiteY876" fmla="*/ 284664 h 6858000"/>
              <a:gd name="connsiteX877" fmla="*/ 3646022 w 7467600"/>
              <a:gd name="connsiteY877" fmla="*/ 276711 h 6858000"/>
              <a:gd name="connsiteX878" fmla="*/ 3707943 w 7467600"/>
              <a:gd name="connsiteY878" fmla="*/ 65958 h 6858000"/>
              <a:gd name="connsiteX879" fmla="*/ 3721337 w 7467600"/>
              <a:gd name="connsiteY879" fmla="*/ 0 h 6858000"/>
              <a:gd name="connsiteX880" fmla="*/ 2867960 w 7467600"/>
              <a:gd name="connsiteY880" fmla="*/ 0 h 6858000"/>
              <a:gd name="connsiteX881" fmla="*/ 2926351 w 7467600"/>
              <a:gd name="connsiteY881" fmla="*/ 0 h 6858000"/>
              <a:gd name="connsiteX882" fmla="*/ 2902823 w 7467600"/>
              <a:gd name="connsiteY882" fmla="*/ 262929 h 6858000"/>
              <a:gd name="connsiteX883" fmla="*/ 2940663 w 7467600"/>
              <a:gd name="connsiteY883" fmla="*/ 140884 h 6858000"/>
              <a:gd name="connsiteX884" fmla="*/ 2947039 w 7467600"/>
              <a:gd name="connsiteY884" fmla="*/ 122524 h 6858000"/>
              <a:gd name="connsiteX885" fmla="*/ 2984316 w 7467600"/>
              <a:gd name="connsiteY885" fmla="*/ 0 h 6858000"/>
              <a:gd name="connsiteX886" fmla="*/ 3016114 w 7467600"/>
              <a:gd name="connsiteY886" fmla="*/ 0 h 6858000"/>
              <a:gd name="connsiteX887" fmla="*/ 2979949 w 7467600"/>
              <a:gd name="connsiteY887" fmla="*/ 119274 h 6858000"/>
              <a:gd name="connsiteX888" fmla="*/ 3023879 w 7467600"/>
              <a:gd name="connsiteY888" fmla="*/ 0 h 6858000"/>
              <a:gd name="connsiteX889" fmla="*/ 3105400 w 7467600"/>
              <a:gd name="connsiteY889" fmla="*/ 0 h 6858000"/>
              <a:gd name="connsiteX890" fmla="*/ 3094669 w 7467600"/>
              <a:gd name="connsiteY890" fmla="*/ 30308 h 6858000"/>
              <a:gd name="connsiteX891" fmla="*/ 2901945 w 7467600"/>
              <a:gd name="connsiteY891" fmla="*/ 466538 h 6858000"/>
              <a:gd name="connsiteX892" fmla="*/ 2815209 w 7467600"/>
              <a:gd name="connsiteY892" fmla="*/ 497361 h 6858000"/>
              <a:gd name="connsiteX893" fmla="*/ 2844845 w 7467600"/>
              <a:gd name="connsiteY893" fmla="*/ 127638 h 6858000"/>
              <a:gd name="connsiteX894" fmla="*/ 2867960 w 7467600"/>
              <a:gd name="connsiteY894" fmla="*/ 0 h 6858000"/>
              <a:gd name="connsiteX895" fmla="*/ 1057230 w 7467600"/>
              <a:gd name="connsiteY895" fmla="*/ 0 h 6858000"/>
              <a:gd name="connsiteX896" fmla="*/ 1111003 w 7467600"/>
              <a:gd name="connsiteY896" fmla="*/ 0 h 6858000"/>
              <a:gd name="connsiteX897" fmla="*/ 1125553 w 7467600"/>
              <a:gd name="connsiteY897" fmla="*/ 52588 h 6858000"/>
              <a:gd name="connsiteX898" fmla="*/ 1304276 w 7467600"/>
              <a:gd name="connsiteY898" fmla="*/ 476275 h 6858000"/>
              <a:gd name="connsiteX899" fmla="*/ 1492066 w 7467600"/>
              <a:gd name="connsiteY899" fmla="*/ 886333 h 6858000"/>
              <a:gd name="connsiteX900" fmla="*/ 1423698 w 7467600"/>
              <a:gd name="connsiteY900" fmla="*/ 710817 h 6858000"/>
              <a:gd name="connsiteX901" fmla="*/ 1357609 w 7467600"/>
              <a:gd name="connsiteY901" fmla="*/ 532892 h 6858000"/>
              <a:gd name="connsiteX902" fmla="*/ 1309550 w 7467600"/>
              <a:gd name="connsiteY902" fmla="*/ 374031 h 6858000"/>
              <a:gd name="connsiteX903" fmla="*/ 1193673 w 7467600"/>
              <a:gd name="connsiteY903" fmla="*/ 49533 h 6858000"/>
              <a:gd name="connsiteX904" fmla="*/ 1164391 w 7467600"/>
              <a:gd name="connsiteY904" fmla="*/ 0 h 6858000"/>
              <a:gd name="connsiteX905" fmla="*/ 1200666 w 7467600"/>
              <a:gd name="connsiteY905" fmla="*/ 0 h 6858000"/>
              <a:gd name="connsiteX906" fmla="*/ 1223408 w 7467600"/>
              <a:gd name="connsiteY906" fmla="*/ 38996 h 6858000"/>
              <a:gd name="connsiteX907" fmla="*/ 1339635 w 7467600"/>
              <a:gd name="connsiteY907" fmla="*/ 365517 h 6858000"/>
              <a:gd name="connsiteX908" fmla="*/ 1387469 w 7467600"/>
              <a:gd name="connsiteY908" fmla="*/ 523079 h 6858000"/>
              <a:gd name="connsiteX909" fmla="*/ 1452685 w 7467600"/>
              <a:gd name="connsiteY909" fmla="*/ 699806 h 6858000"/>
              <a:gd name="connsiteX910" fmla="*/ 1492092 w 7467600"/>
              <a:gd name="connsiteY910" fmla="*/ 800424 h 6858000"/>
              <a:gd name="connsiteX911" fmla="*/ 1455302 w 7467600"/>
              <a:gd name="connsiteY911" fmla="*/ 632913 h 6858000"/>
              <a:gd name="connsiteX912" fmla="*/ 1222336 w 7467600"/>
              <a:gd name="connsiteY912" fmla="*/ 9480 h 6858000"/>
              <a:gd name="connsiteX913" fmla="*/ 1214634 w 7467600"/>
              <a:gd name="connsiteY913" fmla="*/ 0 h 6858000"/>
              <a:gd name="connsiteX914" fmla="*/ 1289827 w 7467600"/>
              <a:gd name="connsiteY914" fmla="*/ 0 h 6858000"/>
              <a:gd name="connsiteX915" fmla="*/ 1321076 w 7467600"/>
              <a:gd name="connsiteY915" fmla="*/ 59722 h 6858000"/>
              <a:gd name="connsiteX916" fmla="*/ 1512579 w 7467600"/>
              <a:gd name="connsiteY916" fmla="*/ 626441 h 6858000"/>
              <a:gd name="connsiteX917" fmla="*/ 1506076 w 7467600"/>
              <a:gd name="connsiteY917" fmla="*/ 1089289 h 6858000"/>
              <a:gd name="connsiteX918" fmla="*/ 1486346 w 7467600"/>
              <a:gd name="connsiteY918" fmla="*/ 1079919 h 6858000"/>
              <a:gd name="connsiteX919" fmla="*/ 1070511 w 7467600"/>
              <a:gd name="connsiteY919" fmla="*/ 48609 h 6858000"/>
              <a:gd name="connsiteX920" fmla="*/ 1057230 w 7467600"/>
              <a:gd name="connsiteY920" fmla="*/ 0 h 6858000"/>
              <a:gd name="connsiteX921" fmla="*/ 43151 w 7467600"/>
              <a:gd name="connsiteY921" fmla="*/ 0 h 6858000"/>
              <a:gd name="connsiteX922" fmla="*/ 95283 w 7467600"/>
              <a:gd name="connsiteY922" fmla="*/ 0 h 6858000"/>
              <a:gd name="connsiteX923" fmla="*/ 300708 w 7467600"/>
              <a:gd name="connsiteY923" fmla="*/ 154571 h 6858000"/>
              <a:gd name="connsiteX924" fmla="*/ 530414 w 7467600"/>
              <a:gd name="connsiteY924" fmla="*/ 354673 h 6858000"/>
              <a:gd name="connsiteX925" fmla="*/ 333785 w 7467600"/>
              <a:gd name="connsiteY925" fmla="*/ 161564 h 6858000"/>
              <a:gd name="connsiteX926" fmla="*/ 147005 w 7467600"/>
              <a:gd name="connsiteY926" fmla="*/ 0 h 6858000"/>
              <a:gd name="connsiteX927" fmla="*/ 272509 w 7467600"/>
              <a:gd name="connsiteY927" fmla="*/ 0 h 6858000"/>
              <a:gd name="connsiteX928" fmla="*/ 326276 w 7467600"/>
              <a:gd name="connsiteY928" fmla="*/ 45847 h 6858000"/>
              <a:gd name="connsiteX929" fmla="*/ 823759 w 7467600"/>
              <a:gd name="connsiteY929" fmla="*/ 574145 h 6858000"/>
              <a:gd name="connsiteX930" fmla="*/ 811254 w 7467600"/>
              <a:gd name="connsiteY930" fmla="*/ 665546 h 6858000"/>
              <a:gd name="connsiteX931" fmla="*/ 154042 w 7467600"/>
              <a:gd name="connsiteY931" fmla="*/ 261522 h 6858000"/>
              <a:gd name="connsiteX932" fmla="*/ 13550 w 7467600"/>
              <a:gd name="connsiteY932" fmla="*/ 158423 h 6858000"/>
              <a:gd name="connsiteX933" fmla="*/ 0 w 7467600"/>
              <a:gd name="connsiteY933" fmla="*/ 146618 h 6858000"/>
              <a:gd name="connsiteX934" fmla="*/ 0 w 7467600"/>
              <a:gd name="connsiteY934" fmla="*/ 59161 h 6858000"/>
              <a:gd name="connsiteX935" fmla="*/ 45427 w 7467600"/>
              <a:gd name="connsiteY935" fmla="*/ 101078 h 6858000"/>
              <a:gd name="connsiteX936" fmla="*/ 630103 w 7467600"/>
              <a:gd name="connsiteY936" fmla="*/ 485885 h 6858000"/>
              <a:gd name="connsiteX937" fmla="*/ 532040 w 7467600"/>
              <a:gd name="connsiteY937" fmla="*/ 399359 h 6858000"/>
              <a:gd name="connsiteX938" fmla="*/ 517618 w 7467600"/>
              <a:gd name="connsiteY938" fmla="*/ 385726 h 6858000"/>
              <a:gd name="connsiteX939" fmla="*/ 285074 w 7467600"/>
              <a:gd name="connsiteY939" fmla="*/ 182755 h 6858000"/>
              <a:gd name="connsiteX940" fmla="*/ 43151 w 7467600"/>
              <a:gd name="connsiteY940"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467600 w 7467600"/>
              <a:gd name="connsiteY4" fmla="*/ 666857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1019354 w 7467600"/>
              <a:gd name="connsiteY8" fmla="*/ 6315006 h 6858000"/>
              <a:gd name="connsiteX9" fmla="*/ 441046 w 7467600"/>
              <a:gd name="connsiteY9" fmla="*/ 6691153 h 6858000"/>
              <a:gd name="connsiteX10" fmla="*/ 1019354 w 7467600"/>
              <a:gd name="connsiteY10" fmla="*/ 6315006 h 6858000"/>
              <a:gd name="connsiteX11" fmla="*/ 991680 w 7467600"/>
              <a:gd name="connsiteY11" fmla="*/ 6298413 h 6858000"/>
              <a:gd name="connsiteX12" fmla="*/ 409060 w 7467600"/>
              <a:gd name="connsiteY12" fmla="*/ 6671470 h 6858000"/>
              <a:gd name="connsiteX13" fmla="*/ 991680 w 7467600"/>
              <a:gd name="connsiteY13" fmla="*/ 6298413 h 6858000"/>
              <a:gd name="connsiteX14" fmla="*/ 103333 w 7467600"/>
              <a:gd name="connsiteY14" fmla="*/ 5699602 h 6858000"/>
              <a:gd name="connsiteX15" fmla="*/ 233938 w 7467600"/>
              <a:gd name="connsiteY15" fmla="*/ 5809416 h 6858000"/>
              <a:gd name="connsiteX16" fmla="*/ 883580 w 7467600"/>
              <a:gd name="connsiteY16" fmla="*/ 6180710 h 6858000"/>
              <a:gd name="connsiteX17" fmla="*/ 487337 w 7467600"/>
              <a:gd name="connsiteY17" fmla="*/ 5950182 h 6858000"/>
              <a:gd name="connsiteX18" fmla="*/ 354051 w 7467600"/>
              <a:gd name="connsiteY18" fmla="*/ 5854912 h 6858000"/>
              <a:gd name="connsiteX19" fmla="*/ 195436 w 7467600"/>
              <a:gd name="connsiteY19" fmla="*/ 5755068 h 6858000"/>
              <a:gd name="connsiteX20" fmla="*/ 103333 w 7467600"/>
              <a:gd name="connsiteY20" fmla="*/ 5699602 h 6858000"/>
              <a:gd name="connsiteX21" fmla="*/ 5539432 w 7467600"/>
              <a:gd name="connsiteY21" fmla="*/ 5642928 h 6858000"/>
              <a:gd name="connsiteX22" fmla="*/ 5555462 w 7467600"/>
              <a:gd name="connsiteY22" fmla="*/ 5694454 h 6858000"/>
              <a:gd name="connsiteX23" fmla="*/ 5828270 w 7467600"/>
              <a:gd name="connsiteY23" fmla="*/ 6320663 h 6858000"/>
              <a:gd name="connsiteX24" fmla="*/ 5947416 w 7467600"/>
              <a:gd name="connsiteY24" fmla="*/ 6574846 h 6858000"/>
              <a:gd name="connsiteX25" fmla="*/ 5539432 w 7467600"/>
              <a:gd name="connsiteY25" fmla="*/ 5642928 h 6858000"/>
              <a:gd name="connsiteX26" fmla="*/ 51253 w 7467600"/>
              <a:gd name="connsiteY26" fmla="*/ 5631825 h 6858000"/>
              <a:gd name="connsiteX27" fmla="*/ 211622 w 7467600"/>
              <a:gd name="connsiteY27" fmla="*/ 5728803 h 6858000"/>
              <a:gd name="connsiteX28" fmla="*/ 371652 w 7467600"/>
              <a:gd name="connsiteY28" fmla="*/ 5829062 h 6858000"/>
              <a:gd name="connsiteX29" fmla="*/ 505903 w 7467600"/>
              <a:gd name="connsiteY29" fmla="*/ 5925221 h 6858000"/>
              <a:gd name="connsiteX30" fmla="*/ 899240 w 7467600"/>
              <a:gd name="connsiteY30" fmla="*/ 6153068 h 6858000"/>
              <a:gd name="connsiteX31" fmla="*/ 988114 w 7467600"/>
              <a:gd name="connsiteY31" fmla="*/ 6174204 h 6858000"/>
              <a:gd name="connsiteX32" fmla="*/ 845971 w 7467600"/>
              <a:gd name="connsiteY32" fmla="*/ 6067177 h 6858000"/>
              <a:gd name="connsiteX33" fmla="*/ 448057 w 7467600"/>
              <a:gd name="connsiteY33" fmla="*/ 5841376 h 6858000"/>
              <a:gd name="connsiteX34" fmla="*/ 51253 w 7467600"/>
              <a:gd name="connsiteY34" fmla="*/ 5631825 h 6858000"/>
              <a:gd name="connsiteX35" fmla="*/ 2606687 w 7467600"/>
              <a:gd name="connsiteY35" fmla="*/ 5630718 h 6858000"/>
              <a:gd name="connsiteX36" fmla="*/ 2645658 w 7467600"/>
              <a:gd name="connsiteY36" fmla="*/ 6640259 h 6858000"/>
              <a:gd name="connsiteX37" fmla="*/ 2606687 w 7467600"/>
              <a:gd name="connsiteY37" fmla="*/ 5630718 h 6858000"/>
              <a:gd name="connsiteX38" fmla="*/ 3642057 w 7467600"/>
              <a:gd name="connsiteY38" fmla="*/ 5573487 h 6858000"/>
              <a:gd name="connsiteX39" fmla="*/ 3632981 w 7467600"/>
              <a:gd name="connsiteY39" fmla="*/ 5579437 h 6858000"/>
              <a:gd name="connsiteX40" fmla="*/ 3382436 w 7467600"/>
              <a:gd name="connsiteY40" fmla="*/ 5952726 h 6858000"/>
              <a:gd name="connsiteX41" fmla="*/ 3191929 w 7467600"/>
              <a:gd name="connsiteY41" fmla="*/ 6662669 h 6858000"/>
              <a:gd name="connsiteX42" fmla="*/ 3369898 w 7467600"/>
              <a:gd name="connsiteY42" fmla="*/ 6081771 h 6858000"/>
              <a:gd name="connsiteX43" fmla="*/ 3642057 w 7467600"/>
              <a:gd name="connsiteY43" fmla="*/ 5573487 h 6858000"/>
              <a:gd name="connsiteX44" fmla="*/ 2650666 w 7467600"/>
              <a:gd name="connsiteY44" fmla="*/ 5530686 h 6858000"/>
              <a:gd name="connsiteX45" fmla="*/ 2650249 w 7467600"/>
              <a:gd name="connsiteY45" fmla="*/ 5532101 h 6858000"/>
              <a:gd name="connsiteX46" fmla="*/ 2663808 w 7467600"/>
              <a:gd name="connsiteY46" fmla="*/ 6535215 h 6858000"/>
              <a:gd name="connsiteX47" fmla="*/ 2665418 w 7467600"/>
              <a:gd name="connsiteY47" fmla="*/ 6132756 h 6858000"/>
              <a:gd name="connsiteX48" fmla="*/ 2650666 w 7467600"/>
              <a:gd name="connsiteY48" fmla="*/ 5530686 h 6858000"/>
              <a:gd name="connsiteX49" fmla="*/ 2680277 w 7467600"/>
              <a:gd name="connsiteY49" fmla="*/ 5479204 h 6858000"/>
              <a:gd name="connsiteX50" fmla="*/ 2678972 w 7467600"/>
              <a:gd name="connsiteY50" fmla="*/ 5481582 h 6858000"/>
              <a:gd name="connsiteX51" fmla="*/ 2696666 w 7467600"/>
              <a:gd name="connsiteY51" fmla="*/ 6133836 h 6858000"/>
              <a:gd name="connsiteX52" fmla="*/ 2695769 w 7467600"/>
              <a:gd name="connsiteY52" fmla="*/ 6390955 h 6858000"/>
              <a:gd name="connsiteX53" fmla="*/ 2739893 w 7467600"/>
              <a:gd name="connsiteY53" fmla="*/ 6108357 h 6858000"/>
              <a:gd name="connsiteX54" fmla="*/ 2680277 w 7467600"/>
              <a:gd name="connsiteY54" fmla="*/ 5479204 h 6858000"/>
              <a:gd name="connsiteX55" fmla="*/ 1132195 w 7467600"/>
              <a:gd name="connsiteY55" fmla="*/ 5467980 h 6858000"/>
              <a:gd name="connsiteX56" fmla="*/ 1679056 w 7467600"/>
              <a:gd name="connsiteY56" fmla="*/ 5516907 h 6858000"/>
              <a:gd name="connsiteX57" fmla="*/ 2128648 w 7467600"/>
              <a:gd name="connsiteY57" fmla="*/ 5474249 h 6858000"/>
              <a:gd name="connsiteX58" fmla="*/ 1825619 w 7467600"/>
              <a:gd name="connsiteY58" fmla="*/ 5478447 h 6858000"/>
              <a:gd name="connsiteX59" fmla="*/ 1737798 w 7467600"/>
              <a:gd name="connsiteY59" fmla="*/ 5483353 h 6858000"/>
              <a:gd name="connsiteX60" fmla="*/ 1132195 w 7467600"/>
              <a:gd name="connsiteY60" fmla="*/ 5467980 h 6858000"/>
              <a:gd name="connsiteX61" fmla="*/ 1456157 w 7467600"/>
              <a:gd name="connsiteY61" fmla="*/ 5371404 h 6858000"/>
              <a:gd name="connsiteX62" fmla="*/ 1244432 w 7467600"/>
              <a:gd name="connsiteY62" fmla="*/ 5385601 h 6858000"/>
              <a:gd name="connsiteX63" fmla="*/ 973990 w 7467600"/>
              <a:gd name="connsiteY63" fmla="*/ 5424940 h 6858000"/>
              <a:gd name="connsiteX64" fmla="*/ 1103809 w 7467600"/>
              <a:gd name="connsiteY64" fmla="*/ 5433720 h 6858000"/>
              <a:gd name="connsiteX65" fmla="*/ 1123454 w 7467600"/>
              <a:gd name="connsiteY65" fmla="*/ 5435727 h 6858000"/>
              <a:gd name="connsiteX66" fmla="*/ 1737017 w 7467600"/>
              <a:gd name="connsiteY66" fmla="*/ 5452183 h 6858000"/>
              <a:gd name="connsiteX67" fmla="*/ 1824397 w 7467600"/>
              <a:gd name="connsiteY67" fmla="*/ 5447757 h 6858000"/>
              <a:gd name="connsiteX68" fmla="*/ 2070059 w 7467600"/>
              <a:gd name="connsiteY68" fmla="*/ 5441660 h 6858000"/>
              <a:gd name="connsiteX69" fmla="*/ 1456157 w 7467600"/>
              <a:gd name="connsiteY69" fmla="*/ 5371404 h 6858000"/>
              <a:gd name="connsiteX70" fmla="*/ 4988186 w 7467600"/>
              <a:gd name="connsiteY70" fmla="*/ 5216467 h 6858000"/>
              <a:gd name="connsiteX71" fmla="*/ 4777334 w 7467600"/>
              <a:gd name="connsiteY71" fmla="*/ 5406072 h 6858000"/>
              <a:gd name="connsiteX72" fmla="*/ 4718341 w 7467600"/>
              <a:gd name="connsiteY72" fmla="*/ 5468043 h 6858000"/>
              <a:gd name="connsiteX73" fmla="*/ 4604655 w 7467600"/>
              <a:gd name="connsiteY73" fmla="*/ 5583434 h 6858000"/>
              <a:gd name="connsiteX74" fmla="*/ 4565074 w 7467600"/>
              <a:gd name="connsiteY74" fmla="*/ 5618550 h 6858000"/>
              <a:gd name="connsiteX75" fmla="*/ 4988186 w 7467600"/>
              <a:gd name="connsiteY75" fmla="*/ 5216467 h 6858000"/>
              <a:gd name="connsiteX76" fmla="*/ 4978032 w 7467600"/>
              <a:gd name="connsiteY76" fmla="*/ 5183809 h 6858000"/>
              <a:gd name="connsiteX77" fmla="*/ 4463413 w 7467600"/>
              <a:gd name="connsiteY77" fmla="*/ 5615162 h 6858000"/>
              <a:gd name="connsiteX78" fmla="*/ 4358134 w 7467600"/>
              <a:gd name="connsiteY78" fmla="*/ 5742791 h 6858000"/>
              <a:gd name="connsiteX79" fmla="*/ 4376219 w 7467600"/>
              <a:gd name="connsiteY79" fmla="*/ 5729027 h 6858000"/>
              <a:gd name="connsiteX80" fmla="*/ 4582340 w 7467600"/>
              <a:gd name="connsiteY80" fmla="*/ 5561037 h 6858000"/>
              <a:gd name="connsiteX81" fmla="*/ 4694684 w 7467600"/>
              <a:gd name="connsiteY81" fmla="*/ 5447098 h 6858000"/>
              <a:gd name="connsiteX82" fmla="*/ 4754123 w 7467600"/>
              <a:gd name="connsiteY82" fmla="*/ 5384643 h 6858000"/>
              <a:gd name="connsiteX83" fmla="*/ 4978032 w 7467600"/>
              <a:gd name="connsiteY83" fmla="*/ 5183809 h 6858000"/>
              <a:gd name="connsiteX84" fmla="*/ 1903353 w 7467600"/>
              <a:gd name="connsiteY84" fmla="*/ 5044827 h 6858000"/>
              <a:gd name="connsiteX85" fmla="*/ 1936931 w 7467600"/>
              <a:gd name="connsiteY85" fmla="*/ 5093954 h 6858000"/>
              <a:gd name="connsiteX86" fmla="*/ 2195868 w 7467600"/>
              <a:gd name="connsiteY86" fmla="*/ 5396574 h 6858000"/>
              <a:gd name="connsiteX87" fmla="*/ 2088852 w 7467600"/>
              <a:gd name="connsiteY87" fmla="*/ 5166123 h 6858000"/>
              <a:gd name="connsiteX88" fmla="*/ 1958241 w 7467600"/>
              <a:gd name="connsiteY88" fmla="*/ 5067955 h 6858000"/>
              <a:gd name="connsiteX89" fmla="*/ 1903353 w 7467600"/>
              <a:gd name="connsiteY89" fmla="*/ 5044827 h 6858000"/>
              <a:gd name="connsiteX90" fmla="*/ 1979378 w 7467600"/>
              <a:gd name="connsiteY90" fmla="*/ 4769504 h 6858000"/>
              <a:gd name="connsiteX91" fmla="*/ 2882120 w 7467600"/>
              <a:gd name="connsiteY91" fmla="*/ 5064547 h 6858000"/>
              <a:gd name="connsiteX92" fmla="*/ 2793103 w 7467600"/>
              <a:gd name="connsiteY92" fmla="*/ 5039699 h 6858000"/>
              <a:gd name="connsiteX93" fmla="*/ 2770041 w 7467600"/>
              <a:gd name="connsiteY93" fmla="*/ 5033634 h 6858000"/>
              <a:gd name="connsiteX94" fmla="*/ 1979378 w 7467600"/>
              <a:gd name="connsiteY94" fmla="*/ 4769504 h 6858000"/>
              <a:gd name="connsiteX95" fmla="*/ 1927410 w 7467600"/>
              <a:gd name="connsiteY95" fmla="*/ 4716164 h 6858000"/>
              <a:gd name="connsiteX96" fmla="*/ 1959587 w 7467600"/>
              <a:gd name="connsiteY96" fmla="*/ 4728849 h 6858000"/>
              <a:gd name="connsiteX97" fmla="*/ 2777707 w 7467600"/>
              <a:gd name="connsiteY97" fmla="*/ 5003991 h 6858000"/>
              <a:gd name="connsiteX98" fmla="*/ 2800768 w 7467600"/>
              <a:gd name="connsiteY98" fmla="*/ 5010056 h 6858000"/>
              <a:gd name="connsiteX99" fmla="*/ 2879408 w 7467600"/>
              <a:gd name="connsiteY99" fmla="*/ 5031590 h 6858000"/>
              <a:gd name="connsiteX100" fmla="*/ 2862295 w 7467600"/>
              <a:gd name="connsiteY100" fmla="*/ 5022958 h 6858000"/>
              <a:gd name="connsiteX101" fmla="*/ 2813343 w 7467600"/>
              <a:gd name="connsiteY101" fmla="*/ 4998369 h 6858000"/>
              <a:gd name="connsiteX102" fmla="*/ 2646245 w 7467600"/>
              <a:gd name="connsiteY102" fmla="*/ 4930999 h 6858000"/>
              <a:gd name="connsiteX103" fmla="*/ 1999243 w 7467600"/>
              <a:gd name="connsiteY103" fmla="*/ 4730524 h 6858000"/>
              <a:gd name="connsiteX104" fmla="*/ 1979527 w 7467600"/>
              <a:gd name="connsiteY104" fmla="*/ 4726651 h 6858000"/>
              <a:gd name="connsiteX105" fmla="*/ 1927410 w 7467600"/>
              <a:gd name="connsiteY105" fmla="*/ 4716164 h 6858000"/>
              <a:gd name="connsiteX106" fmla="*/ 1997014 w 7467600"/>
              <a:gd name="connsiteY106" fmla="*/ 4698007 h 6858000"/>
              <a:gd name="connsiteX107" fmla="*/ 2005458 w 7467600"/>
              <a:gd name="connsiteY107" fmla="*/ 4699540 h 6858000"/>
              <a:gd name="connsiteX108" fmla="*/ 2657186 w 7467600"/>
              <a:gd name="connsiteY108" fmla="*/ 4901687 h 6858000"/>
              <a:gd name="connsiteX109" fmla="*/ 2826662 w 7467600"/>
              <a:gd name="connsiteY109" fmla="*/ 4970362 h 6858000"/>
              <a:gd name="connsiteX110" fmla="*/ 2876100 w 7467600"/>
              <a:gd name="connsiteY110" fmla="*/ 4995397 h 6858000"/>
              <a:gd name="connsiteX111" fmla="*/ 3042600 w 7467600"/>
              <a:gd name="connsiteY111" fmla="*/ 5059532 h 6858000"/>
              <a:gd name="connsiteX112" fmla="*/ 1997014 w 7467600"/>
              <a:gd name="connsiteY112" fmla="*/ 4698007 h 6858000"/>
              <a:gd name="connsiteX113" fmla="*/ 2305292 w 7467600"/>
              <a:gd name="connsiteY113" fmla="*/ 4219492 h 6858000"/>
              <a:gd name="connsiteX114" fmla="*/ 3360922 w 7467600"/>
              <a:gd name="connsiteY114" fmla="*/ 4529373 h 6858000"/>
              <a:gd name="connsiteX115" fmla="*/ 3492420 w 7467600"/>
              <a:gd name="connsiteY115" fmla="*/ 4510145 h 6858000"/>
              <a:gd name="connsiteX116" fmla="*/ 3364086 w 7467600"/>
              <a:gd name="connsiteY116" fmla="*/ 4480340 h 6858000"/>
              <a:gd name="connsiteX117" fmla="*/ 3225818 w 7467600"/>
              <a:gd name="connsiteY117" fmla="*/ 4411822 h 6858000"/>
              <a:gd name="connsiteX118" fmla="*/ 3129696 w 7467600"/>
              <a:gd name="connsiteY118" fmla="*/ 4360704 h 6858000"/>
              <a:gd name="connsiteX119" fmla="*/ 2814545 w 7467600"/>
              <a:gd name="connsiteY119" fmla="*/ 4282955 h 6858000"/>
              <a:gd name="connsiteX120" fmla="*/ 2305292 w 7467600"/>
              <a:gd name="connsiteY120" fmla="*/ 4219492 h 6858000"/>
              <a:gd name="connsiteX121" fmla="*/ 2626982 w 7467600"/>
              <a:gd name="connsiteY121" fmla="*/ 4206450 h 6858000"/>
              <a:gd name="connsiteX122" fmla="*/ 2490617 w 7467600"/>
              <a:gd name="connsiteY122" fmla="*/ 4206951 h 6858000"/>
              <a:gd name="connsiteX123" fmla="*/ 2819869 w 7467600"/>
              <a:gd name="connsiteY123" fmla="*/ 4252936 h 6858000"/>
              <a:gd name="connsiteX124" fmla="*/ 3143018 w 7467600"/>
              <a:gd name="connsiteY124" fmla="*/ 4332698 h 6858000"/>
              <a:gd name="connsiteX125" fmla="*/ 3241520 w 7467600"/>
              <a:gd name="connsiteY125" fmla="*/ 4385112 h 6858000"/>
              <a:gd name="connsiteX126" fmla="*/ 3374575 w 7467600"/>
              <a:gd name="connsiteY126" fmla="*/ 4451517 h 6858000"/>
              <a:gd name="connsiteX127" fmla="*/ 3505221 w 7467600"/>
              <a:gd name="connsiteY127" fmla="*/ 4480757 h 6858000"/>
              <a:gd name="connsiteX128" fmla="*/ 2626982 w 7467600"/>
              <a:gd name="connsiteY128" fmla="*/ 4206450 h 6858000"/>
              <a:gd name="connsiteX129" fmla="*/ 1310106 w 7467600"/>
              <a:gd name="connsiteY129" fmla="*/ 3943217 h 6858000"/>
              <a:gd name="connsiteX130" fmla="*/ 854994 w 7467600"/>
              <a:gd name="connsiteY130" fmla="*/ 4399136 h 6858000"/>
              <a:gd name="connsiteX131" fmla="*/ 742462 w 7467600"/>
              <a:gd name="connsiteY131" fmla="*/ 4594648 h 6858000"/>
              <a:gd name="connsiteX132" fmla="*/ 820602 w 7467600"/>
              <a:gd name="connsiteY132" fmla="*/ 4485915 h 6858000"/>
              <a:gd name="connsiteX133" fmla="*/ 878295 w 7467600"/>
              <a:gd name="connsiteY133" fmla="*/ 4403594 h 6858000"/>
              <a:gd name="connsiteX134" fmla="*/ 1240607 w 7467600"/>
              <a:gd name="connsiteY134" fmla="*/ 4010401 h 6858000"/>
              <a:gd name="connsiteX135" fmla="*/ 1310106 w 7467600"/>
              <a:gd name="connsiteY135" fmla="*/ 3943217 h 6858000"/>
              <a:gd name="connsiteX136" fmla="*/ 1423113 w 7467600"/>
              <a:gd name="connsiteY136" fmla="*/ 3874565 h 6858000"/>
              <a:gd name="connsiteX137" fmla="*/ 1260565 w 7467600"/>
              <a:gd name="connsiteY137" fmla="*/ 4031982 h 6858000"/>
              <a:gd name="connsiteX138" fmla="*/ 901900 w 7467600"/>
              <a:gd name="connsiteY138" fmla="*/ 4421236 h 6858000"/>
              <a:gd name="connsiteX139" fmla="*/ 845044 w 7467600"/>
              <a:gd name="connsiteY139" fmla="*/ 4502436 h 6858000"/>
              <a:gd name="connsiteX140" fmla="*/ 685926 w 7467600"/>
              <a:gd name="connsiteY140" fmla="*/ 4703069 h 6858000"/>
              <a:gd name="connsiteX141" fmla="*/ 684248 w 7467600"/>
              <a:gd name="connsiteY141" fmla="*/ 4706721 h 6858000"/>
              <a:gd name="connsiteX142" fmla="*/ 1423113 w 7467600"/>
              <a:gd name="connsiteY142" fmla="*/ 3874565 h 6858000"/>
              <a:gd name="connsiteX143" fmla="*/ 3316479 w 7467600"/>
              <a:gd name="connsiteY143" fmla="*/ 3872136 h 6858000"/>
              <a:gd name="connsiteX144" fmla="*/ 3546806 w 7467600"/>
              <a:gd name="connsiteY144" fmla="*/ 4356139 h 6858000"/>
              <a:gd name="connsiteX145" fmla="*/ 3364433 w 7467600"/>
              <a:gd name="connsiteY145" fmla="*/ 3953121 h 6858000"/>
              <a:gd name="connsiteX146" fmla="*/ 3316479 w 7467600"/>
              <a:gd name="connsiteY146" fmla="*/ 3872136 h 6858000"/>
              <a:gd name="connsiteX147" fmla="*/ 3291335 w 7467600"/>
              <a:gd name="connsiteY147" fmla="*/ 3767420 h 6858000"/>
              <a:gd name="connsiteX148" fmla="*/ 3390805 w 7467600"/>
              <a:gd name="connsiteY148" fmla="*/ 3937163 h 6858000"/>
              <a:gd name="connsiteX149" fmla="*/ 3579062 w 7467600"/>
              <a:gd name="connsiteY149" fmla="*/ 4359040 h 6858000"/>
              <a:gd name="connsiteX150" fmla="*/ 3467355 w 7467600"/>
              <a:gd name="connsiteY150" fmla="*/ 3988130 h 6858000"/>
              <a:gd name="connsiteX151" fmla="*/ 3310753 w 7467600"/>
              <a:gd name="connsiteY151" fmla="*/ 3787140 h 6858000"/>
              <a:gd name="connsiteX152" fmla="*/ 3291335 w 7467600"/>
              <a:gd name="connsiteY152" fmla="*/ 3767420 h 6858000"/>
              <a:gd name="connsiteX153" fmla="*/ 1635889 w 7467600"/>
              <a:gd name="connsiteY153" fmla="*/ 3709494 h 6858000"/>
              <a:gd name="connsiteX154" fmla="*/ 1634800 w 7467600"/>
              <a:gd name="connsiteY154" fmla="*/ 3731111 h 6858000"/>
              <a:gd name="connsiteX155" fmla="*/ 1635889 w 7467600"/>
              <a:gd name="connsiteY155" fmla="*/ 3709494 h 6858000"/>
              <a:gd name="connsiteX156" fmla="*/ 1510397 w 7467600"/>
              <a:gd name="connsiteY156" fmla="*/ 3684705 h 6858000"/>
              <a:gd name="connsiteX157" fmla="*/ 1146550 w 7467600"/>
              <a:gd name="connsiteY157" fmla="*/ 3802012 h 6858000"/>
              <a:gd name="connsiteX158" fmla="*/ 698834 w 7467600"/>
              <a:gd name="connsiteY158" fmla="*/ 3952272 h 6858000"/>
              <a:gd name="connsiteX159" fmla="*/ 34256 w 7467600"/>
              <a:gd name="connsiteY159" fmla="*/ 4347603 h 6858000"/>
              <a:gd name="connsiteX160" fmla="*/ 527241 w 7467600"/>
              <a:gd name="connsiteY160" fmla="*/ 4065078 h 6858000"/>
              <a:gd name="connsiteX161" fmla="*/ 1510397 w 7467600"/>
              <a:gd name="connsiteY161" fmla="*/ 3684705 h 6858000"/>
              <a:gd name="connsiteX162" fmla="*/ 1313114 w 7467600"/>
              <a:gd name="connsiteY162" fmla="*/ 3655216 h 6858000"/>
              <a:gd name="connsiteX163" fmla="*/ 1109304 w 7467600"/>
              <a:gd name="connsiteY163" fmla="*/ 3669030 h 6858000"/>
              <a:gd name="connsiteX164" fmla="*/ 8129 w 7467600"/>
              <a:gd name="connsiteY164" fmla="*/ 4330519 h 6858000"/>
              <a:gd name="connsiteX165" fmla="*/ 687572 w 7467600"/>
              <a:gd name="connsiteY165" fmla="*/ 3925629 h 6858000"/>
              <a:gd name="connsiteX166" fmla="*/ 1138365 w 7467600"/>
              <a:gd name="connsiteY166" fmla="*/ 3774515 h 6858000"/>
              <a:gd name="connsiteX167" fmla="*/ 1505579 w 7467600"/>
              <a:gd name="connsiteY167" fmla="*/ 3655526 h 6858000"/>
              <a:gd name="connsiteX168" fmla="*/ 1313114 w 7467600"/>
              <a:gd name="connsiteY168" fmla="*/ 3655216 h 6858000"/>
              <a:gd name="connsiteX169" fmla="*/ 3655073 w 7467600"/>
              <a:gd name="connsiteY169" fmla="*/ 3650884 h 6858000"/>
              <a:gd name="connsiteX170" fmla="*/ 3989938 w 7467600"/>
              <a:gd name="connsiteY170" fmla="*/ 3991685 h 6858000"/>
              <a:gd name="connsiteX171" fmla="*/ 4393907 w 7467600"/>
              <a:gd name="connsiteY171" fmla="*/ 4261258 h 6858000"/>
              <a:gd name="connsiteX172" fmla="*/ 4648051 w 7467600"/>
              <a:gd name="connsiteY172" fmla="*/ 4374051 h 6858000"/>
              <a:gd name="connsiteX173" fmla="*/ 4383389 w 7467600"/>
              <a:gd name="connsiteY173" fmla="*/ 4184369 h 6858000"/>
              <a:gd name="connsiteX174" fmla="*/ 4165508 w 7467600"/>
              <a:gd name="connsiteY174" fmla="*/ 4035196 h 6858000"/>
              <a:gd name="connsiteX175" fmla="*/ 4068162 w 7467600"/>
              <a:gd name="connsiteY175" fmla="*/ 3953394 h 6858000"/>
              <a:gd name="connsiteX176" fmla="*/ 3981416 w 7467600"/>
              <a:gd name="connsiteY176" fmla="*/ 3880482 h 6858000"/>
              <a:gd name="connsiteX177" fmla="*/ 3800147 w 7467600"/>
              <a:gd name="connsiteY177" fmla="*/ 3749872 h 6858000"/>
              <a:gd name="connsiteX178" fmla="*/ 3655073 w 7467600"/>
              <a:gd name="connsiteY178" fmla="*/ 3650884 h 6858000"/>
              <a:gd name="connsiteX179" fmla="*/ 3670252 w 7467600"/>
              <a:gd name="connsiteY179" fmla="*/ 3622798 h 6858000"/>
              <a:gd name="connsiteX180" fmla="*/ 3817258 w 7467600"/>
              <a:gd name="connsiteY180" fmla="*/ 3723577 h 6858000"/>
              <a:gd name="connsiteX181" fmla="*/ 4000461 w 7467600"/>
              <a:gd name="connsiteY181" fmla="*/ 3855966 h 6858000"/>
              <a:gd name="connsiteX182" fmla="*/ 4088180 w 7467600"/>
              <a:gd name="connsiteY182" fmla="*/ 3929774 h 6858000"/>
              <a:gd name="connsiteX183" fmla="*/ 4184555 w 7467600"/>
              <a:gd name="connsiteY183" fmla="*/ 4010683 h 6858000"/>
              <a:gd name="connsiteX184" fmla="*/ 4399563 w 7467600"/>
              <a:gd name="connsiteY184" fmla="*/ 4158106 h 6858000"/>
              <a:gd name="connsiteX185" fmla="*/ 4684469 w 7467600"/>
              <a:gd name="connsiteY185" fmla="*/ 4364680 h 6858000"/>
              <a:gd name="connsiteX186" fmla="*/ 4690271 w 7467600"/>
              <a:gd name="connsiteY186" fmla="*/ 4370034 h 6858000"/>
              <a:gd name="connsiteX187" fmla="*/ 4136093 w 7467600"/>
              <a:gd name="connsiteY187" fmla="*/ 3858466 h 6858000"/>
              <a:gd name="connsiteX188" fmla="*/ 3670252 w 7467600"/>
              <a:gd name="connsiteY188" fmla="*/ 3622798 h 6858000"/>
              <a:gd name="connsiteX189" fmla="*/ 4440129 w 7467600"/>
              <a:gd name="connsiteY189" fmla="*/ 3448571 h 6858000"/>
              <a:gd name="connsiteX190" fmla="*/ 4856525 w 7467600"/>
              <a:gd name="connsiteY190" fmla="*/ 3915351 h 6858000"/>
              <a:gd name="connsiteX191" fmla="*/ 5059055 w 7467600"/>
              <a:gd name="connsiteY191" fmla="*/ 4108918 h 6858000"/>
              <a:gd name="connsiteX192" fmla="*/ 5290070 w 7467600"/>
              <a:gd name="connsiteY192" fmla="*/ 4263619 h 6858000"/>
              <a:gd name="connsiteX193" fmla="*/ 4834991 w 7467600"/>
              <a:gd name="connsiteY193" fmla="*/ 3830985 h 6858000"/>
              <a:gd name="connsiteX194" fmla="*/ 4440129 w 7467600"/>
              <a:gd name="connsiteY194" fmla="*/ 3448571 h 6858000"/>
              <a:gd name="connsiteX195" fmla="*/ 4441737 w 7467600"/>
              <a:gd name="connsiteY195" fmla="*/ 3399734 h 6858000"/>
              <a:gd name="connsiteX196" fmla="*/ 4431236 w 7467600"/>
              <a:gd name="connsiteY196" fmla="*/ 3400954 h 6858000"/>
              <a:gd name="connsiteX197" fmla="*/ 4557150 w 7467600"/>
              <a:gd name="connsiteY197" fmla="*/ 3510023 h 6858000"/>
              <a:gd name="connsiteX198" fmla="*/ 4856936 w 7467600"/>
              <a:gd name="connsiteY198" fmla="*/ 3809146 h 6858000"/>
              <a:gd name="connsiteX199" fmla="*/ 5111996 w 7467600"/>
              <a:gd name="connsiteY199" fmla="*/ 4065759 h 6858000"/>
              <a:gd name="connsiteX200" fmla="*/ 5388878 w 7467600"/>
              <a:gd name="connsiteY200" fmla="*/ 4300185 h 6858000"/>
              <a:gd name="connsiteX201" fmla="*/ 5425556 w 7467600"/>
              <a:gd name="connsiteY201" fmla="*/ 4308967 h 6858000"/>
              <a:gd name="connsiteX202" fmla="*/ 4943646 w 7467600"/>
              <a:gd name="connsiteY202" fmla="*/ 3822916 h 6858000"/>
              <a:gd name="connsiteX203" fmla="*/ 4594837 w 7467600"/>
              <a:gd name="connsiteY203" fmla="*/ 3532274 h 6858000"/>
              <a:gd name="connsiteX204" fmla="*/ 4441737 w 7467600"/>
              <a:gd name="connsiteY204" fmla="*/ 3399734 h 6858000"/>
              <a:gd name="connsiteX205" fmla="*/ 5425834 w 7467600"/>
              <a:gd name="connsiteY205" fmla="*/ 3162785 h 6858000"/>
              <a:gd name="connsiteX206" fmla="*/ 5401644 w 7467600"/>
              <a:gd name="connsiteY206" fmla="*/ 3617847 h 6858000"/>
              <a:gd name="connsiteX207" fmla="*/ 5467256 w 7467600"/>
              <a:gd name="connsiteY207" fmla="*/ 4175494 h 6858000"/>
              <a:gd name="connsiteX208" fmla="*/ 5448069 w 7467600"/>
              <a:gd name="connsiteY208" fmla="*/ 3567554 h 6858000"/>
              <a:gd name="connsiteX209" fmla="*/ 5425834 w 7467600"/>
              <a:gd name="connsiteY209" fmla="*/ 3162785 h 6858000"/>
              <a:gd name="connsiteX210" fmla="*/ 1318687 w 7467600"/>
              <a:gd name="connsiteY210" fmla="*/ 3113840 h 6858000"/>
              <a:gd name="connsiteX211" fmla="*/ 1066793 w 7467600"/>
              <a:gd name="connsiteY211" fmla="*/ 3212171 h 6858000"/>
              <a:gd name="connsiteX212" fmla="*/ 993319 w 7467600"/>
              <a:gd name="connsiteY212" fmla="*/ 3247648 h 6858000"/>
              <a:gd name="connsiteX213" fmla="*/ 853081 w 7467600"/>
              <a:gd name="connsiteY213" fmla="*/ 3312410 h 6858000"/>
              <a:gd name="connsiteX214" fmla="*/ 805957 w 7467600"/>
              <a:gd name="connsiteY214" fmla="*/ 3330443 h 6858000"/>
              <a:gd name="connsiteX215" fmla="*/ 1318687 w 7467600"/>
              <a:gd name="connsiteY215" fmla="*/ 3113840 h 6858000"/>
              <a:gd name="connsiteX216" fmla="*/ 5453702 w 7467600"/>
              <a:gd name="connsiteY216" fmla="*/ 3090882 h 6858000"/>
              <a:gd name="connsiteX217" fmla="*/ 5480135 w 7467600"/>
              <a:gd name="connsiteY217" fmla="*/ 3565802 h 6858000"/>
              <a:gd name="connsiteX218" fmla="*/ 5499023 w 7467600"/>
              <a:gd name="connsiteY218" fmla="*/ 4166310 h 6858000"/>
              <a:gd name="connsiteX219" fmla="*/ 5547022 w 7467600"/>
              <a:gd name="connsiteY219" fmla="*/ 3607838 h 6858000"/>
              <a:gd name="connsiteX220" fmla="*/ 5515964 w 7467600"/>
              <a:gd name="connsiteY220" fmla="*/ 3378541 h 6858000"/>
              <a:gd name="connsiteX221" fmla="*/ 5453702 w 7467600"/>
              <a:gd name="connsiteY221" fmla="*/ 3090882 h 6858000"/>
              <a:gd name="connsiteX222" fmla="*/ 1238695 w 7467600"/>
              <a:gd name="connsiteY222" fmla="*/ 3076820 h 6858000"/>
              <a:gd name="connsiteX223" fmla="*/ 716371 w 7467600"/>
              <a:gd name="connsiteY223" fmla="*/ 3293249 h 6858000"/>
              <a:gd name="connsiteX224" fmla="*/ 579522 w 7467600"/>
              <a:gd name="connsiteY224" fmla="*/ 3371759 h 6858000"/>
              <a:gd name="connsiteX225" fmla="*/ 600288 w 7467600"/>
              <a:gd name="connsiteY225" fmla="*/ 3365555 h 6858000"/>
              <a:gd name="connsiteX226" fmla="*/ 840692 w 7467600"/>
              <a:gd name="connsiteY226" fmla="*/ 3284921 h 6858000"/>
              <a:gd name="connsiteX227" fmla="*/ 979248 w 7467600"/>
              <a:gd name="connsiteY227" fmla="*/ 3221003 h 6858000"/>
              <a:gd name="connsiteX228" fmla="*/ 1053282 w 7467600"/>
              <a:gd name="connsiteY228" fmla="*/ 3185247 h 6858000"/>
              <a:gd name="connsiteX229" fmla="*/ 1320603 w 7467600"/>
              <a:gd name="connsiteY229" fmla="*/ 3081281 h 6858000"/>
              <a:gd name="connsiteX230" fmla="*/ 1238695 w 7467600"/>
              <a:gd name="connsiteY230" fmla="*/ 3076820 h 6858000"/>
              <a:gd name="connsiteX231" fmla="*/ 5425627 w 7467600"/>
              <a:gd name="connsiteY231" fmla="*/ 2954192 h 6858000"/>
              <a:gd name="connsiteX232" fmla="*/ 5470770 w 7467600"/>
              <a:gd name="connsiteY232" fmla="*/ 3005435 h 6858000"/>
              <a:gd name="connsiteX233" fmla="*/ 5519779 w 7467600"/>
              <a:gd name="connsiteY233" fmla="*/ 4359223 h 6858000"/>
              <a:gd name="connsiteX234" fmla="*/ 5520293 w 7467600"/>
              <a:gd name="connsiteY234" fmla="*/ 4360602 h 6858000"/>
              <a:gd name="connsiteX235" fmla="*/ 5767221 w 7467600"/>
              <a:gd name="connsiteY235" fmla="*/ 4665564 h 6858000"/>
              <a:gd name="connsiteX236" fmla="*/ 6937169 w 7467600"/>
              <a:gd name="connsiteY236" fmla="*/ 4815941 h 6858000"/>
              <a:gd name="connsiteX237" fmla="*/ 6953922 w 7467600"/>
              <a:gd name="connsiteY237" fmla="*/ 4890068 h 6858000"/>
              <a:gd name="connsiteX238" fmla="*/ 6071359 w 7467600"/>
              <a:gd name="connsiteY238" fmla="*/ 4770770 h 6858000"/>
              <a:gd name="connsiteX239" fmla="*/ 6038839 w 7467600"/>
              <a:gd name="connsiteY239" fmla="*/ 4764474 h 6858000"/>
              <a:gd name="connsiteX240" fmla="*/ 6038706 w 7467600"/>
              <a:gd name="connsiteY240" fmla="*/ 4763847 h 6858000"/>
              <a:gd name="connsiteX241" fmla="*/ 6037784 w 7467600"/>
              <a:gd name="connsiteY241" fmla="*/ 4764270 h 6858000"/>
              <a:gd name="connsiteX242" fmla="*/ 6038839 w 7467600"/>
              <a:gd name="connsiteY242" fmla="*/ 4764474 h 6858000"/>
              <a:gd name="connsiteX243" fmla="*/ 6040338 w 7467600"/>
              <a:gd name="connsiteY243" fmla="*/ 4771418 h 6858000"/>
              <a:gd name="connsiteX244" fmla="*/ 6024488 w 7467600"/>
              <a:gd name="connsiteY244" fmla="*/ 4809903 h 6858000"/>
              <a:gd name="connsiteX245" fmla="*/ 5599771 w 7467600"/>
              <a:gd name="connsiteY245" fmla="*/ 5509652 h 6858000"/>
              <a:gd name="connsiteX246" fmla="*/ 5548843 w 7467600"/>
              <a:gd name="connsiteY246" fmla="*/ 5563845 h 6858000"/>
              <a:gd name="connsiteX247" fmla="*/ 5940952 w 7467600"/>
              <a:gd name="connsiteY247" fmla="*/ 6250028 h 6858000"/>
              <a:gd name="connsiteX248" fmla="*/ 6043441 w 7467600"/>
              <a:gd name="connsiteY248" fmla="*/ 6665847 h 6858000"/>
              <a:gd name="connsiteX249" fmla="*/ 6093432 w 7467600"/>
              <a:gd name="connsiteY249" fmla="*/ 6858000 h 6858000"/>
              <a:gd name="connsiteX250" fmla="*/ 6034344 w 7467600"/>
              <a:gd name="connsiteY250" fmla="*/ 6858000 h 6858000"/>
              <a:gd name="connsiteX251" fmla="*/ 6026679 w 7467600"/>
              <a:gd name="connsiteY251" fmla="*/ 6836959 h 6858000"/>
              <a:gd name="connsiteX252" fmla="*/ 5800441 w 7467600"/>
              <a:gd name="connsiteY252" fmla="*/ 6335286 h 6858000"/>
              <a:gd name="connsiteX253" fmla="*/ 5526562 w 7467600"/>
              <a:gd name="connsiteY253" fmla="*/ 5705388 h 6858000"/>
              <a:gd name="connsiteX254" fmla="*/ 5519640 w 7467600"/>
              <a:gd name="connsiteY254" fmla="*/ 5683774 h 6858000"/>
              <a:gd name="connsiteX255" fmla="*/ 5844559 w 7467600"/>
              <a:gd name="connsiteY255" fmla="*/ 6553349 h 6858000"/>
              <a:gd name="connsiteX256" fmla="*/ 5975994 w 7467600"/>
              <a:gd name="connsiteY256" fmla="*/ 6858000 h 6858000"/>
              <a:gd name="connsiteX257" fmla="*/ 5898547 w 7467600"/>
              <a:gd name="connsiteY257" fmla="*/ 6858000 h 6858000"/>
              <a:gd name="connsiteX258" fmla="*/ 5682041 w 7467600"/>
              <a:gd name="connsiteY258" fmla="*/ 6355860 h 6858000"/>
              <a:gd name="connsiteX259" fmla="*/ 5461758 w 7467600"/>
              <a:gd name="connsiteY259" fmla="*/ 5820220 h 6858000"/>
              <a:gd name="connsiteX260" fmla="*/ 5237282 w 7467600"/>
              <a:gd name="connsiteY260" fmla="*/ 6579086 h 6858000"/>
              <a:gd name="connsiteX261" fmla="*/ 5115009 w 7467600"/>
              <a:gd name="connsiteY261" fmla="*/ 6858000 h 6858000"/>
              <a:gd name="connsiteX262" fmla="*/ 5028074 w 7467600"/>
              <a:gd name="connsiteY262" fmla="*/ 6858000 h 6858000"/>
              <a:gd name="connsiteX263" fmla="*/ 5079508 w 7467600"/>
              <a:gd name="connsiteY263" fmla="*/ 6749074 h 6858000"/>
              <a:gd name="connsiteX264" fmla="*/ 5371846 w 7467600"/>
              <a:gd name="connsiteY264" fmla="*/ 5924413 h 6858000"/>
              <a:gd name="connsiteX265" fmla="*/ 5270512 w 7467600"/>
              <a:gd name="connsiteY265" fmla="*/ 6138975 h 6858000"/>
              <a:gd name="connsiteX266" fmla="*/ 5062409 w 7467600"/>
              <a:gd name="connsiteY266" fmla="*/ 6653544 h 6858000"/>
              <a:gd name="connsiteX267" fmla="*/ 5036628 w 7467600"/>
              <a:gd name="connsiteY267" fmla="*/ 6754247 h 6858000"/>
              <a:gd name="connsiteX268" fmla="*/ 5009112 w 7467600"/>
              <a:gd name="connsiteY268" fmla="*/ 6858000 h 6858000"/>
              <a:gd name="connsiteX269" fmla="*/ 4976679 w 7467600"/>
              <a:gd name="connsiteY269" fmla="*/ 6858000 h 6858000"/>
              <a:gd name="connsiteX270" fmla="*/ 5006537 w 7467600"/>
              <a:gd name="connsiteY270" fmla="*/ 6747068 h 6858000"/>
              <a:gd name="connsiteX271" fmla="*/ 5032723 w 7467600"/>
              <a:gd name="connsiteY271" fmla="*/ 6644957 h 6858000"/>
              <a:gd name="connsiteX272" fmla="*/ 5242949 w 7467600"/>
              <a:gd name="connsiteY272" fmla="*/ 6125175 h 6858000"/>
              <a:gd name="connsiteX273" fmla="*/ 5286321 w 7467600"/>
              <a:gd name="connsiteY273" fmla="*/ 6033555 h 6858000"/>
              <a:gd name="connsiteX274" fmla="*/ 5008210 w 7467600"/>
              <a:gd name="connsiteY274" fmla="*/ 6649194 h 6858000"/>
              <a:gd name="connsiteX275" fmla="*/ 4986321 w 7467600"/>
              <a:gd name="connsiteY275" fmla="*/ 6765687 h 6858000"/>
              <a:gd name="connsiteX276" fmla="*/ 4973474 w 7467600"/>
              <a:gd name="connsiteY276" fmla="*/ 6858000 h 6858000"/>
              <a:gd name="connsiteX277" fmla="*/ 4907178 w 7467600"/>
              <a:gd name="connsiteY277" fmla="*/ 6858000 h 6858000"/>
              <a:gd name="connsiteX278" fmla="*/ 4910810 w 7467600"/>
              <a:gd name="connsiteY278" fmla="*/ 6829660 h 6858000"/>
              <a:gd name="connsiteX279" fmla="*/ 4987461 w 7467600"/>
              <a:gd name="connsiteY279" fmla="*/ 6432994 h 6858000"/>
              <a:gd name="connsiteX280" fmla="*/ 5179262 w 7467600"/>
              <a:gd name="connsiteY280" fmla="*/ 6035044 h 6858000"/>
              <a:gd name="connsiteX281" fmla="*/ 4689678 w 7467600"/>
              <a:gd name="connsiteY281" fmla="*/ 6440241 h 6858000"/>
              <a:gd name="connsiteX282" fmla="*/ 4477543 w 7467600"/>
              <a:gd name="connsiteY282" fmla="*/ 6674836 h 6858000"/>
              <a:gd name="connsiteX283" fmla="*/ 4329957 w 7467600"/>
              <a:gd name="connsiteY283" fmla="*/ 6858000 h 6858000"/>
              <a:gd name="connsiteX284" fmla="*/ 4218595 w 7467600"/>
              <a:gd name="connsiteY284" fmla="*/ 6858000 h 6858000"/>
              <a:gd name="connsiteX285" fmla="*/ 4368888 w 7467600"/>
              <a:gd name="connsiteY285" fmla="*/ 6668412 h 6858000"/>
              <a:gd name="connsiteX286" fmla="*/ 4563091 w 7467600"/>
              <a:gd name="connsiteY286" fmla="*/ 6442508 h 6858000"/>
              <a:gd name="connsiteX287" fmla="*/ 5387324 w 7467600"/>
              <a:gd name="connsiteY287" fmla="*/ 5705830 h 6858000"/>
              <a:gd name="connsiteX288" fmla="*/ 5073620 w 7467600"/>
              <a:gd name="connsiteY288" fmla="*/ 5955437 h 6858000"/>
              <a:gd name="connsiteX289" fmla="*/ 4689789 w 7467600"/>
              <a:gd name="connsiteY289" fmla="*/ 6268382 h 6858000"/>
              <a:gd name="connsiteX290" fmla="*/ 4418722 w 7467600"/>
              <a:gd name="connsiteY290" fmla="*/ 6570886 h 6858000"/>
              <a:gd name="connsiteX291" fmla="*/ 4214944 w 7467600"/>
              <a:gd name="connsiteY291" fmla="*/ 6858000 h 6858000"/>
              <a:gd name="connsiteX292" fmla="*/ 4177898 w 7467600"/>
              <a:gd name="connsiteY292" fmla="*/ 6858000 h 6858000"/>
              <a:gd name="connsiteX293" fmla="*/ 4391597 w 7467600"/>
              <a:gd name="connsiteY293" fmla="*/ 6556370 h 6858000"/>
              <a:gd name="connsiteX294" fmla="*/ 4668889 w 7467600"/>
              <a:gd name="connsiteY294" fmla="*/ 6246399 h 6858000"/>
              <a:gd name="connsiteX295" fmla="*/ 5055427 w 7467600"/>
              <a:gd name="connsiteY295" fmla="*/ 5931476 h 6858000"/>
              <a:gd name="connsiteX296" fmla="*/ 5371814 w 7467600"/>
              <a:gd name="connsiteY296" fmla="*/ 5678975 h 6858000"/>
              <a:gd name="connsiteX297" fmla="*/ 4987918 w 7467600"/>
              <a:gd name="connsiteY297" fmla="*/ 5838701 h 6858000"/>
              <a:gd name="connsiteX298" fmla="*/ 4317146 w 7467600"/>
              <a:gd name="connsiteY298" fmla="*/ 6587716 h 6858000"/>
              <a:gd name="connsiteX299" fmla="*/ 4171627 w 7467600"/>
              <a:gd name="connsiteY299" fmla="*/ 6858000 h 6858000"/>
              <a:gd name="connsiteX300" fmla="*/ 4081585 w 7467600"/>
              <a:gd name="connsiteY300" fmla="*/ 6858000 h 6858000"/>
              <a:gd name="connsiteX301" fmla="*/ 4238603 w 7467600"/>
              <a:gd name="connsiteY301" fmla="*/ 6559341 h 6858000"/>
              <a:gd name="connsiteX302" fmla="*/ 4778333 w 7467600"/>
              <a:gd name="connsiteY302" fmla="*/ 5873626 h 6858000"/>
              <a:gd name="connsiteX303" fmla="*/ 5414185 w 7467600"/>
              <a:gd name="connsiteY303" fmla="*/ 5573882 h 6858000"/>
              <a:gd name="connsiteX304" fmla="*/ 5959648 w 7467600"/>
              <a:gd name="connsiteY304" fmla="*/ 4760797 h 6858000"/>
              <a:gd name="connsiteX305" fmla="*/ 5355019 w 7467600"/>
              <a:gd name="connsiteY305" fmla="*/ 4734672 h 6858000"/>
              <a:gd name="connsiteX306" fmla="*/ 5083565 w 7467600"/>
              <a:gd name="connsiteY306" fmla="*/ 5179121 h 6858000"/>
              <a:gd name="connsiteX307" fmla="*/ 4713577 w 7467600"/>
              <a:gd name="connsiteY307" fmla="*/ 5616803 h 6858000"/>
              <a:gd name="connsiteX308" fmla="*/ 3989559 w 7467600"/>
              <a:gd name="connsiteY308" fmla="*/ 6145945 h 6858000"/>
              <a:gd name="connsiteX309" fmla="*/ 3939824 w 7467600"/>
              <a:gd name="connsiteY309" fmla="*/ 6066900 h 6858000"/>
              <a:gd name="connsiteX310" fmla="*/ 4584537 w 7467600"/>
              <a:gd name="connsiteY310" fmla="*/ 5324826 h 6858000"/>
              <a:gd name="connsiteX311" fmla="*/ 5037105 w 7467600"/>
              <a:gd name="connsiteY311" fmla="*/ 5088765 h 6858000"/>
              <a:gd name="connsiteX312" fmla="*/ 5039930 w 7467600"/>
              <a:gd name="connsiteY312" fmla="*/ 5089585 h 6858000"/>
              <a:gd name="connsiteX313" fmla="*/ 5263764 w 7467600"/>
              <a:gd name="connsiteY313" fmla="*/ 4735525 h 6858000"/>
              <a:gd name="connsiteX314" fmla="*/ 4086300 w 7467600"/>
              <a:gd name="connsiteY314" fmla="*/ 4884599 h 6858000"/>
              <a:gd name="connsiteX315" fmla="*/ 4085485 w 7467600"/>
              <a:gd name="connsiteY315" fmla="*/ 4899070 h 6858000"/>
              <a:gd name="connsiteX316" fmla="*/ 3871915 w 7467600"/>
              <a:gd name="connsiteY316" fmla="*/ 5253645 h 6858000"/>
              <a:gd name="connsiteX317" fmla="*/ 3799374 w 7467600"/>
              <a:gd name="connsiteY317" fmla="*/ 5466127 h 6858000"/>
              <a:gd name="connsiteX318" fmla="*/ 3498850 w 7467600"/>
              <a:gd name="connsiteY318" fmla="*/ 6661888 h 6858000"/>
              <a:gd name="connsiteX319" fmla="*/ 3399216 w 7467600"/>
              <a:gd name="connsiteY319" fmla="*/ 6858000 h 6858000"/>
              <a:gd name="connsiteX320" fmla="*/ 3303688 w 7467600"/>
              <a:gd name="connsiteY320" fmla="*/ 6858000 h 6858000"/>
              <a:gd name="connsiteX321" fmla="*/ 3391774 w 7467600"/>
              <a:gd name="connsiteY321" fmla="*/ 6697181 h 6858000"/>
              <a:gd name="connsiteX322" fmla="*/ 3735540 w 7467600"/>
              <a:gd name="connsiteY322" fmla="*/ 5546923 h 6858000"/>
              <a:gd name="connsiteX323" fmla="*/ 3729438 w 7467600"/>
              <a:gd name="connsiteY323" fmla="*/ 5569058 h 6858000"/>
              <a:gd name="connsiteX324" fmla="*/ 3707782 w 7467600"/>
              <a:gd name="connsiteY324" fmla="*/ 5644908 h 6858000"/>
              <a:gd name="connsiteX325" fmla="*/ 3583827 w 7467600"/>
              <a:gd name="connsiteY325" fmla="*/ 6039215 h 6858000"/>
              <a:gd name="connsiteX326" fmla="*/ 3547861 w 7467600"/>
              <a:gd name="connsiteY326" fmla="*/ 6129609 h 6858000"/>
              <a:gd name="connsiteX327" fmla="*/ 3490905 w 7467600"/>
              <a:gd name="connsiteY327" fmla="*/ 6277660 h 6858000"/>
              <a:gd name="connsiteX328" fmla="*/ 3455859 w 7467600"/>
              <a:gd name="connsiteY328" fmla="*/ 6391301 h 6858000"/>
              <a:gd name="connsiteX329" fmla="*/ 3429112 w 7467600"/>
              <a:gd name="connsiteY329" fmla="*/ 6479469 h 6858000"/>
              <a:gd name="connsiteX330" fmla="*/ 3304862 w 7467600"/>
              <a:gd name="connsiteY330" fmla="*/ 6796476 h 6858000"/>
              <a:gd name="connsiteX331" fmla="*/ 3276071 w 7467600"/>
              <a:gd name="connsiteY331" fmla="*/ 6858000 h 6858000"/>
              <a:gd name="connsiteX332" fmla="*/ 3240805 w 7467600"/>
              <a:gd name="connsiteY332" fmla="*/ 6858000 h 6858000"/>
              <a:gd name="connsiteX333" fmla="*/ 3275917 w 7467600"/>
              <a:gd name="connsiteY333" fmla="*/ 6783192 h 6858000"/>
              <a:gd name="connsiteX334" fmla="*/ 3399358 w 7467600"/>
              <a:gd name="connsiteY334" fmla="*/ 6469011 h 6858000"/>
              <a:gd name="connsiteX335" fmla="*/ 3425650 w 7467600"/>
              <a:gd name="connsiteY335" fmla="*/ 6381333 h 6858000"/>
              <a:gd name="connsiteX336" fmla="*/ 3460661 w 7467600"/>
              <a:gd name="connsiteY336" fmla="*/ 6266763 h 6858000"/>
              <a:gd name="connsiteX337" fmla="*/ 3518021 w 7467600"/>
              <a:gd name="connsiteY337" fmla="*/ 6117298 h 6858000"/>
              <a:gd name="connsiteX338" fmla="*/ 3554035 w 7467600"/>
              <a:gd name="connsiteY338" fmla="*/ 6027832 h 6858000"/>
              <a:gd name="connsiteX339" fmla="*/ 3677174 w 7467600"/>
              <a:gd name="connsiteY339" fmla="*/ 5636351 h 6858000"/>
              <a:gd name="connsiteX340" fmla="*/ 3698819 w 7467600"/>
              <a:gd name="connsiteY340" fmla="*/ 5560503 h 6858000"/>
              <a:gd name="connsiteX341" fmla="*/ 3702094 w 7467600"/>
              <a:gd name="connsiteY341" fmla="*/ 5549194 h 6858000"/>
              <a:gd name="connsiteX342" fmla="*/ 3398355 w 7467600"/>
              <a:gd name="connsiteY342" fmla="*/ 6094603 h 6858000"/>
              <a:gd name="connsiteX343" fmla="*/ 3193941 w 7467600"/>
              <a:gd name="connsiteY343" fmla="*/ 6798775 h 6858000"/>
              <a:gd name="connsiteX344" fmla="*/ 3184140 w 7467600"/>
              <a:gd name="connsiteY344" fmla="*/ 6858000 h 6858000"/>
              <a:gd name="connsiteX345" fmla="*/ 3099978 w 7467600"/>
              <a:gd name="connsiteY345" fmla="*/ 6858000 h 6858000"/>
              <a:gd name="connsiteX346" fmla="*/ 3101556 w 7467600"/>
              <a:gd name="connsiteY346" fmla="*/ 6843337 h 6858000"/>
              <a:gd name="connsiteX347" fmla="*/ 3370162 w 7467600"/>
              <a:gd name="connsiteY347" fmla="*/ 5785550 h 6858000"/>
              <a:gd name="connsiteX348" fmla="*/ 3746477 w 7467600"/>
              <a:gd name="connsiteY348" fmla="*/ 5377889 h 6858000"/>
              <a:gd name="connsiteX349" fmla="*/ 3863399 w 7467600"/>
              <a:gd name="connsiteY349" fmla="*/ 5087257 h 6858000"/>
              <a:gd name="connsiteX350" fmla="*/ 3968712 w 7467600"/>
              <a:gd name="connsiteY350" fmla="*/ 4913989 h 6858000"/>
              <a:gd name="connsiteX351" fmla="*/ 2792390 w 7467600"/>
              <a:gd name="connsiteY351" fmla="*/ 5382974 h 6858000"/>
              <a:gd name="connsiteX352" fmla="*/ 2714982 w 7467600"/>
              <a:gd name="connsiteY352" fmla="*/ 5427051 h 6858000"/>
              <a:gd name="connsiteX353" fmla="*/ 2813361 w 7467600"/>
              <a:gd name="connsiteY353" fmla="*/ 6023912 h 6858000"/>
              <a:gd name="connsiteX354" fmla="*/ 2688430 w 7467600"/>
              <a:gd name="connsiteY354" fmla="*/ 6801564 h 6858000"/>
              <a:gd name="connsiteX355" fmla="*/ 2629626 w 7467600"/>
              <a:gd name="connsiteY355" fmla="*/ 6763394 h 6858000"/>
              <a:gd name="connsiteX356" fmla="*/ 2565328 w 7467600"/>
              <a:gd name="connsiteY356" fmla="*/ 5516399 h 6858000"/>
              <a:gd name="connsiteX357" fmla="*/ 1922999 w 7467600"/>
              <a:gd name="connsiteY357" fmla="*/ 5980343 h 6858000"/>
              <a:gd name="connsiteX358" fmla="*/ 1950261 w 7467600"/>
              <a:gd name="connsiteY358" fmla="*/ 6405858 h 6858000"/>
              <a:gd name="connsiteX359" fmla="*/ 2365554 w 7467600"/>
              <a:gd name="connsiteY359" fmla="*/ 6759107 h 6858000"/>
              <a:gd name="connsiteX360" fmla="*/ 2424142 w 7467600"/>
              <a:gd name="connsiteY360" fmla="*/ 6858000 h 6858000"/>
              <a:gd name="connsiteX361" fmla="*/ 2395994 w 7467600"/>
              <a:gd name="connsiteY361" fmla="*/ 6858000 h 6858000"/>
              <a:gd name="connsiteX362" fmla="*/ 2392863 w 7467600"/>
              <a:gd name="connsiteY362" fmla="*/ 6852964 h 6858000"/>
              <a:gd name="connsiteX363" fmla="*/ 2017589 w 7467600"/>
              <a:gd name="connsiteY363" fmla="*/ 6493982 h 6858000"/>
              <a:gd name="connsiteX364" fmla="*/ 2147336 w 7467600"/>
              <a:gd name="connsiteY364" fmla="*/ 6594052 h 6858000"/>
              <a:gd name="connsiteX365" fmla="*/ 2207047 w 7467600"/>
              <a:gd name="connsiteY365" fmla="*/ 6654540 h 6858000"/>
              <a:gd name="connsiteX366" fmla="*/ 2299106 w 7467600"/>
              <a:gd name="connsiteY366" fmla="*/ 6778931 h 6858000"/>
              <a:gd name="connsiteX367" fmla="*/ 2314430 w 7467600"/>
              <a:gd name="connsiteY367" fmla="*/ 6801144 h 6858000"/>
              <a:gd name="connsiteX368" fmla="*/ 2352406 w 7467600"/>
              <a:gd name="connsiteY368" fmla="*/ 6858000 h 6858000"/>
              <a:gd name="connsiteX369" fmla="*/ 2314492 w 7467600"/>
              <a:gd name="connsiteY369" fmla="*/ 6858000 h 6858000"/>
              <a:gd name="connsiteX370" fmla="*/ 2288095 w 7467600"/>
              <a:gd name="connsiteY370" fmla="*/ 6818030 h 6858000"/>
              <a:gd name="connsiteX371" fmla="*/ 2272768 w 7467600"/>
              <a:gd name="connsiteY371" fmla="*/ 6795822 h 6858000"/>
              <a:gd name="connsiteX372" fmla="*/ 2182715 w 7467600"/>
              <a:gd name="connsiteY372" fmla="*/ 6675071 h 6858000"/>
              <a:gd name="connsiteX373" fmla="*/ 2032061 w 7467600"/>
              <a:gd name="connsiteY373" fmla="*/ 6541380 h 6858000"/>
              <a:gd name="connsiteX374" fmla="*/ 2257220 w 7467600"/>
              <a:gd name="connsiteY374" fmla="*/ 6826257 h 6858000"/>
              <a:gd name="connsiteX375" fmla="*/ 2281324 w 7467600"/>
              <a:gd name="connsiteY375" fmla="*/ 6858000 h 6858000"/>
              <a:gd name="connsiteX376" fmla="*/ 2242860 w 7467600"/>
              <a:gd name="connsiteY376" fmla="*/ 6858000 h 6858000"/>
              <a:gd name="connsiteX377" fmla="*/ 2232818 w 7467600"/>
              <a:gd name="connsiteY377" fmla="*/ 6844926 h 6858000"/>
              <a:gd name="connsiteX378" fmla="*/ 1990172 w 7467600"/>
              <a:gd name="connsiteY378" fmla="*/ 6542121 h 6858000"/>
              <a:gd name="connsiteX379" fmla="*/ 2124090 w 7467600"/>
              <a:gd name="connsiteY379" fmla="*/ 6761017 h 6858000"/>
              <a:gd name="connsiteX380" fmla="*/ 2200380 w 7467600"/>
              <a:gd name="connsiteY380" fmla="*/ 6858000 h 6858000"/>
              <a:gd name="connsiteX381" fmla="*/ 2147507 w 7467600"/>
              <a:gd name="connsiteY381" fmla="*/ 6858000 h 6858000"/>
              <a:gd name="connsiteX382" fmla="*/ 2070668 w 7467600"/>
              <a:gd name="connsiteY382" fmla="*/ 6761520 h 6858000"/>
              <a:gd name="connsiteX383" fmla="*/ 1975142 w 7467600"/>
              <a:gd name="connsiteY383" fmla="*/ 6585570 h 6858000"/>
              <a:gd name="connsiteX384" fmla="*/ 2050035 w 7467600"/>
              <a:gd name="connsiteY384" fmla="*/ 6813345 h 6858000"/>
              <a:gd name="connsiteX385" fmla="*/ 2063025 w 7467600"/>
              <a:gd name="connsiteY385" fmla="*/ 6858000 h 6858000"/>
              <a:gd name="connsiteX386" fmla="*/ 2021675 w 7467600"/>
              <a:gd name="connsiteY386" fmla="*/ 6858000 h 6858000"/>
              <a:gd name="connsiteX387" fmla="*/ 2019308 w 7467600"/>
              <a:gd name="connsiteY387" fmla="*/ 6847118 h 6858000"/>
              <a:gd name="connsiteX388" fmla="*/ 1938835 w 7467600"/>
              <a:gd name="connsiteY388" fmla="*/ 6551160 h 6858000"/>
              <a:gd name="connsiteX389" fmla="*/ 1953230 w 7467600"/>
              <a:gd name="connsiteY389" fmla="*/ 6759699 h 6858000"/>
              <a:gd name="connsiteX390" fmla="*/ 1956763 w 7467600"/>
              <a:gd name="connsiteY390" fmla="*/ 6778191 h 6858000"/>
              <a:gd name="connsiteX391" fmla="*/ 1967925 w 7467600"/>
              <a:gd name="connsiteY391" fmla="*/ 6858000 h 6858000"/>
              <a:gd name="connsiteX392" fmla="*/ 1936622 w 7467600"/>
              <a:gd name="connsiteY392" fmla="*/ 6858000 h 6858000"/>
              <a:gd name="connsiteX393" fmla="*/ 1926261 w 7467600"/>
              <a:gd name="connsiteY393" fmla="*/ 6784064 h 6858000"/>
              <a:gd name="connsiteX394" fmla="*/ 1922724 w 7467600"/>
              <a:gd name="connsiteY394" fmla="*/ 6765577 h 6858000"/>
              <a:gd name="connsiteX395" fmla="*/ 1904650 w 7467600"/>
              <a:gd name="connsiteY395" fmla="*/ 6639616 h 6858000"/>
              <a:gd name="connsiteX396" fmla="*/ 1885273 w 7467600"/>
              <a:gd name="connsiteY396" fmla="*/ 6858000 h 6858000"/>
              <a:gd name="connsiteX397" fmla="*/ 1854363 w 7467600"/>
              <a:gd name="connsiteY397" fmla="*/ 6858000 h 6858000"/>
              <a:gd name="connsiteX398" fmla="*/ 1880391 w 7467600"/>
              <a:gd name="connsiteY398" fmla="*/ 6603796 h 6858000"/>
              <a:gd name="connsiteX399" fmla="*/ 1818273 w 7467600"/>
              <a:gd name="connsiteY399" fmla="*/ 6715729 h 6858000"/>
              <a:gd name="connsiteX400" fmla="*/ 1794691 w 7467600"/>
              <a:gd name="connsiteY400" fmla="*/ 6843239 h 6858000"/>
              <a:gd name="connsiteX401" fmla="*/ 1794914 w 7467600"/>
              <a:gd name="connsiteY401" fmla="*/ 6858000 h 6858000"/>
              <a:gd name="connsiteX402" fmla="*/ 1746128 w 7467600"/>
              <a:gd name="connsiteY402" fmla="*/ 6858000 h 6858000"/>
              <a:gd name="connsiteX403" fmla="*/ 1753934 w 7467600"/>
              <a:gd name="connsiteY403" fmla="*/ 6724796 h 6858000"/>
              <a:gd name="connsiteX404" fmla="*/ 1792053 w 7467600"/>
              <a:gd name="connsiteY404" fmla="*/ 6572396 h 6858000"/>
              <a:gd name="connsiteX405" fmla="*/ 1862248 w 7467600"/>
              <a:gd name="connsiteY405" fmla="*/ 6266397 h 6858000"/>
              <a:gd name="connsiteX406" fmla="*/ 1862250 w 7467600"/>
              <a:gd name="connsiteY406" fmla="*/ 6033531 h 6858000"/>
              <a:gd name="connsiteX407" fmla="*/ 1211999 w 7467600"/>
              <a:gd name="connsiteY407" fmla="*/ 6683610 h 6858000"/>
              <a:gd name="connsiteX408" fmla="*/ 1213266 w 7467600"/>
              <a:gd name="connsiteY408" fmla="*/ 6691947 h 6858000"/>
              <a:gd name="connsiteX409" fmla="*/ 1203370 w 7467600"/>
              <a:gd name="connsiteY409" fmla="*/ 6850676 h 6858000"/>
              <a:gd name="connsiteX410" fmla="*/ 1203671 w 7467600"/>
              <a:gd name="connsiteY410" fmla="*/ 6858000 h 6858000"/>
              <a:gd name="connsiteX411" fmla="*/ 1143180 w 7467600"/>
              <a:gd name="connsiteY411" fmla="*/ 6858000 h 6858000"/>
              <a:gd name="connsiteX412" fmla="*/ 1142176 w 7467600"/>
              <a:gd name="connsiteY412" fmla="*/ 6766045 h 6858000"/>
              <a:gd name="connsiteX413" fmla="*/ 1067484 w 7467600"/>
              <a:gd name="connsiteY413" fmla="*/ 6858000 h 6858000"/>
              <a:gd name="connsiteX414" fmla="*/ 953928 w 7467600"/>
              <a:gd name="connsiteY414" fmla="*/ 6858000 h 6858000"/>
              <a:gd name="connsiteX415" fmla="*/ 959715 w 7467600"/>
              <a:gd name="connsiteY415" fmla="*/ 6850185 h 6858000"/>
              <a:gd name="connsiteX416" fmla="*/ 1483788 w 7467600"/>
              <a:gd name="connsiteY416" fmla="*/ 6259174 h 6858000"/>
              <a:gd name="connsiteX417" fmla="*/ 1100671 w 7467600"/>
              <a:gd name="connsiteY417" fmla="*/ 6252137 h 6858000"/>
              <a:gd name="connsiteX418" fmla="*/ 1090144 w 7467600"/>
              <a:gd name="connsiteY418" fmla="*/ 6256748 h 6858000"/>
              <a:gd name="connsiteX419" fmla="*/ 1095872 w 7467600"/>
              <a:gd name="connsiteY419" fmla="*/ 6271892 h 6858000"/>
              <a:gd name="connsiteX420" fmla="*/ 262785 w 7467600"/>
              <a:gd name="connsiteY420" fmla="*/ 6845450 h 6858000"/>
              <a:gd name="connsiteX421" fmla="*/ 209968 w 7467600"/>
              <a:gd name="connsiteY421" fmla="*/ 6770713 h 6858000"/>
              <a:gd name="connsiteX422" fmla="*/ 873460 w 7467600"/>
              <a:gd name="connsiteY422" fmla="*/ 6253768 h 6858000"/>
              <a:gd name="connsiteX423" fmla="*/ 192686 w 7467600"/>
              <a:gd name="connsiteY423" fmla="*/ 5849257 h 6858000"/>
              <a:gd name="connsiteX424" fmla="*/ 4696 w 7467600"/>
              <a:gd name="connsiteY424" fmla="*/ 5697668 h 6858000"/>
              <a:gd name="connsiteX425" fmla="*/ 0 w 7467600"/>
              <a:gd name="connsiteY425" fmla="*/ 5689984 h 6858000"/>
              <a:gd name="connsiteX426" fmla="*/ 0 w 7467600"/>
              <a:gd name="connsiteY426" fmla="*/ 5513472 h 6858000"/>
              <a:gd name="connsiteX427" fmla="*/ 174101 w 7467600"/>
              <a:gd name="connsiteY427" fmla="*/ 5620277 h 6858000"/>
              <a:gd name="connsiteX428" fmla="*/ 891800 w 7467600"/>
              <a:gd name="connsiteY428" fmla="*/ 6036935 h 6858000"/>
              <a:gd name="connsiteX429" fmla="*/ 1072219 w 7467600"/>
              <a:gd name="connsiteY429" fmla="*/ 6169443 h 6858000"/>
              <a:gd name="connsiteX430" fmla="*/ 1074117 w 7467600"/>
              <a:gd name="connsiteY430" fmla="*/ 6170301 h 6858000"/>
              <a:gd name="connsiteX431" fmla="*/ 1083114 w 7467600"/>
              <a:gd name="connsiteY431" fmla="*/ 6174131 h 6858000"/>
              <a:gd name="connsiteX432" fmla="*/ 1543010 w 7467600"/>
              <a:gd name="connsiteY432" fmla="*/ 6191140 h 6858000"/>
              <a:gd name="connsiteX433" fmla="*/ 1551080 w 7467600"/>
              <a:gd name="connsiteY433" fmla="*/ 6195006 h 6858000"/>
              <a:gd name="connsiteX434" fmla="*/ 2345443 w 7467600"/>
              <a:gd name="connsiteY434" fmla="*/ 5549882 h 6858000"/>
              <a:gd name="connsiteX435" fmla="*/ 1721499 w 7467600"/>
              <a:gd name="connsiteY435" fmla="*/ 5599969 h 6858000"/>
              <a:gd name="connsiteX436" fmla="*/ 767716 w 7467600"/>
              <a:gd name="connsiteY436" fmla="*/ 5472768 h 6858000"/>
              <a:gd name="connsiteX437" fmla="*/ 722147 w 7467600"/>
              <a:gd name="connsiteY437" fmla="*/ 5393091 h 6858000"/>
              <a:gd name="connsiteX438" fmla="*/ 1485552 w 7467600"/>
              <a:gd name="connsiteY438" fmla="*/ 5313202 h 6858000"/>
              <a:gd name="connsiteX439" fmla="*/ 2143004 w 7467600"/>
              <a:gd name="connsiteY439" fmla="*/ 5402420 h 6858000"/>
              <a:gd name="connsiteX440" fmla="*/ 1933391 w 7467600"/>
              <a:gd name="connsiteY440" fmla="*/ 5156971 h 6858000"/>
              <a:gd name="connsiteX441" fmla="*/ 1827118 w 7467600"/>
              <a:gd name="connsiteY441" fmla="*/ 4968410 h 6858000"/>
              <a:gd name="connsiteX442" fmla="*/ 1837349 w 7467600"/>
              <a:gd name="connsiteY442" fmla="*/ 4956357 h 6858000"/>
              <a:gd name="connsiteX443" fmla="*/ 2162835 w 7467600"/>
              <a:gd name="connsiteY443" fmla="*/ 5187853 h 6858000"/>
              <a:gd name="connsiteX444" fmla="*/ 2257167 w 7467600"/>
              <a:gd name="connsiteY444" fmla="*/ 5462123 h 6858000"/>
              <a:gd name="connsiteX445" fmla="*/ 2261598 w 7467600"/>
              <a:gd name="connsiteY445" fmla="*/ 5467998 h 6858000"/>
              <a:gd name="connsiteX446" fmla="*/ 2437177 w 7467600"/>
              <a:gd name="connsiteY446" fmla="*/ 5479608 h 6858000"/>
              <a:gd name="connsiteX447" fmla="*/ 2445247 w 7467600"/>
              <a:gd name="connsiteY447" fmla="*/ 5483476 h 6858000"/>
              <a:gd name="connsiteX448" fmla="*/ 2743626 w 7467600"/>
              <a:gd name="connsiteY448" fmla="*/ 5304819 h 6858000"/>
              <a:gd name="connsiteX449" fmla="*/ 3048102 w 7467600"/>
              <a:gd name="connsiteY449" fmla="*/ 5150595 h 6858000"/>
              <a:gd name="connsiteX450" fmla="*/ 1799414 w 7467600"/>
              <a:gd name="connsiteY450" fmla="*/ 4694732 h 6858000"/>
              <a:gd name="connsiteX451" fmla="*/ 1771735 w 7467600"/>
              <a:gd name="connsiteY451" fmla="*/ 4619929 h 6858000"/>
              <a:gd name="connsiteX452" fmla="*/ 3104273 w 7467600"/>
              <a:gd name="connsiteY452" fmla="*/ 5076159 h 6858000"/>
              <a:gd name="connsiteX453" fmla="*/ 3113245 w 7467600"/>
              <a:gd name="connsiteY453" fmla="*/ 5090705 h 6858000"/>
              <a:gd name="connsiteX454" fmla="*/ 3126294 w 7467600"/>
              <a:gd name="connsiteY454" fmla="*/ 5114400 h 6858000"/>
              <a:gd name="connsiteX455" fmla="*/ 3937433 w 7467600"/>
              <a:gd name="connsiteY455" fmla="*/ 4830473 h 6858000"/>
              <a:gd name="connsiteX456" fmla="*/ 3590475 w 7467600"/>
              <a:gd name="connsiteY456" fmla="*/ 4597974 h 6858000"/>
              <a:gd name="connsiteX457" fmla="*/ 3100264 w 7467600"/>
              <a:gd name="connsiteY457" fmla="*/ 4579845 h 6858000"/>
              <a:gd name="connsiteX458" fmla="*/ 2183576 w 7467600"/>
              <a:gd name="connsiteY458" fmla="*/ 4227150 h 6858000"/>
              <a:gd name="connsiteX459" fmla="*/ 2151029 w 7467600"/>
              <a:gd name="connsiteY459" fmla="*/ 4146947 h 6858000"/>
              <a:gd name="connsiteX460" fmla="*/ 3563434 w 7467600"/>
              <a:gd name="connsiteY460" fmla="*/ 4469115 h 6858000"/>
              <a:gd name="connsiteX461" fmla="*/ 3177952 w 7467600"/>
              <a:gd name="connsiteY461" fmla="*/ 3657386 h 6858000"/>
              <a:gd name="connsiteX462" fmla="*/ 3189263 w 7467600"/>
              <a:gd name="connsiteY462" fmla="*/ 3625726 h 6858000"/>
              <a:gd name="connsiteX463" fmla="*/ 3560912 w 7467600"/>
              <a:gd name="connsiteY463" fmla="*/ 4079863 h 6858000"/>
              <a:gd name="connsiteX464" fmla="*/ 3626636 w 7467600"/>
              <a:gd name="connsiteY464" fmla="*/ 4512230 h 6858000"/>
              <a:gd name="connsiteX465" fmla="*/ 3653088 w 7467600"/>
              <a:gd name="connsiteY465" fmla="*/ 4521417 h 6858000"/>
              <a:gd name="connsiteX466" fmla="*/ 3988128 w 7467600"/>
              <a:gd name="connsiteY466" fmla="*/ 4817267 h 6858000"/>
              <a:gd name="connsiteX467" fmla="*/ 4830582 w 7467600"/>
              <a:gd name="connsiteY467" fmla="*/ 4676000 h 6858000"/>
              <a:gd name="connsiteX468" fmla="*/ 4830100 w 7467600"/>
              <a:gd name="connsiteY468" fmla="*/ 4675554 h 6858000"/>
              <a:gd name="connsiteX469" fmla="*/ 4036318 w 7467600"/>
              <a:gd name="connsiteY469" fmla="*/ 4147013 h 6858000"/>
              <a:gd name="connsiteX470" fmla="*/ 3432098 w 7467600"/>
              <a:gd name="connsiteY470" fmla="*/ 3537312 h 6858000"/>
              <a:gd name="connsiteX471" fmla="*/ 3446761 w 7467600"/>
              <a:gd name="connsiteY471" fmla="*/ 3461278 h 6858000"/>
              <a:gd name="connsiteX472" fmla="*/ 4419733 w 7467600"/>
              <a:gd name="connsiteY472" fmla="*/ 3963555 h 6858000"/>
              <a:gd name="connsiteX473" fmla="*/ 4781371 w 7467600"/>
              <a:gd name="connsiteY473" fmla="*/ 4458604 h 6858000"/>
              <a:gd name="connsiteX474" fmla="*/ 4780440 w 7467600"/>
              <a:gd name="connsiteY474" fmla="*/ 4470290 h 6858000"/>
              <a:gd name="connsiteX475" fmla="*/ 4898954 w 7467600"/>
              <a:gd name="connsiteY475" fmla="*/ 4662092 h 6858000"/>
              <a:gd name="connsiteX476" fmla="*/ 4900699 w 7467600"/>
              <a:gd name="connsiteY476" fmla="*/ 4670867 h 6858000"/>
              <a:gd name="connsiteX477" fmla="*/ 5714511 w 7467600"/>
              <a:gd name="connsiteY477" fmla="*/ 4663483 h 6858000"/>
              <a:gd name="connsiteX478" fmla="*/ 5464793 w 7467600"/>
              <a:gd name="connsiteY478" fmla="*/ 4393556 h 6858000"/>
              <a:gd name="connsiteX479" fmla="*/ 5461897 w 7467600"/>
              <a:gd name="connsiteY479" fmla="*/ 4390879 h 6858000"/>
              <a:gd name="connsiteX480" fmla="*/ 4294126 w 7467600"/>
              <a:gd name="connsiteY480" fmla="*/ 3303048 h 6858000"/>
              <a:gd name="connsiteX481" fmla="*/ 4305321 w 7467600"/>
              <a:gd name="connsiteY481" fmla="*/ 3256953 h 6858000"/>
              <a:gd name="connsiteX482" fmla="*/ 4949299 w 7467600"/>
              <a:gd name="connsiteY482" fmla="*/ 3766336 h 6858000"/>
              <a:gd name="connsiteX483" fmla="*/ 5291452 w 7467600"/>
              <a:gd name="connsiteY483" fmla="*/ 4076801 h 6858000"/>
              <a:gd name="connsiteX484" fmla="*/ 5434998 w 7467600"/>
              <a:gd name="connsiteY484" fmla="*/ 4254100 h 6858000"/>
              <a:gd name="connsiteX485" fmla="*/ 5351015 w 7467600"/>
              <a:gd name="connsiteY485" fmla="*/ 3760989 h 6858000"/>
              <a:gd name="connsiteX486" fmla="*/ 5413780 w 7467600"/>
              <a:gd name="connsiteY486" fmla="*/ 2966265 h 6858000"/>
              <a:gd name="connsiteX487" fmla="*/ 5425627 w 7467600"/>
              <a:gd name="connsiteY487" fmla="*/ 2954192 h 6858000"/>
              <a:gd name="connsiteX488" fmla="*/ 6604735 w 7467600"/>
              <a:gd name="connsiteY488" fmla="*/ 2041381 h 6858000"/>
              <a:gd name="connsiteX489" fmla="*/ 7204487 w 7467600"/>
              <a:gd name="connsiteY489" fmla="*/ 2742112 h 6858000"/>
              <a:gd name="connsiteX490" fmla="*/ 7131592 w 7467600"/>
              <a:gd name="connsiteY490" fmla="*/ 2672096 h 6858000"/>
              <a:gd name="connsiteX491" fmla="*/ 6996344 w 7467600"/>
              <a:gd name="connsiteY491" fmla="*/ 2518310 h 6858000"/>
              <a:gd name="connsiteX492" fmla="*/ 6735495 w 7467600"/>
              <a:gd name="connsiteY492" fmla="*/ 2196890 h 6858000"/>
              <a:gd name="connsiteX493" fmla="*/ 6721901 w 7467600"/>
              <a:gd name="connsiteY493" fmla="*/ 2179274 h 6858000"/>
              <a:gd name="connsiteX494" fmla="*/ 6604735 w 7467600"/>
              <a:gd name="connsiteY494" fmla="*/ 2041381 h 6858000"/>
              <a:gd name="connsiteX495" fmla="*/ 6591670 w 7467600"/>
              <a:gd name="connsiteY495" fmla="*/ 1988277 h 6858000"/>
              <a:gd name="connsiteX496" fmla="*/ 6747349 w 7467600"/>
              <a:gd name="connsiteY496" fmla="*/ 2160069 h 6858000"/>
              <a:gd name="connsiteX497" fmla="*/ 6760943 w 7467600"/>
              <a:gd name="connsiteY497" fmla="*/ 2177686 h 6858000"/>
              <a:gd name="connsiteX498" fmla="*/ 7021065 w 7467600"/>
              <a:gd name="connsiteY498" fmla="*/ 2498102 h 6858000"/>
              <a:gd name="connsiteX499" fmla="*/ 7155223 w 7467600"/>
              <a:gd name="connsiteY499" fmla="*/ 2650386 h 6858000"/>
              <a:gd name="connsiteX500" fmla="*/ 7203167 w 7467600"/>
              <a:gd name="connsiteY500" fmla="*/ 2697288 h 6858000"/>
              <a:gd name="connsiteX501" fmla="*/ 6937703 w 7467600"/>
              <a:gd name="connsiteY501" fmla="*/ 2321981 h 6858000"/>
              <a:gd name="connsiteX502" fmla="*/ 6591670 w 7467600"/>
              <a:gd name="connsiteY502" fmla="*/ 1988277 h 6858000"/>
              <a:gd name="connsiteX503" fmla="*/ 5798671 w 7467600"/>
              <a:gd name="connsiteY503" fmla="*/ 1981601 h 6858000"/>
              <a:gd name="connsiteX504" fmla="*/ 5754709 w 7467600"/>
              <a:gd name="connsiteY504" fmla="*/ 2071454 h 6858000"/>
              <a:gd name="connsiteX505" fmla="*/ 5763044 w 7467600"/>
              <a:gd name="connsiteY505" fmla="*/ 2842206 h 6858000"/>
              <a:gd name="connsiteX506" fmla="*/ 5764974 w 7467600"/>
              <a:gd name="connsiteY506" fmla="*/ 2799609 h 6858000"/>
              <a:gd name="connsiteX507" fmla="*/ 5767665 w 7467600"/>
              <a:gd name="connsiteY507" fmla="*/ 2666409 h 6858000"/>
              <a:gd name="connsiteX508" fmla="*/ 5763055 w 7467600"/>
              <a:gd name="connsiteY508" fmla="*/ 2579705 h 6858000"/>
              <a:gd name="connsiteX509" fmla="*/ 5758079 w 7467600"/>
              <a:gd name="connsiteY509" fmla="*/ 2492508 h 6858000"/>
              <a:gd name="connsiteX510" fmla="*/ 5779325 w 7467600"/>
              <a:gd name="connsiteY510" fmla="*/ 2197069 h 6858000"/>
              <a:gd name="connsiteX511" fmla="*/ 5798671 w 7467600"/>
              <a:gd name="connsiteY511" fmla="*/ 1981601 h 6858000"/>
              <a:gd name="connsiteX512" fmla="*/ 5829202 w 7467600"/>
              <a:gd name="connsiteY512" fmla="*/ 1971679 h 6858000"/>
              <a:gd name="connsiteX513" fmla="*/ 5809558 w 7467600"/>
              <a:gd name="connsiteY513" fmla="*/ 2198043 h 6858000"/>
              <a:gd name="connsiteX514" fmla="*/ 5788653 w 7467600"/>
              <a:gd name="connsiteY514" fmla="*/ 2489430 h 6858000"/>
              <a:gd name="connsiteX515" fmla="*/ 5793439 w 7467600"/>
              <a:gd name="connsiteY515" fmla="*/ 2575235 h 6858000"/>
              <a:gd name="connsiteX516" fmla="*/ 5796837 w 7467600"/>
              <a:gd name="connsiteY516" fmla="*/ 2637633 h 6858000"/>
              <a:gd name="connsiteX517" fmla="*/ 5818614 w 7467600"/>
              <a:gd name="connsiteY517" fmla="*/ 2473055 h 6858000"/>
              <a:gd name="connsiteX518" fmla="*/ 5829202 w 7467600"/>
              <a:gd name="connsiteY518" fmla="*/ 1971679 h 6858000"/>
              <a:gd name="connsiteX519" fmla="*/ 5911389 w 7467600"/>
              <a:gd name="connsiteY519" fmla="*/ 1898371 h 6858000"/>
              <a:gd name="connsiteX520" fmla="*/ 6237627 w 7467600"/>
              <a:gd name="connsiteY520" fmla="*/ 2231921 h 6858000"/>
              <a:gd name="connsiteX521" fmla="*/ 5911389 w 7467600"/>
              <a:gd name="connsiteY521" fmla="*/ 1898371 h 6858000"/>
              <a:gd name="connsiteX522" fmla="*/ 6944437 w 7467600"/>
              <a:gd name="connsiteY522" fmla="*/ 1575402 h 6858000"/>
              <a:gd name="connsiteX523" fmla="*/ 6304730 w 7467600"/>
              <a:gd name="connsiteY523" fmla="*/ 1766654 h 6858000"/>
              <a:gd name="connsiteX524" fmla="*/ 6944437 w 7467600"/>
              <a:gd name="connsiteY524" fmla="*/ 1575402 h 6858000"/>
              <a:gd name="connsiteX525" fmla="*/ 7019523 w 7467600"/>
              <a:gd name="connsiteY525" fmla="*/ 1519450 h 6858000"/>
              <a:gd name="connsiteX526" fmla="*/ 6298091 w 7467600"/>
              <a:gd name="connsiteY526" fmla="*/ 1737122 h 6858000"/>
              <a:gd name="connsiteX527" fmla="*/ 7019523 w 7467600"/>
              <a:gd name="connsiteY527" fmla="*/ 1519450 h 6858000"/>
              <a:gd name="connsiteX528" fmla="*/ 2399523 w 7467600"/>
              <a:gd name="connsiteY528" fmla="*/ 1428234 h 6858000"/>
              <a:gd name="connsiteX529" fmla="*/ 2224982 w 7467600"/>
              <a:gd name="connsiteY529" fmla="*/ 1826201 h 6858000"/>
              <a:gd name="connsiteX530" fmla="*/ 2096099 w 7467600"/>
              <a:gd name="connsiteY530" fmla="*/ 2345900 h 6858000"/>
              <a:gd name="connsiteX531" fmla="*/ 2283317 w 7467600"/>
              <a:gd name="connsiteY531" fmla="*/ 1796925 h 6858000"/>
              <a:gd name="connsiteX532" fmla="*/ 2399523 w 7467600"/>
              <a:gd name="connsiteY532" fmla="*/ 1428234 h 6858000"/>
              <a:gd name="connsiteX533" fmla="*/ 2448558 w 7467600"/>
              <a:gd name="connsiteY533" fmla="*/ 1373435 h 6858000"/>
              <a:gd name="connsiteX534" fmla="*/ 2312521 w 7467600"/>
              <a:gd name="connsiteY534" fmla="*/ 1806140 h 6858000"/>
              <a:gd name="connsiteX535" fmla="*/ 2127533 w 7467600"/>
              <a:gd name="connsiteY535" fmla="*/ 2348380 h 6858000"/>
              <a:gd name="connsiteX536" fmla="*/ 2358080 w 7467600"/>
              <a:gd name="connsiteY536" fmla="*/ 1866134 h 6858000"/>
              <a:gd name="connsiteX537" fmla="*/ 2407436 w 7467600"/>
              <a:gd name="connsiteY537" fmla="*/ 1651070 h 6858000"/>
              <a:gd name="connsiteX538" fmla="*/ 2448558 w 7467600"/>
              <a:gd name="connsiteY538" fmla="*/ 1373435 h 6858000"/>
              <a:gd name="connsiteX539" fmla="*/ 278707 w 7467600"/>
              <a:gd name="connsiteY539" fmla="*/ 1352270 h 6858000"/>
              <a:gd name="connsiteX540" fmla="*/ 321570 w 7467600"/>
              <a:gd name="connsiteY540" fmla="*/ 1861610 h 6858000"/>
              <a:gd name="connsiteX541" fmla="*/ 294281 w 7467600"/>
              <a:gd name="connsiteY541" fmla="*/ 1440658 h 6858000"/>
              <a:gd name="connsiteX542" fmla="*/ 278707 w 7467600"/>
              <a:gd name="connsiteY542" fmla="*/ 1352270 h 6858000"/>
              <a:gd name="connsiteX543" fmla="*/ 1423821 w 7467600"/>
              <a:gd name="connsiteY543" fmla="*/ 1351958 h 6858000"/>
              <a:gd name="connsiteX544" fmla="*/ 1638521 w 7467600"/>
              <a:gd name="connsiteY544" fmla="*/ 1908470 h 6858000"/>
              <a:gd name="connsiteX545" fmla="*/ 1754199 w 7467600"/>
              <a:gd name="connsiteY545" fmla="*/ 2149284 h 6858000"/>
              <a:gd name="connsiteX546" fmla="*/ 1908359 w 7467600"/>
              <a:gd name="connsiteY546" fmla="*/ 2364988 h 6858000"/>
              <a:gd name="connsiteX547" fmla="*/ 1647661 w 7467600"/>
              <a:gd name="connsiteY547" fmla="*/ 1825945 h 6858000"/>
              <a:gd name="connsiteX548" fmla="*/ 1423821 w 7467600"/>
              <a:gd name="connsiteY548" fmla="*/ 1351958 h 6858000"/>
              <a:gd name="connsiteX549" fmla="*/ 1431890 w 7467600"/>
              <a:gd name="connsiteY549" fmla="*/ 1306475 h 6858000"/>
              <a:gd name="connsiteX550" fmla="*/ 1507597 w 7467600"/>
              <a:gd name="connsiteY550" fmla="*/ 1446132 h 6858000"/>
              <a:gd name="connsiteX551" fmla="*/ 1674586 w 7467600"/>
              <a:gd name="connsiteY551" fmla="*/ 1813832 h 6858000"/>
              <a:gd name="connsiteX552" fmla="*/ 1815950 w 7467600"/>
              <a:gd name="connsiteY552" fmla="*/ 2128564 h 6858000"/>
              <a:gd name="connsiteX553" fmla="*/ 1984242 w 7467600"/>
              <a:gd name="connsiteY553" fmla="*/ 2430829 h 6858000"/>
              <a:gd name="connsiteX554" fmla="*/ 2014023 w 7467600"/>
              <a:gd name="connsiteY554" fmla="*/ 2450995 h 6858000"/>
              <a:gd name="connsiteX555" fmla="*/ 1747337 w 7467600"/>
              <a:gd name="connsiteY555" fmla="*/ 1855264 h 6858000"/>
              <a:gd name="connsiteX556" fmla="*/ 1533749 w 7467600"/>
              <a:gd name="connsiteY556" fmla="*/ 1478656 h 6858000"/>
              <a:gd name="connsiteX557" fmla="*/ 1431890 w 7467600"/>
              <a:gd name="connsiteY557" fmla="*/ 1306475 h 6858000"/>
              <a:gd name="connsiteX558" fmla="*/ 5052692 w 7467600"/>
              <a:gd name="connsiteY558" fmla="*/ 1292994 h 6858000"/>
              <a:gd name="connsiteX559" fmla="*/ 5200661 w 7467600"/>
              <a:gd name="connsiteY559" fmla="*/ 1635186 h 6858000"/>
              <a:gd name="connsiteX560" fmla="*/ 5297138 w 7467600"/>
              <a:gd name="connsiteY560" fmla="*/ 1906351 h 6858000"/>
              <a:gd name="connsiteX561" fmla="*/ 5052692 w 7467600"/>
              <a:gd name="connsiteY561" fmla="*/ 1292994 h 6858000"/>
              <a:gd name="connsiteX562" fmla="*/ 5009948 w 7467600"/>
              <a:gd name="connsiteY562" fmla="*/ 1273619 h 6858000"/>
              <a:gd name="connsiteX563" fmla="*/ 5121777 w 7467600"/>
              <a:gd name="connsiteY563" fmla="*/ 1654213 h 6858000"/>
              <a:gd name="connsiteX564" fmla="*/ 5293545 w 7467600"/>
              <a:gd name="connsiteY564" fmla="*/ 2072247 h 6858000"/>
              <a:gd name="connsiteX565" fmla="*/ 5294042 w 7467600"/>
              <a:gd name="connsiteY565" fmla="*/ 2065019 h 6858000"/>
              <a:gd name="connsiteX566" fmla="*/ 5171936 w 7467600"/>
              <a:gd name="connsiteY566" fmla="*/ 1647613 h 6858000"/>
              <a:gd name="connsiteX567" fmla="*/ 5009948 w 7467600"/>
              <a:gd name="connsiteY567" fmla="*/ 1273619 h 6858000"/>
              <a:gd name="connsiteX568" fmla="*/ 655236 w 7467600"/>
              <a:gd name="connsiteY568" fmla="*/ 1268632 h 6858000"/>
              <a:gd name="connsiteX569" fmla="*/ 839521 w 7467600"/>
              <a:gd name="connsiteY569" fmla="*/ 1685315 h 6858000"/>
              <a:gd name="connsiteX570" fmla="*/ 1109416 w 7467600"/>
              <a:gd name="connsiteY570" fmla="*/ 2061663 h 6858000"/>
              <a:gd name="connsiteX571" fmla="*/ 1298300 w 7467600"/>
              <a:gd name="connsiteY571" fmla="*/ 2247742 h 6858000"/>
              <a:gd name="connsiteX572" fmla="*/ 1125871 w 7467600"/>
              <a:gd name="connsiteY572" fmla="*/ 1989513 h 6858000"/>
              <a:gd name="connsiteX573" fmla="*/ 981574 w 7467600"/>
              <a:gd name="connsiteY573" fmla="*/ 1783157 h 6858000"/>
              <a:gd name="connsiteX574" fmla="*/ 922198 w 7467600"/>
              <a:gd name="connsiteY574" fmla="*/ 1677437 h 6858000"/>
              <a:gd name="connsiteX575" fmla="*/ 869293 w 7467600"/>
              <a:gd name="connsiteY575" fmla="*/ 1583214 h 6858000"/>
              <a:gd name="connsiteX576" fmla="*/ 751431 w 7467600"/>
              <a:gd name="connsiteY576" fmla="*/ 1405731 h 6858000"/>
              <a:gd name="connsiteX577" fmla="*/ 655236 w 7467600"/>
              <a:gd name="connsiteY577" fmla="*/ 1268632 h 6858000"/>
              <a:gd name="connsiteX578" fmla="*/ 6516292 w 7467600"/>
              <a:gd name="connsiteY578" fmla="*/ 1263064 h 6858000"/>
              <a:gd name="connsiteX579" fmla="*/ 5736320 w 7467600"/>
              <a:gd name="connsiteY579" fmla="*/ 1501803 h 6858000"/>
              <a:gd name="connsiteX580" fmla="*/ 6516292 w 7467600"/>
              <a:gd name="connsiteY580" fmla="*/ 1263064 h 6858000"/>
              <a:gd name="connsiteX581" fmla="*/ 291466 w 7467600"/>
              <a:gd name="connsiteY581" fmla="*/ 1250369 h 6858000"/>
              <a:gd name="connsiteX582" fmla="*/ 323180 w 7467600"/>
              <a:gd name="connsiteY582" fmla="*/ 1435283 h 6858000"/>
              <a:gd name="connsiteX583" fmla="*/ 349381 w 7467600"/>
              <a:gd name="connsiteY583" fmla="*/ 1875041 h 6858000"/>
              <a:gd name="connsiteX584" fmla="*/ 374363 w 7467600"/>
              <a:gd name="connsiteY584" fmla="*/ 1506494 h 6858000"/>
              <a:gd name="connsiteX585" fmla="*/ 302168 w 7467600"/>
              <a:gd name="connsiteY585" fmla="*/ 1274495 h 6858000"/>
              <a:gd name="connsiteX586" fmla="*/ 291466 w 7467600"/>
              <a:gd name="connsiteY586" fmla="*/ 1250369 h 6858000"/>
              <a:gd name="connsiteX587" fmla="*/ 678222 w 7467600"/>
              <a:gd name="connsiteY587" fmla="*/ 1248670 h 6858000"/>
              <a:gd name="connsiteX588" fmla="*/ 775536 w 7467600"/>
              <a:gd name="connsiteY588" fmla="*/ 1388015 h 6858000"/>
              <a:gd name="connsiteX589" fmla="*/ 894529 w 7467600"/>
              <a:gd name="connsiteY589" fmla="*/ 1567739 h 6858000"/>
              <a:gd name="connsiteX590" fmla="*/ 948000 w 7467600"/>
              <a:gd name="connsiteY590" fmla="*/ 1663088 h 6858000"/>
              <a:gd name="connsiteX591" fmla="*/ 1006812 w 7467600"/>
              <a:gd name="connsiteY591" fmla="*/ 1767683 h 6858000"/>
              <a:gd name="connsiteX592" fmla="*/ 1149133 w 7467600"/>
              <a:gd name="connsiteY592" fmla="*/ 1971513 h 6858000"/>
              <a:gd name="connsiteX593" fmla="*/ 1333952 w 7467600"/>
              <a:gd name="connsiteY593" fmla="*/ 2251620 h 6858000"/>
              <a:gd name="connsiteX594" fmla="*/ 1337329 w 7467600"/>
              <a:gd name="connsiteY594" fmla="*/ 2258350 h 6858000"/>
              <a:gd name="connsiteX595" fmla="*/ 1014726 w 7467600"/>
              <a:gd name="connsiteY595" fmla="*/ 1615556 h 6858000"/>
              <a:gd name="connsiteX596" fmla="*/ 678222 w 7467600"/>
              <a:gd name="connsiteY596" fmla="*/ 1248670 h 6858000"/>
              <a:gd name="connsiteX597" fmla="*/ 6691602 w 7467600"/>
              <a:gd name="connsiteY597" fmla="*/ 1140573 h 6858000"/>
              <a:gd name="connsiteX598" fmla="*/ 6571100 w 7467600"/>
              <a:gd name="connsiteY598" fmla="*/ 1183662 h 6858000"/>
              <a:gd name="connsiteX599" fmla="*/ 6241687 w 7467600"/>
              <a:gd name="connsiteY599" fmla="*/ 1257600 h 6858000"/>
              <a:gd name="connsiteX600" fmla="*/ 5693009 w 7467600"/>
              <a:gd name="connsiteY600" fmla="*/ 1478256 h 6858000"/>
              <a:gd name="connsiteX601" fmla="*/ 6548420 w 7467600"/>
              <a:gd name="connsiteY601" fmla="*/ 1214599 h 6858000"/>
              <a:gd name="connsiteX602" fmla="*/ 6605473 w 7467600"/>
              <a:gd name="connsiteY602" fmla="*/ 1184686 h 6858000"/>
              <a:gd name="connsiteX603" fmla="*/ 6691602 w 7467600"/>
              <a:gd name="connsiteY603" fmla="*/ 1140573 h 6858000"/>
              <a:gd name="connsiteX604" fmla="*/ 4002475 w 7467600"/>
              <a:gd name="connsiteY604" fmla="*/ 1037802 h 6858000"/>
              <a:gd name="connsiteX605" fmla="*/ 4000324 w 7467600"/>
              <a:gd name="connsiteY605" fmla="*/ 1039362 h 6858000"/>
              <a:gd name="connsiteX606" fmla="*/ 4002862 w 7467600"/>
              <a:gd name="connsiteY606" fmla="*/ 1042866 h 6858000"/>
              <a:gd name="connsiteX607" fmla="*/ 4002475 w 7467600"/>
              <a:gd name="connsiteY607" fmla="*/ 1037802 h 6858000"/>
              <a:gd name="connsiteX608" fmla="*/ 506322 w 7467600"/>
              <a:gd name="connsiteY608" fmla="*/ 1020997 h 6858000"/>
              <a:gd name="connsiteX609" fmla="*/ 533068 w 7467600"/>
              <a:gd name="connsiteY609" fmla="*/ 1029409 h 6858000"/>
              <a:gd name="connsiteX610" fmla="*/ 1232525 w 7467600"/>
              <a:gd name="connsiteY610" fmla="*/ 1804675 h 6858000"/>
              <a:gd name="connsiteX611" fmla="*/ 1388858 w 7467600"/>
              <a:gd name="connsiteY611" fmla="*/ 2368011 h 6858000"/>
              <a:gd name="connsiteX612" fmla="*/ 1384098 w 7467600"/>
              <a:gd name="connsiteY612" fmla="*/ 2378125 h 6858000"/>
              <a:gd name="connsiteX613" fmla="*/ 1425393 w 7467600"/>
              <a:gd name="connsiteY613" fmla="*/ 2589124 h 6858000"/>
              <a:gd name="connsiteX614" fmla="*/ 1424001 w 7467600"/>
              <a:gd name="connsiteY614" fmla="*/ 2597541 h 6858000"/>
              <a:gd name="connsiteX615" fmla="*/ 2152729 w 7467600"/>
              <a:gd name="connsiteY615" fmla="*/ 2864487 h 6858000"/>
              <a:gd name="connsiteX616" fmla="*/ 2020609 w 7467600"/>
              <a:gd name="connsiteY616" fmla="*/ 2539671 h 6858000"/>
              <a:gd name="connsiteX617" fmla="*/ 2018920 w 7467600"/>
              <a:gd name="connsiteY617" fmla="*/ 2536309 h 6858000"/>
              <a:gd name="connsiteX618" fmla="*/ 1342441 w 7467600"/>
              <a:gd name="connsiteY618" fmla="*/ 1173017 h 6858000"/>
              <a:gd name="connsiteX619" fmla="*/ 1367925 w 7467600"/>
              <a:gd name="connsiteY619" fmla="*/ 1135648 h 6858000"/>
              <a:gd name="connsiteX620" fmla="*/ 1771401 w 7467600"/>
              <a:gd name="connsiteY620" fmla="*/ 1806673 h 6858000"/>
              <a:gd name="connsiteX621" fmla="*/ 1972385 w 7467600"/>
              <a:gd name="connsiteY621" fmla="*/ 2198735 h 6858000"/>
              <a:gd name="connsiteX622" fmla="*/ 2040892 w 7467600"/>
              <a:gd name="connsiteY622" fmla="*/ 2405205 h 6858000"/>
              <a:gd name="connsiteX623" fmla="*/ 2131689 w 7467600"/>
              <a:gd name="connsiteY623" fmla="*/ 1936926 h 6858000"/>
              <a:gd name="connsiteX624" fmla="*/ 2454820 w 7467600"/>
              <a:gd name="connsiteY624" fmla="*/ 1248808 h 6858000"/>
              <a:gd name="connsiteX625" fmla="*/ 2492512 w 7467600"/>
              <a:gd name="connsiteY625" fmla="*/ 1302920 h 6858000"/>
              <a:gd name="connsiteX626" fmla="*/ 2081216 w 7467600"/>
              <a:gd name="connsiteY626" fmla="*/ 2527513 h 6858000"/>
              <a:gd name="connsiteX627" fmla="*/ 2081211 w 7467600"/>
              <a:gd name="connsiteY627" fmla="*/ 2528916 h 6858000"/>
              <a:gd name="connsiteX628" fmla="*/ 2199067 w 7467600"/>
              <a:gd name="connsiteY628" fmla="*/ 2884061 h 6858000"/>
              <a:gd name="connsiteX629" fmla="*/ 3192586 w 7467600"/>
              <a:gd name="connsiteY629" fmla="*/ 3411496 h 6858000"/>
              <a:gd name="connsiteX630" fmla="*/ 3182620 w 7467600"/>
              <a:gd name="connsiteY630" fmla="*/ 3483279 h 6858000"/>
              <a:gd name="connsiteX631" fmla="*/ 2435119 w 7467600"/>
              <a:gd name="connsiteY631" fmla="*/ 3080173 h 6858000"/>
              <a:gd name="connsiteX632" fmla="*/ 2410152 w 7467600"/>
              <a:gd name="connsiteY632" fmla="*/ 3063751 h 6858000"/>
              <a:gd name="connsiteX633" fmla="*/ 2408099 w 7467600"/>
              <a:gd name="connsiteY633" fmla="*/ 3064403 h 6858000"/>
              <a:gd name="connsiteX634" fmla="*/ 2407218 w 7467600"/>
              <a:gd name="connsiteY634" fmla="*/ 3070324 h 6858000"/>
              <a:gd name="connsiteX635" fmla="*/ 2380138 w 7467600"/>
              <a:gd name="connsiteY635" fmla="*/ 3099341 h 6858000"/>
              <a:gd name="connsiteX636" fmla="*/ 1765923 w 7467600"/>
              <a:gd name="connsiteY636" fmla="*/ 3581043 h 6858000"/>
              <a:gd name="connsiteX637" fmla="*/ 1702258 w 7467600"/>
              <a:gd name="connsiteY637" fmla="*/ 3612286 h 6858000"/>
              <a:gd name="connsiteX638" fmla="*/ 1538370 w 7467600"/>
              <a:gd name="connsiteY638" fmla="*/ 3811804 h 6858000"/>
              <a:gd name="connsiteX639" fmla="*/ 542867 w 7467600"/>
              <a:gd name="connsiteY639" fmla="*/ 4944092 h 6858000"/>
              <a:gd name="connsiteX640" fmla="*/ 515800 w 7467600"/>
              <a:gd name="connsiteY640" fmla="*/ 4862180 h 6858000"/>
              <a:gd name="connsiteX641" fmla="*/ 909145 w 7467600"/>
              <a:gd name="connsiteY641" fmla="*/ 4199225 h 6858000"/>
              <a:gd name="connsiteX642" fmla="*/ 1214067 w 7467600"/>
              <a:gd name="connsiteY642" fmla="*/ 3908561 h 6858000"/>
              <a:gd name="connsiteX643" fmla="*/ 640967 w 7467600"/>
              <a:gd name="connsiteY643" fmla="*/ 4105601 h 6858000"/>
              <a:gd name="connsiteX644" fmla="*/ 112563 w 7467600"/>
              <a:gd name="connsiteY644" fmla="*/ 4396952 h 6858000"/>
              <a:gd name="connsiteX645" fmla="*/ 0 w 7467600"/>
              <a:gd name="connsiteY645" fmla="*/ 4466006 h 6858000"/>
              <a:gd name="connsiteX646" fmla="*/ 0 w 7467600"/>
              <a:gd name="connsiteY646" fmla="*/ 4233763 h 6858000"/>
              <a:gd name="connsiteX647" fmla="*/ 36881 w 7467600"/>
              <a:gd name="connsiteY647" fmla="*/ 4200118 h 6858000"/>
              <a:gd name="connsiteX648" fmla="*/ 910534 w 7467600"/>
              <a:gd name="connsiteY648" fmla="*/ 3629753 h 6858000"/>
              <a:gd name="connsiteX649" fmla="*/ 1578717 w 7467600"/>
              <a:gd name="connsiteY649" fmla="*/ 3575982 h 6858000"/>
              <a:gd name="connsiteX650" fmla="*/ 2338780 w 7467600"/>
              <a:gd name="connsiteY650" fmla="*/ 3033725 h 6858000"/>
              <a:gd name="connsiteX651" fmla="*/ 1807991 w 7467600"/>
              <a:gd name="connsiteY651" fmla="*/ 2807184 h 6858000"/>
              <a:gd name="connsiteX652" fmla="*/ 1416358 w 7467600"/>
              <a:gd name="connsiteY652" fmla="*/ 3112571 h 6858000"/>
              <a:gd name="connsiteX653" fmla="*/ 939066 w 7467600"/>
              <a:gd name="connsiteY653" fmla="*/ 3378798 h 6858000"/>
              <a:gd name="connsiteX654" fmla="*/ 115099 w 7467600"/>
              <a:gd name="connsiteY654" fmla="*/ 3607650 h 6858000"/>
              <a:gd name="connsiteX655" fmla="*/ 97284 w 7467600"/>
              <a:gd name="connsiteY655" fmla="*/ 3520393 h 6858000"/>
              <a:gd name="connsiteX656" fmla="*/ 922050 w 7467600"/>
              <a:gd name="connsiteY656" fmla="*/ 3074867 h 6858000"/>
              <a:gd name="connsiteX657" fmla="*/ 1405265 w 7467600"/>
              <a:gd name="connsiteY657" fmla="*/ 3016319 h 6858000"/>
              <a:gd name="connsiteX658" fmla="*/ 1407512 w 7467600"/>
              <a:gd name="connsiteY658" fmla="*/ 3018001 h 6858000"/>
              <a:gd name="connsiteX659" fmla="*/ 1726266 w 7467600"/>
              <a:gd name="connsiteY659" fmla="*/ 2777274 h 6858000"/>
              <a:gd name="connsiteX660" fmla="*/ 625390 w 7467600"/>
              <a:gd name="connsiteY660" fmla="*/ 2514541 h 6858000"/>
              <a:gd name="connsiteX661" fmla="*/ 619799 w 7467600"/>
              <a:gd name="connsiteY661" fmla="*/ 2527180 h 6858000"/>
              <a:gd name="connsiteX662" fmla="*/ 310030 w 7467600"/>
              <a:gd name="connsiteY662" fmla="*/ 2771818 h 6858000"/>
              <a:gd name="connsiteX663" fmla="*/ 173877 w 7467600"/>
              <a:gd name="connsiteY663" fmla="*/ 2937056 h 6858000"/>
              <a:gd name="connsiteX664" fmla="*/ 77889 w 7467600"/>
              <a:gd name="connsiteY664" fmla="*/ 3138440 h 6858000"/>
              <a:gd name="connsiteX665" fmla="*/ 0 w 7467600"/>
              <a:gd name="connsiteY665" fmla="*/ 3271395 h 6858000"/>
              <a:gd name="connsiteX666" fmla="*/ 0 w 7467600"/>
              <a:gd name="connsiteY666" fmla="*/ 3153002 h 6858000"/>
              <a:gd name="connsiteX667" fmla="*/ 2386 w 7467600"/>
              <a:gd name="connsiteY667" fmla="*/ 3149203 h 6858000"/>
              <a:gd name="connsiteX668" fmla="*/ 89753 w 7467600"/>
              <a:gd name="connsiteY668" fmla="*/ 2987702 h 6858000"/>
              <a:gd name="connsiteX669" fmla="*/ 76869 w 7467600"/>
              <a:gd name="connsiteY669" fmla="*/ 3005404 h 6858000"/>
              <a:gd name="connsiteX670" fmla="*/ 32049 w 7467600"/>
              <a:gd name="connsiteY670" fmla="*/ 3065814 h 6858000"/>
              <a:gd name="connsiteX671" fmla="*/ 0 w 7467600"/>
              <a:gd name="connsiteY671" fmla="*/ 3108744 h 6858000"/>
              <a:gd name="connsiteX672" fmla="*/ 0 w 7467600"/>
              <a:gd name="connsiteY672" fmla="*/ 3058059 h 6858000"/>
              <a:gd name="connsiteX673" fmla="*/ 7610 w 7467600"/>
              <a:gd name="connsiteY673" fmla="*/ 3047889 h 6858000"/>
              <a:gd name="connsiteX674" fmla="*/ 52419 w 7467600"/>
              <a:gd name="connsiteY674" fmla="*/ 2987479 h 6858000"/>
              <a:gd name="connsiteX675" fmla="*/ 59142 w 7467600"/>
              <a:gd name="connsiteY675" fmla="*/ 2978488 h 6858000"/>
              <a:gd name="connsiteX676" fmla="*/ 0 w 7467600"/>
              <a:gd name="connsiteY676" fmla="*/ 3015334 h 6858000"/>
              <a:gd name="connsiteX677" fmla="*/ 0 w 7467600"/>
              <a:gd name="connsiteY677" fmla="*/ 2914286 h 6858000"/>
              <a:gd name="connsiteX678" fmla="*/ 36383 w 7467600"/>
              <a:gd name="connsiteY678" fmla="*/ 2901128 h 6858000"/>
              <a:gd name="connsiteX679" fmla="*/ 156329 w 7467600"/>
              <a:gd name="connsiteY679" fmla="*/ 2840533 h 6858000"/>
              <a:gd name="connsiteX680" fmla="*/ 358355 w 7467600"/>
              <a:gd name="connsiteY680" fmla="*/ 2620471 h 6858000"/>
              <a:gd name="connsiteX681" fmla="*/ 510577 w 7467600"/>
              <a:gd name="connsiteY681" fmla="*/ 2501244 h 6858000"/>
              <a:gd name="connsiteX682" fmla="*/ 211967 w 7467600"/>
              <a:gd name="connsiteY682" fmla="*/ 2479171 h 6858000"/>
              <a:gd name="connsiteX683" fmla="*/ 0 w 7467600"/>
              <a:gd name="connsiteY683" fmla="*/ 2476398 h 6858000"/>
              <a:gd name="connsiteX684" fmla="*/ 0 w 7467600"/>
              <a:gd name="connsiteY684" fmla="*/ 2389189 h 6858000"/>
              <a:gd name="connsiteX685" fmla="*/ 103062 w 7467600"/>
              <a:gd name="connsiteY685" fmla="*/ 2389518 h 6858000"/>
              <a:gd name="connsiteX686" fmla="*/ 510734 w 7467600"/>
              <a:gd name="connsiteY686" fmla="*/ 2416201 h 6858000"/>
              <a:gd name="connsiteX687" fmla="*/ 279257 w 7467600"/>
              <a:gd name="connsiteY687" fmla="*/ 2092102 h 6858000"/>
              <a:gd name="connsiteX688" fmla="*/ 65265 w 7467600"/>
              <a:gd name="connsiteY688" fmla="*/ 2006049 h 6858000"/>
              <a:gd name="connsiteX689" fmla="*/ 0 w 7467600"/>
              <a:gd name="connsiteY689" fmla="*/ 1982532 h 6858000"/>
              <a:gd name="connsiteX690" fmla="*/ 0 w 7467600"/>
              <a:gd name="connsiteY690" fmla="*/ 1912789 h 6858000"/>
              <a:gd name="connsiteX691" fmla="*/ 97460 w 7467600"/>
              <a:gd name="connsiteY691" fmla="*/ 1953725 h 6858000"/>
              <a:gd name="connsiteX692" fmla="*/ 221272 w 7467600"/>
              <a:gd name="connsiteY692" fmla="*/ 1980766 h 6858000"/>
              <a:gd name="connsiteX693" fmla="*/ 116765 w 7467600"/>
              <a:gd name="connsiteY693" fmla="*/ 1911033 h 6858000"/>
              <a:gd name="connsiteX694" fmla="*/ 16405 w 7467600"/>
              <a:gd name="connsiteY694" fmla="*/ 1803412 h 6858000"/>
              <a:gd name="connsiteX695" fmla="*/ 0 w 7467600"/>
              <a:gd name="connsiteY695" fmla="*/ 1784777 h 6858000"/>
              <a:gd name="connsiteX696" fmla="*/ 0 w 7467600"/>
              <a:gd name="connsiteY696" fmla="*/ 1740082 h 6858000"/>
              <a:gd name="connsiteX697" fmla="*/ 39394 w 7467600"/>
              <a:gd name="connsiteY697" fmla="*/ 1784856 h 6858000"/>
              <a:gd name="connsiteX698" fmla="*/ 135813 w 7467600"/>
              <a:gd name="connsiteY698" fmla="*/ 1888838 h 6858000"/>
              <a:gd name="connsiteX699" fmla="*/ 242575 w 7467600"/>
              <a:gd name="connsiteY699" fmla="*/ 1958841 h 6858000"/>
              <a:gd name="connsiteX700" fmla="*/ 82197 w 7467600"/>
              <a:gd name="connsiteY700" fmla="*/ 1754826 h 6858000"/>
              <a:gd name="connsiteX701" fmla="*/ 0 w 7467600"/>
              <a:gd name="connsiteY701" fmla="*/ 1679650 h 6858000"/>
              <a:gd name="connsiteX702" fmla="*/ 0 w 7467600"/>
              <a:gd name="connsiteY702" fmla="*/ 1602463 h 6858000"/>
              <a:gd name="connsiteX703" fmla="*/ 84689 w 7467600"/>
              <a:gd name="connsiteY703" fmla="*/ 1677442 h 6858000"/>
              <a:gd name="connsiteX704" fmla="*/ 298437 w 7467600"/>
              <a:gd name="connsiteY704" fmla="*/ 1968019 h 6858000"/>
              <a:gd name="connsiteX705" fmla="*/ 227269 w 7467600"/>
              <a:gd name="connsiteY705" fmla="*/ 1114064 h 6858000"/>
              <a:gd name="connsiteX706" fmla="*/ 248003 w 7467600"/>
              <a:gd name="connsiteY706" fmla="*/ 1089613 h 6858000"/>
              <a:gd name="connsiteX707" fmla="*/ 427020 w 7467600"/>
              <a:gd name="connsiteY707" fmla="*/ 1619803 h 6858000"/>
              <a:gd name="connsiteX708" fmla="*/ 340345 w 7467600"/>
              <a:gd name="connsiteY708" fmla="*/ 2027739 h 6858000"/>
              <a:gd name="connsiteX709" fmla="*/ 360865 w 7467600"/>
              <a:gd name="connsiteY709" fmla="*/ 2044827 h 6858000"/>
              <a:gd name="connsiteX710" fmla="*/ 560414 w 7467600"/>
              <a:gd name="connsiteY710" fmla="*/ 2421457 h 6858000"/>
              <a:gd name="connsiteX711" fmla="*/ 1359703 w 7467600"/>
              <a:gd name="connsiteY711" fmla="*/ 2578554 h 6858000"/>
              <a:gd name="connsiteX712" fmla="*/ 1359422 w 7467600"/>
              <a:gd name="connsiteY712" fmla="*/ 2577994 h 6858000"/>
              <a:gd name="connsiteX713" fmla="*/ 828701 w 7467600"/>
              <a:gd name="connsiteY713" fmla="*/ 1839520 h 6858000"/>
              <a:gd name="connsiteX714" fmla="*/ 494427 w 7467600"/>
              <a:gd name="connsiteY714" fmla="*/ 1092333 h 6858000"/>
              <a:gd name="connsiteX715" fmla="*/ 506322 w 7467600"/>
              <a:gd name="connsiteY715" fmla="*/ 1020997 h 6858000"/>
              <a:gd name="connsiteX716" fmla="*/ 4570198 w 7467600"/>
              <a:gd name="connsiteY716" fmla="*/ 978081 h 6858000"/>
              <a:gd name="connsiteX717" fmla="*/ 4523691 w 7467600"/>
              <a:gd name="connsiteY717" fmla="*/ 1127776 h 6858000"/>
              <a:gd name="connsiteX718" fmla="*/ 4509875 w 7467600"/>
              <a:gd name="connsiteY718" fmla="*/ 1167552 h 6858000"/>
              <a:gd name="connsiteX719" fmla="*/ 4478168 w 7467600"/>
              <a:gd name="connsiteY719" fmla="*/ 1260735 h 6858000"/>
              <a:gd name="connsiteX720" fmla="*/ 4409309 w 7467600"/>
              <a:gd name="connsiteY720" fmla="*/ 1666996 h 6858000"/>
              <a:gd name="connsiteX721" fmla="*/ 4370031 w 7467600"/>
              <a:gd name="connsiteY721" fmla="*/ 1955666 h 6858000"/>
              <a:gd name="connsiteX722" fmla="*/ 4570198 w 7467600"/>
              <a:gd name="connsiteY722" fmla="*/ 978081 h 6858000"/>
              <a:gd name="connsiteX723" fmla="*/ 4557898 w 7467600"/>
              <a:gd name="connsiteY723" fmla="*/ 900011 h 6858000"/>
              <a:gd name="connsiteX724" fmla="*/ 4344840 w 7467600"/>
              <a:gd name="connsiteY724" fmla="*/ 1922038 h 6858000"/>
              <a:gd name="connsiteX725" fmla="*/ 4378710 w 7467600"/>
              <a:gd name="connsiteY725" fmla="*/ 1665516 h 6858000"/>
              <a:gd name="connsiteX726" fmla="*/ 4448798 w 7467600"/>
              <a:gd name="connsiteY726" fmla="*/ 1253024 h 6858000"/>
              <a:gd name="connsiteX727" fmla="*/ 4480315 w 7467600"/>
              <a:gd name="connsiteY727" fmla="*/ 1158454 h 6858000"/>
              <a:gd name="connsiteX728" fmla="*/ 4494133 w 7467600"/>
              <a:gd name="connsiteY728" fmla="*/ 1118676 h 6858000"/>
              <a:gd name="connsiteX729" fmla="*/ 4557898 w 7467600"/>
              <a:gd name="connsiteY729" fmla="*/ 900011 h 6858000"/>
              <a:gd name="connsiteX730" fmla="*/ 5870151 w 7467600"/>
              <a:gd name="connsiteY730" fmla="*/ 898890 h 6858000"/>
              <a:gd name="connsiteX731" fmla="*/ 5861335 w 7467600"/>
              <a:gd name="connsiteY731" fmla="*/ 899177 h 6858000"/>
              <a:gd name="connsiteX732" fmla="*/ 5843702 w 7467600"/>
              <a:gd name="connsiteY732" fmla="*/ 899748 h 6858000"/>
              <a:gd name="connsiteX733" fmla="*/ 5651107 w 7467600"/>
              <a:gd name="connsiteY733" fmla="*/ 920306 h 6858000"/>
              <a:gd name="connsiteX734" fmla="*/ 5459407 w 7467600"/>
              <a:gd name="connsiteY734" fmla="*/ 940975 h 6858000"/>
              <a:gd name="connsiteX735" fmla="*/ 5374846 w 7467600"/>
              <a:gd name="connsiteY735" fmla="*/ 941988 h 6858000"/>
              <a:gd name="connsiteX736" fmla="*/ 5256105 w 7467600"/>
              <a:gd name="connsiteY736" fmla="*/ 945632 h 6858000"/>
              <a:gd name="connsiteX737" fmla="*/ 5107071 w 7467600"/>
              <a:gd name="connsiteY737" fmla="*/ 969720 h 6858000"/>
              <a:gd name="connsiteX738" fmla="*/ 4998681 w 7467600"/>
              <a:gd name="connsiteY738" fmla="*/ 988771 h 6858000"/>
              <a:gd name="connsiteX739" fmla="*/ 5870151 w 7467600"/>
              <a:gd name="connsiteY739" fmla="*/ 898890 h 6858000"/>
              <a:gd name="connsiteX740" fmla="*/ 5504425 w 7467600"/>
              <a:gd name="connsiteY740" fmla="*/ 848067 h 6858000"/>
              <a:gd name="connsiteX741" fmla="*/ 4968849 w 7467600"/>
              <a:gd name="connsiteY741" fmla="*/ 962318 h 6858000"/>
              <a:gd name="connsiteX742" fmla="*/ 5104039 w 7467600"/>
              <a:gd name="connsiteY742" fmla="*/ 940634 h 6858000"/>
              <a:gd name="connsiteX743" fmla="*/ 5256311 w 7467600"/>
              <a:gd name="connsiteY743" fmla="*/ 916490 h 6858000"/>
              <a:gd name="connsiteX744" fmla="*/ 5377381 w 7467600"/>
              <a:gd name="connsiteY744" fmla="*/ 912671 h 6858000"/>
              <a:gd name="connsiteX745" fmla="*/ 5460148 w 7467600"/>
              <a:gd name="connsiteY745" fmla="*/ 911442 h 6858000"/>
              <a:gd name="connsiteX746" fmla="*/ 5648971 w 7467600"/>
              <a:gd name="connsiteY746" fmla="*/ 891331 h 6858000"/>
              <a:gd name="connsiteX747" fmla="*/ 5844807 w 7467600"/>
              <a:gd name="connsiteY747" fmla="*/ 870718 h 6858000"/>
              <a:gd name="connsiteX748" fmla="*/ 5862975 w 7467600"/>
              <a:gd name="connsiteY748" fmla="*/ 869756 h 6858000"/>
              <a:gd name="connsiteX749" fmla="*/ 5920887 w 7467600"/>
              <a:gd name="connsiteY749" fmla="*/ 865929 h 6858000"/>
              <a:gd name="connsiteX750" fmla="*/ 5504425 w 7467600"/>
              <a:gd name="connsiteY750" fmla="*/ 848067 h 6858000"/>
              <a:gd name="connsiteX751" fmla="*/ 3607114 w 7467600"/>
              <a:gd name="connsiteY751" fmla="*/ 467441 h 6858000"/>
              <a:gd name="connsiteX752" fmla="*/ 3296242 w 7467600"/>
              <a:gd name="connsiteY752" fmla="*/ 807991 h 6858000"/>
              <a:gd name="connsiteX753" fmla="*/ 3174674 w 7467600"/>
              <a:gd name="connsiteY753" fmla="*/ 919759 h 6858000"/>
              <a:gd name="connsiteX754" fmla="*/ 3042978 w 7467600"/>
              <a:gd name="connsiteY754" fmla="*/ 1054894 h 6858000"/>
              <a:gd name="connsiteX755" fmla="*/ 2968914 w 7467600"/>
              <a:gd name="connsiteY755" fmla="*/ 1133756 h 6858000"/>
              <a:gd name="connsiteX756" fmla="*/ 3103823 w 7467600"/>
              <a:gd name="connsiteY756" fmla="*/ 1026814 h 6858000"/>
              <a:gd name="connsiteX757" fmla="*/ 3607114 w 7467600"/>
              <a:gd name="connsiteY757" fmla="*/ 467441 h 6858000"/>
              <a:gd name="connsiteX758" fmla="*/ 3744487 w 7467600"/>
              <a:gd name="connsiteY758" fmla="*/ 383136 h 6858000"/>
              <a:gd name="connsiteX759" fmla="*/ 3970213 w 7467600"/>
              <a:gd name="connsiteY759" fmla="*/ 995559 h 6858000"/>
              <a:gd name="connsiteX760" fmla="*/ 3744487 w 7467600"/>
              <a:gd name="connsiteY760" fmla="*/ 383136 h 6858000"/>
              <a:gd name="connsiteX761" fmla="*/ 3624562 w 7467600"/>
              <a:gd name="connsiteY761" fmla="*/ 367041 h 6858000"/>
              <a:gd name="connsiteX762" fmla="*/ 3489712 w 7467600"/>
              <a:gd name="connsiteY762" fmla="*/ 485386 h 6858000"/>
              <a:gd name="connsiteX763" fmla="*/ 3182994 w 7467600"/>
              <a:gd name="connsiteY763" fmla="*/ 828265 h 6858000"/>
              <a:gd name="connsiteX764" fmla="*/ 2892114 w 7467600"/>
              <a:gd name="connsiteY764" fmla="*/ 1172635 h 6858000"/>
              <a:gd name="connsiteX765" fmla="*/ 3021459 w 7467600"/>
              <a:gd name="connsiteY765" fmla="*/ 1035385 h 6858000"/>
              <a:gd name="connsiteX766" fmla="*/ 3153873 w 7467600"/>
              <a:gd name="connsiteY766" fmla="*/ 898971 h 6858000"/>
              <a:gd name="connsiteX767" fmla="*/ 3276511 w 7467600"/>
              <a:gd name="connsiteY767" fmla="*/ 786423 h 6858000"/>
              <a:gd name="connsiteX768" fmla="*/ 3584154 w 7467600"/>
              <a:gd name="connsiteY768" fmla="*/ 448218 h 6858000"/>
              <a:gd name="connsiteX769" fmla="*/ 3624562 w 7467600"/>
              <a:gd name="connsiteY769" fmla="*/ 367041 h 6858000"/>
              <a:gd name="connsiteX770" fmla="*/ 3766672 w 7467600"/>
              <a:gd name="connsiteY770" fmla="*/ 359429 h 6858000"/>
              <a:gd name="connsiteX771" fmla="*/ 3996338 w 7467600"/>
              <a:gd name="connsiteY771" fmla="*/ 968237 h 6858000"/>
              <a:gd name="connsiteX772" fmla="*/ 3766672 w 7467600"/>
              <a:gd name="connsiteY772" fmla="*/ 359429 h 6858000"/>
              <a:gd name="connsiteX773" fmla="*/ 5805386 w 7467600"/>
              <a:gd name="connsiteY773" fmla="*/ 239240 h 6858000"/>
              <a:gd name="connsiteX774" fmla="*/ 5736947 w 7467600"/>
              <a:gd name="connsiteY774" fmla="*/ 261367 h 6858000"/>
              <a:gd name="connsiteX775" fmla="*/ 5427012 w 7467600"/>
              <a:gd name="connsiteY775" fmla="*/ 311272 h 6858000"/>
              <a:gd name="connsiteX776" fmla="*/ 5147818 w 7467600"/>
              <a:gd name="connsiteY776" fmla="*/ 322112 h 6858000"/>
              <a:gd name="connsiteX777" fmla="*/ 5060854 w 7467600"/>
              <a:gd name="connsiteY777" fmla="*/ 311882 h 6858000"/>
              <a:gd name="connsiteX778" fmla="*/ 4945989 w 7467600"/>
              <a:gd name="connsiteY778" fmla="*/ 300516 h 6858000"/>
              <a:gd name="connsiteX779" fmla="*/ 5410479 w 7467600"/>
              <a:gd name="connsiteY779" fmla="*/ 348434 h 6858000"/>
              <a:gd name="connsiteX780" fmla="*/ 5805386 w 7467600"/>
              <a:gd name="connsiteY780" fmla="*/ 239240 h 6858000"/>
              <a:gd name="connsiteX781" fmla="*/ 5905192 w 7467600"/>
              <a:gd name="connsiteY781" fmla="*/ 163079 h 6858000"/>
              <a:gd name="connsiteX782" fmla="*/ 5865655 w 7467600"/>
              <a:gd name="connsiteY782" fmla="*/ 171901 h 6858000"/>
              <a:gd name="connsiteX783" fmla="*/ 5259740 w 7467600"/>
              <a:gd name="connsiteY783" fmla="*/ 257013 h 6858000"/>
              <a:gd name="connsiteX784" fmla="*/ 5208466 w 7467600"/>
              <a:gd name="connsiteY784" fmla="*/ 257550 h 6858000"/>
              <a:gd name="connsiteX785" fmla="*/ 4980204 w 7467600"/>
              <a:gd name="connsiteY785" fmla="*/ 271903 h 6858000"/>
              <a:gd name="connsiteX786" fmla="*/ 5068068 w 7467600"/>
              <a:gd name="connsiteY786" fmla="*/ 282244 h 6858000"/>
              <a:gd name="connsiteX787" fmla="*/ 5153231 w 7467600"/>
              <a:gd name="connsiteY787" fmla="*/ 292240 h 6858000"/>
              <a:gd name="connsiteX788" fmla="*/ 5426491 w 7467600"/>
              <a:gd name="connsiteY788" fmla="*/ 281128 h 6858000"/>
              <a:gd name="connsiteX789" fmla="*/ 5731212 w 7467600"/>
              <a:gd name="connsiteY789" fmla="*/ 231951 h 6858000"/>
              <a:gd name="connsiteX790" fmla="*/ 5905192 w 7467600"/>
              <a:gd name="connsiteY790" fmla="*/ 163079 h 6858000"/>
              <a:gd name="connsiteX791" fmla="*/ 5944437 w 7467600"/>
              <a:gd name="connsiteY791" fmla="*/ 113829 h 6858000"/>
              <a:gd name="connsiteX792" fmla="*/ 5825032 w 7467600"/>
              <a:gd name="connsiteY792" fmla="*/ 146405 h 6858000"/>
              <a:gd name="connsiteX793" fmla="*/ 4955599 w 7467600"/>
              <a:gd name="connsiteY793" fmla="*/ 247008 h 6858000"/>
              <a:gd name="connsiteX794" fmla="*/ 5210104 w 7467600"/>
              <a:gd name="connsiteY794" fmla="*/ 228123 h 6858000"/>
              <a:gd name="connsiteX795" fmla="*/ 5261015 w 7467600"/>
              <a:gd name="connsiteY795" fmla="*/ 227087 h 6858000"/>
              <a:gd name="connsiteX796" fmla="*/ 5861181 w 7467600"/>
              <a:gd name="connsiteY796" fmla="*/ 143093 h 6858000"/>
              <a:gd name="connsiteX797" fmla="*/ 5961252 w 7467600"/>
              <a:gd name="connsiteY797" fmla="*/ 114820 h 6858000"/>
              <a:gd name="connsiteX798" fmla="*/ 5944437 w 7467600"/>
              <a:gd name="connsiteY798" fmla="*/ 113829 h 6858000"/>
              <a:gd name="connsiteX799" fmla="*/ 3882765 w 7467600"/>
              <a:gd name="connsiteY799" fmla="*/ 0 h 6858000"/>
              <a:gd name="connsiteX800" fmla="*/ 3995099 w 7467600"/>
              <a:gd name="connsiteY800" fmla="*/ 0 h 6858000"/>
              <a:gd name="connsiteX801" fmla="*/ 4163818 w 7467600"/>
              <a:gd name="connsiteY801" fmla="*/ 234104 h 6858000"/>
              <a:gd name="connsiteX802" fmla="*/ 4172099 w 7467600"/>
              <a:gd name="connsiteY802" fmla="*/ 234207 h 6858000"/>
              <a:gd name="connsiteX803" fmla="*/ 4784282 w 7467600"/>
              <a:gd name="connsiteY803" fmla="*/ 276561 h 6858000"/>
              <a:gd name="connsiteX804" fmla="*/ 4801687 w 7467600"/>
              <a:gd name="connsiteY804" fmla="*/ 267764 h 6858000"/>
              <a:gd name="connsiteX805" fmla="*/ 6082788 w 7467600"/>
              <a:gd name="connsiteY805" fmla="*/ 64119 h 6858000"/>
              <a:gd name="connsiteX806" fmla="*/ 6099442 w 7467600"/>
              <a:gd name="connsiteY806" fmla="*/ 82568 h 6858000"/>
              <a:gd name="connsiteX807" fmla="*/ 4804137 w 7467600"/>
              <a:gd name="connsiteY807" fmla="*/ 320931 h 6858000"/>
              <a:gd name="connsiteX808" fmla="*/ 4227047 w 7467600"/>
              <a:gd name="connsiteY808" fmla="*/ 313415 h 6858000"/>
              <a:gd name="connsiteX809" fmla="*/ 4346041 w 7467600"/>
              <a:gd name="connsiteY809" fmla="*/ 456086 h 6858000"/>
              <a:gd name="connsiteX810" fmla="*/ 4870967 w 7467600"/>
              <a:gd name="connsiteY810" fmla="*/ 963061 h 6858000"/>
              <a:gd name="connsiteX811" fmla="*/ 4889647 w 7467600"/>
              <a:gd name="connsiteY811" fmla="*/ 957147 h 6858000"/>
              <a:gd name="connsiteX812" fmla="*/ 5422504 w 7467600"/>
              <a:gd name="connsiteY812" fmla="*/ 805191 h 6858000"/>
              <a:gd name="connsiteX813" fmla="*/ 6087656 w 7467600"/>
              <a:gd name="connsiteY813" fmla="*/ 826703 h 6858000"/>
              <a:gd name="connsiteX814" fmla="*/ 6058717 w 7467600"/>
              <a:gd name="connsiteY814" fmla="*/ 865992 h 6858000"/>
              <a:gd name="connsiteX815" fmla="*/ 4974153 w 7467600"/>
              <a:gd name="connsiteY815" fmla="*/ 1045456 h 6858000"/>
              <a:gd name="connsiteX816" fmla="*/ 5627835 w 7467600"/>
              <a:gd name="connsiteY816" fmla="*/ 1472077 h 6858000"/>
              <a:gd name="connsiteX817" fmla="*/ 5629817 w 7467600"/>
              <a:gd name="connsiteY817" fmla="*/ 1471412 h 6858000"/>
              <a:gd name="connsiteX818" fmla="*/ 5634124 w 7467600"/>
              <a:gd name="connsiteY818" fmla="*/ 1470572 h 6858000"/>
              <a:gd name="connsiteX819" fmla="*/ 5755832 w 7467600"/>
              <a:gd name="connsiteY819" fmla="*/ 1383886 h 6858000"/>
              <a:gd name="connsiteX820" fmla="*/ 6014186 w 7467600"/>
              <a:gd name="connsiteY820" fmla="*/ 1279799 h 6858000"/>
              <a:gd name="connsiteX821" fmla="*/ 6901619 w 7467600"/>
              <a:gd name="connsiteY821" fmla="*/ 1047874 h 6858000"/>
              <a:gd name="connsiteX822" fmla="*/ 6931566 w 7467600"/>
              <a:gd name="connsiteY822" fmla="*/ 1062034 h 6858000"/>
              <a:gd name="connsiteX823" fmla="*/ 5790982 w 7467600"/>
              <a:gd name="connsiteY823" fmla="*/ 1561380 h 6858000"/>
              <a:gd name="connsiteX824" fmla="*/ 6188971 w 7467600"/>
              <a:gd name="connsiteY824" fmla="*/ 1755168 h 6858000"/>
              <a:gd name="connsiteX825" fmla="*/ 6202446 w 7467600"/>
              <a:gd name="connsiteY825" fmla="*/ 1752268 h 6858000"/>
              <a:gd name="connsiteX826" fmla="*/ 7179560 w 7467600"/>
              <a:gd name="connsiteY826" fmla="*/ 1467551 h 6858000"/>
              <a:gd name="connsiteX827" fmla="*/ 7158730 w 7467600"/>
              <a:gd name="connsiteY827" fmla="*/ 1507835 h 6858000"/>
              <a:gd name="connsiteX828" fmla="*/ 6326959 w 7467600"/>
              <a:gd name="connsiteY828" fmla="*/ 1817686 h 6858000"/>
              <a:gd name="connsiteX829" fmla="*/ 6537433 w 7467600"/>
              <a:gd name="connsiteY829" fmla="*/ 1907790 h 6858000"/>
              <a:gd name="connsiteX830" fmla="*/ 6550221 w 7467600"/>
              <a:gd name="connsiteY830" fmla="*/ 1910729 h 6858000"/>
              <a:gd name="connsiteX831" fmla="*/ 6964438 w 7467600"/>
              <a:gd name="connsiteY831" fmla="*/ 2209505 h 6858000"/>
              <a:gd name="connsiteX832" fmla="*/ 7367862 w 7467600"/>
              <a:gd name="connsiteY832" fmla="*/ 2806833 h 6858000"/>
              <a:gd name="connsiteX833" fmla="*/ 7364329 w 7467600"/>
              <a:gd name="connsiteY833" fmla="*/ 2826907 h 6858000"/>
              <a:gd name="connsiteX834" fmla="*/ 7290545 w 7467600"/>
              <a:gd name="connsiteY834" fmla="*/ 2850663 h 6858000"/>
              <a:gd name="connsiteX835" fmla="*/ 6472036 w 7467600"/>
              <a:gd name="connsiteY835" fmla="*/ 1959003 h 6858000"/>
              <a:gd name="connsiteX836" fmla="*/ 5792897 w 7467600"/>
              <a:gd name="connsiteY836" fmla="*/ 1647747 h 6858000"/>
              <a:gd name="connsiteX837" fmla="*/ 5842751 w 7467600"/>
              <a:gd name="connsiteY837" fmla="*/ 1816112 h 6858000"/>
              <a:gd name="connsiteX838" fmla="*/ 5847424 w 7467600"/>
              <a:gd name="connsiteY838" fmla="*/ 1815776 h 6858000"/>
              <a:gd name="connsiteX839" fmla="*/ 6399821 w 7467600"/>
              <a:gd name="connsiteY839" fmla="*/ 2344799 h 6858000"/>
              <a:gd name="connsiteX840" fmla="*/ 6323232 w 7467600"/>
              <a:gd name="connsiteY840" fmla="*/ 2389634 h 6858000"/>
              <a:gd name="connsiteX841" fmla="*/ 5942958 w 7467600"/>
              <a:gd name="connsiteY841" fmla="*/ 2077708 h 6858000"/>
              <a:gd name="connsiteX842" fmla="*/ 5921559 w 7467600"/>
              <a:gd name="connsiteY842" fmla="*/ 2378596 h 6858000"/>
              <a:gd name="connsiteX843" fmla="*/ 5817651 w 7467600"/>
              <a:gd name="connsiteY843" fmla="*/ 3023919 h 6858000"/>
              <a:gd name="connsiteX844" fmla="*/ 5729634 w 7467600"/>
              <a:gd name="connsiteY844" fmla="*/ 3051849 h 6858000"/>
              <a:gd name="connsiteX845" fmla="*/ 5611018 w 7467600"/>
              <a:gd name="connsiteY845" fmla="*/ 2316769 h 6858000"/>
              <a:gd name="connsiteX846" fmla="*/ 5687608 w 7467600"/>
              <a:gd name="connsiteY846" fmla="*/ 2039972 h 6858000"/>
              <a:gd name="connsiteX847" fmla="*/ 5657554 w 7467600"/>
              <a:gd name="connsiteY847" fmla="*/ 1576445 h 6858000"/>
              <a:gd name="connsiteX848" fmla="*/ 5150475 w 7467600"/>
              <a:gd name="connsiteY848" fmla="*/ 1274012 h 6858000"/>
              <a:gd name="connsiteX849" fmla="*/ 5349142 w 7467600"/>
              <a:gd name="connsiteY849" fmla="*/ 2204405 h 6858000"/>
              <a:gd name="connsiteX850" fmla="*/ 5262214 w 7467600"/>
              <a:gd name="connsiteY850" fmla="*/ 2233836 h 6858000"/>
              <a:gd name="connsiteX851" fmla="*/ 4981539 w 7467600"/>
              <a:gd name="connsiteY851" fmla="*/ 1542201 h 6858000"/>
              <a:gd name="connsiteX852" fmla="*/ 4958461 w 7467600"/>
              <a:gd name="connsiteY852" fmla="*/ 1136957 h 6858000"/>
              <a:gd name="connsiteX853" fmla="*/ 4655015 w 7467600"/>
              <a:gd name="connsiteY853" fmla="*/ 891426 h 6858000"/>
              <a:gd name="connsiteX854" fmla="*/ 4348002 w 7467600"/>
              <a:gd name="connsiteY854" fmla="*/ 2205895 h 6858000"/>
              <a:gd name="connsiteX855" fmla="*/ 4262250 w 7467600"/>
              <a:gd name="connsiteY855" fmla="*/ 2219972 h 6858000"/>
              <a:gd name="connsiteX856" fmla="*/ 4550611 w 7467600"/>
              <a:gd name="connsiteY856" fmla="*/ 817540 h 6858000"/>
              <a:gd name="connsiteX857" fmla="*/ 4564418 w 7467600"/>
              <a:gd name="connsiteY857" fmla="*/ 808293 h 6858000"/>
              <a:gd name="connsiteX858" fmla="*/ 4266388 w 7467600"/>
              <a:gd name="connsiteY858" fmla="*/ 500083 h 6858000"/>
              <a:gd name="connsiteX859" fmla="*/ 4032842 w 7467600"/>
              <a:gd name="connsiteY859" fmla="*/ 211809 h 6858000"/>
              <a:gd name="connsiteX860" fmla="*/ 3882765 w 7467600"/>
              <a:gd name="connsiteY860" fmla="*/ 0 h 6858000"/>
              <a:gd name="connsiteX861" fmla="*/ 3721337 w 7467600"/>
              <a:gd name="connsiteY861" fmla="*/ 0 h 6858000"/>
              <a:gd name="connsiteX862" fmla="*/ 3797544 w 7467600"/>
              <a:gd name="connsiteY862" fmla="*/ 0 h 6858000"/>
              <a:gd name="connsiteX863" fmla="*/ 3775734 w 7467600"/>
              <a:gd name="connsiteY863" fmla="*/ 95131 h 6858000"/>
              <a:gd name="connsiteX864" fmla="*/ 3724807 w 7467600"/>
              <a:gd name="connsiteY864" fmla="*/ 272257 h 6858000"/>
              <a:gd name="connsiteX865" fmla="*/ 3726844 w 7467600"/>
              <a:gd name="connsiteY865" fmla="*/ 282988 h 6858000"/>
              <a:gd name="connsiteX866" fmla="*/ 3742664 w 7467600"/>
              <a:gd name="connsiteY866" fmla="*/ 279918 h 6858000"/>
              <a:gd name="connsiteX867" fmla="*/ 4103910 w 7467600"/>
              <a:gd name="connsiteY867" fmla="*/ 1161917 h 6858000"/>
              <a:gd name="connsiteX868" fmla="*/ 4020269 w 7467600"/>
              <a:gd name="connsiteY868" fmla="*/ 1200406 h 6858000"/>
              <a:gd name="connsiteX869" fmla="*/ 3674882 w 7467600"/>
              <a:gd name="connsiteY869" fmla="*/ 488524 h 6858000"/>
              <a:gd name="connsiteX870" fmla="*/ 3132682 w 7467600"/>
              <a:gd name="connsiteY870" fmla="*/ 1072284 h 6858000"/>
              <a:gd name="connsiteX871" fmla="*/ 2716346 w 7467600"/>
              <a:gd name="connsiteY871" fmla="*/ 1276376 h 6858000"/>
              <a:gd name="connsiteX872" fmla="*/ 2716772 w 7467600"/>
              <a:gd name="connsiteY872" fmla="*/ 1255462 h 6858000"/>
              <a:gd name="connsiteX873" fmla="*/ 3471096 w 7467600"/>
              <a:gd name="connsiteY873" fmla="*/ 437072 h 6858000"/>
              <a:gd name="connsiteX874" fmla="*/ 3639057 w 7467600"/>
              <a:gd name="connsiteY874" fmla="*/ 286334 h 6858000"/>
              <a:gd name="connsiteX875" fmla="*/ 3640309 w 7467600"/>
              <a:gd name="connsiteY875" fmla="*/ 284664 h 6858000"/>
              <a:gd name="connsiteX876" fmla="*/ 3646022 w 7467600"/>
              <a:gd name="connsiteY876" fmla="*/ 276711 h 6858000"/>
              <a:gd name="connsiteX877" fmla="*/ 3707943 w 7467600"/>
              <a:gd name="connsiteY877" fmla="*/ 65958 h 6858000"/>
              <a:gd name="connsiteX878" fmla="*/ 3721337 w 7467600"/>
              <a:gd name="connsiteY878" fmla="*/ 0 h 6858000"/>
              <a:gd name="connsiteX879" fmla="*/ 2867960 w 7467600"/>
              <a:gd name="connsiteY879" fmla="*/ 0 h 6858000"/>
              <a:gd name="connsiteX880" fmla="*/ 2926351 w 7467600"/>
              <a:gd name="connsiteY880" fmla="*/ 0 h 6858000"/>
              <a:gd name="connsiteX881" fmla="*/ 2902823 w 7467600"/>
              <a:gd name="connsiteY881" fmla="*/ 262929 h 6858000"/>
              <a:gd name="connsiteX882" fmla="*/ 2940663 w 7467600"/>
              <a:gd name="connsiteY882" fmla="*/ 140884 h 6858000"/>
              <a:gd name="connsiteX883" fmla="*/ 2947039 w 7467600"/>
              <a:gd name="connsiteY883" fmla="*/ 122524 h 6858000"/>
              <a:gd name="connsiteX884" fmla="*/ 2984316 w 7467600"/>
              <a:gd name="connsiteY884" fmla="*/ 0 h 6858000"/>
              <a:gd name="connsiteX885" fmla="*/ 3016114 w 7467600"/>
              <a:gd name="connsiteY885" fmla="*/ 0 h 6858000"/>
              <a:gd name="connsiteX886" fmla="*/ 2979949 w 7467600"/>
              <a:gd name="connsiteY886" fmla="*/ 119274 h 6858000"/>
              <a:gd name="connsiteX887" fmla="*/ 3023879 w 7467600"/>
              <a:gd name="connsiteY887" fmla="*/ 0 h 6858000"/>
              <a:gd name="connsiteX888" fmla="*/ 3105400 w 7467600"/>
              <a:gd name="connsiteY888" fmla="*/ 0 h 6858000"/>
              <a:gd name="connsiteX889" fmla="*/ 3094669 w 7467600"/>
              <a:gd name="connsiteY889" fmla="*/ 30308 h 6858000"/>
              <a:gd name="connsiteX890" fmla="*/ 2901945 w 7467600"/>
              <a:gd name="connsiteY890" fmla="*/ 466538 h 6858000"/>
              <a:gd name="connsiteX891" fmla="*/ 2815209 w 7467600"/>
              <a:gd name="connsiteY891" fmla="*/ 497361 h 6858000"/>
              <a:gd name="connsiteX892" fmla="*/ 2844845 w 7467600"/>
              <a:gd name="connsiteY892" fmla="*/ 127638 h 6858000"/>
              <a:gd name="connsiteX893" fmla="*/ 2867960 w 7467600"/>
              <a:gd name="connsiteY893" fmla="*/ 0 h 6858000"/>
              <a:gd name="connsiteX894" fmla="*/ 1057230 w 7467600"/>
              <a:gd name="connsiteY894" fmla="*/ 0 h 6858000"/>
              <a:gd name="connsiteX895" fmla="*/ 1111003 w 7467600"/>
              <a:gd name="connsiteY895" fmla="*/ 0 h 6858000"/>
              <a:gd name="connsiteX896" fmla="*/ 1125553 w 7467600"/>
              <a:gd name="connsiteY896" fmla="*/ 52588 h 6858000"/>
              <a:gd name="connsiteX897" fmla="*/ 1304276 w 7467600"/>
              <a:gd name="connsiteY897" fmla="*/ 476275 h 6858000"/>
              <a:gd name="connsiteX898" fmla="*/ 1492066 w 7467600"/>
              <a:gd name="connsiteY898" fmla="*/ 886333 h 6858000"/>
              <a:gd name="connsiteX899" fmla="*/ 1423698 w 7467600"/>
              <a:gd name="connsiteY899" fmla="*/ 710817 h 6858000"/>
              <a:gd name="connsiteX900" fmla="*/ 1357609 w 7467600"/>
              <a:gd name="connsiteY900" fmla="*/ 532892 h 6858000"/>
              <a:gd name="connsiteX901" fmla="*/ 1309550 w 7467600"/>
              <a:gd name="connsiteY901" fmla="*/ 374031 h 6858000"/>
              <a:gd name="connsiteX902" fmla="*/ 1193673 w 7467600"/>
              <a:gd name="connsiteY902" fmla="*/ 49533 h 6858000"/>
              <a:gd name="connsiteX903" fmla="*/ 1164391 w 7467600"/>
              <a:gd name="connsiteY903" fmla="*/ 0 h 6858000"/>
              <a:gd name="connsiteX904" fmla="*/ 1200666 w 7467600"/>
              <a:gd name="connsiteY904" fmla="*/ 0 h 6858000"/>
              <a:gd name="connsiteX905" fmla="*/ 1223408 w 7467600"/>
              <a:gd name="connsiteY905" fmla="*/ 38996 h 6858000"/>
              <a:gd name="connsiteX906" fmla="*/ 1339635 w 7467600"/>
              <a:gd name="connsiteY906" fmla="*/ 365517 h 6858000"/>
              <a:gd name="connsiteX907" fmla="*/ 1387469 w 7467600"/>
              <a:gd name="connsiteY907" fmla="*/ 523079 h 6858000"/>
              <a:gd name="connsiteX908" fmla="*/ 1452685 w 7467600"/>
              <a:gd name="connsiteY908" fmla="*/ 699806 h 6858000"/>
              <a:gd name="connsiteX909" fmla="*/ 1492092 w 7467600"/>
              <a:gd name="connsiteY909" fmla="*/ 800424 h 6858000"/>
              <a:gd name="connsiteX910" fmla="*/ 1455302 w 7467600"/>
              <a:gd name="connsiteY910" fmla="*/ 632913 h 6858000"/>
              <a:gd name="connsiteX911" fmla="*/ 1222336 w 7467600"/>
              <a:gd name="connsiteY911" fmla="*/ 9480 h 6858000"/>
              <a:gd name="connsiteX912" fmla="*/ 1214634 w 7467600"/>
              <a:gd name="connsiteY912" fmla="*/ 0 h 6858000"/>
              <a:gd name="connsiteX913" fmla="*/ 1289827 w 7467600"/>
              <a:gd name="connsiteY913" fmla="*/ 0 h 6858000"/>
              <a:gd name="connsiteX914" fmla="*/ 1321076 w 7467600"/>
              <a:gd name="connsiteY914" fmla="*/ 59722 h 6858000"/>
              <a:gd name="connsiteX915" fmla="*/ 1512579 w 7467600"/>
              <a:gd name="connsiteY915" fmla="*/ 626441 h 6858000"/>
              <a:gd name="connsiteX916" fmla="*/ 1506076 w 7467600"/>
              <a:gd name="connsiteY916" fmla="*/ 1089289 h 6858000"/>
              <a:gd name="connsiteX917" fmla="*/ 1486346 w 7467600"/>
              <a:gd name="connsiteY917" fmla="*/ 1079919 h 6858000"/>
              <a:gd name="connsiteX918" fmla="*/ 1070511 w 7467600"/>
              <a:gd name="connsiteY918" fmla="*/ 48609 h 6858000"/>
              <a:gd name="connsiteX919" fmla="*/ 1057230 w 7467600"/>
              <a:gd name="connsiteY919" fmla="*/ 0 h 6858000"/>
              <a:gd name="connsiteX920" fmla="*/ 43151 w 7467600"/>
              <a:gd name="connsiteY920" fmla="*/ 0 h 6858000"/>
              <a:gd name="connsiteX921" fmla="*/ 95283 w 7467600"/>
              <a:gd name="connsiteY921" fmla="*/ 0 h 6858000"/>
              <a:gd name="connsiteX922" fmla="*/ 300708 w 7467600"/>
              <a:gd name="connsiteY922" fmla="*/ 154571 h 6858000"/>
              <a:gd name="connsiteX923" fmla="*/ 530414 w 7467600"/>
              <a:gd name="connsiteY923" fmla="*/ 354673 h 6858000"/>
              <a:gd name="connsiteX924" fmla="*/ 333785 w 7467600"/>
              <a:gd name="connsiteY924" fmla="*/ 161564 h 6858000"/>
              <a:gd name="connsiteX925" fmla="*/ 147005 w 7467600"/>
              <a:gd name="connsiteY925" fmla="*/ 0 h 6858000"/>
              <a:gd name="connsiteX926" fmla="*/ 272509 w 7467600"/>
              <a:gd name="connsiteY926" fmla="*/ 0 h 6858000"/>
              <a:gd name="connsiteX927" fmla="*/ 326276 w 7467600"/>
              <a:gd name="connsiteY927" fmla="*/ 45847 h 6858000"/>
              <a:gd name="connsiteX928" fmla="*/ 823759 w 7467600"/>
              <a:gd name="connsiteY928" fmla="*/ 574145 h 6858000"/>
              <a:gd name="connsiteX929" fmla="*/ 811254 w 7467600"/>
              <a:gd name="connsiteY929" fmla="*/ 665546 h 6858000"/>
              <a:gd name="connsiteX930" fmla="*/ 154042 w 7467600"/>
              <a:gd name="connsiteY930" fmla="*/ 261522 h 6858000"/>
              <a:gd name="connsiteX931" fmla="*/ 13550 w 7467600"/>
              <a:gd name="connsiteY931" fmla="*/ 158423 h 6858000"/>
              <a:gd name="connsiteX932" fmla="*/ 0 w 7467600"/>
              <a:gd name="connsiteY932" fmla="*/ 146618 h 6858000"/>
              <a:gd name="connsiteX933" fmla="*/ 0 w 7467600"/>
              <a:gd name="connsiteY933" fmla="*/ 59161 h 6858000"/>
              <a:gd name="connsiteX934" fmla="*/ 45427 w 7467600"/>
              <a:gd name="connsiteY934" fmla="*/ 101078 h 6858000"/>
              <a:gd name="connsiteX935" fmla="*/ 630103 w 7467600"/>
              <a:gd name="connsiteY935" fmla="*/ 485885 h 6858000"/>
              <a:gd name="connsiteX936" fmla="*/ 532040 w 7467600"/>
              <a:gd name="connsiteY936" fmla="*/ 399359 h 6858000"/>
              <a:gd name="connsiteX937" fmla="*/ 517618 w 7467600"/>
              <a:gd name="connsiteY937" fmla="*/ 385726 h 6858000"/>
              <a:gd name="connsiteX938" fmla="*/ 285074 w 7467600"/>
              <a:gd name="connsiteY938" fmla="*/ 182755 h 6858000"/>
              <a:gd name="connsiteX939" fmla="*/ 43151 w 7467600"/>
              <a:gd name="connsiteY939"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467600 w 7467600"/>
              <a:gd name="connsiteY4" fmla="*/ 6628217 h 6858000"/>
              <a:gd name="connsiteX5" fmla="*/ 7440138 w 7467600"/>
              <a:gd name="connsiteY5" fmla="*/ 6622648 h 6858000"/>
              <a:gd name="connsiteX6" fmla="*/ 7467600 w 7467600"/>
              <a:gd name="connsiteY6" fmla="*/ 6628217 h 6858000"/>
              <a:gd name="connsiteX7" fmla="*/ 1019354 w 7467600"/>
              <a:gd name="connsiteY7" fmla="*/ 6315006 h 6858000"/>
              <a:gd name="connsiteX8" fmla="*/ 441046 w 7467600"/>
              <a:gd name="connsiteY8" fmla="*/ 6691153 h 6858000"/>
              <a:gd name="connsiteX9" fmla="*/ 1019354 w 7467600"/>
              <a:gd name="connsiteY9" fmla="*/ 6315006 h 6858000"/>
              <a:gd name="connsiteX10" fmla="*/ 991680 w 7467600"/>
              <a:gd name="connsiteY10" fmla="*/ 6298413 h 6858000"/>
              <a:gd name="connsiteX11" fmla="*/ 409060 w 7467600"/>
              <a:gd name="connsiteY11" fmla="*/ 6671470 h 6858000"/>
              <a:gd name="connsiteX12" fmla="*/ 991680 w 7467600"/>
              <a:gd name="connsiteY12" fmla="*/ 6298413 h 6858000"/>
              <a:gd name="connsiteX13" fmla="*/ 103333 w 7467600"/>
              <a:gd name="connsiteY13" fmla="*/ 5699602 h 6858000"/>
              <a:gd name="connsiteX14" fmla="*/ 233938 w 7467600"/>
              <a:gd name="connsiteY14" fmla="*/ 5809416 h 6858000"/>
              <a:gd name="connsiteX15" fmla="*/ 883580 w 7467600"/>
              <a:gd name="connsiteY15" fmla="*/ 6180710 h 6858000"/>
              <a:gd name="connsiteX16" fmla="*/ 487337 w 7467600"/>
              <a:gd name="connsiteY16" fmla="*/ 5950182 h 6858000"/>
              <a:gd name="connsiteX17" fmla="*/ 354051 w 7467600"/>
              <a:gd name="connsiteY17" fmla="*/ 5854912 h 6858000"/>
              <a:gd name="connsiteX18" fmla="*/ 195436 w 7467600"/>
              <a:gd name="connsiteY18" fmla="*/ 5755068 h 6858000"/>
              <a:gd name="connsiteX19" fmla="*/ 103333 w 7467600"/>
              <a:gd name="connsiteY19" fmla="*/ 5699602 h 6858000"/>
              <a:gd name="connsiteX20" fmla="*/ 5539432 w 7467600"/>
              <a:gd name="connsiteY20" fmla="*/ 5642928 h 6858000"/>
              <a:gd name="connsiteX21" fmla="*/ 5555462 w 7467600"/>
              <a:gd name="connsiteY21" fmla="*/ 5694454 h 6858000"/>
              <a:gd name="connsiteX22" fmla="*/ 5828270 w 7467600"/>
              <a:gd name="connsiteY22" fmla="*/ 6320663 h 6858000"/>
              <a:gd name="connsiteX23" fmla="*/ 5947416 w 7467600"/>
              <a:gd name="connsiteY23" fmla="*/ 6574846 h 6858000"/>
              <a:gd name="connsiteX24" fmla="*/ 5539432 w 7467600"/>
              <a:gd name="connsiteY24" fmla="*/ 5642928 h 6858000"/>
              <a:gd name="connsiteX25" fmla="*/ 51253 w 7467600"/>
              <a:gd name="connsiteY25" fmla="*/ 5631825 h 6858000"/>
              <a:gd name="connsiteX26" fmla="*/ 211622 w 7467600"/>
              <a:gd name="connsiteY26" fmla="*/ 5728803 h 6858000"/>
              <a:gd name="connsiteX27" fmla="*/ 371652 w 7467600"/>
              <a:gd name="connsiteY27" fmla="*/ 5829062 h 6858000"/>
              <a:gd name="connsiteX28" fmla="*/ 505903 w 7467600"/>
              <a:gd name="connsiteY28" fmla="*/ 5925221 h 6858000"/>
              <a:gd name="connsiteX29" fmla="*/ 899240 w 7467600"/>
              <a:gd name="connsiteY29" fmla="*/ 6153068 h 6858000"/>
              <a:gd name="connsiteX30" fmla="*/ 988114 w 7467600"/>
              <a:gd name="connsiteY30" fmla="*/ 6174204 h 6858000"/>
              <a:gd name="connsiteX31" fmla="*/ 845971 w 7467600"/>
              <a:gd name="connsiteY31" fmla="*/ 6067177 h 6858000"/>
              <a:gd name="connsiteX32" fmla="*/ 448057 w 7467600"/>
              <a:gd name="connsiteY32" fmla="*/ 5841376 h 6858000"/>
              <a:gd name="connsiteX33" fmla="*/ 51253 w 7467600"/>
              <a:gd name="connsiteY33" fmla="*/ 5631825 h 6858000"/>
              <a:gd name="connsiteX34" fmla="*/ 2606687 w 7467600"/>
              <a:gd name="connsiteY34" fmla="*/ 5630718 h 6858000"/>
              <a:gd name="connsiteX35" fmla="*/ 2645658 w 7467600"/>
              <a:gd name="connsiteY35" fmla="*/ 6640259 h 6858000"/>
              <a:gd name="connsiteX36" fmla="*/ 2606687 w 7467600"/>
              <a:gd name="connsiteY36" fmla="*/ 5630718 h 6858000"/>
              <a:gd name="connsiteX37" fmla="*/ 3642057 w 7467600"/>
              <a:gd name="connsiteY37" fmla="*/ 5573487 h 6858000"/>
              <a:gd name="connsiteX38" fmla="*/ 3632981 w 7467600"/>
              <a:gd name="connsiteY38" fmla="*/ 5579437 h 6858000"/>
              <a:gd name="connsiteX39" fmla="*/ 3382436 w 7467600"/>
              <a:gd name="connsiteY39" fmla="*/ 5952726 h 6858000"/>
              <a:gd name="connsiteX40" fmla="*/ 3191929 w 7467600"/>
              <a:gd name="connsiteY40" fmla="*/ 6662669 h 6858000"/>
              <a:gd name="connsiteX41" fmla="*/ 3369898 w 7467600"/>
              <a:gd name="connsiteY41" fmla="*/ 6081771 h 6858000"/>
              <a:gd name="connsiteX42" fmla="*/ 3642057 w 7467600"/>
              <a:gd name="connsiteY42" fmla="*/ 5573487 h 6858000"/>
              <a:gd name="connsiteX43" fmla="*/ 2650666 w 7467600"/>
              <a:gd name="connsiteY43" fmla="*/ 5530686 h 6858000"/>
              <a:gd name="connsiteX44" fmla="*/ 2650249 w 7467600"/>
              <a:gd name="connsiteY44" fmla="*/ 5532101 h 6858000"/>
              <a:gd name="connsiteX45" fmla="*/ 2663808 w 7467600"/>
              <a:gd name="connsiteY45" fmla="*/ 6535215 h 6858000"/>
              <a:gd name="connsiteX46" fmla="*/ 2665418 w 7467600"/>
              <a:gd name="connsiteY46" fmla="*/ 6132756 h 6858000"/>
              <a:gd name="connsiteX47" fmla="*/ 2650666 w 7467600"/>
              <a:gd name="connsiteY47" fmla="*/ 5530686 h 6858000"/>
              <a:gd name="connsiteX48" fmla="*/ 2680277 w 7467600"/>
              <a:gd name="connsiteY48" fmla="*/ 5479204 h 6858000"/>
              <a:gd name="connsiteX49" fmla="*/ 2678972 w 7467600"/>
              <a:gd name="connsiteY49" fmla="*/ 5481582 h 6858000"/>
              <a:gd name="connsiteX50" fmla="*/ 2696666 w 7467600"/>
              <a:gd name="connsiteY50" fmla="*/ 6133836 h 6858000"/>
              <a:gd name="connsiteX51" fmla="*/ 2695769 w 7467600"/>
              <a:gd name="connsiteY51" fmla="*/ 6390955 h 6858000"/>
              <a:gd name="connsiteX52" fmla="*/ 2739893 w 7467600"/>
              <a:gd name="connsiteY52" fmla="*/ 6108357 h 6858000"/>
              <a:gd name="connsiteX53" fmla="*/ 2680277 w 7467600"/>
              <a:gd name="connsiteY53" fmla="*/ 5479204 h 6858000"/>
              <a:gd name="connsiteX54" fmla="*/ 1132195 w 7467600"/>
              <a:gd name="connsiteY54" fmla="*/ 5467980 h 6858000"/>
              <a:gd name="connsiteX55" fmla="*/ 1679056 w 7467600"/>
              <a:gd name="connsiteY55" fmla="*/ 5516907 h 6858000"/>
              <a:gd name="connsiteX56" fmla="*/ 2128648 w 7467600"/>
              <a:gd name="connsiteY56" fmla="*/ 5474249 h 6858000"/>
              <a:gd name="connsiteX57" fmla="*/ 1825619 w 7467600"/>
              <a:gd name="connsiteY57" fmla="*/ 5478447 h 6858000"/>
              <a:gd name="connsiteX58" fmla="*/ 1737798 w 7467600"/>
              <a:gd name="connsiteY58" fmla="*/ 5483353 h 6858000"/>
              <a:gd name="connsiteX59" fmla="*/ 1132195 w 7467600"/>
              <a:gd name="connsiteY59" fmla="*/ 5467980 h 6858000"/>
              <a:gd name="connsiteX60" fmla="*/ 1456157 w 7467600"/>
              <a:gd name="connsiteY60" fmla="*/ 5371404 h 6858000"/>
              <a:gd name="connsiteX61" fmla="*/ 1244432 w 7467600"/>
              <a:gd name="connsiteY61" fmla="*/ 5385601 h 6858000"/>
              <a:gd name="connsiteX62" fmla="*/ 973990 w 7467600"/>
              <a:gd name="connsiteY62" fmla="*/ 5424940 h 6858000"/>
              <a:gd name="connsiteX63" fmla="*/ 1103809 w 7467600"/>
              <a:gd name="connsiteY63" fmla="*/ 5433720 h 6858000"/>
              <a:gd name="connsiteX64" fmla="*/ 1123454 w 7467600"/>
              <a:gd name="connsiteY64" fmla="*/ 5435727 h 6858000"/>
              <a:gd name="connsiteX65" fmla="*/ 1737017 w 7467600"/>
              <a:gd name="connsiteY65" fmla="*/ 5452183 h 6858000"/>
              <a:gd name="connsiteX66" fmla="*/ 1824397 w 7467600"/>
              <a:gd name="connsiteY66" fmla="*/ 5447757 h 6858000"/>
              <a:gd name="connsiteX67" fmla="*/ 2070059 w 7467600"/>
              <a:gd name="connsiteY67" fmla="*/ 5441660 h 6858000"/>
              <a:gd name="connsiteX68" fmla="*/ 1456157 w 7467600"/>
              <a:gd name="connsiteY68" fmla="*/ 5371404 h 6858000"/>
              <a:gd name="connsiteX69" fmla="*/ 4988186 w 7467600"/>
              <a:gd name="connsiteY69" fmla="*/ 5216467 h 6858000"/>
              <a:gd name="connsiteX70" fmla="*/ 4777334 w 7467600"/>
              <a:gd name="connsiteY70" fmla="*/ 5406072 h 6858000"/>
              <a:gd name="connsiteX71" fmla="*/ 4718341 w 7467600"/>
              <a:gd name="connsiteY71" fmla="*/ 5468043 h 6858000"/>
              <a:gd name="connsiteX72" fmla="*/ 4604655 w 7467600"/>
              <a:gd name="connsiteY72" fmla="*/ 5583434 h 6858000"/>
              <a:gd name="connsiteX73" fmla="*/ 4565074 w 7467600"/>
              <a:gd name="connsiteY73" fmla="*/ 5618550 h 6858000"/>
              <a:gd name="connsiteX74" fmla="*/ 4988186 w 7467600"/>
              <a:gd name="connsiteY74" fmla="*/ 5216467 h 6858000"/>
              <a:gd name="connsiteX75" fmla="*/ 4978032 w 7467600"/>
              <a:gd name="connsiteY75" fmla="*/ 5183809 h 6858000"/>
              <a:gd name="connsiteX76" fmla="*/ 4463413 w 7467600"/>
              <a:gd name="connsiteY76" fmla="*/ 5615162 h 6858000"/>
              <a:gd name="connsiteX77" fmla="*/ 4358134 w 7467600"/>
              <a:gd name="connsiteY77" fmla="*/ 5742791 h 6858000"/>
              <a:gd name="connsiteX78" fmla="*/ 4376219 w 7467600"/>
              <a:gd name="connsiteY78" fmla="*/ 5729027 h 6858000"/>
              <a:gd name="connsiteX79" fmla="*/ 4582340 w 7467600"/>
              <a:gd name="connsiteY79" fmla="*/ 5561037 h 6858000"/>
              <a:gd name="connsiteX80" fmla="*/ 4694684 w 7467600"/>
              <a:gd name="connsiteY80" fmla="*/ 5447098 h 6858000"/>
              <a:gd name="connsiteX81" fmla="*/ 4754123 w 7467600"/>
              <a:gd name="connsiteY81" fmla="*/ 5384643 h 6858000"/>
              <a:gd name="connsiteX82" fmla="*/ 4978032 w 7467600"/>
              <a:gd name="connsiteY82" fmla="*/ 5183809 h 6858000"/>
              <a:gd name="connsiteX83" fmla="*/ 1903353 w 7467600"/>
              <a:gd name="connsiteY83" fmla="*/ 5044827 h 6858000"/>
              <a:gd name="connsiteX84" fmla="*/ 1936931 w 7467600"/>
              <a:gd name="connsiteY84" fmla="*/ 5093954 h 6858000"/>
              <a:gd name="connsiteX85" fmla="*/ 2195868 w 7467600"/>
              <a:gd name="connsiteY85" fmla="*/ 5396574 h 6858000"/>
              <a:gd name="connsiteX86" fmla="*/ 2088852 w 7467600"/>
              <a:gd name="connsiteY86" fmla="*/ 5166123 h 6858000"/>
              <a:gd name="connsiteX87" fmla="*/ 1958241 w 7467600"/>
              <a:gd name="connsiteY87" fmla="*/ 5067955 h 6858000"/>
              <a:gd name="connsiteX88" fmla="*/ 1903353 w 7467600"/>
              <a:gd name="connsiteY88" fmla="*/ 5044827 h 6858000"/>
              <a:gd name="connsiteX89" fmla="*/ 1979378 w 7467600"/>
              <a:gd name="connsiteY89" fmla="*/ 4769504 h 6858000"/>
              <a:gd name="connsiteX90" fmla="*/ 2882120 w 7467600"/>
              <a:gd name="connsiteY90" fmla="*/ 5064547 h 6858000"/>
              <a:gd name="connsiteX91" fmla="*/ 2793103 w 7467600"/>
              <a:gd name="connsiteY91" fmla="*/ 5039699 h 6858000"/>
              <a:gd name="connsiteX92" fmla="*/ 2770041 w 7467600"/>
              <a:gd name="connsiteY92" fmla="*/ 5033634 h 6858000"/>
              <a:gd name="connsiteX93" fmla="*/ 1979378 w 7467600"/>
              <a:gd name="connsiteY93" fmla="*/ 4769504 h 6858000"/>
              <a:gd name="connsiteX94" fmla="*/ 1927410 w 7467600"/>
              <a:gd name="connsiteY94" fmla="*/ 4716164 h 6858000"/>
              <a:gd name="connsiteX95" fmla="*/ 1959587 w 7467600"/>
              <a:gd name="connsiteY95" fmla="*/ 4728849 h 6858000"/>
              <a:gd name="connsiteX96" fmla="*/ 2777707 w 7467600"/>
              <a:gd name="connsiteY96" fmla="*/ 5003991 h 6858000"/>
              <a:gd name="connsiteX97" fmla="*/ 2800768 w 7467600"/>
              <a:gd name="connsiteY97" fmla="*/ 5010056 h 6858000"/>
              <a:gd name="connsiteX98" fmla="*/ 2879408 w 7467600"/>
              <a:gd name="connsiteY98" fmla="*/ 5031590 h 6858000"/>
              <a:gd name="connsiteX99" fmla="*/ 2862295 w 7467600"/>
              <a:gd name="connsiteY99" fmla="*/ 5022958 h 6858000"/>
              <a:gd name="connsiteX100" fmla="*/ 2813343 w 7467600"/>
              <a:gd name="connsiteY100" fmla="*/ 4998369 h 6858000"/>
              <a:gd name="connsiteX101" fmla="*/ 2646245 w 7467600"/>
              <a:gd name="connsiteY101" fmla="*/ 4930999 h 6858000"/>
              <a:gd name="connsiteX102" fmla="*/ 1999243 w 7467600"/>
              <a:gd name="connsiteY102" fmla="*/ 4730524 h 6858000"/>
              <a:gd name="connsiteX103" fmla="*/ 1979527 w 7467600"/>
              <a:gd name="connsiteY103" fmla="*/ 4726651 h 6858000"/>
              <a:gd name="connsiteX104" fmla="*/ 1927410 w 7467600"/>
              <a:gd name="connsiteY104" fmla="*/ 4716164 h 6858000"/>
              <a:gd name="connsiteX105" fmla="*/ 1997014 w 7467600"/>
              <a:gd name="connsiteY105" fmla="*/ 4698007 h 6858000"/>
              <a:gd name="connsiteX106" fmla="*/ 2005458 w 7467600"/>
              <a:gd name="connsiteY106" fmla="*/ 4699540 h 6858000"/>
              <a:gd name="connsiteX107" fmla="*/ 2657186 w 7467600"/>
              <a:gd name="connsiteY107" fmla="*/ 4901687 h 6858000"/>
              <a:gd name="connsiteX108" fmla="*/ 2826662 w 7467600"/>
              <a:gd name="connsiteY108" fmla="*/ 4970362 h 6858000"/>
              <a:gd name="connsiteX109" fmla="*/ 2876100 w 7467600"/>
              <a:gd name="connsiteY109" fmla="*/ 4995397 h 6858000"/>
              <a:gd name="connsiteX110" fmla="*/ 3042600 w 7467600"/>
              <a:gd name="connsiteY110" fmla="*/ 5059532 h 6858000"/>
              <a:gd name="connsiteX111" fmla="*/ 1997014 w 7467600"/>
              <a:gd name="connsiteY111" fmla="*/ 4698007 h 6858000"/>
              <a:gd name="connsiteX112" fmla="*/ 2305292 w 7467600"/>
              <a:gd name="connsiteY112" fmla="*/ 4219492 h 6858000"/>
              <a:gd name="connsiteX113" fmla="*/ 3360922 w 7467600"/>
              <a:gd name="connsiteY113" fmla="*/ 4529373 h 6858000"/>
              <a:gd name="connsiteX114" fmla="*/ 3492420 w 7467600"/>
              <a:gd name="connsiteY114" fmla="*/ 4510145 h 6858000"/>
              <a:gd name="connsiteX115" fmla="*/ 3364086 w 7467600"/>
              <a:gd name="connsiteY115" fmla="*/ 4480340 h 6858000"/>
              <a:gd name="connsiteX116" fmla="*/ 3225818 w 7467600"/>
              <a:gd name="connsiteY116" fmla="*/ 4411822 h 6858000"/>
              <a:gd name="connsiteX117" fmla="*/ 3129696 w 7467600"/>
              <a:gd name="connsiteY117" fmla="*/ 4360704 h 6858000"/>
              <a:gd name="connsiteX118" fmla="*/ 2814545 w 7467600"/>
              <a:gd name="connsiteY118" fmla="*/ 4282955 h 6858000"/>
              <a:gd name="connsiteX119" fmla="*/ 2305292 w 7467600"/>
              <a:gd name="connsiteY119" fmla="*/ 4219492 h 6858000"/>
              <a:gd name="connsiteX120" fmla="*/ 2626982 w 7467600"/>
              <a:gd name="connsiteY120" fmla="*/ 4206450 h 6858000"/>
              <a:gd name="connsiteX121" fmla="*/ 2490617 w 7467600"/>
              <a:gd name="connsiteY121" fmla="*/ 4206951 h 6858000"/>
              <a:gd name="connsiteX122" fmla="*/ 2819869 w 7467600"/>
              <a:gd name="connsiteY122" fmla="*/ 4252936 h 6858000"/>
              <a:gd name="connsiteX123" fmla="*/ 3143018 w 7467600"/>
              <a:gd name="connsiteY123" fmla="*/ 4332698 h 6858000"/>
              <a:gd name="connsiteX124" fmla="*/ 3241520 w 7467600"/>
              <a:gd name="connsiteY124" fmla="*/ 4385112 h 6858000"/>
              <a:gd name="connsiteX125" fmla="*/ 3374575 w 7467600"/>
              <a:gd name="connsiteY125" fmla="*/ 4451517 h 6858000"/>
              <a:gd name="connsiteX126" fmla="*/ 3505221 w 7467600"/>
              <a:gd name="connsiteY126" fmla="*/ 4480757 h 6858000"/>
              <a:gd name="connsiteX127" fmla="*/ 2626982 w 7467600"/>
              <a:gd name="connsiteY127" fmla="*/ 4206450 h 6858000"/>
              <a:gd name="connsiteX128" fmla="*/ 1310106 w 7467600"/>
              <a:gd name="connsiteY128" fmla="*/ 3943217 h 6858000"/>
              <a:gd name="connsiteX129" fmla="*/ 854994 w 7467600"/>
              <a:gd name="connsiteY129" fmla="*/ 4399136 h 6858000"/>
              <a:gd name="connsiteX130" fmla="*/ 742462 w 7467600"/>
              <a:gd name="connsiteY130" fmla="*/ 4594648 h 6858000"/>
              <a:gd name="connsiteX131" fmla="*/ 820602 w 7467600"/>
              <a:gd name="connsiteY131" fmla="*/ 4485915 h 6858000"/>
              <a:gd name="connsiteX132" fmla="*/ 878295 w 7467600"/>
              <a:gd name="connsiteY132" fmla="*/ 4403594 h 6858000"/>
              <a:gd name="connsiteX133" fmla="*/ 1240607 w 7467600"/>
              <a:gd name="connsiteY133" fmla="*/ 4010401 h 6858000"/>
              <a:gd name="connsiteX134" fmla="*/ 1310106 w 7467600"/>
              <a:gd name="connsiteY134" fmla="*/ 3943217 h 6858000"/>
              <a:gd name="connsiteX135" fmla="*/ 1423113 w 7467600"/>
              <a:gd name="connsiteY135" fmla="*/ 3874565 h 6858000"/>
              <a:gd name="connsiteX136" fmla="*/ 1260565 w 7467600"/>
              <a:gd name="connsiteY136" fmla="*/ 4031982 h 6858000"/>
              <a:gd name="connsiteX137" fmla="*/ 901900 w 7467600"/>
              <a:gd name="connsiteY137" fmla="*/ 4421236 h 6858000"/>
              <a:gd name="connsiteX138" fmla="*/ 845044 w 7467600"/>
              <a:gd name="connsiteY138" fmla="*/ 4502436 h 6858000"/>
              <a:gd name="connsiteX139" fmla="*/ 685926 w 7467600"/>
              <a:gd name="connsiteY139" fmla="*/ 4703069 h 6858000"/>
              <a:gd name="connsiteX140" fmla="*/ 684248 w 7467600"/>
              <a:gd name="connsiteY140" fmla="*/ 4706721 h 6858000"/>
              <a:gd name="connsiteX141" fmla="*/ 1423113 w 7467600"/>
              <a:gd name="connsiteY141" fmla="*/ 3874565 h 6858000"/>
              <a:gd name="connsiteX142" fmla="*/ 3316479 w 7467600"/>
              <a:gd name="connsiteY142" fmla="*/ 3872136 h 6858000"/>
              <a:gd name="connsiteX143" fmla="*/ 3546806 w 7467600"/>
              <a:gd name="connsiteY143" fmla="*/ 4356139 h 6858000"/>
              <a:gd name="connsiteX144" fmla="*/ 3364433 w 7467600"/>
              <a:gd name="connsiteY144" fmla="*/ 3953121 h 6858000"/>
              <a:gd name="connsiteX145" fmla="*/ 3316479 w 7467600"/>
              <a:gd name="connsiteY145" fmla="*/ 3872136 h 6858000"/>
              <a:gd name="connsiteX146" fmla="*/ 3291335 w 7467600"/>
              <a:gd name="connsiteY146" fmla="*/ 3767420 h 6858000"/>
              <a:gd name="connsiteX147" fmla="*/ 3390805 w 7467600"/>
              <a:gd name="connsiteY147" fmla="*/ 3937163 h 6858000"/>
              <a:gd name="connsiteX148" fmla="*/ 3579062 w 7467600"/>
              <a:gd name="connsiteY148" fmla="*/ 4359040 h 6858000"/>
              <a:gd name="connsiteX149" fmla="*/ 3467355 w 7467600"/>
              <a:gd name="connsiteY149" fmla="*/ 3988130 h 6858000"/>
              <a:gd name="connsiteX150" fmla="*/ 3310753 w 7467600"/>
              <a:gd name="connsiteY150" fmla="*/ 3787140 h 6858000"/>
              <a:gd name="connsiteX151" fmla="*/ 3291335 w 7467600"/>
              <a:gd name="connsiteY151" fmla="*/ 3767420 h 6858000"/>
              <a:gd name="connsiteX152" fmla="*/ 1635889 w 7467600"/>
              <a:gd name="connsiteY152" fmla="*/ 3709494 h 6858000"/>
              <a:gd name="connsiteX153" fmla="*/ 1634800 w 7467600"/>
              <a:gd name="connsiteY153" fmla="*/ 3731111 h 6858000"/>
              <a:gd name="connsiteX154" fmla="*/ 1635889 w 7467600"/>
              <a:gd name="connsiteY154" fmla="*/ 3709494 h 6858000"/>
              <a:gd name="connsiteX155" fmla="*/ 1510397 w 7467600"/>
              <a:gd name="connsiteY155" fmla="*/ 3684705 h 6858000"/>
              <a:gd name="connsiteX156" fmla="*/ 1146550 w 7467600"/>
              <a:gd name="connsiteY156" fmla="*/ 3802012 h 6858000"/>
              <a:gd name="connsiteX157" fmla="*/ 698834 w 7467600"/>
              <a:gd name="connsiteY157" fmla="*/ 3952272 h 6858000"/>
              <a:gd name="connsiteX158" fmla="*/ 34256 w 7467600"/>
              <a:gd name="connsiteY158" fmla="*/ 4347603 h 6858000"/>
              <a:gd name="connsiteX159" fmla="*/ 527241 w 7467600"/>
              <a:gd name="connsiteY159" fmla="*/ 4065078 h 6858000"/>
              <a:gd name="connsiteX160" fmla="*/ 1510397 w 7467600"/>
              <a:gd name="connsiteY160" fmla="*/ 3684705 h 6858000"/>
              <a:gd name="connsiteX161" fmla="*/ 1313114 w 7467600"/>
              <a:gd name="connsiteY161" fmla="*/ 3655216 h 6858000"/>
              <a:gd name="connsiteX162" fmla="*/ 1109304 w 7467600"/>
              <a:gd name="connsiteY162" fmla="*/ 3669030 h 6858000"/>
              <a:gd name="connsiteX163" fmla="*/ 8129 w 7467600"/>
              <a:gd name="connsiteY163" fmla="*/ 4330519 h 6858000"/>
              <a:gd name="connsiteX164" fmla="*/ 687572 w 7467600"/>
              <a:gd name="connsiteY164" fmla="*/ 3925629 h 6858000"/>
              <a:gd name="connsiteX165" fmla="*/ 1138365 w 7467600"/>
              <a:gd name="connsiteY165" fmla="*/ 3774515 h 6858000"/>
              <a:gd name="connsiteX166" fmla="*/ 1505579 w 7467600"/>
              <a:gd name="connsiteY166" fmla="*/ 3655526 h 6858000"/>
              <a:gd name="connsiteX167" fmla="*/ 1313114 w 7467600"/>
              <a:gd name="connsiteY167" fmla="*/ 3655216 h 6858000"/>
              <a:gd name="connsiteX168" fmla="*/ 3655073 w 7467600"/>
              <a:gd name="connsiteY168" fmla="*/ 3650884 h 6858000"/>
              <a:gd name="connsiteX169" fmla="*/ 3989938 w 7467600"/>
              <a:gd name="connsiteY169" fmla="*/ 3991685 h 6858000"/>
              <a:gd name="connsiteX170" fmla="*/ 4393907 w 7467600"/>
              <a:gd name="connsiteY170" fmla="*/ 4261258 h 6858000"/>
              <a:gd name="connsiteX171" fmla="*/ 4648051 w 7467600"/>
              <a:gd name="connsiteY171" fmla="*/ 4374051 h 6858000"/>
              <a:gd name="connsiteX172" fmla="*/ 4383389 w 7467600"/>
              <a:gd name="connsiteY172" fmla="*/ 4184369 h 6858000"/>
              <a:gd name="connsiteX173" fmla="*/ 4165508 w 7467600"/>
              <a:gd name="connsiteY173" fmla="*/ 4035196 h 6858000"/>
              <a:gd name="connsiteX174" fmla="*/ 4068162 w 7467600"/>
              <a:gd name="connsiteY174" fmla="*/ 3953394 h 6858000"/>
              <a:gd name="connsiteX175" fmla="*/ 3981416 w 7467600"/>
              <a:gd name="connsiteY175" fmla="*/ 3880482 h 6858000"/>
              <a:gd name="connsiteX176" fmla="*/ 3800147 w 7467600"/>
              <a:gd name="connsiteY176" fmla="*/ 3749872 h 6858000"/>
              <a:gd name="connsiteX177" fmla="*/ 3655073 w 7467600"/>
              <a:gd name="connsiteY177" fmla="*/ 3650884 h 6858000"/>
              <a:gd name="connsiteX178" fmla="*/ 3670252 w 7467600"/>
              <a:gd name="connsiteY178" fmla="*/ 3622798 h 6858000"/>
              <a:gd name="connsiteX179" fmla="*/ 3817258 w 7467600"/>
              <a:gd name="connsiteY179" fmla="*/ 3723577 h 6858000"/>
              <a:gd name="connsiteX180" fmla="*/ 4000461 w 7467600"/>
              <a:gd name="connsiteY180" fmla="*/ 3855966 h 6858000"/>
              <a:gd name="connsiteX181" fmla="*/ 4088180 w 7467600"/>
              <a:gd name="connsiteY181" fmla="*/ 3929774 h 6858000"/>
              <a:gd name="connsiteX182" fmla="*/ 4184555 w 7467600"/>
              <a:gd name="connsiteY182" fmla="*/ 4010683 h 6858000"/>
              <a:gd name="connsiteX183" fmla="*/ 4399563 w 7467600"/>
              <a:gd name="connsiteY183" fmla="*/ 4158106 h 6858000"/>
              <a:gd name="connsiteX184" fmla="*/ 4684469 w 7467600"/>
              <a:gd name="connsiteY184" fmla="*/ 4364680 h 6858000"/>
              <a:gd name="connsiteX185" fmla="*/ 4690271 w 7467600"/>
              <a:gd name="connsiteY185" fmla="*/ 4370034 h 6858000"/>
              <a:gd name="connsiteX186" fmla="*/ 4136093 w 7467600"/>
              <a:gd name="connsiteY186" fmla="*/ 3858466 h 6858000"/>
              <a:gd name="connsiteX187" fmla="*/ 3670252 w 7467600"/>
              <a:gd name="connsiteY187" fmla="*/ 3622798 h 6858000"/>
              <a:gd name="connsiteX188" fmla="*/ 4440129 w 7467600"/>
              <a:gd name="connsiteY188" fmla="*/ 3448571 h 6858000"/>
              <a:gd name="connsiteX189" fmla="*/ 4856525 w 7467600"/>
              <a:gd name="connsiteY189" fmla="*/ 3915351 h 6858000"/>
              <a:gd name="connsiteX190" fmla="*/ 5059055 w 7467600"/>
              <a:gd name="connsiteY190" fmla="*/ 4108918 h 6858000"/>
              <a:gd name="connsiteX191" fmla="*/ 5290070 w 7467600"/>
              <a:gd name="connsiteY191" fmla="*/ 4263619 h 6858000"/>
              <a:gd name="connsiteX192" fmla="*/ 4834991 w 7467600"/>
              <a:gd name="connsiteY192" fmla="*/ 3830985 h 6858000"/>
              <a:gd name="connsiteX193" fmla="*/ 4440129 w 7467600"/>
              <a:gd name="connsiteY193" fmla="*/ 3448571 h 6858000"/>
              <a:gd name="connsiteX194" fmla="*/ 4441737 w 7467600"/>
              <a:gd name="connsiteY194" fmla="*/ 3399734 h 6858000"/>
              <a:gd name="connsiteX195" fmla="*/ 4431236 w 7467600"/>
              <a:gd name="connsiteY195" fmla="*/ 3400954 h 6858000"/>
              <a:gd name="connsiteX196" fmla="*/ 4557150 w 7467600"/>
              <a:gd name="connsiteY196" fmla="*/ 3510023 h 6858000"/>
              <a:gd name="connsiteX197" fmla="*/ 4856936 w 7467600"/>
              <a:gd name="connsiteY197" fmla="*/ 3809146 h 6858000"/>
              <a:gd name="connsiteX198" fmla="*/ 5111996 w 7467600"/>
              <a:gd name="connsiteY198" fmla="*/ 4065759 h 6858000"/>
              <a:gd name="connsiteX199" fmla="*/ 5388878 w 7467600"/>
              <a:gd name="connsiteY199" fmla="*/ 4300185 h 6858000"/>
              <a:gd name="connsiteX200" fmla="*/ 5425556 w 7467600"/>
              <a:gd name="connsiteY200" fmla="*/ 4308967 h 6858000"/>
              <a:gd name="connsiteX201" fmla="*/ 4943646 w 7467600"/>
              <a:gd name="connsiteY201" fmla="*/ 3822916 h 6858000"/>
              <a:gd name="connsiteX202" fmla="*/ 4594837 w 7467600"/>
              <a:gd name="connsiteY202" fmla="*/ 3532274 h 6858000"/>
              <a:gd name="connsiteX203" fmla="*/ 4441737 w 7467600"/>
              <a:gd name="connsiteY203" fmla="*/ 3399734 h 6858000"/>
              <a:gd name="connsiteX204" fmla="*/ 5425834 w 7467600"/>
              <a:gd name="connsiteY204" fmla="*/ 3162785 h 6858000"/>
              <a:gd name="connsiteX205" fmla="*/ 5401644 w 7467600"/>
              <a:gd name="connsiteY205" fmla="*/ 3617847 h 6858000"/>
              <a:gd name="connsiteX206" fmla="*/ 5467256 w 7467600"/>
              <a:gd name="connsiteY206" fmla="*/ 4175494 h 6858000"/>
              <a:gd name="connsiteX207" fmla="*/ 5448069 w 7467600"/>
              <a:gd name="connsiteY207" fmla="*/ 3567554 h 6858000"/>
              <a:gd name="connsiteX208" fmla="*/ 5425834 w 7467600"/>
              <a:gd name="connsiteY208" fmla="*/ 3162785 h 6858000"/>
              <a:gd name="connsiteX209" fmla="*/ 1318687 w 7467600"/>
              <a:gd name="connsiteY209" fmla="*/ 3113840 h 6858000"/>
              <a:gd name="connsiteX210" fmla="*/ 1066793 w 7467600"/>
              <a:gd name="connsiteY210" fmla="*/ 3212171 h 6858000"/>
              <a:gd name="connsiteX211" fmla="*/ 993319 w 7467600"/>
              <a:gd name="connsiteY211" fmla="*/ 3247648 h 6858000"/>
              <a:gd name="connsiteX212" fmla="*/ 853081 w 7467600"/>
              <a:gd name="connsiteY212" fmla="*/ 3312410 h 6858000"/>
              <a:gd name="connsiteX213" fmla="*/ 805957 w 7467600"/>
              <a:gd name="connsiteY213" fmla="*/ 3330443 h 6858000"/>
              <a:gd name="connsiteX214" fmla="*/ 1318687 w 7467600"/>
              <a:gd name="connsiteY214" fmla="*/ 3113840 h 6858000"/>
              <a:gd name="connsiteX215" fmla="*/ 5453702 w 7467600"/>
              <a:gd name="connsiteY215" fmla="*/ 3090882 h 6858000"/>
              <a:gd name="connsiteX216" fmla="*/ 5480135 w 7467600"/>
              <a:gd name="connsiteY216" fmla="*/ 3565802 h 6858000"/>
              <a:gd name="connsiteX217" fmla="*/ 5499023 w 7467600"/>
              <a:gd name="connsiteY217" fmla="*/ 4166310 h 6858000"/>
              <a:gd name="connsiteX218" fmla="*/ 5547022 w 7467600"/>
              <a:gd name="connsiteY218" fmla="*/ 3607838 h 6858000"/>
              <a:gd name="connsiteX219" fmla="*/ 5515964 w 7467600"/>
              <a:gd name="connsiteY219" fmla="*/ 3378541 h 6858000"/>
              <a:gd name="connsiteX220" fmla="*/ 5453702 w 7467600"/>
              <a:gd name="connsiteY220" fmla="*/ 3090882 h 6858000"/>
              <a:gd name="connsiteX221" fmla="*/ 1238695 w 7467600"/>
              <a:gd name="connsiteY221" fmla="*/ 3076820 h 6858000"/>
              <a:gd name="connsiteX222" fmla="*/ 716371 w 7467600"/>
              <a:gd name="connsiteY222" fmla="*/ 3293249 h 6858000"/>
              <a:gd name="connsiteX223" fmla="*/ 579522 w 7467600"/>
              <a:gd name="connsiteY223" fmla="*/ 3371759 h 6858000"/>
              <a:gd name="connsiteX224" fmla="*/ 600288 w 7467600"/>
              <a:gd name="connsiteY224" fmla="*/ 3365555 h 6858000"/>
              <a:gd name="connsiteX225" fmla="*/ 840692 w 7467600"/>
              <a:gd name="connsiteY225" fmla="*/ 3284921 h 6858000"/>
              <a:gd name="connsiteX226" fmla="*/ 979248 w 7467600"/>
              <a:gd name="connsiteY226" fmla="*/ 3221003 h 6858000"/>
              <a:gd name="connsiteX227" fmla="*/ 1053282 w 7467600"/>
              <a:gd name="connsiteY227" fmla="*/ 3185247 h 6858000"/>
              <a:gd name="connsiteX228" fmla="*/ 1320603 w 7467600"/>
              <a:gd name="connsiteY228" fmla="*/ 3081281 h 6858000"/>
              <a:gd name="connsiteX229" fmla="*/ 1238695 w 7467600"/>
              <a:gd name="connsiteY229" fmla="*/ 3076820 h 6858000"/>
              <a:gd name="connsiteX230" fmla="*/ 5425627 w 7467600"/>
              <a:gd name="connsiteY230" fmla="*/ 2954192 h 6858000"/>
              <a:gd name="connsiteX231" fmla="*/ 5470770 w 7467600"/>
              <a:gd name="connsiteY231" fmla="*/ 3005435 h 6858000"/>
              <a:gd name="connsiteX232" fmla="*/ 5519779 w 7467600"/>
              <a:gd name="connsiteY232" fmla="*/ 4359223 h 6858000"/>
              <a:gd name="connsiteX233" fmla="*/ 5520293 w 7467600"/>
              <a:gd name="connsiteY233" fmla="*/ 4360602 h 6858000"/>
              <a:gd name="connsiteX234" fmla="*/ 5767221 w 7467600"/>
              <a:gd name="connsiteY234" fmla="*/ 4665564 h 6858000"/>
              <a:gd name="connsiteX235" fmla="*/ 6937169 w 7467600"/>
              <a:gd name="connsiteY235" fmla="*/ 4815941 h 6858000"/>
              <a:gd name="connsiteX236" fmla="*/ 6953922 w 7467600"/>
              <a:gd name="connsiteY236" fmla="*/ 4890068 h 6858000"/>
              <a:gd name="connsiteX237" fmla="*/ 6071359 w 7467600"/>
              <a:gd name="connsiteY237" fmla="*/ 4770770 h 6858000"/>
              <a:gd name="connsiteX238" fmla="*/ 6038839 w 7467600"/>
              <a:gd name="connsiteY238" fmla="*/ 4764474 h 6858000"/>
              <a:gd name="connsiteX239" fmla="*/ 6038706 w 7467600"/>
              <a:gd name="connsiteY239" fmla="*/ 4763847 h 6858000"/>
              <a:gd name="connsiteX240" fmla="*/ 6037784 w 7467600"/>
              <a:gd name="connsiteY240" fmla="*/ 4764270 h 6858000"/>
              <a:gd name="connsiteX241" fmla="*/ 6038839 w 7467600"/>
              <a:gd name="connsiteY241" fmla="*/ 4764474 h 6858000"/>
              <a:gd name="connsiteX242" fmla="*/ 6040338 w 7467600"/>
              <a:gd name="connsiteY242" fmla="*/ 4771418 h 6858000"/>
              <a:gd name="connsiteX243" fmla="*/ 6024488 w 7467600"/>
              <a:gd name="connsiteY243" fmla="*/ 4809903 h 6858000"/>
              <a:gd name="connsiteX244" fmla="*/ 5599771 w 7467600"/>
              <a:gd name="connsiteY244" fmla="*/ 5509652 h 6858000"/>
              <a:gd name="connsiteX245" fmla="*/ 5548843 w 7467600"/>
              <a:gd name="connsiteY245" fmla="*/ 5563845 h 6858000"/>
              <a:gd name="connsiteX246" fmla="*/ 5940952 w 7467600"/>
              <a:gd name="connsiteY246" fmla="*/ 6250028 h 6858000"/>
              <a:gd name="connsiteX247" fmla="*/ 6043441 w 7467600"/>
              <a:gd name="connsiteY247" fmla="*/ 6665847 h 6858000"/>
              <a:gd name="connsiteX248" fmla="*/ 6093432 w 7467600"/>
              <a:gd name="connsiteY248" fmla="*/ 6858000 h 6858000"/>
              <a:gd name="connsiteX249" fmla="*/ 6034344 w 7467600"/>
              <a:gd name="connsiteY249" fmla="*/ 6858000 h 6858000"/>
              <a:gd name="connsiteX250" fmla="*/ 6026679 w 7467600"/>
              <a:gd name="connsiteY250" fmla="*/ 6836959 h 6858000"/>
              <a:gd name="connsiteX251" fmla="*/ 5800441 w 7467600"/>
              <a:gd name="connsiteY251" fmla="*/ 6335286 h 6858000"/>
              <a:gd name="connsiteX252" fmla="*/ 5526562 w 7467600"/>
              <a:gd name="connsiteY252" fmla="*/ 5705388 h 6858000"/>
              <a:gd name="connsiteX253" fmla="*/ 5519640 w 7467600"/>
              <a:gd name="connsiteY253" fmla="*/ 5683774 h 6858000"/>
              <a:gd name="connsiteX254" fmla="*/ 5844559 w 7467600"/>
              <a:gd name="connsiteY254" fmla="*/ 6553349 h 6858000"/>
              <a:gd name="connsiteX255" fmla="*/ 5975994 w 7467600"/>
              <a:gd name="connsiteY255" fmla="*/ 6858000 h 6858000"/>
              <a:gd name="connsiteX256" fmla="*/ 5898547 w 7467600"/>
              <a:gd name="connsiteY256" fmla="*/ 6858000 h 6858000"/>
              <a:gd name="connsiteX257" fmla="*/ 5682041 w 7467600"/>
              <a:gd name="connsiteY257" fmla="*/ 6355860 h 6858000"/>
              <a:gd name="connsiteX258" fmla="*/ 5461758 w 7467600"/>
              <a:gd name="connsiteY258" fmla="*/ 5820220 h 6858000"/>
              <a:gd name="connsiteX259" fmla="*/ 5237282 w 7467600"/>
              <a:gd name="connsiteY259" fmla="*/ 6579086 h 6858000"/>
              <a:gd name="connsiteX260" fmla="*/ 5115009 w 7467600"/>
              <a:gd name="connsiteY260" fmla="*/ 6858000 h 6858000"/>
              <a:gd name="connsiteX261" fmla="*/ 5028074 w 7467600"/>
              <a:gd name="connsiteY261" fmla="*/ 6858000 h 6858000"/>
              <a:gd name="connsiteX262" fmla="*/ 5079508 w 7467600"/>
              <a:gd name="connsiteY262" fmla="*/ 6749074 h 6858000"/>
              <a:gd name="connsiteX263" fmla="*/ 5371846 w 7467600"/>
              <a:gd name="connsiteY263" fmla="*/ 5924413 h 6858000"/>
              <a:gd name="connsiteX264" fmla="*/ 5270512 w 7467600"/>
              <a:gd name="connsiteY264" fmla="*/ 6138975 h 6858000"/>
              <a:gd name="connsiteX265" fmla="*/ 5062409 w 7467600"/>
              <a:gd name="connsiteY265" fmla="*/ 6653544 h 6858000"/>
              <a:gd name="connsiteX266" fmla="*/ 5036628 w 7467600"/>
              <a:gd name="connsiteY266" fmla="*/ 6754247 h 6858000"/>
              <a:gd name="connsiteX267" fmla="*/ 5009112 w 7467600"/>
              <a:gd name="connsiteY267" fmla="*/ 6858000 h 6858000"/>
              <a:gd name="connsiteX268" fmla="*/ 4976679 w 7467600"/>
              <a:gd name="connsiteY268" fmla="*/ 6858000 h 6858000"/>
              <a:gd name="connsiteX269" fmla="*/ 5006537 w 7467600"/>
              <a:gd name="connsiteY269" fmla="*/ 6747068 h 6858000"/>
              <a:gd name="connsiteX270" fmla="*/ 5032723 w 7467600"/>
              <a:gd name="connsiteY270" fmla="*/ 6644957 h 6858000"/>
              <a:gd name="connsiteX271" fmla="*/ 5242949 w 7467600"/>
              <a:gd name="connsiteY271" fmla="*/ 6125175 h 6858000"/>
              <a:gd name="connsiteX272" fmla="*/ 5286321 w 7467600"/>
              <a:gd name="connsiteY272" fmla="*/ 6033555 h 6858000"/>
              <a:gd name="connsiteX273" fmla="*/ 5008210 w 7467600"/>
              <a:gd name="connsiteY273" fmla="*/ 6649194 h 6858000"/>
              <a:gd name="connsiteX274" fmla="*/ 4986321 w 7467600"/>
              <a:gd name="connsiteY274" fmla="*/ 6765687 h 6858000"/>
              <a:gd name="connsiteX275" fmla="*/ 4973474 w 7467600"/>
              <a:gd name="connsiteY275" fmla="*/ 6858000 h 6858000"/>
              <a:gd name="connsiteX276" fmla="*/ 4907178 w 7467600"/>
              <a:gd name="connsiteY276" fmla="*/ 6858000 h 6858000"/>
              <a:gd name="connsiteX277" fmla="*/ 4910810 w 7467600"/>
              <a:gd name="connsiteY277" fmla="*/ 6829660 h 6858000"/>
              <a:gd name="connsiteX278" fmla="*/ 4987461 w 7467600"/>
              <a:gd name="connsiteY278" fmla="*/ 6432994 h 6858000"/>
              <a:gd name="connsiteX279" fmla="*/ 5179262 w 7467600"/>
              <a:gd name="connsiteY279" fmla="*/ 6035044 h 6858000"/>
              <a:gd name="connsiteX280" fmla="*/ 4689678 w 7467600"/>
              <a:gd name="connsiteY280" fmla="*/ 6440241 h 6858000"/>
              <a:gd name="connsiteX281" fmla="*/ 4477543 w 7467600"/>
              <a:gd name="connsiteY281" fmla="*/ 6674836 h 6858000"/>
              <a:gd name="connsiteX282" fmla="*/ 4329957 w 7467600"/>
              <a:gd name="connsiteY282" fmla="*/ 6858000 h 6858000"/>
              <a:gd name="connsiteX283" fmla="*/ 4218595 w 7467600"/>
              <a:gd name="connsiteY283" fmla="*/ 6858000 h 6858000"/>
              <a:gd name="connsiteX284" fmla="*/ 4368888 w 7467600"/>
              <a:gd name="connsiteY284" fmla="*/ 6668412 h 6858000"/>
              <a:gd name="connsiteX285" fmla="*/ 4563091 w 7467600"/>
              <a:gd name="connsiteY285" fmla="*/ 6442508 h 6858000"/>
              <a:gd name="connsiteX286" fmla="*/ 5387324 w 7467600"/>
              <a:gd name="connsiteY286" fmla="*/ 5705830 h 6858000"/>
              <a:gd name="connsiteX287" fmla="*/ 5073620 w 7467600"/>
              <a:gd name="connsiteY287" fmla="*/ 5955437 h 6858000"/>
              <a:gd name="connsiteX288" fmla="*/ 4689789 w 7467600"/>
              <a:gd name="connsiteY288" fmla="*/ 6268382 h 6858000"/>
              <a:gd name="connsiteX289" fmla="*/ 4418722 w 7467600"/>
              <a:gd name="connsiteY289" fmla="*/ 6570886 h 6858000"/>
              <a:gd name="connsiteX290" fmla="*/ 4214944 w 7467600"/>
              <a:gd name="connsiteY290" fmla="*/ 6858000 h 6858000"/>
              <a:gd name="connsiteX291" fmla="*/ 4177898 w 7467600"/>
              <a:gd name="connsiteY291" fmla="*/ 6858000 h 6858000"/>
              <a:gd name="connsiteX292" fmla="*/ 4391597 w 7467600"/>
              <a:gd name="connsiteY292" fmla="*/ 6556370 h 6858000"/>
              <a:gd name="connsiteX293" fmla="*/ 4668889 w 7467600"/>
              <a:gd name="connsiteY293" fmla="*/ 6246399 h 6858000"/>
              <a:gd name="connsiteX294" fmla="*/ 5055427 w 7467600"/>
              <a:gd name="connsiteY294" fmla="*/ 5931476 h 6858000"/>
              <a:gd name="connsiteX295" fmla="*/ 5371814 w 7467600"/>
              <a:gd name="connsiteY295" fmla="*/ 5678975 h 6858000"/>
              <a:gd name="connsiteX296" fmla="*/ 4987918 w 7467600"/>
              <a:gd name="connsiteY296" fmla="*/ 5838701 h 6858000"/>
              <a:gd name="connsiteX297" fmla="*/ 4317146 w 7467600"/>
              <a:gd name="connsiteY297" fmla="*/ 6587716 h 6858000"/>
              <a:gd name="connsiteX298" fmla="*/ 4171627 w 7467600"/>
              <a:gd name="connsiteY298" fmla="*/ 6858000 h 6858000"/>
              <a:gd name="connsiteX299" fmla="*/ 4081585 w 7467600"/>
              <a:gd name="connsiteY299" fmla="*/ 6858000 h 6858000"/>
              <a:gd name="connsiteX300" fmla="*/ 4238603 w 7467600"/>
              <a:gd name="connsiteY300" fmla="*/ 6559341 h 6858000"/>
              <a:gd name="connsiteX301" fmla="*/ 4778333 w 7467600"/>
              <a:gd name="connsiteY301" fmla="*/ 5873626 h 6858000"/>
              <a:gd name="connsiteX302" fmla="*/ 5414185 w 7467600"/>
              <a:gd name="connsiteY302" fmla="*/ 5573882 h 6858000"/>
              <a:gd name="connsiteX303" fmla="*/ 5959648 w 7467600"/>
              <a:gd name="connsiteY303" fmla="*/ 4760797 h 6858000"/>
              <a:gd name="connsiteX304" fmla="*/ 5355019 w 7467600"/>
              <a:gd name="connsiteY304" fmla="*/ 4734672 h 6858000"/>
              <a:gd name="connsiteX305" fmla="*/ 5083565 w 7467600"/>
              <a:gd name="connsiteY305" fmla="*/ 5179121 h 6858000"/>
              <a:gd name="connsiteX306" fmla="*/ 4713577 w 7467600"/>
              <a:gd name="connsiteY306" fmla="*/ 5616803 h 6858000"/>
              <a:gd name="connsiteX307" fmla="*/ 3989559 w 7467600"/>
              <a:gd name="connsiteY307" fmla="*/ 6145945 h 6858000"/>
              <a:gd name="connsiteX308" fmla="*/ 3939824 w 7467600"/>
              <a:gd name="connsiteY308" fmla="*/ 6066900 h 6858000"/>
              <a:gd name="connsiteX309" fmla="*/ 4584537 w 7467600"/>
              <a:gd name="connsiteY309" fmla="*/ 5324826 h 6858000"/>
              <a:gd name="connsiteX310" fmla="*/ 5037105 w 7467600"/>
              <a:gd name="connsiteY310" fmla="*/ 5088765 h 6858000"/>
              <a:gd name="connsiteX311" fmla="*/ 5039930 w 7467600"/>
              <a:gd name="connsiteY311" fmla="*/ 5089585 h 6858000"/>
              <a:gd name="connsiteX312" fmla="*/ 5263764 w 7467600"/>
              <a:gd name="connsiteY312" fmla="*/ 4735525 h 6858000"/>
              <a:gd name="connsiteX313" fmla="*/ 4086300 w 7467600"/>
              <a:gd name="connsiteY313" fmla="*/ 4884599 h 6858000"/>
              <a:gd name="connsiteX314" fmla="*/ 4085485 w 7467600"/>
              <a:gd name="connsiteY314" fmla="*/ 4899070 h 6858000"/>
              <a:gd name="connsiteX315" fmla="*/ 3871915 w 7467600"/>
              <a:gd name="connsiteY315" fmla="*/ 5253645 h 6858000"/>
              <a:gd name="connsiteX316" fmla="*/ 3799374 w 7467600"/>
              <a:gd name="connsiteY316" fmla="*/ 5466127 h 6858000"/>
              <a:gd name="connsiteX317" fmla="*/ 3498850 w 7467600"/>
              <a:gd name="connsiteY317" fmla="*/ 6661888 h 6858000"/>
              <a:gd name="connsiteX318" fmla="*/ 3399216 w 7467600"/>
              <a:gd name="connsiteY318" fmla="*/ 6858000 h 6858000"/>
              <a:gd name="connsiteX319" fmla="*/ 3303688 w 7467600"/>
              <a:gd name="connsiteY319" fmla="*/ 6858000 h 6858000"/>
              <a:gd name="connsiteX320" fmla="*/ 3391774 w 7467600"/>
              <a:gd name="connsiteY320" fmla="*/ 6697181 h 6858000"/>
              <a:gd name="connsiteX321" fmla="*/ 3735540 w 7467600"/>
              <a:gd name="connsiteY321" fmla="*/ 5546923 h 6858000"/>
              <a:gd name="connsiteX322" fmla="*/ 3729438 w 7467600"/>
              <a:gd name="connsiteY322" fmla="*/ 5569058 h 6858000"/>
              <a:gd name="connsiteX323" fmla="*/ 3707782 w 7467600"/>
              <a:gd name="connsiteY323" fmla="*/ 5644908 h 6858000"/>
              <a:gd name="connsiteX324" fmla="*/ 3583827 w 7467600"/>
              <a:gd name="connsiteY324" fmla="*/ 6039215 h 6858000"/>
              <a:gd name="connsiteX325" fmla="*/ 3547861 w 7467600"/>
              <a:gd name="connsiteY325" fmla="*/ 6129609 h 6858000"/>
              <a:gd name="connsiteX326" fmla="*/ 3490905 w 7467600"/>
              <a:gd name="connsiteY326" fmla="*/ 6277660 h 6858000"/>
              <a:gd name="connsiteX327" fmla="*/ 3455859 w 7467600"/>
              <a:gd name="connsiteY327" fmla="*/ 6391301 h 6858000"/>
              <a:gd name="connsiteX328" fmla="*/ 3429112 w 7467600"/>
              <a:gd name="connsiteY328" fmla="*/ 6479469 h 6858000"/>
              <a:gd name="connsiteX329" fmla="*/ 3304862 w 7467600"/>
              <a:gd name="connsiteY329" fmla="*/ 6796476 h 6858000"/>
              <a:gd name="connsiteX330" fmla="*/ 3276071 w 7467600"/>
              <a:gd name="connsiteY330" fmla="*/ 6858000 h 6858000"/>
              <a:gd name="connsiteX331" fmla="*/ 3240805 w 7467600"/>
              <a:gd name="connsiteY331" fmla="*/ 6858000 h 6858000"/>
              <a:gd name="connsiteX332" fmla="*/ 3275917 w 7467600"/>
              <a:gd name="connsiteY332" fmla="*/ 6783192 h 6858000"/>
              <a:gd name="connsiteX333" fmla="*/ 3399358 w 7467600"/>
              <a:gd name="connsiteY333" fmla="*/ 6469011 h 6858000"/>
              <a:gd name="connsiteX334" fmla="*/ 3425650 w 7467600"/>
              <a:gd name="connsiteY334" fmla="*/ 6381333 h 6858000"/>
              <a:gd name="connsiteX335" fmla="*/ 3460661 w 7467600"/>
              <a:gd name="connsiteY335" fmla="*/ 6266763 h 6858000"/>
              <a:gd name="connsiteX336" fmla="*/ 3518021 w 7467600"/>
              <a:gd name="connsiteY336" fmla="*/ 6117298 h 6858000"/>
              <a:gd name="connsiteX337" fmla="*/ 3554035 w 7467600"/>
              <a:gd name="connsiteY337" fmla="*/ 6027832 h 6858000"/>
              <a:gd name="connsiteX338" fmla="*/ 3677174 w 7467600"/>
              <a:gd name="connsiteY338" fmla="*/ 5636351 h 6858000"/>
              <a:gd name="connsiteX339" fmla="*/ 3698819 w 7467600"/>
              <a:gd name="connsiteY339" fmla="*/ 5560503 h 6858000"/>
              <a:gd name="connsiteX340" fmla="*/ 3702094 w 7467600"/>
              <a:gd name="connsiteY340" fmla="*/ 5549194 h 6858000"/>
              <a:gd name="connsiteX341" fmla="*/ 3398355 w 7467600"/>
              <a:gd name="connsiteY341" fmla="*/ 6094603 h 6858000"/>
              <a:gd name="connsiteX342" fmla="*/ 3193941 w 7467600"/>
              <a:gd name="connsiteY342" fmla="*/ 6798775 h 6858000"/>
              <a:gd name="connsiteX343" fmla="*/ 3184140 w 7467600"/>
              <a:gd name="connsiteY343" fmla="*/ 6858000 h 6858000"/>
              <a:gd name="connsiteX344" fmla="*/ 3099978 w 7467600"/>
              <a:gd name="connsiteY344" fmla="*/ 6858000 h 6858000"/>
              <a:gd name="connsiteX345" fmla="*/ 3101556 w 7467600"/>
              <a:gd name="connsiteY345" fmla="*/ 6843337 h 6858000"/>
              <a:gd name="connsiteX346" fmla="*/ 3370162 w 7467600"/>
              <a:gd name="connsiteY346" fmla="*/ 5785550 h 6858000"/>
              <a:gd name="connsiteX347" fmla="*/ 3746477 w 7467600"/>
              <a:gd name="connsiteY347" fmla="*/ 5377889 h 6858000"/>
              <a:gd name="connsiteX348" fmla="*/ 3863399 w 7467600"/>
              <a:gd name="connsiteY348" fmla="*/ 5087257 h 6858000"/>
              <a:gd name="connsiteX349" fmla="*/ 3968712 w 7467600"/>
              <a:gd name="connsiteY349" fmla="*/ 4913989 h 6858000"/>
              <a:gd name="connsiteX350" fmla="*/ 2792390 w 7467600"/>
              <a:gd name="connsiteY350" fmla="*/ 5382974 h 6858000"/>
              <a:gd name="connsiteX351" fmla="*/ 2714982 w 7467600"/>
              <a:gd name="connsiteY351" fmla="*/ 5427051 h 6858000"/>
              <a:gd name="connsiteX352" fmla="*/ 2813361 w 7467600"/>
              <a:gd name="connsiteY352" fmla="*/ 6023912 h 6858000"/>
              <a:gd name="connsiteX353" fmla="*/ 2688430 w 7467600"/>
              <a:gd name="connsiteY353" fmla="*/ 6801564 h 6858000"/>
              <a:gd name="connsiteX354" fmla="*/ 2629626 w 7467600"/>
              <a:gd name="connsiteY354" fmla="*/ 6763394 h 6858000"/>
              <a:gd name="connsiteX355" fmla="*/ 2565328 w 7467600"/>
              <a:gd name="connsiteY355" fmla="*/ 5516399 h 6858000"/>
              <a:gd name="connsiteX356" fmla="*/ 1922999 w 7467600"/>
              <a:gd name="connsiteY356" fmla="*/ 5980343 h 6858000"/>
              <a:gd name="connsiteX357" fmla="*/ 1950261 w 7467600"/>
              <a:gd name="connsiteY357" fmla="*/ 6405858 h 6858000"/>
              <a:gd name="connsiteX358" fmla="*/ 2365554 w 7467600"/>
              <a:gd name="connsiteY358" fmla="*/ 6759107 h 6858000"/>
              <a:gd name="connsiteX359" fmla="*/ 2424142 w 7467600"/>
              <a:gd name="connsiteY359" fmla="*/ 6858000 h 6858000"/>
              <a:gd name="connsiteX360" fmla="*/ 2395994 w 7467600"/>
              <a:gd name="connsiteY360" fmla="*/ 6858000 h 6858000"/>
              <a:gd name="connsiteX361" fmla="*/ 2392863 w 7467600"/>
              <a:gd name="connsiteY361" fmla="*/ 6852964 h 6858000"/>
              <a:gd name="connsiteX362" fmla="*/ 2017589 w 7467600"/>
              <a:gd name="connsiteY362" fmla="*/ 6493982 h 6858000"/>
              <a:gd name="connsiteX363" fmla="*/ 2147336 w 7467600"/>
              <a:gd name="connsiteY363" fmla="*/ 6594052 h 6858000"/>
              <a:gd name="connsiteX364" fmla="*/ 2207047 w 7467600"/>
              <a:gd name="connsiteY364" fmla="*/ 6654540 h 6858000"/>
              <a:gd name="connsiteX365" fmla="*/ 2299106 w 7467600"/>
              <a:gd name="connsiteY365" fmla="*/ 6778931 h 6858000"/>
              <a:gd name="connsiteX366" fmla="*/ 2314430 w 7467600"/>
              <a:gd name="connsiteY366" fmla="*/ 6801144 h 6858000"/>
              <a:gd name="connsiteX367" fmla="*/ 2352406 w 7467600"/>
              <a:gd name="connsiteY367" fmla="*/ 6858000 h 6858000"/>
              <a:gd name="connsiteX368" fmla="*/ 2314492 w 7467600"/>
              <a:gd name="connsiteY368" fmla="*/ 6858000 h 6858000"/>
              <a:gd name="connsiteX369" fmla="*/ 2288095 w 7467600"/>
              <a:gd name="connsiteY369" fmla="*/ 6818030 h 6858000"/>
              <a:gd name="connsiteX370" fmla="*/ 2272768 w 7467600"/>
              <a:gd name="connsiteY370" fmla="*/ 6795822 h 6858000"/>
              <a:gd name="connsiteX371" fmla="*/ 2182715 w 7467600"/>
              <a:gd name="connsiteY371" fmla="*/ 6675071 h 6858000"/>
              <a:gd name="connsiteX372" fmla="*/ 2032061 w 7467600"/>
              <a:gd name="connsiteY372" fmla="*/ 6541380 h 6858000"/>
              <a:gd name="connsiteX373" fmla="*/ 2257220 w 7467600"/>
              <a:gd name="connsiteY373" fmla="*/ 6826257 h 6858000"/>
              <a:gd name="connsiteX374" fmla="*/ 2281324 w 7467600"/>
              <a:gd name="connsiteY374" fmla="*/ 6858000 h 6858000"/>
              <a:gd name="connsiteX375" fmla="*/ 2242860 w 7467600"/>
              <a:gd name="connsiteY375" fmla="*/ 6858000 h 6858000"/>
              <a:gd name="connsiteX376" fmla="*/ 2232818 w 7467600"/>
              <a:gd name="connsiteY376" fmla="*/ 6844926 h 6858000"/>
              <a:gd name="connsiteX377" fmla="*/ 1990172 w 7467600"/>
              <a:gd name="connsiteY377" fmla="*/ 6542121 h 6858000"/>
              <a:gd name="connsiteX378" fmla="*/ 2124090 w 7467600"/>
              <a:gd name="connsiteY378" fmla="*/ 6761017 h 6858000"/>
              <a:gd name="connsiteX379" fmla="*/ 2200380 w 7467600"/>
              <a:gd name="connsiteY379" fmla="*/ 6858000 h 6858000"/>
              <a:gd name="connsiteX380" fmla="*/ 2147507 w 7467600"/>
              <a:gd name="connsiteY380" fmla="*/ 6858000 h 6858000"/>
              <a:gd name="connsiteX381" fmla="*/ 2070668 w 7467600"/>
              <a:gd name="connsiteY381" fmla="*/ 6761520 h 6858000"/>
              <a:gd name="connsiteX382" fmla="*/ 1975142 w 7467600"/>
              <a:gd name="connsiteY382" fmla="*/ 6585570 h 6858000"/>
              <a:gd name="connsiteX383" fmla="*/ 2050035 w 7467600"/>
              <a:gd name="connsiteY383" fmla="*/ 6813345 h 6858000"/>
              <a:gd name="connsiteX384" fmla="*/ 2063025 w 7467600"/>
              <a:gd name="connsiteY384" fmla="*/ 6858000 h 6858000"/>
              <a:gd name="connsiteX385" fmla="*/ 2021675 w 7467600"/>
              <a:gd name="connsiteY385" fmla="*/ 6858000 h 6858000"/>
              <a:gd name="connsiteX386" fmla="*/ 2019308 w 7467600"/>
              <a:gd name="connsiteY386" fmla="*/ 6847118 h 6858000"/>
              <a:gd name="connsiteX387" fmla="*/ 1938835 w 7467600"/>
              <a:gd name="connsiteY387" fmla="*/ 6551160 h 6858000"/>
              <a:gd name="connsiteX388" fmla="*/ 1953230 w 7467600"/>
              <a:gd name="connsiteY388" fmla="*/ 6759699 h 6858000"/>
              <a:gd name="connsiteX389" fmla="*/ 1956763 w 7467600"/>
              <a:gd name="connsiteY389" fmla="*/ 6778191 h 6858000"/>
              <a:gd name="connsiteX390" fmla="*/ 1967925 w 7467600"/>
              <a:gd name="connsiteY390" fmla="*/ 6858000 h 6858000"/>
              <a:gd name="connsiteX391" fmla="*/ 1936622 w 7467600"/>
              <a:gd name="connsiteY391" fmla="*/ 6858000 h 6858000"/>
              <a:gd name="connsiteX392" fmla="*/ 1926261 w 7467600"/>
              <a:gd name="connsiteY392" fmla="*/ 6784064 h 6858000"/>
              <a:gd name="connsiteX393" fmla="*/ 1922724 w 7467600"/>
              <a:gd name="connsiteY393" fmla="*/ 6765577 h 6858000"/>
              <a:gd name="connsiteX394" fmla="*/ 1904650 w 7467600"/>
              <a:gd name="connsiteY394" fmla="*/ 6639616 h 6858000"/>
              <a:gd name="connsiteX395" fmla="*/ 1885273 w 7467600"/>
              <a:gd name="connsiteY395" fmla="*/ 6858000 h 6858000"/>
              <a:gd name="connsiteX396" fmla="*/ 1854363 w 7467600"/>
              <a:gd name="connsiteY396" fmla="*/ 6858000 h 6858000"/>
              <a:gd name="connsiteX397" fmla="*/ 1880391 w 7467600"/>
              <a:gd name="connsiteY397" fmla="*/ 6603796 h 6858000"/>
              <a:gd name="connsiteX398" fmla="*/ 1818273 w 7467600"/>
              <a:gd name="connsiteY398" fmla="*/ 6715729 h 6858000"/>
              <a:gd name="connsiteX399" fmla="*/ 1794691 w 7467600"/>
              <a:gd name="connsiteY399" fmla="*/ 6843239 h 6858000"/>
              <a:gd name="connsiteX400" fmla="*/ 1794914 w 7467600"/>
              <a:gd name="connsiteY400" fmla="*/ 6858000 h 6858000"/>
              <a:gd name="connsiteX401" fmla="*/ 1746128 w 7467600"/>
              <a:gd name="connsiteY401" fmla="*/ 6858000 h 6858000"/>
              <a:gd name="connsiteX402" fmla="*/ 1753934 w 7467600"/>
              <a:gd name="connsiteY402" fmla="*/ 6724796 h 6858000"/>
              <a:gd name="connsiteX403" fmla="*/ 1792053 w 7467600"/>
              <a:gd name="connsiteY403" fmla="*/ 6572396 h 6858000"/>
              <a:gd name="connsiteX404" fmla="*/ 1862248 w 7467600"/>
              <a:gd name="connsiteY404" fmla="*/ 6266397 h 6858000"/>
              <a:gd name="connsiteX405" fmla="*/ 1862250 w 7467600"/>
              <a:gd name="connsiteY405" fmla="*/ 6033531 h 6858000"/>
              <a:gd name="connsiteX406" fmla="*/ 1211999 w 7467600"/>
              <a:gd name="connsiteY406" fmla="*/ 6683610 h 6858000"/>
              <a:gd name="connsiteX407" fmla="*/ 1213266 w 7467600"/>
              <a:gd name="connsiteY407" fmla="*/ 6691947 h 6858000"/>
              <a:gd name="connsiteX408" fmla="*/ 1203370 w 7467600"/>
              <a:gd name="connsiteY408" fmla="*/ 6850676 h 6858000"/>
              <a:gd name="connsiteX409" fmla="*/ 1203671 w 7467600"/>
              <a:gd name="connsiteY409" fmla="*/ 6858000 h 6858000"/>
              <a:gd name="connsiteX410" fmla="*/ 1143180 w 7467600"/>
              <a:gd name="connsiteY410" fmla="*/ 6858000 h 6858000"/>
              <a:gd name="connsiteX411" fmla="*/ 1142176 w 7467600"/>
              <a:gd name="connsiteY411" fmla="*/ 6766045 h 6858000"/>
              <a:gd name="connsiteX412" fmla="*/ 1067484 w 7467600"/>
              <a:gd name="connsiteY412" fmla="*/ 6858000 h 6858000"/>
              <a:gd name="connsiteX413" fmla="*/ 953928 w 7467600"/>
              <a:gd name="connsiteY413" fmla="*/ 6858000 h 6858000"/>
              <a:gd name="connsiteX414" fmla="*/ 959715 w 7467600"/>
              <a:gd name="connsiteY414" fmla="*/ 6850185 h 6858000"/>
              <a:gd name="connsiteX415" fmla="*/ 1483788 w 7467600"/>
              <a:gd name="connsiteY415" fmla="*/ 6259174 h 6858000"/>
              <a:gd name="connsiteX416" fmla="*/ 1100671 w 7467600"/>
              <a:gd name="connsiteY416" fmla="*/ 6252137 h 6858000"/>
              <a:gd name="connsiteX417" fmla="*/ 1090144 w 7467600"/>
              <a:gd name="connsiteY417" fmla="*/ 6256748 h 6858000"/>
              <a:gd name="connsiteX418" fmla="*/ 1095872 w 7467600"/>
              <a:gd name="connsiteY418" fmla="*/ 6271892 h 6858000"/>
              <a:gd name="connsiteX419" fmla="*/ 262785 w 7467600"/>
              <a:gd name="connsiteY419" fmla="*/ 6845450 h 6858000"/>
              <a:gd name="connsiteX420" fmla="*/ 209968 w 7467600"/>
              <a:gd name="connsiteY420" fmla="*/ 6770713 h 6858000"/>
              <a:gd name="connsiteX421" fmla="*/ 873460 w 7467600"/>
              <a:gd name="connsiteY421" fmla="*/ 6253768 h 6858000"/>
              <a:gd name="connsiteX422" fmla="*/ 192686 w 7467600"/>
              <a:gd name="connsiteY422" fmla="*/ 5849257 h 6858000"/>
              <a:gd name="connsiteX423" fmla="*/ 4696 w 7467600"/>
              <a:gd name="connsiteY423" fmla="*/ 5697668 h 6858000"/>
              <a:gd name="connsiteX424" fmla="*/ 0 w 7467600"/>
              <a:gd name="connsiteY424" fmla="*/ 5689984 h 6858000"/>
              <a:gd name="connsiteX425" fmla="*/ 0 w 7467600"/>
              <a:gd name="connsiteY425" fmla="*/ 5513472 h 6858000"/>
              <a:gd name="connsiteX426" fmla="*/ 174101 w 7467600"/>
              <a:gd name="connsiteY426" fmla="*/ 5620277 h 6858000"/>
              <a:gd name="connsiteX427" fmla="*/ 891800 w 7467600"/>
              <a:gd name="connsiteY427" fmla="*/ 6036935 h 6858000"/>
              <a:gd name="connsiteX428" fmla="*/ 1072219 w 7467600"/>
              <a:gd name="connsiteY428" fmla="*/ 6169443 h 6858000"/>
              <a:gd name="connsiteX429" fmla="*/ 1074117 w 7467600"/>
              <a:gd name="connsiteY429" fmla="*/ 6170301 h 6858000"/>
              <a:gd name="connsiteX430" fmla="*/ 1083114 w 7467600"/>
              <a:gd name="connsiteY430" fmla="*/ 6174131 h 6858000"/>
              <a:gd name="connsiteX431" fmla="*/ 1543010 w 7467600"/>
              <a:gd name="connsiteY431" fmla="*/ 6191140 h 6858000"/>
              <a:gd name="connsiteX432" fmla="*/ 1551080 w 7467600"/>
              <a:gd name="connsiteY432" fmla="*/ 6195006 h 6858000"/>
              <a:gd name="connsiteX433" fmla="*/ 2345443 w 7467600"/>
              <a:gd name="connsiteY433" fmla="*/ 5549882 h 6858000"/>
              <a:gd name="connsiteX434" fmla="*/ 1721499 w 7467600"/>
              <a:gd name="connsiteY434" fmla="*/ 5599969 h 6858000"/>
              <a:gd name="connsiteX435" fmla="*/ 767716 w 7467600"/>
              <a:gd name="connsiteY435" fmla="*/ 5472768 h 6858000"/>
              <a:gd name="connsiteX436" fmla="*/ 722147 w 7467600"/>
              <a:gd name="connsiteY436" fmla="*/ 5393091 h 6858000"/>
              <a:gd name="connsiteX437" fmla="*/ 1485552 w 7467600"/>
              <a:gd name="connsiteY437" fmla="*/ 5313202 h 6858000"/>
              <a:gd name="connsiteX438" fmla="*/ 2143004 w 7467600"/>
              <a:gd name="connsiteY438" fmla="*/ 5402420 h 6858000"/>
              <a:gd name="connsiteX439" fmla="*/ 1933391 w 7467600"/>
              <a:gd name="connsiteY439" fmla="*/ 5156971 h 6858000"/>
              <a:gd name="connsiteX440" fmla="*/ 1827118 w 7467600"/>
              <a:gd name="connsiteY440" fmla="*/ 4968410 h 6858000"/>
              <a:gd name="connsiteX441" fmla="*/ 1837349 w 7467600"/>
              <a:gd name="connsiteY441" fmla="*/ 4956357 h 6858000"/>
              <a:gd name="connsiteX442" fmla="*/ 2162835 w 7467600"/>
              <a:gd name="connsiteY442" fmla="*/ 5187853 h 6858000"/>
              <a:gd name="connsiteX443" fmla="*/ 2257167 w 7467600"/>
              <a:gd name="connsiteY443" fmla="*/ 5462123 h 6858000"/>
              <a:gd name="connsiteX444" fmla="*/ 2261598 w 7467600"/>
              <a:gd name="connsiteY444" fmla="*/ 5467998 h 6858000"/>
              <a:gd name="connsiteX445" fmla="*/ 2437177 w 7467600"/>
              <a:gd name="connsiteY445" fmla="*/ 5479608 h 6858000"/>
              <a:gd name="connsiteX446" fmla="*/ 2445247 w 7467600"/>
              <a:gd name="connsiteY446" fmla="*/ 5483476 h 6858000"/>
              <a:gd name="connsiteX447" fmla="*/ 2743626 w 7467600"/>
              <a:gd name="connsiteY447" fmla="*/ 5304819 h 6858000"/>
              <a:gd name="connsiteX448" fmla="*/ 3048102 w 7467600"/>
              <a:gd name="connsiteY448" fmla="*/ 5150595 h 6858000"/>
              <a:gd name="connsiteX449" fmla="*/ 1799414 w 7467600"/>
              <a:gd name="connsiteY449" fmla="*/ 4694732 h 6858000"/>
              <a:gd name="connsiteX450" fmla="*/ 1771735 w 7467600"/>
              <a:gd name="connsiteY450" fmla="*/ 4619929 h 6858000"/>
              <a:gd name="connsiteX451" fmla="*/ 3104273 w 7467600"/>
              <a:gd name="connsiteY451" fmla="*/ 5076159 h 6858000"/>
              <a:gd name="connsiteX452" fmla="*/ 3113245 w 7467600"/>
              <a:gd name="connsiteY452" fmla="*/ 5090705 h 6858000"/>
              <a:gd name="connsiteX453" fmla="*/ 3126294 w 7467600"/>
              <a:gd name="connsiteY453" fmla="*/ 5114400 h 6858000"/>
              <a:gd name="connsiteX454" fmla="*/ 3937433 w 7467600"/>
              <a:gd name="connsiteY454" fmla="*/ 4830473 h 6858000"/>
              <a:gd name="connsiteX455" fmla="*/ 3590475 w 7467600"/>
              <a:gd name="connsiteY455" fmla="*/ 4597974 h 6858000"/>
              <a:gd name="connsiteX456" fmla="*/ 3100264 w 7467600"/>
              <a:gd name="connsiteY456" fmla="*/ 4579845 h 6858000"/>
              <a:gd name="connsiteX457" fmla="*/ 2183576 w 7467600"/>
              <a:gd name="connsiteY457" fmla="*/ 4227150 h 6858000"/>
              <a:gd name="connsiteX458" fmla="*/ 2151029 w 7467600"/>
              <a:gd name="connsiteY458" fmla="*/ 4146947 h 6858000"/>
              <a:gd name="connsiteX459" fmla="*/ 3563434 w 7467600"/>
              <a:gd name="connsiteY459" fmla="*/ 4469115 h 6858000"/>
              <a:gd name="connsiteX460" fmla="*/ 3177952 w 7467600"/>
              <a:gd name="connsiteY460" fmla="*/ 3657386 h 6858000"/>
              <a:gd name="connsiteX461" fmla="*/ 3189263 w 7467600"/>
              <a:gd name="connsiteY461" fmla="*/ 3625726 h 6858000"/>
              <a:gd name="connsiteX462" fmla="*/ 3560912 w 7467600"/>
              <a:gd name="connsiteY462" fmla="*/ 4079863 h 6858000"/>
              <a:gd name="connsiteX463" fmla="*/ 3626636 w 7467600"/>
              <a:gd name="connsiteY463" fmla="*/ 4512230 h 6858000"/>
              <a:gd name="connsiteX464" fmla="*/ 3653088 w 7467600"/>
              <a:gd name="connsiteY464" fmla="*/ 4521417 h 6858000"/>
              <a:gd name="connsiteX465" fmla="*/ 3988128 w 7467600"/>
              <a:gd name="connsiteY465" fmla="*/ 4817267 h 6858000"/>
              <a:gd name="connsiteX466" fmla="*/ 4830582 w 7467600"/>
              <a:gd name="connsiteY466" fmla="*/ 4676000 h 6858000"/>
              <a:gd name="connsiteX467" fmla="*/ 4830100 w 7467600"/>
              <a:gd name="connsiteY467" fmla="*/ 4675554 h 6858000"/>
              <a:gd name="connsiteX468" fmla="*/ 4036318 w 7467600"/>
              <a:gd name="connsiteY468" fmla="*/ 4147013 h 6858000"/>
              <a:gd name="connsiteX469" fmla="*/ 3432098 w 7467600"/>
              <a:gd name="connsiteY469" fmla="*/ 3537312 h 6858000"/>
              <a:gd name="connsiteX470" fmla="*/ 3446761 w 7467600"/>
              <a:gd name="connsiteY470" fmla="*/ 3461278 h 6858000"/>
              <a:gd name="connsiteX471" fmla="*/ 4419733 w 7467600"/>
              <a:gd name="connsiteY471" fmla="*/ 3963555 h 6858000"/>
              <a:gd name="connsiteX472" fmla="*/ 4781371 w 7467600"/>
              <a:gd name="connsiteY472" fmla="*/ 4458604 h 6858000"/>
              <a:gd name="connsiteX473" fmla="*/ 4780440 w 7467600"/>
              <a:gd name="connsiteY473" fmla="*/ 4470290 h 6858000"/>
              <a:gd name="connsiteX474" fmla="*/ 4898954 w 7467600"/>
              <a:gd name="connsiteY474" fmla="*/ 4662092 h 6858000"/>
              <a:gd name="connsiteX475" fmla="*/ 4900699 w 7467600"/>
              <a:gd name="connsiteY475" fmla="*/ 4670867 h 6858000"/>
              <a:gd name="connsiteX476" fmla="*/ 5714511 w 7467600"/>
              <a:gd name="connsiteY476" fmla="*/ 4663483 h 6858000"/>
              <a:gd name="connsiteX477" fmla="*/ 5464793 w 7467600"/>
              <a:gd name="connsiteY477" fmla="*/ 4393556 h 6858000"/>
              <a:gd name="connsiteX478" fmla="*/ 5461897 w 7467600"/>
              <a:gd name="connsiteY478" fmla="*/ 4390879 h 6858000"/>
              <a:gd name="connsiteX479" fmla="*/ 4294126 w 7467600"/>
              <a:gd name="connsiteY479" fmla="*/ 3303048 h 6858000"/>
              <a:gd name="connsiteX480" fmla="*/ 4305321 w 7467600"/>
              <a:gd name="connsiteY480" fmla="*/ 3256953 h 6858000"/>
              <a:gd name="connsiteX481" fmla="*/ 4949299 w 7467600"/>
              <a:gd name="connsiteY481" fmla="*/ 3766336 h 6858000"/>
              <a:gd name="connsiteX482" fmla="*/ 5291452 w 7467600"/>
              <a:gd name="connsiteY482" fmla="*/ 4076801 h 6858000"/>
              <a:gd name="connsiteX483" fmla="*/ 5434998 w 7467600"/>
              <a:gd name="connsiteY483" fmla="*/ 4254100 h 6858000"/>
              <a:gd name="connsiteX484" fmla="*/ 5351015 w 7467600"/>
              <a:gd name="connsiteY484" fmla="*/ 3760989 h 6858000"/>
              <a:gd name="connsiteX485" fmla="*/ 5413780 w 7467600"/>
              <a:gd name="connsiteY485" fmla="*/ 2966265 h 6858000"/>
              <a:gd name="connsiteX486" fmla="*/ 5425627 w 7467600"/>
              <a:gd name="connsiteY486" fmla="*/ 2954192 h 6858000"/>
              <a:gd name="connsiteX487" fmla="*/ 6604735 w 7467600"/>
              <a:gd name="connsiteY487" fmla="*/ 2041381 h 6858000"/>
              <a:gd name="connsiteX488" fmla="*/ 7204487 w 7467600"/>
              <a:gd name="connsiteY488" fmla="*/ 2742112 h 6858000"/>
              <a:gd name="connsiteX489" fmla="*/ 7131592 w 7467600"/>
              <a:gd name="connsiteY489" fmla="*/ 2672096 h 6858000"/>
              <a:gd name="connsiteX490" fmla="*/ 6996344 w 7467600"/>
              <a:gd name="connsiteY490" fmla="*/ 2518310 h 6858000"/>
              <a:gd name="connsiteX491" fmla="*/ 6735495 w 7467600"/>
              <a:gd name="connsiteY491" fmla="*/ 2196890 h 6858000"/>
              <a:gd name="connsiteX492" fmla="*/ 6721901 w 7467600"/>
              <a:gd name="connsiteY492" fmla="*/ 2179274 h 6858000"/>
              <a:gd name="connsiteX493" fmla="*/ 6604735 w 7467600"/>
              <a:gd name="connsiteY493" fmla="*/ 2041381 h 6858000"/>
              <a:gd name="connsiteX494" fmla="*/ 6591670 w 7467600"/>
              <a:gd name="connsiteY494" fmla="*/ 1988277 h 6858000"/>
              <a:gd name="connsiteX495" fmla="*/ 6747349 w 7467600"/>
              <a:gd name="connsiteY495" fmla="*/ 2160069 h 6858000"/>
              <a:gd name="connsiteX496" fmla="*/ 6760943 w 7467600"/>
              <a:gd name="connsiteY496" fmla="*/ 2177686 h 6858000"/>
              <a:gd name="connsiteX497" fmla="*/ 7021065 w 7467600"/>
              <a:gd name="connsiteY497" fmla="*/ 2498102 h 6858000"/>
              <a:gd name="connsiteX498" fmla="*/ 7155223 w 7467600"/>
              <a:gd name="connsiteY498" fmla="*/ 2650386 h 6858000"/>
              <a:gd name="connsiteX499" fmla="*/ 7203167 w 7467600"/>
              <a:gd name="connsiteY499" fmla="*/ 2697288 h 6858000"/>
              <a:gd name="connsiteX500" fmla="*/ 6937703 w 7467600"/>
              <a:gd name="connsiteY500" fmla="*/ 2321981 h 6858000"/>
              <a:gd name="connsiteX501" fmla="*/ 6591670 w 7467600"/>
              <a:gd name="connsiteY501" fmla="*/ 1988277 h 6858000"/>
              <a:gd name="connsiteX502" fmla="*/ 5798671 w 7467600"/>
              <a:gd name="connsiteY502" fmla="*/ 1981601 h 6858000"/>
              <a:gd name="connsiteX503" fmla="*/ 5754709 w 7467600"/>
              <a:gd name="connsiteY503" fmla="*/ 2071454 h 6858000"/>
              <a:gd name="connsiteX504" fmla="*/ 5763044 w 7467600"/>
              <a:gd name="connsiteY504" fmla="*/ 2842206 h 6858000"/>
              <a:gd name="connsiteX505" fmla="*/ 5764974 w 7467600"/>
              <a:gd name="connsiteY505" fmla="*/ 2799609 h 6858000"/>
              <a:gd name="connsiteX506" fmla="*/ 5767665 w 7467600"/>
              <a:gd name="connsiteY506" fmla="*/ 2666409 h 6858000"/>
              <a:gd name="connsiteX507" fmla="*/ 5763055 w 7467600"/>
              <a:gd name="connsiteY507" fmla="*/ 2579705 h 6858000"/>
              <a:gd name="connsiteX508" fmla="*/ 5758079 w 7467600"/>
              <a:gd name="connsiteY508" fmla="*/ 2492508 h 6858000"/>
              <a:gd name="connsiteX509" fmla="*/ 5779325 w 7467600"/>
              <a:gd name="connsiteY509" fmla="*/ 2197069 h 6858000"/>
              <a:gd name="connsiteX510" fmla="*/ 5798671 w 7467600"/>
              <a:gd name="connsiteY510" fmla="*/ 1981601 h 6858000"/>
              <a:gd name="connsiteX511" fmla="*/ 5829202 w 7467600"/>
              <a:gd name="connsiteY511" fmla="*/ 1971679 h 6858000"/>
              <a:gd name="connsiteX512" fmla="*/ 5809558 w 7467600"/>
              <a:gd name="connsiteY512" fmla="*/ 2198043 h 6858000"/>
              <a:gd name="connsiteX513" fmla="*/ 5788653 w 7467600"/>
              <a:gd name="connsiteY513" fmla="*/ 2489430 h 6858000"/>
              <a:gd name="connsiteX514" fmla="*/ 5793439 w 7467600"/>
              <a:gd name="connsiteY514" fmla="*/ 2575235 h 6858000"/>
              <a:gd name="connsiteX515" fmla="*/ 5796837 w 7467600"/>
              <a:gd name="connsiteY515" fmla="*/ 2637633 h 6858000"/>
              <a:gd name="connsiteX516" fmla="*/ 5818614 w 7467600"/>
              <a:gd name="connsiteY516" fmla="*/ 2473055 h 6858000"/>
              <a:gd name="connsiteX517" fmla="*/ 5829202 w 7467600"/>
              <a:gd name="connsiteY517" fmla="*/ 1971679 h 6858000"/>
              <a:gd name="connsiteX518" fmla="*/ 5911389 w 7467600"/>
              <a:gd name="connsiteY518" fmla="*/ 1898371 h 6858000"/>
              <a:gd name="connsiteX519" fmla="*/ 6237627 w 7467600"/>
              <a:gd name="connsiteY519" fmla="*/ 2231921 h 6858000"/>
              <a:gd name="connsiteX520" fmla="*/ 5911389 w 7467600"/>
              <a:gd name="connsiteY520" fmla="*/ 1898371 h 6858000"/>
              <a:gd name="connsiteX521" fmla="*/ 6944437 w 7467600"/>
              <a:gd name="connsiteY521" fmla="*/ 1575402 h 6858000"/>
              <a:gd name="connsiteX522" fmla="*/ 6304730 w 7467600"/>
              <a:gd name="connsiteY522" fmla="*/ 1766654 h 6858000"/>
              <a:gd name="connsiteX523" fmla="*/ 6944437 w 7467600"/>
              <a:gd name="connsiteY523" fmla="*/ 1575402 h 6858000"/>
              <a:gd name="connsiteX524" fmla="*/ 7019523 w 7467600"/>
              <a:gd name="connsiteY524" fmla="*/ 1519450 h 6858000"/>
              <a:gd name="connsiteX525" fmla="*/ 6298091 w 7467600"/>
              <a:gd name="connsiteY525" fmla="*/ 1737122 h 6858000"/>
              <a:gd name="connsiteX526" fmla="*/ 7019523 w 7467600"/>
              <a:gd name="connsiteY526" fmla="*/ 1519450 h 6858000"/>
              <a:gd name="connsiteX527" fmla="*/ 2399523 w 7467600"/>
              <a:gd name="connsiteY527" fmla="*/ 1428234 h 6858000"/>
              <a:gd name="connsiteX528" fmla="*/ 2224982 w 7467600"/>
              <a:gd name="connsiteY528" fmla="*/ 1826201 h 6858000"/>
              <a:gd name="connsiteX529" fmla="*/ 2096099 w 7467600"/>
              <a:gd name="connsiteY529" fmla="*/ 2345900 h 6858000"/>
              <a:gd name="connsiteX530" fmla="*/ 2283317 w 7467600"/>
              <a:gd name="connsiteY530" fmla="*/ 1796925 h 6858000"/>
              <a:gd name="connsiteX531" fmla="*/ 2399523 w 7467600"/>
              <a:gd name="connsiteY531" fmla="*/ 1428234 h 6858000"/>
              <a:gd name="connsiteX532" fmla="*/ 2448558 w 7467600"/>
              <a:gd name="connsiteY532" fmla="*/ 1373435 h 6858000"/>
              <a:gd name="connsiteX533" fmla="*/ 2312521 w 7467600"/>
              <a:gd name="connsiteY533" fmla="*/ 1806140 h 6858000"/>
              <a:gd name="connsiteX534" fmla="*/ 2127533 w 7467600"/>
              <a:gd name="connsiteY534" fmla="*/ 2348380 h 6858000"/>
              <a:gd name="connsiteX535" fmla="*/ 2358080 w 7467600"/>
              <a:gd name="connsiteY535" fmla="*/ 1866134 h 6858000"/>
              <a:gd name="connsiteX536" fmla="*/ 2407436 w 7467600"/>
              <a:gd name="connsiteY536" fmla="*/ 1651070 h 6858000"/>
              <a:gd name="connsiteX537" fmla="*/ 2448558 w 7467600"/>
              <a:gd name="connsiteY537" fmla="*/ 1373435 h 6858000"/>
              <a:gd name="connsiteX538" fmla="*/ 278707 w 7467600"/>
              <a:gd name="connsiteY538" fmla="*/ 1352270 h 6858000"/>
              <a:gd name="connsiteX539" fmla="*/ 321570 w 7467600"/>
              <a:gd name="connsiteY539" fmla="*/ 1861610 h 6858000"/>
              <a:gd name="connsiteX540" fmla="*/ 294281 w 7467600"/>
              <a:gd name="connsiteY540" fmla="*/ 1440658 h 6858000"/>
              <a:gd name="connsiteX541" fmla="*/ 278707 w 7467600"/>
              <a:gd name="connsiteY541" fmla="*/ 1352270 h 6858000"/>
              <a:gd name="connsiteX542" fmla="*/ 1423821 w 7467600"/>
              <a:gd name="connsiteY542" fmla="*/ 1351958 h 6858000"/>
              <a:gd name="connsiteX543" fmla="*/ 1638521 w 7467600"/>
              <a:gd name="connsiteY543" fmla="*/ 1908470 h 6858000"/>
              <a:gd name="connsiteX544" fmla="*/ 1754199 w 7467600"/>
              <a:gd name="connsiteY544" fmla="*/ 2149284 h 6858000"/>
              <a:gd name="connsiteX545" fmla="*/ 1908359 w 7467600"/>
              <a:gd name="connsiteY545" fmla="*/ 2364988 h 6858000"/>
              <a:gd name="connsiteX546" fmla="*/ 1647661 w 7467600"/>
              <a:gd name="connsiteY546" fmla="*/ 1825945 h 6858000"/>
              <a:gd name="connsiteX547" fmla="*/ 1423821 w 7467600"/>
              <a:gd name="connsiteY547" fmla="*/ 1351958 h 6858000"/>
              <a:gd name="connsiteX548" fmla="*/ 1431890 w 7467600"/>
              <a:gd name="connsiteY548" fmla="*/ 1306475 h 6858000"/>
              <a:gd name="connsiteX549" fmla="*/ 1507597 w 7467600"/>
              <a:gd name="connsiteY549" fmla="*/ 1446132 h 6858000"/>
              <a:gd name="connsiteX550" fmla="*/ 1674586 w 7467600"/>
              <a:gd name="connsiteY550" fmla="*/ 1813832 h 6858000"/>
              <a:gd name="connsiteX551" fmla="*/ 1815950 w 7467600"/>
              <a:gd name="connsiteY551" fmla="*/ 2128564 h 6858000"/>
              <a:gd name="connsiteX552" fmla="*/ 1984242 w 7467600"/>
              <a:gd name="connsiteY552" fmla="*/ 2430829 h 6858000"/>
              <a:gd name="connsiteX553" fmla="*/ 2014023 w 7467600"/>
              <a:gd name="connsiteY553" fmla="*/ 2450995 h 6858000"/>
              <a:gd name="connsiteX554" fmla="*/ 1747337 w 7467600"/>
              <a:gd name="connsiteY554" fmla="*/ 1855264 h 6858000"/>
              <a:gd name="connsiteX555" fmla="*/ 1533749 w 7467600"/>
              <a:gd name="connsiteY555" fmla="*/ 1478656 h 6858000"/>
              <a:gd name="connsiteX556" fmla="*/ 1431890 w 7467600"/>
              <a:gd name="connsiteY556" fmla="*/ 1306475 h 6858000"/>
              <a:gd name="connsiteX557" fmla="*/ 5052692 w 7467600"/>
              <a:gd name="connsiteY557" fmla="*/ 1292994 h 6858000"/>
              <a:gd name="connsiteX558" fmla="*/ 5200661 w 7467600"/>
              <a:gd name="connsiteY558" fmla="*/ 1635186 h 6858000"/>
              <a:gd name="connsiteX559" fmla="*/ 5297138 w 7467600"/>
              <a:gd name="connsiteY559" fmla="*/ 1906351 h 6858000"/>
              <a:gd name="connsiteX560" fmla="*/ 5052692 w 7467600"/>
              <a:gd name="connsiteY560" fmla="*/ 1292994 h 6858000"/>
              <a:gd name="connsiteX561" fmla="*/ 5009948 w 7467600"/>
              <a:gd name="connsiteY561" fmla="*/ 1273619 h 6858000"/>
              <a:gd name="connsiteX562" fmla="*/ 5121777 w 7467600"/>
              <a:gd name="connsiteY562" fmla="*/ 1654213 h 6858000"/>
              <a:gd name="connsiteX563" fmla="*/ 5293545 w 7467600"/>
              <a:gd name="connsiteY563" fmla="*/ 2072247 h 6858000"/>
              <a:gd name="connsiteX564" fmla="*/ 5294042 w 7467600"/>
              <a:gd name="connsiteY564" fmla="*/ 2065019 h 6858000"/>
              <a:gd name="connsiteX565" fmla="*/ 5171936 w 7467600"/>
              <a:gd name="connsiteY565" fmla="*/ 1647613 h 6858000"/>
              <a:gd name="connsiteX566" fmla="*/ 5009948 w 7467600"/>
              <a:gd name="connsiteY566" fmla="*/ 1273619 h 6858000"/>
              <a:gd name="connsiteX567" fmla="*/ 655236 w 7467600"/>
              <a:gd name="connsiteY567" fmla="*/ 1268632 h 6858000"/>
              <a:gd name="connsiteX568" fmla="*/ 839521 w 7467600"/>
              <a:gd name="connsiteY568" fmla="*/ 1685315 h 6858000"/>
              <a:gd name="connsiteX569" fmla="*/ 1109416 w 7467600"/>
              <a:gd name="connsiteY569" fmla="*/ 2061663 h 6858000"/>
              <a:gd name="connsiteX570" fmla="*/ 1298300 w 7467600"/>
              <a:gd name="connsiteY570" fmla="*/ 2247742 h 6858000"/>
              <a:gd name="connsiteX571" fmla="*/ 1125871 w 7467600"/>
              <a:gd name="connsiteY571" fmla="*/ 1989513 h 6858000"/>
              <a:gd name="connsiteX572" fmla="*/ 981574 w 7467600"/>
              <a:gd name="connsiteY572" fmla="*/ 1783157 h 6858000"/>
              <a:gd name="connsiteX573" fmla="*/ 922198 w 7467600"/>
              <a:gd name="connsiteY573" fmla="*/ 1677437 h 6858000"/>
              <a:gd name="connsiteX574" fmla="*/ 869293 w 7467600"/>
              <a:gd name="connsiteY574" fmla="*/ 1583214 h 6858000"/>
              <a:gd name="connsiteX575" fmla="*/ 751431 w 7467600"/>
              <a:gd name="connsiteY575" fmla="*/ 1405731 h 6858000"/>
              <a:gd name="connsiteX576" fmla="*/ 655236 w 7467600"/>
              <a:gd name="connsiteY576" fmla="*/ 1268632 h 6858000"/>
              <a:gd name="connsiteX577" fmla="*/ 6516292 w 7467600"/>
              <a:gd name="connsiteY577" fmla="*/ 1263064 h 6858000"/>
              <a:gd name="connsiteX578" fmla="*/ 5736320 w 7467600"/>
              <a:gd name="connsiteY578" fmla="*/ 1501803 h 6858000"/>
              <a:gd name="connsiteX579" fmla="*/ 6516292 w 7467600"/>
              <a:gd name="connsiteY579" fmla="*/ 1263064 h 6858000"/>
              <a:gd name="connsiteX580" fmla="*/ 291466 w 7467600"/>
              <a:gd name="connsiteY580" fmla="*/ 1250369 h 6858000"/>
              <a:gd name="connsiteX581" fmla="*/ 323180 w 7467600"/>
              <a:gd name="connsiteY581" fmla="*/ 1435283 h 6858000"/>
              <a:gd name="connsiteX582" fmla="*/ 349381 w 7467600"/>
              <a:gd name="connsiteY582" fmla="*/ 1875041 h 6858000"/>
              <a:gd name="connsiteX583" fmla="*/ 374363 w 7467600"/>
              <a:gd name="connsiteY583" fmla="*/ 1506494 h 6858000"/>
              <a:gd name="connsiteX584" fmla="*/ 302168 w 7467600"/>
              <a:gd name="connsiteY584" fmla="*/ 1274495 h 6858000"/>
              <a:gd name="connsiteX585" fmla="*/ 291466 w 7467600"/>
              <a:gd name="connsiteY585" fmla="*/ 1250369 h 6858000"/>
              <a:gd name="connsiteX586" fmla="*/ 678222 w 7467600"/>
              <a:gd name="connsiteY586" fmla="*/ 1248670 h 6858000"/>
              <a:gd name="connsiteX587" fmla="*/ 775536 w 7467600"/>
              <a:gd name="connsiteY587" fmla="*/ 1388015 h 6858000"/>
              <a:gd name="connsiteX588" fmla="*/ 894529 w 7467600"/>
              <a:gd name="connsiteY588" fmla="*/ 1567739 h 6858000"/>
              <a:gd name="connsiteX589" fmla="*/ 948000 w 7467600"/>
              <a:gd name="connsiteY589" fmla="*/ 1663088 h 6858000"/>
              <a:gd name="connsiteX590" fmla="*/ 1006812 w 7467600"/>
              <a:gd name="connsiteY590" fmla="*/ 1767683 h 6858000"/>
              <a:gd name="connsiteX591" fmla="*/ 1149133 w 7467600"/>
              <a:gd name="connsiteY591" fmla="*/ 1971513 h 6858000"/>
              <a:gd name="connsiteX592" fmla="*/ 1333952 w 7467600"/>
              <a:gd name="connsiteY592" fmla="*/ 2251620 h 6858000"/>
              <a:gd name="connsiteX593" fmla="*/ 1337329 w 7467600"/>
              <a:gd name="connsiteY593" fmla="*/ 2258350 h 6858000"/>
              <a:gd name="connsiteX594" fmla="*/ 1014726 w 7467600"/>
              <a:gd name="connsiteY594" fmla="*/ 1615556 h 6858000"/>
              <a:gd name="connsiteX595" fmla="*/ 678222 w 7467600"/>
              <a:gd name="connsiteY595" fmla="*/ 1248670 h 6858000"/>
              <a:gd name="connsiteX596" fmla="*/ 6691602 w 7467600"/>
              <a:gd name="connsiteY596" fmla="*/ 1140573 h 6858000"/>
              <a:gd name="connsiteX597" fmla="*/ 6571100 w 7467600"/>
              <a:gd name="connsiteY597" fmla="*/ 1183662 h 6858000"/>
              <a:gd name="connsiteX598" fmla="*/ 6241687 w 7467600"/>
              <a:gd name="connsiteY598" fmla="*/ 1257600 h 6858000"/>
              <a:gd name="connsiteX599" fmla="*/ 5693009 w 7467600"/>
              <a:gd name="connsiteY599" fmla="*/ 1478256 h 6858000"/>
              <a:gd name="connsiteX600" fmla="*/ 6548420 w 7467600"/>
              <a:gd name="connsiteY600" fmla="*/ 1214599 h 6858000"/>
              <a:gd name="connsiteX601" fmla="*/ 6605473 w 7467600"/>
              <a:gd name="connsiteY601" fmla="*/ 1184686 h 6858000"/>
              <a:gd name="connsiteX602" fmla="*/ 6691602 w 7467600"/>
              <a:gd name="connsiteY602" fmla="*/ 1140573 h 6858000"/>
              <a:gd name="connsiteX603" fmla="*/ 4002475 w 7467600"/>
              <a:gd name="connsiteY603" fmla="*/ 1037802 h 6858000"/>
              <a:gd name="connsiteX604" fmla="*/ 4000324 w 7467600"/>
              <a:gd name="connsiteY604" fmla="*/ 1039362 h 6858000"/>
              <a:gd name="connsiteX605" fmla="*/ 4002862 w 7467600"/>
              <a:gd name="connsiteY605" fmla="*/ 1042866 h 6858000"/>
              <a:gd name="connsiteX606" fmla="*/ 4002475 w 7467600"/>
              <a:gd name="connsiteY606" fmla="*/ 1037802 h 6858000"/>
              <a:gd name="connsiteX607" fmla="*/ 506322 w 7467600"/>
              <a:gd name="connsiteY607" fmla="*/ 1020997 h 6858000"/>
              <a:gd name="connsiteX608" fmla="*/ 533068 w 7467600"/>
              <a:gd name="connsiteY608" fmla="*/ 1029409 h 6858000"/>
              <a:gd name="connsiteX609" fmla="*/ 1232525 w 7467600"/>
              <a:gd name="connsiteY609" fmla="*/ 1804675 h 6858000"/>
              <a:gd name="connsiteX610" fmla="*/ 1388858 w 7467600"/>
              <a:gd name="connsiteY610" fmla="*/ 2368011 h 6858000"/>
              <a:gd name="connsiteX611" fmla="*/ 1384098 w 7467600"/>
              <a:gd name="connsiteY611" fmla="*/ 2378125 h 6858000"/>
              <a:gd name="connsiteX612" fmla="*/ 1425393 w 7467600"/>
              <a:gd name="connsiteY612" fmla="*/ 2589124 h 6858000"/>
              <a:gd name="connsiteX613" fmla="*/ 1424001 w 7467600"/>
              <a:gd name="connsiteY613" fmla="*/ 2597541 h 6858000"/>
              <a:gd name="connsiteX614" fmla="*/ 2152729 w 7467600"/>
              <a:gd name="connsiteY614" fmla="*/ 2864487 h 6858000"/>
              <a:gd name="connsiteX615" fmla="*/ 2020609 w 7467600"/>
              <a:gd name="connsiteY615" fmla="*/ 2539671 h 6858000"/>
              <a:gd name="connsiteX616" fmla="*/ 2018920 w 7467600"/>
              <a:gd name="connsiteY616" fmla="*/ 2536309 h 6858000"/>
              <a:gd name="connsiteX617" fmla="*/ 1342441 w 7467600"/>
              <a:gd name="connsiteY617" fmla="*/ 1173017 h 6858000"/>
              <a:gd name="connsiteX618" fmla="*/ 1367925 w 7467600"/>
              <a:gd name="connsiteY618" fmla="*/ 1135648 h 6858000"/>
              <a:gd name="connsiteX619" fmla="*/ 1771401 w 7467600"/>
              <a:gd name="connsiteY619" fmla="*/ 1806673 h 6858000"/>
              <a:gd name="connsiteX620" fmla="*/ 1972385 w 7467600"/>
              <a:gd name="connsiteY620" fmla="*/ 2198735 h 6858000"/>
              <a:gd name="connsiteX621" fmla="*/ 2040892 w 7467600"/>
              <a:gd name="connsiteY621" fmla="*/ 2405205 h 6858000"/>
              <a:gd name="connsiteX622" fmla="*/ 2131689 w 7467600"/>
              <a:gd name="connsiteY622" fmla="*/ 1936926 h 6858000"/>
              <a:gd name="connsiteX623" fmla="*/ 2454820 w 7467600"/>
              <a:gd name="connsiteY623" fmla="*/ 1248808 h 6858000"/>
              <a:gd name="connsiteX624" fmla="*/ 2492512 w 7467600"/>
              <a:gd name="connsiteY624" fmla="*/ 1302920 h 6858000"/>
              <a:gd name="connsiteX625" fmla="*/ 2081216 w 7467600"/>
              <a:gd name="connsiteY625" fmla="*/ 2527513 h 6858000"/>
              <a:gd name="connsiteX626" fmla="*/ 2081211 w 7467600"/>
              <a:gd name="connsiteY626" fmla="*/ 2528916 h 6858000"/>
              <a:gd name="connsiteX627" fmla="*/ 2199067 w 7467600"/>
              <a:gd name="connsiteY627" fmla="*/ 2884061 h 6858000"/>
              <a:gd name="connsiteX628" fmla="*/ 3192586 w 7467600"/>
              <a:gd name="connsiteY628" fmla="*/ 3411496 h 6858000"/>
              <a:gd name="connsiteX629" fmla="*/ 3182620 w 7467600"/>
              <a:gd name="connsiteY629" fmla="*/ 3483279 h 6858000"/>
              <a:gd name="connsiteX630" fmla="*/ 2435119 w 7467600"/>
              <a:gd name="connsiteY630" fmla="*/ 3080173 h 6858000"/>
              <a:gd name="connsiteX631" fmla="*/ 2410152 w 7467600"/>
              <a:gd name="connsiteY631" fmla="*/ 3063751 h 6858000"/>
              <a:gd name="connsiteX632" fmla="*/ 2408099 w 7467600"/>
              <a:gd name="connsiteY632" fmla="*/ 3064403 h 6858000"/>
              <a:gd name="connsiteX633" fmla="*/ 2407218 w 7467600"/>
              <a:gd name="connsiteY633" fmla="*/ 3070324 h 6858000"/>
              <a:gd name="connsiteX634" fmla="*/ 2380138 w 7467600"/>
              <a:gd name="connsiteY634" fmla="*/ 3099341 h 6858000"/>
              <a:gd name="connsiteX635" fmla="*/ 1765923 w 7467600"/>
              <a:gd name="connsiteY635" fmla="*/ 3581043 h 6858000"/>
              <a:gd name="connsiteX636" fmla="*/ 1702258 w 7467600"/>
              <a:gd name="connsiteY636" fmla="*/ 3612286 h 6858000"/>
              <a:gd name="connsiteX637" fmla="*/ 1538370 w 7467600"/>
              <a:gd name="connsiteY637" fmla="*/ 3811804 h 6858000"/>
              <a:gd name="connsiteX638" fmla="*/ 542867 w 7467600"/>
              <a:gd name="connsiteY638" fmla="*/ 4944092 h 6858000"/>
              <a:gd name="connsiteX639" fmla="*/ 515800 w 7467600"/>
              <a:gd name="connsiteY639" fmla="*/ 4862180 h 6858000"/>
              <a:gd name="connsiteX640" fmla="*/ 909145 w 7467600"/>
              <a:gd name="connsiteY640" fmla="*/ 4199225 h 6858000"/>
              <a:gd name="connsiteX641" fmla="*/ 1214067 w 7467600"/>
              <a:gd name="connsiteY641" fmla="*/ 3908561 h 6858000"/>
              <a:gd name="connsiteX642" fmla="*/ 640967 w 7467600"/>
              <a:gd name="connsiteY642" fmla="*/ 4105601 h 6858000"/>
              <a:gd name="connsiteX643" fmla="*/ 112563 w 7467600"/>
              <a:gd name="connsiteY643" fmla="*/ 4396952 h 6858000"/>
              <a:gd name="connsiteX644" fmla="*/ 0 w 7467600"/>
              <a:gd name="connsiteY644" fmla="*/ 4466006 h 6858000"/>
              <a:gd name="connsiteX645" fmla="*/ 0 w 7467600"/>
              <a:gd name="connsiteY645" fmla="*/ 4233763 h 6858000"/>
              <a:gd name="connsiteX646" fmla="*/ 36881 w 7467600"/>
              <a:gd name="connsiteY646" fmla="*/ 4200118 h 6858000"/>
              <a:gd name="connsiteX647" fmla="*/ 910534 w 7467600"/>
              <a:gd name="connsiteY647" fmla="*/ 3629753 h 6858000"/>
              <a:gd name="connsiteX648" fmla="*/ 1578717 w 7467600"/>
              <a:gd name="connsiteY648" fmla="*/ 3575982 h 6858000"/>
              <a:gd name="connsiteX649" fmla="*/ 2338780 w 7467600"/>
              <a:gd name="connsiteY649" fmla="*/ 3033725 h 6858000"/>
              <a:gd name="connsiteX650" fmla="*/ 1807991 w 7467600"/>
              <a:gd name="connsiteY650" fmla="*/ 2807184 h 6858000"/>
              <a:gd name="connsiteX651" fmla="*/ 1416358 w 7467600"/>
              <a:gd name="connsiteY651" fmla="*/ 3112571 h 6858000"/>
              <a:gd name="connsiteX652" fmla="*/ 939066 w 7467600"/>
              <a:gd name="connsiteY652" fmla="*/ 3378798 h 6858000"/>
              <a:gd name="connsiteX653" fmla="*/ 115099 w 7467600"/>
              <a:gd name="connsiteY653" fmla="*/ 3607650 h 6858000"/>
              <a:gd name="connsiteX654" fmla="*/ 97284 w 7467600"/>
              <a:gd name="connsiteY654" fmla="*/ 3520393 h 6858000"/>
              <a:gd name="connsiteX655" fmla="*/ 922050 w 7467600"/>
              <a:gd name="connsiteY655" fmla="*/ 3074867 h 6858000"/>
              <a:gd name="connsiteX656" fmla="*/ 1405265 w 7467600"/>
              <a:gd name="connsiteY656" fmla="*/ 3016319 h 6858000"/>
              <a:gd name="connsiteX657" fmla="*/ 1407512 w 7467600"/>
              <a:gd name="connsiteY657" fmla="*/ 3018001 h 6858000"/>
              <a:gd name="connsiteX658" fmla="*/ 1726266 w 7467600"/>
              <a:gd name="connsiteY658" fmla="*/ 2777274 h 6858000"/>
              <a:gd name="connsiteX659" fmla="*/ 625390 w 7467600"/>
              <a:gd name="connsiteY659" fmla="*/ 2514541 h 6858000"/>
              <a:gd name="connsiteX660" fmla="*/ 619799 w 7467600"/>
              <a:gd name="connsiteY660" fmla="*/ 2527180 h 6858000"/>
              <a:gd name="connsiteX661" fmla="*/ 310030 w 7467600"/>
              <a:gd name="connsiteY661" fmla="*/ 2771818 h 6858000"/>
              <a:gd name="connsiteX662" fmla="*/ 173877 w 7467600"/>
              <a:gd name="connsiteY662" fmla="*/ 2937056 h 6858000"/>
              <a:gd name="connsiteX663" fmla="*/ 77889 w 7467600"/>
              <a:gd name="connsiteY663" fmla="*/ 3138440 h 6858000"/>
              <a:gd name="connsiteX664" fmla="*/ 0 w 7467600"/>
              <a:gd name="connsiteY664" fmla="*/ 3271395 h 6858000"/>
              <a:gd name="connsiteX665" fmla="*/ 0 w 7467600"/>
              <a:gd name="connsiteY665" fmla="*/ 3153002 h 6858000"/>
              <a:gd name="connsiteX666" fmla="*/ 2386 w 7467600"/>
              <a:gd name="connsiteY666" fmla="*/ 3149203 h 6858000"/>
              <a:gd name="connsiteX667" fmla="*/ 89753 w 7467600"/>
              <a:gd name="connsiteY667" fmla="*/ 2987702 h 6858000"/>
              <a:gd name="connsiteX668" fmla="*/ 76869 w 7467600"/>
              <a:gd name="connsiteY668" fmla="*/ 3005404 h 6858000"/>
              <a:gd name="connsiteX669" fmla="*/ 32049 w 7467600"/>
              <a:gd name="connsiteY669" fmla="*/ 3065814 h 6858000"/>
              <a:gd name="connsiteX670" fmla="*/ 0 w 7467600"/>
              <a:gd name="connsiteY670" fmla="*/ 3108744 h 6858000"/>
              <a:gd name="connsiteX671" fmla="*/ 0 w 7467600"/>
              <a:gd name="connsiteY671" fmla="*/ 3058059 h 6858000"/>
              <a:gd name="connsiteX672" fmla="*/ 7610 w 7467600"/>
              <a:gd name="connsiteY672" fmla="*/ 3047889 h 6858000"/>
              <a:gd name="connsiteX673" fmla="*/ 52419 w 7467600"/>
              <a:gd name="connsiteY673" fmla="*/ 2987479 h 6858000"/>
              <a:gd name="connsiteX674" fmla="*/ 59142 w 7467600"/>
              <a:gd name="connsiteY674" fmla="*/ 2978488 h 6858000"/>
              <a:gd name="connsiteX675" fmla="*/ 0 w 7467600"/>
              <a:gd name="connsiteY675" fmla="*/ 3015334 h 6858000"/>
              <a:gd name="connsiteX676" fmla="*/ 0 w 7467600"/>
              <a:gd name="connsiteY676" fmla="*/ 2914286 h 6858000"/>
              <a:gd name="connsiteX677" fmla="*/ 36383 w 7467600"/>
              <a:gd name="connsiteY677" fmla="*/ 2901128 h 6858000"/>
              <a:gd name="connsiteX678" fmla="*/ 156329 w 7467600"/>
              <a:gd name="connsiteY678" fmla="*/ 2840533 h 6858000"/>
              <a:gd name="connsiteX679" fmla="*/ 358355 w 7467600"/>
              <a:gd name="connsiteY679" fmla="*/ 2620471 h 6858000"/>
              <a:gd name="connsiteX680" fmla="*/ 510577 w 7467600"/>
              <a:gd name="connsiteY680" fmla="*/ 2501244 h 6858000"/>
              <a:gd name="connsiteX681" fmla="*/ 211967 w 7467600"/>
              <a:gd name="connsiteY681" fmla="*/ 2479171 h 6858000"/>
              <a:gd name="connsiteX682" fmla="*/ 0 w 7467600"/>
              <a:gd name="connsiteY682" fmla="*/ 2476398 h 6858000"/>
              <a:gd name="connsiteX683" fmla="*/ 0 w 7467600"/>
              <a:gd name="connsiteY683" fmla="*/ 2389189 h 6858000"/>
              <a:gd name="connsiteX684" fmla="*/ 103062 w 7467600"/>
              <a:gd name="connsiteY684" fmla="*/ 2389518 h 6858000"/>
              <a:gd name="connsiteX685" fmla="*/ 510734 w 7467600"/>
              <a:gd name="connsiteY685" fmla="*/ 2416201 h 6858000"/>
              <a:gd name="connsiteX686" fmla="*/ 279257 w 7467600"/>
              <a:gd name="connsiteY686" fmla="*/ 2092102 h 6858000"/>
              <a:gd name="connsiteX687" fmla="*/ 65265 w 7467600"/>
              <a:gd name="connsiteY687" fmla="*/ 2006049 h 6858000"/>
              <a:gd name="connsiteX688" fmla="*/ 0 w 7467600"/>
              <a:gd name="connsiteY688" fmla="*/ 1982532 h 6858000"/>
              <a:gd name="connsiteX689" fmla="*/ 0 w 7467600"/>
              <a:gd name="connsiteY689" fmla="*/ 1912789 h 6858000"/>
              <a:gd name="connsiteX690" fmla="*/ 97460 w 7467600"/>
              <a:gd name="connsiteY690" fmla="*/ 1953725 h 6858000"/>
              <a:gd name="connsiteX691" fmla="*/ 221272 w 7467600"/>
              <a:gd name="connsiteY691" fmla="*/ 1980766 h 6858000"/>
              <a:gd name="connsiteX692" fmla="*/ 116765 w 7467600"/>
              <a:gd name="connsiteY692" fmla="*/ 1911033 h 6858000"/>
              <a:gd name="connsiteX693" fmla="*/ 16405 w 7467600"/>
              <a:gd name="connsiteY693" fmla="*/ 1803412 h 6858000"/>
              <a:gd name="connsiteX694" fmla="*/ 0 w 7467600"/>
              <a:gd name="connsiteY694" fmla="*/ 1784777 h 6858000"/>
              <a:gd name="connsiteX695" fmla="*/ 0 w 7467600"/>
              <a:gd name="connsiteY695" fmla="*/ 1740082 h 6858000"/>
              <a:gd name="connsiteX696" fmla="*/ 39394 w 7467600"/>
              <a:gd name="connsiteY696" fmla="*/ 1784856 h 6858000"/>
              <a:gd name="connsiteX697" fmla="*/ 135813 w 7467600"/>
              <a:gd name="connsiteY697" fmla="*/ 1888838 h 6858000"/>
              <a:gd name="connsiteX698" fmla="*/ 242575 w 7467600"/>
              <a:gd name="connsiteY698" fmla="*/ 1958841 h 6858000"/>
              <a:gd name="connsiteX699" fmla="*/ 82197 w 7467600"/>
              <a:gd name="connsiteY699" fmla="*/ 1754826 h 6858000"/>
              <a:gd name="connsiteX700" fmla="*/ 0 w 7467600"/>
              <a:gd name="connsiteY700" fmla="*/ 1679650 h 6858000"/>
              <a:gd name="connsiteX701" fmla="*/ 0 w 7467600"/>
              <a:gd name="connsiteY701" fmla="*/ 1602463 h 6858000"/>
              <a:gd name="connsiteX702" fmla="*/ 84689 w 7467600"/>
              <a:gd name="connsiteY702" fmla="*/ 1677442 h 6858000"/>
              <a:gd name="connsiteX703" fmla="*/ 298437 w 7467600"/>
              <a:gd name="connsiteY703" fmla="*/ 1968019 h 6858000"/>
              <a:gd name="connsiteX704" fmla="*/ 227269 w 7467600"/>
              <a:gd name="connsiteY704" fmla="*/ 1114064 h 6858000"/>
              <a:gd name="connsiteX705" fmla="*/ 248003 w 7467600"/>
              <a:gd name="connsiteY705" fmla="*/ 1089613 h 6858000"/>
              <a:gd name="connsiteX706" fmla="*/ 427020 w 7467600"/>
              <a:gd name="connsiteY706" fmla="*/ 1619803 h 6858000"/>
              <a:gd name="connsiteX707" fmla="*/ 340345 w 7467600"/>
              <a:gd name="connsiteY707" fmla="*/ 2027739 h 6858000"/>
              <a:gd name="connsiteX708" fmla="*/ 360865 w 7467600"/>
              <a:gd name="connsiteY708" fmla="*/ 2044827 h 6858000"/>
              <a:gd name="connsiteX709" fmla="*/ 560414 w 7467600"/>
              <a:gd name="connsiteY709" fmla="*/ 2421457 h 6858000"/>
              <a:gd name="connsiteX710" fmla="*/ 1359703 w 7467600"/>
              <a:gd name="connsiteY710" fmla="*/ 2578554 h 6858000"/>
              <a:gd name="connsiteX711" fmla="*/ 1359422 w 7467600"/>
              <a:gd name="connsiteY711" fmla="*/ 2577994 h 6858000"/>
              <a:gd name="connsiteX712" fmla="*/ 828701 w 7467600"/>
              <a:gd name="connsiteY712" fmla="*/ 1839520 h 6858000"/>
              <a:gd name="connsiteX713" fmla="*/ 494427 w 7467600"/>
              <a:gd name="connsiteY713" fmla="*/ 1092333 h 6858000"/>
              <a:gd name="connsiteX714" fmla="*/ 506322 w 7467600"/>
              <a:gd name="connsiteY714" fmla="*/ 1020997 h 6858000"/>
              <a:gd name="connsiteX715" fmla="*/ 4570198 w 7467600"/>
              <a:gd name="connsiteY715" fmla="*/ 978081 h 6858000"/>
              <a:gd name="connsiteX716" fmla="*/ 4523691 w 7467600"/>
              <a:gd name="connsiteY716" fmla="*/ 1127776 h 6858000"/>
              <a:gd name="connsiteX717" fmla="*/ 4509875 w 7467600"/>
              <a:gd name="connsiteY717" fmla="*/ 1167552 h 6858000"/>
              <a:gd name="connsiteX718" fmla="*/ 4478168 w 7467600"/>
              <a:gd name="connsiteY718" fmla="*/ 1260735 h 6858000"/>
              <a:gd name="connsiteX719" fmla="*/ 4409309 w 7467600"/>
              <a:gd name="connsiteY719" fmla="*/ 1666996 h 6858000"/>
              <a:gd name="connsiteX720" fmla="*/ 4370031 w 7467600"/>
              <a:gd name="connsiteY720" fmla="*/ 1955666 h 6858000"/>
              <a:gd name="connsiteX721" fmla="*/ 4570198 w 7467600"/>
              <a:gd name="connsiteY721" fmla="*/ 978081 h 6858000"/>
              <a:gd name="connsiteX722" fmla="*/ 4557898 w 7467600"/>
              <a:gd name="connsiteY722" fmla="*/ 900011 h 6858000"/>
              <a:gd name="connsiteX723" fmla="*/ 4344840 w 7467600"/>
              <a:gd name="connsiteY723" fmla="*/ 1922038 h 6858000"/>
              <a:gd name="connsiteX724" fmla="*/ 4378710 w 7467600"/>
              <a:gd name="connsiteY724" fmla="*/ 1665516 h 6858000"/>
              <a:gd name="connsiteX725" fmla="*/ 4448798 w 7467600"/>
              <a:gd name="connsiteY725" fmla="*/ 1253024 h 6858000"/>
              <a:gd name="connsiteX726" fmla="*/ 4480315 w 7467600"/>
              <a:gd name="connsiteY726" fmla="*/ 1158454 h 6858000"/>
              <a:gd name="connsiteX727" fmla="*/ 4494133 w 7467600"/>
              <a:gd name="connsiteY727" fmla="*/ 1118676 h 6858000"/>
              <a:gd name="connsiteX728" fmla="*/ 4557898 w 7467600"/>
              <a:gd name="connsiteY728" fmla="*/ 900011 h 6858000"/>
              <a:gd name="connsiteX729" fmla="*/ 5870151 w 7467600"/>
              <a:gd name="connsiteY729" fmla="*/ 898890 h 6858000"/>
              <a:gd name="connsiteX730" fmla="*/ 5861335 w 7467600"/>
              <a:gd name="connsiteY730" fmla="*/ 899177 h 6858000"/>
              <a:gd name="connsiteX731" fmla="*/ 5843702 w 7467600"/>
              <a:gd name="connsiteY731" fmla="*/ 899748 h 6858000"/>
              <a:gd name="connsiteX732" fmla="*/ 5651107 w 7467600"/>
              <a:gd name="connsiteY732" fmla="*/ 920306 h 6858000"/>
              <a:gd name="connsiteX733" fmla="*/ 5459407 w 7467600"/>
              <a:gd name="connsiteY733" fmla="*/ 940975 h 6858000"/>
              <a:gd name="connsiteX734" fmla="*/ 5374846 w 7467600"/>
              <a:gd name="connsiteY734" fmla="*/ 941988 h 6858000"/>
              <a:gd name="connsiteX735" fmla="*/ 5256105 w 7467600"/>
              <a:gd name="connsiteY735" fmla="*/ 945632 h 6858000"/>
              <a:gd name="connsiteX736" fmla="*/ 5107071 w 7467600"/>
              <a:gd name="connsiteY736" fmla="*/ 969720 h 6858000"/>
              <a:gd name="connsiteX737" fmla="*/ 4998681 w 7467600"/>
              <a:gd name="connsiteY737" fmla="*/ 988771 h 6858000"/>
              <a:gd name="connsiteX738" fmla="*/ 5870151 w 7467600"/>
              <a:gd name="connsiteY738" fmla="*/ 898890 h 6858000"/>
              <a:gd name="connsiteX739" fmla="*/ 5504425 w 7467600"/>
              <a:gd name="connsiteY739" fmla="*/ 848067 h 6858000"/>
              <a:gd name="connsiteX740" fmla="*/ 4968849 w 7467600"/>
              <a:gd name="connsiteY740" fmla="*/ 962318 h 6858000"/>
              <a:gd name="connsiteX741" fmla="*/ 5104039 w 7467600"/>
              <a:gd name="connsiteY741" fmla="*/ 940634 h 6858000"/>
              <a:gd name="connsiteX742" fmla="*/ 5256311 w 7467600"/>
              <a:gd name="connsiteY742" fmla="*/ 916490 h 6858000"/>
              <a:gd name="connsiteX743" fmla="*/ 5377381 w 7467600"/>
              <a:gd name="connsiteY743" fmla="*/ 912671 h 6858000"/>
              <a:gd name="connsiteX744" fmla="*/ 5460148 w 7467600"/>
              <a:gd name="connsiteY744" fmla="*/ 911442 h 6858000"/>
              <a:gd name="connsiteX745" fmla="*/ 5648971 w 7467600"/>
              <a:gd name="connsiteY745" fmla="*/ 891331 h 6858000"/>
              <a:gd name="connsiteX746" fmla="*/ 5844807 w 7467600"/>
              <a:gd name="connsiteY746" fmla="*/ 870718 h 6858000"/>
              <a:gd name="connsiteX747" fmla="*/ 5862975 w 7467600"/>
              <a:gd name="connsiteY747" fmla="*/ 869756 h 6858000"/>
              <a:gd name="connsiteX748" fmla="*/ 5920887 w 7467600"/>
              <a:gd name="connsiteY748" fmla="*/ 865929 h 6858000"/>
              <a:gd name="connsiteX749" fmla="*/ 5504425 w 7467600"/>
              <a:gd name="connsiteY749" fmla="*/ 848067 h 6858000"/>
              <a:gd name="connsiteX750" fmla="*/ 3607114 w 7467600"/>
              <a:gd name="connsiteY750" fmla="*/ 467441 h 6858000"/>
              <a:gd name="connsiteX751" fmla="*/ 3296242 w 7467600"/>
              <a:gd name="connsiteY751" fmla="*/ 807991 h 6858000"/>
              <a:gd name="connsiteX752" fmla="*/ 3174674 w 7467600"/>
              <a:gd name="connsiteY752" fmla="*/ 919759 h 6858000"/>
              <a:gd name="connsiteX753" fmla="*/ 3042978 w 7467600"/>
              <a:gd name="connsiteY753" fmla="*/ 1054894 h 6858000"/>
              <a:gd name="connsiteX754" fmla="*/ 2968914 w 7467600"/>
              <a:gd name="connsiteY754" fmla="*/ 1133756 h 6858000"/>
              <a:gd name="connsiteX755" fmla="*/ 3103823 w 7467600"/>
              <a:gd name="connsiteY755" fmla="*/ 1026814 h 6858000"/>
              <a:gd name="connsiteX756" fmla="*/ 3607114 w 7467600"/>
              <a:gd name="connsiteY756" fmla="*/ 467441 h 6858000"/>
              <a:gd name="connsiteX757" fmla="*/ 3744487 w 7467600"/>
              <a:gd name="connsiteY757" fmla="*/ 383136 h 6858000"/>
              <a:gd name="connsiteX758" fmla="*/ 3970213 w 7467600"/>
              <a:gd name="connsiteY758" fmla="*/ 995559 h 6858000"/>
              <a:gd name="connsiteX759" fmla="*/ 3744487 w 7467600"/>
              <a:gd name="connsiteY759" fmla="*/ 383136 h 6858000"/>
              <a:gd name="connsiteX760" fmla="*/ 3624562 w 7467600"/>
              <a:gd name="connsiteY760" fmla="*/ 367041 h 6858000"/>
              <a:gd name="connsiteX761" fmla="*/ 3489712 w 7467600"/>
              <a:gd name="connsiteY761" fmla="*/ 485386 h 6858000"/>
              <a:gd name="connsiteX762" fmla="*/ 3182994 w 7467600"/>
              <a:gd name="connsiteY762" fmla="*/ 828265 h 6858000"/>
              <a:gd name="connsiteX763" fmla="*/ 2892114 w 7467600"/>
              <a:gd name="connsiteY763" fmla="*/ 1172635 h 6858000"/>
              <a:gd name="connsiteX764" fmla="*/ 3021459 w 7467600"/>
              <a:gd name="connsiteY764" fmla="*/ 1035385 h 6858000"/>
              <a:gd name="connsiteX765" fmla="*/ 3153873 w 7467600"/>
              <a:gd name="connsiteY765" fmla="*/ 898971 h 6858000"/>
              <a:gd name="connsiteX766" fmla="*/ 3276511 w 7467600"/>
              <a:gd name="connsiteY766" fmla="*/ 786423 h 6858000"/>
              <a:gd name="connsiteX767" fmla="*/ 3584154 w 7467600"/>
              <a:gd name="connsiteY767" fmla="*/ 448218 h 6858000"/>
              <a:gd name="connsiteX768" fmla="*/ 3624562 w 7467600"/>
              <a:gd name="connsiteY768" fmla="*/ 367041 h 6858000"/>
              <a:gd name="connsiteX769" fmla="*/ 3766672 w 7467600"/>
              <a:gd name="connsiteY769" fmla="*/ 359429 h 6858000"/>
              <a:gd name="connsiteX770" fmla="*/ 3996338 w 7467600"/>
              <a:gd name="connsiteY770" fmla="*/ 968237 h 6858000"/>
              <a:gd name="connsiteX771" fmla="*/ 3766672 w 7467600"/>
              <a:gd name="connsiteY771" fmla="*/ 359429 h 6858000"/>
              <a:gd name="connsiteX772" fmla="*/ 5805386 w 7467600"/>
              <a:gd name="connsiteY772" fmla="*/ 239240 h 6858000"/>
              <a:gd name="connsiteX773" fmla="*/ 5736947 w 7467600"/>
              <a:gd name="connsiteY773" fmla="*/ 261367 h 6858000"/>
              <a:gd name="connsiteX774" fmla="*/ 5427012 w 7467600"/>
              <a:gd name="connsiteY774" fmla="*/ 311272 h 6858000"/>
              <a:gd name="connsiteX775" fmla="*/ 5147818 w 7467600"/>
              <a:gd name="connsiteY775" fmla="*/ 322112 h 6858000"/>
              <a:gd name="connsiteX776" fmla="*/ 5060854 w 7467600"/>
              <a:gd name="connsiteY776" fmla="*/ 311882 h 6858000"/>
              <a:gd name="connsiteX777" fmla="*/ 4945989 w 7467600"/>
              <a:gd name="connsiteY777" fmla="*/ 300516 h 6858000"/>
              <a:gd name="connsiteX778" fmla="*/ 5410479 w 7467600"/>
              <a:gd name="connsiteY778" fmla="*/ 348434 h 6858000"/>
              <a:gd name="connsiteX779" fmla="*/ 5805386 w 7467600"/>
              <a:gd name="connsiteY779" fmla="*/ 239240 h 6858000"/>
              <a:gd name="connsiteX780" fmla="*/ 5905192 w 7467600"/>
              <a:gd name="connsiteY780" fmla="*/ 163079 h 6858000"/>
              <a:gd name="connsiteX781" fmla="*/ 5865655 w 7467600"/>
              <a:gd name="connsiteY781" fmla="*/ 171901 h 6858000"/>
              <a:gd name="connsiteX782" fmla="*/ 5259740 w 7467600"/>
              <a:gd name="connsiteY782" fmla="*/ 257013 h 6858000"/>
              <a:gd name="connsiteX783" fmla="*/ 5208466 w 7467600"/>
              <a:gd name="connsiteY783" fmla="*/ 257550 h 6858000"/>
              <a:gd name="connsiteX784" fmla="*/ 4980204 w 7467600"/>
              <a:gd name="connsiteY784" fmla="*/ 271903 h 6858000"/>
              <a:gd name="connsiteX785" fmla="*/ 5068068 w 7467600"/>
              <a:gd name="connsiteY785" fmla="*/ 282244 h 6858000"/>
              <a:gd name="connsiteX786" fmla="*/ 5153231 w 7467600"/>
              <a:gd name="connsiteY786" fmla="*/ 292240 h 6858000"/>
              <a:gd name="connsiteX787" fmla="*/ 5426491 w 7467600"/>
              <a:gd name="connsiteY787" fmla="*/ 281128 h 6858000"/>
              <a:gd name="connsiteX788" fmla="*/ 5731212 w 7467600"/>
              <a:gd name="connsiteY788" fmla="*/ 231951 h 6858000"/>
              <a:gd name="connsiteX789" fmla="*/ 5905192 w 7467600"/>
              <a:gd name="connsiteY789" fmla="*/ 163079 h 6858000"/>
              <a:gd name="connsiteX790" fmla="*/ 5944437 w 7467600"/>
              <a:gd name="connsiteY790" fmla="*/ 113829 h 6858000"/>
              <a:gd name="connsiteX791" fmla="*/ 5825032 w 7467600"/>
              <a:gd name="connsiteY791" fmla="*/ 146405 h 6858000"/>
              <a:gd name="connsiteX792" fmla="*/ 4955599 w 7467600"/>
              <a:gd name="connsiteY792" fmla="*/ 247008 h 6858000"/>
              <a:gd name="connsiteX793" fmla="*/ 5210104 w 7467600"/>
              <a:gd name="connsiteY793" fmla="*/ 228123 h 6858000"/>
              <a:gd name="connsiteX794" fmla="*/ 5261015 w 7467600"/>
              <a:gd name="connsiteY794" fmla="*/ 227087 h 6858000"/>
              <a:gd name="connsiteX795" fmla="*/ 5861181 w 7467600"/>
              <a:gd name="connsiteY795" fmla="*/ 143093 h 6858000"/>
              <a:gd name="connsiteX796" fmla="*/ 5961252 w 7467600"/>
              <a:gd name="connsiteY796" fmla="*/ 114820 h 6858000"/>
              <a:gd name="connsiteX797" fmla="*/ 5944437 w 7467600"/>
              <a:gd name="connsiteY797" fmla="*/ 113829 h 6858000"/>
              <a:gd name="connsiteX798" fmla="*/ 3882765 w 7467600"/>
              <a:gd name="connsiteY798" fmla="*/ 0 h 6858000"/>
              <a:gd name="connsiteX799" fmla="*/ 3995099 w 7467600"/>
              <a:gd name="connsiteY799" fmla="*/ 0 h 6858000"/>
              <a:gd name="connsiteX800" fmla="*/ 4163818 w 7467600"/>
              <a:gd name="connsiteY800" fmla="*/ 234104 h 6858000"/>
              <a:gd name="connsiteX801" fmla="*/ 4172099 w 7467600"/>
              <a:gd name="connsiteY801" fmla="*/ 234207 h 6858000"/>
              <a:gd name="connsiteX802" fmla="*/ 4784282 w 7467600"/>
              <a:gd name="connsiteY802" fmla="*/ 276561 h 6858000"/>
              <a:gd name="connsiteX803" fmla="*/ 4801687 w 7467600"/>
              <a:gd name="connsiteY803" fmla="*/ 267764 h 6858000"/>
              <a:gd name="connsiteX804" fmla="*/ 6082788 w 7467600"/>
              <a:gd name="connsiteY804" fmla="*/ 64119 h 6858000"/>
              <a:gd name="connsiteX805" fmla="*/ 6099442 w 7467600"/>
              <a:gd name="connsiteY805" fmla="*/ 82568 h 6858000"/>
              <a:gd name="connsiteX806" fmla="*/ 4804137 w 7467600"/>
              <a:gd name="connsiteY806" fmla="*/ 320931 h 6858000"/>
              <a:gd name="connsiteX807" fmla="*/ 4227047 w 7467600"/>
              <a:gd name="connsiteY807" fmla="*/ 313415 h 6858000"/>
              <a:gd name="connsiteX808" fmla="*/ 4346041 w 7467600"/>
              <a:gd name="connsiteY808" fmla="*/ 456086 h 6858000"/>
              <a:gd name="connsiteX809" fmla="*/ 4870967 w 7467600"/>
              <a:gd name="connsiteY809" fmla="*/ 963061 h 6858000"/>
              <a:gd name="connsiteX810" fmla="*/ 4889647 w 7467600"/>
              <a:gd name="connsiteY810" fmla="*/ 957147 h 6858000"/>
              <a:gd name="connsiteX811" fmla="*/ 5422504 w 7467600"/>
              <a:gd name="connsiteY811" fmla="*/ 805191 h 6858000"/>
              <a:gd name="connsiteX812" fmla="*/ 6087656 w 7467600"/>
              <a:gd name="connsiteY812" fmla="*/ 826703 h 6858000"/>
              <a:gd name="connsiteX813" fmla="*/ 6058717 w 7467600"/>
              <a:gd name="connsiteY813" fmla="*/ 865992 h 6858000"/>
              <a:gd name="connsiteX814" fmla="*/ 4974153 w 7467600"/>
              <a:gd name="connsiteY814" fmla="*/ 1045456 h 6858000"/>
              <a:gd name="connsiteX815" fmla="*/ 5627835 w 7467600"/>
              <a:gd name="connsiteY815" fmla="*/ 1472077 h 6858000"/>
              <a:gd name="connsiteX816" fmla="*/ 5629817 w 7467600"/>
              <a:gd name="connsiteY816" fmla="*/ 1471412 h 6858000"/>
              <a:gd name="connsiteX817" fmla="*/ 5634124 w 7467600"/>
              <a:gd name="connsiteY817" fmla="*/ 1470572 h 6858000"/>
              <a:gd name="connsiteX818" fmla="*/ 5755832 w 7467600"/>
              <a:gd name="connsiteY818" fmla="*/ 1383886 h 6858000"/>
              <a:gd name="connsiteX819" fmla="*/ 6014186 w 7467600"/>
              <a:gd name="connsiteY819" fmla="*/ 1279799 h 6858000"/>
              <a:gd name="connsiteX820" fmla="*/ 6901619 w 7467600"/>
              <a:gd name="connsiteY820" fmla="*/ 1047874 h 6858000"/>
              <a:gd name="connsiteX821" fmla="*/ 6931566 w 7467600"/>
              <a:gd name="connsiteY821" fmla="*/ 1062034 h 6858000"/>
              <a:gd name="connsiteX822" fmla="*/ 5790982 w 7467600"/>
              <a:gd name="connsiteY822" fmla="*/ 1561380 h 6858000"/>
              <a:gd name="connsiteX823" fmla="*/ 6188971 w 7467600"/>
              <a:gd name="connsiteY823" fmla="*/ 1755168 h 6858000"/>
              <a:gd name="connsiteX824" fmla="*/ 6202446 w 7467600"/>
              <a:gd name="connsiteY824" fmla="*/ 1752268 h 6858000"/>
              <a:gd name="connsiteX825" fmla="*/ 7179560 w 7467600"/>
              <a:gd name="connsiteY825" fmla="*/ 1467551 h 6858000"/>
              <a:gd name="connsiteX826" fmla="*/ 7158730 w 7467600"/>
              <a:gd name="connsiteY826" fmla="*/ 1507835 h 6858000"/>
              <a:gd name="connsiteX827" fmla="*/ 6326959 w 7467600"/>
              <a:gd name="connsiteY827" fmla="*/ 1817686 h 6858000"/>
              <a:gd name="connsiteX828" fmla="*/ 6537433 w 7467600"/>
              <a:gd name="connsiteY828" fmla="*/ 1907790 h 6858000"/>
              <a:gd name="connsiteX829" fmla="*/ 6550221 w 7467600"/>
              <a:gd name="connsiteY829" fmla="*/ 1910729 h 6858000"/>
              <a:gd name="connsiteX830" fmla="*/ 6964438 w 7467600"/>
              <a:gd name="connsiteY830" fmla="*/ 2209505 h 6858000"/>
              <a:gd name="connsiteX831" fmla="*/ 7367862 w 7467600"/>
              <a:gd name="connsiteY831" fmla="*/ 2806833 h 6858000"/>
              <a:gd name="connsiteX832" fmla="*/ 7364329 w 7467600"/>
              <a:gd name="connsiteY832" fmla="*/ 2826907 h 6858000"/>
              <a:gd name="connsiteX833" fmla="*/ 7290545 w 7467600"/>
              <a:gd name="connsiteY833" fmla="*/ 2850663 h 6858000"/>
              <a:gd name="connsiteX834" fmla="*/ 6472036 w 7467600"/>
              <a:gd name="connsiteY834" fmla="*/ 1959003 h 6858000"/>
              <a:gd name="connsiteX835" fmla="*/ 5792897 w 7467600"/>
              <a:gd name="connsiteY835" fmla="*/ 1647747 h 6858000"/>
              <a:gd name="connsiteX836" fmla="*/ 5842751 w 7467600"/>
              <a:gd name="connsiteY836" fmla="*/ 1816112 h 6858000"/>
              <a:gd name="connsiteX837" fmla="*/ 5847424 w 7467600"/>
              <a:gd name="connsiteY837" fmla="*/ 1815776 h 6858000"/>
              <a:gd name="connsiteX838" fmla="*/ 6399821 w 7467600"/>
              <a:gd name="connsiteY838" fmla="*/ 2344799 h 6858000"/>
              <a:gd name="connsiteX839" fmla="*/ 6323232 w 7467600"/>
              <a:gd name="connsiteY839" fmla="*/ 2389634 h 6858000"/>
              <a:gd name="connsiteX840" fmla="*/ 5942958 w 7467600"/>
              <a:gd name="connsiteY840" fmla="*/ 2077708 h 6858000"/>
              <a:gd name="connsiteX841" fmla="*/ 5921559 w 7467600"/>
              <a:gd name="connsiteY841" fmla="*/ 2378596 h 6858000"/>
              <a:gd name="connsiteX842" fmla="*/ 5817651 w 7467600"/>
              <a:gd name="connsiteY842" fmla="*/ 3023919 h 6858000"/>
              <a:gd name="connsiteX843" fmla="*/ 5729634 w 7467600"/>
              <a:gd name="connsiteY843" fmla="*/ 3051849 h 6858000"/>
              <a:gd name="connsiteX844" fmla="*/ 5611018 w 7467600"/>
              <a:gd name="connsiteY844" fmla="*/ 2316769 h 6858000"/>
              <a:gd name="connsiteX845" fmla="*/ 5687608 w 7467600"/>
              <a:gd name="connsiteY845" fmla="*/ 2039972 h 6858000"/>
              <a:gd name="connsiteX846" fmla="*/ 5657554 w 7467600"/>
              <a:gd name="connsiteY846" fmla="*/ 1576445 h 6858000"/>
              <a:gd name="connsiteX847" fmla="*/ 5150475 w 7467600"/>
              <a:gd name="connsiteY847" fmla="*/ 1274012 h 6858000"/>
              <a:gd name="connsiteX848" fmla="*/ 5349142 w 7467600"/>
              <a:gd name="connsiteY848" fmla="*/ 2204405 h 6858000"/>
              <a:gd name="connsiteX849" fmla="*/ 5262214 w 7467600"/>
              <a:gd name="connsiteY849" fmla="*/ 2233836 h 6858000"/>
              <a:gd name="connsiteX850" fmla="*/ 4981539 w 7467600"/>
              <a:gd name="connsiteY850" fmla="*/ 1542201 h 6858000"/>
              <a:gd name="connsiteX851" fmla="*/ 4958461 w 7467600"/>
              <a:gd name="connsiteY851" fmla="*/ 1136957 h 6858000"/>
              <a:gd name="connsiteX852" fmla="*/ 4655015 w 7467600"/>
              <a:gd name="connsiteY852" fmla="*/ 891426 h 6858000"/>
              <a:gd name="connsiteX853" fmla="*/ 4348002 w 7467600"/>
              <a:gd name="connsiteY853" fmla="*/ 2205895 h 6858000"/>
              <a:gd name="connsiteX854" fmla="*/ 4262250 w 7467600"/>
              <a:gd name="connsiteY854" fmla="*/ 2219972 h 6858000"/>
              <a:gd name="connsiteX855" fmla="*/ 4550611 w 7467600"/>
              <a:gd name="connsiteY855" fmla="*/ 817540 h 6858000"/>
              <a:gd name="connsiteX856" fmla="*/ 4564418 w 7467600"/>
              <a:gd name="connsiteY856" fmla="*/ 808293 h 6858000"/>
              <a:gd name="connsiteX857" fmla="*/ 4266388 w 7467600"/>
              <a:gd name="connsiteY857" fmla="*/ 500083 h 6858000"/>
              <a:gd name="connsiteX858" fmla="*/ 4032842 w 7467600"/>
              <a:gd name="connsiteY858" fmla="*/ 211809 h 6858000"/>
              <a:gd name="connsiteX859" fmla="*/ 3882765 w 7467600"/>
              <a:gd name="connsiteY859" fmla="*/ 0 h 6858000"/>
              <a:gd name="connsiteX860" fmla="*/ 3721337 w 7467600"/>
              <a:gd name="connsiteY860" fmla="*/ 0 h 6858000"/>
              <a:gd name="connsiteX861" fmla="*/ 3797544 w 7467600"/>
              <a:gd name="connsiteY861" fmla="*/ 0 h 6858000"/>
              <a:gd name="connsiteX862" fmla="*/ 3775734 w 7467600"/>
              <a:gd name="connsiteY862" fmla="*/ 95131 h 6858000"/>
              <a:gd name="connsiteX863" fmla="*/ 3724807 w 7467600"/>
              <a:gd name="connsiteY863" fmla="*/ 272257 h 6858000"/>
              <a:gd name="connsiteX864" fmla="*/ 3726844 w 7467600"/>
              <a:gd name="connsiteY864" fmla="*/ 282988 h 6858000"/>
              <a:gd name="connsiteX865" fmla="*/ 3742664 w 7467600"/>
              <a:gd name="connsiteY865" fmla="*/ 279918 h 6858000"/>
              <a:gd name="connsiteX866" fmla="*/ 4103910 w 7467600"/>
              <a:gd name="connsiteY866" fmla="*/ 1161917 h 6858000"/>
              <a:gd name="connsiteX867" fmla="*/ 4020269 w 7467600"/>
              <a:gd name="connsiteY867" fmla="*/ 1200406 h 6858000"/>
              <a:gd name="connsiteX868" fmla="*/ 3674882 w 7467600"/>
              <a:gd name="connsiteY868" fmla="*/ 488524 h 6858000"/>
              <a:gd name="connsiteX869" fmla="*/ 3132682 w 7467600"/>
              <a:gd name="connsiteY869" fmla="*/ 1072284 h 6858000"/>
              <a:gd name="connsiteX870" fmla="*/ 2716346 w 7467600"/>
              <a:gd name="connsiteY870" fmla="*/ 1276376 h 6858000"/>
              <a:gd name="connsiteX871" fmla="*/ 2716772 w 7467600"/>
              <a:gd name="connsiteY871" fmla="*/ 1255462 h 6858000"/>
              <a:gd name="connsiteX872" fmla="*/ 3471096 w 7467600"/>
              <a:gd name="connsiteY872" fmla="*/ 437072 h 6858000"/>
              <a:gd name="connsiteX873" fmla="*/ 3639057 w 7467600"/>
              <a:gd name="connsiteY873" fmla="*/ 286334 h 6858000"/>
              <a:gd name="connsiteX874" fmla="*/ 3640309 w 7467600"/>
              <a:gd name="connsiteY874" fmla="*/ 284664 h 6858000"/>
              <a:gd name="connsiteX875" fmla="*/ 3646022 w 7467600"/>
              <a:gd name="connsiteY875" fmla="*/ 276711 h 6858000"/>
              <a:gd name="connsiteX876" fmla="*/ 3707943 w 7467600"/>
              <a:gd name="connsiteY876" fmla="*/ 65958 h 6858000"/>
              <a:gd name="connsiteX877" fmla="*/ 3721337 w 7467600"/>
              <a:gd name="connsiteY877" fmla="*/ 0 h 6858000"/>
              <a:gd name="connsiteX878" fmla="*/ 2867960 w 7467600"/>
              <a:gd name="connsiteY878" fmla="*/ 0 h 6858000"/>
              <a:gd name="connsiteX879" fmla="*/ 2926351 w 7467600"/>
              <a:gd name="connsiteY879" fmla="*/ 0 h 6858000"/>
              <a:gd name="connsiteX880" fmla="*/ 2902823 w 7467600"/>
              <a:gd name="connsiteY880" fmla="*/ 262929 h 6858000"/>
              <a:gd name="connsiteX881" fmla="*/ 2940663 w 7467600"/>
              <a:gd name="connsiteY881" fmla="*/ 140884 h 6858000"/>
              <a:gd name="connsiteX882" fmla="*/ 2947039 w 7467600"/>
              <a:gd name="connsiteY882" fmla="*/ 122524 h 6858000"/>
              <a:gd name="connsiteX883" fmla="*/ 2984316 w 7467600"/>
              <a:gd name="connsiteY883" fmla="*/ 0 h 6858000"/>
              <a:gd name="connsiteX884" fmla="*/ 3016114 w 7467600"/>
              <a:gd name="connsiteY884" fmla="*/ 0 h 6858000"/>
              <a:gd name="connsiteX885" fmla="*/ 2979949 w 7467600"/>
              <a:gd name="connsiteY885" fmla="*/ 119274 h 6858000"/>
              <a:gd name="connsiteX886" fmla="*/ 3023879 w 7467600"/>
              <a:gd name="connsiteY886" fmla="*/ 0 h 6858000"/>
              <a:gd name="connsiteX887" fmla="*/ 3105400 w 7467600"/>
              <a:gd name="connsiteY887" fmla="*/ 0 h 6858000"/>
              <a:gd name="connsiteX888" fmla="*/ 3094669 w 7467600"/>
              <a:gd name="connsiteY888" fmla="*/ 30308 h 6858000"/>
              <a:gd name="connsiteX889" fmla="*/ 2901945 w 7467600"/>
              <a:gd name="connsiteY889" fmla="*/ 466538 h 6858000"/>
              <a:gd name="connsiteX890" fmla="*/ 2815209 w 7467600"/>
              <a:gd name="connsiteY890" fmla="*/ 497361 h 6858000"/>
              <a:gd name="connsiteX891" fmla="*/ 2844845 w 7467600"/>
              <a:gd name="connsiteY891" fmla="*/ 127638 h 6858000"/>
              <a:gd name="connsiteX892" fmla="*/ 2867960 w 7467600"/>
              <a:gd name="connsiteY892" fmla="*/ 0 h 6858000"/>
              <a:gd name="connsiteX893" fmla="*/ 1057230 w 7467600"/>
              <a:gd name="connsiteY893" fmla="*/ 0 h 6858000"/>
              <a:gd name="connsiteX894" fmla="*/ 1111003 w 7467600"/>
              <a:gd name="connsiteY894" fmla="*/ 0 h 6858000"/>
              <a:gd name="connsiteX895" fmla="*/ 1125553 w 7467600"/>
              <a:gd name="connsiteY895" fmla="*/ 52588 h 6858000"/>
              <a:gd name="connsiteX896" fmla="*/ 1304276 w 7467600"/>
              <a:gd name="connsiteY896" fmla="*/ 476275 h 6858000"/>
              <a:gd name="connsiteX897" fmla="*/ 1492066 w 7467600"/>
              <a:gd name="connsiteY897" fmla="*/ 886333 h 6858000"/>
              <a:gd name="connsiteX898" fmla="*/ 1423698 w 7467600"/>
              <a:gd name="connsiteY898" fmla="*/ 710817 h 6858000"/>
              <a:gd name="connsiteX899" fmla="*/ 1357609 w 7467600"/>
              <a:gd name="connsiteY899" fmla="*/ 532892 h 6858000"/>
              <a:gd name="connsiteX900" fmla="*/ 1309550 w 7467600"/>
              <a:gd name="connsiteY900" fmla="*/ 374031 h 6858000"/>
              <a:gd name="connsiteX901" fmla="*/ 1193673 w 7467600"/>
              <a:gd name="connsiteY901" fmla="*/ 49533 h 6858000"/>
              <a:gd name="connsiteX902" fmla="*/ 1164391 w 7467600"/>
              <a:gd name="connsiteY902" fmla="*/ 0 h 6858000"/>
              <a:gd name="connsiteX903" fmla="*/ 1200666 w 7467600"/>
              <a:gd name="connsiteY903" fmla="*/ 0 h 6858000"/>
              <a:gd name="connsiteX904" fmla="*/ 1223408 w 7467600"/>
              <a:gd name="connsiteY904" fmla="*/ 38996 h 6858000"/>
              <a:gd name="connsiteX905" fmla="*/ 1339635 w 7467600"/>
              <a:gd name="connsiteY905" fmla="*/ 365517 h 6858000"/>
              <a:gd name="connsiteX906" fmla="*/ 1387469 w 7467600"/>
              <a:gd name="connsiteY906" fmla="*/ 523079 h 6858000"/>
              <a:gd name="connsiteX907" fmla="*/ 1452685 w 7467600"/>
              <a:gd name="connsiteY907" fmla="*/ 699806 h 6858000"/>
              <a:gd name="connsiteX908" fmla="*/ 1492092 w 7467600"/>
              <a:gd name="connsiteY908" fmla="*/ 800424 h 6858000"/>
              <a:gd name="connsiteX909" fmla="*/ 1455302 w 7467600"/>
              <a:gd name="connsiteY909" fmla="*/ 632913 h 6858000"/>
              <a:gd name="connsiteX910" fmla="*/ 1222336 w 7467600"/>
              <a:gd name="connsiteY910" fmla="*/ 9480 h 6858000"/>
              <a:gd name="connsiteX911" fmla="*/ 1214634 w 7467600"/>
              <a:gd name="connsiteY911" fmla="*/ 0 h 6858000"/>
              <a:gd name="connsiteX912" fmla="*/ 1289827 w 7467600"/>
              <a:gd name="connsiteY912" fmla="*/ 0 h 6858000"/>
              <a:gd name="connsiteX913" fmla="*/ 1321076 w 7467600"/>
              <a:gd name="connsiteY913" fmla="*/ 59722 h 6858000"/>
              <a:gd name="connsiteX914" fmla="*/ 1512579 w 7467600"/>
              <a:gd name="connsiteY914" fmla="*/ 626441 h 6858000"/>
              <a:gd name="connsiteX915" fmla="*/ 1506076 w 7467600"/>
              <a:gd name="connsiteY915" fmla="*/ 1089289 h 6858000"/>
              <a:gd name="connsiteX916" fmla="*/ 1486346 w 7467600"/>
              <a:gd name="connsiteY916" fmla="*/ 1079919 h 6858000"/>
              <a:gd name="connsiteX917" fmla="*/ 1070511 w 7467600"/>
              <a:gd name="connsiteY917" fmla="*/ 48609 h 6858000"/>
              <a:gd name="connsiteX918" fmla="*/ 1057230 w 7467600"/>
              <a:gd name="connsiteY918" fmla="*/ 0 h 6858000"/>
              <a:gd name="connsiteX919" fmla="*/ 43151 w 7467600"/>
              <a:gd name="connsiteY919" fmla="*/ 0 h 6858000"/>
              <a:gd name="connsiteX920" fmla="*/ 95283 w 7467600"/>
              <a:gd name="connsiteY920" fmla="*/ 0 h 6858000"/>
              <a:gd name="connsiteX921" fmla="*/ 300708 w 7467600"/>
              <a:gd name="connsiteY921" fmla="*/ 154571 h 6858000"/>
              <a:gd name="connsiteX922" fmla="*/ 530414 w 7467600"/>
              <a:gd name="connsiteY922" fmla="*/ 354673 h 6858000"/>
              <a:gd name="connsiteX923" fmla="*/ 333785 w 7467600"/>
              <a:gd name="connsiteY923" fmla="*/ 161564 h 6858000"/>
              <a:gd name="connsiteX924" fmla="*/ 147005 w 7467600"/>
              <a:gd name="connsiteY924" fmla="*/ 0 h 6858000"/>
              <a:gd name="connsiteX925" fmla="*/ 272509 w 7467600"/>
              <a:gd name="connsiteY925" fmla="*/ 0 h 6858000"/>
              <a:gd name="connsiteX926" fmla="*/ 326276 w 7467600"/>
              <a:gd name="connsiteY926" fmla="*/ 45847 h 6858000"/>
              <a:gd name="connsiteX927" fmla="*/ 823759 w 7467600"/>
              <a:gd name="connsiteY927" fmla="*/ 574145 h 6858000"/>
              <a:gd name="connsiteX928" fmla="*/ 811254 w 7467600"/>
              <a:gd name="connsiteY928" fmla="*/ 665546 h 6858000"/>
              <a:gd name="connsiteX929" fmla="*/ 154042 w 7467600"/>
              <a:gd name="connsiteY929" fmla="*/ 261522 h 6858000"/>
              <a:gd name="connsiteX930" fmla="*/ 13550 w 7467600"/>
              <a:gd name="connsiteY930" fmla="*/ 158423 h 6858000"/>
              <a:gd name="connsiteX931" fmla="*/ 0 w 7467600"/>
              <a:gd name="connsiteY931" fmla="*/ 146618 h 6858000"/>
              <a:gd name="connsiteX932" fmla="*/ 0 w 7467600"/>
              <a:gd name="connsiteY932" fmla="*/ 59161 h 6858000"/>
              <a:gd name="connsiteX933" fmla="*/ 45427 w 7467600"/>
              <a:gd name="connsiteY933" fmla="*/ 101078 h 6858000"/>
              <a:gd name="connsiteX934" fmla="*/ 630103 w 7467600"/>
              <a:gd name="connsiteY934" fmla="*/ 485885 h 6858000"/>
              <a:gd name="connsiteX935" fmla="*/ 532040 w 7467600"/>
              <a:gd name="connsiteY935" fmla="*/ 399359 h 6858000"/>
              <a:gd name="connsiteX936" fmla="*/ 517618 w 7467600"/>
              <a:gd name="connsiteY936" fmla="*/ 385726 h 6858000"/>
              <a:gd name="connsiteX937" fmla="*/ 285074 w 7467600"/>
              <a:gd name="connsiteY937" fmla="*/ 182755 h 6858000"/>
              <a:gd name="connsiteX938" fmla="*/ 43151 w 7467600"/>
              <a:gd name="connsiteY938" fmla="*/ 0 h 6858000"/>
              <a:gd name="connsiteX0" fmla="*/ 369702 w 7369701"/>
              <a:gd name="connsiteY0" fmla="*/ 6712169 h 6858000"/>
              <a:gd name="connsiteX1" fmla="*/ 366575 w 7369701"/>
              <a:gd name="connsiteY1" fmla="*/ 6715556 h 6858000"/>
              <a:gd name="connsiteX2" fmla="*/ 371637 w 7369701"/>
              <a:gd name="connsiteY2" fmla="*/ 6713954 h 6858000"/>
              <a:gd name="connsiteX3" fmla="*/ 369702 w 7369701"/>
              <a:gd name="connsiteY3" fmla="*/ 6712169 h 6858000"/>
              <a:gd name="connsiteX4" fmla="*/ 1019354 w 7369701"/>
              <a:gd name="connsiteY4" fmla="*/ 6315006 h 6858000"/>
              <a:gd name="connsiteX5" fmla="*/ 441046 w 7369701"/>
              <a:gd name="connsiteY5" fmla="*/ 6691153 h 6858000"/>
              <a:gd name="connsiteX6" fmla="*/ 1019354 w 7369701"/>
              <a:gd name="connsiteY6" fmla="*/ 6315006 h 6858000"/>
              <a:gd name="connsiteX7" fmla="*/ 991680 w 7369701"/>
              <a:gd name="connsiteY7" fmla="*/ 6298413 h 6858000"/>
              <a:gd name="connsiteX8" fmla="*/ 409060 w 7369701"/>
              <a:gd name="connsiteY8" fmla="*/ 6671470 h 6858000"/>
              <a:gd name="connsiteX9" fmla="*/ 991680 w 7369701"/>
              <a:gd name="connsiteY9" fmla="*/ 6298413 h 6858000"/>
              <a:gd name="connsiteX10" fmla="*/ 103333 w 7369701"/>
              <a:gd name="connsiteY10" fmla="*/ 5699602 h 6858000"/>
              <a:gd name="connsiteX11" fmla="*/ 233938 w 7369701"/>
              <a:gd name="connsiteY11" fmla="*/ 5809416 h 6858000"/>
              <a:gd name="connsiteX12" fmla="*/ 883580 w 7369701"/>
              <a:gd name="connsiteY12" fmla="*/ 6180710 h 6858000"/>
              <a:gd name="connsiteX13" fmla="*/ 487337 w 7369701"/>
              <a:gd name="connsiteY13" fmla="*/ 5950182 h 6858000"/>
              <a:gd name="connsiteX14" fmla="*/ 354051 w 7369701"/>
              <a:gd name="connsiteY14" fmla="*/ 5854912 h 6858000"/>
              <a:gd name="connsiteX15" fmla="*/ 195436 w 7369701"/>
              <a:gd name="connsiteY15" fmla="*/ 5755068 h 6858000"/>
              <a:gd name="connsiteX16" fmla="*/ 103333 w 7369701"/>
              <a:gd name="connsiteY16" fmla="*/ 5699602 h 6858000"/>
              <a:gd name="connsiteX17" fmla="*/ 5539432 w 7369701"/>
              <a:gd name="connsiteY17" fmla="*/ 5642928 h 6858000"/>
              <a:gd name="connsiteX18" fmla="*/ 5555462 w 7369701"/>
              <a:gd name="connsiteY18" fmla="*/ 5694454 h 6858000"/>
              <a:gd name="connsiteX19" fmla="*/ 5828270 w 7369701"/>
              <a:gd name="connsiteY19" fmla="*/ 6320663 h 6858000"/>
              <a:gd name="connsiteX20" fmla="*/ 5947416 w 7369701"/>
              <a:gd name="connsiteY20" fmla="*/ 6574846 h 6858000"/>
              <a:gd name="connsiteX21" fmla="*/ 5539432 w 7369701"/>
              <a:gd name="connsiteY21" fmla="*/ 5642928 h 6858000"/>
              <a:gd name="connsiteX22" fmla="*/ 51253 w 7369701"/>
              <a:gd name="connsiteY22" fmla="*/ 5631825 h 6858000"/>
              <a:gd name="connsiteX23" fmla="*/ 211622 w 7369701"/>
              <a:gd name="connsiteY23" fmla="*/ 5728803 h 6858000"/>
              <a:gd name="connsiteX24" fmla="*/ 371652 w 7369701"/>
              <a:gd name="connsiteY24" fmla="*/ 5829062 h 6858000"/>
              <a:gd name="connsiteX25" fmla="*/ 505903 w 7369701"/>
              <a:gd name="connsiteY25" fmla="*/ 5925221 h 6858000"/>
              <a:gd name="connsiteX26" fmla="*/ 899240 w 7369701"/>
              <a:gd name="connsiteY26" fmla="*/ 6153068 h 6858000"/>
              <a:gd name="connsiteX27" fmla="*/ 988114 w 7369701"/>
              <a:gd name="connsiteY27" fmla="*/ 6174204 h 6858000"/>
              <a:gd name="connsiteX28" fmla="*/ 845971 w 7369701"/>
              <a:gd name="connsiteY28" fmla="*/ 6067177 h 6858000"/>
              <a:gd name="connsiteX29" fmla="*/ 448057 w 7369701"/>
              <a:gd name="connsiteY29" fmla="*/ 5841376 h 6858000"/>
              <a:gd name="connsiteX30" fmla="*/ 51253 w 7369701"/>
              <a:gd name="connsiteY30" fmla="*/ 5631825 h 6858000"/>
              <a:gd name="connsiteX31" fmla="*/ 2606687 w 7369701"/>
              <a:gd name="connsiteY31" fmla="*/ 5630718 h 6858000"/>
              <a:gd name="connsiteX32" fmla="*/ 2645658 w 7369701"/>
              <a:gd name="connsiteY32" fmla="*/ 6640259 h 6858000"/>
              <a:gd name="connsiteX33" fmla="*/ 2606687 w 7369701"/>
              <a:gd name="connsiteY33" fmla="*/ 5630718 h 6858000"/>
              <a:gd name="connsiteX34" fmla="*/ 3642057 w 7369701"/>
              <a:gd name="connsiteY34" fmla="*/ 5573487 h 6858000"/>
              <a:gd name="connsiteX35" fmla="*/ 3632981 w 7369701"/>
              <a:gd name="connsiteY35" fmla="*/ 5579437 h 6858000"/>
              <a:gd name="connsiteX36" fmla="*/ 3382436 w 7369701"/>
              <a:gd name="connsiteY36" fmla="*/ 5952726 h 6858000"/>
              <a:gd name="connsiteX37" fmla="*/ 3191929 w 7369701"/>
              <a:gd name="connsiteY37" fmla="*/ 6662669 h 6858000"/>
              <a:gd name="connsiteX38" fmla="*/ 3369898 w 7369701"/>
              <a:gd name="connsiteY38" fmla="*/ 6081771 h 6858000"/>
              <a:gd name="connsiteX39" fmla="*/ 3642057 w 7369701"/>
              <a:gd name="connsiteY39" fmla="*/ 5573487 h 6858000"/>
              <a:gd name="connsiteX40" fmla="*/ 2650666 w 7369701"/>
              <a:gd name="connsiteY40" fmla="*/ 5530686 h 6858000"/>
              <a:gd name="connsiteX41" fmla="*/ 2650249 w 7369701"/>
              <a:gd name="connsiteY41" fmla="*/ 5532101 h 6858000"/>
              <a:gd name="connsiteX42" fmla="*/ 2663808 w 7369701"/>
              <a:gd name="connsiteY42" fmla="*/ 6535215 h 6858000"/>
              <a:gd name="connsiteX43" fmla="*/ 2665418 w 7369701"/>
              <a:gd name="connsiteY43" fmla="*/ 6132756 h 6858000"/>
              <a:gd name="connsiteX44" fmla="*/ 2650666 w 7369701"/>
              <a:gd name="connsiteY44" fmla="*/ 5530686 h 6858000"/>
              <a:gd name="connsiteX45" fmla="*/ 2680277 w 7369701"/>
              <a:gd name="connsiteY45" fmla="*/ 5479204 h 6858000"/>
              <a:gd name="connsiteX46" fmla="*/ 2678972 w 7369701"/>
              <a:gd name="connsiteY46" fmla="*/ 5481582 h 6858000"/>
              <a:gd name="connsiteX47" fmla="*/ 2696666 w 7369701"/>
              <a:gd name="connsiteY47" fmla="*/ 6133836 h 6858000"/>
              <a:gd name="connsiteX48" fmla="*/ 2695769 w 7369701"/>
              <a:gd name="connsiteY48" fmla="*/ 6390955 h 6858000"/>
              <a:gd name="connsiteX49" fmla="*/ 2739893 w 7369701"/>
              <a:gd name="connsiteY49" fmla="*/ 6108357 h 6858000"/>
              <a:gd name="connsiteX50" fmla="*/ 2680277 w 7369701"/>
              <a:gd name="connsiteY50" fmla="*/ 5479204 h 6858000"/>
              <a:gd name="connsiteX51" fmla="*/ 1132195 w 7369701"/>
              <a:gd name="connsiteY51" fmla="*/ 5467980 h 6858000"/>
              <a:gd name="connsiteX52" fmla="*/ 1679056 w 7369701"/>
              <a:gd name="connsiteY52" fmla="*/ 5516907 h 6858000"/>
              <a:gd name="connsiteX53" fmla="*/ 2128648 w 7369701"/>
              <a:gd name="connsiteY53" fmla="*/ 5474249 h 6858000"/>
              <a:gd name="connsiteX54" fmla="*/ 1825619 w 7369701"/>
              <a:gd name="connsiteY54" fmla="*/ 5478447 h 6858000"/>
              <a:gd name="connsiteX55" fmla="*/ 1737798 w 7369701"/>
              <a:gd name="connsiteY55" fmla="*/ 5483353 h 6858000"/>
              <a:gd name="connsiteX56" fmla="*/ 1132195 w 7369701"/>
              <a:gd name="connsiteY56" fmla="*/ 5467980 h 6858000"/>
              <a:gd name="connsiteX57" fmla="*/ 1456157 w 7369701"/>
              <a:gd name="connsiteY57" fmla="*/ 5371404 h 6858000"/>
              <a:gd name="connsiteX58" fmla="*/ 1244432 w 7369701"/>
              <a:gd name="connsiteY58" fmla="*/ 5385601 h 6858000"/>
              <a:gd name="connsiteX59" fmla="*/ 973990 w 7369701"/>
              <a:gd name="connsiteY59" fmla="*/ 5424940 h 6858000"/>
              <a:gd name="connsiteX60" fmla="*/ 1103809 w 7369701"/>
              <a:gd name="connsiteY60" fmla="*/ 5433720 h 6858000"/>
              <a:gd name="connsiteX61" fmla="*/ 1123454 w 7369701"/>
              <a:gd name="connsiteY61" fmla="*/ 5435727 h 6858000"/>
              <a:gd name="connsiteX62" fmla="*/ 1737017 w 7369701"/>
              <a:gd name="connsiteY62" fmla="*/ 5452183 h 6858000"/>
              <a:gd name="connsiteX63" fmla="*/ 1824397 w 7369701"/>
              <a:gd name="connsiteY63" fmla="*/ 5447757 h 6858000"/>
              <a:gd name="connsiteX64" fmla="*/ 2070059 w 7369701"/>
              <a:gd name="connsiteY64" fmla="*/ 5441660 h 6858000"/>
              <a:gd name="connsiteX65" fmla="*/ 1456157 w 7369701"/>
              <a:gd name="connsiteY65" fmla="*/ 5371404 h 6858000"/>
              <a:gd name="connsiteX66" fmla="*/ 4988186 w 7369701"/>
              <a:gd name="connsiteY66" fmla="*/ 5216467 h 6858000"/>
              <a:gd name="connsiteX67" fmla="*/ 4777334 w 7369701"/>
              <a:gd name="connsiteY67" fmla="*/ 5406072 h 6858000"/>
              <a:gd name="connsiteX68" fmla="*/ 4718341 w 7369701"/>
              <a:gd name="connsiteY68" fmla="*/ 5468043 h 6858000"/>
              <a:gd name="connsiteX69" fmla="*/ 4604655 w 7369701"/>
              <a:gd name="connsiteY69" fmla="*/ 5583434 h 6858000"/>
              <a:gd name="connsiteX70" fmla="*/ 4565074 w 7369701"/>
              <a:gd name="connsiteY70" fmla="*/ 5618550 h 6858000"/>
              <a:gd name="connsiteX71" fmla="*/ 4988186 w 7369701"/>
              <a:gd name="connsiteY71" fmla="*/ 5216467 h 6858000"/>
              <a:gd name="connsiteX72" fmla="*/ 4978032 w 7369701"/>
              <a:gd name="connsiteY72" fmla="*/ 5183809 h 6858000"/>
              <a:gd name="connsiteX73" fmla="*/ 4463413 w 7369701"/>
              <a:gd name="connsiteY73" fmla="*/ 5615162 h 6858000"/>
              <a:gd name="connsiteX74" fmla="*/ 4358134 w 7369701"/>
              <a:gd name="connsiteY74" fmla="*/ 5742791 h 6858000"/>
              <a:gd name="connsiteX75" fmla="*/ 4376219 w 7369701"/>
              <a:gd name="connsiteY75" fmla="*/ 5729027 h 6858000"/>
              <a:gd name="connsiteX76" fmla="*/ 4582340 w 7369701"/>
              <a:gd name="connsiteY76" fmla="*/ 5561037 h 6858000"/>
              <a:gd name="connsiteX77" fmla="*/ 4694684 w 7369701"/>
              <a:gd name="connsiteY77" fmla="*/ 5447098 h 6858000"/>
              <a:gd name="connsiteX78" fmla="*/ 4754123 w 7369701"/>
              <a:gd name="connsiteY78" fmla="*/ 5384643 h 6858000"/>
              <a:gd name="connsiteX79" fmla="*/ 4978032 w 7369701"/>
              <a:gd name="connsiteY79" fmla="*/ 5183809 h 6858000"/>
              <a:gd name="connsiteX80" fmla="*/ 1903353 w 7369701"/>
              <a:gd name="connsiteY80" fmla="*/ 5044827 h 6858000"/>
              <a:gd name="connsiteX81" fmla="*/ 1936931 w 7369701"/>
              <a:gd name="connsiteY81" fmla="*/ 5093954 h 6858000"/>
              <a:gd name="connsiteX82" fmla="*/ 2195868 w 7369701"/>
              <a:gd name="connsiteY82" fmla="*/ 5396574 h 6858000"/>
              <a:gd name="connsiteX83" fmla="*/ 2088852 w 7369701"/>
              <a:gd name="connsiteY83" fmla="*/ 5166123 h 6858000"/>
              <a:gd name="connsiteX84" fmla="*/ 1958241 w 7369701"/>
              <a:gd name="connsiteY84" fmla="*/ 5067955 h 6858000"/>
              <a:gd name="connsiteX85" fmla="*/ 1903353 w 7369701"/>
              <a:gd name="connsiteY85" fmla="*/ 5044827 h 6858000"/>
              <a:gd name="connsiteX86" fmla="*/ 1979378 w 7369701"/>
              <a:gd name="connsiteY86" fmla="*/ 4769504 h 6858000"/>
              <a:gd name="connsiteX87" fmla="*/ 2882120 w 7369701"/>
              <a:gd name="connsiteY87" fmla="*/ 5064547 h 6858000"/>
              <a:gd name="connsiteX88" fmla="*/ 2793103 w 7369701"/>
              <a:gd name="connsiteY88" fmla="*/ 5039699 h 6858000"/>
              <a:gd name="connsiteX89" fmla="*/ 2770041 w 7369701"/>
              <a:gd name="connsiteY89" fmla="*/ 5033634 h 6858000"/>
              <a:gd name="connsiteX90" fmla="*/ 1979378 w 7369701"/>
              <a:gd name="connsiteY90" fmla="*/ 4769504 h 6858000"/>
              <a:gd name="connsiteX91" fmla="*/ 1927410 w 7369701"/>
              <a:gd name="connsiteY91" fmla="*/ 4716164 h 6858000"/>
              <a:gd name="connsiteX92" fmla="*/ 1959587 w 7369701"/>
              <a:gd name="connsiteY92" fmla="*/ 4728849 h 6858000"/>
              <a:gd name="connsiteX93" fmla="*/ 2777707 w 7369701"/>
              <a:gd name="connsiteY93" fmla="*/ 5003991 h 6858000"/>
              <a:gd name="connsiteX94" fmla="*/ 2800768 w 7369701"/>
              <a:gd name="connsiteY94" fmla="*/ 5010056 h 6858000"/>
              <a:gd name="connsiteX95" fmla="*/ 2879408 w 7369701"/>
              <a:gd name="connsiteY95" fmla="*/ 5031590 h 6858000"/>
              <a:gd name="connsiteX96" fmla="*/ 2862295 w 7369701"/>
              <a:gd name="connsiteY96" fmla="*/ 5022958 h 6858000"/>
              <a:gd name="connsiteX97" fmla="*/ 2813343 w 7369701"/>
              <a:gd name="connsiteY97" fmla="*/ 4998369 h 6858000"/>
              <a:gd name="connsiteX98" fmla="*/ 2646245 w 7369701"/>
              <a:gd name="connsiteY98" fmla="*/ 4930999 h 6858000"/>
              <a:gd name="connsiteX99" fmla="*/ 1999243 w 7369701"/>
              <a:gd name="connsiteY99" fmla="*/ 4730524 h 6858000"/>
              <a:gd name="connsiteX100" fmla="*/ 1979527 w 7369701"/>
              <a:gd name="connsiteY100" fmla="*/ 4726651 h 6858000"/>
              <a:gd name="connsiteX101" fmla="*/ 1927410 w 7369701"/>
              <a:gd name="connsiteY101" fmla="*/ 4716164 h 6858000"/>
              <a:gd name="connsiteX102" fmla="*/ 1997014 w 7369701"/>
              <a:gd name="connsiteY102" fmla="*/ 4698007 h 6858000"/>
              <a:gd name="connsiteX103" fmla="*/ 2005458 w 7369701"/>
              <a:gd name="connsiteY103" fmla="*/ 4699540 h 6858000"/>
              <a:gd name="connsiteX104" fmla="*/ 2657186 w 7369701"/>
              <a:gd name="connsiteY104" fmla="*/ 4901687 h 6858000"/>
              <a:gd name="connsiteX105" fmla="*/ 2826662 w 7369701"/>
              <a:gd name="connsiteY105" fmla="*/ 4970362 h 6858000"/>
              <a:gd name="connsiteX106" fmla="*/ 2876100 w 7369701"/>
              <a:gd name="connsiteY106" fmla="*/ 4995397 h 6858000"/>
              <a:gd name="connsiteX107" fmla="*/ 3042600 w 7369701"/>
              <a:gd name="connsiteY107" fmla="*/ 5059532 h 6858000"/>
              <a:gd name="connsiteX108" fmla="*/ 1997014 w 7369701"/>
              <a:gd name="connsiteY108" fmla="*/ 4698007 h 6858000"/>
              <a:gd name="connsiteX109" fmla="*/ 2305292 w 7369701"/>
              <a:gd name="connsiteY109" fmla="*/ 4219492 h 6858000"/>
              <a:gd name="connsiteX110" fmla="*/ 3360922 w 7369701"/>
              <a:gd name="connsiteY110" fmla="*/ 4529373 h 6858000"/>
              <a:gd name="connsiteX111" fmla="*/ 3492420 w 7369701"/>
              <a:gd name="connsiteY111" fmla="*/ 4510145 h 6858000"/>
              <a:gd name="connsiteX112" fmla="*/ 3364086 w 7369701"/>
              <a:gd name="connsiteY112" fmla="*/ 4480340 h 6858000"/>
              <a:gd name="connsiteX113" fmla="*/ 3225818 w 7369701"/>
              <a:gd name="connsiteY113" fmla="*/ 4411822 h 6858000"/>
              <a:gd name="connsiteX114" fmla="*/ 3129696 w 7369701"/>
              <a:gd name="connsiteY114" fmla="*/ 4360704 h 6858000"/>
              <a:gd name="connsiteX115" fmla="*/ 2814545 w 7369701"/>
              <a:gd name="connsiteY115" fmla="*/ 4282955 h 6858000"/>
              <a:gd name="connsiteX116" fmla="*/ 2305292 w 7369701"/>
              <a:gd name="connsiteY116" fmla="*/ 4219492 h 6858000"/>
              <a:gd name="connsiteX117" fmla="*/ 2626982 w 7369701"/>
              <a:gd name="connsiteY117" fmla="*/ 4206450 h 6858000"/>
              <a:gd name="connsiteX118" fmla="*/ 2490617 w 7369701"/>
              <a:gd name="connsiteY118" fmla="*/ 4206951 h 6858000"/>
              <a:gd name="connsiteX119" fmla="*/ 2819869 w 7369701"/>
              <a:gd name="connsiteY119" fmla="*/ 4252936 h 6858000"/>
              <a:gd name="connsiteX120" fmla="*/ 3143018 w 7369701"/>
              <a:gd name="connsiteY120" fmla="*/ 4332698 h 6858000"/>
              <a:gd name="connsiteX121" fmla="*/ 3241520 w 7369701"/>
              <a:gd name="connsiteY121" fmla="*/ 4385112 h 6858000"/>
              <a:gd name="connsiteX122" fmla="*/ 3374575 w 7369701"/>
              <a:gd name="connsiteY122" fmla="*/ 4451517 h 6858000"/>
              <a:gd name="connsiteX123" fmla="*/ 3505221 w 7369701"/>
              <a:gd name="connsiteY123" fmla="*/ 4480757 h 6858000"/>
              <a:gd name="connsiteX124" fmla="*/ 2626982 w 7369701"/>
              <a:gd name="connsiteY124" fmla="*/ 4206450 h 6858000"/>
              <a:gd name="connsiteX125" fmla="*/ 1310106 w 7369701"/>
              <a:gd name="connsiteY125" fmla="*/ 3943217 h 6858000"/>
              <a:gd name="connsiteX126" fmla="*/ 854994 w 7369701"/>
              <a:gd name="connsiteY126" fmla="*/ 4399136 h 6858000"/>
              <a:gd name="connsiteX127" fmla="*/ 742462 w 7369701"/>
              <a:gd name="connsiteY127" fmla="*/ 4594648 h 6858000"/>
              <a:gd name="connsiteX128" fmla="*/ 820602 w 7369701"/>
              <a:gd name="connsiteY128" fmla="*/ 4485915 h 6858000"/>
              <a:gd name="connsiteX129" fmla="*/ 878295 w 7369701"/>
              <a:gd name="connsiteY129" fmla="*/ 4403594 h 6858000"/>
              <a:gd name="connsiteX130" fmla="*/ 1240607 w 7369701"/>
              <a:gd name="connsiteY130" fmla="*/ 4010401 h 6858000"/>
              <a:gd name="connsiteX131" fmla="*/ 1310106 w 7369701"/>
              <a:gd name="connsiteY131" fmla="*/ 3943217 h 6858000"/>
              <a:gd name="connsiteX132" fmla="*/ 1423113 w 7369701"/>
              <a:gd name="connsiteY132" fmla="*/ 3874565 h 6858000"/>
              <a:gd name="connsiteX133" fmla="*/ 1260565 w 7369701"/>
              <a:gd name="connsiteY133" fmla="*/ 4031982 h 6858000"/>
              <a:gd name="connsiteX134" fmla="*/ 901900 w 7369701"/>
              <a:gd name="connsiteY134" fmla="*/ 4421236 h 6858000"/>
              <a:gd name="connsiteX135" fmla="*/ 845044 w 7369701"/>
              <a:gd name="connsiteY135" fmla="*/ 4502436 h 6858000"/>
              <a:gd name="connsiteX136" fmla="*/ 685926 w 7369701"/>
              <a:gd name="connsiteY136" fmla="*/ 4703069 h 6858000"/>
              <a:gd name="connsiteX137" fmla="*/ 684248 w 7369701"/>
              <a:gd name="connsiteY137" fmla="*/ 4706721 h 6858000"/>
              <a:gd name="connsiteX138" fmla="*/ 1423113 w 7369701"/>
              <a:gd name="connsiteY138" fmla="*/ 3874565 h 6858000"/>
              <a:gd name="connsiteX139" fmla="*/ 3316479 w 7369701"/>
              <a:gd name="connsiteY139" fmla="*/ 3872136 h 6858000"/>
              <a:gd name="connsiteX140" fmla="*/ 3546806 w 7369701"/>
              <a:gd name="connsiteY140" fmla="*/ 4356139 h 6858000"/>
              <a:gd name="connsiteX141" fmla="*/ 3364433 w 7369701"/>
              <a:gd name="connsiteY141" fmla="*/ 3953121 h 6858000"/>
              <a:gd name="connsiteX142" fmla="*/ 3316479 w 7369701"/>
              <a:gd name="connsiteY142" fmla="*/ 3872136 h 6858000"/>
              <a:gd name="connsiteX143" fmla="*/ 3291335 w 7369701"/>
              <a:gd name="connsiteY143" fmla="*/ 3767420 h 6858000"/>
              <a:gd name="connsiteX144" fmla="*/ 3390805 w 7369701"/>
              <a:gd name="connsiteY144" fmla="*/ 3937163 h 6858000"/>
              <a:gd name="connsiteX145" fmla="*/ 3579062 w 7369701"/>
              <a:gd name="connsiteY145" fmla="*/ 4359040 h 6858000"/>
              <a:gd name="connsiteX146" fmla="*/ 3467355 w 7369701"/>
              <a:gd name="connsiteY146" fmla="*/ 3988130 h 6858000"/>
              <a:gd name="connsiteX147" fmla="*/ 3310753 w 7369701"/>
              <a:gd name="connsiteY147" fmla="*/ 3787140 h 6858000"/>
              <a:gd name="connsiteX148" fmla="*/ 3291335 w 7369701"/>
              <a:gd name="connsiteY148" fmla="*/ 3767420 h 6858000"/>
              <a:gd name="connsiteX149" fmla="*/ 1635889 w 7369701"/>
              <a:gd name="connsiteY149" fmla="*/ 3709494 h 6858000"/>
              <a:gd name="connsiteX150" fmla="*/ 1634800 w 7369701"/>
              <a:gd name="connsiteY150" fmla="*/ 3731111 h 6858000"/>
              <a:gd name="connsiteX151" fmla="*/ 1635889 w 7369701"/>
              <a:gd name="connsiteY151" fmla="*/ 3709494 h 6858000"/>
              <a:gd name="connsiteX152" fmla="*/ 1510397 w 7369701"/>
              <a:gd name="connsiteY152" fmla="*/ 3684705 h 6858000"/>
              <a:gd name="connsiteX153" fmla="*/ 1146550 w 7369701"/>
              <a:gd name="connsiteY153" fmla="*/ 3802012 h 6858000"/>
              <a:gd name="connsiteX154" fmla="*/ 698834 w 7369701"/>
              <a:gd name="connsiteY154" fmla="*/ 3952272 h 6858000"/>
              <a:gd name="connsiteX155" fmla="*/ 34256 w 7369701"/>
              <a:gd name="connsiteY155" fmla="*/ 4347603 h 6858000"/>
              <a:gd name="connsiteX156" fmla="*/ 527241 w 7369701"/>
              <a:gd name="connsiteY156" fmla="*/ 4065078 h 6858000"/>
              <a:gd name="connsiteX157" fmla="*/ 1510397 w 7369701"/>
              <a:gd name="connsiteY157" fmla="*/ 3684705 h 6858000"/>
              <a:gd name="connsiteX158" fmla="*/ 1313114 w 7369701"/>
              <a:gd name="connsiteY158" fmla="*/ 3655216 h 6858000"/>
              <a:gd name="connsiteX159" fmla="*/ 1109304 w 7369701"/>
              <a:gd name="connsiteY159" fmla="*/ 3669030 h 6858000"/>
              <a:gd name="connsiteX160" fmla="*/ 8129 w 7369701"/>
              <a:gd name="connsiteY160" fmla="*/ 4330519 h 6858000"/>
              <a:gd name="connsiteX161" fmla="*/ 687572 w 7369701"/>
              <a:gd name="connsiteY161" fmla="*/ 3925629 h 6858000"/>
              <a:gd name="connsiteX162" fmla="*/ 1138365 w 7369701"/>
              <a:gd name="connsiteY162" fmla="*/ 3774515 h 6858000"/>
              <a:gd name="connsiteX163" fmla="*/ 1505579 w 7369701"/>
              <a:gd name="connsiteY163" fmla="*/ 3655526 h 6858000"/>
              <a:gd name="connsiteX164" fmla="*/ 1313114 w 7369701"/>
              <a:gd name="connsiteY164" fmla="*/ 3655216 h 6858000"/>
              <a:gd name="connsiteX165" fmla="*/ 3655073 w 7369701"/>
              <a:gd name="connsiteY165" fmla="*/ 3650884 h 6858000"/>
              <a:gd name="connsiteX166" fmla="*/ 3989938 w 7369701"/>
              <a:gd name="connsiteY166" fmla="*/ 3991685 h 6858000"/>
              <a:gd name="connsiteX167" fmla="*/ 4393907 w 7369701"/>
              <a:gd name="connsiteY167" fmla="*/ 4261258 h 6858000"/>
              <a:gd name="connsiteX168" fmla="*/ 4648051 w 7369701"/>
              <a:gd name="connsiteY168" fmla="*/ 4374051 h 6858000"/>
              <a:gd name="connsiteX169" fmla="*/ 4383389 w 7369701"/>
              <a:gd name="connsiteY169" fmla="*/ 4184369 h 6858000"/>
              <a:gd name="connsiteX170" fmla="*/ 4165508 w 7369701"/>
              <a:gd name="connsiteY170" fmla="*/ 4035196 h 6858000"/>
              <a:gd name="connsiteX171" fmla="*/ 4068162 w 7369701"/>
              <a:gd name="connsiteY171" fmla="*/ 3953394 h 6858000"/>
              <a:gd name="connsiteX172" fmla="*/ 3981416 w 7369701"/>
              <a:gd name="connsiteY172" fmla="*/ 3880482 h 6858000"/>
              <a:gd name="connsiteX173" fmla="*/ 3800147 w 7369701"/>
              <a:gd name="connsiteY173" fmla="*/ 3749872 h 6858000"/>
              <a:gd name="connsiteX174" fmla="*/ 3655073 w 7369701"/>
              <a:gd name="connsiteY174" fmla="*/ 3650884 h 6858000"/>
              <a:gd name="connsiteX175" fmla="*/ 3670252 w 7369701"/>
              <a:gd name="connsiteY175" fmla="*/ 3622798 h 6858000"/>
              <a:gd name="connsiteX176" fmla="*/ 3817258 w 7369701"/>
              <a:gd name="connsiteY176" fmla="*/ 3723577 h 6858000"/>
              <a:gd name="connsiteX177" fmla="*/ 4000461 w 7369701"/>
              <a:gd name="connsiteY177" fmla="*/ 3855966 h 6858000"/>
              <a:gd name="connsiteX178" fmla="*/ 4088180 w 7369701"/>
              <a:gd name="connsiteY178" fmla="*/ 3929774 h 6858000"/>
              <a:gd name="connsiteX179" fmla="*/ 4184555 w 7369701"/>
              <a:gd name="connsiteY179" fmla="*/ 4010683 h 6858000"/>
              <a:gd name="connsiteX180" fmla="*/ 4399563 w 7369701"/>
              <a:gd name="connsiteY180" fmla="*/ 4158106 h 6858000"/>
              <a:gd name="connsiteX181" fmla="*/ 4684469 w 7369701"/>
              <a:gd name="connsiteY181" fmla="*/ 4364680 h 6858000"/>
              <a:gd name="connsiteX182" fmla="*/ 4690271 w 7369701"/>
              <a:gd name="connsiteY182" fmla="*/ 4370034 h 6858000"/>
              <a:gd name="connsiteX183" fmla="*/ 4136093 w 7369701"/>
              <a:gd name="connsiteY183" fmla="*/ 3858466 h 6858000"/>
              <a:gd name="connsiteX184" fmla="*/ 3670252 w 7369701"/>
              <a:gd name="connsiteY184" fmla="*/ 3622798 h 6858000"/>
              <a:gd name="connsiteX185" fmla="*/ 4440129 w 7369701"/>
              <a:gd name="connsiteY185" fmla="*/ 3448571 h 6858000"/>
              <a:gd name="connsiteX186" fmla="*/ 4856525 w 7369701"/>
              <a:gd name="connsiteY186" fmla="*/ 3915351 h 6858000"/>
              <a:gd name="connsiteX187" fmla="*/ 5059055 w 7369701"/>
              <a:gd name="connsiteY187" fmla="*/ 4108918 h 6858000"/>
              <a:gd name="connsiteX188" fmla="*/ 5290070 w 7369701"/>
              <a:gd name="connsiteY188" fmla="*/ 4263619 h 6858000"/>
              <a:gd name="connsiteX189" fmla="*/ 4834991 w 7369701"/>
              <a:gd name="connsiteY189" fmla="*/ 3830985 h 6858000"/>
              <a:gd name="connsiteX190" fmla="*/ 4440129 w 7369701"/>
              <a:gd name="connsiteY190" fmla="*/ 3448571 h 6858000"/>
              <a:gd name="connsiteX191" fmla="*/ 4441737 w 7369701"/>
              <a:gd name="connsiteY191" fmla="*/ 3399734 h 6858000"/>
              <a:gd name="connsiteX192" fmla="*/ 4431236 w 7369701"/>
              <a:gd name="connsiteY192" fmla="*/ 3400954 h 6858000"/>
              <a:gd name="connsiteX193" fmla="*/ 4557150 w 7369701"/>
              <a:gd name="connsiteY193" fmla="*/ 3510023 h 6858000"/>
              <a:gd name="connsiteX194" fmla="*/ 4856936 w 7369701"/>
              <a:gd name="connsiteY194" fmla="*/ 3809146 h 6858000"/>
              <a:gd name="connsiteX195" fmla="*/ 5111996 w 7369701"/>
              <a:gd name="connsiteY195" fmla="*/ 4065759 h 6858000"/>
              <a:gd name="connsiteX196" fmla="*/ 5388878 w 7369701"/>
              <a:gd name="connsiteY196" fmla="*/ 4300185 h 6858000"/>
              <a:gd name="connsiteX197" fmla="*/ 5425556 w 7369701"/>
              <a:gd name="connsiteY197" fmla="*/ 4308967 h 6858000"/>
              <a:gd name="connsiteX198" fmla="*/ 4943646 w 7369701"/>
              <a:gd name="connsiteY198" fmla="*/ 3822916 h 6858000"/>
              <a:gd name="connsiteX199" fmla="*/ 4594837 w 7369701"/>
              <a:gd name="connsiteY199" fmla="*/ 3532274 h 6858000"/>
              <a:gd name="connsiteX200" fmla="*/ 4441737 w 7369701"/>
              <a:gd name="connsiteY200" fmla="*/ 3399734 h 6858000"/>
              <a:gd name="connsiteX201" fmla="*/ 5425834 w 7369701"/>
              <a:gd name="connsiteY201" fmla="*/ 3162785 h 6858000"/>
              <a:gd name="connsiteX202" fmla="*/ 5401644 w 7369701"/>
              <a:gd name="connsiteY202" fmla="*/ 3617847 h 6858000"/>
              <a:gd name="connsiteX203" fmla="*/ 5467256 w 7369701"/>
              <a:gd name="connsiteY203" fmla="*/ 4175494 h 6858000"/>
              <a:gd name="connsiteX204" fmla="*/ 5448069 w 7369701"/>
              <a:gd name="connsiteY204" fmla="*/ 3567554 h 6858000"/>
              <a:gd name="connsiteX205" fmla="*/ 5425834 w 7369701"/>
              <a:gd name="connsiteY205" fmla="*/ 3162785 h 6858000"/>
              <a:gd name="connsiteX206" fmla="*/ 1318687 w 7369701"/>
              <a:gd name="connsiteY206" fmla="*/ 3113840 h 6858000"/>
              <a:gd name="connsiteX207" fmla="*/ 1066793 w 7369701"/>
              <a:gd name="connsiteY207" fmla="*/ 3212171 h 6858000"/>
              <a:gd name="connsiteX208" fmla="*/ 993319 w 7369701"/>
              <a:gd name="connsiteY208" fmla="*/ 3247648 h 6858000"/>
              <a:gd name="connsiteX209" fmla="*/ 853081 w 7369701"/>
              <a:gd name="connsiteY209" fmla="*/ 3312410 h 6858000"/>
              <a:gd name="connsiteX210" fmla="*/ 805957 w 7369701"/>
              <a:gd name="connsiteY210" fmla="*/ 3330443 h 6858000"/>
              <a:gd name="connsiteX211" fmla="*/ 1318687 w 7369701"/>
              <a:gd name="connsiteY211" fmla="*/ 3113840 h 6858000"/>
              <a:gd name="connsiteX212" fmla="*/ 5453702 w 7369701"/>
              <a:gd name="connsiteY212" fmla="*/ 3090882 h 6858000"/>
              <a:gd name="connsiteX213" fmla="*/ 5480135 w 7369701"/>
              <a:gd name="connsiteY213" fmla="*/ 3565802 h 6858000"/>
              <a:gd name="connsiteX214" fmla="*/ 5499023 w 7369701"/>
              <a:gd name="connsiteY214" fmla="*/ 4166310 h 6858000"/>
              <a:gd name="connsiteX215" fmla="*/ 5547022 w 7369701"/>
              <a:gd name="connsiteY215" fmla="*/ 3607838 h 6858000"/>
              <a:gd name="connsiteX216" fmla="*/ 5515964 w 7369701"/>
              <a:gd name="connsiteY216" fmla="*/ 3378541 h 6858000"/>
              <a:gd name="connsiteX217" fmla="*/ 5453702 w 7369701"/>
              <a:gd name="connsiteY217" fmla="*/ 3090882 h 6858000"/>
              <a:gd name="connsiteX218" fmla="*/ 1238695 w 7369701"/>
              <a:gd name="connsiteY218" fmla="*/ 3076820 h 6858000"/>
              <a:gd name="connsiteX219" fmla="*/ 716371 w 7369701"/>
              <a:gd name="connsiteY219" fmla="*/ 3293249 h 6858000"/>
              <a:gd name="connsiteX220" fmla="*/ 579522 w 7369701"/>
              <a:gd name="connsiteY220" fmla="*/ 3371759 h 6858000"/>
              <a:gd name="connsiteX221" fmla="*/ 600288 w 7369701"/>
              <a:gd name="connsiteY221" fmla="*/ 3365555 h 6858000"/>
              <a:gd name="connsiteX222" fmla="*/ 840692 w 7369701"/>
              <a:gd name="connsiteY222" fmla="*/ 3284921 h 6858000"/>
              <a:gd name="connsiteX223" fmla="*/ 979248 w 7369701"/>
              <a:gd name="connsiteY223" fmla="*/ 3221003 h 6858000"/>
              <a:gd name="connsiteX224" fmla="*/ 1053282 w 7369701"/>
              <a:gd name="connsiteY224" fmla="*/ 3185247 h 6858000"/>
              <a:gd name="connsiteX225" fmla="*/ 1320603 w 7369701"/>
              <a:gd name="connsiteY225" fmla="*/ 3081281 h 6858000"/>
              <a:gd name="connsiteX226" fmla="*/ 1238695 w 7369701"/>
              <a:gd name="connsiteY226" fmla="*/ 3076820 h 6858000"/>
              <a:gd name="connsiteX227" fmla="*/ 5425627 w 7369701"/>
              <a:gd name="connsiteY227" fmla="*/ 2954192 h 6858000"/>
              <a:gd name="connsiteX228" fmla="*/ 5470770 w 7369701"/>
              <a:gd name="connsiteY228" fmla="*/ 3005435 h 6858000"/>
              <a:gd name="connsiteX229" fmla="*/ 5519779 w 7369701"/>
              <a:gd name="connsiteY229" fmla="*/ 4359223 h 6858000"/>
              <a:gd name="connsiteX230" fmla="*/ 5520293 w 7369701"/>
              <a:gd name="connsiteY230" fmla="*/ 4360602 h 6858000"/>
              <a:gd name="connsiteX231" fmla="*/ 5767221 w 7369701"/>
              <a:gd name="connsiteY231" fmla="*/ 4665564 h 6858000"/>
              <a:gd name="connsiteX232" fmla="*/ 6937169 w 7369701"/>
              <a:gd name="connsiteY232" fmla="*/ 4815941 h 6858000"/>
              <a:gd name="connsiteX233" fmla="*/ 6953922 w 7369701"/>
              <a:gd name="connsiteY233" fmla="*/ 4890068 h 6858000"/>
              <a:gd name="connsiteX234" fmla="*/ 6071359 w 7369701"/>
              <a:gd name="connsiteY234" fmla="*/ 4770770 h 6858000"/>
              <a:gd name="connsiteX235" fmla="*/ 6038839 w 7369701"/>
              <a:gd name="connsiteY235" fmla="*/ 4764474 h 6858000"/>
              <a:gd name="connsiteX236" fmla="*/ 6038706 w 7369701"/>
              <a:gd name="connsiteY236" fmla="*/ 4763847 h 6858000"/>
              <a:gd name="connsiteX237" fmla="*/ 6037784 w 7369701"/>
              <a:gd name="connsiteY237" fmla="*/ 4764270 h 6858000"/>
              <a:gd name="connsiteX238" fmla="*/ 6038839 w 7369701"/>
              <a:gd name="connsiteY238" fmla="*/ 4764474 h 6858000"/>
              <a:gd name="connsiteX239" fmla="*/ 6040338 w 7369701"/>
              <a:gd name="connsiteY239" fmla="*/ 4771418 h 6858000"/>
              <a:gd name="connsiteX240" fmla="*/ 6024488 w 7369701"/>
              <a:gd name="connsiteY240" fmla="*/ 4809903 h 6858000"/>
              <a:gd name="connsiteX241" fmla="*/ 5599771 w 7369701"/>
              <a:gd name="connsiteY241" fmla="*/ 5509652 h 6858000"/>
              <a:gd name="connsiteX242" fmla="*/ 5548843 w 7369701"/>
              <a:gd name="connsiteY242" fmla="*/ 5563845 h 6858000"/>
              <a:gd name="connsiteX243" fmla="*/ 5940952 w 7369701"/>
              <a:gd name="connsiteY243" fmla="*/ 6250028 h 6858000"/>
              <a:gd name="connsiteX244" fmla="*/ 6043441 w 7369701"/>
              <a:gd name="connsiteY244" fmla="*/ 6665847 h 6858000"/>
              <a:gd name="connsiteX245" fmla="*/ 6093432 w 7369701"/>
              <a:gd name="connsiteY245" fmla="*/ 6858000 h 6858000"/>
              <a:gd name="connsiteX246" fmla="*/ 6034344 w 7369701"/>
              <a:gd name="connsiteY246" fmla="*/ 6858000 h 6858000"/>
              <a:gd name="connsiteX247" fmla="*/ 6026679 w 7369701"/>
              <a:gd name="connsiteY247" fmla="*/ 6836959 h 6858000"/>
              <a:gd name="connsiteX248" fmla="*/ 5800441 w 7369701"/>
              <a:gd name="connsiteY248" fmla="*/ 6335286 h 6858000"/>
              <a:gd name="connsiteX249" fmla="*/ 5526562 w 7369701"/>
              <a:gd name="connsiteY249" fmla="*/ 5705388 h 6858000"/>
              <a:gd name="connsiteX250" fmla="*/ 5519640 w 7369701"/>
              <a:gd name="connsiteY250" fmla="*/ 5683774 h 6858000"/>
              <a:gd name="connsiteX251" fmla="*/ 5844559 w 7369701"/>
              <a:gd name="connsiteY251" fmla="*/ 6553349 h 6858000"/>
              <a:gd name="connsiteX252" fmla="*/ 5975994 w 7369701"/>
              <a:gd name="connsiteY252" fmla="*/ 6858000 h 6858000"/>
              <a:gd name="connsiteX253" fmla="*/ 5898547 w 7369701"/>
              <a:gd name="connsiteY253" fmla="*/ 6858000 h 6858000"/>
              <a:gd name="connsiteX254" fmla="*/ 5682041 w 7369701"/>
              <a:gd name="connsiteY254" fmla="*/ 6355860 h 6858000"/>
              <a:gd name="connsiteX255" fmla="*/ 5461758 w 7369701"/>
              <a:gd name="connsiteY255" fmla="*/ 5820220 h 6858000"/>
              <a:gd name="connsiteX256" fmla="*/ 5237282 w 7369701"/>
              <a:gd name="connsiteY256" fmla="*/ 6579086 h 6858000"/>
              <a:gd name="connsiteX257" fmla="*/ 5115009 w 7369701"/>
              <a:gd name="connsiteY257" fmla="*/ 6858000 h 6858000"/>
              <a:gd name="connsiteX258" fmla="*/ 5028074 w 7369701"/>
              <a:gd name="connsiteY258" fmla="*/ 6858000 h 6858000"/>
              <a:gd name="connsiteX259" fmla="*/ 5079508 w 7369701"/>
              <a:gd name="connsiteY259" fmla="*/ 6749074 h 6858000"/>
              <a:gd name="connsiteX260" fmla="*/ 5371846 w 7369701"/>
              <a:gd name="connsiteY260" fmla="*/ 5924413 h 6858000"/>
              <a:gd name="connsiteX261" fmla="*/ 5270512 w 7369701"/>
              <a:gd name="connsiteY261" fmla="*/ 6138975 h 6858000"/>
              <a:gd name="connsiteX262" fmla="*/ 5062409 w 7369701"/>
              <a:gd name="connsiteY262" fmla="*/ 6653544 h 6858000"/>
              <a:gd name="connsiteX263" fmla="*/ 5036628 w 7369701"/>
              <a:gd name="connsiteY263" fmla="*/ 6754247 h 6858000"/>
              <a:gd name="connsiteX264" fmla="*/ 5009112 w 7369701"/>
              <a:gd name="connsiteY264" fmla="*/ 6858000 h 6858000"/>
              <a:gd name="connsiteX265" fmla="*/ 4976679 w 7369701"/>
              <a:gd name="connsiteY265" fmla="*/ 6858000 h 6858000"/>
              <a:gd name="connsiteX266" fmla="*/ 5006537 w 7369701"/>
              <a:gd name="connsiteY266" fmla="*/ 6747068 h 6858000"/>
              <a:gd name="connsiteX267" fmla="*/ 5032723 w 7369701"/>
              <a:gd name="connsiteY267" fmla="*/ 6644957 h 6858000"/>
              <a:gd name="connsiteX268" fmla="*/ 5242949 w 7369701"/>
              <a:gd name="connsiteY268" fmla="*/ 6125175 h 6858000"/>
              <a:gd name="connsiteX269" fmla="*/ 5286321 w 7369701"/>
              <a:gd name="connsiteY269" fmla="*/ 6033555 h 6858000"/>
              <a:gd name="connsiteX270" fmla="*/ 5008210 w 7369701"/>
              <a:gd name="connsiteY270" fmla="*/ 6649194 h 6858000"/>
              <a:gd name="connsiteX271" fmla="*/ 4986321 w 7369701"/>
              <a:gd name="connsiteY271" fmla="*/ 6765687 h 6858000"/>
              <a:gd name="connsiteX272" fmla="*/ 4973474 w 7369701"/>
              <a:gd name="connsiteY272" fmla="*/ 6858000 h 6858000"/>
              <a:gd name="connsiteX273" fmla="*/ 4907178 w 7369701"/>
              <a:gd name="connsiteY273" fmla="*/ 6858000 h 6858000"/>
              <a:gd name="connsiteX274" fmla="*/ 4910810 w 7369701"/>
              <a:gd name="connsiteY274" fmla="*/ 6829660 h 6858000"/>
              <a:gd name="connsiteX275" fmla="*/ 4987461 w 7369701"/>
              <a:gd name="connsiteY275" fmla="*/ 6432994 h 6858000"/>
              <a:gd name="connsiteX276" fmla="*/ 5179262 w 7369701"/>
              <a:gd name="connsiteY276" fmla="*/ 6035044 h 6858000"/>
              <a:gd name="connsiteX277" fmla="*/ 4689678 w 7369701"/>
              <a:gd name="connsiteY277" fmla="*/ 6440241 h 6858000"/>
              <a:gd name="connsiteX278" fmla="*/ 4477543 w 7369701"/>
              <a:gd name="connsiteY278" fmla="*/ 6674836 h 6858000"/>
              <a:gd name="connsiteX279" fmla="*/ 4329957 w 7369701"/>
              <a:gd name="connsiteY279" fmla="*/ 6858000 h 6858000"/>
              <a:gd name="connsiteX280" fmla="*/ 4218595 w 7369701"/>
              <a:gd name="connsiteY280" fmla="*/ 6858000 h 6858000"/>
              <a:gd name="connsiteX281" fmla="*/ 4368888 w 7369701"/>
              <a:gd name="connsiteY281" fmla="*/ 6668412 h 6858000"/>
              <a:gd name="connsiteX282" fmla="*/ 4563091 w 7369701"/>
              <a:gd name="connsiteY282" fmla="*/ 6442508 h 6858000"/>
              <a:gd name="connsiteX283" fmla="*/ 5387324 w 7369701"/>
              <a:gd name="connsiteY283" fmla="*/ 5705830 h 6858000"/>
              <a:gd name="connsiteX284" fmla="*/ 5073620 w 7369701"/>
              <a:gd name="connsiteY284" fmla="*/ 5955437 h 6858000"/>
              <a:gd name="connsiteX285" fmla="*/ 4689789 w 7369701"/>
              <a:gd name="connsiteY285" fmla="*/ 6268382 h 6858000"/>
              <a:gd name="connsiteX286" fmla="*/ 4418722 w 7369701"/>
              <a:gd name="connsiteY286" fmla="*/ 6570886 h 6858000"/>
              <a:gd name="connsiteX287" fmla="*/ 4214944 w 7369701"/>
              <a:gd name="connsiteY287" fmla="*/ 6858000 h 6858000"/>
              <a:gd name="connsiteX288" fmla="*/ 4177898 w 7369701"/>
              <a:gd name="connsiteY288" fmla="*/ 6858000 h 6858000"/>
              <a:gd name="connsiteX289" fmla="*/ 4391597 w 7369701"/>
              <a:gd name="connsiteY289" fmla="*/ 6556370 h 6858000"/>
              <a:gd name="connsiteX290" fmla="*/ 4668889 w 7369701"/>
              <a:gd name="connsiteY290" fmla="*/ 6246399 h 6858000"/>
              <a:gd name="connsiteX291" fmla="*/ 5055427 w 7369701"/>
              <a:gd name="connsiteY291" fmla="*/ 5931476 h 6858000"/>
              <a:gd name="connsiteX292" fmla="*/ 5371814 w 7369701"/>
              <a:gd name="connsiteY292" fmla="*/ 5678975 h 6858000"/>
              <a:gd name="connsiteX293" fmla="*/ 4987918 w 7369701"/>
              <a:gd name="connsiteY293" fmla="*/ 5838701 h 6858000"/>
              <a:gd name="connsiteX294" fmla="*/ 4317146 w 7369701"/>
              <a:gd name="connsiteY294" fmla="*/ 6587716 h 6858000"/>
              <a:gd name="connsiteX295" fmla="*/ 4171627 w 7369701"/>
              <a:gd name="connsiteY295" fmla="*/ 6858000 h 6858000"/>
              <a:gd name="connsiteX296" fmla="*/ 4081585 w 7369701"/>
              <a:gd name="connsiteY296" fmla="*/ 6858000 h 6858000"/>
              <a:gd name="connsiteX297" fmla="*/ 4238603 w 7369701"/>
              <a:gd name="connsiteY297" fmla="*/ 6559341 h 6858000"/>
              <a:gd name="connsiteX298" fmla="*/ 4778333 w 7369701"/>
              <a:gd name="connsiteY298" fmla="*/ 5873626 h 6858000"/>
              <a:gd name="connsiteX299" fmla="*/ 5414185 w 7369701"/>
              <a:gd name="connsiteY299" fmla="*/ 5573882 h 6858000"/>
              <a:gd name="connsiteX300" fmla="*/ 5959648 w 7369701"/>
              <a:gd name="connsiteY300" fmla="*/ 4760797 h 6858000"/>
              <a:gd name="connsiteX301" fmla="*/ 5355019 w 7369701"/>
              <a:gd name="connsiteY301" fmla="*/ 4734672 h 6858000"/>
              <a:gd name="connsiteX302" fmla="*/ 5083565 w 7369701"/>
              <a:gd name="connsiteY302" fmla="*/ 5179121 h 6858000"/>
              <a:gd name="connsiteX303" fmla="*/ 4713577 w 7369701"/>
              <a:gd name="connsiteY303" fmla="*/ 5616803 h 6858000"/>
              <a:gd name="connsiteX304" fmla="*/ 3989559 w 7369701"/>
              <a:gd name="connsiteY304" fmla="*/ 6145945 h 6858000"/>
              <a:gd name="connsiteX305" fmla="*/ 3939824 w 7369701"/>
              <a:gd name="connsiteY305" fmla="*/ 6066900 h 6858000"/>
              <a:gd name="connsiteX306" fmla="*/ 4584537 w 7369701"/>
              <a:gd name="connsiteY306" fmla="*/ 5324826 h 6858000"/>
              <a:gd name="connsiteX307" fmla="*/ 5037105 w 7369701"/>
              <a:gd name="connsiteY307" fmla="*/ 5088765 h 6858000"/>
              <a:gd name="connsiteX308" fmla="*/ 5039930 w 7369701"/>
              <a:gd name="connsiteY308" fmla="*/ 5089585 h 6858000"/>
              <a:gd name="connsiteX309" fmla="*/ 5263764 w 7369701"/>
              <a:gd name="connsiteY309" fmla="*/ 4735525 h 6858000"/>
              <a:gd name="connsiteX310" fmla="*/ 4086300 w 7369701"/>
              <a:gd name="connsiteY310" fmla="*/ 4884599 h 6858000"/>
              <a:gd name="connsiteX311" fmla="*/ 4085485 w 7369701"/>
              <a:gd name="connsiteY311" fmla="*/ 4899070 h 6858000"/>
              <a:gd name="connsiteX312" fmla="*/ 3871915 w 7369701"/>
              <a:gd name="connsiteY312" fmla="*/ 5253645 h 6858000"/>
              <a:gd name="connsiteX313" fmla="*/ 3799374 w 7369701"/>
              <a:gd name="connsiteY313" fmla="*/ 5466127 h 6858000"/>
              <a:gd name="connsiteX314" fmla="*/ 3498850 w 7369701"/>
              <a:gd name="connsiteY314" fmla="*/ 6661888 h 6858000"/>
              <a:gd name="connsiteX315" fmla="*/ 3399216 w 7369701"/>
              <a:gd name="connsiteY315" fmla="*/ 6858000 h 6858000"/>
              <a:gd name="connsiteX316" fmla="*/ 3303688 w 7369701"/>
              <a:gd name="connsiteY316" fmla="*/ 6858000 h 6858000"/>
              <a:gd name="connsiteX317" fmla="*/ 3391774 w 7369701"/>
              <a:gd name="connsiteY317" fmla="*/ 6697181 h 6858000"/>
              <a:gd name="connsiteX318" fmla="*/ 3735540 w 7369701"/>
              <a:gd name="connsiteY318" fmla="*/ 5546923 h 6858000"/>
              <a:gd name="connsiteX319" fmla="*/ 3729438 w 7369701"/>
              <a:gd name="connsiteY319" fmla="*/ 5569058 h 6858000"/>
              <a:gd name="connsiteX320" fmla="*/ 3707782 w 7369701"/>
              <a:gd name="connsiteY320" fmla="*/ 5644908 h 6858000"/>
              <a:gd name="connsiteX321" fmla="*/ 3583827 w 7369701"/>
              <a:gd name="connsiteY321" fmla="*/ 6039215 h 6858000"/>
              <a:gd name="connsiteX322" fmla="*/ 3547861 w 7369701"/>
              <a:gd name="connsiteY322" fmla="*/ 6129609 h 6858000"/>
              <a:gd name="connsiteX323" fmla="*/ 3490905 w 7369701"/>
              <a:gd name="connsiteY323" fmla="*/ 6277660 h 6858000"/>
              <a:gd name="connsiteX324" fmla="*/ 3455859 w 7369701"/>
              <a:gd name="connsiteY324" fmla="*/ 6391301 h 6858000"/>
              <a:gd name="connsiteX325" fmla="*/ 3429112 w 7369701"/>
              <a:gd name="connsiteY325" fmla="*/ 6479469 h 6858000"/>
              <a:gd name="connsiteX326" fmla="*/ 3304862 w 7369701"/>
              <a:gd name="connsiteY326" fmla="*/ 6796476 h 6858000"/>
              <a:gd name="connsiteX327" fmla="*/ 3276071 w 7369701"/>
              <a:gd name="connsiteY327" fmla="*/ 6858000 h 6858000"/>
              <a:gd name="connsiteX328" fmla="*/ 3240805 w 7369701"/>
              <a:gd name="connsiteY328" fmla="*/ 6858000 h 6858000"/>
              <a:gd name="connsiteX329" fmla="*/ 3275917 w 7369701"/>
              <a:gd name="connsiteY329" fmla="*/ 6783192 h 6858000"/>
              <a:gd name="connsiteX330" fmla="*/ 3399358 w 7369701"/>
              <a:gd name="connsiteY330" fmla="*/ 6469011 h 6858000"/>
              <a:gd name="connsiteX331" fmla="*/ 3425650 w 7369701"/>
              <a:gd name="connsiteY331" fmla="*/ 6381333 h 6858000"/>
              <a:gd name="connsiteX332" fmla="*/ 3460661 w 7369701"/>
              <a:gd name="connsiteY332" fmla="*/ 6266763 h 6858000"/>
              <a:gd name="connsiteX333" fmla="*/ 3518021 w 7369701"/>
              <a:gd name="connsiteY333" fmla="*/ 6117298 h 6858000"/>
              <a:gd name="connsiteX334" fmla="*/ 3554035 w 7369701"/>
              <a:gd name="connsiteY334" fmla="*/ 6027832 h 6858000"/>
              <a:gd name="connsiteX335" fmla="*/ 3677174 w 7369701"/>
              <a:gd name="connsiteY335" fmla="*/ 5636351 h 6858000"/>
              <a:gd name="connsiteX336" fmla="*/ 3698819 w 7369701"/>
              <a:gd name="connsiteY336" fmla="*/ 5560503 h 6858000"/>
              <a:gd name="connsiteX337" fmla="*/ 3702094 w 7369701"/>
              <a:gd name="connsiteY337" fmla="*/ 5549194 h 6858000"/>
              <a:gd name="connsiteX338" fmla="*/ 3398355 w 7369701"/>
              <a:gd name="connsiteY338" fmla="*/ 6094603 h 6858000"/>
              <a:gd name="connsiteX339" fmla="*/ 3193941 w 7369701"/>
              <a:gd name="connsiteY339" fmla="*/ 6798775 h 6858000"/>
              <a:gd name="connsiteX340" fmla="*/ 3184140 w 7369701"/>
              <a:gd name="connsiteY340" fmla="*/ 6858000 h 6858000"/>
              <a:gd name="connsiteX341" fmla="*/ 3099978 w 7369701"/>
              <a:gd name="connsiteY341" fmla="*/ 6858000 h 6858000"/>
              <a:gd name="connsiteX342" fmla="*/ 3101556 w 7369701"/>
              <a:gd name="connsiteY342" fmla="*/ 6843337 h 6858000"/>
              <a:gd name="connsiteX343" fmla="*/ 3370162 w 7369701"/>
              <a:gd name="connsiteY343" fmla="*/ 5785550 h 6858000"/>
              <a:gd name="connsiteX344" fmla="*/ 3746477 w 7369701"/>
              <a:gd name="connsiteY344" fmla="*/ 5377889 h 6858000"/>
              <a:gd name="connsiteX345" fmla="*/ 3863399 w 7369701"/>
              <a:gd name="connsiteY345" fmla="*/ 5087257 h 6858000"/>
              <a:gd name="connsiteX346" fmla="*/ 3968712 w 7369701"/>
              <a:gd name="connsiteY346" fmla="*/ 4913989 h 6858000"/>
              <a:gd name="connsiteX347" fmla="*/ 2792390 w 7369701"/>
              <a:gd name="connsiteY347" fmla="*/ 5382974 h 6858000"/>
              <a:gd name="connsiteX348" fmla="*/ 2714982 w 7369701"/>
              <a:gd name="connsiteY348" fmla="*/ 5427051 h 6858000"/>
              <a:gd name="connsiteX349" fmla="*/ 2813361 w 7369701"/>
              <a:gd name="connsiteY349" fmla="*/ 6023912 h 6858000"/>
              <a:gd name="connsiteX350" fmla="*/ 2688430 w 7369701"/>
              <a:gd name="connsiteY350" fmla="*/ 6801564 h 6858000"/>
              <a:gd name="connsiteX351" fmla="*/ 2629626 w 7369701"/>
              <a:gd name="connsiteY351" fmla="*/ 6763394 h 6858000"/>
              <a:gd name="connsiteX352" fmla="*/ 2565328 w 7369701"/>
              <a:gd name="connsiteY352" fmla="*/ 5516399 h 6858000"/>
              <a:gd name="connsiteX353" fmla="*/ 1922999 w 7369701"/>
              <a:gd name="connsiteY353" fmla="*/ 5980343 h 6858000"/>
              <a:gd name="connsiteX354" fmla="*/ 1950261 w 7369701"/>
              <a:gd name="connsiteY354" fmla="*/ 6405858 h 6858000"/>
              <a:gd name="connsiteX355" fmla="*/ 2365554 w 7369701"/>
              <a:gd name="connsiteY355" fmla="*/ 6759107 h 6858000"/>
              <a:gd name="connsiteX356" fmla="*/ 2424142 w 7369701"/>
              <a:gd name="connsiteY356" fmla="*/ 6858000 h 6858000"/>
              <a:gd name="connsiteX357" fmla="*/ 2395994 w 7369701"/>
              <a:gd name="connsiteY357" fmla="*/ 6858000 h 6858000"/>
              <a:gd name="connsiteX358" fmla="*/ 2392863 w 7369701"/>
              <a:gd name="connsiteY358" fmla="*/ 6852964 h 6858000"/>
              <a:gd name="connsiteX359" fmla="*/ 2017589 w 7369701"/>
              <a:gd name="connsiteY359" fmla="*/ 6493982 h 6858000"/>
              <a:gd name="connsiteX360" fmla="*/ 2147336 w 7369701"/>
              <a:gd name="connsiteY360" fmla="*/ 6594052 h 6858000"/>
              <a:gd name="connsiteX361" fmla="*/ 2207047 w 7369701"/>
              <a:gd name="connsiteY361" fmla="*/ 6654540 h 6858000"/>
              <a:gd name="connsiteX362" fmla="*/ 2299106 w 7369701"/>
              <a:gd name="connsiteY362" fmla="*/ 6778931 h 6858000"/>
              <a:gd name="connsiteX363" fmla="*/ 2314430 w 7369701"/>
              <a:gd name="connsiteY363" fmla="*/ 6801144 h 6858000"/>
              <a:gd name="connsiteX364" fmla="*/ 2352406 w 7369701"/>
              <a:gd name="connsiteY364" fmla="*/ 6858000 h 6858000"/>
              <a:gd name="connsiteX365" fmla="*/ 2314492 w 7369701"/>
              <a:gd name="connsiteY365" fmla="*/ 6858000 h 6858000"/>
              <a:gd name="connsiteX366" fmla="*/ 2288095 w 7369701"/>
              <a:gd name="connsiteY366" fmla="*/ 6818030 h 6858000"/>
              <a:gd name="connsiteX367" fmla="*/ 2272768 w 7369701"/>
              <a:gd name="connsiteY367" fmla="*/ 6795822 h 6858000"/>
              <a:gd name="connsiteX368" fmla="*/ 2182715 w 7369701"/>
              <a:gd name="connsiteY368" fmla="*/ 6675071 h 6858000"/>
              <a:gd name="connsiteX369" fmla="*/ 2032061 w 7369701"/>
              <a:gd name="connsiteY369" fmla="*/ 6541380 h 6858000"/>
              <a:gd name="connsiteX370" fmla="*/ 2257220 w 7369701"/>
              <a:gd name="connsiteY370" fmla="*/ 6826257 h 6858000"/>
              <a:gd name="connsiteX371" fmla="*/ 2281324 w 7369701"/>
              <a:gd name="connsiteY371" fmla="*/ 6858000 h 6858000"/>
              <a:gd name="connsiteX372" fmla="*/ 2242860 w 7369701"/>
              <a:gd name="connsiteY372" fmla="*/ 6858000 h 6858000"/>
              <a:gd name="connsiteX373" fmla="*/ 2232818 w 7369701"/>
              <a:gd name="connsiteY373" fmla="*/ 6844926 h 6858000"/>
              <a:gd name="connsiteX374" fmla="*/ 1990172 w 7369701"/>
              <a:gd name="connsiteY374" fmla="*/ 6542121 h 6858000"/>
              <a:gd name="connsiteX375" fmla="*/ 2124090 w 7369701"/>
              <a:gd name="connsiteY375" fmla="*/ 6761017 h 6858000"/>
              <a:gd name="connsiteX376" fmla="*/ 2200380 w 7369701"/>
              <a:gd name="connsiteY376" fmla="*/ 6858000 h 6858000"/>
              <a:gd name="connsiteX377" fmla="*/ 2147507 w 7369701"/>
              <a:gd name="connsiteY377" fmla="*/ 6858000 h 6858000"/>
              <a:gd name="connsiteX378" fmla="*/ 2070668 w 7369701"/>
              <a:gd name="connsiteY378" fmla="*/ 6761520 h 6858000"/>
              <a:gd name="connsiteX379" fmla="*/ 1975142 w 7369701"/>
              <a:gd name="connsiteY379" fmla="*/ 6585570 h 6858000"/>
              <a:gd name="connsiteX380" fmla="*/ 2050035 w 7369701"/>
              <a:gd name="connsiteY380" fmla="*/ 6813345 h 6858000"/>
              <a:gd name="connsiteX381" fmla="*/ 2063025 w 7369701"/>
              <a:gd name="connsiteY381" fmla="*/ 6858000 h 6858000"/>
              <a:gd name="connsiteX382" fmla="*/ 2021675 w 7369701"/>
              <a:gd name="connsiteY382" fmla="*/ 6858000 h 6858000"/>
              <a:gd name="connsiteX383" fmla="*/ 2019308 w 7369701"/>
              <a:gd name="connsiteY383" fmla="*/ 6847118 h 6858000"/>
              <a:gd name="connsiteX384" fmla="*/ 1938835 w 7369701"/>
              <a:gd name="connsiteY384" fmla="*/ 6551160 h 6858000"/>
              <a:gd name="connsiteX385" fmla="*/ 1953230 w 7369701"/>
              <a:gd name="connsiteY385" fmla="*/ 6759699 h 6858000"/>
              <a:gd name="connsiteX386" fmla="*/ 1956763 w 7369701"/>
              <a:gd name="connsiteY386" fmla="*/ 6778191 h 6858000"/>
              <a:gd name="connsiteX387" fmla="*/ 1967925 w 7369701"/>
              <a:gd name="connsiteY387" fmla="*/ 6858000 h 6858000"/>
              <a:gd name="connsiteX388" fmla="*/ 1936622 w 7369701"/>
              <a:gd name="connsiteY388" fmla="*/ 6858000 h 6858000"/>
              <a:gd name="connsiteX389" fmla="*/ 1926261 w 7369701"/>
              <a:gd name="connsiteY389" fmla="*/ 6784064 h 6858000"/>
              <a:gd name="connsiteX390" fmla="*/ 1922724 w 7369701"/>
              <a:gd name="connsiteY390" fmla="*/ 6765577 h 6858000"/>
              <a:gd name="connsiteX391" fmla="*/ 1904650 w 7369701"/>
              <a:gd name="connsiteY391" fmla="*/ 6639616 h 6858000"/>
              <a:gd name="connsiteX392" fmla="*/ 1885273 w 7369701"/>
              <a:gd name="connsiteY392" fmla="*/ 6858000 h 6858000"/>
              <a:gd name="connsiteX393" fmla="*/ 1854363 w 7369701"/>
              <a:gd name="connsiteY393" fmla="*/ 6858000 h 6858000"/>
              <a:gd name="connsiteX394" fmla="*/ 1880391 w 7369701"/>
              <a:gd name="connsiteY394" fmla="*/ 6603796 h 6858000"/>
              <a:gd name="connsiteX395" fmla="*/ 1818273 w 7369701"/>
              <a:gd name="connsiteY395" fmla="*/ 6715729 h 6858000"/>
              <a:gd name="connsiteX396" fmla="*/ 1794691 w 7369701"/>
              <a:gd name="connsiteY396" fmla="*/ 6843239 h 6858000"/>
              <a:gd name="connsiteX397" fmla="*/ 1794914 w 7369701"/>
              <a:gd name="connsiteY397" fmla="*/ 6858000 h 6858000"/>
              <a:gd name="connsiteX398" fmla="*/ 1746128 w 7369701"/>
              <a:gd name="connsiteY398" fmla="*/ 6858000 h 6858000"/>
              <a:gd name="connsiteX399" fmla="*/ 1753934 w 7369701"/>
              <a:gd name="connsiteY399" fmla="*/ 6724796 h 6858000"/>
              <a:gd name="connsiteX400" fmla="*/ 1792053 w 7369701"/>
              <a:gd name="connsiteY400" fmla="*/ 6572396 h 6858000"/>
              <a:gd name="connsiteX401" fmla="*/ 1862248 w 7369701"/>
              <a:gd name="connsiteY401" fmla="*/ 6266397 h 6858000"/>
              <a:gd name="connsiteX402" fmla="*/ 1862250 w 7369701"/>
              <a:gd name="connsiteY402" fmla="*/ 6033531 h 6858000"/>
              <a:gd name="connsiteX403" fmla="*/ 1211999 w 7369701"/>
              <a:gd name="connsiteY403" fmla="*/ 6683610 h 6858000"/>
              <a:gd name="connsiteX404" fmla="*/ 1213266 w 7369701"/>
              <a:gd name="connsiteY404" fmla="*/ 6691947 h 6858000"/>
              <a:gd name="connsiteX405" fmla="*/ 1203370 w 7369701"/>
              <a:gd name="connsiteY405" fmla="*/ 6850676 h 6858000"/>
              <a:gd name="connsiteX406" fmla="*/ 1203671 w 7369701"/>
              <a:gd name="connsiteY406" fmla="*/ 6858000 h 6858000"/>
              <a:gd name="connsiteX407" fmla="*/ 1143180 w 7369701"/>
              <a:gd name="connsiteY407" fmla="*/ 6858000 h 6858000"/>
              <a:gd name="connsiteX408" fmla="*/ 1142176 w 7369701"/>
              <a:gd name="connsiteY408" fmla="*/ 6766045 h 6858000"/>
              <a:gd name="connsiteX409" fmla="*/ 1067484 w 7369701"/>
              <a:gd name="connsiteY409" fmla="*/ 6858000 h 6858000"/>
              <a:gd name="connsiteX410" fmla="*/ 953928 w 7369701"/>
              <a:gd name="connsiteY410" fmla="*/ 6858000 h 6858000"/>
              <a:gd name="connsiteX411" fmla="*/ 959715 w 7369701"/>
              <a:gd name="connsiteY411" fmla="*/ 6850185 h 6858000"/>
              <a:gd name="connsiteX412" fmla="*/ 1483788 w 7369701"/>
              <a:gd name="connsiteY412" fmla="*/ 6259174 h 6858000"/>
              <a:gd name="connsiteX413" fmla="*/ 1100671 w 7369701"/>
              <a:gd name="connsiteY413" fmla="*/ 6252137 h 6858000"/>
              <a:gd name="connsiteX414" fmla="*/ 1090144 w 7369701"/>
              <a:gd name="connsiteY414" fmla="*/ 6256748 h 6858000"/>
              <a:gd name="connsiteX415" fmla="*/ 1095872 w 7369701"/>
              <a:gd name="connsiteY415" fmla="*/ 6271892 h 6858000"/>
              <a:gd name="connsiteX416" fmla="*/ 262785 w 7369701"/>
              <a:gd name="connsiteY416" fmla="*/ 6845450 h 6858000"/>
              <a:gd name="connsiteX417" fmla="*/ 209968 w 7369701"/>
              <a:gd name="connsiteY417" fmla="*/ 6770713 h 6858000"/>
              <a:gd name="connsiteX418" fmla="*/ 873460 w 7369701"/>
              <a:gd name="connsiteY418" fmla="*/ 6253768 h 6858000"/>
              <a:gd name="connsiteX419" fmla="*/ 192686 w 7369701"/>
              <a:gd name="connsiteY419" fmla="*/ 5849257 h 6858000"/>
              <a:gd name="connsiteX420" fmla="*/ 4696 w 7369701"/>
              <a:gd name="connsiteY420" fmla="*/ 5697668 h 6858000"/>
              <a:gd name="connsiteX421" fmla="*/ 0 w 7369701"/>
              <a:gd name="connsiteY421" fmla="*/ 5689984 h 6858000"/>
              <a:gd name="connsiteX422" fmla="*/ 0 w 7369701"/>
              <a:gd name="connsiteY422" fmla="*/ 5513472 h 6858000"/>
              <a:gd name="connsiteX423" fmla="*/ 174101 w 7369701"/>
              <a:gd name="connsiteY423" fmla="*/ 5620277 h 6858000"/>
              <a:gd name="connsiteX424" fmla="*/ 891800 w 7369701"/>
              <a:gd name="connsiteY424" fmla="*/ 6036935 h 6858000"/>
              <a:gd name="connsiteX425" fmla="*/ 1072219 w 7369701"/>
              <a:gd name="connsiteY425" fmla="*/ 6169443 h 6858000"/>
              <a:gd name="connsiteX426" fmla="*/ 1074117 w 7369701"/>
              <a:gd name="connsiteY426" fmla="*/ 6170301 h 6858000"/>
              <a:gd name="connsiteX427" fmla="*/ 1083114 w 7369701"/>
              <a:gd name="connsiteY427" fmla="*/ 6174131 h 6858000"/>
              <a:gd name="connsiteX428" fmla="*/ 1543010 w 7369701"/>
              <a:gd name="connsiteY428" fmla="*/ 6191140 h 6858000"/>
              <a:gd name="connsiteX429" fmla="*/ 1551080 w 7369701"/>
              <a:gd name="connsiteY429" fmla="*/ 6195006 h 6858000"/>
              <a:gd name="connsiteX430" fmla="*/ 2345443 w 7369701"/>
              <a:gd name="connsiteY430" fmla="*/ 5549882 h 6858000"/>
              <a:gd name="connsiteX431" fmla="*/ 1721499 w 7369701"/>
              <a:gd name="connsiteY431" fmla="*/ 5599969 h 6858000"/>
              <a:gd name="connsiteX432" fmla="*/ 767716 w 7369701"/>
              <a:gd name="connsiteY432" fmla="*/ 5472768 h 6858000"/>
              <a:gd name="connsiteX433" fmla="*/ 722147 w 7369701"/>
              <a:gd name="connsiteY433" fmla="*/ 5393091 h 6858000"/>
              <a:gd name="connsiteX434" fmla="*/ 1485552 w 7369701"/>
              <a:gd name="connsiteY434" fmla="*/ 5313202 h 6858000"/>
              <a:gd name="connsiteX435" fmla="*/ 2143004 w 7369701"/>
              <a:gd name="connsiteY435" fmla="*/ 5402420 h 6858000"/>
              <a:gd name="connsiteX436" fmla="*/ 1933391 w 7369701"/>
              <a:gd name="connsiteY436" fmla="*/ 5156971 h 6858000"/>
              <a:gd name="connsiteX437" fmla="*/ 1827118 w 7369701"/>
              <a:gd name="connsiteY437" fmla="*/ 4968410 h 6858000"/>
              <a:gd name="connsiteX438" fmla="*/ 1837349 w 7369701"/>
              <a:gd name="connsiteY438" fmla="*/ 4956357 h 6858000"/>
              <a:gd name="connsiteX439" fmla="*/ 2162835 w 7369701"/>
              <a:gd name="connsiteY439" fmla="*/ 5187853 h 6858000"/>
              <a:gd name="connsiteX440" fmla="*/ 2257167 w 7369701"/>
              <a:gd name="connsiteY440" fmla="*/ 5462123 h 6858000"/>
              <a:gd name="connsiteX441" fmla="*/ 2261598 w 7369701"/>
              <a:gd name="connsiteY441" fmla="*/ 5467998 h 6858000"/>
              <a:gd name="connsiteX442" fmla="*/ 2437177 w 7369701"/>
              <a:gd name="connsiteY442" fmla="*/ 5479608 h 6858000"/>
              <a:gd name="connsiteX443" fmla="*/ 2445247 w 7369701"/>
              <a:gd name="connsiteY443" fmla="*/ 5483476 h 6858000"/>
              <a:gd name="connsiteX444" fmla="*/ 2743626 w 7369701"/>
              <a:gd name="connsiteY444" fmla="*/ 5304819 h 6858000"/>
              <a:gd name="connsiteX445" fmla="*/ 3048102 w 7369701"/>
              <a:gd name="connsiteY445" fmla="*/ 5150595 h 6858000"/>
              <a:gd name="connsiteX446" fmla="*/ 1799414 w 7369701"/>
              <a:gd name="connsiteY446" fmla="*/ 4694732 h 6858000"/>
              <a:gd name="connsiteX447" fmla="*/ 1771735 w 7369701"/>
              <a:gd name="connsiteY447" fmla="*/ 4619929 h 6858000"/>
              <a:gd name="connsiteX448" fmla="*/ 3104273 w 7369701"/>
              <a:gd name="connsiteY448" fmla="*/ 5076159 h 6858000"/>
              <a:gd name="connsiteX449" fmla="*/ 3113245 w 7369701"/>
              <a:gd name="connsiteY449" fmla="*/ 5090705 h 6858000"/>
              <a:gd name="connsiteX450" fmla="*/ 3126294 w 7369701"/>
              <a:gd name="connsiteY450" fmla="*/ 5114400 h 6858000"/>
              <a:gd name="connsiteX451" fmla="*/ 3937433 w 7369701"/>
              <a:gd name="connsiteY451" fmla="*/ 4830473 h 6858000"/>
              <a:gd name="connsiteX452" fmla="*/ 3590475 w 7369701"/>
              <a:gd name="connsiteY452" fmla="*/ 4597974 h 6858000"/>
              <a:gd name="connsiteX453" fmla="*/ 3100264 w 7369701"/>
              <a:gd name="connsiteY453" fmla="*/ 4579845 h 6858000"/>
              <a:gd name="connsiteX454" fmla="*/ 2183576 w 7369701"/>
              <a:gd name="connsiteY454" fmla="*/ 4227150 h 6858000"/>
              <a:gd name="connsiteX455" fmla="*/ 2151029 w 7369701"/>
              <a:gd name="connsiteY455" fmla="*/ 4146947 h 6858000"/>
              <a:gd name="connsiteX456" fmla="*/ 3563434 w 7369701"/>
              <a:gd name="connsiteY456" fmla="*/ 4469115 h 6858000"/>
              <a:gd name="connsiteX457" fmla="*/ 3177952 w 7369701"/>
              <a:gd name="connsiteY457" fmla="*/ 3657386 h 6858000"/>
              <a:gd name="connsiteX458" fmla="*/ 3189263 w 7369701"/>
              <a:gd name="connsiteY458" fmla="*/ 3625726 h 6858000"/>
              <a:gd name="connsiteX459" fmla="*/ 3560912 w 7369701"/>
              <a:gd name="connsiteY459" fmla="*/ 4079863 h 6858000"/>
              <a:gd name="connsiteX460" fmla="*/ 3626636 w 7369701"/>
              <a:gd name="connsiteY460" fmla="*/ 4512230 h 6858000"/>
              <a:gd name="connsiteX461" fmla="*/ 3653088 w 7369701"/>
              <a:gd name="connsiteY461" fmla="*/ 4521417 h 6858000"/>
              <a:gd name="connsiteX462" fmla="*/ 3988128 w 7369701"/>
              <a:gd name="connsiteY462" fmla="*/ 4817267 h 6858000"/>
              <a:gd name="connsiteX463" fmla="*/ 4830582 w 7369701"/>
              <a:gd name="connsiteY463" fmla="*/ 4676000 h 6858000"/>
              <a:gd name="connsiteX464" fmla="*/ 4830100 w 7369701"/>
              <a:gd name="connsiteY464" fmla="*/ 4675554 h 6858000"/>
              <a:gd name="connsiteX465" fmla="*/ 4036318 w 7369701"/>
              <a:gd name="connsiteY465" fmla="*/ 4147013 h 6858000"/>
              <a:gd name="connsiteX466" fmla="*/ 3432098 w 7369701"/>
              <a:gd name="connsiteY466" fmla="*/ 3537312 h 6858000"/>
              <a:gd name="connsiteX467" fmla="*/ 3446761 w 7369701"/>
              <a:gd name="connsiteY467" fmla="*/ 3461278 h 6858000"/>
              <a:gd name="connsiteX468" fmla="*/ 4419733 w 7369701"/>
              <a:gd name="connsiteY468" fmla="*/ 3963555 h 6858000"/>
              <a:gd name="connsiteX469" fmla="*/ 4781371 w 7369701"/>
              <a:gd name="connsiteY469" fmla="*/ 4458604 h 6858000"/>
              <a:gd name="connsiteX470" fmla="*/ 4780440 w 7369701"/>
              <a:gd name="connsiteY470" fmla="*/ 4470290 h 6858000"/>
              <a:gd name="connsiteX471" fmla="*/ 4898954 w 7369701"/>
              <a:gd name="connsiteY471" fmla="*/ 4662092 h 6858000"/>
              <a:gd name="connsiteX472" fmla="*/ 4900699 w 7369701"/>
              <a:gd name="connsiteY472" fmla="*/ 4670867 h 6858000"/>
              <a:gd name="connsiteX473" fmla="*/ 5714511 w 7369701"/>
              <a:gd name="connsiteY473" fmla="*/ 4663483 h 6858000"/>
              <a:gd name="connsiteX474" fmla="*/ 5464793 w 7369701"/>
              <a:gd name="connsiteY474" fmla="*/ 4393556 h 6858000"/>
              <a:gd name="connsiteX475" fmla="*/ 5461897 w 7369701"/>
              <a:gd name="connsiteY475" fmla="*/ 4390879 h 6858000"/>
              <a:gd name="connsiteX476" fmla="*/ 4294126 w 7369701"/>
              <a:gd name="connsiteY476" fmla="*/ 3303048 h 6858000"/>
              <a:gd name="connsiteX477" fmla="*/ 4305321 w 7369701"/>
              <a:gd name="connsiteY477" fmla="*/ 3256953 h 6858000"/>
              <a:gd name="connsiteX478" fmla="*/ 4949299 w 7369701"/>
              <a:gd name="connsiteY478" fmla="*/ 3766336 h 6858000"/>
              <a:gd name="connsiteX479" fmla="*/ 5291452 w 7369701"/>
              <a:gd name="connsiteY479" fmla="*/ 4076801 h 6858000"/>
              <a:gd name="connsiteX480" fmla="*/ 5434998 w 7369701"/>
              <a:gd name="connsiteY480" fmla="*/ 4254100 h 6858000"/>
              <a:gd name="connsiteX481" fmla="*/ 5351015 w 7369701"/>
              <a:gd name="connsiteY481" fmla="*/ 3760989 h 6858000"/>
              <a:gd name="connsiteX482" fmla="*/ 5413780 w 7369701"/>
              <a:gd name="connsiteY482" fmla="*/ 2966265 h 6858000"/>
              <a:gd name="connsiteX483" fmla="*/ 5425627 w 7369701"/>
              <a:gd name="connsiteY483" fmla="*/ 2954192 h 6858000"/>
              <a:gd name="connsiteX484" fmla="*/ 6604735 w 7369701"/>
              <a:gd name="connsiteY484" fmla="*/ 2041381 h 6858000"/>
              <a:gd name="connsiteX485" fmla="*/ 7204487 w 7369701"/>
              <a:gd name="connsiteY485" fmla="*/ 2742112 h 6858000"/>
              <a:gd name="connsiteX486" fmla="*/ 7131592 w 7369701"/>
              <a:gd name="connsiteY486" fmla="*/ 2672096 h 6858000"/>
              <a:gd name="connsiteX487" fmla="*/ 6996344 w 7369701"/>
              <a:gd name="connsiteY487" fmla="*/ 2518310 h 6858000"/>
              <a:gd name="connsiteX488" fmla="*/ 6735495 w 7369701"/>
              <a:gd name="connsiteY488" fmla="*/ 2196890 h 6858000"/>
              <a:gd name="connsiteX489" fmla="*/ 6721901 w 7369701"/>
              <a:gd name="connsiteY489" fmla="*/ 2179274 h 6858000"/>
              <a:gd name="connsiteX490" fmla="*/ 6604735 w 7369701"/>
              <a:gd name="connsiteY490" fmla="*/ 2041381 h 6858000"/>
              <a:gd name="connsiteX491" fmla="*/ 6591670 w 7369701"/>
              <a:gd name="connsiteY491" fmla="*/ 1988277 h 6858000"/>
              <a:gd name="connsiteX492" fmla="*/ 6747349 w 7369701"/>
              <a:gd name="connsiteY492" fmla="*/ 2160069 h 6858000"/>
              <a:gd name="connsiteX493" fmla="*/ 6760943 w 7369701"/>
              <a:gd name="connsiteY493" fmla="*/ 2177686 h 6858000"/>
              <a:gd name="connsiteX494" fmla="*/ 7021065 w 7369701"/>
              <a:gd name="connsiteY494" fmla="*/ 2498102 h 6858000"/>
              <a:gd name="connsiteX495" fmla="*/ 7155223 w 7369701"/>
              <a:gd name="connsiteY495" fmla="*/ 2650386 h 6858000"/>
              <a:gd name="connsiteX496" fmla="*/ 7203167 w 7369701"/>
              <a:gd name="connsiteY496" fmla="*/ 2697288 h 6858000"/>
              <a:gd name="connsiteX497" fmla="*/ 6937703 w 7369701"/>
              <a:gd name="connsiteY497" fmla="*/ 2321981 h 6858000"/>
              <a:gd name="connsiteX498" fmla="*/ 6591670 w 7369701"/>
              <a:gd name="connsiteY498" fmla="*/ 1988277 h 6858000"/>
              <a:gd name="connsiteX499" fmla="*/ 5798671 w 7369701"/>
              <a:gd name="connsiteY499" fmla="*/ 1981601 h 6858000"/>
              <a:gd name="connsiteX500" fmla="*/ 5754709 w 7369701"/>
              <a:gd name="connsiteY500" fmla="*/ 2071454 h 6858000"/>
              <a:gd name="connsiteX501" fmla="*/ 5763044 w 7369701"/>
              <a:gd name="connsiteY501" fmla="*/ 2842206 h 6858000"/>
              <a:gd name="connsiteX502" fmla="*/ 5764974 w 7369701"/>
              <a:gd name="connsiteY502" fmla="*/ 2799609 h 6858000"/>
              <a:gd name="connsiteX503" fmla="*/ 5767665 w 7369701"/>
              <a:gd name="connsiteY503" fmla="*/ 2666409 h 6858000"/>
              <a:gd name="connsiteX504" fmla="*/ 5763055 w 7369701"/>
              <a:gd name="connsiteY504" fmla="*/ 2579705 h 6858000"/>
              <a:gd name="connsiteX505" fmla="*/ 5758079 w 7369701"/>
              <a:gd name="connsiteY505" fmla="*/ 2492508 h 6858000"/>
              <a:gd name="connsiteX506" fmla="*/ 5779325 w 7369701"/>
              <a:gd name="connsiteY506" fmla="*/ 2197069 h 6858000"/>
              <a:gd name="connsiteX507" fmla="*/ 5798671 w 7369701"/>
              <a:gd name="connsiteY507" fmla="*/ 1981601 h 6858000"/>
              <a:gd name="connsiteX508" fmla="*/ 5829202 w 7369701"/>
              <a:gd name="connsiteY508" fmla="*/ 1971679 h 6858000"/>
              <a:gd name="connsiteX509" fmla="*/ 5809558 w 7369701"/>
              <a:gd name="connsiteY509" fmla="*/ 2198043 h 6858000"/>
              <a:gd name="connsiteX510" fmla="*/ 5788653 w 7369701"/>
              <a:gd name="connsiteY510" fmla="*/ 2489430 h 6858000"/>
              <a:gd name="connsiteX511" fmla="*/ 5793439 w 7369701"/>
              <a:gd name="connsiteY511" fmla="*/ 2575235 h 6858000"/>
              <a:gd name="connsiteX512" fmla="*/ 5796837 w 7369701"/>
              <a:gd name="connsiteY512" fmla="*/ 2637633 h 6858000"/>
              <a:gd name="connsiteX513" fmla="*/ 5818614 w 7369701"/>
              <a:gd name="connsiteY513" fmla="*/ 2473055 h 6858000"/>
              <a:gd name="connsiteX514" fmla="*/ 5829202 w 7369701"/>
              <a:gd name="connsiteY514" fmla="*/ 1971679 h 6858000"/>
              <a:gd name="connsiteX515" fmla="*/ 5911389 w 7369701"/>
              <a:gd name="connsiteY515" fmla="*/ 1898371 h 6858000"/>
              <a:gd name="connsiteX516" fmla="*/ 6237627 w 7369701"/>
              <a:gd name="connsiteY516" fmla="*/ 2231921 h 6858000"/>
              <a:gd name="connsiteX517" fmla="*/ 5911389 w 7369701"/>
              <a:gd name="connsiteY517" fmla="*/ 1898371 h 6858000"/>
              <a:gd name="connsiteX518" fmla="*/ 6944437 w 7369701"/>
              <a:gd name="connsiteY518" fmla="*/ 1575402 h 6858000"/>
              <a:gd name="connsiteX519" fmla="*/ 6304730 w 7369701"/>
              <a:gd name="connsiteY519" fmla="*/ 1766654 h 6858000"/>
              <a:gd name="connsiteX520" fmla="*/ 6944437 w 7369701"/>
              <a:gd name="connsiteY520" fmla="*/ 1575402 h 6858000"/>
              <a:gd name="connsiteX521" fmla="*/ 7019523 w 7369701"/>
              <a:gd name="connsiteY521" fmla="*/ 1519450 h 6858000"/>
              <a:gd name="connsiteX522" fmla="*/ 6298091 w 7369701"/>
              <a:gd name="connsiteY522" fmla="*/ 1737122 h 6858000"/>
              <a:gd name="connsiteX523" fmla="*/ 7019523 w 7369701"/>
              <a:gd name="connsiteY523" fmla="*/ 1519450 h 6858000"/>
              <a:gd name="connsiteX524" fmla="*/ 2399523 w 7369701"/>
              <a:gd name="connsiteY524" fmla="*/ 1428234 h 6858000"/>
              <a:gd name="connsiteX525" fmla="*/ 2224982 w 7369701"/>
              <a:gd name="connsiteY525" fmla="*/ 1826201 h 6858000"/>
              <a:gd name="connsiteX526" fmla="*/ 2096099 w 7369701"/>
              <a:gd name="connsiteY526" fmla="*/ 2345900 h 6858000"/>
              <a:gd name="connsiteX527" fmla="*/ 2283317 w 7369701"/>
              <a:gd name="connsiteY527" fmla="*/ 1796925 h 6858000"/>
              <a:gd name="connsiteX528" fmla="*/ 2399523 w 7369701"/>
              <a:gd name="connsiteY528" fmla="*/ 1428234 h 6858000"/>
              <a:gd name="connsiteX529" fmla="*/ 2448558 w 7369701"/>
              <a:gd name="connsiteY529" fmla="*/ 1373435 h 6858000"/>
              <a:gd name="connsiteX530" fmla="*/ 2312521 w 7369701"/>
              <a:gd name="connsiteY530" fmla="*/ 1806140 h 6858000"/>
              <a:gd name="connsiteX531" fmla="*/ 2127533 w 7369701"/>
              <a:gd name="connsiteY531" fmla="*/ 2348380 h 6858000"/>
              <a:gd name="connsiteX532" fmla="*/ 2358080 w 7369701"/>
              <a:gd name="connsiteY532" fmla="*/ 1866134 h 6858000"/>
              <a:gd name="connsiteX533" fmla="*/ 2407436 w 7369701"/>
              <a:gd name="connsiteY533" fmla="*/ 1651070 h 6858000"/>
              <a:gd name="connsiteX534" fmla="*/ 2448558 w 7369701"/>
              <a:gd name="connsiteY534" fmla="*/ 1373435 h 6858000"/>
              <a:gd name="connsiteX535" fmla="*/ 278707 w 7369701"/>
              <a:gd name="connsiteY535" fmla="*/ 1352270 h 6858000"/>
              <a:gd name="connsiteX536" fmla="*/ 321570 w 7369701"/>
              <a:gd name="connsiteY536" fmla="*/ 1861610 h 6858000"/>
              <a:gd name="connsiteX537" fmla="*/ 294281 w 7369701"/>
              <a:gd name="connsiteY537" fmla="*/ 1440658 h 6858000"/>
              <a:gd name="connsiteX538" fmla="*/ 278707 w 7369701"/>
              <a:gd name="connsiteY538" fmla="*/ 1352270 h 6858000"/>
              <a:gd name="connsiteX539" fmla="*/ 1423821 w 7369701"/>
              <a:gd name="connsiteY539" fmla="*/ 1351958 h 6858000"/>
              <a:gd name="connsiteX540" fmla="*/ 1638521 w 7369701"/>
              <a:gd name="connsiteY540" fmla="*/ 1908470 h 6858000"/>
              <a:gd name="connsiteX541" fmla="*/ 1754199 w 7369701"/>
              <a:gd name="connsiteY541" fmla="*/ 2149284 h 6858000"/>
              <a:gd name="connsiteX542" fmla="*/ 1908359 w 7369701"/>
              <a:gd name="connsiteY542" fmla="*/ 2364988 h 6858000"/>
              <a:gd name="connsiteX543" fmla="*/ 1647661 w 7369701"/>
              <a:gd name="connsiteY543" fmla="*/ 1825945 h 6858000"/>
              <a:gd name="connsiteX544" fmla="*/ 1423821 w 7369701"/>
              <a:gd name="connsiteY544" fmla="*/ 1351958 h 6858000"/>
              <a:gd name="connsiteX545" fmla="*/ 1431890 w 7369701"/>
              <a:gd name="connsiteY545" fmla="*/ 1306475 h 6858000"/>
              <a:gd name="connsiteX546" fmla="*/ 1507597 w 7369701"/>
              <a:gd name="connsiteY546" fmla="*/ 1446132 h 6858000"/>
              <a:gd name="connsiteX547" fmla="*/ 1674586 w 7369701"/>
              <a:gd name="connsiteY547" fmla="*/ 1813832 h 6858000"/>
              <a:gd name="connsiteX548" fmla="*/ 1815950 w 7369701"/>
              <a:gd name="connsiteY548" fmla="*/ 2128564 h 6858000"/>
              <a:gd name="connsiteX549" fmla="*/ 1984242 w 7369701"/>
              <a:gd name="connsiteY549" fmla="*/ 2430829 h 6858000"/>
              <a:gd name="connsiteX550" fmla="*/ 2014023 w 7369701"/>
              <a:gd name="connsiteY550" fmla="*/ 2450995 h 6858000"/>
              <a:gd name="connsiteX551" fmla="*/ 1747337 w 7369701"/>
              <a:gd name="connsiteY551" fmla="*/ 1855264 h 6858000"/>
              <a:gd name="connsiteX552" fmla="*/ 1533749 w 7369701"/>
              <a:gd name="connsiteY552" fmla="*/ 1478656 h 6858000"/>
              <a:gd name="connsiteX553" fmla="*/ 1431890 w 7369701"/>
              <a:gd name="connsiteY553" fmla="*/ 1306475 h 6858000"/>
              <a:gd name="connsiteX554" fmla="*/ 5052692 w 7369701"/>
              <a:gd name="connsiteY554" fmla="*/ 1292994 h 6858000"/>
              <a:gd name="connsiteX555" fmla="*/ 5200661 w 7369701"/>
              <a:gd name="connsiteY555" fmla="*/ 1635186 h 6858000"/>
              <a:gd name="connsiteX556" fmla="*/ 5297138 w 7369701"/>
              <a:gd name="connsiteY556" fmla="*/ 1906351 h 6858000"/>
              <a:gd name="connsiteX557" fmla="*/ 5052692 w 7369701"/>
              <a:gd name="connsiteY557" fmla="*/ 1292994 h 6858000"/>
              <a:gd name="connsiteX558" fmla="*/ 5009948 w 7369701"/>
              <a:gd name="connsiteY558" fmla="*/ 1273619 h 6858000"/>
              <a:gd name="connsiteX559" fmla="*/ 5121777 w 7369701"/>
              <a:gd name="connsiteY559" fmla="*/ 1654213 h 6858000"/>
              <a:gd name="connsiteX560" fmla="*/ 5293545 w 7369701"/>
              <a:gd name="connsiteY560" fmla="*/ 2072247 h 6858000"/>
              <a:gd name="connsiteX561" fmla="*/ 5294042 w 7369701"/>
              <a:gd name="connsiteY561" fmla="*/ 2065019 h 6858000"/>
              <a:gd name="connsiteX562" fmla="*/ 5171936 w 7369701"/>
              <a:gd name="connsiteY562" fmla="*/ 1647613 h 6858000"/>
              <a:gd name="connsiteX563" fmla="*/ 5009948 w 7369701"/>
              <a:gd name="connsiteY563" fmla="*/ 1273619 h 6858000"/>
              <a:gd name="connsiteX564" fmla="*/ 655236 w 7369701"/>
              <a:gd name="connsiteY564" fmla="*/ 1268632 h 6858000"/>
              <a:gd name="connsiteX565" fmla="*/ 839521 w 7369701"/>
              <a:gd name="connsiteY565" fmla="*/ 1685315 h 6858000"/>
              <a:gd name="connsiteX566" fmla="*/ 1109416 w 7369701"/>
              <a:gd name="connsiteY566" fmla="*/ 2061663 h 6858000"/>
              <a:gd name="connsiteX567" fmla="*/ 1298300 w 7369701"/>
              <a:gd name="connsiteY567" fmla="*/ 2247742 h 6858000"/>
              <a:gd name="connsiteX568" fmla="*/ 1125871 w 7369701"/>
              <a:gd name="connsiteY568" fmla="*/ 1989513 h 6858000"/>
              <a:gd name="connsiteX569" fmla="*/ 981574 w 7369701"/>
              <a:gd name="connsiteY569" fmla="*/ 1783157 h 6858000"/>
              <a:gd name="connsiteX570" fmla="*/ 922198 w 7369701"/>
              <a:gd name="connsiteY570" fmla="*/ 1677437 h 6858000"/>
              <a:gd name="connsiteX571" fmla="*/ 869293 w 7369701"/>
              <a:gd name="connsiteY571" fmla="*/ 1583214 h 6858000"/>
              <a:gd name="connsiteX572" fmla="*/ 751431 w 7369701"/>
              <a:gd name="connsiteY572" fmla="*/ 1405731 h 6858000"/>
              <a:gd name="connsiteX573" fmla="*/ 655236 w 7369701"/>
              <a:gd name="connsiteY573" fmla="*/ 1268632 h 6858000"/>
              <a:gd name="connsiteX574" fmla="*/ 6516292 w 7369701"/>
              <a:gd name="connsiteY574" fmla="*/ 1263064 h 6858000"/>
              <a:gd name="connsiteX575" fmla="*/ 5736320 w 7369701"/>
              <a:gd name="connsiteY575" fmla="*/ 1501803 h 6858000"/>
              <a:gd name="connsiteX576" fmla="*/ 6516292 w 7369701"/>
              <a:gd name="connsiteY576" fmla="*/ 1263064 h 6858000"/>
              <a:gd name="connsiteX577" fmla="*/ 291466 w 7369701"/>
              <a:gd name="connsiteY577" fmla="*/ 1250369 h 6858000"/>
              <a:gd name="connsiteX578" fmla="*/ 323180 w 7369701"/>
              <a:gd name="connsiteY578" fmla="*/ 1435283 h 6858000"/>
              <a:gd name="connsiteX579" fmla="*/ 349381 w 7369701"/>
              <a:gd name="connsiteY579" fmla="*/ 1875041 h 6858000"/>
              <a:gd name="connsiteX580" fmla="*/ 374363 w 7369701"/>
              <a:gd name="connsiteY580" fmla="*/ 1506494 h 6858000"/>
              <a:gd name="connsiteX581" fmla="*/ 302168 w 7369701"/>
              <a:gd name="connsiteY581" fmla="*/ 1274495 h 6858000"/>
              <a:gd name="connsiteX582" fmla="*/ 291466 w 7369701"/>
              <a:gd name="connsiteY582" fmla="*/ 1250369 h 6858000"/>
              <a:gd name="connsiteX583" fmla="*/ 678222 w 7369701"/>
              <a:gd name="connsiteY583" fmla="*/ 1248670 h 6858000"/>
              <a:gd name="connsiteX584" fmla="*/ 775536 w 7369701"/>
              <a:gd name="connsiteY584" fmla="*/ 1388015 h 6858000"/>
              <a:gd name="connsiteX585" fmla="*/ 894529 w 7369701"/>
              <a:gd name="connsiteY585" fmla="*/ 1567739 h 6858000"/>
              <a:gd name="connsiteX586" fmla="*/ 948000 w 7369701"/>
              <a:gd name="connsiteY586" fmla="*/ 1663088 h 6858000"/>
              <a:gd name="connsiteX587" fmla="*/ 1006812 w 7369701"/>
              <a:gd name="connsiteY587" fmla="*/ 1767683 h 6858000"/>
              <a:gd name="connsiteX588" fmla="*/ 1149133 w 7369701"/>
              <a:gd name="connsiteY588" fmla="*/ 1971513 h 6858000"/>
              <a:gd name="connsiteX589" fmla="*/ 1333952 w 7369701"/>
              <a:gd name="connsiteY589" fmla="*/ 2251620 h 6858000"/>
              <a:gd name="connsiteX590" fmla="*/ 1337329 w 7369701"/>
              <a:gd name="connsiteY590" fmla="*/ 2258350 h 6858000"/>
              <a:gd name="connsiteX591" fmla="*/ 1014726 w 7369701"/>
              <a:gd name="connsiteY591" fmla="*/ 1615556 h 6858000"/>
              <a:gd name="connsiteX592" fmla="*/ 678222 w 7369701"/>
              <a:gd name="connsiteY592" fmla="*/ 1248670 h 6858000"/>
              <a:gd name="connsiteX593" fmla="*/ 6691602 w 7369701"/>
              <a:gd name="connsiteY593" fmla="*/ 1140573 h 6858000"/>
              <a:gd name="connsiteX594" fmla="*/ 6571100 w 7369701"/>
              <a:gd name="connsiteY594" fmla="*/ 1183662 h 6858000"/>
              <a:gd name="connsiteX595" fmla="*/ 6241687 w 7369701"/>
              <a:gd name="connsiteY595" fmla="*/ 1257600 h 6858000"/>
              <a:gd name="connsiteX596" fmla="*/ 5693009 w 7369701"/>
              <a:gd name="connsiteY596" fmla="*/ 1478256 h 6858000"/>
              <a:gd name="connsiteX597" fmla="*/ 6548420 w 7369701"/>
              <a:gd name="connsiteY597" fmla="*/ 1214599 h 6858000"/>
              <a:gd name="connsiteX598" fmla="*/ 6605473 w 7369701"/>
              <a:gd name="connsiteY598" fmla="*/ 1184686 h 6858000"/>
              <a:gd name="connsiteX599" fmla="*/ 6691602 w 7369701"/>
              <a:gd name="connsiteY599" fmla="*/ 1140573 h 6858000"/>
              <a:gd name="connsiteX600" fmla="*/ 4002475 w 7369701"/>
              <a:gd name="connsiteY600" fmla="*/ 1037802 h 6858000"/>
              <a:gd name="connsiteX601" fmla="*/ 4000324 w 7369701"/>
              <a:gd name="connsiteY601" fmla="*/ 1039362 h 6858000"/>
              <a:gd name="connsiteX602" fmla="*/ 4002862 w 7369701"/>
              <a:gd name="connsiteY602" fmla="*/ 1042866 h 6858000"/>
              <a:gd name="connsiteX603" fmla="*/ 4002475 w 7369701"/>
              <a:gd name="connsiteY603" fmla="*/ 1037802 h 6858000"/>
              <a:gd name="connsiteX604" fmla="*/ 506322 w 7369701"/>
              <a:gd name="connsiteY604" fmla="*/ 1020997 h 6858000"/>
              <a:gd name="connsiteX605" fmla="*/ 533068 w 7369701"/>
              <a:gd name="connsiteY605" fmla="*/ 1029409 h 6858000"/>
              <a:gd name="connsiteX606" fmla="*/ 1232525 w 7369701"/>
              <a:gd name="connsiteY606" fmla="*/ 1804675 h 6858000"/>
              <a:gd name="connsiteX607" fmla="*/ 1388858 w 7369701"/>
              <a:gd name="connsiteY607" fmla="*/ 2368011 h 6858000"/>
              <a:gd name="connsiteX608" fmla="*/ 1384098 w 7369701"/>
              <a:gd name="connsiteY608" fmla="*/ 2378125 h 6858000"/>
              <a:gd name="connsiteX609" fmla="*/ 1425393 w 7369701"/>
              <a:gd name="connsiteY609" fmla="*/ 2589124 h 6858000"/>
              <a:gd name="connsiteX610" fmla="*/ 1424001 w 7369701"/>
              <a:gd name="connsiteY610" fmla="*/ 2597541 h 6858000"/>
              <a:gd name="connsiteX611" fmla="*/ 2152729 w 7369701"/>
              <a:gd name="connsiteY611" fmla="*/ 2864487 h 6858000"/>
              <a:gd name="connsiteX612" fmla="*/ 2020609 w 7369701"/>
              <a:gd name="connsiteY612" fmla="*/ 2539671 h 6858000"/>
              <a:gd name="connsiteX613" fmla="*/ 2018920 w 7369701"/>
              <a:gd name="connsiteY613" fmla="*/ 2536309 h 6858000"/>
              <a:gd name="connsiteX614" fmla="*/ 1342441 w 7369701"/>
              <a:gd name="connsiteY614" fmla="*/ 1173017 h 6858000"/>
              <a:gd name="connsiteX615" fmla="*/ 1367925 w 7369701"/>
              <a:gd name="connsiteY615" fmla="*/ 1135648 h 6858000"/>
              <a:gd name="connsiteX616" fmla="*/ 1771401 w 7369701"/>
              <a:gd name="connsiteY616" fmla="*/ 1806673 h 6858000"/>
              <a:gd name="connsiteX617" fmla="*/ 1972385 w 7369701"/>
              <a:gd name="connsiteY617" fmla="*/ 2198735 h 6858000"/>
              <a:gd name="connsiteX618" fmla="*/ 2040892 w 7369701"/>
              <a:gd name="connsiteY618" fmla="*/ 2405205 h 6858000"/>
              <a:gd name="connsiteX619" fmla="*/ 2131689 w 7369701"/>
              <a:gd name="connsiteY619" fmla="*/ 1936926 h 6858000"/>
              <a:gd name="connsiteX620" fmla="*/ 2454820 w 7369701"/>
              <a:gd name="connsiteY620" fmla="*/ 1248808 h 6858000"/>
              <a:gd name="connsiteX621" fmla="*/ 2492512 w 7369701"/>
              <a:gd name="connsiteY621" fmla="*/ 1302920 h 6858000"/>
              <a:gd name="connsiteX622" fmla="*/ 2081216 w 7369701"/>
              <a:gd name="connsiteY622" fmla="*/ 2527513 h 6858000"/>
              <a:gd name="connsiteX623" fmla="*/ 2081211 w 7369701"/>
              <a:gd name="connsiteY623" fmla="*/ 2528916 h 6858000"/>
              <a:gd name="connsiteX624" fmla="*/ 2199067 w 7369701"/>
              <a:gd name="connsiteY624" fmla="*/ 2884061 h 6858000"/>
              <a:gd name="connsiteX625" fmla="*/ 3192586 w 7369701"/>
              <a:gd name="connsiteY625" fmla="*/ 3411496 h 6858000"/>
              <a:gd name="connsiteX626" fmla="*/ 3182620 w 7369701"/>
              <a:gd name="connsiteY626" fmla="*/ 3483279 h 6858000"/>
              <a:gd name="connsiteX627" fmla="*/ 2435119 w 7369701"/>
              <a:gd name="connsiteY627" fmla="*/ 3080173 h 6858000"/>
              <a:gd name="connsiteX628" fmla="*/ 2410152 w 7369701"/>
              <a:gd name="connsiteY628" fmla="*/ 3063751 h 6858000"/>
              <a:gd name="connsiteX629" fmla="*/ 2408099 w 7369701"/>
              <a:gd name="connsiteY629" fmla="*/ 3064403 h 6858000"/>
              <a:gd name="connsiteX630" fmla="*/ 2407218 w 7369701"/>
              <a:gd name="connsiteY630" fmla="*/ 3070324 h 6858000"/>
              <a:gd name="connsiteX631" fmla="*/ 2380138 w 7369701"/>
              <a:gd name="connsiteY631" fmla="*/ 3099341 h 6858000"/>
              <a:gd name="connsiteX632" fmla="*/ 1765923 w 7369701"/>
              <a:gd name="connsiteY632" fmla="*/ 3581043 h 6858000"/>
              <a:gd name="connsiteX633" fmla="*/ 1702258 w 7369701"/>
              <a:gd name="connsiteY633" fmla="*/ 3612286 h 6858000"/>
              <a:gd name="connsiteX634" fmla="*/ 1538370 w 7369701"/>
              <a:gd name="connsiteY634" fmla="*/ 3811804 h 6858000"/>
              <a:gd name="connsiteX635" fmla="*/ 542867 w 7369701"/>
              <a:gd name="connsiteY635" fmla="*/ 4944092 h 6858000"/>
              <a:gd name="connsiteX636" fmla="*/ 515800 w 7369701"/>
              <a:gd name="connsiteY636" fmla="*/ 4862180 h 6858000"/>
              <a:gd name="connsiteX637" fmla="*/ 909145 w 7369701"/>
              <a:gd name="connsiteY637" fmla="*/ 4199225 h 6858000"/>
              <a:gd name="connsiteX638" fmla="*/ 1214067 w 7369701"/>
              <a:gd name="connsiteY638" fmla="*/ 3908561 h 6858000"/>
              <a:gd name="connsiteX639" fmla="*/ 640967 w 7369701"/>
              <a:gd name="connsiteY639" fmla="*/ 4105601 h 6858000"/>
              <a:gd name="connsiteX640" fmla="*/ 112563 w 7369701"/>
              <a:gd name="connsiteY640" fmla="*/ 4396952 h 6858000"/>
              <a:gd name="connsiteX641" fmla="*/ 0 w 7369701"/>
              <a:gd name="connsiteY641" fmla="*/ 4466006 h 6858000"/>
              <a:gd name="connsiteX642" fmla="*/ 0 w 7369701"/>
              <a:gd name="connsiteY642" fmla="*/ 4233763 h 6858000"/>
              <a:gd name="connsiteX643" fmla="*/ 36881 w 7369701"/>
              <a:gd name="connsiteY643" fmla="*/ 4200118 h 6858000"/>
              <a:gd name="connsiteX644" fmla="*/ 910534 w 7369701"/>
              <a:gd name="connsiteY644" fmla="*/ 3629753 h 6858000"/>
              <a:gd name="connsiteX645" fmla="*/ 1578717 w 7369701"/>
              <a:gd name="connsiteY645" fmla="*/ 3575982 h 6858000"/>
              <a:gd name="connsiteX646" fmla="*/ 2338780 w 7369701"/>
              <a:gd name="connsiteY646" fmla="*/ 3033725 h 6858000"/>
              <a:gd name="connsiteX647" fmla="*/ 1807991 w 7369701"/>
              <a:gd name="connsiteY647" fmla="*/ 2807184 h 6858000"/>
              <a:gd name="connsiteX648" fmla="*/ 1416358 w 7369701"/>
              <a:gd name="connsiteY648" fmla="*/ 3112571 h 6858000"/>
              <a:gd name="connsiteX649" fmla="*/ 939066 w 7369701"/>
              <a:gd name="connsiteY649" fmla="*/ 3378798 h 6858000"/>
              <a:gd name="connsiteX650" fmla="*/ 115099 w 7369701"/>
              <a:gd name="connsiteY650" fmla="*/ 3607650 h 6858000"/>
              <a:gd name="connsiteX651" fmla="*/ 97284 w 7369701"/>
              <a:gd name="connsiteY651" fmla="*/ 3520393 h 6858000"/>
              <a:gd name="connsiteX652" fmla="*/ 922050 w 7369701"/>
              <a:gd name="connsiteY652" fmla="*/ 3074867 h 6858000"/>
              <a:gd name="connsiteX653" fmla="*/ 1405265 w 7369701"/>
              <a:gd name="connsiteY653" fmla="*/ 3016319 h 6858000"/>
              <a:gd name="connsiteX654" fmla="*/ 1407512 w 7369701"/>
              <a:gd name="connsiteY654" fmla="*/ 3018001 h 6858000"/>
              <a:gd name="connsiteX655" fmla="*/ 1726266 w 7369701"/>
              <a:gd name="connsiteY655" fmla="*/ 2777274 h 6858000"/>
              <a:gd name="connsiteX656" fmla="*/ 625390 w 7369701"/>
              <a:gd name="connsiteY656" fmla="*/ 2514541 h 6858000"/>
              <a:gd name="connsiteX657" fmla="*/ 619799 w 7369701"/>
              <a:gd name="connsiteY657" fmla="*/ 2527180 h 6858000"/>
              <a:gd name="connsiteX658" fmla="*/ 310030 w 7369701"/>
              <a:gd name="connsiteY658" fmla="*/ 2771818 h 6858000"/>
              <a:gd name="connsiteX659" fmla="*/ 173877 w 7369701"/>
              <a:gd name="connsiteY659" fmla="*/ 2937056 h 6858000"/>
              <a:gd name="connsiteX660" fmla="*/ 77889 w 7369701"/>
              <a:gd name="connsiteY660" fmla="*/ 3138440 h 6858000"/>
              <a:gd name="connsiteX661" fmla="*/ 0 w 7369701"/>
              <a:gd name="connsiteY661" fmla="*/ 3271395 h 6858000"/>
              <a:gd name="connsiteX662" fmla="*/ 0 w 7369701"/>
              <a:gd name="connsiteY662" fmla="*/ 3153002 h 6858000"/>
              <a:gd name="connsiteX663" fmla="*/ 2386 w 7369701"/>
              <a:gd name="connsiteY663" fmla="*/ 3149203 h 6858000"/>
              <a:gd name="connsiteX664" fmla="*/ 89753 w 7369701"/>
              <a:gd name="connsiteY664" fmla="*/ 2987702 h 6858000"/>
              <a:gd name="connsiteX665" fmla="*/ 76869 w 7369701"/>
              <a:gd name="connsiteY665" fmla="*/ 3005404 h 6858000"/>
              <a:gd name="connsiteX666" fmla="*/ 32049 w 7369701"/>
              <a:gd name="connsiteY666" fmla="*/ 3065814 h 6858000"/>
              <a:gd name="connsiteX667" fmla="*/ 0 w 7369701"/>
              <a:gd name="connsiteY667" fmla="*/ 3108744 h 6858000"/>
              <a:gd name="connsiteX668" fmla="*/ 0 w 7369701"/>
              <a:gd name="connsiteY668" fmla="*/ 3058059 h 6858000"/>
              <a:gd name="connsiteX669" fmla="*/ 7610 w 7369701"/>
              <a:gd name="connsiteY669" fmla="*/ 3047889 h 6858000"/>
              <a:gd name="connsiteX670" fmla="*/ 52419 w 7369701"/>
              <a:gd name="connsiteY670" fmla="*/ 2987479 h 6858000"/>
              <a:gd name="connsiteX671" fmla="*/ 59142 w 7369701"/>
              <a:gd name="connsiteY671" fmla="*/ 2978488 h 6858000"/>
              <a:gd name="connsiteX672" fmla="*/ 0 w 7369701"/>
              <a:gd name="connsiteY672" fmla="*/ 3015334 h 6858000"/>
              <a:gd name="connsiteX673" fmla="*/ 0 w 7369701"/>
              <a:gd name="connsiteY673" fmla="*/ 2914286 h 6858000"/>
              <a:gd name="connsiteX674" fmla="*/ 36383 w 7369701"/>
              <a:gd name="connsiteY674" fmla="*/ 2901128 h 6858000"/>
              <a:gd name="connsiteX675" fmla="*/ 156329 w 7369701"/>
              <a:gd name="connsiteY675" fmla="*/ 2840533 h 6858000"/>
              <a:gd name="connsiteX676" fmla="*/ 358355 w 7369701"/>
              <a:gd name="connsiteY676" fmla="*/ 2620471 h 6858000"/>
              <a:gd name="connsiteX677" fmla="*/ 510577 w 7369701"/>
              <a:gd name="connsiteY677" fmla="*/ 2501244 h 6858000"/>
              <a:gd name="connsiteX678" fmla="*/ 211967 w 7369701"/>
              <a:gd name="connsiteY678" fmla="*/ 2479171 h 6858000"/>
              <a:gd name="connsiteX679" fmla="*/ 0 w 7369701"/>
              <a:gd name="connsiteY679" fmla="*/ 2476398 h 6858000"/>
              <a:gd name="connsiteX680" fmla="*/ 0 w 7369701"/>
              <a:gd name="connsiteY680" fmla="*/ 2389189 h 6858000"/>
              <a:gd name="connsiteX681" fmla="*/ 103062 w 7369701"/>
              <a:gd name="connsiteY681" fmla="*/ 2389518 h 6858000"/>
              <a:gd name="connsiteX682" fmla="*/ 510734 w 7369701"/>
              <a:gd name="connsiteY682" fmla="*/ 2416201 h 6858000"/>
              <a:gd name="connsiteX683" fmla="*/ 279257 w 7369701"/>
              <a:gd name="connsiteY683" fmla="*/ 2092102 h 6858000"/>
              <a:gd name="connsiteX684" fmla="*/ 65265 w 7369701"/>
              <a:gd name="connsiteY684" fmla="*/ 2006049 h 6858000"/>
              <a:gd name="connsiteX685" fmla="*/ 0 w 7369701"/>
              <a:gd name="connsiteY685" fmla="*/ 1982532 h 6858000"/>
              <a:gd name="connsiteX686" fmla="*/ 0 w 7369701"/>
              <a:gd name="connsiteY686" fmla="*/ 1912789 h 6858000"/>
              <a:gd name="connsiteX687" fmla="*/ 97460 w 7369701"/>
              <a:gd name="connsiteY687" fmla="*/ 1953725 h 6858000"/>
              <a:gd name="connsiteX688" fmla="*/ 221272 w 7369701"/>
              <a:gd name="connsiteY688" fmla="*/ 1980766 h 6858000"/>
              <a:gd name="connsiteX689" fmla="*/ 116765 w 7369701"/>
              <a:gd name="connsiteY689" fmla="*/ 1911033 h 6858000"/>
              <a:gd name="connsiteX690" fmla="*/ 16405 w 7369701"/>
              <a:gd name="connsiteY690" fmla="*/ 1803412 h 6858000"/>
              <a:gd name="connsiteX691" fmla="*/ 0 w 7369701"/>
              <a:gd name="connsiteY691" fmla="*/ 1784777 h 6858000"/>
              <a:gd name="connsiteX692" fmla="*/ 0 w 7369701"/>
              <a:gd name="connsiteY692" fmla="*/ 1740082 h 6858000"/>
              <a:gd name="connsiteX693" fmla="*/ 39394 w 7369701"/>
              <a:gd name="connsiteY693" fmla="*/ 1784856 h 6858000"/>
              <a:gd name="connsiteX694" fmla="*/ 135813 w 7369701"/>
              <a:gd name="connsiteY694" fmla="*/ 1888838 h 6858000"/>
              <a:gd name="connsiteX695" fmla="*/ 242575 w 7369701"/>
              <a:gd name="connsiteY695" fmla="*/ 1958841 h 6858000"/>
              <a:gd name="connsiteX696" fmla="*/ 82197 w 7369701"/>
              <a:gd name="connsiteY696" fmla="*/ 1754826 h 6858000"/>
              <a:gd name="connsiteX697" fmla="*/ 0 w 7369701"/>
              <a:gd name="connsiteY697" fmla="*/ 1679650 h 6858000"/>
              <a:gd name="connsiteX698" fmla="*/ 0 w 7369701"/>
              <a:gd name="connsiteY698" fmla="*/ 1602463 h 6858000"/>
              <a:gd name="connsiteX699" fmla="*/ 84689 w 7369701"/>
              <a:gd name="connsiteY699" fmla="*/ 1677442 h 6858000"/>
              <a:gd name="connsiteX700" fmla="*/ 298437 w 7369701"/>
              <a:gd name="connsiteY700" fmla="*/ 1968019 h 6858000"/>
              <a:gd name="connsiteX701" fmla="*/ 227269 w 7369701"/>
              <a:gd name="connsiteY701" fmla="*/ 1114064 h 6858000"/>
              <a:gd name="connsiteX702" fmla="*/ 248003 w 7369701"/>
              <a:gd name="connsiteY702" fmla="*/ 1089613 h 6858000"/>
              <a:gd name="connsiteX703" fmla="*/ 427020 w 7369701"/>
              <a:gd name="connsiteY703" fmla="*/ 1619803 h 6858000"/>
              <a:gd name="connsiteX704" fmla="*/ 340345 w 7369701"/>
              <a:gd name="connsiteY704" fmla="*/ 2027739 h 6858000"/>
              <a:gd name="connsiteX705" fmla="*/ 360865 w 7369701"/>
              <a:gd name="connsiteY705" fmla="*/ 2044827 h 6858000"/>
              <a:gd name="connsiteX706" fmla="*/ 560414 w 7369701"/>
              <a:gd name="connsiteY706" fmla="*/ 2421457 h 6858000"/>
              <a:gd name="connsiteX707" fmla="*/ 1359703 w 7369701"/>
              <a:gd name="connsiteY707" fmla="*/ 2578554 h 6858000"/>
              <a:gd name="connsiteX708" fmla="*/ 1359422 w 7369701"/>
              <a:gd name="connsiteY708" fmla="*/ 2577994 h 6858000"/>
              <a:gd name="connsiteX709" fmla="*/ 828701 w 7369701"/>
              <a:gd name="connsiteY709" fmla="*/ 1839520 h 6858000"/>
              <a:gd name="connsiteX710" fmla="*/ 494427 w 7369701"/>
              <a:gd name="connsiteY710" fmla="*/ 1092333 h 6858000"/>
              <a:gd name="connsiteX711" fmla="*/ 506322 w 7369701"/>
              <a:gd name="connsiteY711" fmla="*/ 1020997 h 6858000"/>
              <a:gd name="connsiteX712" fmla="*/ 4570198 w 7369701"/>
              <a:gd name="connsiteY712" fmla="*/ 978081 h 6858000"/>
              <a:gd name="connsiteX713" fmla="*/ 4523691 w 7369701"/>
              <a:gd name="connsiteY713" fmla="*/ 1127776 h 6858000"/>
              <a:gd name="connsiteX714" fmla="*/ 4509875 w 7369701"/>
              <a:gd name="connsiteY714" fmla="*/ 1167552 h 6858000"/>
              <a:gd name="connsiteX715" fmla="*/ 4478168 w 7369701"/>
              <a:gd name="connsiteY715" fmla="*/ 1260735 h 6858000"/>
              <a:gd name="connsiteX716" fmla="*/ 4409309 w 7369701"/>
              <a:gd name="connsiteY716" fmla="*/ 1666996 h 6858000"/>
              <a:gd name="connsiteX717" fmla="*/ 4370031 w 7369701"/>
              <a:gd name="connsiteY717" fmla="*/ 1955666 h 6858000"/>
              <a:gd name="connsiteX718" fmla="*/ 4570198 w 7369701"/>
              <a:gd name="connsiteY718" fmla="*/ 978081 h 6858000"/>
              <a:gd name="connsiteX719" fmla="*/ 4557898 w 7369701"/>
              <a:gd name="connsiteY719" fmla="*/ 900011 h 6858000"/>
              <a:gd name="connsiteX720" fmla="*/ 4344840 w 7369701"/>
              <a:gd name="connsiteY720" fmla="*/ 1922038 h 6858000"/>
              <a:gd name="connsiteX721" fmla="*/ 4378710 w 7369701"/>
              <a:gd name="connsiteY721" fmla="*/ 1665516 h 6858000"/>
              <a:gd name="connsiteX722" fmla="*/ 4448798 w 7369701"/>
              <a:gd name="connsiteY722" fmla="*/ 1253024 h 6858000"/>
              <a:gd name="connsiteX723" fmla="*/ 4480315 w 7369701"/>
              <a:gd name="connsiteY723" fmla="*/ 1158454 h 6858000"/>
              <a:gd name="connsiteX724" fmla="*/ 4494133 w 7369701"/>
              <a:gd name="connsiteY724" fmla="*/ 1118676 h 6858000"/>
              <a:gd name="connsiteX725" fmla="*/ 4557898 w 7369701"/>
              <a:gd name="connsiteY725" fmla="*/ 900011 h 6858000"/>
              <a:gd name="connsiteX726" fmla="*/ 5870151 w 7369701"/>
              <a:gd name="connsiteY726" fmla="*/ 898890 h 6858000"/>
              <a:gd name="connsiteX727" fmla="*/ 5861335 w 7369701"/>
              <a:gd name="connsiteY727" fmla="*/ 899177 h 6858000"/>
              <a:gd name="connsiteX728" fmla="*/ 5843702 w 7369701"/>
              <a:gd name="connsiteY728" fmla="*/ 899748 h 6858000"/>
              <a:gd name="connsiteX729" fmla="*/ 5651107 w 7369701"/>
              <a:gd name="connsiteY729" fmla="*/ 920306 h 6858000"/>
              <a:gd name="connsiteX730" fmla="*/ 5459407 w 7369701"/>
              <a:gd name="connsiteY730" fmla="*/ 940975 h 6858000"/>
              <a:gd name="connsiteX731" fmla="*/ 5374846 w 7369701"/>
              <a:gd name="connsiteY731" fmla="*/ 941988 h 6858000"/>
              <a:gd name="connsiteX732" fmla="*/ 5256105 w 7369701"/>
              <a:gd name="connsiteY732" fmla="*/ 945632 h 6858000"/>
              <a:gd name="connsiteX733" fmla="*/ 5107071 w 7369701"/>
              <a:gd name="connsiteY733" fmla="*/ 969720 h 6858000"/>
              <a:gd name="connsiteX734" fmla="*/ 4998681 w 7369701"/>
              <a:gd name="connsiteY734" fmla="*/ 988771 h 6858000"/>
              <a:gd name="connsiteX735" fmla="*/ 5870151 w 7369701"/>
              <a:gd name="connsiteY735" fmla="*/ 898890 h 6858000"/>
              <a:gd name="connsiteX736" fmla="*/ 5504425 w 7369701"/>
              <a:gd name="connsiteY736" fmla="*/ 848067 h 6858000"/>
              <a:gd name="connsiteX737" fmla="*/ 4968849 w 7369701"/>
              <a:gd name="connsiteY737" fmla="*/ 962318 h 6858000"/>
              <a:gd name="connsiteX738" fmla="*/ 5104039 w 7369701"/>
              <a:gd name="connsiteY738" fmla="*/ 940634 h 6858000"/>
              <a:gd name="connsiteX739" fmla="*/ 5256311 w 7369701"/>
              <a:gd name="connsiteY739" fmla="*/ 916490 h 6858000"/>
              <a:gd name="connsiteX740" fmla="*/ 5377381 w 7369701"/>
              <a:gd name="connsiteY740" fmla="*/ 912671 h 6858000"/>
              <a:gd name="connsiteX741" fmla="*/ 5460148 w 7369701"/>
              <a:gd name="connsiteY741" fmla="*/ 911442 h 6858000"/>
              <a:gd name="connsiteX742" fmla="*/ 5648971 w 7369701"/>
              <a:gd name="connsiteY742" fmla="*/ 891331 h 6858000"/>
              <a:gd name="connsiteX743" fmla="*/ 5844807 w 7369701"/>
              <a:gd name="connsiteY743" fmla="*/ 870718 h 6858000"/>
              <a:gd name="connsiteX744" fmla="*/ 5862975 w 7369701"/>
              <a:gd name="connsiteY744" fmla="*/ 869756 h 6858000"/>
              <a:gd name="connsiteX745" fmla="*/ 5920887 w 7369701"/>
              <a:gd name="connsiteY745" fmla="*/ 865929 h 6858000"/>
              <a:gd name="connsiteX746" fmla="*/ 5504425 w 7369701"/>
              <a:gd name="connsiteY746" fmla="*/ 848067 h 6858000"/>
              <a:gd name="connsiteX747" fmla="*/ 3607114 w 7369701"/>
              <a:gd name="connsiteY747" fmla="*/ 467441 h 6858000"/>
              <a:gd name="connsiteX748" fmla="*/ 3296242 w 7369701"/>
              <a:gd name="connsiteY748" fmla="*/ 807991 h 6858000"/>
              <a:gd name="connsiteX749" fmla="*/ 3174674 w 7369701"/>
              <a:gd name="connsiteY749" fmla="*/ 919759 h 6858000"/>
              <a:gd name="connsiteX750" fmla="*/ 3042978 w 7369701"/>
              <a:gd name="connsiteY750" fmla="*/ 1054894 h 6858000"/>
              <a:gd name="connsiteX751" fmla="*/ 2968914 w 7369701"/>
              <a:gd name="connsiteY751" fmla="*/ 1133756 h 6858000"/>
              <a:gd name="connsiteX752" fmla="*/ 3103823 w 7369701"/>
              <a:gd name="connsiteY752" fmla="*/ 1026814 h 6858000"/>
              <a:gd name="connsiteX753" fmla="*/ 3607114 w 7369701"/>
              <a:gd name="connsiteY753" fmla="*/ 467441 h 6858000"/>
              <a:gd name="connsiteX754" fmla="*/ 3744487 w 7369701"/>
              <a:gd name="connsiteY754" fmla="*/ 383136 h 6858000"/>
              <a:gd name="connsiteX755" fmla="*/ 3970213 w 7369701"/>
              <a:gd name="connsiteY755" fmla="*/ 995559 h 6858000"/>
              <a:gd name="connsiteX756" fmla="*/ 3744487 w 7369701"/>
              <a:gd name="connsiteY756" fmla="*/ 383136 h 6858000"/>
              <a:gd name="connsiteX757" fmla="*/ 3624562 w 7369701"/>
              <a:gd name="connsiteY757" fmla="*/ 367041 h 6858000"/>
              <a:gd name="connsiteX758" fmla="*/ 3489712 w 7369701"/>
              <a:gd name="connsiteY758" fmla="*/ 485386 h 6858000"/>
              <a:gd name="connsiteX759" fmla="*/ 3182994 w 7369701"/>
              <a:gd name="connsiteY759" fmla="*/ 828265 h 6858000"/>
              <a:gd name="connsiteX760" fmla="*/ 2892114 w 7369701"/>
              <a:gd name="connsiteY760" fmla="*/ 1172635 h 6858000"/>
              <a:gd name="connsiteX761" fmla="*/ 3021459 w 7369701"/>
              <a:gd name="connsiteY761" fmla="*/ 1035385 h 6858000"/>
              <a:gd name="connsiteX762" fmla="*/ 3153873 w 7369701"/>
              <a:gd name="connsiteY762" fmla="*/ 898971 h 6858000"/>
              <a:gd name="connsiteX763" fmla="*/ 3276511 w 7369701"/>
              <a:gd name="connsiteY763" fmla="*/ 786423 h 6858000"/>
              <a:gd name="connsiteX764" fmla="*/ 3584154 w 7369701"/>
              <a:gd name="connsiteY764" fmla="*/ 448218 h 6858000"/>
              <a:gd name="connsiteX765" fmla="*/ 3624562 w 7369701"/>
              <a:gd name="connsiteY765" fmla="*/ 367041 h 6858000"/>
              <a:gd name="connsiteX766" fmla="*/ 3766672 w 7369701"/>
              <a:gd name="connsiteY766" fmla="*/ 359429 h 6858000"/>
              <a:gd name="connsiteX767" fmla="*/ 3996338 w 7369701"/>
              <a:gd name="connsiteY767" fmla="*/ 968237 h 6858000"/>
              <a:gd name="connsiteX768" fmla="*/ 3766672 w 7369701"/>
              <a:gd name="connsiteY768" fmla="*/ 359429 h 6858000"/>
              <a:gd name="connsiteX769" fmla="*/ 5805386 w 7369701"/>
              <a:gd name="connsiteY769" fmla="*/ 239240 h 6858000"/>
              <a:gd name="connsiteX770" fmla="*/ 5736947 w 7369701"/>
              <a:gd name="connsiteY770" fmla="*/ 261367 h 6858000"/>
              <a:gd name="connsiteX771" fmla="*/ 5427012 w 7369701"/>
              <a:gd name="connsiteY771" fmla="*/ 311272 h 6858000"/>
              <a:gd name="connsiteX772" fmla="*/ 5147818 w 7369701"/>
              <a:gd name="connsiteY772" fmla="*/ 322112 h 6858000"/>
              <a:gd name="connsiteX773" fmla="*/ 5060854 w 7369701"/>
              <a:gd name="connsiteY773" fmla="*/ 311882 h 6858000"/>
              <a:gd name="connsiteX774" fmla="*/ 4945989 w 7369701"/>
              <a:gd name="connsiteY774" fmla="*/ 300516 h 6858000"/>
              <a:gd name="connsiteX775" fmla="*/ 5410479 w 7369701"/>
              <a:gd name="connsiteY775" fmla="*/ 348434 h 6858000"/>
              <a:gd name="connsiteX776" fmla="*/ 5805386 w 7369701"/>
              <a:gd name="connsiteY776" fmla="*/ 239240 h 6858000"/>
              <a:gd name="connsiteX777" fmla="*/ 5905192 w 7369701"/>
              <a:gd name="connsiteY777" fmla="*/ 163079 h 6858000"/>
              <a:gd name="connsiteX778" fmla="*/ 5865655 w 7369701"/>
              <a:gd name="connsiteY778" fmla="*/ 171901 h 6858000"/>
              <a:gd name="connsiteX779" fmla="*/ 5259740 w 7369701"/>
              <a:gd name="connsiteY779" fmla="*/ 257013 h 6858000"/>
              <a:gd name="connsiteX780" fmla="*/ 5208466 w 7369701"/>
              <a:gd name="connsiteY780" fmla="*/ 257550 h 6858000"/>
              <a:gd name="connsiteX781" fmla="*/ 4980204 w 7369701"/>
              <a:gd name="connsiteY781" fmla="*/ 271903 h 6858000"/>
              <a:gd name="connsiteX782" fmla="*/ 5068068 w 7369701"/>
              <a:gd name="connsiteY782" fmla="*/ 282244 h 6858000"/>
              <a:gd name="connsiteX783" fmla="*/ 5153231 w 7369701"/>
              <a:gd name="connsiteY783" fmla="*/ 292240 h 6858000"/>
              <a:gd name="connsiteX784" fmla="*/ 5426491 w 7369701"/>
              <a:gd name="connsiteY784" fmla="*/ 281128 h 6858000"/>
              <a:gd name="connsiteX785" fmla="*/ 5731212 w 7369701"/>
              <a:gd name="connsiteY785" fmla="*/ 231951 h 6858000"/>
              <a:gd name="connsiteX786" fmla="*/ 5905192 w 7369701"/>
              <a:gd name="connsiteY786" fmla="*/ 163079 h 6858000"/>
              <a:gd name="connsiteX787" fmla="*/ 5944437 w 7369701"/>
              <a:gd name="connsiteY787" fmla="*/ 113829 h 6858000"/>
              <a:gd name="connsiteX788" fmla="*/ 5825032 w 7369701"/>
              <a:gd name="connsiteY788" fmla="*/ 146405 h 6858000"/>
              <a:gd name="connsiteX789" fmla="*/ 4955599 w 7369701"/>
              <a:gd name="connsiteY789" fmla="*/ 247008 h 6858000"/>
              <a:gd name="connsiteX790" fmla="*/ 5210104 w 7369701"/>
              <a:gd name="connsiteY790" fmla="*/ 228123 h 6858000"/>
              <a:gd name="connsiteX791" fmla="*/ 5261015 w 7369701"/>
              <a:gd name="connsiteY791" fmla="*/ 227087 h 6858000"/>
              <a:gd name="connsiteX792" fmla="*/ 5861181 w 7369701"/>
              <a:gd name="connsiteY792" fmla="*/ 143093 h 6858000"/>
              <a:gd name="connsiteX793" fmla="*/ 5961252 w 7369701"/>
              <a:gd name="connsiteY793" fmla="*/ 114820 h 6858000"/>
              <a:gd name="connsiteX794" fmla="*/ 5944437 w 7369701"/>
              <a:gd name="connsiteY794" fmla="*/ 113829 h 6858000"/>
              <a:gd name="connsiteX795" fmla="*/ 3882765 w 7369701"/>
              <a:gd name="connsiteY795" fmla="*/ 0 h 6858000"/>
              <a:gd name="connsiteX796" fmla="*/ 3995099 w 7369701"/>
              <a:gd name="connsiteY796" fmla="*/ 0 h 6858000"/>
              <a:gd name="connsiteX797" fmla="*/ 4163818 w 7369701"/>
              <a:gd name="connsiteY797" fmla="*/ 234104 h 6858000"/>
              <a:gd name="connsiteX798" fmla="*/ 4172099 w 7369701"/>
              <a:gd name="connsiteY798" fmla="*/ 234207 h 6858000"/>
              <a:gd name="connsiteX799" fmla="*/ 4784282 w 7369701"/>
              <a:gd name="connsiteY799" fmla="*/ 276561 h 6858000"/>
              <a:gd name="connsiteX800" fmla="*/ 4801687 w 7369701"/>
              <a:gd name="connsiteY800" fmla="*/ 267764 h 6858000"/>
              <a:gd name="connsiteX801" fmla="*/ 6082788 w 7369701"/>
              <a:gd name="connsiteY801" fmla="*/ 64119 h 6858000"/>
              <a:gd name="connsiteX802" fmla="*/ 6099442 w 7369701"/>
              <a:gd name="connsiteY802" fmla="*/ 82568 h 6858000"/>
              <a:gd name="connsiteX803" fmla="*/ 4804137 w 7369701"/>
              <a:gd name="connsiteY803" fmla="*/ 320931 h 6858000"/>
              <a:gd name="connsiteX804" fmla="*/ 4227047 w 7369701"/>
              <a:gd name="connsiteY804" fmla="*/ 313415 h 6858000"/>
              <a:gd name="connsiteX805" fmla="*/ 4346041 w 7369701"/>
              <a:gd name="connsiteY805" fmla="*/ 456086 h 6858000"/>
              <a:gd name="connsiteX806" fmla="*/ 4870967 w 7369701"/>
              <a:gd name="connsiteY806" fmla="*/ 963061 h 6858000"/>
              <a:gd name="connsiteX807" fmla="*/ 4889647 w 7369701"/>
              <a:gd name="connsiteY807" fmla="*/ 957147 h 6858000"/>
              <a:gd name="connsiteX808" fmla="*/ 5422504 w 7369701"/>
              <a:gd name="connsiteY808" fmla="*/ 805191 h 6858000"/>
              <a:gd name="connsiteX809" fmla="*/ 6087656 w 7369701"/>
              <a:gd name="connsiteY809" fmla="*/ 826703 h 6858000"/>
              <a:gd name="connsiteX810" fmla="*/ 6058717 w 7369701"/>
              <a:gd name="connsiteY810" fmla="*/ 865992 h 6858000"/>
              <a:gd name="connsiteX811" fmla="*/ 4974153 w 7369701"/>
              <a:gd name="connsiteY811" fmla="*/ 1045456 h 6858000"/>
              <a:gd name="connsiteX812" fmla="*/ 5627835 w 7369701"/>
              <a:gd name="connsiteY812" fmla="*/ 1472077 h 6858000"/>
              <a:gd name="connsiteX813" fmla="*/ 5629817 w 7369701"/>
              <a:gd name="connsiteY813" fmla="*/ 1471412 h 6858000"/>
              <a:gd name="connsiteX814" fmla="*/ 5634124 w 7369701"/>
              <a:gd name="connsiteY814" fmla="*/ 1470572 h 6858000"/>
              <a:gd name="connsiteX815" fmla="*/ 5755832 w 7369701"/>
              <a:gd name="connsiteY815" fmla="*/ 1383886 h 6858000"/>
              <a:gd name="connsiteX816" fmla="*/ 6014186 w 7369701"/>
              <a:gd name="connsiteY816" fmla="*/ 1279799 h 6858000"/>
              <a:gd name="connsiteX817" fmla="*/ 6901619 w 7369701"/>
              <a:gd name="connsiteY817" fmla="*/ 1047874 h 6858000"/>
              <a:gd name="connsiteX818" fmla="*/ 6931566 w 7369701"/>
              <a:gd name="connsiteY818" fmla="*/ 1062034 h 6858000"/>
              <a:gd name="connsiteX819" fmla="*/ 5790982 w 7369701"/>
              <a:gd name="connsiteY819" fmla="*/ 1561380 h 6858000"/>
              <a:gd name="connsiteX820" fmla="*/ 6188971 w 7369701"/>
              <a:gd name="connsiteY820" fmla="*/ 1755168 h 6858000"/>
              <a:gd name="connsiteX821" fmla="*/ 6202446 w 7369701"/>
              <a:gd name="connsiteY821" fmla="*/ 1752268 h 6858000"/>
              <a:gd name="connsiteX822" fmla="*/ 7179560 w 7369701"/>
              <a:gd name="connsiteY822" fmla="*/ 1467551 h 6858000"/>
              <a:gd name="connsiteX823" fmla="*/ 7158730 w 7369701"/>
              <a:gd name="connsiteY823" fmla="*/ 1507835 h 6858000"/>
              <a:gd name="connsiteX824" fmla="*/ 6326959 w 7369701"/>
              <a:gd name="connsiteY824" fmla="*/ 1817686 h 6858000"/>
              <a:gd name="connsiteX825" fmla="*/ 6537433 w 7369701"/>
              <a:gd name="connsiteY825" fmla="*/ 1907790 h 6858000"/>
              <a:gd name="connsiteX826" fmla="*/ 6550221 w 7369701"/>
              <a:gd name="connsiteY826" fmla="*/ 1910729 h 6858000"/>
              <a:gd name="connsiteX827" fmla="*/ 6964438 w 7369701"/>
              <a:gd name="connsiteY827" fmla="*/ 2209505 h 6858000"/>
              <a:gd name="connsiteX828" fmla="*/ 7367862 w 7369701"/>
              <a:gd name="connsiteY828" fmla="*/ 2806833 h 6858000"/>
              <a:gd name="connsiteX829" fmla="*/ 7364329 w 7369701"/>
              <a:gd name="connsiteY829" fmla="*/ 2826907 h 6858000"/>
              <a:gd name="connsiteX830" fmla="*/ 7290545 w 7369701"/>
              <a:gd name="connsiteY830" fmla="*/ 2850663 h 6858000"/>
              <a:gd name="connsiteX831" fmla="*/ 6472036 w 7369701"/>
              <a:gd name="connsiteY831" fmla="*/ 1959003 h 6858000"/>
              <a:gd name="connsiteX832" fmla="*/ 5792897 w 7369701"/>
              <a:gd name="connsiteY832" fmla="*/ 1647747 h 6858000"/>
              <a:gd name="connsiteX833" fmla="*/ 5842751 w 7369701"/>
              <a:gd name="connsiteY833" fmla="*/ 1816112 h 6858000"/>
              <a:gd name="connsiteX834" fmla="*/ 5847424 w 7369701"/>
              <a:gd name="connsiteY834" fmla="*/ 1815776 h 6858000"/>
              <a:gd name="connsiteX835" fmla="*/ 6399821 w 7369701"/>
              <a:gd name="connsiteY835" fmla="*/ 2344799 h 6858000"/>
              <a:gd name="connsiteX836" fmla="*/ 6323232 w 7369701"/>
              <a:gd name="connsiteY836" fmla="*/ 2389634 h 6858000"/>
              <a:gd name="connsiteX837" fmla="*/ 5942958 w 7369701"/>
              <a:gd name="connsiteY837" fmla="*/ 2077708 h 6858000"/>
              <a:gd name="connsiteX838" fmla="*/ 5921559 w 7369701"/>
              <a:gd name="connsiteY838" fmla="*/ 2378596 h 6858000"/>
              <a:gd name="connsiteX839" fmla="*/ 5817651 w 7369701"/>
              <a:gd name="connsiteY839" fmla="*/ 3023919 h 6858000"/>
              <a:gd name="connsiteX840" fmla="*/ 5729634 w 7369701"/>
              <a:gd name="connsiteY840" fmla="*/ 3051849 h 6858000"/>
              <a:gd name="connsiteX841" fmla="*/ 5611018 w 7369701"/>
              <a:gd name="connsiteY841" fmla="*/ 2316769 h 6858000"/>
              <a:gd name="connsiteX842" fmla="*/ 5687608 w 7369701"/>
              <a:gd name="connsiteY842" fmla="*/ 2039972 h 6858000"/>
              <a:gd name="connsiteX843" fmla="*/ 5657554 w 7369701"/>
              <a:gd name="connsiteY843" fmla="*/ 1576445 h 6858000"/>
              <a:gd name="connsiteX844" fmla="*/ 5150475 w 7369701"/>
              <a:gd name="connsiteY844" fmla="*/ 1274012 h 6858000"/>
              <a:gd name="connsiteX845" fmla="*/ 5349142 w 7369701"/>
              <a:gd name="connsiteY845" fmla="*/ 2204405 h 6858000"/>
              <a:gd name="connsiteX846" fmla="*/ 5262214 w 7369701"/>
              <a:gd name="connsiteY846" fmla="*/ 2233836 h 6858000"/>
              <a:gd name="connsiteX847" fmla="*/ 4981539 w 7369701"/>
              <a:gd name="connsiteY847" fmla="*/ 1542201 h 6858000"/>
              <a:gd name="connsiteX848" fmla="*/ 4958461 w 7369701"/>
              <a:gd name="connsiteY848" fmla="*/ 1136957 h 6858000"/>
              <a:gd name="connsiteX849" fmla="*/ 4655015 w 7369701"/>
              <a:gd name="connsiteY849" fmla="*/ 891426 h 6858000"/>
              <a:gd name="connsiteX850" fmla="*/ 4348002 w 7369701"/>
              <a:gd name="connsiteY850" fmla="*/ 2205895 h 6858000"/>
              <a:gd name="connsiteX851" fmla="*/ 4262250 w 7369701"/>
              <a:gd name="connsiteY851" fmla="*/ 2219972 h 6858000"/>
              <a:gd name="connsiteX852" fmla="*/ 4550611 w 7369701"/>
              <a:gd name="connsiteY852" fmla="*/ 817540 h 6858000"/>
              <a:gd name="connsiteX853" fmla="*/ 4564418 w 7369701"/>
              <a:gd name="connsiteY853" fmla="*/ 808293 h 6858000"/>
              <a:gd name="connsiteX854" fmla="*/ 4266388 w 7369701"/>
              <a:gd name="connsiteY854" fmla="*/ 500083 h 6858000"/>
              <a:gd name="connsiteX855" fmla="*/ 4032842 w 7369701"/>
              <a:gd name="connsiteY855" fmla="*/ 211809 h 6858000"/>
              <a:gd name="connsiteX856" fmla="*/ 3882765 w 7369701"/>
              <a:gd name="connsiteY856" fmla="*/ 0 h 6858000"/>
              <a:gd name="connsiteX857" fmla="*/ 3721337 w 7369701"/>
              <a:gd name="connsiteY857" fmla="*/ 0 h 6858000"/>
              <a:gd name="connsiteX858" fmla="*/ 3797544 w 7369701"/>
              <a:gd name="connsiteY858" fmla="*/ 0 h 6858000"/>
              <a:gd name="connsiteX859" fmla="*/ 3775734 w 7369701"/>
              <a:gd name="connsiteY859" fmla="*/ 95131 h 6858000"/>
              <a:gd name="connsiteX860" fmla="*/ 3724807 w 7369701"/>
              <a:gd name="connsiteY860" fmla="*/ 272257 h 6858000"/>
              <a:gd name="connsiteX861" fmla="*/ 3726844 w 7369701"/>
              <a:gd name="connsiteY861" fmla="*/ 282988 h 6858000"/>
              <a:gd name="connsiteX862" fmla="*/ 3742664 w 7369701"/>
              <a:gd name="connsiteY862" fmla="*/ 279918 h 6858000"/>
              <a:gd name="connsiteX863" fmla="*/ 4103910 w 7369701"/>
              <a:gd name="connsiteY863" fmla="*/ 1161917 h 6858000"/>
              <a:gd name="connsiteX864" fmla="*/ 4020269 w 7369701"/>
              <a:gd name="connsiteY864" fmla="*/ 1200406 h 6858000"/>
              <a:gd name="connsiteX865" fmla="*/ 3674882 w 7369701"/>
              <a:gd name="connsiteY865" fmla="*/ 488524 h 6858000"/>
              <a:gd name="connsiteX866" fmla="*/ 3132682 w 7369701"/>
              <a:gd name="connsiteY866" fmla="*/ 1072284 h 6858000"/>
              <a:gd name="connsiteX867" fmla="*/ 2716346 w 7369701"/>
              <a:gd name="connsiteY867" fmla="*/ 1276376 h 6858000"/>
              <a:gd name="connsiteX868" fmla="*/ 2716772 w 7369701"/>
              <a:gd name="connsiteY868" fmla="*/ 1255462 h 6858000"/>
              <a:gd name="connsiteX869" fmla="*/ 3471096 w 7369701"/>
              <a:gd name="connsiteY869" fmla="*/ 437072 h 6858000"/>
              <a:gd name="connsiteX870" fmla="*/ 3639057 w 7369701"/>
              <a:gd name="connsiteY870" fmla="*/ 286334 h 6858000"/>
              <a:gd name="connsiteX871" fmla="*/ 3640309 w 7369701"/>
              <a:gd name="connsiteY871" fmla="*/ 284664 h 6858000"/>
              <a:gd name="connsiteX872" fmla="*/ 3646022 w 7369701"/>
              <a:gd name="connsiteY872" fmla="*/ 276711 h 6858000"/>
              <a:gd name="connsiteX873" fmla="*/ 3707943 w 7369701"/>
              <a:gd name="connsiteY873" fmla="*/ 65958 h 6858000"/>
              <a:gd name="connsiteX874" fmla="*/ 3721337 w 7369701"/>
              <a:gd name="connsiteY874" fmla="*/ 0 h 6858000"/>
              <a:gd name="connsiteX875" fmla="*/ 2867960 w 7369701"/>
              <a:gd name="connsiteY875" fmla="*/ 0 h 6858000"/>
              <a:gd name="connsiteX876" fmla="*/ 2926351 w 7369701"/>
              <a:gd name="connsiteY876" fmla="*/ 0 h 6858000"/>
              <a:gd name="connsiteX877" fmla="*/ 2902823 w 7369701"/>
              <a:gd name="connsiteY877" fmla="*/ 262929 h 6858000"/>
              <a:gd name="connsiteX878" fmla="*/ 2940663 w 7369701"/>
              <a:gd name="connsiteY878" fmla="*/ 140884 h 6858000"/>
              <a:gd name="connsiteX879" fmla="*/ 2947039 w 7369701"/>
              <a:gd name="connsiteY879" fmla="*/ 122524 h 6858000"/>
              <a:gd name="connsiteX880" fmla="*/ 2984316 w 7369701"/>
              <a:gd name="connsiteY880" fmla="*/ 0 h 6858000"/>
              <a:gd name="connsiteX881" fmla="*/ 3016114 w 7369701"/>
              <a:gd name="connsiteY881" fmla="*/ 0 h 6858000"/>
              <a:gd name="connsiteX882" fmla="*/ 2979949 w 7369701"/>
              <a:gd name="connsiteY882" fmla="*/ 119274 h 6858000"/>
              <a:gd name="connsiteX883" fmla="*/ 3023879 w 7369701"/>
              <a:gd name="connsiteY883" fmla="*/ 0 h 6858000"/>
              <a:gd name="connsiteX884" fmla="*/ 3105400 w 7369701"/>
              <a:gd name="connsiteY884" fmla="*/ 0 h 6858000"/>
              <a:gd name="connsiteX885" fmla="*/ 3094669 w 7369701"/>
              <a:gd name="connsiteY885" fmla="*/ 30308 h 6858000"/>
              <a:gd name="connsiteX886" fmla="*/ 2901945 w 7369701"/>
              <a:gd name="connsiteY886" fmla="*/ 466538 h 6858000"/>
              <a:gd name="connsiteX887" fmla="*/ 2815209 w 7369701"/>
              <a:gd name="connsiteY887" fmla="*/ 497361 h 6858000"/>
              <a:gd name="connsiteX888" fmla="*/ 2844845 w 7369701"/>
              <a:gd name="connsiteY888" fmla="*/ 127638 h 6858000"/>
              <a:gd name="connsiteX889" fmla="*/ 2867960 w 7369701"/>
              <a:gd name="connsiteY889" fmla="*/ 0 h 6858000"/>
              <a:gd name="connsiteX890" fmla="*/ 1057230 w 7369701"/>
              <a:gd name="connsiteY890" fmla="*/ 0 h 6858000"/>
              <a:gd name="connsiteX891" fmla="*/ 1111003 w 7369701"/>
              <a:gd name="connsiteY891" fmla="*/ 0 h 6858000"/>
              <a:gd name="connsiteX892" fmla="*/ 1125553 w 7369701"/>
              <a:gd name="connsiteY892" fmla="*/ 52588 h 6858000"/>
              <a:gd name="connsiteX893" fmla="*/ 1304276 w 7369701"/>
              <a:gd name="connsiteY893" fmla="*/ 476275 h 6858000"/>
              <a:gd name="connsiteX894" fmla="*/ 1492066 w 7369701"/>
              <a:gd name="connsiteY894" fmla="*/ 886333 h 6858000"/>
              <a:gd name="connsiteX895" fmla="*/ 1423698 w 7369701"/>
              <a:gd name="connsiteY895" fmla="*/ 710817 h 6858000"/>
              <a:gd name="connsiteX896" fmla="*/ 1357609 w 7369701"/>
              <a:gd name="connsiteY896" fmla="*/ 532892 h 6858000"/>
              <a:gd name="connsiteX897" fmla="*/ 1309550 w 7369701"/>
              <a:gd name="connsiteY897" fmla="*/ 374031 h 6858000"/>
              <a:gd name="connsiteX898" fmla="*/ 1193673 w 7369701"/>
              <a:gd name="connsiteY898" fmla="*/ 49533 h 6858000"/>
              <a:gd name="connsiteX899" fmla="*/ 1164391 w 7369701"/>
              <a:gd name="connsiteY899" fmla="*/ 0 h 6858000"/>
              <a:gd name="connsiteX900" fmla="*/ 1200666 w 7369701"/>
              <a:gd name="connsiteY900" fmla="*/ 0 h 6858000"/>
              <a:gd name="connsiteX901" fmla="*/ 1223408 w 7369701"/>
              <a:gd name="connsiteY901" fmla="*/ 38996 h 6858000"/>
              <a:gd name="connsiteX902" fmla="*/ 1339635 w 7369701"/>
              <a:gd name="connsiteY902" fmla="*/ 365517 h 6858000"/>
              <a:gd name="connsiteX903" fmla="*/ 1387469 w 7369701"/>
              <a:gd name="connsiteY903" fmla="*/ 523079 h 6858000"/>
              <a:gd name="connsiteX904" fmla="*/ 1452685 w 7369701"/>
              <a:gd name="connsiteY904" fmla="*/ 699806 h 6858000"/>
              <a:gd name="connsiteX905" fmla="*/ 1492092 w 7369701"/>
              <a:gd name="connsiteY905" fmla="*/ 800424 h 6858000"/>
              <a:gd name="connsiteX906" fmla="*/ 1455302 w 7369701"/>
              <a:gd name="connsiteY906" fmla="*/ 632913 h 6858000"/>
              <a:gd name="connsiteX907" fmla="*/ 1222336 w 7369701"/>
              <a:gd name="connsiteY907" fmla="*/ 9480 h 6858000"/>
              <a:gd name="connsiteX908" fmla="*/ 1214634 w 7369701"/>
              <a:gd name="connsiteY908" fmla="*/ 0 h 6858000"/>
              <a:gd name="connsiteX909" fmla="*/ 1289827 w 7369701"/>
              <a:gd name="connsiteY909" fmla="*/ 0 h 6858000"/>
              <a:gd name="connsiteX910" fmla="*/ 1321076 w 7369701"/>
              <a:gd name="connsiteY910" fmla="*/ 59722 h 6858000"/>
              <a:gd name="connsiteX911" fmla="*/ 1512579 w 7369701"/>
              <a:gd name="connsiteY911" fmla="*/ 626441 h 6858000"/>
              <a:gd name="connsiteX912" fmla="*/ 1506076 w 7369701"/>
              <a:gd name="connsiteY912" fmla="*/ 1089289 h 6858000"/>
              <a:gd name="connsiteX913" fmla="*/ 1486346 w 7369701"/>
              <a:gd name="connsiteY913" fmla="*/ 1079919 h 6858000"/>
              <a:gd name="connsiteX914" fmla="*/ 1070511 w 7369701"/>
              <a:gd name="connsiteY914" fmla="*/ 48609 h 6858000"/>
              <a:gd name="connsiteX915" fmla="*/ 1057230 w 7369701"/>
              <a:gd name="connsiteY915" fmla="*/ 0 h 6858000"/>
              <a:gd name="connsiteX916" fmla="*/ 43151 w 7369701"/>
              <a:gd name="connsiteY916" fmla="*/ 0 h 6858000"/>
              <a:gd name="connsiteX917" fmla="*/ 95283 w 7369701"/>
              <a:gd name="connsiteY917" fmla="*/ 0 h 6858000"/>
              <a:gd name="connsiteX918" fmla="*/ 300708 w 7369701"/>
              <a:gd name="connsiteY918" fmla="*/ 154571 h 6858000"/>
              <a:gd name="connsiteX919" fmla="*/ 530414 w 7369701"/>
              <a:gd name="connsiteY919" fmla="*/ 354673 h 6858000"/>
              <a:gd name="connsiteX920" fmla="*/ 333785 w 7369701"/>
              <a:gd name="connsiteY920" fmla="*/ 161564 h 6858000"/>
              <a:gd name="connsiteX921" fmla="*/ 147005 w 7369701"/>
              <a:gd name="connsiteY921" fmla="*/ 0 h 6858000"/>
              <a:gd name="connsiteX922" fmla="*/ 272509 w 7369701"/>
              <a:gd name="connsiteY922" fmla="*/ 0 h 6858000"/>
              <a:gd name="connsiteX923" fmla="*/ 326276 w 7369701"/>
              <a:gd name="connsiteY923" fmla="*/ 45847 h 6858000"/>
              <a:gd name="connsiteX924" fmla="*/ 823759 w 7369701"/>
              <a:gd name="connsiteY924" fmla="*/ 574145 h 6858000"/>
              <a:gd name="connsiteX925" fmla="*/ 811254 w 7369701"/>
              <a:gd name="connsiteY925" fmla="*/ 665546 h 6858000"/>
              <a:gd name="connsiteX926" fmla="*/ 154042 w 7369701"/>
              <a:gd name="connsiteY926" fmla="*/ 261522 h 6858000"/>
              <a:gd name="connsiteX927" fmla="*/ 13550 w 7369701"/>
              <a:gd name="connsiteY927" fmla="*/ 158423 h 6858000"/>
              <a:gd name="connsiteX928" fmla="*/ 0 w 7369701"/>
              <a:gd name="connsiteY928" fmla="*/ 146618 h 6858000"/>
              <a:gd name="connsiteX929" fmla="*/ 0 w 7369701"/>
              <a:gd name="connsiteY929" fmla="*/ 59161 h 6858000"/>
              <a:gd name="connsiteX930" fmla="*/ 45427 w 7369701"/>
              <a:gd name="connsiteY930" fmla="*/ 101078 h 6858000"/>
              <a:gd name="connsiteX931" fmla="*/ 630103 w 7369701"/>
              <a:gd name="connsiteY931" fmla="*/ 485885 h 6858000"/>
              <a:gd name="connsiteX932" fmla="*/ 532040 w 7369701"/>
              <a:gd name="connsiteY932" fmla="*/ 399359 h 6858000"/>
              <a:gd name="connsiteX933" fmla="*/ 517618 w 7369701"/>
              <a:gd name="connsiteY933" fmla="*/ 385726 h 6858000"/>
              <a:gd name="connsiteX934" fmla="*/ 285074 w 7369701"/>
              <a:gd name="connsiteY934" fmla="*/ 182755 h 6858000"/>
              <a:gd name="connsiteX935" fmla="*/ 43151 w 7369701"/>
              <a:gd name="connsiteY93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Lst>
            <a:rect l="l" t="t" r="r" b="b"/>
            <a:pathLst>
              <a:path w="7369701" h="6858000">
                <a:moveTo>
                  <a:pt x="369702" y="6712169"/>
                </a:moveTo>
                <a:lnTo>
                  <a:pt x="366575" y="6715556"/>
                </a:lnTo>
                <a:cubicBezTo>
                  <a:pt x="367954" y="6715031"/>
                  <a:pt x="369326" y="6714512"/>
                  <a:pt x="371637" y="6713954"/>
                </a:cubicBezTo>
                <a:lnTo>
                  <a:pt x="369702" y="6712169"/>
                </a:lnTo>
                <a:close/>
                <a:moveTo>
                  <a:pt x="1019354" y="6315006"/>
                </a:moveTo>
                <a:cubicBezTo>
                  <a:pt x="847231" y="6483030"/>
                  <a:pt x="636234" y="6599053"/>
                  <a:pt x="441046" y="6691153"/>
                </a:cubicBezTo>
                <a:cubicBezTo>
                  <a:pt x="668934" y="6613112"/>
                  <a:pt x="947819" y="6494377"/>
                  <a:pt x="1019354" y="6315006"/>
                </a:cubicBezTo>
                <a:close/>
                <a:moveTo>
                  <a:pt x="991680" y="6298413"/>
                </a:moveTo>
                <a:cubicBezTo>
                  <a:pt x="775775" y="6396465"/>
                  <a:pt x="575302" y="6507871"/>
                  <a:pt x="409060" y="6671470"/>
                </a:cubicBezTo>
                <a:cubicBezTo>
                  <a:pt x="603834" y="6580783"/>
                  <a:pt x="817655" y="6465584"/>
                  <a:pt x="991680" y="6298413"/>
                </a:cubicBezTo>
                <a:close/>
                <a:moveTo>
                  <a:pt x="103333" y="5699602"/>
                </a:moveTo>
                <a:cubicBezTo>
                  <a:pt x="133282" y="5726353"/>
                  <a:pt x="175725" y="5762843"/>
                  <a:pt x="233938" y="5809416"/>
                </a:cubicBezTo>
                <a:cubicBezTo>
                  <a:pt x="390802" y="5935412"/>
                  <a:pt x="652575" y="6145703"/>
                  <a:pt x="883580" y="6180710"/>
                </a:cubicBezTo>
                <a:cubicBezTo>
                  <a:pt x="736829" y="6133021"/>
                  <a:pt x="610173" y="6040280"/>
                  <a:pt x="487337" y="5950182"/>
                </a:cubicBezTo>
                <a:cubicBezTo>
                  <a:pt x="443670" y="5917932"/>
                  <a:pt x="398584" y="5885270"/>
                  <a:pt x="354051" y="5854912"/>
                </a:cubicBezTo>
                <a:cubicBezTo>
                  <a:pt x="302352" y="5819720"/>
                  <a:pt x="247963" y="5787429"/>
                  <a:pt x="195436" y="5755068"/>
                </a:cubicBezTo>
                <a:lnTo>
                  <a:pt x="103333" y="5699602"/>
                </a:lnTo>
                <a:close/>
                <a:moveTo>
                  <a:pt x="5539432" y="5642928"/>
                </a:moveTo>
                <a:cubicBezTo>
                  <a:pt x="5544304" y="5659969"/>
                  <a:pt x="5549664" y="5677449"/>
                  <a:pt x="5555462" y="5694454"/>
                </a:cubicBezTo>
                <a:cubicBezTo>
                  <a:pt x="5631122" y="5909386"/>
                  <a:pt x="5731219" y="6118228"/>
                  <a:pt x="5828270" y="6320663"/>
                </a:cubicBezTo>
                <a:cubicBezTo>
                  <a:pt x="5868407" y="6404290"/>
                  <a:pt x="5908582" y="6488842"/>
                  <a:pt x="5947416" y="6574846"/>
                </a:cubicBezTo>
                <a:cubicBezTo>
                  <a:pt x="5894674" y="6327329"/>
                  <a:pt x="5793018" y="5718484"/>
                  <a:pt x="5539432" y="5642928"/>
                </a:cubicBezTo>
                <a:close/>
                <a:moveTo>
                  <a:pt x="51253" y="5631825"/>
                </a:moveTo>
                <a:lnTo>
                  <a:pt x="211622" y="5728803"/>
                </a:lnTo>
                <a:cubicBezTo>
                  <a:pt x="264592" y="5760684"/>
                  <a:pt x="319013" y="5793908"/>
                  <a:pt x="371652" y="5829062"/>
                </a:cubicBezTo>
                <a:cubicBezTo>
                  <a:pt x="417589" y="5859824"/>
                  <a:pt x="462230" y="5892964"/>
                  <a:pt x="505903" y="5925221"/>
                </a:cubicBezTo>
                <a:cubicBezTo>
                  <a:pt x="628246" y="6014875"/>
                  <a:pt x="754907" y="6107611"/>
                  <a:pt x="899240" y="6153068"/>
                </a:cubicBezTo>
                <a:cubicBezTo>
                  <a:pt x="928476" y="6162153"/>
                  <a:pt x="958088" y="6168887"/>
                  <a:pt x="988114" y="6174204"/>
                </a:cubicBezTo>
                <a:cubicBezTo>
                  <a:pt x="943280" y="6136411"/>
                  <a:pt x="896194" y="6100100"/>
                  <a:pt x="845971" y="6067177"/>
                </a:cubicBezTo>
                <a:cubicBezTo>
                  <a:pt x="720131" y="5983257"/>
                  <a:pt x="580034" y="5915740"/>
                  <a:pt x="448057" y="5841376"/>
                </a:cubicBezTo>
                <a:cubicBezTo>
                  <a:pt x="341781" y="5780886"/>
                  <a:pt x="90319" y="5630263"/>
                  <a:pt x="51253" y="5631825"/>
                </a:cubicBezTo>
                <a:close/>
                <a:moveTo>
                  <a:pt x="2606687" y="5630718"/>
                </a:moveTo>
                <a:cubicBezTo>
                  <a:pt x="2484040" y="5952782"/>
                  <a:pt x="2550772" y="6305470"/>
                  <a:pt x="2645658" y="6640259"/>
                </a:cubicBezTo>
                <a:cubicBezTo>
                  <a:pt x="2605413" y="6320984"/>
                  <a:pt x="2566733" y="5970903"/>
                  <a:pt x="2606687" y="5630718"/>
                </a:cubicBezTo>
                <a:close/>
                <a:moveTo>
                  <a:pt x="3642057" y="5573487"/>
                </a:moveTo>
                <a:cubicBezTo>
                  <a:pt x="3639338" y="5575453"/>
                  <a:pt x="3635693" y="5577466"/>
                  <a:pt x="3632981" y="5579437"/>
                </a:cubicBezTo>
                <a:cubicBezTo>
                  <a:pt x="3509182" y="5674738"/>
                  <a:pt x="3441993" y="5811556"/>
                  <a:pt x="3382436" y="5952726"/>
                </a:cubicBezTo>
                <a:cubicBezTo>
                  <a:pt x="3286719" y="6179641"/>
                  <a:pt x="3231101" y="6419386"/>
                  <a:pt x="3191929" y="6662669"/>
                </a:cubicBezTo>
                <a:cubicBezTo>
                  <a:pt x="3237125" y="6465250"/>
                  <a:pt x="3296425" y="6271000"/>
                  <a:pt x="3369898" y="6081771"/>
                </a:cubicBezTo>
                <a:cubicBezTo>
                  <a:pt x="3454377" y="5865084"/>
                  <a:pt x="3540614" y="5703753"/>
                  <a:pt x="3642057" y="5573487"/>
                </a:cubicBezTo>
                <a:close/>
                <a:moveTo>
                  <a:pt x="2650666" y="5530686"/>
                </a:moveTo>
                <a:cubicBezTo>
                  <a:pt x="2650695" y="5531619"/>
                  <a:pt x="2650695" y="5531619"/>
                  <a:pt x="2650249" y="5532101"/>
                </a:cubicBezTo>
                <a:cubicBezTo>
                  <a:pt x="2594633" y="5864991"/>
                  <a:pt x="2624834" y="6212617"/>
                  <a:pt x="2663808" y="6535215"/>
                </a:cubicBezTo>
                <a:cubicBezTo>
                  <a:pt x="2664345" y="6401062"/>
                  <a:pt x="2664881" y="6266909"/>
                  <a:pt x="2665418" y="6132756"/>
                </a:cubicBezTo>
                <a:cubicBezTo>
                  <a:pt x="2666315" y="5945493"/>
                  <a:pt x="2661038" y="5743579"/>
                  <a:pt x="2650666" y="5530686"/>
                </a:cubicBezTo>
                <a:close/>
                <a:moveTo>
                  <a:pt x="2680277" y="5479204"/>
                </a:moveTo>
                <a:cubicBezTo>
                  <a:pt x="2679826" y="5479692"/>
                  <a:pt x="2679381" y="5480173"/>
                  <a:pt x="2678972" y="5481582"/>
                </a:cubicBezTo>
                <a:cubicBezTo>
                  <a:pt x="2691463" y="5712555"/>
                  <a:pt x="2697451" y="5932139"/>
                  <a:pt x="2696666" y="6133836"/>
                </a:cubicBezTo>
                <a:lnTo>
                  <a:pt x="2695769" y="6390955"/>
                </a:lnTo>
                <a:cubicBezTo>
                  <a:pt x="2712509" y="6297144"/>
                  <a:pt x="2727840" y="6202916"/>
                  <a:pt x="2739893" y="6108357"/>
                </a:cubicBezTo>
                <a:cubicBezTo>
                  <a:pt x="2767348" y="5886500"/>
                  <a:pt x="2737035" y="5687445"/>
                  <a:pt x="2680277" y="5479204"/>
                </a:cubicBezTo>
                <a:close/>
                <a:moveTo>
                  <a:pt x="1132195" y="5467980"/>
                </a:moveTo>
                <a:cubicBezTo>
                  <a:pt x="1313054" y="5495211"/>
                  <a:pt x="1494925" y="5512628"/>
                  <a:pt x="1679056" y="5516907"/>
                </a:cubicBezTo>
                <a:cubicBezTo>
                  <a:pt x="1838007" y="5520331"/>
                  <a:pt x="1983050" y="5490313"/>
                  <a:pt x="2128648" y="5474249"/>
                </a:cubicBezTo>
                <a:cubicBezTo>
                  <a:pt x="2028248" y="5467548"/>
                  <a:pt x="1925543" y="5473055"/>
                  <a:pt x="1825619" y="5478447"/>
                </a:cubicBezTo>
                <a:lnTo>
                  <a:pt x="1737798" y="5483353"/>
                </a:lnTo>
                <a:cubicBezTo>
                  <a:pt x="1536509" y="5492800"/>
                  <a:pt x="1332771" y="5487439"/>
                  <a:pt x="1132195" y="5467980"/>
                </a:cubicBezTo>
                <a:close/>
                <a:moveTo>
                  <a:pt x="1456157" y="5371404"/>
                </a:moveTo>
                <a:cubicBezTo>
                  <a:pt x="1385125" y="5373535"/>
                  <a:pt x="1314200" y="5378444"/>
                  <a:pt x="1244432" y="5385601"/>
                </a:cubicBezTo>
                <a:cubicBezTo>
                  <a:pt x="1151404" y="5395142"/>
                  <a:pt x="1060429" y="5408677"/>
                  <a:pt x="973990" y="5424940"/>
                </a:cubicBezTo>
                <a:cubicBezTo>
                  <a:pt x="1017323" y="5425535"/>
                  <a:pt x="1061253" y="5429367"/>
                  <a:pt x="1103809" y="5433720"/>
                </a:cubicBezTo>
                <a:lnTo>
                  <a:pt x="1123454" y="5435727"/>
                </a:lnTo>
                <a:cubicBezTo>
                  <a:pt x="1326373" y="5455563"/>
                  <a:pt x="1533386" y="5461253"/>
                  <a:pt x="1737017" y="5452183"/>
                </a:cubicBezTo>
                <a:lnTo>
                  <a:pt x="1824397" y="5447757"/>
                </a:lnTo>
                <a:cubicBezTo>
                  <a:pt x="1905266" y="5443590"/>
                  <a:pt x="1987993" y="5439352"/>
                  <a:pt x="2070059" y="5441660"/>
                </a:cubicBezTo>
                <a:cubicBezTo>
                  <a:pt x="1883310" y="5383634"/>
                  <a:pt x="1669251" y="5365013"/>
                  <a:pt x="1456157" y="5371404"/>
                </a:cubicBezTo>
                <a:close/>
                <a:moveTo>
                  <a:pt x="4988186" y="5216467"/>
                </a:moveTo>
                <a:cubicBezTo>
                  <a:pt x="4914642" y="5275764"/>
                  <a:pt x="4843105" y="5338703"/>
                  <a:pt x="4777334" y="5406072"/>
                </a:cubicBezTo>
                <a:cubicBezTo>
                  <a:pt x="4757662" y="5426414"/>
                  <a:pt x="4737537" y="5447249"/>
                  <a:pt x="4718341" y="5468043"/>
                </a:cubicBezTo>
                <a:cubicBezTo>
                  <a:pt x="4681696" y="5506771"/>
                  <a:pt x="4644162" y="5546455"/>
                  <a:pt x="4604655" y="5583434"/>
                </a:cubicBezTo>
                <a:cubicBezTo>
                  <a:pt x="4591636" y="5595592"/>
                  <a:pt x="4578581" y="5606832"/>
                  <a:pt x="4565074" y="5618550"/>
                </a:cubicBezTo>
                <a:cubicBezTo>
                  <a:pt x="4712605" y="5511121"/>
                  <a:pt x="4908425" y="5376611"/>
                  <a:pt x="4988186" y="5216467"/>
                </a:cubicBezTo>
                <a:close/>
                <a:moveTo>
                  <a:pt x="4978032" y="5183809"/>
                </a:moveTo>
                <a:cubicBezTo>
                  <a:pt x="4748175" y="5235846"/>
                  <a:pt x="4611576" y="5430393"/>
                  <a:pt x="4463413" y="5615162"/>
                </a:cubicBezTo>
                <a:cubicBezTo>
                  <a:pt x="4428815" y="5658459"/>
                  <a:pt x="4393697" y="5700384"/>
                  <a:pt x="4358134" y="5742791"/>
                </a:cubicBezTo>
                <a:lnTo>
                  <a:pt x="4376219" y="5729027"/>
                </a:lnTo>
                <a:cubicBezTo>
                  <a:pt x="4445817" y="5675939"/>
                  <a:pt x="4517680" y="5621374"/>
                  <a:pt x="4582340" y="5561037"/>
                </a:cubicBezTo>
                <a:cubicBezTo>
                  <a:pt x="4621394" y="5524545"/>
                  <a:pt x="4658482" y="5485345"/>
                  <a:pt x="4694684" y="5447098"/>
                </a:cubicBezTo>
                <a:cubicBezTo>
                  <a:pt x="4714806" y="5426264"/>
                  <a:pt x="4733997" y="5405475"/>
                  <a:pt x="4754123" y="5384643"/>
                </a:cubicBezTo>
                <a:cubicBezTo>
                  <a:pt x="4823909" y="5312925"/>
                  <a:pt x="4899949" y="5246074"/>
                  <a:pt x="4978032" y="5183809"/>
                </a:cubicBezTo>
                <a:close/>
                <a:moveTo>
                  <a:pt x="1903353" y="5044827"/>
                </a:moveTo>
                <a:cubicBezTo>
                  <a:pt x="1900901" y="5049058"/>
                  <a:pt x="1913196" y="5065331"/>
                  <a:pt x="1936931" y="5093954"/>
                </a:cubicBezTo>
                <a:cubicBezTo>
                  <a:pt x="2021149" y="5196773"/>
                  <a:pt x="2108079" y="5297623"/>
                  <a:pt x="2195868" y="5396574"/>
                </a:cubicBezTo>
                <a:cubicBezTo>
                  <a:pt x="2196092" y="5309013"/>
                  <a:pt x="2155695" y="5230515"/>
                  <a:pt x="2088852" y="5166123"/>
                </a:cubicBezTo>
                <a:cubicBezTo>
                  <a:pt x="2054441" y="5132572"/>
                  <a:pt x="2001584" y="5091839"/>
                  <a:pt x="1958241" y="5067955"/>
                </a:cubicBezTo>
                <a:cubicBezTo>
                  <a:pt x="1922998" y="5048408"/>
                  <a:pt x="1905803" y="5040595"/>
                  <a:pt x="1903353" y="5044827"/>
                </a:cubicBezTo>
                <a:close/>
                <a:moveTo>
                  <a:pt x="1979378" y="4769504"/>
                </a:moveTo>
                <a:cubicBezTo>
                  <a:pt x="2251008" y="4946802"/>
                  <a:pt x="2557265" y="5046794"/>
                  <a:pt x="2882120" y="5064547"/>
                </a:cubicBezTo>
                <a:cubicBezTo>
                  <a:pt x="2852884" y="5055476"/>
                  <a:pt x="2822307" y="5047842"/>
                  <a:pt x="2793103" y="5039699"/>
                </a:cubicBezTo>
                <a:lnTo>
                  <a:pt x="2770041" y="5033634"/>
                </a:lnTo>
                <a:cubicBezTo>
                  <a:pt x="2500352" y="4962917"/>
                  <a:pt x="2236095" y="4864963"/>
                  <a:pt x="1979378" y="4769504"/>
                </a:cubicBezTo>
                <a:close/>
                <a:moveTo>
                  <a:pt x="1927410" y="4716164"/>
                </a:moveTo>
                <a:cubicBezTo>
                  <a:pt x="1938311" y="4720848"/>
                  <a:pt x="1949172" y="4724604"/>
                  <a:pt x="1959587" y="4728849"/>
                </a:cubicBezTo>
                <a:cubicBezTo>
                  <a:pt x="2224818" y="4827692"/>
                  <a:pt x="2499050" y="4930367"/>
                  <a:pt x="2777707" y="5003991"/>
                </a:cubicBezTo>
                <a:lnTo>
                  <a:pt x="2800768" y="5010056"/>
                </a:lnTo>
                <a:lnTo>
                  <a:pt x="2879408" y="5031590"/>
                </a:lnTo>
                <a:cubicBezTo>
                  <a:pt x="2873718" y="5029024"/>
                  <a:pt x="2868475" y="5025973"/>
                  <a:pt x="2862295" y="5022958"/>
                </a:cubicBezTo>
                <a:cubicBezTo>
                  <a:pt x="2846112" y="5014292"/>
                  <a:pt x="2829972" y="5006555"/>
                  <a:pt x="2813343" y="4998369"/>
                </a:cubicBezTo>
                <a:cubicBezTo>
                  <a:pt x="2759214" y="4972589"/>
                  <a:pt x="2702010" y="4951123"/>
                  <a:pt x="2646245" y="4930999"/>
                </a:cubicBezTo>
                <a:cubicBezTo>
                  <a:pt x="2437298" y="4853662"/>
                  <a:pt x="2221285" y="4774272"/>
                  <a:pt x="1999243" y="4730524"/>
                </a:cubicBezTo>
                <a:lnTo>
                  <a:pt x="1979527" y="4726651"/>
                </a:lnTo>
                <a:lnTo>
                  <a:pt x="1927410" y="4716164"/>
                </a:lnTo>
                <a:close/>
                <a:moveTo>
                  <a:pt x="1997014" y="4698007"/>
                </a:moveTo>
                <a:lnTo>
                  <a:pt x="2005458" y="4699540"/>
                </a:lnTo>
                <a:cubicBezTo>
                  <a:pt x="2229844" y="4743659"/>
                  <a:pt x="2447268" y="4823456"/>
                  <a:pt x="2657186" y="4901687"/>
                </a:cubicBezTo>
                <a:cubicBezTo>
                  <a:pt x="2713431" y="4922259"/>
                  <a:pt x="2771565" y="4943688"/>
                  <a:pt x="2826662" y="4970362"/>
                </a:cubicBezTo>
                <a:cubicBezTo>
                  <a:pt x="2843286" y="4978544"/>
                  <a:pt x="2859914" y="4986729"/>
                  <a:pt x="2876100" y="4995397"/>
                </a:cubicBezTo>
                <a:cubicBezTo>
                  <a:pt x="2929811" y="5022592"/>
                  <a:pt x="2984941" y="5050189"/>
                  <a:pt x="3042600" y="5059532"/>
                </a:cubicBezTo>
                <a:cubicBezTo>
                  <a:pt x="2779645" y="4772909"/>
                  <a:pt x="2376891" y="4705645"/>
                  <a:pt x="1997014" y="4698007"/>
                </a:cubicBezTo>
                <a:close/>
                <a:moveTo>
                  <a:pt x="2305292" y="4219492"/>
                </a:moveTo>
                <a:cubicBezTo>
                  <a:pt x="2631112" y="4377847"/>
                  <a:pt x="3011879" y="4535878"/>
                  <a:pt x="3360922" y="4529373"/>
                </a:cubicBezTo>
                <a:cubicBezTo>
                  <a:pt x="3408391" y="4528405"/>
                  <a:pt x="3451278" y="4517839"/>
                  <a:pt x="3492420" y="4510145"/>
                </a:cubicBezTo>
                <a:cubicBezTo>
                  <a:pt x="3448862" y="4503966"/>
                  <a:pt x="3405674" y="4495449"/>
                  <a:pt x="3364086" y="4480340"/>
                </a:cubicBezTo>
                <a:cubicBezTo>
                  <a:pt x="3314946" y="4462747"/>
                  <a:pt x="3269673" y="4437082"/>
                  <a:pt x="3225818" y="4411822"/>
                </a:cubicBezTo>
                <a:cubicBezTo>
                  <a:pt x="3194830" y="4393966"/>
                  <a:pt x="3162431" y="4375699"/>
                  <a:pt x="3129696" y="4360704"/>
                </a:cubicBezTo>
                <a:cubicBezTo>
                  <a:pt x="3030558" y="4315774"/>
                  <a:pt x="2920899" y="4298731"/>
                  <a:pt x="2814545" y="4282955"/>
                </a:cubicBezTo>
                <a:cubicBezTo>
                  <a:pt x="2648192" y="4257474"/>
                  <a:pt x="2475773" y="4231762"/>
                  <a:pt x="2305292" y="4219492"/>
                </a:cubicBezTo>
                <a:close/>
                <a:moveTo>
                  <a:pt x="2626982" y="4206450"/>
                </a:moveTo>
                <a:cubicBezTo>
                  <a:pt x="2581807" y="4205467"/>
                  <a:pt x="2536327" y="4205706"/>
                  <a:pt x="2490617" y="4206951"/>
                </a:cubicBezTo>
                <a:cubicBezTo>
                  <a:pt x="2601507" y="4219748"/>
                  <a:pt x="2711611" y="4236309"/>
                  <a:pt x="2819869" y="4252936"/>
                </a:cubicBezTo>
                <a:cubicBezTo>
                  <a:pt x="2928115" y="4269564"/>
                  <a:pt x="3040565" y="4286495"/>
                  <a:pt x="3143018" y="4332698"/>
                </a:cubicBezTo>
                <a:cubicBezTo>
                  <a:pt x="3177162" y="4348099"/>
                  <a:pt x="3210046" y="4366808"/>
                  <a:pt x="3241520" y="4385112"/>
                </a:cubicBezTo>
                <a:cubicBezTo>
                  <a:pt x="3284409" y="4409477"/>
                  <a:pt x="3328265" y="4434739"/>
                  <a:pt x="3374575" y="4451517"/>
                </a:cubicBezTo>
                <a:cubicBezTo>
                  <a:pt x="3416609" y="4466134"/>
                  <a:pt x="3460730" y="4474620"/>
                  <a:pt x="3505221" y="4480757"/>
                </a:cubicBezTo>
                <a:cubicBezTo>
                  <a:pt x="3244537" y="4280088"/>
                  <a:pt x="2943211" y="4213332"/>
                  <a:pt x="2626982" y="4206450"/>
                </a:cubicBezTo>
                <a:close/>
                <a:moveTo>
                  <a:pt x="1310106" y="3943217"/>
                </a:moveTo>
                <a:cubicBezTo>
                  <a:pt x="1129544" y="4063332"/>
                  <a:pt x="976804" y="4212308"/>
                  <a:pt x="854994" y="4399136"/>
                </a:cubicBezTo>
                <a:cubicBezTo>
                  <a:pt x="813550" y="4462067"/>
                  <a:pt x="777442" y="4528637"/>
                  <a:pt x="742462" y="4594648"/>
                </a:cubicBezTo>
                <a:cubicBezTo>
                  <a:pt x="769633" y="4559245"/>
                  <a:pt x="795392" y="4522436"/>
                  <a:pt x="820602" y="4485915"/>
                </a:cubicBezTo>
                <a:cubicBezTo>
                  <a:pt x="839644" y="4458097"/>
                  <a:pt x="858127" y="4430568"/>
                  <a:pt x="878295" y="4403594"/>
                </a:cubicBezTo>
                <a:cubicBezTo>
                  <a:pt x="984168" y="4259170"/>
                  <a:pt x="1114491" y="4132679"/>
                  <a:pt x="1240607" y="4010401"/>
                </a:cubicBezTo>
                <a:lnTo>
                  <a:pt x="1310106" y="3943217"/>
                </a:lnTo>
                <a:close/>
                <a:moveTo>
                  <a:pt x="1423113" y="3874565"/>
                </a:moveTo>
                <a:lnTo>
                  <a:pt x="1260565" y="4031982"/>
                </a:lnTo>
                <a:cubicBezTo>
                  <a:pt x="1135292" y="4153135"/>
                  <a:pt x="1006090" y="4279065"/>
                  <a:pt x="901900" y="4421236"/>
                </a:cubicBezTo>
                <a:cubicBezTo>
                  <a:pt x="882292" y="4447928"/>
                  <a:pt x="863806" y="4475465"/>
                  <a:pt x="845044" y="4502436"/>
                </a:cubicBezTo>
                <a:cubicBezTo>
                  <a:pt x="797719" y="4571828"/>
                  <a:pt x="747866" y="4643196"/>
                  <a:pt x="685926" y="4703069"/>
                </a:cubicBezTo>
                <a:cubicBezTo>
                  <a:pt x="685087" y="4704192"/>
                  <a:pt x="684806" y="4705038"/>
                  <a:pt x="684248" y="4706721"/>
                </a:cubicBezTo>
                <a:cubicBezTo>
                  <a:pt x="955830" y="4450343"/>
                  <a:pt x="1215323" y="4185291"/>
                  <a:pt x="1423113" y="3874565"/>
                </a:cubicBezTo>
                <a:close/>
                <a:moveTo>
                  <a:pt x="3316479" y="3872136"/>
                </a:moveTo>
                <a:lnTo>
                  <a:pt x="3546806" y="4356139"/>
                </a:lnTo>
                <a:cubicBezTo>
                  <a:pt x="3510992" y="4217388"/>
                  <a:pt x="3440535" y="4086075"/>
                  <a:pt x="3364433" y="3953121"/>
                </a:cubicBezTo>
                <a:lnTo>
                  <a:pt x="3316479" y="3872136"/>
                </a:lnTo>
                <a:close/>
                <a:moveTo>
                  <a:pt x="3291335" y="3767420"/>
                </a:moveTo>
                <a:cubicBezTo>
                  <a:pt x="3324815" y="3824296"/>
                  <a:pt x="3358740" y="3880691"/>
                  <a:pt x="3390805" y="3937163"/>
                </a:cubicBezTo>
                <a:cubicBezTo>
                  <a:pt x="3469925" y="4075583"/>
                  <a:pt x="3543427" y="4213298"/>
                  <a:pt x="3579062" y="4359040"/>
                </a:cubicBezTo>
                <a:cubicBezTo>
                  <a:pt x="3585500" y="4228842"/>
                  <a:pt x="3547302" y="4112076"/>
                  <a:pt x="3467355" y="3988130"/>
                </a:cubicBezTo>
                <a:cubicBezTo>
                  <a:pt x="3420192" y="3915029"/>
                  <a:pt x="3371016" y="3849934"/>
                  <a:pt x="3310753" y="3787140"/>
                </a:cubicBezTo>
                <a:cubicBezTo>
                  <a:pt x="3303466" y="3779509"/>
                  <a:pt x="3297626" y="3773227"/>
                  <a:pt x="3291335" y="3767420"/>
                </a:cubicBezTo>
                <a:close/>
                <a:moveTo>
                  <a:pt x="1635889" y="3709494"/>
                </a:moveTo>
                <a:lnTo>
                  <a:pt x="1634800" y="3731111"/>
                </a:lnTo>
                <a:cubicBezTo>
                  <a:pt x="1634800" y="3731111"/>
                  <a:pt x="1635342" y="3716795"/>
                  <a:pt x="1635889" y="3709494"/>
                </a:cubicBezTo>
                <a:close/>
                <a:moveTo>
                  <a:pt x="1510397" y="3684705"/>
                </a:moveTo>
                <a:cubicBezTo>
                  <a:pt x="1390337" y="3729510"/>
                  <a:pt x="1267181" y="3766747"/>
                  <a:pt x="1146550" y="3802012"/>
                </a:cubicBezTo>
                <a:cubicBezTo>
                  <a:pt x="997862" y="3845736"/>
                  <a:pt x="843568" y="3890871"/>
                  <a:pt x="698834" y="3952272"/>
                </a:cubicBezTo>
                <a:cubicBezTo>
                  <a:pt x="460140" y="4053106"/>
                  <a:pt x="242842" y="4196577"/>
                  <a:pt x="34256" y="4347603"/>
                </a:cubicBezTo>
                <a:cubicBezTo>
                  <a:pt x="196048" y="4248849"/>
                  <a:pt x="358125" y="4150653"/>
                  <a:pt x="527241" y="4065078"/>
                </a:cubicBezTo>
                <a:cubicBezTo>
                  <a:pt x="838255" y="3908281"/>
                  <a:pt x="1212318" y="3863093"/>
                  <a:pt x="1510397" y="3684705"/>
                </a:cubicBezTo>
                <a:close/>
                <a:moveTo>
                  <a:pt x="1313114" y="3655216"/>
                </a:moveTo>
                <a:cubicBezTo>
                  <a:pt x="1247578" y="3654578"/>
                  <a:pt x="1180153" y="3656293"/>
                  <a:pt x="1109304" y="3669030"/>
                </a:cubicBezTo>
                <a:cubicBezTo>
                  <a:pt x="689821" y="3744031"/>
                  <a:pt x="334655" y="4032530"/>
                  <a:pt x="8129" y="4330519"/>
                </a:cubicBezTo>
                <a:cubicBezTo>
                  <a:pt x="220923" y="4176682"/>
                  <a:pt x="442983" y="4028720"/>
                  <a:pt x="687572" y="3925629"/>
                </a:cubicBezTo>
                <a:cubicBezTo>
                  <a:pt x="833705" y="3864223"/>
                  <a:pt x="989118" y="3818520"/>
                  <a:pt x="1138365" y="3774515"/>
                </a:cubicBezTo>
                <a:cubicBezTo>
                  <a:pt x="1260121" y="3738686"/>
                  <a:pt x="1384681" y="3701451"/>
                  <a:pt x="1505579" y="3655526"/>
                </a:cubicBezTo>
                <a:cubicBezTo>
                  <a:pt x="1442294" y="3658846"/>
                  <a:pt x="1378650" y="3655854"/>
                  <a:pt x="1313114" y="3655216"/>
                </a:cubicBezTo>
                <a:close/>
                <a:moveTo>
                  <a:pt x="3655073" y="3650884"/>
                </a:moveTo>
                <a:cubicBezTo>
                  <a:pt x="3768399" y="3765347"/>
                  <a:pt x="3873410" y="3884450"/>
                  <a:pt x="3989938" y="3991685"/>
                </a:cubicBezTo>
                <a:cubicBezTo>
                  <a:pt x="4106468" y="4098916"/>
                  <a:pt x="4234512" y="4194281"/>
                  <a:pt x="4393907" y="4261258"/>
                </a:cubicBezTo>
                <a:cubicBezTo>
                  <a:pt x="4484865" y="4299540"/>
                  <a:pt x="4571866" y="4332385"/>
                  <a:pt x="4648051" y="4374051"/>
                </a:cubicBezTo>
                <a:cubicBezTo>
                  <a:pt x="4566919" y="4301848"/>
                  <a:pt x="4474187" y="4242216"/>
                  <a:pt x="4383389" y="4184369"/>
                </a:cubicBezTo>
                <a:cubicBezTo>
                  <a:pt x="4310251" y="4137460"/>
                  <a:pt x="4234739" y="4089250"/>
                  <a:pt x="4165508" y="4035196"/>
                </a:cubicBezTo>
                <a:cubicBezTo>
                  <a:pt x="4131846" y="4008598"/>
                  <a:pt x="4099524" y="3980549"/>
                  <a:pt x="4068162" y="3953394"/>
                </a:cubicBezTo>
                <a:cubicBezTo>
                  <a:pt x="4039704" y="3928919"/>
                  <a:pt x="4010763" y="3903992"/>
                  <a:pt x="3981416" y="3880482"/>
                </a:cubicBezTo>
                <a:cubicBezTo>
                  <a:pt x="3923199" y="3833909"/>
                  <a:pt x="3860482" y="3791236"/>
                  <a:pt x="3800147" y="3749872"/>
                </a:cubicBezTo>
                <a:lnTo>
                  <a:pt x="3655073" y="3650884"/>
                </a:lnTo>
                <a:close/>
                <a:moveTo>
                  <a:pt x="3670252" y="3622798"/>
                </a:moveTo>
                <a:lnTo>
                  <a:pt x="3817258" y="3723577"/>
                </a:lnTo>
                <a:cubicBezTo>
                  <a:pt x="3878082" y="3765387"/>
                  <a:pt x="3941278" y="3808498"/>
                  <a:pt x="4000461" y="3855966"/>
                </a:cubicBezTo>
                <a:cubicBezTo>
                  <a:pt x="4030299" y="3879926"/>
                  <a:pt x="4059233" y="3904849"/>
                  <a:pt x="4088180" y="3929774"/>
                </a:cubicBezTo>
                <a:cubicBezTo>
                  <a:pt x="4119532" y="3956928"/>
                  <a:pt x="4151864" y="3984979"/>
                  <a:pt x="4184555" y="4010683"/>
                </a:cubicBezTo>
                <a:cubicBezTo>
                  <a:pt x="4252374" y="4064322"/>
                  <a:pt x="4327401" y="4112085"/>
                  <a:pt x="4399563" y="4158106"/>
                </a:cubicBezTo>
                <a:cubicBezTo>
                  <a:pt x="4497546" y="4220788"/>
                  <a:pt x="4597907" y="4284772"/>
                  <a:pt x="4684469" y="4364680"/>
                </a:cubicBezTo>
                <a:lnTo>
                  <a:pt x="4690271" y="4370034"/>
                </a:lnTo>
                <a:cubicBezTo>
                  <a:pt x="4617960" y="4134006"/>
                  <a:pt x="4326618" y="3976128"/>
                  <a:pt x="4136093" y="3858466"/>
                </a:cubicBezTo>
                <a:cubicBezTo>
                  <a:pt x="3985171" y="3764831"/>
                  <a:pt x="3831168" y="3687155"/>
                  <a:pt x="3670252" y="3622798"/>
                </a:cubicBezTo>
                <a:close/>
                <a:moveTo>
                  <a:pt x="4440129" y="3448571"/>
                </a:moveTo>
                <a:cubicBezTo>
                  <a:pt x="4500684" y="3600308"/>
                  <a:pt x="4765312" y="3823987"/>
                  <a:pt x="4856525" y="3915351"/>
                </a:cubicBezTo>
                <a:cubicBezTo>
                  <a:pt x="4921046" y="3979838"/>
                  <a:pt x="4987678" y="4047617"/>
                  <a:pt x="5059055" y="4108918"/>
                </a:cubicBezTo>
                <a:cubicBezTo>
                  <a:pt x="5130436" y="4170218"/>
                  <a:pt x="5206561" y="4225043"/>
                  <a:pt x="5290070" y="4263619"/>
                </a:cubicBezTo>
                <a:cubicBezTo>
                  <a:pt x="5126032" y="4132785"/>
                  <a:pt x="4978794" y="3979858"/>
                  <a:pt x="4834991" y="3830985"/>
                </a:cubicBezTo>
                <a:cubicBezTo>
                  <a:pt x="4709629" y="3700933"/>
                  <a:pt x="4579958" y="3567796"/>
                  <a:pt x="4440129" y="3448571"/>
                </a:cubicBezTo>
                <a:close/>
                <a:moveTo>
                  <a:pt x="4441737" y="3399734"/>
                </a:moveTo>
                <a:cubicBezTo>
                  <a:pt x="4437014" y="3398227"/>
                  <a:pt x="4433408" y="3398482"/>
                  <a:pt x="4431236" y="3400954"/>
                </a:cubicBezTo>
                <a:cubicBezTo>
                  <a:pt x="4474088" y="3436036"/>
                  <a:pt x="4516531" y="3472527"/>
                  <a:pt x="4557150" y="3510023"/>
                </a:cubicBezTo>
                <a:cubicBezTo>
                  <a:pt x="4661606" y="3606446"/>
                  <a:pt x="4760255" y="3709152"/>
                  <a:pt x="4856936" y="3809146"/>
                </a:cubicBezTo>
                <a:cubicBezTo>
                  <a:pt x="4939779" y="3895025"/>
                  <a:pt x="5024071" y="3982240"/>
                  <a:pt x="5111996" y="4065759"/>
                </a:cubicBezTo>
                <a:cubicBezTo>
                  <a:pt x="5199925" y="4149276"/>
                  <a:pt x="5291490" y="4229096"/>
                  <a:pt x="5388878" y="4300185"/>
                </a:cubicBezTo>
                <a:cubicBezTo>
                  <a:pt x="5401114" y="4303421"/>
                  <a:pt x="5413353" y="4306662"/>
                  <a:pt x="5425556" y="4308967"/>
                </a:cubicBezTo>
                <a:cubicBezTo>
                  <a:pt x="5290970" y="4122931"/>
                  <a:pt x="5119226" y="3974244"/>
                  <a:pt x="4943646" y="3822916"/>
                </a:cubicBezTo>
                <a:cubicBezTo>
                  <a:pt x="4828850" y="3724110"/>
                  <a:pt x="4714058" y="3625311"/>
                  <a:pt x="4594837" y="3532274"/>
                </a:cubicBezTo>
                <a:cubicBezTo>
                  <a:pt x="4562450" y="3507077"/>
                  <a:pt x="4474786" y="3410282"/>
                  <a:pt x="4441737" y="3399734"/>
                </a:cubicBezTo>
                <a:close/>
                <a:moveTo>
                  <a:pt x="5425834" y="3162785"/>
                </a:moveTo>
                <a:cubicBezTo>
                  <a:pt x="5393133" y="3300089"/>
                  <a:pt x="5401723" y="3491623"/>
                  <a:pt x="5401644" y="3617847"/>
                </a:cubicBezTo>
                <a:cubicBezTo>
                  <a:pt x="5401790" y="3807859"/>
                  <a:pt x="5425483" y="3992734"/>
                  <a:pt x="5467256" y="4175494"/>
                </a:cubicBezTo>
                <a:cubicBezTo>
                  <a:pt x="5469824" y="3971868"/>
                  <a:pt x="5459296" y="3766904"/>
                  <a:pt x="5448069" y="3567554"/>
                </a:cubicBezTo>
                <a:lnTo>
                  <a:pt x="5425834" y="3162785"/>
                </a:lnTo>
                <a:close/>
                <a:moveTo>
                  <a:pt x="1318687" y="3113840"/>
                </a:moveTo>
                <a:cubicBezTo>
                  <a:pt x="1233126" y="3142037"/>
                  <a:pt x="1148133" y="3174161"/>
                  <a:pt x="1066793" y="3212171"/>
                </a:cubicBezTo>
                <a:lnTo>
                  <a:pt x="993319" y="3247648"/>
                </a:lnTo>
                <a:cubicBezTo>
                  <a:pt x="947600" y="3269890"/>
                  <a:pt x="900765" y="3292688"/>
                  <a:pt x="853081" y="3312410"/>
                </a:cubicBezTo>
                <a:cubicBezTo>
                  <a:pt x="837376" y="3318884"/>
                  <a:pt x="821948" y="3324526"/>
                  <a:pt x="805957" y="3330443"/>
                </a:cubicBezTo>
                <a:cubicBezTo>
                  <a:pt x="973723" y="3284161"/>
                  <a:pt x="1193682" y="3229943"/>
                  <a:pt x="1318687" y="3113840"/>
                </a:cubicBezTo>
                <a:close/>
                <a:moveTo>
                  <a:pt x="5453702" y="3090882"/>
                </a:moveTo>
                <a:lnTo>
                  <a:pt x="5480135" y="3565802"/>
                </a:lnTo>
                <a:cubicBezTo>
                  <a:pt x="5490809" y="3762845"/>
                  <a:pt x="5501220" y="3965024"/>
                  <a:pt x="5499023" y="4166310"/>
                </a:cubicBezTo>
                <a:cubicBezTo>
                  <a:pt x="5546233" y="3984186"/>
                  <a:pt x="5562118" y="3799116"/>
                  <a:pt x="5547022" y="3607838"/>
                </a:cubicBezTo>
                <a:cubicBezTo>
                  <a:pt x="5541143" y="3530760"/>
                  <a:pt x="5529684" y="3453908"/>
                  <a:pt x="5515964" y="3378541"/>
                </a:cubicBezTo>
                <a:cubicBezTo>
                  <a:pt x="5505773" y="3321668"/>
                  <a:pt x="5475310" y="3095607"/>
                  <a:pt x="5453702" y="3090882"/>
                </a:cubicBezTo>
                <a:close/>
                <a:moveTo>
                  <a:pt x="1238695" y="3076820"/>
                </a:moveTo>
                <a:cubicBezTo>
                  <a:pt x="1051055" y="3082190"/>
                  <a:pt x="886407" y="3192548"/>
                  <a:pt x="716371" y="3293249"/>
                </a:cubicBezTo>
                <a:cubicBezTo>
                  <a:pt x="670943" y="3320259"/>
                  <a:pt x="625512" y="3345868"/>
                  <a:pt x="579522" y="3371759"/>
                </a:cubicBezTo>
                <a:lnTo>
                  <a:pt x="600288" y="3365555"/>
                </a:lnTo>
                <a:cubicBezTo>
                  <a:pt x="680240" y="3341573"/>
                  <a:pt x="762713" y="3317034"/>
                  <a:pt x="840692" y="3284921"/>
                </a:cubicBezTo>
                <a:cubicBezTo>
                  <a:pt x="887813" y="3265484"/>
                  <a:pt x="934087" y="3242968"/>
                  <a:pt x="979248" y="3221003"/>
                </a:cubicBezTo>
                <a:lnTo>
                  <a:pt x="1053282" y="3185247"/>
                </a:lnTo>
                <a:cubicBezTo>
                  <a:pt x="1139666" y="3144704"/>
                  <a:pt x="1229994" y="3110602"/>
                  <a:pt x="1320603" y="3081281"/>
                </a:cubicBezTo>
                <a:cubicBezTo>
                  <a:pt x="1292776" y="3077429"/>
                  <a:pt x="1265502" y="3076054"/>
                  <a:pt x="1238695" y="3076820"/>
                </a:cubicBezTo>
                <a:close/>
                <a:moveTo>
                  <a:pt x="5425627" y="2954192"/>
                </a:moveTo>
                <a:cubicBezTo>
                  <a:pt x="5441934" y="2956815"/>
                  <a:pt x="5467954" y="2996115"/>
                  <a:pt x="5470770" y="3005435"/>
                </a:cubicBezTo>
                <a:cubicBezTo>
                  <a:pt x="5608772" y="3451680"/>
                  <a:pt x="5674122" y="3909676"/>
                  <a:pt x="5519779" y="4359223"/>
                </a:cubicBezTo>
                <a:cubicBezTo>
                  <a:pt x="5520262" y="4359669"/>
                  <a:pt x="5520293" y="4360602"/>
                  <a:pt x="5520293" y="4360602"/>
                </a:cubicBezTo>
                <a:cubicBezTo>
                  <a:pt x="5627244" y="4437825"/>
                  <a:pt x="5699666" y="4548575"/>
                  <a:pt x="5767221" y="4665564"/>
                </a:cubicBezTo>
                <a:cubicBezTo>
                  <a:pt x="6275281" y="4699277"/>
                  <a:pt x="6739386" y="4778523"/>
                  <a:pt x="6937169" y="4815941"/>
                </a:cubicBezTo>
                <a:cubicBezTo>
                  <a:pt x="7134952" y="4853359"/>
                  <a:pt x="7020263" y="4903218"/>
                  <a:pt x="6953922" y="4890068"/>
                </a:cubicBezTo>
                <a:cubicBezTo>
                  <a:pt x="6799988" y="4859556"/>
                  <a:pt x="6485790" y="4815676"/>
                  <a:pt x="6071359" y="4770770"/>
                </a:cubicBezTo>
                <a:lnTo>
                  <a:pt x="6038839" y="4764474"/>
                </a:lnTo>
                <a:cubicBezTo>
                  <a:pt x="6038795" y="4764265"/>
                  <a:pt x="6038750" y="4764056"/>
                  <a:pt x="6038706" y="4763847"/>
                </a:cubicBezTo>
                <a:lnTo>
                  <a:pt x="6037784" y="4764270"/>
                </a:lnTo>
                <a:lnTo>
                  <a:pt x="6038839" y="4764474"/>
                </a:lnTo>
                <a:lnTo>
                  <a:pt x="6040338" y="4771418"/>
                </a:lnTo>
                <a:cubicBezTo>
                  <a:pt x="6039088" y="4781803"/>
                  <a:pt x="6034314" y="4794510"/>
                  <a:pt x="6024488" y="4809903"/>
                </a:cubicBezTo>
                <a:cubicBezTo>
                  <a:pt x="5910095" y="5058984"/>
                  <a:pt x="5773348" y="5296385"/>
                  <a:pt x="5599771" y="5509652"/>
                </a:cubicBezTo>
                <a:cubicBezTo>
                  <a:pt x="5583815" y="5529842"/>
                  <a:pt x="5566811" y="5547293"/>
                  <a:pt x="5548843" y="5563845"/>
                </a:cubicBezTo>
                <a:cubicBezTo>
                  <a:pt x="5773782" y="5645205"/>
                  <a:pt x="5890323" y="6067151"/>
                  <a:pt x="5940952" y="6250028"/>
                </a:cubicBezTo>
                <a:cubicBezTo>
                  <a:pt x="5979301" y="6387982"/>
                  <a:pt x="6009900" y="6527294"/>
                  <a:pt x="6043441" y="6665847"/>
                </a:cubicBezTo>
                <a:lnTo>
                  <a:pt x="6093432" y="6858000"/>
                </a:lnTo>
                <a:lnTo>
                  <a:pt x="6034344" y="6858000"/>
                </a:lnTo>
                <a:lnTo>
                  <a:pt x="6026679" y="6836959"/>
                </a:lnTo>
                <a:cubicBezTo>
                  <a:pt x="5958957" y="6665497"/>
                  <a:pt x="5878558" y="6498078"/>
                  <a:pt x="5800441" y="6335286"/>
                </a:cubicBezTo>
                <a:cubicBezTo>
                  <a:pt x="5703359" y="6131918"/>
                  <a:pt x="5602295" y="5922187"/>
                  <a:pt x="5526562" y="5705388"/>
                </a:cubicBezTo>
                <a:cubicBezTo>
                  <a:pt x="5523956" y="5698505"/>
                  <a:pt x="5521803" y="5691139"/>
                  <a:pt x="5519640" y="5683774"/>
                </a:cubicBezTo>
                <a:cubicBezTo>
                  <a:pt x="5523207" y="5970988"/>
                  <a:pt x="5738292" y="6306566"/>
                  <a:pt x="5844559" y="6553349"/>
                </a:cubicBezTo>
                <a:lnTo>
                  <a:pt x="5975994" y="6858000"/>
                </a:lnTo>
                <a:lnTo>
                  <a:pt x="5898547" y="6858000"/>
                </a:lnTo>
                <a:lnTo>
                  <a:pt x="5682041" y="6355860"/>
                </a:lnTo>
                <a:cubicBezTo>
                  <a:pt x="5609136" y="6186449"/>
                  <a:pt x="5505535" y="6006625"/>
                  <a:pt x="5461758" y="5820220"/>
                </a:cubicBezTo>
                <a:cubicBezTo>
                  <a:pt x="5415457" y="6083349"/>
                  <a:pt x="5335494" y="6334433"/>
                  <a:pt x="5237282" y="6579086"/>
                </a:cubicBezTo>
                <a:lnTo>
                  <a:pt x="5115009" y="6858000"/>
                </a:lnTo>
                <a:lnTo>
                  <a:pt x="5028074" y="6858000"/>
                </a:lnTo>
                <a:lnTo>
                  <a:pt x="5079508" y="6749074"/>
                </a:lnTo>
                <a:cubicBezTo>
                  <a:pt x="5200211" y="6482556"/>
                  <a:pt x="5305048" y="6210716"/>
                  <a:pt x="5371846" y="5924413"/>
                </a:cubicBezTo>
                <a:lnTo>
                  <a:pt x="5270512" y="6138975"/>
                </a:lnTo>
                <a:cubicBezTo>
                  <a:pt x="5192357" y="6304175"/>
                  <a:pt x="5112108" y="6475512"/>
                  <a:pt x="5062409" y="6653544"/>
                </a:cubicBezTo>
                <a:cubicBezTo>
                  <a:pt x="5053035" y="6686987"/>
                  <a:pt x="5045072" y="6720843"/>
                  <a:pt x="5036628" y="6754247"/>
                </a:cubicBezTo>
                <a:lnTo>
                  <a:pt x="5009112" y="6858000"/>
                </a:lnTo>
                <a:lnTo>
                  <a:pt x="4976679" y="6858000"/>
                </a:lnTo>
                <a:lnTo>
                  <a:pt x="5006537" y="6747068"/>
                </a:lnTo>
                <a:cubicBezTo>
                  <a:pt x="5014940" y="6712729"/>
                  <a:pt x="5022903" y="6678883"/>
                  <a:pt x="5032723" y="6644957"/>
                </a:cubicBezTo>
                <a:cubicBezTo>
                  <a:pt x="5083245" y="6464091"/>
                  <a:pt x="5164383" y="6291790"/>
                  <a:pt x="5242949" y="6125175"/>
                </a:cubicBezTo>
                <a:lnTo>
                  <a:pt x="5286321" y="6033555"/>
                </a:lnTo>
                <a:cubicBezTo>
                  <a:pt x="5153522" y="6218172"/>
                  <a:pt x="5058694" y="6420826"/>
                  <a:pt x="5008210" y="6649194"/>
                </a:cubicBezTo>
                <a:cubicBezTo>
                  <a:pt x="4999505" y="6687732"/>
                  <a:pt x="4992445" y="6726670"/>
                  <a:pt x="4986321" y="6765687"/>
                </a:cubicBezTo>
                <a:lnTo>
                  <a:pt x="4973474" y="6858000"/>
                </a:lnTo>
                <a:lnTo>
                  <a:pt x="4907178" y="6858000"/>
                </a:lnTo>
                <a:lnTo>
                  <a:pt x="4910810" y="6829660"/>
                </a:lnTo>
                <a:cubicBezTo>
                  <a:pt x="4927183" y="6695980"/>
                  <a:pt x="4945608" y="6562743"/>
                  <a:pt x="4987461" y="6432994"/>
                </a:cubicBezTo>
                <a:cubicBezTo>
                  <a:pt x="5033887" y="6289556"/>
                  <a:pt x="5098947" y="6157948"/>
                  <a:pt x="5179262" y="6035044"/>
                </a:cubicBezTo>
                <a:cubicBezTo>
                  <a:pt x="5016033" y="6169178"/>
                  <a:pt x="4838252" y="6288995"/>
                  <a:pt x="4689678" y="6440241"/>
                </a:cubicBezTo>
                <a:cubicBezTo>
                  <a:pt x="4615724" y="6515503"/>
                  <a:pt x="4545518" y="6594166"/>
                  <a:pt x="4477543" y="6674836"/>
                </a:cubicBezTo>
                <a:lnTo>
                  <a:pt x="4329957" y="6858000"/>
                </a:lnTo>
                <a:lnTo>
                  <a:pt x="4218595" y="6858000"/>
                </a:lnTo>
                <a:lnTo>
                  <a:pt x="4368888" y="6668412"/>
                </a:lnTo>
                <a:cubicBezTo>
                  <a:pt x="4431654" y="6591444"/>
                  <a:pt x="4495926" y="6515754"/>
                  <a:pt x="4563091" y="6442508"/>
                </a:cubicBezTo>
                <a:cubicBezTo>
                  <a:pt x="4810353" y="6173676"/>
                  <a:pt x="5160740" y="5991069"/>
                  <a:pt x="5387324" y="5705830"/>
                </a:cubicBezTo>
                <a:cubicBezTo>
                  <a:pt x="5286064" y="5794177"/>
                  <a:pt x="5178968" y="5876241"/>
                  <a:pt x="5073620" y="5955437"/>
                </a:cubicBezTo>
                <a:cubicBezTo>
                  <a:pt x="4943865" y="6053305"/>
                  <a:pt x="4809130" y="6154627"/>
                  <a:pt x="4689789" y="6268382"/>
                </a:cubicBezTo>
                <a:cubicBezTo>
                  <a:pt x="4591303" y="6361972"/>
                  <a:pt x="4502007" y="6464046"/>
                  <a:pt x="4418722" y="6570886"/>
                </a:cubicBezTo>
                <a:lnTo>
                  <a:pt x="4214944" y="6858000"/>
                </a:lnTo>
                <a:lnTo>
                  <a:pt x="4177898" y="6858000"/>
                </a:lnTo>
                <a:lnTo>
                  <a:pt x="4391597" y="6556370"/>
                </a:lnTo>
                <a:cubicBezTo>
                  <a:pt x="4476641" y="6446900"/>
                  <a:pt x="4567929" y="6342186"/>
                  <a:pt x="4668889" y="6246399"/>
                </a:cubicBezTo>
                <a:cubicBezTo>
                  <a:pt x="4789603" y="6132122"/>
                  <a:pt x="4925227" y="6029827"/>
                  <a:pt x="5055427" y="5931476"/>
                </a:cubicBezTo>
                <a:cubicBezTo>
                  <a:pt x="5161670" y="5851314"/>
                  <a:pt x="5270142" y="5768732"/>
                  <a:pt x="5371814" y="5678975"/>
                </a:cubicBezTo>
                <a:cubicBezTo>
                  <a:pt x="5250056" y="5732278"/>
                  <a:pt x="5117554" y="5761328"/>
                  <a:pt x="4987918" y="5838701"/>
                </a:cubicBezTo>
                <a:cubicBezTo>
                  <a:pt x="4699961" y="6010191"/>
                  <a:pt x="4491898" y="6286162"/>
                  <a:pt x="4317146" y="6587716"/>
                </a:cubicBezTo>
                <a:lnTo>
                  <a:pt x="4171627" y="6858000"/>
                </a:lnTo>
                <a:lnTo>
                  <a:pt x="4081585" y="6858000"/>
                </a:lnTo>
                <a:lnTo>
                  <a:pt x="4238603" y="6559341"/>
                </a:lnTo>
                <a:cubicBezTo>
                  <a:pt x="4385995" y="6299856"/>
                  <a:pt x="4555804" y="6056475"/>
                  <a:pt x="4778333" y="5873626"/>
                </a:cubicBezTo>
                <a:cubicBezTo>
                  <a:pt x="4974935" y="5712072"/>
                  <a:pt x="5214460" y="5703893"/>
                  <a:pt x="5414185" y="5573882"/>
                </a:cubicBezTo>
                <a:cubicBezTo>
                  <a:pt x="5665168" y="5409695"/>
                  <a:pt x="5834734" y="5037780"/>
                  <a:pt x="5959648" y="4760797"/>
                </a:cubicBezTo>
                <a:cubicBezTo>
                  <a:pt x="5758178" y="4742307"/>
                  <a:pt x="5556149" y="4733150"/>
                  <a:pt x="5355019" y="4734672"/>
                </a:cubicBezTo>
                <a:cubicBezTo>
                  <a:pt x="5292258" y="4900655"/>
                  <a:pt x="5203125" y="5047664"/>
                  <a:pt x="5083565" y="5179121"/>
                </a:cubicBezTo>
                <a:cubicBezTo>
                  <a:pt x="5049677" y="5379813"/>
                  <a:pt x="4862890" y="5495797"/>
                  <a:pt x="4713577" y="5616803"/>
                </a:cubicBezTo>
                <a:cubicBezTo>
                  <a:pt x="4481263" y="5805403"/>
                  <a:pt x="4239092" y="5980417"/>
                  <a:pt x="3989559" y="6145945"/>
                </a:cubicBezTo>
                <a:cubicBezTo>
                  <a:pt x="3958721" y="6166743"/>
                  <a:pt x="3915645" y="6091150"/>
                  <a:pt x="3939824" y="6066900"/>
                </a:cubicBezTo>
                <a:cubicBezTo>
                  <a:pt x="4170724" y="5831323"/>
                  <a:pt x="4361787" y="5566131"/>
                  <a:pt x="4584537" y="5324826"/>
                </a:cubicBezTo>
                <a:cubicBezTo>
                  <a:pt x="4710868" y="5187971"/>
                  <a:pt x="4848359" y="5097244"/>
                  <a:pt x="5037105" y="5088765"/>
                </a:cubicBezTo>
                <a:cubicBezTo>
                  <a:pt x="5038033" y="5088728"/>
                  <a:pt x="5039001" y="5089622"/>
                  <a:pt x="5039930" y="5089585"/>
                </a:cubicBezTo>
                <a:cubicBezTo>
                  <a:pt x="5133008" y="4982937"/>
                  <a:pt x="5207480" y="4865387"/>
                  <a:pt x="5263764" y="4735525"/>
                </a:cubicBezTo>
                <a:cubicBezTo>
                  <a:pt x="4867298" y="4743930"/>
                  <a:pt x="4472427" y="4792315"/>
                  <a:pt x="4086300" y="4884599"/>
                </a:cubicBezTo>
                <a:cubicBezTo>
                  <a:pt x="4087456" y="4890142"/>
                  <a:pt x="4087673" y="4895720"/>
                  <a:pt x="4085485" y="4899070"/>
                </a:cubicBezTo>
                <a:cubicBezTo>
                  <a:pt x="4003302" y="5010406"/>
                  <a:pt x="3928312" y="5126573"/>
                  <a:pt x="3871915" y="5253645"/>
                </a:cubicBezTo>
                <a:cubicBezTo>
                  <a:pt x="3845467" y="5314321"/>
                  <a:pt x="3832705" y="5402857"/>
                  <a:pt x="3799374" y="5466127"/>
                </a:cubicBezTo>
                <a:cubicBezTo>
                  <a:pt x="3785138" y="5845399"/>
                  <a:pt x="3675506" y="6277604"/>
                  <a:pt x="3498850" y="6661888"/>
                </a:cubicBezTo>
                <a:lnTo>
                  <a:pt x="3399216" y="6858000"/>
                </a:lnTo>
                <a:lnTo>
                  <a:pt x="3303688" y="6858000"/>
                </a:lnTo>
                <a:lnTo>
                  <a:pt x="3391774" y="6697181"/>
                </a:lnTo>
                <a:cubicBezTo>
                  <a:pt x="3573729" y="6337659"/>
                  <a:pt x="3697480" y="5922895"/>
                  <a:pt x="3735540" y="5546923"/>
                </a:cubicBezTo>
                <a:cubicBezTo>
                  <a:pt x="3733489" y="5553993"/>
                  <a:pt x="3731483" y="5561993"/>
                  <a:pt x="3729438" y="5569058"/>
                </a:cubicBezTo>
                <a:cubicBezTo>
                  <a:pt x="3722922" y="5592607"/>
                  <a:pt x="3715485" y="5616189"/>
                  <a:pt x="3707782" y="5644908"/>
                </a:cubicBezTo>
                <a:cubicBezTo>
                  <a:pt x="3671550" y="5775366"/>
                  <a:pt x="3633159" y="5910098"/>
                  <a:pt x="3583827" y="6039215"/>
                </a:cubicBezTo>
                <a:cubicBezTo>
                  <a:pt x="3571998" y="6069498"/>
                  <a:pt x="3559686" y="6099330"/>
                  <a:pt x="3547861" y="6129609"/>
                </a:cubicBezTo>
                <a:cubicBezTo>
                  <a:pt x="3528366" y="6177894"/>
                  <a:pt x="3507534" y="6227631"/>
                  <a:pt x="3490905" y="6277660"/>
                </a:cubicBezTo>
                <a:cubicBezTo>
                  <a:pt x="3477958" y="6314973"/>
                  <a:pt x="3466463" y="6353624"/>
                  <a:pt x="3455859" y="6391301"/>
                </a:cubicBezTo>
                <a:cubicBezTo>
                  <a:pt x="3447266" y="6420993"/>
                  <a:pt x="3438672" y="6450673"/>
                  <a:pt x="3429112" y="6479469"/>
                </a:cubicBezTo>
                <a:cubicBezTo>
                  <a:pt x="3394330" y="6587977"/>
                  <a:pt x="3348719" y="6693654"/>
                  <a:pt x="3304862" y="6796476"/>
                </a:cubicBezTo>
                <a:lnTo>
                  <a:pt x="3276071" y="6858000"/>
                </a:lnTo>
                <a:lnTo>
                  <a:pt x="3240805" y="6858000"/>
                </a:lnTo>
                <a:lnTo>
                  <a:pt x="3275917" y="6783192"/>
                </a:lnTo>
                <a:cubicBezTo>
                  <a:pt x="3319817" y="6681303"/>
                  <a:pt x="3364982" y="6576108"/>
                  <a:pt x="3399358" y="6469011"/>
                </a:cubicBezTo>
                <a:cubicBezTo>
                  <a:pt x="3408430" y="6439778"/>
                  <a:pt x="3417061" y="6411021"/>
                  <a:pt x="3425650" y="6381333"/>
                </a:cubicBezTo>
                <a:cubicBezTo>
                  <a:pt x="3436256" y="6343653"/>
                  <a:pt x="3448199" y="6304520"/>
                  <a:pt x="3460661" y="6266763"/>
                </a:cubicBezTo>
                <a:cubicBezTo>
                  <a:pt x="3477731" y="6216246"/>
                  <a:pt x="3498530" y="6165579"/>
                  <a:pt x="3518021" y="6117298"/>
                </a:cubicBezTo>
                <a:cubicBezTo>
                  <a:pt x="3530339" y="6087462"/>
                  <a:pt x="3542206" y="6058115"/>
                  <a:pt x="3554035" y="6027832"/>
                </a:cubicBezTo>
                <a:cubicBezTo>
                  <a:pt x="3602956" y="5900128"/>
                  <a:pt x="3640454" y="5766362"/>
                  <a:pt x="3677174" y="5636351"/>
                </a:cubicBezTo>
                <a:cubicBezTo>
                  <a:pt x="3685353" y="5608086"/>
                  <a:pt x="3692308" y="5584047"/>
                  <a:pt x="3698819" y="5560503"/>
                </a:cubicBezTo>
                <a:cubicBezTo>
                  <a:pt x="3699603" y="5556742"/>
                  <a:pt x="3701314" y="5552952"/>
                  <a:pt x="3702094" y="5549194"/>
                </a:cubicBezTo>
                <a:cubicBezTo>
                  <a:pt x="3586407" y="5684227"/>
                  <a:pt x="3491727" y="5855671"/>
                  <a:pt x="3398355" y="6094603"/>
                </a:cubicBezTo>
                <a:cubicBezTo>
                  <a:pt x="3309322" y="6322763"/>
                  <a:pt x="3241029" y="6558474"/>
                  <a:pt x="3193941" y="6798775"/>
                </a:cubicBezTo>
                <a:lnTo>
                  <a:pt x="3184140" y="6858000"/>
                </a:lnTo>
                <a:lnTo>
                  <a:pt x="3099978" y="6858000"/>
                </a:lnTo>
                <a:lnTo>
                  <a:pt x="3101556" y="6843337"/>
                </a:lnTo>
                <a:cubicBezTo>
                  <a:pt x="3144932" y="6479621"/>
                  <a:pt x="3209988" y="6112612"/>
                  <a:pt x="3370162" y="5785550"/>
                </a:cubicBezTo>
                <a:cubicBezTo>
                  <a:pt x="3467073" y="5588398"/>
                  <a:pt x="3627623" y="5538666"/>
                  <a:pt x="3746477" y="5377889"/>
                </a:cubicBezTo>
                <a:cubicBezTo>
                  <a:pt x="3800786" y="5303532"/>
                  <a:pt x="3818424" y="5173820"/>
                  <a:pt x="3863399" y="5087257"/>
                </a:cubicBezTo>
                <a:cubicBezTo>
                  <a:pt x="3894981" y="5026843"/>
                  <a:pt x="3930436" y="4970007"/>
                  <a:pt x="3968712" y="4913989"/>
                </a:cubicBezTo>
                <a:cubicBezTo>
                  <a:pt x="3564505" y="5020029"/>
                  <a:pt x="3170154" y="5174588"/>
                  <a:pt x="2792390" y="5382974"/>
                </a:cubicBezTo>
                <a:lnTo>
                  <a:pt x="2714982" y="5427051"/>
                </a:lnTo>
                <a:cubicBezTo>
                  <a:pt x="2773600" y="5623577"/>
                  <a:pt x="2823261" y="5817201"/>
                  <a:pt x="2813361" y="6023912"/>
                </a:cubicBezTo>
                <a:cubicBezTo>
                  <a:pt x="2800935" y="6283826"/>
                  <a:pt x="2738768" y="6546188"/>
                  <a:pt x="2688430" y="6801564"/>
                </a:cubicBezTo>
                <a:cubicBezTo>
                  <a:pt x="2680286" y="6842403"/>
                  <a:pt x="2633415" y="6776749"/>
                  <a:pt x="2629626" y="6763394"/>
                </a:cubicBezTo>
                <a:cubicBezTo>
                  <a:pt x="2507208" y="6357509"/>
                  <a:pt x="2389664" y="5910450"/>
                  <a:pt x="2565328" y="5516399"/>
                </a:cubicBezTo>
                <a:cubicBezTo>
                  <a:pt x="2340344" y="5655334"/>
                  <a:pt x="2126262" y="5810607"/>
                  <a:pt x="1922999" y="5980343"/>
                </a:cubicBezTo>
                <a:cubicBezTo>
                  <a:pt x="1913735" y="6121357"/>
                  <a:pt x="1951823" y="6270268"/>
                  <a:pt x="1950261" y="6405858"/>
                </a:cubicBezTo>
                <a:cubicBezTo>
                  <a:pt x="2095468" y="6403315"/>
                  <a:pt x="2243415" y="6568324"/>
                  <a:pt x="2365554" y="6759107"/>
                </a:cubicBezTo>
                <a:lnTo>
                  <a:pt x="2424142" y="6858000"/>
                </a:lnTo>
                <a:lnTo>
                  <a:pt x="2395994" y="6858000"/>
                </a:lnTo>
                <a:lnTo>
                  <a:pt x="2392863" y="6852964"/>
                </a:lnTo>
                <a:cubicBezTo>
                  <a:pt x="2286592" y="6697030"/>
                  <a:pt x="2128210" y="6530604"/>
                  <a:pt x="2017589" y="6493982"/>
                </a:cubicBezTo>
                <a:cubicBezTo>
                  <a:pt x="2065428" y="6525607"/>
                  <a:pt x="2108651" y="6558340"/>
                  <a:pt x="2147336" y="6594052"/>
                </a:cubicBezTo>
                <a:cubicBezTo>
                  <a:pt x="2168131" y="6613249"/>
                  <a:pt x="2188032" y="6633414"/>
                  <a:pt x="2207047" y="6654540"/>
                </a:cubicBezTo>
                <a:cubicBezTo>
                  <a:pt x="2240670" y="6691852"/>
                  <a:pt x="2268864" y="6733110"/>
                  <a:pt x="2299106" y="6778931"/>
                </a:cubicBezTo>
                <a:lnTo>
                  <a:pt x="2314430" y="6801144"/>
                </a:lnTo>
                <a:lnTo>
                  <a:pt x="2352406" y="6858000"/>
                </a:lnTo>
                <a:lnTo>
                  <a:pt x="2314492" y="6858000"/>
                </a:lnTo>
                <a:lnTo>
                  <a:pt x="2288095" y="6818030"/>
                </a:lnTo>
                <a:lnTo>
                  <a:pt x="2272768" y="6795822"/>
                </a:lnTo>
                <a:cubicBezTo>
                  <a:pt x="2242565" y="6750921"/>
                  <a:pt x="2214890" y="6711042"/>
                  <a:pt x="2182715" y="6675071"/>
                </a:cubicBezTo>
                <a:cubicBezTo>
                  <a:pt x="2139301" y="6626043"/>
                  <a:pt x="2090046" y="6582375"/>
                  <a:pt x="2032061" y="6541380"/>
                </a:cubicBezTo>
                <a:cubicBezTo>
                  <a:pt x="2113005" y="6632219"/>
                  <a:pt x="2185837" y="6729905"/>
                  <a:pt x="2257220" y="6826257"/>
                </a:cubicBezTo>
                <a:lnTo>
                  <a:pt x="2281324" y="6858000"/>
                </a:lnTo>
                <a:lnTo>
                  <a:pt x="2242860" y="6858000"/>
                </a:lnTo>
                <a:lnTo>
                  <a:pt x="2232818" y="6844926"/>
                </a:lnTo>
                <a:cubicBezTo>
                  <a:pt x="2156524" y="6742256"/>
                  <a:pt x="2077809" y="6637351"/>
                  <a:pt x="1990172" y="6542121"/>
                </a:cubicBezTo>
                <a:cubicBezTo>
                  <a:pt x="2025229" y="6615236"/>
                  <a:pt x="2072239" y="6690202"/>
                  <a:pt x="2124090" y="6761017"/>
                </a:cubicBezTo>
                <a:lnTo>
                  <a:pt x="2200380" y="6858000"/>
                </a:lnTo>
                <a:lnTo>
                  <a:pt x="2147507" y="6858000"/>
                </a:lnTo>
                <a:lnTo>
                  <a:pt x="2070668" y="6761520"/>
                </a:lnTo>
                <a:cubicBezTo>
                  <a:pt x="2050397" y="6732060"/>
                  <a:pt x="1955949" y="6524860"/>
                  <a:pt x="1975142" y="6585570"/>
                </a:cubicBezTo>
                <a:cubicBezTo>
                  <a:pt x="1998651" y="6661010"/>
                  <a:pt x="2025657" y="6736543"/>
                  <a:pt x="2050035" y="6813345"/>
                </a:cubicBezTo>
                <a:lnTo>
                  <a:pt x="2063025" y="6858000"/>
                </a:lnTo>
                <a:lnTo>
                  <a:pt x="2021675" y="6858000"/>
                </a:lnTo>
                <a:lnTo>
                  <a:pt x="2019308" y="6847118"/>
                </a:lnTo>
                <a:cubicBezTo>
                  <a:pt x="1994223" y="6748278"/>
                  <a:pt x="1963999" y="6650518"/>
                  <a:pt x="1938835" y="6551160"/>
                </a:cubicBezTo>
                <a:cubicBezTo>
                  <a:pt x="1929908" y="6619047"/>
                  <a:pt x="1941143" y="6690322"/>
                  <a:pt x="1953230" y="6759699"/>
                </a:cubicBezTo>
                <a:lnTo>
                  <a:pt x="1956763" y="6778191"/>
                </a:lnTo>
                <a:lnTo>
                  <a:pt x="1967925" y="6858000"/>
                </a:lnTo>
                <a:lnTo>
                  <a:pt x="1936622" y="6858000"/>
                </a:lnTo>
                <a:lnTo>
                  <a:pt x="1926261" y="6784064"/>
                </a:lnTo>
                <a:lnTo>
                  <a:pt x="1922724" y="6765577"/>
                </a:lnTo>
                <a:cubicBezTo>
                  <a:pt x="1915473" y="6723948"/>
                  <a:pt x="1907737" y="6681875"/>
                  <a:pt x="1904650" y="6639616"/>
                </a:cubicBezTo>
                <a:lnTo>
                  <a:pt x="1885273" y="6858000"/>
                </a:lnTo>
                <a:lnTo>
                  <a:pt x="1854363" y="6858000"/>
                </a:lnTo>
                <a:lnTo>
                  <a:pt x="1880391" y="6603796"/>
                </a:lnTo>
                <a:cubicBezTo>
                  <a:pt x="1857032" y="6636864"/>
                  <a:pt x="1833268" y="6671346"/>
                  <a:pt x="1818273" y="6715729"/>
                </a:cubicBezTo>
                <a:cubicBezTo>
                  <a:pt x="1804852" y="6755735"/>
                  <a:pt x="1797634" y="6798725"/>
                  <a:pt x="1794691" y="6843239"/>
                </a:cubicBezTo>
                <a:cubicBezTo>
                  <a:pt x="1794765" y="6848159"/>
                  <a:pt x="1794840" y="6853080"/>
                  <a:pt x="1794914" y="6858000"/>
                </a:cubicBezTo>
                <a:lnTo>
                  <a:pt x="1746128" y="6858000"/>
                </a:lnTo>
                <a:lnTo>
                  <a:pt x="1753934" y="6724796"/>
                </a:lnTo>
                <a:cubicBezTo>
                  <a:pt x="1761216" y="6674140"/>
                  <a:pt x="1773366" y="6623443"/>
                  <a:pt x="1792053" y="6572396"/>
                </a:cubicBezTo>
                <a:cubicBezTo>
                  <a:pt x="1831929" y="6463223"/>
                  <a:pt x="1865036" y="6394363"/>
                  <a:pt x="1862248" y="6266397"/>
                </a:cubicBezTo>
                <a:cubicBezTo>
                  <a:pt x="1860953" y="6187277"/>
                  <a:pt x="1859762" y="6110946"/>
                  <a:pt x="1862250" y="6033531"/>
                </a:cubicBezTo>
                <a:cubicBezTo>
                  <a:pt x="1629459" y="6233327"/>
                  <a:pt x="1412286" y="6451119"/>
                  <a:pt x="1211999" y="6683610"/>
                </a:cubicBezTo>
                <a:cubicBezTo>
                  <a:pt x="1212594" y="6686848"/>
                  <a:pt x="1213637" y="6689601"/>
                  <a:pt x="1213266" y="6691947"/>
                </a:cubicBezTo>
                <a:cubicBezTo>
                  <a:pt x="1207239" y="6745048"/>
                  <a:pt x="1203941" y="6797982"/>
                  <a:pt x="1203370" y="6850676"/>
                </a:cubicBezTo>
                <a:cubicBezTo>
                  <a:pt x="1203470" y="6853117"/>
                  <a:pt x="1203571" y="6855559"/>
                  <a:pt x="1203671" y="6858000"/>
                </a:cubicBezTo>
                <a:lnTo>
                  <a:pt x="1143180" y="6858000"/>
                </a:lnTo>
                <a:cubicBezTo>
                  <a:pt x="1142845" y="6827348"/>
                  <a:pt x="1142511" y="6796697"/>
                  <a:pt x="1142176" y="6766045"/>
                </a:cubicBezTo>
                <a:lnTo>
                  <a:pt x="1067484" y="6858000"/>
                </a:lnTo>
                <a:lnTo>
                  <a:pt x="953928" y="6858000"/>
                </a:lnTo>
                <a:lnTo>
                  <a:pt x="959715" y="6850185"/>
                </a:lnTo>
                <a:cubicBezTo>
                  <a:pt x="1122351" y="6642955"/>
                  <a:pt x="1297493" y="6445464"/>
                  <a:pt x="1483788" y="6259174"/>
                </a:cubicBezTo>
                <a:cubicBezTo>
                  <a:pt x="1354519" y="6252700"/>
                  <a:pt x="1219786" y="6272526"/>
                  <a:pt x="1100671" y="6252137"/>
                </a:cubicBezTo>
                <a:cubicBezTo>
                  <a:pt x="1097473" y="6253667"/>
                  <a:pt x="1093344" y="6255226"/>
                  <a:pt x="1090144" y="6256748"/>
                </a:cubicBezTo>
                <a:cubicBezTo>
                  <a:pt x="1093160" y="6262221"/>
                  <a:pt x="1095726" y="6268172"/>
                  <a:pt x="1095872" y="6271892"/>
                </a:cubicBezTo>
                <a:cubicBezTo>
                  <a:pt x="1117034" y="6614754"/>
                  <a:pt x="501310" y="6765589"/>
                  <a:pt x="262785" y="6845450"/>
                </a:cubicBezTo>
                <a:cubicBezTo>
                  <a:pt x="240730" y="6852851"/>
                  <a:pt x="197167" y="6788461"/>
                  <a:pt x="209968" y="6770713"/>
                </a:cubicBezTo>
                <a:cubicBezTo>
                  <a:pt x="383281" y="6527661"/>
                  <a:pt x="615742" y="6377713"/>
                  <a:pt x="873460" y="6253768"/>
                </a:cubicBezTo>
                <a:cubicBezTo>
                  <a:pt x="626943" y="6191900"/>
                  <a:pt x="365733" y="5960633"/>
                  <a:pt x="192686" y="5849257"/>
                </a:cubicBezTo>
                <a:cubicBezTo>
                  <a:pt x="116185" y="5799690"/>
                  <a:pt x="52073" y="5754165"/>
                  <a:pt x="4696" y="5697668"/>
                </a:cubicBezTo>
                <a:lnTo>
                  <a:pt x="0" y="5689984"/>
                </a:lnTo>
                <a:lnTo>
                  <a:pt x="0" y="5513472"/>
                </a:lnTo>
                <a:lnTo>
                  <a:pt x="174101" y="5620277"/>
                </a:lnTo>
                <a:cubicBezTo>
                  <a:pt x="413334" y="5759164"/>
                  <a:pt x="660435" y="5885160"/>
                  <a:pt x="891800" y="6036935"/>
                </a:cubicBezTo>
                <a:cubicBezTo>
                  <a:pt x="944884" y="6071606"/>
                  <a:pt x="1012106" y="6145300"/>
                  <a:pt x="1072219" y="6169443"/>
                </a:cubicBezTo>
                <a:cubicBezTo>
                  <a:pt x="1072700" y="6169886"/>
                  <a:pt x="1073629" y="6169850"/>
                  <a:pt x="1074117" y="6170301"/>
                </a:cubicBezTo>
                <a:cubicBezTo>
                  <a:pt x="1077423" y="6171567"/>
                  <a:pt x="1080285" y="6173315"/>
                  <a:pt x="1083114" y="6174131"/>
                </a:cubicBezTo>
                <a:cubicBezTo>
                  <a:pt x="1205686" y="6211148"/>
                  <a:pt x="1403553" y="6162717"/>
                  <a:pt x="1543010" y="6191140"/>
                </a:cubicBezTo>
                <a:cubicBezTo>
                  <a:pt x="1545352" y="6191516"/>
                  <a:pt x="1548218" y="6193258"/>
                  <a:pt x="1551080" y="6195006"/>
                </a:cubicBezTo>
                <a:cubicBezTo>
                  <a:pt x="1796784" y="5956970"/>
                  <a:pt x="2061981" y="5740521"/>
                  <a:pt x="2345443" y="5549882"/>
                </a:cubicBezTo>
                <a:cubicBezTo>
                  <a:pt x="2141371" y="5547786"/>
                  <a:pt x="1930334" y="5604666"/>
                  <a:pt x="1721499" y="5599969"/>
                </a:cubicBezTo>
                <a:cubicBezTo>
                  <a:pt x="1398951" y="5593309"/>
                  <a:pt x="1081337" y="5547329"/>
                  <a:pt x="767716" y="5472768"/>
                </a:cubicBezTo>
                <a:cubicBezTo>
                  <a:pt x="753133" y="5469162"/>
                  <a:pt x="700946" y="5398599"/>
                  <a:pt x="722147" y="5393091"/>
                </a:cubicBezTo>
                <a:cubicBezTo>
                  <a:pt x="968781" y="5329673"/>
                  <a:pt x="1232259" y="5326588"/>
                  <a:pt x="1485552" y="5313202"/>
                </a:cubicBezTo>
                <a:cubicBezTo>
                  <a:pt x="1722589" y="5300930"/>
                  <a:pt x="1934026" y="5312502"/>
                  <a:pt x="2143004" y="5402420"/>
                </a:cubicBezTo>
                <a:cubicBezTo>
                  <a:pt x="2072259" y="5321879"/>
                  <a:pt x="2001915" y="5239927"/>
                  <a:pt x="1933391" y="5156971"/>
                </a:cubicBezTo>
                <a:cubicBezTo>
                  <a:pt x="1884964" y="5098829"/>
                  <a:pt x="1830279" y="5047453"/>
                  <a:pt x="1827118" y="4968410"/>
                </a:cubicBezTo>
                <a:cubicBezTo>
                  <a:pt x="1826899" y="4962830"/>
                  <a:pt x="1831287" y="4956131"/>
                  <a:pt x="1837349" y="4956357"/>
                </a:cubicBezTo>
                <a:cubicBezTo>
                  <a:pt x="1954786" y="4958180"/>
                  <a:pt x="2095955" y="5099243"/>
                  <a:pt x="2162835" y="5187853"/>
                </a:cubicBezTo>
                <a:cubicBezTo>
                  <a:pt x="2223806" y="5268314"/>
                  <a:pt x="2261117" y="5362764"/>
                  <a:pt x="2257167" y="5462123"/>
                </a:cubicBezTo>
                <a:cubicBezTo>
                  <a:pt x="2258619" y="5463463"/>
                  <a:pt x="2260110" y="5465731"/>
                  <a:pt x="2261598" y="5467998"/>
                </a:cubicBezTo>
                <a:cubicBezTo>
                  <a:pt x="2319293" y="5466627"/>
                  <a:pt x="2377620" y="5469418"/>
                  <a:pt x="2437177" y="5479608"/>
                </a:cubicBezTo>
                <a:cubicBezTo>
                  <a:pt x="2440002" y="5480429"/>
                  <a:pt x="2442387" y="5481726"/>
                  <a:pt x="2445247" y="5483476"/>
                </a:cubicBezTo>
                <a:cubicBezTo>
                  <a:pt x="2542410" y="5420910"/>
                  <a:pt x="2642483" y="5361023"/>
                  <a:pt x="2743626" y="5304819"/>
                </a:cubicBezTo>
                <a:cubicBezTo>
                  <a:pt x="2843877" y="5249576"/>
                  <a:pt x="2945694" y="5198471"/>
                  <a:pt x="3048102" y="5150595"/>
                </a:cubicBezTo>
                <a:cubicBezTo>
                  <a:pt x="2585795" y="5154639"/>
                  <a:pt x="2153807" y="4996795"/>
                  <a:pt x="1799414" y="4694732"/>
                </a:cubicBezTo>
                <a:cubicBezTo>
                  <a:pt x="1791709" y="4688523"/>
                  <a:pt x="1742423" y="4620635"/>
                  <a:pt x="1771735" y="4619929"/>
                </a:cubicBezTo>
                <a:cubicBezTo>
                  <a:pt x="2256142" y="4609405"/>
                  <a:pt x="2784409" y="4670721"/>
                  <a:pt x="3104273" y="5076159"/>
                </a:cubicBezTo>
                <a:cubicBezTo>
                  <a:pt x="3108183" y="5080663"/>
                  <a:pt x="3110711" y="5085686"/>
                  <a:pt x="3113245" y="5090705"/>
                </a:cubicBezTo>
                <a:cubicBezTo>
                  <a:pt x="3118189" y="5097958"/>
                  <a:pt x="3122727" y="5106622"/>
                  <a:pt x="3126294" y="5114400"/>
                </a:cubicBezTo>
                <a:cubicBezTo>
                  <a:pt x="3390302" y="4996262"/>
                  <a:pt x="3661785" y="4902036"/>
                  <a:pt x="3937433" y="4830473"/>
                </a:cubicBezTo>
                <a:cubicBezTo>
                  <a:pt x="3836176" y="4732523"/>
                  <a:pt x="3721785" y="4620668"/>
                  <a:pt x="3590475" y="4597974"/>
                </a:cubicBezTo>
                <a:cubicBezTo>
                  <a:pt x="3435249" y="4571111"/>
                  <a:pt x="3264279" y="4616605"/>
                  <a:pt x="3100264" y="4579845"/>
                </a:cubicBezTo>
                <a:cubicBezTo>
                  <a:pt x="2787310" y="4510393"/>
                  <a:pt x="2468738" y="4370372"/>
                  <a:pt x="2183576" y="4227150"/>
                </a:cubicBezTo>
                <a:cubicBezTo>
                  <a:pt x="2170260" y="4220226"/>
                  <a:pt x="2115765" y="4150220"/>
                  <a:pt x="2151029" y="4146947"/>
                </a:cubicBezTo>
                <a:cubicBezTo>
                  <a:pt x="2677991" y="4094203"/>
                  <a:pt x="3159089" y="4117356"/>
                  <a:pt x="3563434" y="4469115"/>
                </a:cubicBezTo>
                <a:lnTo>
                  <a:pt x="3177952" y="3657386"/>
                </a:lnTo>
                <a:cubicBezTo>
                  <a:pt x="3171337" y="3643210"/>
                  <a:pt x="3161442" y="3605414"/>
                  <a:pt x="3189263" y="3625726"/>
                </a:cubicBezTo>
                <a:cubicBezTo>
                  <a:pt x="3348177" y="3744655"/>
                  <a:pt x="3463235" y="3908187"/>
                  <a:pt x="3560912" y="4079863"/>
                </a:cubicBezTo>
                <a:cubicBezTo>
                  <a:pt x="3646545" y="4229668"/>
                  <a:pt x="3658964" y="4353983"/>
                  <a:pt x="3626636" y="4512230"/>
                </a:cubicBezTo>
                <a:cubicBezTo>
                  <a:pt x="3635603" y="4515129"/>
                  <a:pt x="3644081" y="4517586"/>
                  <a:pt x="3653088" y="4521417"/>
                </a:cubicBezTo>
                <a:cubicBezTo>
                  <a:pt x="3765052" y="4572828"/>
                  <a:pt x="3892199" y="4724230"/>
                  <a:pt x="3988128" y="4817267"/>
                </a:cubicBezTo>
                <a:cubicBezTo>
                  <a:pt x="4265269" y="4747971"/>
                  <a:pt x="4547054" y="4701774"/>
                  <a:pt x="4830582" y="4676000"/>
                </a:cubicBezTo>
                <a:lnTo>
                  <a:pt x="4830100" y="4675554"/>
                </a:lnTo>
                <a:cubicBezTo>
                  <a:pt x="4727027" y="4369030"/>
                  <a:pt x="4271973" y="4333199"/>
                  <a:pt x="4036318" y="4147013"/>
                </a:cubicBezTo>
                <a:cubicBezTo>
                  <a:pt x="3810777" y="3969273"/>
                  <a:pt x="3654591" y="3720297"/>
                  <a:pt x="3432098" y="3537312"/>
                </a:cubicBezTo>
                <a:cubicBezTo>
                  <a:pt x="3405134" y="3515099"/>
                  <a:pt x="3391592" y="3444385"/>
                  <a:pt x="3446761" y="3461278"/>
                </a:cubicBezTo>
                <a:cubicBezTo>
                  <a:pt x="3801752" y="3568638"/>
                  <a:pt x="4119982" y="3746863"/>
                  <a:pt x="4419733" y="3963555"/>
                </a:cubicBezTo>
                <a:cubicBezTo>
                  <a:pt x="4597168" y="4091520"/>
                  <a:pt x="4760991" y="4228417"/>
                  <a:pt x="4781371" y="4458604"/>
                </a:cubicBezTo>
                <a:cubicBezTo>
                  <a:pt x="4781562" y="4463257"/>
                  <a:pt x="4780772" y="4467014"/>
                  <a:pt x="4780440" y="4470290"/>
                </a:cubicBezTo>
                <a:cubicBezTo>
                  <a:pt x="4830364" y="4519056"/>
                  <a:pt x="4870983" y="4579844"/>
                  <a:pt x="4898954" y="4662092"/>
                </a:cubicBezTo>
                <a:cubicBezTo>
                  <a:pt x="4900480" y="4665288"/>
                  <a:pt x="4900107" y="4667630"/>
                  <a:pt x="4900699" y="4670867"/>
                </a:cubicBezTo>
                <a:cubicBezTo>
                  <a:pt x="5170915" y="4649815"/>
                  <a:pt x="5442360" y="4647817"/>
                  <a:pt x="5714511" y="4663483"/>
                </a:cubicBezTo>
                <a:cubicBezTo>
                  <a:pt x="5651495" y="4555157"/>
                  <a:pt x="5582088" y="4449879"/>
                  <a:pt x="5464793" y="4393556"/>
                </a:cubicBezTo>
                <a:cubicBezTo>
                  <a:pt x="5463384" y="4393148"/>
                  <a:pt x="5462860" y="4391770"/>
                  <a:pt x="5461897" y="4390879"/>
                </a:cubicBezTo>
                <a:cubicBezTo>
                  <a:pt x="4970387" y="4293633"/>
                  <a:pt x="4556299" y="3674930"/>
                  <a:pt x="4294126" y="3303048"/>
                </a:cubicBezTo>
                <a:cubicBezTo>
                  <a:pt x="4284225" y="3288537"/>
                  <a:pt x="4271318" y="3233630"/>
                  <a:pt x="4305321" y="3256953"/>
                </a:cubicBezTo>
                <a:cubicBezTo>
                  <a:pt x="4530520" y="3414680"/>
                  <a:pt x="4740956" y="3587440"/>
                  <a:pt x="4949299" y="3766336"/>
                </a:cubicBezTo>
                <a:cubicBezTo>
                  <a:pt x="5065543" y="3866477"/>
                  <a:pt x="5184542" y="3965579"/>
                  <a:pt x="5291452" y="4076801"/>
                </a:cubicBezTo>
                <a:cubicBezTo>
                  <a:pt x="5309900" y="4095629"/>
                  <a:pt x="5393714" y="4211504"/>
                  <a:pt x="5434998" y="4254100"/>
                </a:cubicBezTo>
                <a:cubicBezTo>
                  <a:pt x="5369347" y="4172892"/>
                  <a:pt x="5356822" y="3836202"/>
                  <a:pt x="5351015" y="3760989"/>
                </a:cubicBezTo>
                <a:cubicBezTo>
                  <a:pt x="5330486" y="3492147"/>
                  <a:pt x="5355823" y="3228927"/>
                  <a:pt x="5413780" y="2966265"/>
                </a:cubicBezTo>
                <a:cubicBezTo>
                  <a:pt x="5415835" y="2956520"/>
                  <a:pt x="5420191" y="2953318"/>
                  <a:pt x="5425627" y="2954192"/>
                </a:cubicBezTo>
                <a:close/>
                <a:moveTo>
                  <a:pt x="6604735" y="2041381"/>
                </a:moveTo>
                <a:cubicBezTo>
                  <a:pt x="6726311" y="2327927"/>
                  <a:pt x="6916754" y="2606522"/>
                  <a:pt x="7204487" y="2742112"/>
                </a:cubicBezTo>
                <a:cubicBezTo>
                  <a:pt x="7179895" y="2719491"/>
                  <a:pt x="7154936" y="2696378"/>
                  <a:pt x="7131592" y="2672096"/>
                </a:cubicBezTo>
                <a:cubicBezTo>
                  <a:pt x="7084181" y="2622518"/>
                  <a:pt x="7039271" y="2569608"/>
                  <a:pt x="6996344" y="2518310"/>
                </a:cubicBezTo>
                <a:cubicBezTo>
                  <a:pt x="6908871" y="2414600"/>
                  <a:pt x="6818501" y="2306884"/>
                  <a:pt x="6735495" y="2196890"/>
                </a:cubicBezTo>
                <a:lnTo>
                  <a:pt x="6721901" y="2179274"/>
                </a:lnTo>
                <a:cubicBezTo>
                  <a:pt x="6685654" y="2131523"/>
                  <a:pt x="6648317" y="2082278"/>
                  <a:pt x="6604735" y="2041381"/>
                </a:cubicBezTo>
                <a:close/>
                <a:moveTo>
                  <a:pt x="6591670" y="1988277"/>
                </a:moveTo>
                <a:cubicBezTo>
                  <a:pt x="6653650" y="2036451"/>
                  <a:pt x="6701310" y="2098809"/>
                  <a:pt x="6747349" y="2160069"/>
                </a:cubicBezTo>
                <a:lnTo>
                  <a:pt x="6760943" y="2177686"/>
                </a:lnTo>
                <a:cubicBezTo>
                  <a:pt x="6844486" y="2287290"/>
                  <a:pt x="6934499" y="2394502"/>
                  <a:pt x="7021065" y="2498102"/>
                </a:cubicBezTo>
                <a:cubicBezTo>
                  <a:pt x="7063629" y="2548900"/>
                  <a:pt x="7108178" y="2601313"/>
                  <a:pt x="7155223" y="2650386"/>
                </a:cubicBezTo>
                <a:cubicBezTo>
                  <a:pt x="7170968" y="2666443"/>
                  <a:pt x="7186885" y="2681619"/>
                  <a:pt x="7203167" y="2697288"/>
                </a:cubicBezTo>
                <a:cubicBezTo>
                  <a:pt x="7124362" y="2565928"/>
                  <a:pt x="7030837" y="2441422"/>
                  <a:pt x="6937703" y="2321981"/>
                </a:cubicBezTo>
                <a:cubicBezTo>
                  <a:pt x="6842752" y="2200032"/>
                  <a:pt x="6742965" y="2048781"/>
                  <a:pt x="6591670" y="1988277"/>
                </a:cubicBezTo>
                <a:close/>
                <a:moveTo>
                  <a:pt x="5798671" y="1981601"/>
                </a:moveTo>
                <a:cubicBezTo>
                  <a:pt x="5784234" y="2008086"/>
                  <a:pt x="5768551" y="2036236"/>
                  <a:pt x="5754709" y="2071454"/>
                </a:cubicBezTo>
                <a:cubicBezTo>
                  <a:pt x="5651219" y="2330361"/>
                  <a:pt x="5694208" y="2592217"/>
                  <a:pt x="5763044" y="2842206"/>
                </a:cubicBezTo>
                <a:cubicBezTo>
                  <a:pt x="5763687" y="2828007"/>
                  <a:pt x="5764331" y="2813808"/>
                  <a:pt x="5764974" y="2799609"/>
                </a:cubicBezTo>
                <a:cubicBezTo>
                  <a:pt x="5766710" y="2755616"/>
                  <a:pt x="5768626" y="2710738"/>
                  <a:pt x="5767665" y="2666409"/>
                </a:cubicBezTo>
                <a:cubicBezTo>
                  <a:pt x="5766964" y="2637156"/>
                  <a:pt x="5764828" y="2608182"/>
                  <a:pt x="5763055" y="2579705"/>
                </a:cubicBezTo>
                <a:cubicBezTo>
                  <a:pt x="5760913" y="2550734"/>
                  <a:pt x="5758780" y="2521760"/>
                  <a:pt x="5758079" y="2492508"/>
                </a:cubicBezTo>
                <a:cubicBezTo>
                  <a:pt x="5755745" y="2394242"/>
                  <a:pt x="5767619" y="2294070"/>
                  <a:pt x="5779325" y="2197069"/>
                </a:cubicBezTo>
                <a:cubicBezTo>
                  <a:pt x="5787753" y="2126095"/>
                  <a:pt x="5796001" y="2053736"/>
                  <a:pt x="5798671" y="1981601"/>
                </a:cubicBezTo>
                <a:close/>
                <a:moveTo>
                  <a:pt x="5829202" y="1971679"/>
                </a:moveTo>
                <a:cubicBezTo>
                  <a:pt x="5826736" y="2047481"/>
                  <a:pt x="5818154" y="2123904"/>
                  <a:pt x="5809558" y="2198043"/>
                </a:cubicBezTo>
                <a:cubicBezTo>
                  <a:pt x="5798026" y="2294159"/>
                  <a:pt x="5785973" y="2392938"/>
                  <a:pt x="5788653" y="2489430"/>
                </a:cubicBezTo>
                <a:cubicBezTo>
                  <a:pt x="5789524" y="2517790"/>
                  <a:pt x="5791665" y="2546759"/>
                  <a:pt x="5793439" y="2575235"/>
                </a:cubicBezTo>
                <a:cubicBezTo>
                  <a:pt x="5794815" y="2596366"/>
                  <a:pt x="5795822" y="2617001"/>
                  <a:pt x="5796837" y="2637633"/>
                </a:cubicBezTo>
                <a:cubicBezTo>
                  <a:pt x="5803017" y="2582794"/>
                  <a:pt x="5810098" y="2528066"/>
                  <a:pt x="5818614" y="2473055"/>
                </a:cubicBezTo>
                <a:cubicBezTo>
                  <a:pt x="5845917" y="2299125"/>
                  <a:pt x="5877599" y="2135758"/>
                  <a:pt x="5829202" y="1971679"/>
                </a:cubicBezTo>
                <a:close/>
                <a:moveTo>
                  <a:pt x="5911389" y="1898371"/>
                </a:moveTo>
                <a:cubicBezTo>
                  <a:pt x="6006914" y="2026768"/>
                  <a:pt x="6112955" y="2136857"/>
                  <a:pt x="6237627" y="2231921"/>
                </a:cubicBezTo>
                <a:cubicBezTo>
                  <a:pt x="6161282" y="2090381"/>
                  <a:pt x="6060308" y="1952200"/>
                  <a:pt x="5911389" y="1898371"/>
                </a:cubicBezTo>
                <a:close/>
                <a:moveTo>
                  <a:pt x="6944437" y="1575402"/>
                </a:moveTo>
                <a:cubicBezTo>
                  <a:pt x="6732842" y="1643305"/>
                  <a:pt x="6518352" y="1707201"/>
                  <a:pt x="6304730" y="1766654"/>
                </a:cubicBezTo>
                <a:cubicBezTo>
                  <a:pt x="6527947" y="1784949"/>
                  <a:pt x="6737901" y="1680839"/>
                  <a:pt x="6944437" y="1575402"/>
                </a:cubicBezTo>
                <a:close/>
                <a:moveTo>
                  <a:pt x="7019523" y="1519450"/>
                </a:moveTo>
                <a:cubicBezTo>
                  <a:pt x="6766096" y="1537552"/>
                  <a:pt x="6524653" y="1609537"/>
                  <a:pt x="6298091" y="1737122"/>
                </a:cubicBezTo>
                <a:cubicBezTo>
                  <a:pt x="6539381" y="1670594"/>
                  <a:pt x="6780997" y="1597715"/>
                  <a:pt x="7019523" y="1519450"/>
                </a:cubicBezTo>
                <a:close/>
                <a:moveTo>
                  <a:pt x="2399523" y="1428234"/>
                </a:moveTo>
                <a:cubicBezTo>
                  <a:pt x="2324192" y="1539775"/>
                  <a:pt x="2267478" y="1713586"/>
                  <a:pt x="2224982" y="1826201"/>
                </a:cubicBezTo>
                <a:cubicBezTo>
                  <a:pt x="2161246" y="1995817"/>
                  <a:pt x="2120250" y="2168765"/>
                  <a:pt x="2096099" y="2345900"/>
                </a:cubicBezTo>
                <a:cubicBezTo>
                  <a:pt x="2166834" y="2165047"/>
                  <a:pt x="2226331" y="1978598"/>
                  <a:pt x="2283317" y="1796925"/>
                </a:cubicBezTo>
                <a:lnTo>
                  <a:pt x="2399523" y="1428234"/>
                </a:lnTo>
                <a:close/>
                <a:moveTo>
                  <a:pt x="2448558" y="1373435"/>
                </a:moveTo>
                <a:lnTo>
                  <a:pt x="2312521" y="1806140"/>
                </a:lnTo>
                <a:cubicBezTo>
                  <a:pt x="2255817" y="1985569"/>
                  <a:pt x="2197150" y="2169492"/>
                  <a:pt x="2127533" y="2348380"/>
                </a:cubicBezTo>
                <a:cubicBezTo>
                  <a:pt x="2230881" y="2201722"/>
                  <a:pt x="2307261" y="2041905"/>
                  <a:pt x="2358080" y="1866134"/>
                </a:cubicBezTo>
                <a:cubicBezTo>
                  <a:pt x="2378743" y="1795373"/>
                  <a:pt x="2394349" y="1722940"/>
                  <a:pt x="2407436" y="1651070"/>
                </a:cubicBezTo>
                <a:cubicBezTo>
                  <a:pt x="2417458" y="1596892"/>
                  <a:pt x="2466254" y="1384915"/>
                  <a:pt x="2448558" y="1373435"/>
                </a:cubicBezTo>
                <a:close/>
                <a:moveTo>
                  <a:pt x="278707" y="1352270"/>
                </a:moveTo>
                <a:lnTo>
                  <a:pt x="321570" y="1861610"/>
                </a:lnTo>
                <a:cubicBezTo>
                  <a:pt x="336248" y="1725752"/>
                  <a:pt x="317508" y="1584885"/>
                  <a:pt x="294281" y="1440658"/>
                </a:cubicBezTo>
                <a:lnTo>
                  <a:pt x="278707" y="1352270"/>
                </a:lnTo>
                <a:close/>
                <a:moveTo>
                  <a:pt x="1423821" y="1351958"/>
                </a:moveTo>
                <a:cubicBezTo>
                  <a:pt x="1426859" y="1507722"/>
                  <a:pt x="1587831" y="1796280"/>
                  <a:pt x="1638521" y="1908470"/>
                </a:cubicBezTo>
                <a:cubicBezTo>
                  <a:pt x="1674424" y="1987707"/>
                  <a:pt x="1711105" y="2070587"/>
                  <a:pt x="1754199" y="2149284"/>
                </a:cubicBezTo>
                <a:cubicBezTo>
                  <a:pt x="1797295" y="2227981"/>
                  <a:pt x="1846801" y="2302493"/>
                  <a:pt x="1908359" y="2364988"/>
                </a:cubicBezTo>
                <a:cubicBezTo>
                  <a:pt x="1805946" y="2193096"/>
                  <a:pt x="1725953" y="2007134"/>
                  <a:pt x="1647661" y="1825945"/>
                </a:cubicBezTo>
                <a:cubicBezTo>
                  <a:pt x="1579500" y="1667751"/>
                  <a:pt x="1508533" y="1505355"/>
                  <a:pt x="1423821" y="1351958"/>
                </a:cubicBezTo>
                <a:close/>
                <a:moveTo>
                  <a:pt x="1431890" y="1306475"/>
                </a:moveTo>
                <a:cubicBezTo>
                  <a:pt x="1458339" y="1352187"/>
                  <a:pt x="1483952" y="1399016"/>
                  <a:pt x="1507597" y="1446132"/>
                </a:cubicBezTo>
                <a:cubicBezTo>
                  <a:pt x="1568403" y="1567288"/>
                  <a:pt x="1621917" y="1692101"/>
                  <a:pt x="1674586" y="1813832"/>
                </a:cubicBezTo>
                <a:cubicBezTo>
                  <a:pt x="1719648" y="1918315"/>
                  <a:pt x="1765554" y="2024477"/>
                  <a:pt x="1815950" y="2128564"/>
                </a:cubicBezTo>
                <a:cubicBezTo>
                  <a:pt x="1866346" y="2232648"/>
                  <a:pt x="1921228" y="2334658"/>
                  <a:pt x="1984242" y="2430829"/>
                </a:cubicBezTo>
                <a:cubicBezTo>
                  <a:pt x="1994073" y="2437830"/>
                  <a:pt x="2003908" y="2444836"/>
                  <a:pt x="2014023" y="2450995"/>
                </a:cubicBezTo>
                <a:cubicBezTo>
                  <a:pt x="1956448" y="2239741"/>
                  <a:pt x="1853160" y="2049325"/>
                  <a:pt x="1747337" y="1855264"/>
                </a:cubicBezTo>
                <a:cubicBezTo>
                  <a:pt x="1678102" y="1728504"/>
                  <a:pt x="1608870" y="1601753"/>
                  <a:pt x="1533749" y="1478656"/>
                </a:cubicBezTo>
                <a:cubicBezTo>
                  <a:pt x="1510398" y="1440515"/>
                  <a:pt x="1454048" y="1294657"/>
                  <a:pt x="1431890" y="1306475"/>
                </a:cubicBezTo>
                <a:close/>
                <a:moveTo>
                  <a:pt x="5052692" y="1292994"/>
                </a:moveTo>
                <a:cubicBezTo>
                  <a:pt x="5103155" y="1406739"/>
                  <a:pt x="5153078" y="1520878"/>
                  <a:pt x="5200661" y="1635186"/>
                </a:cubicBezTo>
                <a:cubicBezTo>
                  <a:pt x="5238218" y="1725483"/>
                  <a:pt x="5273610" y="1815047"/>
                  <a:pt x="5297138" y="1906351"/>
                </a:cubicBezTo>
                <a:cubicBezTo>
                  <a:pt x="5281533" y="1683399"/>
                  <a:pt x="5177210" y="1491946"/>
                  <a:pt x="5052692" y="1292994"/>
                </a:cubicBezTo>
                <a:close/>
                <a:moveTo>
                  <a:pt x="5009948" y="1273619"/>
                </a:moveTo>
                <a:cubicBezTo>
                  <a:pt x="5013363" y="1406203"/>
                  <a:pt x="5078144" y="1538571"/>
                  <a:pt x="5121777" y="1654213"/>
                </a:cubicBezTo>
                <a:cubicBezTo>
                  <a:pt x="5175625" y="1795269"/>
                  <a:pt x="5233597" y="1934093"/>
                  <a:pt x="5293545" y="2072247"/>
                </a:cubicBezTo>
                <a:cubicBezTo>
                  <a:pt x="5293533" y="2069971"/>
                  <a:pt x="5294060" y="2067298"/>
                  <a:pt x="5294042" y="2065019"/>
                </a:cubicBezTo>
                <a:cubicBezTo>
                  <a:pt x="5282123" y="1924099"/>
                  <a:pt x="5230273" y="1786942"/>
                  <a:pt x="5171936" y="1647613"/>
                </a:cubicBezTo>
                <a:cubicBezTo>
                  <a:pt x="5119977" y="1522743"/>
                  <a:pt x="5065315" y="1397539"/>
                  <a:pt x="5009948" y="1273619"/>
                </a:cubicBezTo>
                <a:close/>
                <a:moveTo>
                  <a:pt x="655236" y="1268632"/>
                </a:moveTo>
                <a:cubicBezTo>
                  <a:pt x="717895" y="1408869"/>
                  <a:pt x="771574" y="1550454"/>
                  <a:pt x="839521" y="1685315"/>
                </a:cubicBezTo>
                <a:cubicBezTo>
                  <a:pt x="907470" y="1820177"/>
                  <a:pt x="989683" y="1948318"/>
                  <a:pt x="1109416" y="2061663"/>
                </a:cubicBezTo>
                <a:cubicBezTo>
                  <a:pt x="1177718" y="2126399"/>
                  <a:pt x="1244319" y="2184954"/>
                  <a:pt x="1298300" y="2247742"/>
                </a:cubicBezTo>
                <a:cubicBezTo>
                  <a:pt x="1250168" y="2156040"/>
                  <a:pt x="1187457" y="2071655"/>
                  <a:pt x="1125871" y="1989513"/>
                </a:cubicBezTo>
                <a:cubicBezTo>
                  <a:pt x="1076370" y="1923070"/>
                  <a:pt x="1025189" y="1854667"/>
                  <a:pt x="981574" y="1783157"/>
                </a:cubicBezTo>
                <a:cubicBezTo>
                  <a:pt x="960475" y="1748106"/>
                  <a:pt x="941058" y="1712211"/>
                  <a:pt x="922198" y="1677437"/>
                </a:cubicBezTo>
                <a:cubicBezTo>
                  <a:pt x="905028" y="1646031"/>
                  <a:pt x="887579" y="1614059"/>
                  <a:pt x="869293" y="1583214"/>
                </a:cubicBezTo>
                <a:cubicBezTo>
                  <a:pt x="832994" y="1522086"/>
                  <a:pt x="791368" y="1462924"/>
                  <a:pt x="751431" y="1405731"/>
                </a:cubicBezTo>
                <a:lnTo>
                  <a:pt x="655236" y="1268632"/>
                </a:lnTo>
                <a:close/>
                <a:moveTo>
                  <a:pt x="6516292" y="1263064"/>
                </a:moveTo>
                <a:cubicBezTo>
                  <a:pt x="6288018" y="1373581"/>
                  <a:pt x="6031500" y="1451909"/>
                  <a:pt x="5736320" y="1501803"/>
                </a:cubicBezTo>
                <a:cubicBezTo>
                  <a:pt x="6001708" y="1565837"/>
                  <a:pt x="6267694" y="1408906"/>
                  <a:pt x="6516292" y="1263064"/>
                </a:cubicBezTo>
                <a:close/>
                <a:moveTo>
                  <a:pt x="291466" y="1250369"/>
                </a:moveTo>
                <a:cubicBezTo>
                  <a:pt x="302228" y="1312380"/>
                  <a:pt x="313548" y="1374109"/>
                  <a:pt x="323180" y="1435283"/>
                </a:cubicBezTo>
                <a:cubicBezTo>
                  <a:pt x="347262" y="1585402"/>
                  <a:pt x="366566" y="1733005"/>
                  <a:pt x="349381" y="1875041"/>
                </a:cubicBezTo>
                <a:cubicBezTo>
                  <a:pt x="398887" y="1761016"/>
                  <a:pt x="404047" y="1643975"/>
                  <a:pt x="374363" y="1506494"/>
                </a:cubicBezTo>
                <a:cubicBezTo>
                  <a:pt x="356845" y="1425406"/>
                  <a:pt x="334841" y="1350786"/>
                  <a:pt x="302168" y="1274495"/>
                </a:cubicBezTo>
                <a:cubicBezTo>
                  <a:pt x="298229" y="1265236"/>
                  <a:pt x="295129" y="1257666"/>
                  <a:pt x="291466" y="1250369"/>
                </a:cubicBezTo>
                <a:close/>
                <a:moveTo>
                  <a:pt x="678222" y="1248670"/>
                </a:moveTo>
                <a:lnTo>
                  <a:pt x="775536" y="1388015"/>
                </a:lnTo>
                <a:cubicBezTo>
                  <a:pt x="815764" y="1445771"/>
                  <a:pt x="857669" y="1505484"/>
                  <a:pt x="894529" y="1567739"/>
                </a:cubicBezTo>
                <a:cubicBezTo>
                  <a:pt x="913103" y="1599148"/>
                  <a:pt x="930546" y="1631115"/>
                  <a:pt x="948000" y="1663088"/>
                </a:cubicBezTo>
                <a:cubicBezTo>
                  <a:pt x="966853" y="1697859"/>
                  <a:pt x="986277" y="1733757"/>
                  <a:pt x="1006812" y="1767683"/>
                </a:cubicBezTo>
                <a:cubicBezTo>
                  <a:pt x="1049303" y="1838347"/>
                  <a:pt x="1100205" y="1906189"/>
                  <a:pt x="1149133" y="1971513"/>
                </a:cubicBezTo>
                <a:cubicBezTo>
                  <a:pt x="1215506" y="2060384"/>
                  <a:pt x="1283561" y="2151216"/>
                  <a:pt x="1333952" y="2251620"/>
                </a:cubicBezTo>
                <a:lnTo>
                  <a:pt x="1337329" y="2258350"/>
                </a:lnTo>
                <a:cubicBezTo>
                  <a:pt x="1352131" y="2023413"/>
                  <a:pt x="1145204" y="1784597"/>
                  <a:pt x="1014726" y="1615556"/>
                </a:cubicBezTo>
                <a:cubicBezTo>
                  <a:pt x="911517" y="1481269"/>
                  <a:pt x="800192" y="1360189"/>
                  <a:pt x="678222" y="1248670"/>
                </a:cubicBezTo>
                <a:close/>
                <a:moveTo>
                  <a:pt x="6691602" y="1140573"/>
                </a:moveTo>
                <a:cubicBezTo>
                  <a:pt x="6646175" y="1158238"/>
                  <a:pt x="6598950" y="1175684"/>
                  <a:pt x="6571100" y="1183662"/>
                </a:cubicBezTo>
                <a:cubicBezTo>
                  <a:pt x="6462406" y="1213607"/>
                  <a:pt x="6352215" y="1234713"/>
                  <a:pt x="6241687" y="1257600"/>
                </a:cubicBezTo>
                <a:cubicBezTo>
                  <a:pt x="6040746" y="1299467"/>
                  <a:pt x="5893317" y="1420819"/>
                  <a:pt x="5693009" y="1478256"/>
                </a:cubicBezTo>
                <a:cubicBezTo>
                  <a:pt x="6021285" y="1426507"/>
                  <a:pt x="6301876" y="1340642"/>
                  <a:pt x="6548420" y="1214599"/>
                </a:cubicBezTo>
                <a:lnTo>
                  <a:pt x="6605473" y="1184686"/>
                </a:lnTo>
                <a:cubicBezTo>
                  <a:pt x="6633823" y="1169483"/>
                  <a:pt x="6662531" y="1154778"/>
                  <a:pt x="6691602" y="1140573"/>
                </a:cubicBezTo>
                <a:close/>
                <a:moveTo>
                  <a:pt x="4002475" y="1037802"/>
                </a:moveTo>
                <a:lnTo>
                  <a:pt x="4000324" y="1039362"/>
                </a:lnTo>
                <a:lnTo>
                  <a:pt x="4002862" y="1042866"/>
                </a:lnTo>
                <a:cubicBezTo>
                  <a:pt x="4002672" y="1041472"/>
                  <a:pt x="4002487" y="1040086"/>
                  <a:pt x="4002475" y="1037802"/>
                </a:cubicBezTo>
                <a:close/>
                <a:moveTo>
                  <a:pt x="506322" y="1020997"/>
                </a:moveTo>
                <a:cubicBezTo>
                  <a:pt x="513282" y="1018930"/>
                  <a:pt x="522180" y="1021005"/>
                  <a:pt x="533068" y="1029409"/>
                </a:cubicBezTo>
                <a:cubicBezTo>
                  <a:pt x="813777" y="1244537"/>
                  <a:pt x="1037861" y="1510547"/>
                  <a:pt x="1232525" y="1804675"/>
                </a:cubicBezTo>
                <a:cubicBezTo>
                  <a:pt x="1347857" y="1978510"/>
                  <a:pt x="1448039" y="2155739"/>
                  <a:pt x="1388858" y="2368011"/>
                </a:cubicBezTo>
                <a:cubicBezTo>
                  <a:pt x="1387462" y="2372226"/>
                  <a:pt x="1385496" y="2375314"/>
                  <a:pt x="1384098" y="2378125"/>
                </a:cubicBezTo>
                <a:cubicBezTo>
                  <a:pt x="1412260" y="2438425"/>
                  <a:pt x="1428077" y="2506324"/>
                  <a:pt x="1425393" y="2589124"/>
                </a:cubicBezTo>
                <a:cubicBezTo>
                  <a:pt x="1425681" y="2592488"/>
                  <a:pt x="1424559" y="2594453"/>
                  <a:pt x="1424001" y="2597541"/>
                </a:cubicBezTo>
                <a:cubicBezTo>
                  <a:pt x="1672217" y="2669579"/>
                  <a:pt x="1915127" y="2759032"/>
                  <a:pt x="2152729" y="2864487"/>
                </a:cubicBezTo>
                <a:cubicBezTo>
                  <a:pt x="2132903" y="2746636"/>
                  <a:pt x="2106350" y="2629357"/>
                  <a:pt x="2020609" y="2539671"/>
                </a:cubicBezTo>
                <a:cubicBezTo>
                  <a:pt x="2019486" y="2538832"/>
                  <a:pt x="2019482" y="2537426"/>
                  <a:pt x="2018920" y="2536309"/>
                </a:cubicBezTo>
                <a:cubicBezTo>
                  <a:pt x="1612986" y="2284320"/>
                  <a:pt x="1451410" y="1593008"/>
                  <a:pt x="1342441" y="1173017"/>
                </a:cubicBezTo>
                <a:cubicBezTo>
                  <a:pt x="1338482" y="1156742"/>
                  <a:pt x="1345418" y="1103405"/>
                  <a:pt x="1367925" y="1135648"/>
                </a:cubicBezTo>
                <a:cubicBezTo>
                  <a:pt x="1515878" y="1352095"/>
                  <a:pt x="1645605" y="1576999"/>
                  <a:pt x="1771401" y="1806673"/>
                </a:cubicBezTo>
                <a:cubicBezTo>
                  <a:pt x="1841477" y="1935111"/>
                  <a:pt x="1914363" y="2063547"/>
                  <a:pt x="1972385" y="2198735"/>
                </a:cubicBezTo>
                <a:cubicBezTo>
                  <a:pt x="1982518" y="2221738"/>
                  <a:pt x="2018367" y="2353316"/>
                  <a:pt x="2040892" y="2405205"/>
                </a:cubicBezTo>
                <a:cubicBezTo>
                  <a:pt x="2009600" y="2310668"/>
                  <a:pt x="2111587" y="2005996"/>
                  <a:pt x="2131689" y="1936926"/>
                </a:cubicBezTo>
                <a:cubicBezTo>
                  <a:pt x="2203731" y="1690111"/>
                  <a:pt x="2314813" y="1463729"/>
                  <a:pt x="2454820" y="1248808"/>
                </a:cubicBezTo>
                <a:cubicBezTo>
                  <a:pt x="2475264" y="1216788"/>
                  <a:pt x="2493340" y="1290570"/>
                  <a:pt x="2492512" y="1302920"/>
                </a:cubicBezTo>
                <a:cubicBezTo>
                  <a:pt x="2465675" y="1747535"/>
                  <a:pt x="2370053" y="2178216"/>
                  <a:pt x="2081216" y="2527513"/>
                </a:cubicBezTo>
                <a:cubicBezTo>
                  <a:pt x="2081497" y="2528073"/>
                  <a:pt x="2081211" y="2528916"/>
                  <a:pt x="2081211" y="2528916"/>
                </a:cubicBezTo>
                <a:cubicBezTo>
                  <a:pt x="2150699" y="2633778"/>
                  <a:pt x="2178105" y="2756954"/>
                  <a:pt x="2199067" y="2884061"/>
                </a:cubicBezTo>
                <a:cubicBezTo>
                  <a:pt x="2641128" y="3084915"/>
                  <a:pt x="3028660" y="3311628"/>
                  <a:pt x="3192586" y="3411496"/>
                </a:cubicBezTo>
                <a:cubicBezTo>
                  <a:pt x="3356510" y="3511368"/>
                  <a:pt x="3237401" y="3517312"/>
                  <a:pt x="3182620" y="3483279"/>
                </a:cubicBezTo>
                <a:cubicBezTo>
                  <a:pt x="3055506" y="3404310"/>
                  <a:pt x="2789863" y="3259545"/>
                  <a:pt x="2435119" y="3080173"/>
                </a:cubicBezTo>
                <a:lnTo>
                  <a:pt x="2410152" y="3063751"/>
                </a:lnTo>
                <a:lnTo>
                  <a:pt x="2408099" y="3064403"/>
                </a:lnTo>
                <a:lnTo>
                  <a:pt x="2407218" y="3070324"/>
                </a:lnTo>
                <a:cubicBezTo>
                  <a:pt x="2402612" y="3079171"/>
                  <a:pt x="2394080" y="3088906"/>
                  <a:pt x="2380138" y="3099341"/>
                </a:cubicBezTo>
                <a:cubicBezTo>
                  <a:pt x="2194333" y="3283170"/>
                  <a:pt x="1992503" y="3449064"/>
                  <a:pt x="1765923" y="3581043"/>
                </a:cubicBezTo>
                <a:cubicBezTo>
                  <a:pt x="1744896" y="3593696"/>
                  <a:pt x="1723857" y="3603555"/>
                  <a:pt x="1702258" y="3612286"/>
                </a:cubicBezTo>
                <a:cubicBezTo>
                  <a:pt x="1664333" y="3650747"/>
                  <a:pt x="1731601" y="3589836"/>
                  <a:pt x="1538370" y="3811804"/>
                </a:cubicBezTo>
                <a:cubicBezTo>
                  <a:pt x="1278852" y="4250311"/>
                  <a:pt x="915356" y="4600566"/>
                  <a:pt x="542867" y="4944092"/>
                </a:cubicBezTo>
                <a:cubicBezTo>
                  <a:pt x="521291" y="4964055"/>
                  <a:pt x="503482" y="4879596"/>
                  <a:pt x="515800" y="4862180"/>
                </a:cubicBezTo>
                <a:cubicBezTo>
                  <a:pt x="664236" y="4650055"/>
                  <a:pt x="747224" y="4402666"/>
                  <a:pt x="909145" y="4199225"/>
                </a:cubicBezTo>
                <a:cubicBezTo>
                  <a:pt x="998789" y="4086824"/>
                  <a:pt x="1101084" y="3991246"/>
                  <a:pt x="1214067" y="3908561"/>
                </a:cubicBezTo>
                <a:cubicBezTo>
                  <a:pt x="1023317" y="3973399"/>
                  <a:pt x="824392" y="4020568"/>
                  <a:pt x="640967" y="4105601"/>
                </a:cubicBezTo>
                <a:cubicBezTo>
                  <a:pt x="458381" y="4190213"/>
                  <a:pt x="284593" y="4292005"/>
                  <a:pt x="112563" y="4396952"/>
                </a:cubicBezTo>
                <a:lnTo>
                  <a:pt x="0" y="4466006"/>
                </a:lnTo>
                <a:lnTo>
                  <a:pt x="0" y="4233763"/>
                </a:lnTo>
                <a:lnTo>
                  <a:pt x="36881" y="4200118"/>
                </a:lnTo>
                <a:cubicBezTo>
                  <a:pt x="302143" y="3962792"/>
                  <a:pt x="585478" y="3740226"/>
                  <a:pt x="910534" y="3629753"/>
                </a:cubicBezTo>
                <a:cubicBezTo>
                  <a:pt x="1140280" y="3551663"/>
                  <a:pt x="1356783" y="3624873"/>
                  <a:pt x="1578717" y="3575982"/>
                </a:cubicBezTo>
                <a:cubicBezTo>
                  <a:pt x="1857881" y="3513822"/>
                  <a:pt x="2134207" y="3238918"/>
                  <a:pt x="2338780" y="3033725"/>
                </a:cubicBezTo>
                <a:cubicBezTo>
                  <a:pt x="2165203" y="2949506"/>
                  <a:pt x="1987990" y="2873430"/>
                  <a:pt x="1807991" y="2807184"/>
                </a:cubicBezTo>
                <a:cubicBezTo>
                  <a:pt x="1696192" y="2934214"/>
                  <a:pt x="1567238" y="3035444"/>
                  <a:pt x="1416358" y="3112571"/>
                </a:cubicBezTo>
                <a:cubicBezTo>
                  <a:pt x="1318658" y="3280278"/>
                  <a:pt x="1112986" y="3321000"/>
                  <a:pt x="939066" y="3378798"/>
                </a:cubicBezTo>
                <a:cubicBezTo>
                  <a:pt x="668357" y="3469020"/>
                  <a:pt x="393418" y="3543804"/>
                  <a:pt x="115099" y="3607650"/>
                </a:cubicBezTo>
                <a:cubicBezTo>
                  <a:pt x="80589" y="3615844"/>
                  <a:pt x="67554" y="3533906"/>
                  <a:pt x="97284" y="3520393"/>
                </a:cubicBezTo>
                <a:cubicBezTo>
                  <a:pt x="382521" y="3387774"/>
                  <a:pt x="642160" y="3215335"/>
                  <a:pt x="922050" y="3074867"/>
                </a:cubicBezTo>
                <a:cubicBezTo>
                  <a:pt x="1080787" y="2995199"/>
                  <a:pt x="1233979" y="2960447"/>
                  <a:pt x="1405265" y="3016319"/>
                </a:cubicBezTo>
                <a:cubicBezTo>
                  <a:pt x="1406106" y="3016600"/>
                  <a:pt x="1406671" y="3017724"/>
                  <a:pt x="1407512" y="3018001"/>
                </a:cubicBezTo>
                <a:cubicBezTo>
                  <a:pt x="1526420" y="2954115"/>
                  <a:pt x="1632390" y="2874245"/>
                  <a:pt x="1726266" y="2777274"/>
                </a:cubicBezTo>
                <a:cubicBezTo>
                  <a:pt x="1369635" y="2651515"/>
                  <a:pt x="1000990" y="2561972"/>
                  <a:pt x="625390" y="2514541"/>
                </a:cubicBezTo>
                <a:cubicBezTo>
                  <a:pt x="624559" y="2519877"/>
                  <a:pt x="622878" y="2524928"/>
                  <a:pt x="619799" y="2527180"/>
                </a:cubicBezTo>
                <a:cubicBezTo>
                  <a:pt x="509037" y="2598914"/>
                  <a:pt x="403069" y="2677377"/>
                  <a:pt x="310030" y="2771818"/>
                </a:cubicBezTo>
                <a:cubicBezTo>
                  <a:pt x="266034" y="2817076"/>
                  <a:pt x="224887" y="2891795"/>
                  <a:pt x="173877" y="2937056"/>
                </a:cubicBezTo>
                <a:cubicBezTo>
                  <a:pt x="145840" y="3003792"/>
                  <a:pt x="113686" y="3071134"/>
                  <a:pt x="77889" y="3138440"/>
                </a:cubicBezTo>
                <a:lnTo>
                  <a:pt x="0" y="3271395"/>
                </a:lnTo>
                <a:lnTo>
                  <a:pt x="0" y="3153002"/>
                </a:lnTo>
                <a:lnTo>
                  <a:pt x="2386" y="3149203"/>
                </a:lnTo>
                <a:cubicBezTo>
                  <a:pt x="33821" y="3095439"/>
                  <a:pt x="63030" y="3041490"/>
                  <a:pt x="89753" y="2987702"/>
                </a:cubicBezTo>
                <a:cubicBezTo>
                  <a:pt x="85546" y="2993322"/>
                  <a:pt x="81066" y="2999788"/>
                  <a:pt x="76869" y="3005404"/>
                </a:cubicBezTo>
                <a:cubicBezTo>
                  <a:pt x="63139" y="3024231"/>
                  <a:pt x="48575" y="3042776"/>
                  <a:pt x="32049" y="3065814"/>
                </a:cubicBezTo>
                <a:lnTo>
                  <a:pt x="0" y="3108744"/>
                </a:lnTo>
                <a:lnTo>
                  <a:pt x="0" y="3058059"/>
                </a:lnTo>
                <a:lnTo>
                  <a:pt x="7610" y="3047889"/>
                </a:lnTo>
                <a:cubicBezTo>
                  <a:pt x="24410" y="3025415"/>
                  <a:pt x="38695" y="3006301"/>
                  <a:pt x="52419" y="2987479"/>
                </a:cubicBezTo>
                <a:cubicBezTo>
                  <a:pt x="54382" y="2984385"/>
                  <a:pt x="57184" y="2981579"/>
                  <a:pt x="59142" y="2978488"/>
                </a:cubicBezTo>
                <a:lnTo>
                  <a:pt x="0" y="3015334"/>
                </a:lnTo>
                <a:lnTo>
                  <a:pt x="0" y="2914286"/>
                </a:lnTo>
                <a:lnTo>
                  <a:pt x="36383" y="2901128"/>
                </a:lnTo>
                <a:cubicBezTo>
                  <a:pt x="76283" y="2885228"/>
                  <a:pt x="116303" y="2866415"/>
                  <a:pt x="156329" y="2840533"/>
                </a:cubicBezTo>
                <a:cubicBezTo>
                  <a:pt x="229785" y="2792431"/>
                  <a:pt x="289125" y="2682604"/>
                  <a:pt x="358355" y="2620471"/>
                </a:cubicBezTo>
                <a:cubicBezTo>
                  <a:pt x="406846" y="2577174"/>
                  <a:pt x="457591" y="2538372"/>
                  <a:pt x="510577" y="2501244"/>
                </a:cubicBezTo>
                <a:cubicBezTo>
                  <a:pt x="411488" y="2490937"/>
                  <a:pt x="311929" y="2483543"/>
                  <a:pt x="211967" y="2479171"/>
                </a:cubicBezTo>
                <a:lnTo>
                  <a:pt x="0" y="2476398"/>
                </a:lnTo>
                <a:lnTo>
                  <a:pt x="0" y="2389189"/>
                </a:lnTo>
                <a:lnTo>
                  <a:pt x="103062" y="2389518"/>
                </a:lnTo>
                <a:cubicBezTo>
                  <a:pt x="239716" y="2392822"/>
                  <a:pt x="375712" y="2401808"/>
                  <a:pt x="510734" y="2416201"/>
                </a:cubicBezTo>
                <a:cubicBezTo>
                  <a:pt x="453295" y="2294758"/>
                  <a:pt x="388809" y="2156489"/>
                  <a:pt x="279257" y="2092102"/>
                </a:cubicBezTo>
                <a:cubicBezTo>
                  <a:pt x="214509" y="2054029"/>
                  <a:pt x="140169" y="2030776"/>
                  <a:pt x="65265" y="2006049"/>
                </a:cubicBezTo>
                <a:lnTo>
                  <a:pt x="0" y="1982532"/>
                </a:lnTo>
                <a:lnTo>
                  <a:pt x="0" y="1912789"/>
                </a:lnTo>
                <a:lnTo>
                  <a:pt x="97460" y="1953725"/>
                </a:lnTo>
                <a:cubicBezTo>
                  <a:pt x="140146" y="1968817"/>
                  <a:pt x="181972" y="1973804"/>
                  <a:pt x="221272" y="1980766"/>
                </a:cubicBezTo>
                <a:cubicBezTo>
                  <a:pt x="184478" y="1960612"/>
                  <a:pt x="148800" y="1938494"/>
                  <a:pt x="116765" y="1911033"/>
                </a:cubicBezTo>
                <a:cubicBezTo>
                  <a:pt x="78825" y="1878815"/>
                  <a:pt x="47051" y="1840696"/>
                  <a:pt x="16405" y="1803412"/>
                </a:cubicBezTo>
                <a:lnTo>
                  <a:pt x="0" y="1784777"/>
                </a:lnTo>
                <a:lnTo>
                  <a:pt x="0" y="1740082"/>
                </a:lnTo>
                <a:lnTo>
                  <a:pt x="39394" y="1784856"/>
                </a:lnTo>
                <a:cubicBezTo>
                  <a:pt x="69479" y="1821014"/>
                  <a:pt x="100126" y="1858299"/>
                  <a:pt x="135813" y="1888838"/>
                </a:cubicBezTo>
                <a:cubicBezTo>
                  <a:pt x="168411" y="1916009"/>
                  <a:pt x="204933" y="1938411"/>
                  <a:pt x="242575" y="1958841"/>
                </a:cubicBezTo>
                <a:cubicBezTo>
                  <a:pt x="195379" y="1882642"/>
                  <a:pt x="141547" y="1815083"/>
                  <a:pt x="82197" y="1754826"/>
                </a:cubicBezTo>
                <a:lnTo>
                  <a:pt x="0" y="1679650"/>
                </a:lnTo>
                <a:lnTo>
                  <a:pt x="0" y="1602463"/>
                </a:lnTo>
                <a:lnTo>
                  <a:pt x="84689" y="1677442"/>
                </a:lnTo>
                <a:cubicBezTo>
                  <a:pt x="165950" y="1759826"/>
                  <a:pt x="237786" y="1855565"/>
                  <a:pt x="298437" y="1968019"/>
                </a:cubicBezTo>
                <a:lnTo>
                  <a:pt x="227269" y="1114064"/>
                </a:lnTo>
                <a:cubicBezTo>
                  <a:pt x="226129" y="1099191"/>
                  <a:pt x="230003" y="1062136"/>
                  <a:pt x="248003" y="1089613"/>
                </a:cubicBezTo>
                <a:cubicBezTo>
                  <a:pt x="349844" y="1249160"/>
                  <a:pt x="397556" y="1433768"/>
                  <a:pt x="427020" y="1619803"/>
                </a:cubicBezTo>
                <a:cubicBezTo>
                  <a:pt x="453086" y="1782272"/>
                  <a:pt x="422387" y="1897385"/>
                  <a:pt x="340345" y="2027739"/>
                </a:cubicBezTo>
                <a:cubicBezTo>
                  <a:pt x="347373" y="2033339"/>
                  <a:pt x="354114" y="2038383"/>
                  <a:pt x="360865" y="2044827"/>
                </a:cubicBezTo>
                <a:cubicBezTo>
                  <a:pt x="443500" y="2128340"/>
                  <a:pt x="506078" y="2306190"/>
                  <a:pt x="560414" y="2421457"/>
                </a:cubicBezTo>
                <a:cubicBezTo>
                  <a:pt x="831022" y="2452769"/>
                  <a:pt x="1098019" y="2506255"/>
                  <a:pt x="1359703" y="2578554"/>
                </a:cubicBezTo>
                <a:lnTo>
                  <a:pt x="1359422" y="2577994"/>
                </a:lnTo>
                <a:cubicBezTo>
                  <a:pt x="1370467" y="2269807"/>
                  <a:pt x="976420" y="2084880"/>
                  <a:pt x="828701" y="1839520"/>
                </a:cubicBezTo>
                <a:cubicBezTo>
                  <a:pt x="687172" y="1605098"/>
                  <a:pt x="631475" y="1330413"/>
                  <a:pt x="494427" y="1092333"/>
                </a:cubicBezTo>
                <a:cubicBezTo>
                  <a:pt x="481980" y="1070671"/>
                  <a:pt x="485440" y="1027197"/>
                  <a:pt x="506322" y="1020997"/>
                </a:cubicBezTo>
                <a:close/>
                <a:moveTo>
                  <a:pt x="4570198" y="978081"/>
                </a:moveTo>
                <a:cubicBezTo>
                  <a:pt x="4555714" y="1028259"/>
                  <a:pt x="4540870" y="1077934"/>
                  <a:pt x="4523691" y="1127776"/>
                </a:cubicBezTo>
                <a:lnTo>
                  <a:pt x="4509875" y="1167552"/>
                </a:lnTo>
                <a:cubicBezTo>
                  <a:pt x="4498703" y="1198545"/>
                  <a:pt x="4488074" y="1229138"/>
                  <a:pt x="4478168" y="1260735"/>
                </a:cubicBezTo>
                <a:cubicBezTo>
                  <a:pt x="4437866" y="1392962"/>
                  <a:pt x="4423333" y="1532451"/>
                  <a:pt x="4409309" y="1666996"/>
                </a:cubicBezTo>
                <a:cubicBezTo>
                  <a:pt x="4399387" y="1761934"/>
                  <a:pt x="4389478" y="1859162"/>
                  <a:pt x="4370031" y="1955666"/>
                </a:cubicBezTo>
                <a:cubicBezTo>
                  <a:pt x="4495511" y="1636562"/>
                  <a:pt x="4590903" y="1311031"/>
                  <a:pt x="4570198" y="978081"/>
                </a:cubicBezTo>
                <a:close/>
                <a:moveTo>
                  <a:pt x="4557898" y="900011"/>
                </a:moveTo>
                <a:cubicBezTo>
                  <a:pt x="4330292" y="1199280"/>
                  <a:pt x="4335713" y="1567725"/>
                  <a:pt x="4344840" y="1922038"/>
                </a:cubicBezTo>
                <a:cubicBezTo>
                  <a:pt x="4360210" y="1836882"/>
                  <a:pt x="4369815" y="1750562"/>
                  <a:pt x="4378710" y="1665516"/>
                </a:cubicBezTo>
                <a:cubicBezTo>
                  <a:pt x="4393083" y="1529197"/>
                  <a:pt x="4407432" y="1388309"/>
                  <a:pt x="4448798" y="1253024"/>
                </a:cubicBezTo>
                <a:cubicBezTo>
                  <a:pt x="4458700" y="1221425"/>
                  <a:pt x="4469507" y="1189944"/>
                  <a:pt x="4480315" y="1158454"/>
                </a:cubicBezTo>
                <a:lnTo>
                  <a:pt x="4494133" y="1118676"/>
                </a:lnTo>
                <a:cubicBezTo>
                  <a:pt x="4518925" y="1046526"/>
                  <a:pt x="4539765" y="973431"/>
                  <a:pt x="4557898" y="900011"/>
                </a:cubicBezTo>
                <a:close/>
                <a:moveTo>
                  <a:pt x="5870151" y="898890"/>
                </a:moveTo>
                <a:cubicBezTo>
                  <a:pt x="5866911" y="898948"/>
                  <a:pt x="5864574" y="899121"/>
                  <a:pt x="5861335" y="899177"/>
                </a:cubicBezTo>
                <a:lnTo>
                  <a:pt x="5843702" y="899748"/>
                </a:lnTo>
                <a:cubicBezTo>
                  <a:pt x="5780018" y="902412"/>
                  <a:pt x="5714210" y="911192"/>
                  <a:pt x="5651107" y="920306"/>
                </a:cubicBezTo>
                <a:cubicBezTo>
                  <a:pt x="5588537" y="929031"/>
                  <a:pt x="5523624" y="937920"/>
                  <a:pt x="5459407" y="940975"/>
                </a:cubicBezTo>
                <a:cubicBezTo>
                  <a:pt x="5431523" y="942110"/>
                  <a:pt x="5402918" y="942237"/>
                  <a:pt x="5374846" y="941988"/>
                </a:cubicBezTo>
                <a:cubicBezTo>
                  <a:pt x="5336157" y="941792"/>
                  <a:pt x="5295497" y="942268"/>
                  <a:pt x="5256105" y="945632"/>
                </a:cubicBezTo>
                <a:cubicBezTo>
                  <a:pt x="5206829" y="950064"/>
                  <a:pt x="5155964" y="960232"/>
                  <a:pt x="5107071" y="969720"/>
                </a:cubicBezTo>
                <a:cubicBezTo>
                  <a:pt x="5071129" y="976700"/>
                  <a:pt x="5035177" y="983681"/>
                  <a:pt x="4998681" y="988771"/>
                </a:cubicBezTo>
                <a:cubicBezTo>
                  <a:pt x="5256175" y="1057755"/>
                  <a:pt x="5597864" y="989418"/>
                  <a:pt x="5870151" y="898890"/>
                </a:cubicBezTo>
                <a:close/>
                <a:moveTo>
                  <a:pt x="5504425" y="848067"/>
                </a:moveTo>
                <a:cubicBezTo>
                  <a:pt x="5313518" y="848319"/>
                  <a:pt x="5144450" y="894555"/>
                  <a:pt x="4968849" y="962318"/>
                </a:cubicBezTo>
                <a:cubicBezTo>
                  <a:pt x="5013986" y="957830"/>
                  <a:pt x="5059460" y="949291"/>
                  <a:pt x="5104039" y="940634"/>
                </a:cubicBezTo>
                <a:cubicBezTo>
                  <a:pt x="5153465" y="930752"/>
                  <a:pt x="5205230" y="920703"/>
                  <a:pt x="5256311" y="916490"/>
                </a:cubicBezTo>
                <a:cubicBezTo>
                  <a:pt x="5297138" y="912849"/>
                  <a:pt x="5338158" y="912871"/>
                  <a:pt x="5377381" y="912671"/>
                </a:cubicBezTo>
                <a:lnTo>
                  <a:pt x="5460148" y="911442"/>
                </a:lnTo>
                <a:cubicBezTo>
                  <a:pt x="5522934" y="908669"/>
                  <a:pt x="5586937" y="899666"/>
                  <a:pt x="5648971" y="891331"/>
                </a:cubicBezTo>
                <a:cubicBezTo>
                  <a:pt x="5712974" y="882328"/>
                  <a:pt x="5779324" y="873155"/>
                  <a:pt x="5844807" y="870718"/>
                </a:cubicBezTo>
                <a:lnTo>
                  <a:pt x="5862975" y="869756"/>
                </a:lnTo>
                <a:cubicBezTo>
                  <a:pt x="5882405" y="869405"/>
                  <a:pt x="5902011" y="868171"/>
                  <a:pt x="5920887" y="865929"/>
                </a:cubicBezTo>
                <a:cubicBezTo>
                  <a:pt x="5782825" y="855356"/>
                  <a:pt x="5643867" y="846954"/>
                  <a:pt x="5504425" y="848067"/>
                </a:cubicBezTo>
                <a:close/>
                <a:moveTo>
                  <a:pt x="3607114" y="467441"/>
                </a:moveTo>
                <a:cubicBezTo>
                  <a:pt x="3528124" y="599478"/>
                  <a:pt x="3410482" y="705343"/>
                  <a:pt x="3296242" y="807991"/>
                </a:cubicBezTo>
                <a:cubicBezTo>
                  <a:pt x="3255418" y="844446"/>
                  <a:pt x="3213877" y="882186"/>
                  <a:pt x="3174674" y="919759"/>
                </a:cubicBezTo>
                <a:cubicBezTo>
                  <a:pt x="3129209" y="963390"/>
                  <a:pt x="3085915" y="1010032"/>
                  <a:pt x="3042978" y="1054894"/>
                </a:cubicBezTo>
                <a:lnTo>
                  <a:pt x="2968914" y="1133756"/>
                </a:lnTo>
                <a:cubicBezTo>
                  <a:pt x="3001355" y="1109480"/>
                  <a:pt x="3045966" y="1074853"/>
                  <a:pt x="3103823" y="1026814"/>
                </a:cubicBezTo>
                <a:cubicBezTo>
                  <a:pt x="3260201" y="897449"/>
                  <a:pt x="3521192" y="681569"/>
                  <a:pt x="3607114" y="467441"/>
                </a:cubicBezTo>
                <a:close/>
                <a:moveTo>
                  <a:pt x="3744487" y="383136"/>
                </a:moveTo>
                <a:cubicBezTo>
                  <a:pt x="3789590" y="603780"/>
                  <a:pt x="3850997" y="811848"/>
                  <a:pt x="3970213" y="995559"/>
                </a:cubicBezTo>
                <a:cubicBezTo>
                  <a:pt x="3927384" y="796159"/>
                  <a:pt x="3865366" y="574806"/>
                  <a:pt x="3744487" y="383136"/>
                </a:cubicBezTo>
                <a:close/>
                <a:moveTo>
                  <a:pt x="3624562" y="367041"/>
                </a:moveTo>
                <a:cubicBezTo>
                  <a:pt x="3578160" y="403736"/>
                  <a:pt x="3532667" y="442805"/>
                  <a:pt x="3489712" y="485386"/>
                </a:cubicBezTo>
                <a:cubicBezTo>
                  <a:pt x="3380716" y="591858"/>
                  <a:pt x="3284219" y="714458"/>
                  <a:pt x="3182994" y="828265"/>
                </a:cubicBezTo>
                <a:cubicBezTo>
                  <a:pt x="3100902" y="919812"/>
                  <a:pt x="2899469" y="1135252"/>
                  <a:pt x="2892114" y="1172635"/>
                </a:cubicBezTo>
                <a:lnTo>
                  <a:pt x="3021459" y="1035385"/>
                </a:lnTo>
                <a:cubicBezTo>
                  <a:pt x="3064036" y="990026"/>
                  <a:pt x="3108229" y="943501"/>
                  <a:pt x="3153873" y="898971"/>
                </a:cubicBezTo>
                <a:cubicBezTo>
                  <a:pt x="3193783" y="860125"/>
                  <a:pt x="3235680" y="822883"/>
                  <a:pt x="3276511" y="786423"/>
                </a:cubicBezTo>
                <a:cubicBezTo>
                  <a:pt x="3390214" y="684175"/>
                  <a:pt x="3507852" y="578306"/>
                  <a:pt x="3584154" y="448218"/>
                </a:cubicBezTo>
                <a:cubicBezTo>
                  <a:pt x="3599491" y="421848"/>
                  <a:pt x="3612660" y="394752"/>
                  <a:pt x="3624562" y="367041"/>
                </a:cubicBezTo>
                <a:close/>
                <a:moveTo>
                  <a:pt x="3766672" y="359429"/>
                </a:moveTo>
                <a:cubicBezTo>
                  <a:pt x="3888797" y="549425"/>
                  <a:pt x="3952247" y="768223"/>
                  <a:pt x="3996338" y="968237"/>
                </a:cubicBezTo>
                <a:cubicBezTo>
                  <a:pt x="3973140" y="739339"/>
                  <a:pt x="3922473" y="455576"/>
                  <a:pt x="3766672" y="359429"/>
                </a:cubicBezTo>
                <a:close/>
                <a:moveTo>
                  <a:pt x="5805386" y="239240"/>
                </a:moveTo>
                <a:cubicBezTo>
                  <a:pt x="5783116" y="246988"/>
                  <a:pt x="5760847" y="254734"/>
                  <a:pt x="5736947" y="261367"/>
                </a:cubicBezTo>
                <a:cubicBezTo>
                  <a:pt x="5638133" y="287976"/>
                  <a:pt x="5538513" y="299897"/>
                  <a:pt x="5427012" y="311272"/>
                </a:cubicBezTo>
                <a:cubicBezTo>
                  <a:pt x="5345554" y="319953"/>
                  <a:pt x="5243942" y="330268"/>
                  <a:pt x="5147818" y="322112"/>
                </a:cubicBezTo>
                <a:cubicBezTo>
                  <a:pt x="5118835" y="319462"/>
                  <a:pt x="5090027" y="315925"/>
                  <a:pt x="5060854" y="311882"/>
                </a:cubicBezTo>
                <a:cubicBezTo>
                  <a:pt x="5021780" y="306636"/>
                  <a:pt x="4983964" y="301993"/>
                  <a:pt x="4945989" y="300516"/>
                </a:cubicBezTo>
                <a:cubicBezTo>
                  <a:pt x="5093776" y="343728"/>
                  <a:pt x="5255799" y="359063"/>
                  <a:pt x="5410479" y="348434"/>
                </a:cubicBezTo>
                <a:cubicBezTo>
                  <a:pt x="5535307" y="339607"/>
                  <a:pt x="5683741" y="304513"/>
                  <a:pt x="5805386" y="239240"/>
                </a:cubicBezTo>
                <a:close/>
                <a:moveTo>
                  <a:pt x="5905192" y="163079"/>
                </a:moveTo>
                <a:cubicBezTo>
                  <a:pt x="5892074" y="166484"/>
                  <a:pt x="5879136" y="168997"/>
                  <a:pt x="5865655" y="171901"/>
                </a:cubicBezTo>
                <a:cubicBezTo>
                  <a:pt x="5671371" y="212758"/>
                  <a:pt x="5464843" y="252569"/>
                  <a:pt x="5259740" y="257013"/>
                </a:cubicBezTo>
                <a:lnTo>
                  <a:pt x="5208466" y="257550"/>
                </a:lnTo>
                <a:cubicBezTo>
                  <a:pt x="5132177" y="258666"/>
                  <a:pt x="5054091" y="259560"/>
                  <a:pt x="4980204" y="271903"/>
                </a:cubicBezTo>
                <a:cubicBezTo>
                  <a:pt x="5009725" y="274165"/>
                  <a:pt x="5038894" y="278201"/>
                  <a:pt x="5068068" y="282244"/>
                </a:cubicBezTo>
                <a:cubicBezTo>
                  <a:pt x="5096338" y="286164"/>
                  <a:pt x="5124608" y="290090"/>
                  <a:pt x="5153231" y="292240"/>
                </a:cubicBezTo>
                <a:cubicBezTo>
                  <a:pt x="5246661" y="300067"/>
                  <a:pt x="5346469" y="289533"/>
                  <a:pt x="5426491" y="281128"/>
                </a:cubicBezTo>
                <a:cubicBezTo>
                  <a:pt x="5536189" y="269536"/>
                  <a:pt x="5634727" y="258390"/>
                  <a:pt x="5731212" y="231951"/>
                </a:cubicBezTo>
                <a:cubicBezTo>
                  <a:pt x="5794995" y="214721"/>
                  <a:pt x="5853525" y="191373"/>
                  <a:pt x="5905192" y="163079"/>
                </a:cubicBezTo>
                <a:close/>
                <a:moveTo>
                  <a:pt x="5944437" y="113829"/>
                </a:moveTo>
                <a:cubicBezTo>
                  <a:pt x="5917256" y="119186"/>
                  <a:pt x="5863594" y="140199"/>
                  <a:pt x="5825032" y="146405"/>
                </a:cubicBezTo>
                <a:cubicBezTo>
                  <a:pt x="5539893" y="189777"/>
                  <a:pt x="5237140" y="170377"/>
                  <a:pt x="4955599" y="247008"/>
                </a:cubicBezTo>
                <a:cubicBezTo>
                  <a:pt x="5038637" y="230314"/>
                  <a:pt x="5125543" y="229138"/>
                  <a:pt x="5210104" y="228123"/>
                </a:cubicBezTo>
                <a:lnTo>
                  <a:pt x="5261015" y="227087"/>
                </a:lnTo>
                <a:cubicBezTo>
                  <a:pt x="5463242" y="223204"/>
                  <a:pt x="5667966" y="183171"/>
                  <a:pt x="5861181" y="143093"/>
                </a:cubicBezTo>
                <a:cubicBezTo>
                  <a:pt x="5895331" y="135893"/>
                  <a:pt x="5928215" y="128080"/>
                  <a:pt x="5961252" y="114820"/>
                </a:cubicBezTo>
                <a:cubicBezTo>
                  <a:pt x="5959615" y="111998"/>
                  <a:pt x="5953497" y="112044"/>
                  <a:pt x="5944437" y="113829"/>
                </a:cubicBezTo>
                <a:close/>
                <a:moveTo>
                  <a:pt x="3882765" y="0"/>
                </a:moveTo>
                <a:lnTo>
                  <a:pt x="3995099" y="0"/>
                </a:lnTo>
                <a:lnTo>
                  <a:pt x="4163818" y="234104"/>
                </a:lnTo>
                <a:cubicBezTo>
                  <a:pt x="4167056" y="234046"/>
                  <a:pt x="4169933" y="233486"/>
                  <a:pt x="4172099" y="234207"/>
                </a:cubicBezTo>
                <a:cubicBezTo>
                  <a:pt x="4370329" y="290447"/>
                  <a:pt x="4575890" y="304753"/>
                  <a:pt x="4784282" y="276561"/>
                </a:cubicBezTo>
                <a:cubicBezTo>
                  <a:pt x="4788943" y="273941"/>
                  <a:pt x="4794689" y="270546"/>
                  <a:pt x="4801687" y="267764"/>
                </a:cubicBezTo>
                <a:cubicBezTo>
                  <a:pt x="5207052" y="98325"/>
                  <a:pt x="5661672" y="149587"/>
                  <a:pt x="6082788" y="64119"/>
                </a:cubicBezTo>
                <a:cubicBezTo>
                  <a:pt x="6097705" y="60940"/>
                  <a:pt x="6122565" y="65809"/>
                  <a:pt x="6099442" y="82568"/>
                </a:cubicBezTo>
                <a:cubicBezTo>
                  <a:pt x="5702970" y="366122"/>
                  <a:pt x="5250177" y="483706"/>
                  <a:pt x="4804137" y="320931"/>
                </a:cubicBezTo>
                <a:cubicBezTo>
                  <a:pt x="4608728" y="353445"/>
                  <a:pt x="4415104" y="351091"/>
                  <a:pt x="4227047" y="313415"/>
                </a:cubicBezTo>
                <a:cubicBezTo>
                  <a:pt x="4265992" y="361495"/>
                  <a:pt x="4305481" y="409180"/>
                  <a:pt x="4346041" y="456086"/>
                </a:cubicBezTo>
                <a:cubicBezTo>
                  <a:pt x="4508645" y="644218"/>
                  <a:pt x="4684629" y="811207"/>
                  <a:pt x="4870967" y="963061"/>
                </a:cubicBezTo>
                <a:cubicBezTo>
                  <a:pt x="4877428" y="960662"/>
                  <a:pt x="4883360" y="958653"/>
                  <a:pt x="4889647" y="957147"/>
                </a:cubicBezTo>
                <a:cubicBezTo>
                  <a:pt x="5063790" y="885104"/>
                  <a:pt x="5235998" y="820573"/>
                  <a:pt x="5422504" y="805191"/>
                </a:cubicBezTo>
                <a:cubicBezTo>
                  <a:pt x="5643719" y="786779"/>
                  <a:pt x="5869113" y="808075"/>
                  <a:pt x="6087656" y="826703"/>
                </a:cubicBezTo>
                <a:cubicBezTo>
                  <a:pt x="6118977" y="829180"/>
                  <a:pt x="6064821" y="863092"/>
                  <a:pt x="6058717" y="865992"/>
                </a:cubicBezTo>
                <a:cubicBezTo>
                  <a:pt x="5757093" y="988464"/>
                  <a:pt x="5312094" y="1115658"/>
                  <a:pt x="4974153" y="1045456"/>
                </a:cubicBezTo>
                <a:cubicBezTo>
                  <a:pt x="5180499" y="1203411"/>
                  <a:pt x="5398986" y="1344171"/>
                  <a:pt x="5627835" y="1472077"/>
                </a:cubicBezTo>
                <a:cubicBezTo>
                  <a:pt x="5628372" y="1471688"/>
                  <a:pt x="5629279" y="1471800"/>
                  <a:pt x="5629817" y="1471412"/>
                </a:cubicBezTo>
                <a:cubicBezTo>
                  <a:pt x="5631249" y="1471132"/>
                  <a:pt x="5633225" y="1470462"/>
                  <a:pt x="5634124" y="1470572"/>
                </a:cubicBezTo>
                <a:cubicBezTo>
                  <a:pt x="5647257" y="1469448"/>
                  <a:pt x="5751167" y="1386498"/>
                  <a:pt x="5755832" y="1383886"/>
                </a:cubicBezTo>
                <a:cubicBezTo>
                  <a:pt x="5837996" y="1338827"/>
                  <a:pt x="5925989" y="1306339"/>
                  <a:pt x="6014186" y="1279799"/>
                </a:cubicBezTo>
                <a:cubicBezTo>
                  <a:pt x="6310230" y="1190367"/>
                  <a:pt x="6608567" y="1157268"/>
                  <a:pt x="6901619" y="1047874"/>
                </a:cubicBezTo>
                <a:cubicBezTo>
                  <a:pt x="6921553" y="1040293"/>
                  <a:pt x="6976591" y="1037028"/>
                  <a:pt x="6931566" y="1062034"/>
                </a:cubicBezTo>
                <a:cubicBezTo>
                  <a:pt x="6610108" y="1243134"/>
                  <a:pt x="6183662" y="1573592"/>
                  <a:pt x="5790982" y="1561380"/>
                </a:cubicBezTo>
                <a:cubicBezTo>
                  <a:pt x="5920545" y="1629240"/>
                  <a:pt x="6053507" y="1693876"/>
                  <a:pt x="6188971" y="1755168"/>
                </a:cubicBezTo>
                <a:cubicBezTo>
                  <a:pt x="6193458" y="1753446"/>
                  <a:pt x="6198307" y="1752214"/>
                  <a:pt x="6202446" y="1752268"/>
                </a:cubicBezTo>
                <a:cubicBezTo>
                  <a:pt x="6504288" y="1570118"/>
                  <a:pt x="6833930" y="1471594"/>
                  <a:pt x="7179560" y="1467551"/>
                </a:cubicBezTo>
                <a:cubicBezTo>
                  <a:pt x="7221126" y="1467186"/>
                  <a:pt x="7172003" y="1501258"/>
                  <a:pt x="7158730" y="1507835"/>
                </a:cubicBezTo>
                <a:cubicBezTo>
                  <a:pt x="6888412" y="1630502"/>
                  <a:pt x="6618589" y="1809287"/>
                  <a:pt x="6326959" y="1817686"/>
                </a:cubicBezTo>
                <a:lnTo>
                  <a:pt x="6537433" y="1907790"/>
                </a:lnTo>
                <a:cubicBezTo>
                  <a:pt x="6542473" y="1907949"/>
                  <a:pt x="6546435" y="1908891"/>
                  <a:pt x="6550221" y="1910729"/>
                </a:cubicBezTo>
                <a:cubicBezTo>
                  <a:pt x="6742694" y="1932993"/>
                  <a:pt x="6849771" y="2068278"/>
                  <a:pt x="6964438" y="2209505"/>
                </a:cubicBezTo>
                <a:cubicBezTo>
                  <a:pt x="7113162" y="2393201"/>
                  <a:pt x="7266286" y="2592015"/>
                  <a:pt x="7367862" y="2806833"/>
                </a:cubicBezTo>
                <a:cubicBezTo>
                  <a:pt x="7371456" y="2814338"/>
                  <a:pt x="7369522" y="2821080"/>
                  <a:pt x="7364329" y="2826907"/>
                </a:cubicBezTo>
                <a:cubicBezTo>
                  <a:pt x="7348741" y="2844389"/>
                  <a:pt x="7303788" y="2853651"/>
                  <a:pt x="7290545" y="2850663"/>
                </a:cubicBezTo>
                <a:cubicBezTo>
                  <a:pt x="6859896" y="2738539"/>
                  <a:pt x="6609607" y="2342306"/>
                  <a:pt x="6472036" y="1959003"/>
                </a:cubicBezTo>
                <a:cubicBezTo>
                  <a:pt x="6239391" y="1862081"/>
                  <a:pt x="6011946" y="1759868"/>
                  <a:pt x="5792897" y="1647747"/>
                </a:cubicBezTo>
                <a:cubicBezTo>
                  <a:pt x="5817125" y="1702679"/>
                  <a:pt x="5838127" y="1759942"/>
                  <a:pt x="5842751" y="1816112"/>
                </a:cubicBezTo>
                <a:cubicBezTo>
                  <a:pt x="5844184" y="1815832"/>
                  <a:pt x="5846161" y="1815162"/>
                  <a:pt x="5847424" y="1815776"/>
                </a:cubicBezTo>
                <a:cubicBezTo>
                  <a:pt x="6140442" y="1830791"/>
                  <a:pt x="6291873" y="2115536"/>
                  <a:pt x="6399821" y="2344799"/>
                </a:cubicBezTo>
                <a:cubicBezTo>
                  <a:pt x="6413837" y="2374329"/>
                  <a:pt x="6342916" y="2402075"/>
                  <a:pt x="6323232" y="2389634"/>
                </a:cubicBezTo>
                <a:cubicBezTo>
                  <a:pt x="6177906" y="2301146"/>
                  <a:pt x="6052833" y="2198747"/>
                  <a:pt x="5942958" y="2077708"/>
                </a:cubicBezTo>
                <a:cubicBezTo>
                  <a:pt x="5949243" y="2174636"/>
                  <a:pt x="5937179" y="2273417"/>
                  <a:pt x="5921559" y="2378596"/>
                </a:cubicBezTo>
                <a:cubicBezTo>
                  <a:pt x="5888539" y="2593290"/>
                  <a:pt x="5878937" y="2813146"/>
                  <a:pt x="5817651" y="3023919"/>
                </a:cubicBezTo>
                <a:cubicBezTo>
                  <a:pt x="5810408" y="3049005"/>
                  <a:pt x="5741174" y="3089270"/>
                  <a:pt x="5729634" y="3051849"/>
                </a:cubicBezTo>
                <a:cubicBezTo>
                  <a:pt x="5657096" y="2815984"/>
                  <a:pt x="5581632" y="2571559"/>
                  <a:pt x="5611018" y="2316769"/>
                </a:cubicBezTo>
                <a:cubicBezTo>
                  <a:pt x="5622715" y="2217484"/>
                  <a:pt x="5656813" y="2135538"/>
                  <a:pt x="5687608" y="2039972"/>
                </a:cubicBezTo>
                <a:cubicBezTo>
                  <a:pt x="5744741" y="1859679"/>
                  <a:pt x="5733310" y="1742061"/>
                  <a:pt x="5657554" y="1576445"/>
                </a:cubicBezTo>
                <a:cubicBezTo>
                  <a:pt x="5483232" y="1483028"/>
                  <a:pt x="5313009" y="1382833"/>
                  <a:pt x="5150475" y="1274012"/>
                </a:cubicBezTo>
                <a:cubicBezTo>
                  <a:pt x="5326569" y="1559959"/>
                  <a:pt x="5457991" y="1838600"/>
                  <a:pt x="5349142" y="2204405"/>
                </a:cubicBezTo>
                <a:cubicBezTo>
                  <a:pt x="5342604" y="2225928"/>
                  <a:pt x="5273881" y="2261245"/>
                  <a:pt x="5262214" y="2233836"/>
                </a:cubicBezTo>
                <a:cubicBezTo>
                  <a:pt x="5160759" y="2006724"/>
                  <a:pt x="5064863" y="1777114"/>
                  <a:pt x="4981539" y="1542201"/>
                </a:cubicBezTo>
                <a:cubicBezTo>
                  <a:pt x="4932755" y="1405876"/>
                  <a:pt x="4893729" y="1278486"/>
                  <a:pt x="4958461" y="1136957"/>
                </a:cubicBezTo>
                <a:cubicBezTo>
                  <a:pt x="4854219" y="1059900"/>
                  <a:pt x="4753195" y="978221"/>
                  <a:pt x="4655015" y="891426"/>
                </a:cubicBezTo>
                <a:cubicBezTo>
                  <a:pt x="4700834" y="1342763"/>
                  <a:pt x="4530476" y="1779853"/>
                  <a:pt x="4348002" y="2205895"/>
                </a:cubicBezTo>
                <a:cubicBezTo>
                  <a:pt x="4337873" y="2229260"/>
                  <a:pt x="4261560" y="2258626"/>
                  <a:pt x="4262250" y="2219972"/>
                </a:cubicBezTo>
                <a:cubicBezTo>
                  <a:pt x="4268663" y="1744520"/>
                  <a:pt x="4175629" y="1214471"/>
                  <a:pt x="4550611" y="817540"/>
                </a:cubicBezTo>
                <a:cubicBezTo>
                  <a:pt x="4554014" y="814312"/>
                  <a:pt x="4558850" y="810804"/>
                  <a:pt x="4564418" y="808293"/>
                </a:cubicBezTo>
                <a:cubicBezTo>
                  <a:pt x="4461330" y="711325"/>
                  <a:pt x="4361455" y="609738"/>
                  <a:pt x="4266388" y="500083"/>
                </a:cubicBezTo>
                <a:cubicBezTo>
                  <a:pt x="4185451" y="406519"/>
                  <a:pt x="4107556" y="310364"/>
                  <a:pt x="4032842" y="211809"/>
                </a:cubicBezTo>
                <a:lnTo>
                  <a:pt x="3882765" y="0"/>
                </a:lnTo>
                <a:close/>
                <a:moveTo>
                  <a:pt x="3721337" y="0"/>
                </a:moveTo>
                <a:lnTo>
                  <a:pt x="3797544" y="0"/>
                </a:lnTo>
                <a:lnTo>
                  <a:pt x="3775734" y="95131"/>
                </a:lnTo>
                <a:cubicBezTo>
                  <a:pt x="3762598" y="156923"/>
                  <a:pt x="3748081" y="217234"/>
                  <a:pt x="3724807" y="272257"/>
                </a:cubicBezTo>
                <a:cubicBezTo>
                  <a:pt x="3725550" y="275539"/>
                  <a:pt x="3726109" y="279707"/>
                  <a:pt x="3726844" y="282988"/>
                </a:cubicBezTo>
                <a:cubicBezTo>
                  <a:pt x="3732776" y="280979"/>
                  <a:pt x="3739065" y="279475"/>
                  <a:pt x="3742664" y="279918"/>
                </a:cubicBezTo>
                <a:cubicBezTo>
                  <a:pt x="4076263" y="313585"/>
                  <a:pt x="4081377" y="922622"/>
                  <a:pt x="4103910" y="1161917"/>
                </a:cubicBezTo>
                <a:cubicBezTo>
                  <a:pt x="4106010" y="1184045"/>
                  <a:pt x="4034389" y="1215360"/>
                  <a:pt x="4020269" y="1200406"/>
                </a:cubicBezTo>
                <a:cubicBezTo>
                  <a:pt x="3826459" y="997506"/>
                  <a:pt x="3735339" y="752983"/>
                  <a:pt x="3674882" y="488524"/>
                </a:cubicBezTo>
                <a:cubicBezTo>
                  <a:pt x="3559684" y="713184"/>
                  <a:pt x="3278706" y="925237"/>
                  <a:pt x="3132682" y="1072284"/>
                </a:cubicBezTo>
                <a:cubicBezTo>
                  <a:pt x="3002939" y="1202191"/>
                  <a:pt x="2899935" y="1287527"/>
                  <a:pt x="2716346" y="1276376"/>
                </a:cubicBezTo>
                <a:cubicBezTo>
                  <a:pt x="2700863" y="1275390"/>
                  <a:pt x="2710506" y="1261536"/>
                  <a:pt x="2716772" y="1255462"/>
                </a:cubicBezTo>
                <a:cubicBezTo>
                  <a:pt x="2980750" y="993927"/>
                  <a:pt x="3207119" y="698608"/>
                  <a:pt x="3471096" y="437072"/>
                </a:cubicBezTo>
                <a:cubicBezTo>
                  <a:pt x="3516376" y="392044"/>
                  <a:pt x="3602281" y="339698"/>
                  <a:pt x="3639057" y="286334"/>
                </a:cubicBezTo>
                <a:cubicBezTo>
                  <a:pt x="3639591" y="285947"/>
                  <a:pt x="3639767" y="285058"/>
                  <a:pt x="3640309" y="284664"/>
                </a:cubicBezTo>
                <a:cubicBezTo>
                  <a:pt x="3642272" y="281720"/>
                  <a:pt x="3644597" y="279273"/>
                  <a:pt x="3646022" y="276711"/>
                </a:cubicBezTo>
                <a:cubicBezTo>
                  <a:pt x="3677659" y="221350"/>
                  <a:pt x="3693078" y="144742"/>
                  <a:pt x="3707943" y="65958"/>
                </a:cubicBezTo>
                <a:lnTo>
                  <a:pt x="3721337" y="0"/>
                </a:lnTo>
                <a:close/>
                <a:moveTo>
                  <a:pt x="2867960" y="0"/>
                </a:moveTo>
                <a:lnTo>
                  <a:pt x="2926351" y="0"/>
                </a:lnTo>
                <a:lnTo>
                  <a:pt x="2902823" y="262929"/>
                </a:lnTo>
                <a:cubicBezTo>
                  <a:pt x="2913215" y="221824"/>
                  <a:pt x="2926844" y="180662"/>
                  <a:pt x="2940663" y="140884"/>
                </a:cubicBezTo>
                <a:lnTo>
                  <a:pt x="2947039" y="122524"/>
                </a:lnTo>
                <a:lnTo>
                  <a:pt x="2984316" y="0"/>
                </a:lnTo>
                <a:lnTo>
                  <a:pt x="3016114" y="0"/>
                </a:lnTo>
                <a:lnTo>
                  <a:pt x="2979949" y="119274"/>
                </a:lnTo>
                <a:lnTo>
                  <a:pt x="3023879" y="0"/>
                </a:lnTo>
                <a:lnTo>
                  <a:pt x="3105400" y="0"/>
                </a:lnTo>
                <a:lnTo>
                  <a:pt x="3094669" y="30308"/>
                </a:lnTo>
                <a:cubicBezTo>
                  <a:pt x="3037894" y="178003"/>
                  <a:pt x="2973232" y="323305"/>
                  <a:pt x="2901945" y="466538"/>
                </a:cubicBezTo>
                <a:cubicBezTo>
                  <a:pt x="2895180" y="479835"/>
                  <a:pt x="2815686" y="518381"/>
                  <a:pt x="2815209" y="497361"/>
                </a:cubicBezTo>
                <a:cubicBezTo>
                  <a:pt x="2812746" y="375148"/>
                  <a:pt x="2825702" y="251298"/>
                  <a:pt x="2844845" y="127638"/>
                </a:cubicBezTo>
                <a:lnTo>
                  <a:pt x="2867960" y="0"/>
                </a:lnTo>
                <a:close/>
                <a:moveTo>
                  <a:pt x="1057230" y="0"/>
                </a:moveTo>
                <a:lnTo>
                  <a:pt x="1111003" y="0"/>
                </a:lnTo>
                <a:lnTo>
                  <a:pt x="1125553" y="52588"/>
                </a:lnTo>
                <a:cubicBezTo>
                  <a:pt x="1174409" y="196547"/>
                  <a:pt x="1244674" y="336170"/>
                  <a:pt x="1304276" y="476275"/>
                </a:cubicBezTo>
                <a:cubicBezTo>
                  <a:pt x="1351896" y="589579"/>
                  <a:pt x="1459984" y="863646"/>
                  <a:pt x="1492066" y="886333"/>
                </a:cubicBezTo>
                <a:lnTo>
                  <a:pt x="1423698" y="710817"/>
                </a:lnTo>
                <a:cubicBezTo>
                  <a:pt x="1401022" y="652964"/>
                  <a:pt x="1378015" y="593152"/>
                  <a:pt x="1357609" y="532892"/>
                </a:cubicBezTo>
                <a:cubicBezTo>
                  <a:pt x="1339853" y="480241"/>
                  <a:pt x="1324587" y="426487"/>
                  <a:pt x="1309550" y="374031"/>
                </a:cubicBezTo>
                <a:cubicBezTo>
                  <a:pt x="1277632" y="264242"/>
                  <a:pt x="1244842" y="151584"/>
                  <a:pt x="1193673" y="49533"/>
                </a:cubicBezTo>
                <a:lnTo>
                  <a:pt x="1164391" y="0"/>
                </a:lnTo>
                <a:lnTo>
                  <a:pt x="1200666" y="0"/>
                </a:lnTo>
                <a:lnTo>
                  <a:pt x="1223408" y="38996"/>
                </a:lnTo>
                <a:cubicBezTo>
                  <a:pt x="1274817" y="142454"/>
                  <a:pt x="1307626" y="255236"/>
                  <a:pt x="1339635" y="365517"/>
                </a:cubicBezTo>
                <a:cubicBezTo>
                  <a:pt x="1354670" y="417965"/>
                  <a:pt x="1370587" y="471608"/>
                  <a:pt x="1387469" y="523079"/>
                </a:cubicBezTo>
                <a:cubicBezTo>
                  <a:pt x="1407105" y="582792"/>
                  <a:pt x="1430659" y="641842"/>
                  <a:pt x="1452685" y="699806"/>
                </a:cubicBezTo>
                <a:lnTo>
                  <a:pt x="1492092" y="800424"/>
                </a:lnTo>
                <a:cubicBezTo>
                  <a:pt x="1484618" y="760762"/>
                  <a:pt x="1473155" y="705686"/>
                  <a:pt x="1455302" y="632913"/>
                </a:cubicBezTo>
                <a:cubicBezTo>
                  <a:pt x="1413478" y="460985"/>
                  <a:pt x="1347194" y="188426"/>
                  <a:pt x="1222336" y="9480"/>
                </a:cubicBezTo>
                <a:lnTo>
                  <a:pt x="1214634" y="0"/>
                </a:lnTo>
                <a:lnTo>
                  <a:pt x="1289827" y="0"/>
                </a:lnTo>
                <a:lnTo>
                  <a:pt x="1321076" y="59722"/>
                </a:lnTo>
                <a:cubicBezTo>
                  <a:pt x="1409905" y="250193"/>
                  <a:pt x="1460341" y="480374"/>
                  <a:pt x="1512579" y="626441"/>
                </a:cubicBezTo>
                <a:cubicBezTo>
                  <a:pt x="1573756" y="799163"/>
                  <a:pt x="1605359" y="928641"/>
                  <a:pt x="1506076" y="1089289"/>
                </a:cubicBezTo>
                <a:cubicBezTo>
                  <a:pt x="1497659" y="1102817"/>
                  <a:pt x="1489109" y="1088176"/>
                  <a:pt x="1486346" y="1079919"/>
                </a:cubicBezTo>
                <a:cubicBezTo>
                  <a:pt x="1364522" y="729689"/>
                  <a:pt x="1192335" y="398839"/>
                  <a:pt x="1070511" y="48609"/>
                </a:cubicBezTo>
                <a:lnTo>
                  <a:pt x="1057230" y="0"/>
                </a:lnTo>
                <a:close/>
                <a:moveTo>
                  <a:pt x="43151" y="0"/>
                </a:moveTo>
                <a:lnTo>
                  <a:pt x="95283" y="0"/>
                </a:lnTo>
                <a:lnTo>
                  <a:pt x="300708" y="154571"/>
                </a:lnTo>
                <a:cubicBezTo>
                  <a:pt x="379729" y="218614"/>
                  <a:pt x="456466" y="285481"/>
                  <a:pt x="530414" y="354673"/>
                </a:cubicBezTo>
                <a:cubicBezTo>
                  <a:pt x="466701" y="288424"/>
                  <a:pt x="401285" y="223977"/>
                  <a:pt x="333785" y="161564"/>
                </a:cubicBezTo>
                <a:lnTo>
                  <a:pt x="147005" y="0"/>
                </a:lnTo>
                <a:lnTo>
                  <a:pt x="272509" y="0"/>
                </a:lnTo>
                <a:lnTo>
                  <a:pt x="326276" y="45847"/>
                </a:lnTo>
                <a:cubicBezTo>
                  <a:pt x="505803" y="208268"/>
                  <a:pt x="670600" y="385490"/>
                  <a:pt x="823759" y="574145"/>
                </a:cubicBezTo>
                <a:cubicBezTo>
                  <a:pt x="833168" y="585952"/>
                  <a:pt x="831522" y="674146"/>
                  <a:pt x="811254" y="665546"/>
                </a:cubicBezTo>
                <a:cubicBezTo>
                  <a:pt x="575890" y="564984"/>
                  <a:pt x="364063" y="406029"/>
                  <a:pt x="154042" y="261522"/>
                </a:cubicBezTo>
                <a:cubicBezTo>
                  <a:pt x="104946" y="227663"/>
                  <a:pt x="58037" y="193597"/>
                  <a:pt x="13550" y="158423"/>
                </a:cubicBezTo>
                <a:lnTo>
                  <a:pt x="0" y="146618"/>
                </a:lnTo>
                <a:lnTo>
                  <a:pt x="0" y="59161"/>
                </a:lnTo>
                <a:lnTo>
                  <a:pt x="45427" y="101078"/>
                </a:lnTo>
                <a:cubicBezTo>
                  <a:pt x="223783" y="254949"/>
                  <a:pt x="433006" y="385896"/>
                  <a:pt x="630103" y="485885"/>
                </a:cubicBezTo>
                <a:cubicBezTo>
                  <a:pt x="595938" y="458865"/>
                  <a:pt x="563284" y="428899"/>
                  <a:pt x="532040" y="399359"/>
                </a:cubicBezTo>
                <a:lnTo>
                  <a:pt x="517618" y="385726"/>
                </a:lnTo>
                <a:cubicBezTo>
                  <a:pt x="442853" y="315667"/>
                  <a:pt x="365106" y="247799"/>
                  <a:pt x="285074" y="182755"/>
                </a:cubicBezTo>
                <a:lnTo>
                  <a:pt x="43151" y="0"/>
                </a:ln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useBgFill="1">
        <p:nvSpPr>
          <p:cNvPr id="43" name="Rectangle 15">
            <a:extLst>
              <a:ext uri="{FF2B5EF4-FFF2-40B4-BE49-F238E27FC236}">
                <a16:creationId xmlns:a16="http://schemas.microsoft.com/office/drawing/2014/main" id="{ED888B23-07FA-482A-96DF-47E31AF1A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990600"/>
            <a:ext cx="11277600" cy="4876800"/>
          </a:xfrm>
          <a:prstGeom prst="rect">
            <a:avLst/>
          </a:prstGeom>
          <a:ln w="12700" cap="flat" cmpd="sng" algn="ctr">
            <a:noFill/>
            <a:prstDash val="solid"/>
            <a:miter lim="800000"/>
          </a:ln>
          <a:effectLst>
            <a:outerShdw blurRad="3175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 name="Título 1">
            <a:extLst>
              <a:ext uri="{FF2B5EF4-FFF2-40B4-BE49-F238E27FC236}">
                <a16:creationId xmlns:a16="http://schemas.microsoft.com/office/drawing/2014/main" id="{A2382EDD-EC09-123E-AE92-415B9208EC28}"/>
              </a:ext>
            </a:extLst>
          </p:cNvPr>
          <p:cNvSpPr>
            <a:spLocks noGrp="1"/>
          </p:cNvSpPr>
          <p:nvPr>
            <p:ph type="title"/>
          </p:nvPr>
        </p:nvSpPr>
        <p:spPr>
          <a:xfrm>
            <a:off x="1143000" y="1676400"/>
            <a:ext cx="3810000" cy="3505200"/>
          </a:xfrm>
        </p:spPr>
        <p:txBody>
          <a:bodyPr anchor="t">
            <a:normAutofit/>
          </a:bodyPr>
          <a:lstStyle/>
          <a:p>
            <a:r>
              <a:rPr lang="es-ES" sz="4000"/>
              <a:t>Sketches diseño</a:t>
            </a:r>
            <a:endParaRPr lang="es-CO" sz="4000"/>
          </a:p>
        </p:txBody>
      </p:sp>
      <p:sp>
        <p:nvSpPr>
          <p:cNvPr id="44" name="Marcador de contenido 2">
            <a:extLst>
              <a:ext uri="{FF2B5EF4-FFF2-40B4-BE49-F238E27FC236}">
                <a16:creationId xmlns:a16="http://schemas.microsoft.com/office/drawing/2014/main" id="{97FACD99-E380-1437-264C-B7B336FD6DDE}"/>
              </a:ext>
            </a:extLst>
          </p:cNvPr>
          <p:cNvSpPr>
            <a:spLocks noGrp="1"/>
          </p:cNvSpPr>
          <p:nvPr>
            <p:ph idx="1"/>
          </p:nvPr>
        </p:nvSpPr>
        <p:spPr>
          <a:xfrm>
            <a:off x="5181604" y="1676400"/>
            <a:ext cx="5638796" cy="3505200"/>
          </a:xfrm>
        </p:spPr>
        <p:txBody>
          <a:bodyPr vert="horz" lIns="91440" tIns="45720" rIns="91440" bIns="45720" rtlCol="0" anchor="t">
            <a:normAutofit fontScale="92500" lnSpcReduction="10000"/>
          </a:bodyPr>
          <a:lstStyle/>
          <a:p>
            <a:pPr marL="0" indent="0">
              <a:buNone/>
            </a:pPr>
            <a:r>
              <a:rPr lang="es-ES" sz="2400" err="1">
                <a:solidFill>
                  <a:schemeClr val="tx1">
                    <a:alpha val="55000"/>
                  </a:schemeClr>
                </a:solidFill>
              </a:rPr>
              <a:t>Jhon</a:t>
            </a:r>
            <a:r>
              <a:rPr lang="es-ES" sz="2400">
                <a:solidFill>
                  <a:schemeClr val="tx1">
                    <a:alpha val="55000"/>
                  </a:schemeClr>
                </a:solidFill>
              </a:rPr>
              <a:t> Jaime Rojas Salamanca</a:t>
            </a:r>
          </a:p>
          <a:p>
            <a:pPr marL="0" indent="0">
              <a:buNone/>
            </a:pPr>
            <a:r>
              <a:rPr lang="es-CO" sz="2400">
                <a:solidFill>
                  <a:schemeClr val="tx1">
                    <a:alpha val="55000"/>
                  </a:schemeClr>
                </a:solidFill>
                <a:hlinkClick r:id="rId2">
                  <a:extLst>
                    <a:ext uri="{A12FA001-AC4F-418D-AE19-62706E023703}">
                      <ahyp:hlinkClr xmlns:ahyp="http://schemas.microsoft.com/office/drawing/2018/hyperlinkcolor" val="tx"/>
                    </a:ext>
                  </a:extLst>
                </a:hlinkClick>
              </a:rPr>
              <a:t>https://excalidraw.com/#json=gd5GDttDyKqaiEoDn7m1i,YwMlk_MWLHwPp8ITeuJIeQ</a:t>
            </a:r>
            <a:endParaRPr lang="es-CO" sz="2400">
              <a:solidFill>
                <a:schemeClr val="tx1">
                  <a:alpha val="55000"/>
                </a:schemeClr>
              </a:solidFill>
            </a:endParaRPr>
          </a:p>
          <a:p>
            <a:pPr marL="0" indent="0">
              <a:buNone/>
            </a:pPr>
            <a:r>
              <a:rPr lang="es-CO" sz="2400" err="1">
                <a:solidFill>
                  <a:schemeClr val="tx1">
                    <a:alpha val="55000"/>
                  </a:schemeClr>
                </a:solidFill>
              </a:rPr>
              <a:t>Ivan</a:t>
            </a:r>
            <a:r>
              <a:rPr lang="es-CO" sz="2400">
                <a:solidFill>
                  <a:schemeClr val="tx1">
                    <a:alpha val="55000"/>
                  </a:schemeClr>
                </a:solidFill>
              </a:rPr>
              <a:t> </a:t>
            </a:r>
            <a:r>
              <a:rPr lang="es-CO" sz="2400" err="1">
                <a:solidFill>
                  <a:schemeClr val="tx1">
                    <a:alpha val="55000"/>
                  </a:schemeClr>
                </a:solidFill>
              </a:rPr>
              <a:t>Andres</a:t>
            </a:r>
            <a:r>
              <a:rPr lang="es-CO" sz="2400">
                <a:solidFill>
                  <a:schemeClr val="tx1">
                    <a:alpha val="55000"/>
                  </a:schemeClr>
                </a:solidFill>
              </a:rPr>
              <a:t> Pineda Salazar</a:t>
            </a:r>
          </a:p>
          <a:p>
            <a:pPr marL="0" indent="0">
              <a:buNone/>
            </a:pPr>
            <a:r>
              <a:rPr lang="es-CO" sz="2400">
                <a:solidFill>
                  <a:schemeClr val="tx1">
                    <a:alpha val="55000"/>
                  </a:schemeClr>
                </a:solidFill>
                <a:hlinkClick r:id="rId3">
                  <a:extLst>
                    <a:ext uri="{A12FA001-AC4F-418D-AE19-62706E023703}">
                      <ahyp:hlinkClr xmlns:ahyp="http://schemas.microsoft.com/office/drawing/2018/hyperlinkcolor" val="tx"/>
                    </a:ext>
                  </a:extLst>
                </a:hlinkClick>
              </a:rPr>
              <a:t>https://devip98.github.io/moodboard.github.io/sketches_part3.html</a:t>
            </a:r>
            <a:endParaRPr lang="es-CO" sz="2400">
              <a:solidFill>
                <a:schemeClr val="tx1">
                  <a:alpha val="55000"/>
                </a:schemeClr>
              </a:solidFill>
            </a:endParaRPr>
          </a:p>
          <a:p>
            <a:pPr marL="0" indent="0">
              <a:buNone/>
            </a:pPr>
            <a:r>
              <a:rPr lang="es-CO" sz="2400">
                <a:solidFill>
                  <a:schemeClr val="tx1">
                    <a:alpha val="55000"/>
                  </a:schemeClr>
                </a:solidFill>
              </a:rPr>
              <a:t>Ian Felipe </a:t>
            </a:r>
            <a:r>
              <a:rPr lang="es-CO" sz="2400" err="1">
                <a:solidFill>
                  <a:schemeClr val="tx1">
                    <a:alpha val="55000"/>
                  </a:schemeClr>
                </a:solidFill>
              </a:rPr>
              <a:t>Ibanez</a:t>
            </a:r>
            <a:r>
              <a:rPr lang="es-CO" sz="2400">
                <a:solidFill>
                  <a:schemeClr val="tx1">
                    <a:alpha val="55000"/>
                  </a:schemeClr>
                </a:solidFill>
              </a:rPr>
              <a:t> Villamil</a:t>
            </a:r>
          </a:p>
          <a:p>
            <a:pPr marL="0" indent="0">
              <a:buNone/>
            </a:pPr>
            <a:r>
              <a:rPr lang="es-CO" sz="2400">
                <a:solidFill>
                  <a:schemeClr val="tx1">
                    <a:alpha val="55000"/>
                  </a:schemeClr>
                </a:solidFill>
                <a:ea typeface="+mn-lt"/>
                <a:cs typeface="+mn-lt"/>
                <a:hlinkClick r:id="rId4"/>
              </a:rPr>
              <a:t>https://drive.google.com/drive/folders/1J7puTVLJcvecCAkSgQvcD2zdRsQDNzrV?usp=sharing</a:t>
            </a:r>
            <a:endParaRPr lang="es-CO">
              <a:solidFill>
                <a:schemeClr val="tx1">
                  <a:alpha val="55000"/>
                </a:schemeClr>
              </a:solidFill>
              <a:ea typeface="+mn-lt"/>
              <a:cs typeface="+mn-lt"/>
              <a:hlinkClick r:id="rId4"/>
            </a:endParaRPr>
          </a:p>
          <a:p>
            <a:pPr marL="0" indent="0">
              <a:buNone/>
            </a:pPr>
            <a:endParaRPr lang="es-CO" sz="2400">
              <a:solidFill>
                <a:schemeClr val="tx1">
                  <a:alpha val="55000"/>
                </a:schemeClr>
              </a:solidFill>
            </a:endParaRPr>
          </a:p>
          <a:p>
            <a:pPr marL="0" indent="0">
              <a:buNone/>
            </a:pPr>
            <a:endParaRPr lang="es-CO" sz="2400">
              <a:solidFill>
                <a:srgbClr val="000000">
                  <a:alpha val="55000"/>
                </a:srgbClr>
              </a:solidFill>
            </a:endParaRPr>
          </a:p>
          <a:p>
            <a:pPr marL="0" indent="0">
              <a:buNone/>
            </a:pPr>
            <a:endParaRPr lang="es-CO" sz="2400">
              <a:solidFill>
                <a:srgbClr val="000000">
                  <a:alpha val="55000"/>
                </a:srgbClr>
              </a:solidFill>
            </a:endParaRPr>
          </a:p>
        </p:txBody>
      </p:sp>
    </p:spTree>
    <p:extLst>
      <p:ext uri="{BB962C8B-B14F-4D97-AF65-F5344CB8AC3E}">
        <p14:creationId xmlns:p14="http://schemas.microsoft.com/office/powerpoint/2010/main" val="27368964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0" name="Rectangle 59">
            <a:extLst>
              <a:ext uri="{FF2B5EF4-FFF2-40B4-BE49-F238E27FC236}">
                <a16:creationId xmlns:a16="http://schemas.microsoft.com/office/drawing/2014/main" id="{74B0B678-CD10-4371-96E5-2706F4579F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2" name="Group 61">
            <a:extLst>
              <a:ext uri="{FF2B5EF4-FFF2-40B4-BE49-F238E27FC236}">
                <a16:creationId xmlns:a16="http://schemas.microsoft.com/office/drawing/2014/main" id="{A9270323-9616-4384-857D-E86B78272EF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63" name="Rectangle 62">
              <a:extLst>
                <a:ext uri="{FF2B5EF4-FFF2-40B4-BE49-F238E27FC236}">
                  <a16:creationId xmlns:a16="http://schemas.microsoft.com/office/drawing/2014/main" id="{8A3838D5-9565-4601-BAC3-D1B5BDB803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3349A4B8-3246-4579-922E-FE1155C7F0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517897"/>
            <a:ext cx="11111729" cy="585796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4EE6A1FC-DBBB-39A3-ED61-46DC94652DB8}"/>
              </a:ext>
            </a:extLst>
          </p:cNvPr>
          <p:cNvSpPr>
            <a:spLocks noGrp="1"/>
          </p:cNvSpPr>
          <p:nvPr>
            <p:ph type="title"/>
          </p:nvPr>
        </p:nvSpPr>
        <p:spPr>
          <a:xfrm>
            <a:off x="5867475" y="847827"/>
            <a:ext cx="5408813" cy="1169585"/>
          </a:xfrm>
        </p:spPr>
        <p:txBody>
          <a:bodyPr anchor="b">
            <a:normAutofit/>
          </a:bodyPr>
          <a:lstStyle/>
          <a:p>
            <a:r>
              <a:rPr lang="es-ES" sz="3700"/>
              <a:t>Sketches Jhon Jaime Rojas</a:t>
            </a:r>
            <a:endParaRPr lang="es-CO" sz="3700"/>
          </a:p>
        </p:txBody>
      </p:sp>
      <p:sp>
        <p:nvSpPr>
          <p:cNvPr id="68" name="Rectangle 67">
            <a:extLst>
              <a:ext uri="{FF2B5EF4-FFF2-40B4-BE49-F238E27FC236}">
                <a16:creationId xmlns:a16="http://schemas.microsoft.com/office/drawing/2014/main" id="{1382A32C-5B0C-4B1C-A074-76C6DBCC9F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957331" y="2188548"/>
            <a:ext cx="5041025"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A57DE4A3-A264-AC58-4E6C-1B3B7FCD9D65}"/>
              </a:ext>
            </a:extLst>
          </p:cNvPr>
          <p:cNvSpPr>
            <a:spLocks noGrp="1"/>
          </p:cNvSpPr>
          <p:nvPr>
            <p:ph idx="1"/>
          </p:nvPr>
        </p:nvSpPr>
        <p:spPr>
          <a:xfrm>
            <a:off x="5868786" y="2508105"/>
            <a:ext cx="5408813" cy="3632493"/>
          </a:xfrm>
        </p:spPr>
        <p:txBody>
          <a:bodyPr anchor="ctr">
            <a:normAutofit/>
          </a:bodyPr>
          <a:lstStyle/>
          <a:p>
            <a:pPr marL="0" indent="0">
              <a:buNone/>
            </a:pPr>
            <a:r>
              <a:rPr lang="es-ES" sz="2000" u="none" spc="-150">
                <a:latin typeface="Arial MT"/>
                <a:cs typeface="Arial MT"/>
              </a:rPr>
              <a:t>El</a:t>
            </a:r>
            <a:r>
              <a:rPr lang="es-ES" sz="2000" u="none" spc="-70">
                <a:latin typeface="Arial MT"/>
                <a:cs typeface="Arial MT"/>
              </a:rPr>
              <a:t> </a:t>
            </a:r>
            <a:r>
              <a:rPr lang="es-ES" sz="2000" u="none" spc="110">
                <a:latin typeface="Arial MT"/>
                <a:cs typeface="Arial MT"/>
              </a:rPr>
              <a:t>login</a:t>
            </a:r>
            <a:r>
              <a:rPr lang="es-ES" sz="2000" u="none" spc="-75">
                <a:latin typeface="Arial MT"/>
                <a:cs typeface="Arial MT"/>
              </a:rPr>
              <a:t> </a:t>
            </a:r>
            <a:r>
              <a:rPr lang="es-ES" sz="2000" u="none" spc="180">
                <a:latin typeface="Arial MT"/>
                <a:cs typeface="Arial MT"/>
              </a:rPr>
              <a:t>permite</a:t>
            </a:r>
            <a:r>
              <a:rPr lang="es-ES" sz="2000" u="none" spc="-60">
                <a:latin typeface="Arial MT"/>
                <a:cs typeface="Arial MT"/>
              </a:rPr>
              <a:t> </a:t>
            </a:r>
            <a:r>
              <a:rPr lang="es-ES" sz="2000" u="none" spc="95">
                <a:latin typeface="Arial MT"/>
                <a:cs typeface="Arial MT"/>
              </a:rPr>
              <a:t>gestionar</a:t>
            </a:r>
            <a:r>
              <a:rPr lang="es-ES" sz="2000" u="none" spc="-70">
                <a:latin typeface="Arial MT"/>
                <a:cs typeface="Arial MT"/>
              </a:rPr>
              <a:t> </a:t>
            </a:r>
            <a:r>
              <a:rPr lang="es-ES" sz="2000" u="none" spc="80">
                <a:latin typeface="Arial MT"/>
                <a:cs typeface="Arial MT"/>
              </a:rPr>
              <a:t>usuarios </a:t>
            </a:r>
            <a:r>
              <a:rPr lang="es-ES" sz="2000" u="none" spc="105">
                <a:latin typeface="Arial MT"/>
                <a:cs typeface="Arial MT"/>
              </a:rPr>
              <a:t>independientes,</a:t>
            </a:r>
            <a:r>
              <a:rPr lang="es-ES" sz="2000" u="none" spc="-40">
                <a:latin typeface="Arial MT"/>
                <a:cs typeface="Arial MT"/>
              </a:rPr>
              <a:t> </a:t>
            </a:r>
            <a:r>
              <a:rPr lang="es-ES" sz="2000" u="none" spc="185">
                <a:latin typeface="Arial MT"/>
                <a:cs typeface="Arial MT"/>
              </a:rPr>
              <a:t>tanto</a:t>
            </a:r>
            <a:r>
              <a:rPr lang="es-ES" sz="2000" u="none" spc="-25">
                <a:latin typeface="Arial MT"/>
                <a:cs typeface="Arial MT"/>
              </a:rPr>
              <a:t> </a:t>
            </a:r>
            <a:r>
              <a:rPr lang="es-ES" sz="2000" u="none" spc="75">
                <a:latin typeface="Arial MT"/>
                <a:cs typeface="Arial MT"/>
              </a:rPr>
              <a:t>buscadores</a:t>
            </a:r>
            <a:r>
              <a:rPr lang="es-ES" sz="2000" u="none" spc="-50">
                <a:latin typeface="Arial MT"/>
                <a:cs typeface="Arial MT"/>
              </a:rPr>
              <a:t> </a:t>
            </a:r>
            <a:r>
              <a:rPr lang="es-ES" sz="2000" u="none" spc="80">
                <a:latin typeface="Arial MT"/>
                <a:cs typeface="Arial MT"/>
              </a:rPr>
              <a:t>de </a:t>
            </a:r>
            <a:r>
              <a:rPr lang="es-ES" sz="2000" u="none" spc="145">
                <a:latin typeface="Arial MT"/>
                <a:cs typeface="Arial MT"/>
              </a:rPr>
              <a:t>empleo</a:t>
            </a:r>
            <a:r>
              <a:rPr lang="es-ES" sz="2000" u="none" spc="-60">
                <a:latin typeface="Arial MT"/>
                <a:cs typeface="Arial MT"/>
              </a:rPr>
              <a:t> </a:t>
            </a:r>
            <a:r>
              <a:rPr lang="es-ES" sz="2000" u="none" spc="140">
                <a:latin typeface="Arial MT"/>
                <a:cs typeface="Arial MT"/>
              </a:rPr>
              <a:t>como</a:t>
            </a:r>
            <a:r>
              <a:rPr lang="es-ES" sz="2000" u="none" spc="-60">
                <a:latin typeface="Arial MT"/>
                <a:cs typeface="Arial MT"/>
              </a:rPr>
              <a:t> </a:t>
            </a:r>
            <a:r>
              <a:rPr lang="es-ES" sz="2000" u="none" spc="80">
                <a:latin typeface="Arial MT"/>
                <a:cs typeface="Arial MT"/>
              </a:rPr>
              <a:t>empresas</a:t>
            </a:r>
            <a:r>
              <a:rPr lang="es-ES" sz="2000" u="none" spc="-60">
                <a:latin typeface="Arial MT"/>
                <a:cs typeface="Arial MT"/>
              </a:rPr>
              <a:t> </a:t>
            </a:r>
            <a:r>
              <a:rPr lang="es-ES" sz="2000" u="none" spc="125">
                <a:latin typeface="Arial MT"/>
                <a:cs typeface="Arial MT"/>
              </a:rPr>
              <a:t>que</a:t>
            </a:r>
            <a:r>
              <a:rPr lang="es-ES" sz="2000" u="none" spc="-55">
                <a:latin typeface="Arial MT"/>
                <a:cs typeface="Arial MT"/>
              </a:rPr>
              <a:t> </a:t>
            </a:r>
            <a:r>
              <a:rPr lang="es-ES" sz="2000" u="none" spc="110">
                <a:latin typeface="Arial MT"/>
                <a:cs typeface="Arial MT"/>
              </a:rPr>
              <a:t>publican </a:t>
            </a:r>
            <a:r>
              <a:rPr lang="es-ES" sz="2000" u="none" spc="90">
                <a:latin typeface="Arial MT"/>
                <a:cs typeface="Arial MT"/>
              </a:rPr>
              <a:t>ofertas,</a:t>
            </a:r>
            <a:r>
              <a:rPr lang="es-ES" sz="2000" u="none" spc="-60">
                <a:latin typeface="Arial MT"/>
                <a:cs typeface="Arial MT"/>
              </a:rPr>
              <a:t> </a:t>
            </a:r>
            <a:r>
              <a:rPr lang="es-ES" sz="2000" u="none" spc="125">
                <a:latin typeface="Arial MT"/>
                <a:cs typeface="Arial MT"/>
              </a:rPr>
              <a:t>facilitando</a:t>
            </a:r>
            <a:r>
              <a:rPr lang="es-ES" sz="2000" u="none" spc="-45">
                <a:latin typeface="Arial MT"/>
                <a:cs typeface="Arial MT"/>
              </a:rPr>
              <a:t> </a:t>
            </a:r>
            <a:r>
              <a:rPr lang="es-ES" sz="2000" u="none" spc="210">
                <a:latin typeface="Arial MT"/>
                <a:cs typeface="Arial MT"/>
              </a:rPr>
              <a:t>un</a:t>
            </a:r>
            <a:r>
              <a:rPr lang="es-ES" sz="2000" u="none" spc="-60">
                <a:latin typeface="Arial MT"/>
                <a:cs typeface="Arial MT"/>
              </a:rPr>
              <a:t> </a:t>
            </a:r>
            <a:r>
              <a:rPr lang="es-ES" sz="2000" u="none" spc="100">
                <a:latin typeface="Arial MT"/>
                <a:cs typeface="Arial MT"/>
              </a:rPr>
              <a:t>seguimiento </a:t>
            </a:r>
            <a:r>
              <a:rPr lang="es-ES" sz="2000" u="none" spc="85">
                <a:latin typeface="Arial MT"/>
                <a:cs typeface="Arial MT"/>
              </a:rPr>
              <a:t>personalizado</a:t>
            </a:r>
            <a:r>
              <a:rPr lang="es-ES" sz="2000" u="none" spc="-10">
                <a:latin typeface="Arial MT"/>
                <a:cs typeface="Arial MT"/>
              </a:rPr>
              <a:t> </a:t>
            </a:r>
            <a:r>
              <a:rPr lang="es-ES" sz="2000" u="none" spc="100">
                <a:latin typeface="Arial MT"/>
                <a:cs typeface="Arial MT"/>
              </a:rPr>
              <a:t>en</a:t>
            </a:r>
            <a:r>
              <a:rPr lang="es-ES" sz="2000" u="none" spc="-25">
                <a:latin typeface="Arial MT"/>
                <a:cs typeface="Arial MT"/>
              </a:rPr>
              <a:t> </a:t>
            </a:r>
            <a:r>
              <a:rPr lang="es-ES" sz="2000" u="none">
                <a:latin typeface="Arial MT"/>
                <a:cs typeface="Arial MT"/>
              </a:rPr>
              <a:t>la</a:t>
            </a:r>
            <a:r>
              <a:rPr lang="es-ES" sz="2000" u="none" spc="-20">
                <a:latin typeface="Arial MT"/>
                <a:cs typeface="Arial MT"/>
              </a:rPr>
              <a:t> </a:t>
            </a:r>
            <a:r>
              <a:rPr lang="es-ES" sz="2000" u="none" spc="120">
                <a:latin typeface="Arial MT"/>
                <a:cs typeface="Arial MT"/>
              </a:rPr>
              <a:t>plataforma.</a:t>
            </a:r>
            <a:endParaRPr lang="es-CO" sz="2000"/>
          </a:p>
        </p:txBody>
      </p:sp>
      <p:grpSp>
        <p:nvGrpSpPr>
          <p:cNvPr id="6" name="object 15">
            <a:extLst>
              <a:ext uri="{FF2B5EF4-FFF2-40B4-BE49-F238E27FC236}">
                <a16:creationId xmlns:a16="http://schemas.microsoft.com/office/drawing/2014/main" id="{1FB8E61F-A695-D7AE-B3B2-C8E96E7151D4}"/>
              </a:ext>
            </a:extLst>
          </p:cNvPr>
          <p:cNvGrpSpPr/>
          <p:nvPr/>
        </p:nvGrpSpPr>
        <p:grpSpPr>
          <a:xfrm>
            <a:off x="1206080" y="774285"/>
            <a:ext cx="3805761" cy="2581173"/>
            <a:chOff x="9873995" y="131063"/>
            <a:chExt cx="6670167" cy="3384002"/>
          </a:xfrm>
        </p:grpSpPr>
        <p:pic>
          <p:nvPicPr>
            <p:cNvPr id="7" name="object 16">
              <a:extLst>
                <a:ext uri="{FF2B5EF4-FFF2-40B4-BE49-F238E27FC236}">
                  <a16:creationId xmlns:a16="http://schemas.microsoft.com/office/drawing/2014/main" id="{E7196CC0-7258-170C-4A43-B1ADAB8301CA}"/>
                </a:ext>
              </a:extLst>
            </p:cNvPr>
            <p:cNvPicPr/>
            <p:nvPr/>
          </p:nvPicPr>
          <p:blipFill>
            <a:blip r:embed="rId2" cstate="print"/>
            <a:stretch>
              <a:fillRect/>
            </a:stretch>
          </p:blipFill>
          <p:spPr>
            <a:xfrm>
              <a:off x="9873995" y="131063"/>
              <a:ext cx="4775608" cy="3384002"/>
            </a:xfrm>
            <a:prstGeom prst="rect">
              <a:avLst/>
            </a:prstGeom>
          </p:spPr>
        </p:pic>
        <p:pic>
          <p:nvPicPr>
            <p:cNvPr id="8" name="object 17">
              <a:extLst>
                <a:ext uri="{FF2B5EF4-FFF2-40B4-BE49-F238E27FC236}">
                  <a16:creationId xmlns:a16="http://schemas.microsoft.com/office/drawing/2014/main" id="{E6A54766-F96D-0F62-7259-B51D474074A1}"/>
                </a:ext>
              </a:extLst>
            </p:cNvPr>
            <p:cNvPicPr/>
            <p:nvPr/>
          </p:nvPicPr>
          <p:blipFill>
            <a:blip r:embed="rId3" cstate="print"/>
            <a:stretch>
              <a:fillRect/>
            </a:stretch>
          </p:blipFill>
          <p:spPr>
            <a:xfrm>
              <a:off x="14645893" y="148412"/>
              <a:ext cx="1898269" cy="536752"/>
            </a:xfrm>
            <a:prstGeom prst="rect">
              <a:avLst/>
            </a:prstGeom>
          </p:spPr>
        </p:pic>
      </p:grpSp>
      <p:grpSp>
        <p:nvGrpSpPr>
          <p:cNvPr id="9" name="object 12">
            <a:extLst>
              <a:ext uri="{FF2B5EF4-FFF2-40B4-BE49-F238E27FC236}">
                <a16:creationId xmlns:a16="http://schemas.microsoft.com/office/drawing/2014/main" id="{68C4C34C-F4F5-E465-415B-33C191AFA139}"/>
              </a:ext>
            </a:extLst>
          </p:cNvPr>
          <p:cNvGrpSpPr/>
          <p:nvPr/>
        </p:nvGrpSpPr>
        <p:grpSpPr>
          <a:xfrm>
            <a:off x="1106595" y="3575074"/>
            <a:ext cx="4004731" cy="2581173"/>
            <a:chOff x="11123676" y="3619500"/>
            <a:chExt cx="6439026" cy="3227219"/>
          </a:xfrm>
        </p:grpSpPr>
        <p:pic>
          <p:nvPicPr>
            <p:cNvPr id="10" name="object 13">
              <a:extLst>
                <a:ext uri="{FF2B5EF4-FFF2-40B4-BE49-F238E27FC236}">
                  <a16:creationId xmlns:a16="http://schemas.microsoft.com/office/drawing/2014/main" id="{B3E23F81-5FFA-ED84-291D-8DF957E3D7B2}"/>
                </a:ext>
              </a:extLst>
            </p:cNvPr>
            <p:cNvPicPr/>
            <p:nvPr/>
          </p:nvPicPr>
          <p:blipFill>
            <a:blip r:embed="rId4" cstate="print"/>
            <a:stretch>
              <a:fillRect/>
            </a:stretch>
          </p:blipFill>
          <p:spPr>
            <a:xfrm>
              <a:off x="11123676" y="3619500"/>
              <a:ext cx="4515868" cy="3227219"/>
            </a:xfrm>
            <a:prstGeom prst="rect">
              <a:avLst/>
            </a:prstGeom>
          </p:spPr>
        </p:pic>
        <p:pic>
          <p:nvPicPr>
            <p:cNvPr id="11" name="object 14">
              <a:extLst>
                <a:ext uri="{FF2B5EF4-FFF2-40B4-BE49-F238E27FC236}">
                  <a16:creationId xmlns:a16="http://schemas.microsoft.com/office/drawing/2014/main" id="{5D4E3824-170B-72FF-55FE-A8C11BA2F730}"/>
                </a:ext>
              </a:extLst>
            </p:cNvPr>
            <p:cNvPicPr/>
            <p:nvPr/>
          </p:nvPicPr>
          <p:blipFill>
            <a:blip r:embed="rId5" cstate="print"/>
            <a:stretch>
              <a:fillRect/>
            </a:stretch>
          </p:blipFill>
          <p:spPr>
            <a:xfrm>
              <a:off x="15611602" y="4005656"/>
              <a:ext cx="1951100" cy="536752"/>
            </a:xfrm>
            <a:prstGeom prst="rect">
              <a:avLst/>
            </a:prstGeom>
          </p:spPr>
        </p:pic>
      </p:grpSp>
    </p:spTree>
    <p:extLst>
      <p:ext uri="{BB962C8B-B14F-4D97-AF65-F5344CB8AC3E}">
        <p14:creationId xmlns:p14="http://schemas.microsoft.com/office/powerpoint/2010/main" val="12343396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9A724DBA-D2D9-471E-8ED7-2015DDD950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0A32E247-BE91-3011-2D7E-B19C543C2F30}"/>
              </a:ext>
            </a:extLst>
          </p:cNvPr>
          <p:cNvSpPr>
            <a:spLocks noGrp="1"/>
          </p:cNvSpPr>
          <p:nvPr>
            <p:ph type="title"/>
          </p:nvPr>
        </p:nvSpPr>
        <p:spPr>
          <a:xfrm>
            <a:off x="7239014" y="525982"/>
            <a:ext cx="4282983" cy="1200361"/>
          </a:xfrm>
        </p:spPr>
        <p:txBody>
          <a:bodyPr anchor="b">
            <a:normAutofit/>
          </a:bodyPr>
          <a:lstStyle/>
          <a:p>
            <a:r>
              <a:rPr lang="es-ES" sz="3600"/>
              <a:t>Sketches Jhon Jaime Rojas</a:t>
            </a:r>
            <a:endParaRPr lang="es-CO" sz="3600"/>
          </a:p>
        </p:txBody>
      </p:sp>
      <p:sp>
        <p:nvSpPr>
          <p:cNvPr id="22" name="Rectangle 21">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4641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0234"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277786"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45DBA092-4858-467F-16BF-9F5397D9202E}"/>
              </a:ext>
            </a:extLst>
          </p:cNvPr>
          <p:cNvSpPr>
            <a:spLocks noGrp="1"/>
          </p:cNvSpPr>
          <p:nvPr>
            <p:ph idx="1"/>
          </p:nvPr>
        </p:nvSpPr>
        <p:spPr>
          <a:xfrm>
            <a:off x="7239012" y="2031101"/>
            <a:ext cx="4282984" cy="3511943"/>
          </a:xfrm>
        </p:spPr>
        <p:txBody>
          <a:bodyPr anchor="ctr">
            <a:normAutofit/>
          </a:bodyPr>
          <a:lstStyle/>
          <a:p>
            <a:pPr marL="0" indent="0">
              <a:buNone/>
            </a:pPr>
            <a:r>
              <a:rPr lang="es-ES" sz="1800" u="none" spc="70">
                <a:latin typeface="Arial MT"/>
                <a:cs typeface="Arial MT"/>
              </a:rPr>
              <a:t>Como</a:t>
            </a:r>
            <a:r>
              <a:rPr lang="es-ES" sz="1800" u="none" spc="-85">
                <a:latin typeface="Arial MT"/>
                <a:cs typeface="Arial MT"/>
              </a:rPr>
              <a:t> </a:t>
            </a:r>
            <a:r>
              <a:rPr lang="es-ES" sz="1800" u="none">
                <a:latin typeface="Arial MT"/>
                <a:cs typeface="Arial MT"/>
              </a:rPr>
              <a:t>se</a:t>
            </a:r>
            <a:r>
              <a:rPr lang="es-ES" sz="1800" u="none" spc="-65">
                <a:latin typeface="Arial MT"/>
                <a:cs typeface="Arial MT"/>
              </a:rPr>
              <a:t> </a:t>
            </a:r>
            <a:r>
              <a:rPr lang="es-ES" sz="1800" u="none" spc="120">
                <a:latin typeface="Arial MT"/>
                <a:cs typeface="Arial MT"/>
              </a:rPr>
              <a:t>mencionó</a:t>
            </a:r>
            <a:r>
              <a:rPr lang="es-ES" sz="1800" u="none" spc="-35">
                <a:latin typeface="Arial MT"/>
                <a:cs typeface="Arial MT"/>
              </a:rPr>
              <a:t> </a:t>
            </a:r>
            <a:r>
              <a:rPr lang="es-ES" sz="1800" u="none" spc="100">
                <a:latin typeface="Arial MT"/>
                <a:cs typeface="Arial MT"/>
              </a:rPr>
              <a:t>en</a:t>
            </a:r>
            <a:r>
              <a:rPr lang="es-ES" sz="1800" u="none" spc="-60">
                <a:latin typeface="Arial MT"/>
                <a:cs typeface="Arial MT"/>
              </a:rPr>
              <a:t> </a:t>
            </a:r>
            <a:r>
              <a:rPr lang="es-ES" sz="1800" u="none">
                <a:latin typeface="Arial MT"/>
                <a:cs typeface="Arial MT"/>
              </a:rPr>
              <a:t>la</a:t>
            </a:r>
            <a:r>
              <a:rPr lang="es-ES" sz="1800" u="none" spc="-65">
                <a:latin typeface="Arial MT"/>
                <a:cs typeface="Arial MT"/>
              </a:rPr>
              <a:t> </a:t>
            </a:r>
            <a:r>
              <a:rPr lang="es-ES" sz="1800" u="none" spc="-20">
                <a:latin typeface="Arial MT"/>
                <a:cs typeface="Arial MT"/>
              </a:rPr>
              <a:t>fase </a:t>
            </a:r>
            <a:r>
              <a:rPr lang="es-ES" sz="1800" u="none" spc="135">
                <a:latin typeface="Arial MT"/>
                <a:cs typeface="Arial MT"/>
              </a:rPr>
              <a:t>anterior,</a:t>
            </a:r>
            <a:r>
              <a:rPr lang="es-ES" sz="1800" u="none" spc="-50">
                <a:latin typeface="Arial MT"/>
                <a:cs typeface="Arial MT"/>
              </a:rPr>
              <a:t> </a:t>
            </a:r>
            <a:r>
              <a:rPr lang="es-ES" sz="1800" u="none" spc="55">
                <a:latin typeface="Arial MT"/>
                <a:cs typeface="Arial MT"/>
              </a:rPr>
              <a:t>el</a:t>
            </a:r>
            <a:r>
              <a:rPr lang="es-ES" sz="1800" u="none" spc="-65">
                <a:latin typeface="Arial MT"/>
                <a:cs typeface="Arial MT"/>
              </a:rPr>
              <a:t> </a:t>
            </a:r>
            <a:r>
              <a:rPr lang="es-ES" sz="1800" u="none" spc="130">
                <a:latin typeface="Arial MT"/>
                <a:cs typeface="Arial MT"/>
              </a:rPr>
              <a:t>programa</a:t>
            </a:r>
            <a:r>
              <a:rPr lang="es-ES" sz="1800" u="none" spc="-45">
                <a:latin typeface="Arial MT"/>
                <a:cs typeface="Arial MT"/>
              </a:rPr>
              <a:t> </a:t>
            </a:r>
            <a:r>
              <a:rPr lang="es-ES" sz="1800" u="none" spc="85">
                <a:latin typeface="Arial MT"/>
                <a:cs typeface="Arial MT"/>
              </a:rPr>
              <a:t>debe</a:t>
            </a:r>
            <a:r>
              <a:rPr lang="es-ES" sz="1800" u="none" spc="-60">
                <a:latin typeface="Arial MT"/>
                <a:cs typeface="Arial MT"/>
              </a:rPr>
              <a:t> </a:t>
            </a:r>
            <a:r>
              <a:rPr lang="es-ES" sz="1800" u="none" spc="114">
                <a:latin typeface="Arial MT"/>
                <a:cs typeface="Arial MT"/>
              </a:rPr>
              <a:t>contar </a:t>
            </a:r>
            <a:r>
              <a:rPr lang="es-ES" sz="1800" u="none" spc="75">
                <a:latin typeface="Arial MT"/>
                <a:cs typeface="Arial MT"/>
              </a:rPr>
              <a:t>con</a:t>
            </a:r>
            <a:r>
              <a:rPr lang="es-ES" sz="1800" u="none" spc="-55">
                <a:latin typeface="Arial MT"/>
                <a:cs typeface="Arial MT"/>
              </a:rPr>
              <a:t> </a:t>
            </a:r>
            <a:r>
              <a:rPr lang="es-ES" sz="1800" u="none" spc="180">
                <a:latin typeface="Arial MT"/>
                <a:cs typeface="Arial MT"/>
              </a:rPr>
              <a:t>un</a:t>
            </a:r>
            <a:r>
              <a:rPr lang="es-ES" sz="1800" u="none" spc="-35">
                <a:latin typeface="Arial MT"/>
                <a:cs typeface="Arial MT"/>
              </a:rPr>
              <a:t> </a:t>
            </a:r>
            <a:r>
              <a:rPr lang="es-ES" sz="1800" u="none" spc="225">
                <a:latin typeface="Arial MT"/>
                <a:cs typeface="Arial MT"/>
              </a:rPr>
              <a:t>motor</a:t>
            </a:r>
            <a:r>
              <a:rPr lang="es-ES" sz="1800" u="none" spc="-60">
                <a:latin typeface="Arial MT"/>
                <a:cs typeface="Arial MT"/>
              </a:rPr>
              <a:t> </a:t>
            </a:r>
            <a:r>
              <a:rPr lang="es-ES" sz="1800" u="none" spc="100">
                <a:latin typeface="Arial MT"/>
                <a:cs typeface="Arial MT"/>
              </a:rPr>
              <a:t>de</a:t>
            </a:r>
            <a:r>
              <a:rPr lang="es-ES" sz="1800" u="none" spc="-65">
                <a:latin typeface="Arial MT"/>
                <a:cs typeface="Arial MT"/>
              </a:rPr>
              <a:t> </a:t>
            </a:r>
            <a:r>
              <a:rPr lang="es-ES" sz="1800" u="none" spc="100">
                <a:latin typeface="Arial MT"/>
                <a:cs typeface="Arial MT"/>
              </a:rPr>
              <a:t>búsqueda</a:t>
            </a:r>
            <a:r>
              <a:rPr lang="es-ES" sz="1800" u="none" spc="-35">
                <a:latin typeface="Arial MT"/>
                <a:cs typeface="Arial MT"/>
              </a:rPr>
              <a:t> </a:t>
            </a:r>
            <a:r>
              <a:rPr lang="es-ES" sz="1800" u="none" spc="-50">
                <a:latin typeface="Arial MT"/>
                <a:cs typeface="Arial MT"/>
              </a:rPr>
              <a:t>y </a:t>
            </a:r>
            <a:r>
              <a:rPr lang="es-ES" sz="1800" u="none" spc="160">
                <a:latin typeface="Arial MT"/>
                <a:cs typeface="Arial MT"/>
              </a:rPr>
              <a:t>mostrar</a:t>
            </a:r>
            <a:r>
              <a:rPr lang="es-ES" sz="1800" u="none" spc="-65">
                <a:latin typeface="Arial MT"/>
                <a:cs typeface="Arial MT"/>
              </a:rPr>
              <a:t> </a:t>
            </a:r>
            <a:r>
              <a:rPr lang="es-ES" sz="1800" u="none" spc="100">
                <a:latin typeface="Arial MT"/>
                <a:cs typeface="Arial MT"/>
              </a:rPr>
              <a:t>resultados</a:t>
            </a:r>
            <a:r>
              <a:rPr lang="es-ES" sz="1800" u="none" spc="-50">
                <a:latin typeface="Arial MT"/>
                <a:cs typeface="Arial MT"/>
              </a:rPr>
              <a:t> </a:t>
            </a:r>
            <a:r>
              <a:rPr lang="es-ES" sz="1800" u="none" spc="100">
                <a:latin typeface="Arial MT"/>
                <a:cs typeface="Arial MT"/>
              </a:rPr>
              <a:t>de</a:t>
            </a:r>
            <a:r>
              <a:rPr lang="es-ES" sz="1800" u="none" spc="-60">
                <a:latin typeface="Arial MT"/>
                <a:cs typeface="Arial MT"/>
              </a:rPr>
              <a:t> </a:t>
            </a:r>
            <a:r>
              <a:rPr lang="es-ES" sz="1800" u="none">
                <a:latin typeface="Arial MT"/>
                <a:cs typeface="Arial MT"/>
              </a:rPr>
              <a:t>las</a:t>
            </a:r>
            <a:r>
              <a:rPr lang="es-ES" sz="1800" u="none" spc="-65">
                <a:latin typeface="Arial MT"/>
                <a:cs typeface="Arial MT"/>
              </a:rPr>
              <a:t> </a:t>
            </a:r>
            <a:r>
              <a:rPr lang="es-ES" sz="1800" u="none" spc="100">
                <a:latin typeface="Arial MT"/>
                <a:cs typeface="Arial MT"/>
              </a:rPr>
              <a:t>ofertas de</a:t>
            </a:r>
            <a:r>
              <a:rPr lang="es-ES" sz="1800" u="none" spc="-60">
                <a:latin typeface="Arial MT"/>
                <a:cs typeface="Arial MT"/>
              </a:rPr>
              <a:t> </a:t>
            </a:r>
            <a:r>
              <a:rPr lang="es-ES" sz="1800" u="none" spc="85">
                <a:latin typeface="Arial MT"/>
                <a:cs typeface="Arial MT"/>
              </a:rPr>
              <a:t>empleo.</a:t>
            </a:r>
            <a:endParaRPr lang="es-CO" sz="1800"/>
          </a:p>
        </p:txBody>
      </p:sp>
      <p:sp>
        <p:nvSpPr>
          <p:cNvPr id="28" name="Rectangle 27">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677179"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object 5">
            <a:extLst>
              <a:ext uri="{FF2B5EF4-FFF2-40B4-BE49-F238E27FC236}">
                <a16:creationId xmlns:a16="http://schemas.microsoft.com/office/drawing/2014/main" id="{A76CCCF6-AFCB-3FE0-5F89-92CDAAB8A6A8}"/>
              </a:ext>
            </a:extLst>
          </p:cNvPr>
          <p:cNvGrpSpPr/>
          <p:nvPr/>
        </p:nvGrpSpPr>
        <p:grpSpPr>
          <a:xfrm>
            <a:off x="576243" y="1728122"/>
            <a:ext cx="5628017" cy="3168884"/>
            <a:chOff x="8465819" y="1251203"/>
            <a:chExt cx="9822180" cy="9035795"/>
          </a:xfrm>
        </p:grpSpPr>
        <p:pic>
          <p:nvPicPr>
            <p:cNvPr id="5" name="object 6">
              <a:extLst>
                <a:ext uri="{FF2B5EF4-FFF2-40B4-BE49-F238E27FC236}">
                  <a16:creationId xmlns:a16="http://schemas.microsoft.com/office/drawing/2014/main" id="{1B23DF79-D04B-9C45-D51A-456D54742008}"/>
                </a:ext>
              </a:extLst>
            </p:cNvPr>
            <p:cNvPicPr/>
            <p:nvPr/>
          </p:nvPicPr>
          <p:blipFill>
            <a:blip r:embed="rId2" cstate="print"/>
            <a:stretch>
              <a:fillRect/>
            </a:stretch>
          </p:blipFill>
          <p:spPr>
            <a:xfrm>
              <a:off x="15550895" y="7080502"/>
              <a:ext cx="2737104" cy="3206496"/>
            </a:xfrm>
            <a:prstGeom prst="rect">
              <a:avLst/>
            </a:prstGeom>
          </p:spPr>
        </p:pic>
        <p:pic>
          <p:nvPicPr>
            <p:cNvPr id="6" name="object 7">
              <a:extLst>
                <a:ext uri="{FF2B5EF4-FFF2-40B4-BE49-F238E27FC236}">
                  <a16:creationId xmlns:a16="http://schemas.microsoft.com/office/drawing/2014/main" id="{15B1DF2F-B209-F06E-CC30-3599F2657AFD}"/>
                </a:ext>
              </a:extLst>
            </p:cNvPr>
            <p:cNvPicPr/>
            <p:nvPr/>
          </p:nvPicPr>
          <p:blipFill>
            <a:blip r:embed="rId3" cstate="print"/>
            <a:stretch>
              <a:fillRect/>
            </a:stretch>
          </p:blipFill>
          <p:spPr>
            <a:xfrm>
              <a:off x="8465819" y="1251203"/>
              <a:ext cx="8502395" cy="5987796"/>
            </a:xfrm>
            <a:prstGeom prst="rect">
              <a:avLst/>
            </a:prstGeom>
          </p:spPr>
        </p:pic>
      </p:grpSp>
    </p:spTree>
    <p:extLst>
      <p:ext uri="{BB962C8B-B14F-4D97-AF65-F5344CB8AC3E}">
        <p14:creationId xmlns:p14="http://schemas.microsoft.com/office/powerpoint/2010/main" val="10619377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9A724DBA-D2D9-471E-8ED7-2015DDD950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91B3F787-56C9-03D4-72DA-175115235624}"/>
              </a:ext>
            </a:extLst>
          </p:cNvPr>
          <p:cNvSpPr>
            <a:spLocks noGrp="1"/>
          </p:cNvSpPr>
          <p:nvPr>
            <p:ph type="title"/>
          </p:nvPr>
        </p:nvSpPr>
        <p:spPr>
          <a:xfrm>
            <a:off x="7239014" y="525982"/>
            <a:ext cx="4282983" cy="1200361"/>
          </a:xfrm>
        </p:spPr>
        <p:txBody>
          <a:bodyPr anchor="b">
            <a:normAutofit/>
          </a:bodyPr>
          <a:lstStyle/>
          <a:p>
            <a:r>
              <a:rPr lang="es-ES" sz="3600"/>
              <a:t>Sketches Jhon Jaime Rojas</a:t>
            </a:r>
            <a:endParaRPr lang="es-CO" sz="3600"/>
          </a:p>
        </p:txBody>
      </p:sp>
      <p:sp>
        <p:nvSpPr>
          <p:cNvPr id="22" name="Rectangle 21">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4641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0234"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277786"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F32F9432-71A9-59D0-E68E-3D41EAFD8626}"/>
              </a:ext>
            </a:extLst>
          </p:cNvPr>
          <p:cNvSpPr>
            <a:spLocks noGrp="1"/>
          </p:cNvSpPr>
          <p:nvPr>
            <p:ph idx="1"/>
          </p:nvPr>
        </p:nvSpPr>
        <p:spPr>
          <a:xfrm>
            <a:off x="7239012" y="2031101"/>
            <a:ext cx="4282984" cy="3511943"/>
          </a:xfrm>
        </p:spPr>
        <p:txBody>
          <a:bodyPr anchor="ctr">
            <a:normAutofit/>
          </a:bodyPr>
          <a:lstStyle/>
          <a:p>
            <a:pPr marL="0" indent="0">
              <a:buNone/>
            </a:pPr>
            <a:r>
              <a:rPr lang="es-ES" sz="1800" spc="75">
                <a:latin typeface="Arial MT"/>
                <a:cs typeface="Arial MT"/>
              </a:rPr>
              <a:t>Tanto</a:t>
            </a:r>
            <a:r>
              <a:rPr lang="es-ES" sz="1800" spc="-35">
                <a:latin typeface="Arial MT"/>
                <a:cs typeface="Arial MT"/>
              </a:rPr>
              <a:t> </a:t>
            </a:r>
            <a:r>
              <a:rPr lang="es-ES" sz="1800" spc="55">
                <a:latin typeface="Arial MT"/>
                <a:cs typeface="Arial MT"/>
              </a:rPr>
              <a:t>el</a:t>
            </a:r>
            <a:r>
              <a:rPr lang="es-ES" sz="1800" spc="-40">
                <a:latin typeface="Arial MT"/>
                <a:cs typeface="Arial MT"/>
              </a:rPr>
              <a:t> </a:t>
            </a:r>
            <a:r>
              <a:rPr lang="es-ES" sz="1800" spc="120">
                <a:latin typeface="Arial MT"/>
                <a:cs typeface="Arial MT"/>
              </a:rPr>
              <a:t>usuario</a:t>
            </a:r>
            <a:r>
              <a:rPr lang="es-ES" sz="1800" spc="-35">
                <a:latin typeface="Arial MT"/>
                <a:cs typeface="Arial MT"/>
              </a:rPr>
              <a:t> </a:t>
            </a:r>
            <a:r>
              <a:rPr lang="es-ES" sz="1800" spc="135">
                <a:latin typeface="Arial MT"/>
                <a:cs typeface="Arial MT"/>
              </a:rPr>
              <a:t>como</a:t>
            </a:r>
            <a:r>
              <a:rPr lang="es-ES" sz="1800" spc="-30">
                <a:latin typeface="Arial MT"/>
                <a:cs typeface="Arial MT"/>
              </a:rPr>
              <a:t> </a:t>
            </a:r>
            <a:r>
              <a:rPr lang="es-ES" sz="1800">
                <a:latin typeface="Arial MT"/>
                <a:cs typeface="Arial MT"/>
              </a:rPr>
              <a:t>la</a:t>
            </a:r>
            <a:r>
              <a:rPr lang="es-ES" sz="1800" spc="-50">
                <a:latin typeface="Arial MT"/>
                <a:cs typeface="Arial MT"/>
              </a:rPr>
              <a:t> </a:t>
            </a:r>
            <a:r>
              <a:rPr lang="es-ES" sz="1800" spc="90">
                <a:latin typeface="Arial MT"/>
                <a:cs typeface="Arial MT"/>
              </a:rPr>
              <a:t>empresa </a:t>
            </a:r>
            <a:r>
              <a:rPr lang="es-ES" sz="1800" spc="110">
                <a:latin typeface="Arial MT"/>
                <a:cs typeface="Arial MT"/>
              </a:rPr>
              <a:t>deben</a:t>
            </a:r>
            <a:r>
              <a:rPr lang="es-ES" sz="1800" spc="-40">
                <a:latin typeface="Arial MT"/>
                <a:cs typeface="Arial MT"/>
              </a:rPr>
              <a:t> </a:t>
            </a:r>
            <a:r>
              <a:rPr lang="es-ES" sz="1800" spc="155">
                <a:latin typeface="Arial MT"/>
                <a:cs typeface="Arial MT"/>
              </a:rPr>
              <a:t>poder</a:t>
            </a:r>
            <a:r>
              <a:rPr lang="es-ES" sz="1800" spc="-55">
                <a:latin typeface="Arial MT"/>
                <a:cs typeface="Arial MT"/>
              </a:rPr>
              <a:t> </a:t>
            </a:r>
            <a:r>
              <a:rPr lang="es-ES" sz="1800" spc="140">
                <a:latin typeface="Arial MT"/>
                <a:cs typeface="Arial MT"/>
              </a:rPr>
              <a:t>administrar</a:t>
            </a:r>
            <a:r>
              <a:rPr lang="es-ES" sz="1800" spc="-30">
                <a:latin typeface="Arial MT"/>
                <a:cs typeface="Arial MT"/>
              </a:rPr>
              <a:t> </a:t>
            </a:r>
            <a:r>
              <a:rPr lang="es-ES" sz="1800" spc="55">
                <a:latin typeface="Arial MT"/>
                <a:cs typeface="Arial MT"/>
              </a:rPr>
              <a:t>su</a:t>
            </a:r>
            <a:r>
              <a:rPr lang="es-ES" sz="1800" spc="-45">
                <a:latin typeface="Arial MT"/>
                <a:cs typeface="Arial MT"/>
              </a:rPr>
              <a:t> </a:t>
            </a:r>
            <a:r>
              <a:rPr lang="es-ES" sz="1800" spc="105">
                <a:latin typeface="Arial MT"/>
                <a:cs typeface="Arial MT"/>
              </a:rPr>
              <a:t>perfil. </a:t>
            </a:r>
            <a:r>
              <a:rPr lang="es-ES" sz="1800">
                <a:latin typeface="Arial MT"/>
                <a:cs typeface="Arial MT"/>
              </a:rPr>
              <a:t>Los</a:t>
            </a:r>
            <a:r>
              <a:rPr lang="es-ES" sz="1800" spc="-85">
                <a:latin typeface="Arial MT"/>
                <a:cs typeface="Arial MT"/>
              </a:rPr>
              <a:t> </a:t>
            </a:r>
            <a:r>
              <a:rPr lang="es-ES" sz="1800" spc="80">
                <a:latin typeface="Arial MT"/>
                <a:cs typeface="Arial MT"/>
              </a:rPr>
              <a:t>usuarios</a:t>
            </a:r>
            <a:r>
              <a:rPr lang="es-ES" sz="1800" spc="-60">
                <a:latin typeface="Arial MT"/>
                <a:cs typeface="Arial MT"/>
              </a:rPr>
              <a:t> </a:t>
            </a:r>
            <a:r>
              <a:rPr lang="es-ES" sz="1800" spc="130">
                <a:latin typeface="Arial MT"/>
                <a:cs typeface="Arial MT"/>
              </a:rPr>
              <a:t>pueden</a:t>
            </a:r>
            <a:r>
              <a:rPr lang="es-ES" sz="1800" spc="-65">
                <a:latin typeface="Arial MT"/>
                <a:cs typeface="Arial MT"/>
              </a:rPr>
              <a:t> </a:t>
            </a:r>
            <a:r>
              <a:rPr lang="es-ES" sz="1800" spc="80">
                <a:latin typeface="Arial MT"/>
                <a:cs typeface="Arial MT"/>
              </a:rPr>
              <a:t>crear</a:t>
            </a:r>
            <a:r>
              <a:rPr lang="es-ES" sz="1800" spc="-80">
                <a:latin typeface="Arial MT"/>
                <a:cs typeface="Arial MT"/>
              </a:rPr>
              <a:t> </a:t>
            </a:r>
            <a:r>
              <a:rPr lang="es-ES" sz="1800" spc="-25">
                <a:latin typeface="Arial MT"/>
                <a:cs typeface="Arial MT"/>
              </a:rPr>
              <a:t>su </a:t>
            </a:r>
            <a:r>
              <a:rPr lang="es-ES" sz="1800" spc="120">
                <a:latin typeface="Arial MT"/>
                <a:cs typeface="Arial MT"/>
              </a:rPr>
              <a:t>currículum</a:t>
            </a:r>
            <a:r>
              <a:rPr lang="es-ES" sz="1800" spc="-35">
                <a:latin typeface="Arial MT"/>
                <a:cs typeface="Arial MT"/>
              </a:rPr>
              <a:t> </a:t>
            </a:r>
            <a:r>
              <a:rPr lang="es-ES" sz="1800" spc="75">
                <a:latin typeface="Arial MT"/>
                <a:cs typeface="Arial MT"/>
              </a:rPr>
              <a:t>con</a:t>
            </a:r>
            <a:r>
              <a:rPr lang="es-ES" sz="1800" spc="-55">
                <a:latin typeface="Arial MT"/>
                <a:cs typeface="Arial MT"/>
              </a:rPr>
              <a:t> </a:t>
            </a:r>
            <a:r>
              <a:rPr lang="es-ES" sz="1800" spc="125">
                <a:latin typeface="Arial MT"/>
                <a:cs typeface="Arial MT"/>
              </a:rPr>
              <a:t>herramientas</a:t>
            </a:r>
            <a:r>
              <a:rPr lang="es-ES" sz="1800" spc="-45">
                <a:latin typeface="Arial MT"/>
                <a:cs typeface="Arial MT"/>
              </a:rPr>
              <a:t> </a:t>
            </a:r>
            <a:r>
              <a:rPr lang="es-ES" sz="1800" spc="65">
                <a:latin typeface="Arial MT"/>
                <a:cs typeface="Arial MT"/>
              </a:rPr>
              <a:t>del </a:t>
            </a:r>
            <a:r>
              <a:rPr lang="es-ES" sz="1800" spc="114">
                <a:latin typeface="Arial MT"/>
                <a:cs typeface="Arial MT"/>
              </a:rPr>
              <a:t>perfil,</a:t>
            </a:r>
            <a:r>
              <a:rPr lang="es-ES" sz="1800" spc="-50">
                <a:latin typeface="Arial MT"/>
                <a:cs typeface="Arial MT"/>
              </a:rPr>
              <a:t> </a:t>
            </a:r>
            <a:r>
              <a:rPr lang="es-ES" sz="1800">
                <a:latin typeface="Arial MT"/>
                <a:cs typeface="Arial MT"/>
              </a:rPr>
              <a:t>y</a:t>
            </a:r>
            <a:r>
              <a:rPr lang="es-ES" sz="1800" spc="-60">
                <a:latin typeface="Arial MT"/>
                <a:cs typeface="Arial MT"/>
              </a:rPr>
              <a:t> </a:t>
            </a:r>
            <a:r>
              <a:rPr lang="es-ES" sz="1800">
                <a:latin typeface="Arial MT"/>
                <a:cs typeface="Arial MT"/>
              </a:rPr>
              <a:t>las</a:t>
            </a:r>
            <a:r>
              <a:rPr lang="es-ES" sz="1800" spc="-60">
                <a:latin typeface="Arial MT"/>
                <a:cs typeface="Arial MT"/>
              </a:rPr>
              <a:t> </a:t>
            </a:r>
            <a:r>
              <a:rPr lang="es-ES" sz="1800" spc="70">
                <a:latin typeface="Arial MT"/>
                <a:cs typeface="Arial MT"/>
              </a:rPr>
              <a:t>empresas</a:t>
            </a:r>
            <a:r>
              <a:rPr lang="es-ES" sz="1800" spc="-55">
                <a:latin typeface="Arial MT"/>
                <a:cs typeface="Arial MT"/>
              </a:rPr>
              <a:t> </a:t>
            </a:r>
            <a:r>
              <a:rPr lang="es-ES" sz="1800" spc="114">
                <a:latin typeface="Arial MT"/>
                <a:cs typeface="Arial MT"/>
              </a:rPr>
              <a:t>pueden </a:t>
            </a:r>
            <a:r>
              <a:rPr lang="es-ES" sz="1800" spc="170">
                <a:latin typeface="Arial MT"/>
                <a:cs typeface="Arial MT"/>
              </a:rPr>
              <a:t>compartir</a:t>
            </a:r>
            <a:r>
              <a:rPr lang="es-ES" sz="1800" spc="-20">
                <a:latin typeface="Arial MT"/>
                <a:cs typeface="Arial MT"/>
              </a:rPr>
              <a:t> </a:t>
            </a:r>
            <a:r>
              <a:rPr lang="es-ES" sz="1800" spc="135">
                <a:latin typeface="Arial MT"/>
                <a:cs typeface="Arial MT"/>
              </a:rPr>
              <a:t>información</a:t>
            </a:r>
            <a:r>
              <a:rPr lang="es-ES" sz="1800" spc="-5">
                <a:latin typeface="Arial MT"/>
                <a:cs typeface="Arial MT"/>
              </a:rPr>
              <a:t> </a:t>
            </a:r>
            <a:r>
              <a:rPr lang="es-ES" sz="1800" spc="90">
                <a:latin typeface="Arial MT"/>
                <a:cs typeface="Arial MT"/>
              </a:rPr>
              <a:t>para </a:t>
            </a:r>
            <a:r>
              <a:rPr lang="es-ES" sz="1800" spc="160">
                <a:latin typeface="Arial MT"/>
                <a:cs typeface="Arial MT"/>
              </a:rPr>
              <a:t>mejorar</a:t>
            </a:r>
            <a:r>
              <a:rPr lang="es-ES" sz="1800" spc="-40">
                <a:latin typeface="Arial MT"/>
                <a:cs typeface="Arial MT"/>
              </a:rPr>
              <a:t> </a:t>
            </a:r>
            <a:r>
              <a:rPr lang="es-ES" sz="1800">
                <a:latin typeface="Arial MT"/>
                <a:cs typeface="Arial MT"/>
              </a:rPr>
              <a:t>su</a:t>
            </a:r>
            <a:r>
              <a:rPr lang="es-ES" sz="1800" spc="-20">
                <a:latin typeface="Arial MT"/>
                <a:cs typeface="Arial MT"/>
              </a:rPr>
              <a:t> </a:t>
            </a:r>
            <a:r>
              <a:rPr lang="es-ES" sz="1800" spc="80">
                <a:latin typeface="Arial MT"/>
                <a:cs typeface="Arial MT"/>
              </a:rPr>
              <a:t>visibilidad</a:t>
            </a:r>
            <a:r>
              <a:rPr lang="es-ES" sz="1800" spc="-25">
                <a:latin typeface="Arial MT"/>
                <a:cs typeface="Arial MT"/>
              </a:rPr>
              <a:t> </a:t>
            </a:r>
            <a:r>
              <a:rPr lang="es-ES" sz="1800" spc="105">
                <a:latin typeface="Arial MT"/>
                <a:cs typeface="Arial MT"/>
              </a:rPr>
              <a:t>ante</a:t>
            </a:r>
            <a:r>
              <a:rPr lang="es-ES" sz="1800" spc="-20">
                <a:latin typeface="Arial MT"/>
                <a:cs typeface="Arial MT"/>
              </a:rPr>
              <a:t> </a:t>
            </a:r>
            <a:r>
              <a:rPr lang="es-ES" sz="1800" spc="-25">
                <a:latin typeface="Arial MT"/>
                <a:cs typeface="Arial MT"/>
              </a:rPr>
              <a:t>los </a:t>
            </a:r>
            <a:r>
              <a:rPr lang="es-ES" sz="1800" spc="55">
                <a:latin typeface="Arial MT"/>
                <a:cs typeface="Arial MT"/>
              </a:rPr>
              <a:t>usuarios.</a:t>
            </a:r>
            <a:endParaRPr lang="es-ES" sz="1800">
              <a:latin typeface="Arial MT"/>
              <a:cs typeface="Arial MT"/>
            </a:endParaRPr>
          </a:p>
          <a:p>
            <a:pPr marL="0" indent="0">
              <a:buNone/>
            </a:pPr>
            <a:endParaRPr lang="es-CO" sz="1800"/>
          </a:p>
        </p:txBody>
      </p:sp>
      <p:sp>
        <p:nvSpPr>
          <p:cNvPr id="28" name="Rectangle 27">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677179"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object 7">
            <a:extLst>
              <a:ext uri="{FF2B5EF4-FFF2-40B4-BE49-F238E27FC236}">
                <a16:creationId xmlns:a16="http://schemas.microsoft.com/office/drawing/2014/main" id="{5AE99E2C-BDF5-79D6-1AA9-06DF73697C63}"/>
              </a:ext>
            </a:extLst>
          </p:cNvPr>
          <p:cNvGrpSpPr/>
          <p:nvPr/>
        </p:nvGrpSpPr>
        <p:grpSpPr>
          <a:xfrm>
            <a:off x="576245" y="1610142"/>
            <a:ext cx="5628019" cy="3404847"/>
            <a:chOff x="8825483" y="1357883"/>
            <a:chExt cx="9462516" cy="8929114"/>
          </a:xfrm>
        </p:grpSpPr>
        <p:pic>
          <p:nvPicPr>
            <p:cNvPr id="5" name="object 8">
              <a:extLst>
                <a:ext uri="{FF2B5EF4-FFF2-40B4-BE49-F238E27FC236}">
                  <a16:creationId xmlns:a16="http://schemas.microsoft.com/office/drawing/2014/main" id="{E68778B4-3F93-F83E-4375-6A9FCB733DCA}"/>
                </a:ext>
              </a:extLst>
            </p:cNvPr>
            <p:cNvPicPr/>
            <p:nvPr/>
          </p:nvPicPr>
          <p:blipFill>
            <a:blip r:embed="rId2" cstate="print"/>
            <a:stretch>
              <a:fillRect/>
            </a:stretch>
          </p:blipFill>
          <p:spPr>
            <a:xfrm>
              <a:off x="15649955" y="7080501"/>
              <a:ext cx="2638044" cy="3206496"/>
            </a:xfrm>
            <a:prstGeom prst="rect">
              <a:avLst/>
            </a:prstGeom>
          </p:spPr>
        </p:pic>
        <p:pic>
          <p:nvPicPr>
            <p:cNvPr id="6" name="object 9">
              <a:extLst>
                <a:ext uri="{FF2B5EF4-FFF2-40B4-BE49-F238E27FC236}">
                  <a16:creationId xmlns:a16="http://schemas.microsoft.com/office/drawing/2014/main" id="{30AEDCDF-368D-5AF1-0472-8C172C58F00B}"/>
                </a:ext>
              </a:extLst>
            </p:cNvPr>
            <p:cNvPicPr/>
            <p:nvPr/>
          </p:nvPicPr>
          <p:blipFill>
            <a:blip r:embed="rId3" cstate="print"/>
            <a:stretch>
              <a:fillRect/>
            </a:stretch>
          </p:blipFill>
          <p:spPr>
            <a:xfrm>
              <a:off x="8825483" y="1357883"/>
              <a:ext cx="8660892" cy="6192012"/>
            </a:xfrm>
            <a:prstGeom prst="rect">
              <a:avLst/>
            </a:prstGeom>
          </p:spPr>
        </p:pic>
      </p:grpSp>
    </p:spTree>
    <p:extLst>
      <p:ext uri="{BB962C8B-B14F-4D97-AF65-F5344CB8AC3E}">
        <p14:creationId xmlns:p14="http://schemas.microsoft.com/office/powerpoint/2010/main" val="38131526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9A724DBA-D2D9-471E-8ED7-2015DDD950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6192FD4B-5B93-337A-0857-4E3955BF12F5}"/>
              </a:ext>
            </a:extLst>
          </p:cNvPr>
          <p:cNvSpPr>
            <a:spLocks noGrp="1"/>
          </p:cNvSpPr>
          <p:nvPr>
            <p:ph type="title"/>
          </p:nvPr>
        </p:nvSpPr>
        <p:spPr>
          <a:xfrm>
            <a:off x="7239014" y="525982"/>
            <a:ext cx="4282983" cy="1200361"/>
          </a:xfrm>
        </p:spPr>
        <p:txBody>
          <a:bodyPr anchor="b">
            <a:normAutofit/>
          </a:bodyPr>
          <a:lstStyle/>
          <a:p>
            <a:r>
              <a:rPr lang="es-ES" sz="3600"/>
              <a:t>Sketches Iván Andrés Pineda</a:t>
            </a:r>
            <a:endParaRPr lang="es-CO" sz="3600"/>
          </a:p>
        </p:txBody>
      </p:sp>
      <p:sp>
        <p:nvSpPr>
          <p:cNvPr id="23" name="Rectangle 22">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4641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0234"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Imagen 6">
            <a:extLst>
              <a:ext uri="{FF2B5EF4-FFF2-40B4-BE49-F238E27FC236}">
                <a16:creationId xmlns:a16="http://schemas.microsoft.com/office/drawing/2014/main" id="{D33B8202-9C90-54A1-FDFE-03EC2F31CC60}"/>
              </a:ext>
            </a:extLst>
          </p:cNvPr>
          <p:cNvPicPr>
            <a:picLocks noChangeAspect="1"/>
          </p:cNvPicPr>
          <p:nvPr/>
        </p:nvPicPr>
        <p:blipFill>
          <a:blip r:embed="rId2"/>
          <a:stretch>
            <a:fillRect/>
          </a:stretch>
        </p:blipFill>
        <p:spPr>
          <a:xfrm>
            <a:off x="576244" y="1849280"/>
            <a:ext cx="5628018" cy="2926569"/>
          </a:xfrm>
          <a:prstGeom prst="rect">
            <a:avLst/>
          </a:prstGeom>
        </p:spPr>
      </p:pic>
      <p:sp>
        <p:nvSpPr>
          <p:cNvPr id="27" name="Rectangle 26">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277786"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4A58F824-9B0D-0B9F-7F70-E3009ADD8F12}"/>
              </a:ext>
            </a:extLst>
          </p:cNvPr>
          <p:cNvSpPr>
            <a:spLocks noGrp="1"/>
          </p:cNvSpPr>
          <p:nvPr>
            <p:ph idx="1"/>
          </p:nvPr>
        </p:nvSpPr>
        <p:spPr>
          <a:xfrm>
            <a:off x="7239012" y="2031101"/>
            <a:ext cx="4282984" cy="3511943"/>
          </a:xfrm>
        </p:spPr>
        <p:txBody>
          <a:bodyPr anchor="ctr">
            <a:normAutofit/>
          </a:bodyPr>
          <a:lstStyle/>
          <a:p>
            <a:pPr marL="0" indent="0">
              <a:buNone/>
            </a:pPr>
            <a:r>
              <a:rPr lang="es-ES" sz="1800"/>
              <a:t>El apartado de personalización permite que el usuario personalice la información de sus estudios para que el empleador pueda tener en cuanta cuáles son sus habilidades de acuerdo con su experiencia y nivel de estudio </a:t>
            </a:r>
          </a:p>
          <a:p>
            <a:pPr marL="0" indent="0">
              <a:buNone/>
            </a:pPr>
            <a:endParaRPr lang="es-CO" sz="1800"/>
          </a:p>
        </p:txBody>
      </p:sp>
      <p:sp>
        <p:nvSpPr>
          <p:cNvPr id="29" name="Rectangle 28">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677179"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19468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9F98567-AC7B-3C78-4292-2C3C9B077AF6}"/>
            </a:ext>
          </a:extLst>
        </p:cNvPr>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9A724DBA-D2D9-471E-8ED7-2015DDD950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93F9623F-DE8B-AEDD-69E0-17562DFD223E}"/>
              </a:ext>
            </a:extLst>
          </p:cNvPr>
          <p:cNvSpPr>
            <a:spLocks noGrp="1"/>
          </p:cNvSpPr>
          <p:nvPr>
            <p:ph type="title"/>
          </p:nvPr>
        </p:nvSpPr>
        <p:spPr>
          <a:xfrm>
            <a:off x="7239014" y="525982"/>
            <a:ext cx="4282983" cy="1200361"/>
          </a:xfrm>
        </p:spPr>
        <p:txBody>
          <a:bodyPr anchor="b">
            <a:normAutofit/>
          </a:bodyPr>
          <a:lstStyle/>
          <a:p>
            <a:r>
              <a:rPr lang="es-ES" sz="3600"/>
              <a:t>Sketches Iván Andrés Pineda</a:t>
            </a:r>
            <a:endParaRPr lang="es-CO" sz="3600"/>
          </a:p>
        </p:txBody>
      </p:sp>
      <p:sp>
        <p:nvSpPr>
          <p:cNvPr id="21" name="Rectangle 20">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4641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0234"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n 4">
            <a:extLst>
              <a:ext uri="{FF2B5EF4-FFF2-40B4-BE49-F238E27FC236}">
                <a16:creationId xmlns:a16="http://schemas.microsoft.com/office/drawing/2014/main" id="{D43B2C6C-26C5-A51A-DBE8-7909A9D6AC81}"/>
              </a:ext>
            </a:extLst>
          </p:cNvPr>
          <p:cNvPicPr>
            <a:picLocks noChangeAspect="1"/>
          </p:cNvPicPr>
          <p:nvPr/>
        </p:nvPicPr>
        <p:blipFill>
          <a:blip r:embed="rId2"/>
          <a:stretch>
            <a:fillRect/>
          </a:stretch>
        </p:blipFill>
        <p:spPr>
          <a:xfrm>
            <a:off x="576244" y="1785966"/>
            <a:ext cx="5628018" cy="3053198"/>
          </a:xfrm>
          <a:prstGeom prst="rect">
            <a:avLst/>
          </a:prstGeom>
        </p:spPr>
      </p:pic>
      <p:sp>
        <p:nvSpPr>
          <p:cNvPr id="25" name="Rectangle 24">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277786"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EAA9CE8C-8E42-0A25-EEF4-F2DFA2608262}"/>
              </a:ext>
            </a:extLst>
          </p:cNvPr>
          <p:cNvSpPr>
            <a:spLocks noGrp="1"/>
          </p:cNvSpPr>
          <p:nvPr>
            <p:ph idx="1"/>
          </p:nvPr>
        </p:nvSpPr>
        <p:spPr>
          <a:xfrm>
            <a:off x="7239012" y="2031101"/>
            <a:ext cx="4282984" cy="3511943"/>
          </a:xfrm>
        </p:spPr>
        <p:txBody>
          <a:bodyPr anchor="ctr">
            <a:normAutofit/>
          </a:bodyPr>
          <a:lstStyle/>
          <a:p>
            <a:pPr marL="0" indent="0">
              <a:buNone/>
            </a:pPr>
            <a:r>
              <a:rPr lang="es-ES" sz="1800"/>
              <a:t>El dashboard del perfil resume de maneara interactiva el perfil del usuario permitiendo ver empleos sugeridos de acuerdo con su perfil</a:t>
            </a:r>
          </a:p>
          <a:p>
            <a:pPr marL="0" indent="0">
              <a:buNone/>
            </a:pPr>
            <a:endParaRPr lang="es-CO" sz="1800"/>
          </a:p>
        </p:txBody>
      </p:sp>
      <p:sp>
        <p:nvSpPr>
          <p:cNvPr id="27" name="Rectangle 26">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677179"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815052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9095F78-490B-8211-B870-E5BBD7EA06EF}"/>
            </a:ext>
          </a:extLst>
        </p:cNvPr>
        <p:cNvGrpSpPr/>
        <p:nvPr/>
      </p:nvGrpSpPr>
      <p:grpSpPr>
        <a:xfrm>
          <a:off x="0" y="0"/>
          <a:ext cx="0" cy="0"/>
          <a:chOff x="0" y="0"/>
          <a:chExt cx="0" cy="0"/>
        </a:xfrm>
      </p:grpSpPr>
      <p:sp useBgFill="1">
        <p:nvSpPr>
          <p:cNvPr id="48" name="Rectangle 31">
            <a:extLst>
              <a:ext uri="{FF2B5EF4-FFF2-40B4-BE49-F238E27FC236}">
                <a16:creationId xmlns:a16="http://schemas.microsoft.com/office/drawing/2014/main" id="{9A724DBA-D2D9-471E-8ED7-2015DDD950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DFF63622-E3A2-B0D5-17EA-3EC11F904885}"/>
              </a:ext>
            </a:extLst>
          </p:cNvPr>
          <p:cNvSpPr>
            <a:spLocks noGrp="1"/>
          </p:cNvSpPr>
          <p:nvPr>
            <p:ph type="title"/>
          </p:nvPr>
        </p:nvSpPr>
        <p:spPr>
          <a:xfrm>
            <a:off x="7239014" y="525982"/>
            <a:ext cx="4282983" cy="1200361"/>
          </a:xfrm>
        </p:spPr>
        <p:txBody>
          <a:bodyPr anchor="b">
            <a:normAutofit/>
          </a:bodyPr>
          <a:lstStyle/>
          <a:p>
            <a:r>
              <a:rPr lang="es-ES" sz="3600"/>
              <a:t>Sketches Iván Andrés Pineda</a:t>
            </a:r>
            <a:endParaRPr lang="es-CO" sz="3600"/>
          </a:p>
        </p:txBody>
      </p:sp>
      <p:sp>
        <p:nvSpPr>
          <p:cNvPr id="49" name="Rectangle 33">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4641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35">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0234"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agen 5">
            <a:extLst>
              <a:ext uri="{FF2B5EF4-FFF2-40B4-BE49-F238E27FC236}">
                <a16:creationId xmlns:a16="http://schemas.microsoft.com/office/drawing/2014/main" id="{C6462C19-D3E3-6F2C-8B56-D745312EE6EB}"/>
              </a:ext>
            </a:extLst>
          </p:cNvPr>
          <p:cNvPicPr>
            <a:picLocks noChangeAspect="1"/>
          </p:cNvPicPr>
          <p:nvPr/>
        </p:nvPicPr>
        <p:blipFill>
          <a:blip r:embed="rId2"/>
          <a:stretch>
            <a:fillRect/>
          </a:stretch>
        </p:blipFill>
        <p:spPr>
          <a:xfrm>
            <a:off x="576244" y="1680440"/>
            <a:ext cx="5628018" cy="3264249"/>
          </a:xfrm>
          <a:prstGeom prst="rect">
            <a:avLst/>
          </a:prstGeom>
        </p:spPr>
      </p:pic>
      <p:sp>
        <p:nvSpPr>
          <p:cNvPr id="51" name="Rectangle 37">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277786"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7E0A93CF-6457-AB1A-3210-472310F93DCA}"/>
              </a:ext>
            </a:extLst>
          </p:cNvPr>
          <p:cNvSpPr>
            <a:spLocks noGrp="1"/>
          </p:cNvSpPr>
          <p:nvPr>
            <p:ph idx="1"/>
          </p:nvPr>
        </p:nvSpPr>
        <p:spPr>
          <a:xfrm>
            <a:off x="7239012" y="2031101"/>
            <a:ext cx="4282984" cy="3511943"/>
          </a:xfrm>
        </p:spPr>
        <p:txBody>
          <a:bodyPr anchor="ctr">
            <a:normAutofit/>
          </a:bodyPr>
          <a:lstStyle/>
          <a:p>
            <a:pPr marL="0" indent="0">
              <a:buNone/>
            </a:pPr>
            <a:r>
              <a:rPr lang="es-ES" sz="1800"/>
              <a:t>EL modulo de análisis de potencial basado en las habilidades, formación y datos registrados por el usuario, junto con sugerencias claras para mejorar dicho índice, además, ofrece herramientas complementarias como una comparativa con otros usuarios</a:t>
            </a:r>
          </a:p>
          <a:p>
            <a:pPr marL="0" indent="0">
              <a:buNone/>
            </a:pPr>
            <a:endParaRPr lang="es-CO" sz="1800"/>
          </a:p>
        </p:txBody>
      </p:sp>
      <p:sp>
        <p:nvSpPr>
          <p:cNvPr id="52" name="Rectangle 39">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677179"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70569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DD6CA0C-F908-0905-434F-2C8337BB90E7}"/>
            </a:ext>
          </a:extLst>
        </p:cNvPr>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9A724DBA-D2D9-471E-8ED7-2015DDD950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040586FF-68F9-E551-FC71-3ABD219A2ED1}"/>
              </a:ext>
            </a:extLst>
          </p:cNvPr>
          <p:cNvSpPr>
            <a:spLocks noGrp="1"/>
          </p:cNvSpPr>
          <p:nvPr>
            <p:ph type="title"/>
          </p:nvPr>
        </p:nvSpPr>
        <p:spPr>
          <a:xfrm>
            <a:off x="7239014" y="525982"/>
            <a:ext cx="4282983" cy="1200361"/>
          </a:xfrm>
        </p:spPr>
        <p:txBody>
          <a:bodyPr anchor="b">
            <a:normAutofit/>
          </a:bodyPr>
          <a:lstStyle/>
          <a:p>
            <a:r>
              <a:rPr lang="es-ES" sz="3600"/>
              <a:t>Sketches Ian Felipe Ibánez</a:t>
            </a:r>
            <a:endParaRPr lang="es-CO" sz="3600"/>
          </a:p>
        </p:txBody>
      </p:sp>
      <p:sp>
        <p:nvSpPr>
          <p:cNvPr id="21" name="Rectangle 20">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4641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0234"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n 4">
            <a:extLst>
              <a:ext uri="{FF2B5EF4-FFF2-40B4-BE49-F238E27FC236}">
                <a16:creationId xmlns:a16="http://schemas.microsoft.com/office/drawing/2014/main" id="{B6EE8A3C-4787-9B49-4722-973C1F7B728B}"/>
              </a:ext>
            </a:extLst>
          </p:cNvPr>
          <p:cNvPicPr>
            <a:picLocks noChangeAspect="1"/>
          </p:cNvPicPr>
          <p:nvPr/>
        </p:nvPicPr>
        <p:blipFill>
          <a:blip r:embed="rId2"/>
          <a:stretch>
            <a:fillRect/>
          </a:stretch>
        </p:blipFill>
        <p:spPr>
          <a:xfrm>
            <a:off x="576244" y="1553810"/>
            <a:ext cx="5628018" cy="3517510"/>
          </a:xfrm>
          <a:prstGeom prst="rect">
            <a:avLst/>
          </a:prstGeom>
        </p:spPr>
      </p:pic>
      <p:sp>
        <p:nvSpPr>
          <p:cNvPr id="25" name="Rectangle 24">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277786"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F0E807CC-D7C8-9C27-D7D7-E07FCE244C22}"/>
              </a:ext>
            </a:extLst>
          </p:cNvPr>
          <p:cNvSpPr>
            <a:spLocks noGrp="1"/>
          </p:cNvSpPr>
          <p:nvPr>
            <p:ph idx="1"/>
          </p:nvPr>
        </p:nvSpPr>
        <p:spPr>
          <a:xfrm>
            <a:off x="7239012" y="2031101"/>
            <a:ext cx="4282984" cy="3511943"/>
          </a:xfrm>
        </p:spPr>
        <p:txBody>
          <a:bodyPr anchor="ctr">
            <a:normAutofit/>
          </a:bodyPr>
          <a:lstStyle/>
          <a:p>
            <a:pPr marL="0" indent="0">
              <a:buNone/>
            </a:pPr>
            <a:r>
              <a:rPr lang="es-ES" sz="1800" b="0" i="0">
                <a:effectLst/>
                <a:latin typeface="-apple-system"/>
              </a:rPr>
              <a:t>Esta pantalla presenta la interfaz principal de búsqueda de empleo. Se destacan filtros de "Nivel educativo" y "Experiencia" para permitir a los usuarios refinar su búsqueda desde el inicio. Además, se muestran listados de empleos relevantes con información concisa (título del puesto, empresa, ubicación).</a:t>
            </a:r>
            <a:endParaRPr lang="es-CO" sz="1800"/>
          </a:p>
        </p:txBody>
      </p:sp>
      <p:sp>
        <p:nvSpPr>
          <p:cNvPr id="27" name="Rectangle 26">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677179"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55036444"/>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DB7058381A0C34480965E5E22F3D7B6" ma:contentTypeVersion="6" ma:contentTypeDescription="Create a new document." ma:contentTypeScope="" ma:versionID="1a32d976502ca4b954f942fad0562b67">
  <xsd:schema xmlns:xsd="http://www.w3.org/2001/XMLSchema" xmlns:xs="http://www.w3.org/2001/XMLSchema" xmlns:p="http://schemas.microsoft.com/office/2006/metadata/properties" xmlns:ns3="b832efaa-c253-4c24-9b76-4fb16dfe4fb8" targetNamespace="http://schemas.microsoft.com/office/2006/metadata/properties" ma:root="true" ma:fieldsID="890786ac40abd5c77e24bcceefd19904" ns3:_="">
    <xsd:import namespace="b832efaa-c253-4c24-9b76-4fb16dfe4fb8"/>
    <xsd:element name="properties">
      <xsd:complexType>
        <xsd:sequence>
          <xsd:element name="documentManagement">
            <xsd:complexType>
              <xsd:all>
                <xsd:element ref="ns3:MediaServiceMetadata" minOccurs="0"/>
                <xsd:element ref="ns3:MediaServiceFastMetadata" minOccurs="0"/>
                <xsd:element ref="ns3:MediaServiceObjectDetectorVersions" minOccurs="0"/>
                <xsd:element ref="ns3:_activity" minOccurs="0"/>
                <xsd:element ref="ns3:MediaServiceDateTaken"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832efaa-c253-4c24-9b76-4fb16dfe4fb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_activity" ma:index="11" nillable="true" ma:displayName="_activity" ma:hidden="true" ma:internalName="_activity">
      <xsd:simpleType>
        <xsd:restriction base="dms:Note"/>
      </xsd:simpleType>
    </xsd:element>
    <xsd:element name="MediaServiceDateTaken" ma:index="12" nillable="true" ma:displayName="MediaServiceDateTaken" ma:hidden="true" ma:indexed="true" ma:internalName="MediaServiceDateTaken" ma:readOnly="true">
      <xsd:simpleType>
        <xsd:restriction base="dms:Text"/>
      </xsd:simpleType>
    </xsd:element>
    <xsd:element name="MediaServiceSearchProperties" ma:index="13"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b832efaa-c253-4c24-9b76-4fb16dfe4fb8" xsi:nil="true"/>
  </documentManagement>
</p:properties>
</file>

<file path=customXml/itemProps1.xml><?xml version="1.0" encoding="utf-8"?>
<ds:datastoreItem xmlns:ds="http://schemas.openxmlformats.org/officeDocument/2006/customXml" ds:itemID="{2168E533-460A-4DB9-BB90-490F2C6A8F28}">
  <ds:schemaRefs>
    <ds:schemaRef ds:uri="b832efaa-c253-4c24-9b76-4fb16dfe4fb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C8C6174B-5E40-435F-B8D6-9281D4A6ECB8}">
  <ds:schemaRefs>
    <ds:schemaRef ds:uri="http://schemas.microsoft.com/sharepoint/v3/contenttype/forms"/>
  </ds:schemaRefs>
</ds:datastoreItem>
</file>

<file path=customXml/itemProps3.xml><?xml version="1.0" encoding="utf-8"?>
<ds:datastoreItem xmlns:ds="http://schemas.openxmlformats.org/officeDocument/2006/customXml" ds:itemID="{DB408BB8-6EA0-4E9E-9057-6A673B7284D1}">
  <ds:schemaRefs>
    <ds:schemaRef ds:uri="http://purl.org/dc/dcmitype/"/>
    <ds:schemaRef ds:uri="b832efaa-c253-4c24-9b76-4fb16dfe4fb8"/>
    <ds:schemaRef ds:uri="http://purl.org/dc/terms/"/>
    <ds:schemaRef ds:uri="http://purl.org/dc/elements/1.1/"/>
    <ds:schemaRef ds:uri="http://www.w3.org/XML/1998/namespace"/>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s>
</ds:datastoreItem>
</file>

<file path=docProps/app.xml><?xml version="1.0" encoding="utf-8"?>
<Properties xmlns="http://schemas.openxmlformats.org/officeDocument/2006/extended-properties" xmlns:vt="http://schemas.openxmlformats.org/officeDocument/2006/docPropsVTypes">
  <TotalTime>0</TotalTime>
  <Words>1838</Words>
  <Application>Microsoft Office PowerPoint</Application>
  <PresentationFormat>Panorámica</PresentationFormat>
  <Paragraphs>105</Paragraphs>
  <Slides>19</Slides>
  <Notes>0</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19</vt:i4>
      </vt:variant>
    </vt:vector>
  </HeadingPairs>
  <TitlesOfParts>
    <vt:vector size="27" baseType="lpstr">
      <vt:lpstr>-apple-system</vt:lpstr>
      <vt:lpstr>Aptos</vt:lpstr>
      <vt:lpstr>Aptos Display</vt:lpstr>
      <vt:lpstr>Arial</vt:lpstr>
      <vt:lpstr>Arial Black</vt:lpstr>
      <vt:lpstr>Arial MT</vt:lpstr>
      <vt:lpstr>Calibri</vt:lpstr>
      <vt:lpstr>Tema de Office</vt:lpstr>
      <vt:lpstr>APRENDIZAJE BASADO EN PROYECTOS</vt:lpstr>
      <vt:lpstr>Sketches diseño</vt:lpstr>
      <vt:lpstr>Sketches Jhon Jaime Rojas</vt:lpstr>
      <vt:lpstr>Sketches Jhon Jaime Rojas</vt:lpstr>
      <vt:lpstr>Sketches Jhon Jaime Rojas</vt:lpstr>
      <vt:lpstr>Sketches Iván Andrés Pineda</vt:lpstr>
      <vt:lpstr>Sketches Iván Andrés Pineda</vt:lpstr>
      <vt:lpstr>Sketches Iván Andrés Pineda</vt:lpstr>
      <vt:lpstr>Sketches Ian Felipe Ibánez</vt:lpstr>
      <vt:lpstr>Sketches Ian Felipe Ibanez</vt:lpstr>
      <vt:lpstr>Propuesta para diseño</vt:lpstr>
      <vt:lpstr>Prototipo 1</vt:lpstr>
      <vt:lpstr>Prototipo 2</vt:lpstr>
      <vt:lpstr>Hallazgo 1: Preferencia por una paleta de colores especifica</vt:lpstr>
      <vt:lpstr>Hallazgo 2: Necesidad de Filtros Personalizables</vt:lpstr>
      <vt:lpstr>Hallazgo 3: Interfaz minimalista para una navegación intuitiva</vt:lpstr>
      <vt:lpstr>Flujo de Tareas</vt:lpstr>
      <vt:lpstr>Flujo de Tareas</vt:lpstr>
      <vt:lpstr>Referencias Bibliograficas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CAROLINA RAMOS SANCHEZ</dc:creator>
  <cp:lastModifiedBy>IVAN ANDRES PINEDA SALAZAR</cp:lastModifiedBy>
  <cp:revision>2</cp:revision>
  <dcterms:created xsi:type="dcterms:W3CDTF">2025-05-11T15:34:39Z</dcterms:created>
  <dcterms:modified xsi:type="dcterms:W3CDTF">2025-05-12T02:30:22Z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0x0101007DB7058381A0C34480965E5E22F3D7B6</vt:lpwstr>
  </property>
</Properties>
</file>