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B7F60-2784-4C40-ACAE-ED983EBBF606}" v="41" dt="2025-09-10T18:55:42.173"/>
    <p1510:client id="{13A6F18C-3476-2CB9-1703-828790075879}" v="26" dt="2025-09-10T16:44:52.334"/>
    <p1510:client id="{172EB8A1-7F1D-4CF4-AA27-3726742DD0E9}" v="544" dt="2025-09-10T18:32:26.654"/>
    <p1510:client id="{4812E292-6FDE-A43F-E18F-39200BA93E07}" v="17" dt="2025-09-10T17:48:34.029"/>
    <p1510:client id="{523F24B6-7F1F-714E-7360-07B5FCCE2A86}" v="207" dt="2025-09-10T19:30:11.968"/>
    <p1510:client id="{5EBF3876-60F6-9AD6-554B-890158DA3383}" v="297" dt="2025-09-10T19:08:27.926"/>
    <p1510:client id="{720C5FAF-9EA6-B721-9D96-281A9159D213}" v="24" dt="2025-09-10T11:10:15.739"/>
    <p1510:client id="{776B1C82-076C-3C39-F070-8EFC29311975}" v="3" dt="2025-09-10T18:21:49.039"/>
    <p1510:client id="{95F3974C-13B9-1328-BE60-CAA34DF1844B}" v="6" dt="2025-09-10T16:16:56.616"/>
    <p1510:client id="{A4986909-C22A-B925-D7EA-FAA057D81601}" v="4" dt="2025-09-10T16:54:04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JAIN" userId="84ca5e2a12926912" providerId="LiveId" clId="{33B161E6-A810-45EE-A37C-85209ECD1297}"/>
    <pc:docChg chg="undo custSel addSld delSld modSld">
      <pc:chgData name="KAVYA JAIN" userId="84ca5e2a12926912" providerId="LiveId" clId="{33B161E6-A810-45EE-A37C-85209ECD1297}" dt="2025-09-10T18:55:42.173" v="1017" actId="404"/>
      <pc:docMkLst>
        <pc:docMk/>
      </pc:docMkLst>
      <pc:sldChg chg="modSp mod">
        <pc:chgData name="KAVYA JAIN" userId="84ca5e2a12926912" providerId="LiveId" clId="{33B161E6-A810-45EE-A37C-85209ECD1297}" dt="2025-09-10T18:54:52.208" v="1009" actId="1076"/>
        <pc:sldMkLst>
          <pc:docMk/>
          <pc:sldMk cId="0" sldId="281"/>
        </pc:sldMkLst>
        <pc:spChg chg="mod">
          <ac:chgData name="KAVYA JAIN" userId="84ca5e2a12926912" providerId="LiveId" clId="{33B161E6-A810-45EE-A37C-85209ECD1297}" dt="2025-09-10T18:54:52.208" v="1009" actId="1076"/>
          <ac:spMkLst>
            <pc:docMk/>
            <pc:sldMk cId="0" sldId="281"/>
            <ac:spMk id="10" creationId="{5DBCE864-823D-4A13-9607-5DA1F0ED5FB8}"/>
          </ac:spMkLst>
        </pc:spChg>
      </pc:sldChg>
      <pc:sldChg chg="modSp add del mod">
        <pc:chgData name="KAVYA JAIN" userId="84ca5e2a12926912" providerId="LiveId" clId="{33B161E6-A810-45EE-A37C-85209ECD1297}" dt="2025-09-10T18:55:42.173" v="1017" actId="404"/>
        <pc:sldMkLst>
          <pc:docMk/>
          <pc:sldMk cId="0" sldId="290"/>
        </pc:sldMkLst>
        <pc:spChg chg="mod">
          <ac:chgData name="KAVYA JAIN" userId="84ca5e2a12926912" providerId="LiveId" clId="{33B161E6-A810-45EE-A37C-85209ECD1297}" dt="2025-09-10T18:55:42.173" v="1017" actId="404"/>
          <ac:spMkLst>
            <pc:docMk/>
            <pc:sldMk cId="0" sldId="290"/>
            <ac:spMk id="11" creationId="{5DBCE864-823D-4A13-9607-5DA1F0ED5FB8}"/>
          </ac:spMkLst>
        </pc:spChg>
      </pc:sldChg>
      <pc:sldChg chg="modSp mod">
        <pc:chgData name="KAVYA JAIN" userId="84ca5e2a12926912" providerId="LiveId" clId="{33B161E6-A810-45EE-A37C-85209ECD1297}" dt="2025-09-10T18:55:12.475" v="1011" actId="404"/>
        <pc:sldMkLst>
          <pc:docMk/>
          <pc:sldMk cId="3753387913" sldId="293"/>
        </pc:sldMkLst>
        <pc:spChg chg="mod">
          <ac:chgData name="KAVYA JAIN" userId="84ca5e2a12926912" providerId="LiveId" clId="{33B161E6-A810-45EE-A37C-85209ECD1297}" dt="2025-09-10T18:55:12.475" v="1011" actId="404"/>
          <ac:spMkLst>
            <pc:docMk/>
            <pc:sldMk cId="3753387913" sldId="293"/>
            <ac:spMk id="12" creationId="{5DBCE864-823D-4A13-9607-5DA1F0ED5FB8}"/>
          </ac:spMkLst>
        </pc:spChg>
      </pc:sldChg>
      <pc:sldChg chg="addSp modSp mod">
        <pc:chgData name="KAVYA JAIN" userId="84ca5e2a12926912" providerId="LiveId" clId="{33B161E6-A810-45EE-A37C-85209ECD1297}" dt="2025-09-10T18:55:23.331" v="1013" actId="404"/>
        <pc:sldMkLst>
          <pc:docMk/>
          <pc:sldMk cId="2997144140" sldId="294"/>
        </pc:sldMkLst>
        <pc:spChg chg="mod">
          <ac:chgData name="KAVYA JAIN" userId="84ca5e2a12926912" providerId="LiveId" clId="{33B161E6-A810-45EE-A37C-85209ECD1297}" dt="2025-09-10T18:55:23.331" v="1013" actId="404"/>
          <ac:spMkLst>
            <pc:docMk/>
            <pc:sldMk cId="2997144140" sldId="294"/>
            <ac:spMk id="12" creationId="{5DBCE864-823D-4A13-9607-5DA1F0ED5FB8}"/>
          </ac:spMkLst>
        </pc:spChg>
        <pc:spChg chg="mod">
          <ac:chgData name="KAVYA JAIN" userId="84ca5e2a12926912" providerId="LiveId" clId="{33B161E6-A810-45EE-A37C-85209ECD1297}" dt="2025-09-10T18:37:12.927" v="951" actId="20577"/>
          <ac:spMkLst>
            <pc:docMk/>
            <pc:sldMk cId="2997144140" sldId="294"/>
            <ac:spMk id="13" creationId="{7149F513-2631-D34C-BDC6-EAFCEAF64497}"/>
          </ac:spMkLst>
        </pc:spChg>
        <pc:graphicFrameChg chg="add mod modGraphic">
          <ac:chgData name="KAVYA JAIN" userId="84ca5e2a12926912" providerId="LiveId" clId="{33B161E6-A810-45EE-A37C-85209ECD1297}" dt="2025-09-10T18:41:46.621" v="991" actId="207"/>
          <ac:graphicFrameMkLst>
            <pc:docMk/>
            <pc:sldMk cId="2997144140" sldId="294"/>
            <ac:graphicFrameMk id="2" creationId="{B217E860-ACE9-5E58-F489-FDFEE343B54B}"/>
          </ac:graphicFrameMkLst>
        </pc:graphicFrameChg>
      </pc:sldChg>
      <pc:sldChg chg="addSp modSp mod">
        <pc:chgData name="KAVYA JAIN" userId="84ca5e2a12926912" providerId="LiveId" clId="{33B161E6-A810-45EE-A37C-85209ECD1297}" dt="2025-09-10T18:55:32.865" v="1015" actId="404"/>
        <pc:sldMkLst>
          <pc:docMk/>
          <pc:sldMk cId="3916788613" sldId="296"/>
        </pc:sldMkLst>
        <pc:spChg chg="add mod">
          <ac:chgData name="KAVYA JAIN" userId="84ca5e2a12926912" providerId="LiveId" clId="{33B161E6-A810-45EE-A37C-85209ECD1297}" dt="2025-09-10T18:54:34.862" v="1008" actId="1076"/>
          <ac:spMkLst>
            <pc:docMk/>
            <pc:sldMk cId="3916788613" sldId="296"/>
            <ac:spMk id="2" creationId="{B1971D6E-FDC3-CF5F-0FF2-A3EC84447783}"/>
          </ac:spMkLst>
        </pc:spChg>
        <pc:spChg chg="mod">
          <ac:chgData name="KAVYA JAIN" userId="84ca5e2a12926912" providerId="LiveId" clId="{33B161E6-A810-45EE-A37C-85209ECD1297}" dt="2025-09-10T18:55:32.865" v="1015" actId="404"/>
          <ac:spMkLst>
            <pc:docMk/>
            <pc:sldMk cId="3916788613" sldId="296"/>
            <ac:spMk id="9" creationId="{5DBCE864-823D-4A13-9607-5DA1F0ED5FB8}"/>
          </ac:spMkLst>
        </pc:spChg>
        <pc:spChg chg="mod">
          <ac:chgData name="KAVYA JAIN" userId="84ca5e2a12926912" providerId="LiveId" clId="{33B161E6-A810-45EE-A37C-85209ECD1297}" dt="2025-09-10T18:54:04.109" v="1002" actId="1076"/>
          <ac:spMkLst>
            <pc:docMk/>
            <pc:sldMk cId="3916788613" sldId="296"/>
            <ac:spMk id="17409" creationId="{00000000-0000-0000-0000-000000000000}"/>
          </ac:spMkLst>
        </pc:spChg>
      </pc:sldChg>
      <pc:sldChg chg="modSp del mod">
        <pc:chgData name="KAVYA JAIN" userId="84ca5e2a12926912" providerId="LiveId" clId="{33B161E6-A810-45EE-A37C-85209ECD1297}" dt="2025-09-10T18:44:16.530" v="994" actId="47"/>
        <pc:sldMkLst>
          <pc:docMk/>
          <pc:sldMk cId="2969124183" sldId="298"/>
        </pc:sldMkLst>
        <pc:spChg chg="mod">
          <ac:chgData name="KAVYA JAIN" userId="84ca5e2a12926912" providerId="LiveId" clId="{33B161E6-A810-45EE-A37C-85209ECD1297}" dt="2025-09-10T18:37:26.910" v="955" actId="20577"/>
          <ac:spMkLst>
            <pc:docMk/>
            <pc:sldMk cId="2969124183" sldId="298"/>
            <ac:spMk id="2" creationId="{5F4CCE10-5D59-D336-23E4-75A2B45BEDBE}"/>
          </ac:spMkLst>
        </pc:spChg>
      </pc:sldChg>
    </pc:docChg>
  </pc:docChgLst>
  <pc:docChgLst>
    <pc:chgData name="Guest User" providerId="Windows Live" clId="Web-{523F24B6-7F1F-714E-7360-07B5FCCE2A86}"/>
    <pc:docChg chg="modSld sldOrd">
      <pc:chgData name="Guest User" userId="" providerId="Windows Live" clId="Web-{523F24B6-7F1F-714E-7360-07B5FCCE2A86}" dt="2025-09-10T19:30:11.968" v="148"/>
      <pc:docMkLst>
        <pc:docMk/>
      </pc:docMkLst>
      <pc:sldChg chg="addSp delSp modSp">
        <pc:chgData name="Guest User" userId="" providerId="Windows Live" clId="Web-{523F24B6-7F1F-714E-7360-07B5FCCE2A86}" dt="2025-09-10T19:25:47.478" v="146" actId="1076"/>
        <pc:sldMkLst>
          <pc:docMk/>
          <pc:sldMk cId="0" sldId="290"/>
        </pc:sldMkLst>
        <pc:spChg chg="add del mod">
          <ac:chgData name="Guest User" userId="" providerId="Windows Live" clId="Web-{523F24B6-7F1F-714E-7360-07B5FCCE2A86}" dt="2025-09-10T19:15:52.604" v="49"/>
          <ac:spMkLst>
            <pc:docMk/>
            <pc:sldMk cId="0" sldId="290"/>
            <ac:spMk id="4" creationId="{D3A786E3-82C4-9838-F9B0-DF5B71879D56}"/>
          </ac:spMkLst>
        </pc:spChg>
        <pc:spChg chg="add mod">
          <ac:chgData name="Guest User" userId="" providerId="Windows Live" clId="Web-{523F24B6-7F1F-714E-7360-07B5FCCE2A86}" dt="2025-09-10T19:25:47.478" v="146" actId="1076"/>
          <ac:spMkLst>
            <pc:docMk/>
            <pc:sldMk cId="0" sldId="290"/>
            <ac:spMk id="8" creationId="{8AD74716-2876-1DC0-FC2C-D582B7EDB363}"/>
          </ac:spMkLst>
        </pc:spChg>
        <pc:spChg chg="add del mod">
          <ac:chgData name="Guest User" userId="" providerId="Windows Live" clId="Web-{523F24B6-7F1F-714E-7360-07B5FCCE2A86}" dt="2025-09-10T19:20:33.111" v="86" actId="1076"/>
          <ac:spMkLst>
            <pc:docMk/>
            <pc:sldMk cId="0" sldId="290"/>
            <ac:spMk id="11" creationId="{5DBCE864-823D-4A13-9607-5DA1F0ED5FB8}"/>
          </ac:spMkLst>
        </pc:spChg>
        <pc:spChg chg="mod">
          <ac:chgData name="Guest User" userId="" providerId="Windows Live" clId="Web-{523F24B6-7F1F-714E-7360-07B5FCCE2A86}" dt="2025-09-10T19:23:43.209" v="142" actId="1076"/>
          <ac:spMkLst>
            <pc:docMk/>
            <pc:sldMk cId="0" sldId="290"/>
            <ac:spMk id="17409" creationId="{00000000-0000-0000-0000-000000000000}"/>
          </ac:spMkLst>
        </pc:spChg>
        <pc:spChg chg="del">
          <ac:chgData name="Guest User" userId="" providerId="Windows Live" clId="Web-{523F24B6-7F1F-714E-7360-07B5FCCE2A86}" dt="2025-09-10T19:16:11.792" v="51"/>
          <ac:spMkLst>
            <pc:docMk/>
            <pc:sldMk cId="0" sldId="290"/>
            <ac:spMk id="17412" creationId="{9B47378D-AD27-45D0-8C1C-5B1098DCC068}"/>
          </ac:spMkLst>
        </pc:spChg>
        <pc:picChg chg="del">
          <ac:chgData name="Guest User" userId="" providerId="Windows Live" clId="Web-{523F24B6-7F1F-714E-7360-07B5FCCE2A86}" dt="2025-09-10T19:15:56.120" v="50"/>
          <ac:picMkLst>
            <pc:docMk/>
            <pc:sldMk cId="0" sldId="290"/>
            <ac:picMk id="3" creationId="{9C2C3115-EC07-F790-37E9-DA848D76281C}"/>
          </ac:picMkLst>
        </pc:picChg>
        <pc:picChg chg="add mod modCrop">
          <ac:chgData name="Guest User" userId="" providerId="Windows Live" clId="Web-{523F24B6-7F1F-714E-7360-07B5FCCE2A86}" dt="2025-09-10T19:20:00.735" v="80" actId="14100"/>
          <ac:picMkLst>
            <pc:docMk/>
            <pc:sldMk cId="0" sldId="290"/>
            <ac:picMk id="5" creationId="{5BE180C4-9B18-E6CD-920E-2D572A6AEF02}"/>
          </ac:picMkLst>
        </pc:picChg>
      </pc:sldChg>
      <pc:sldChg chg="ord">
        <pc:chgData name="Guest User" userId="" providerId="Windows Live" clId="Web-{523F24B6-7F1F-714E-7360-07B5FCCE2A86}" dt="2025-09-10T19:30:04.671" v="147"/>
        <pc:sldMkLst>
          <pc:docMk/>
          <pc:sldMk cId="3753387913" sldId="293"/>
        </pc:sldMkLst>
      </pc:sldChg>
      <pc:sldChg chg="ord">
        <pc:chgData name="Guest User" userId="" providerId="Windows Live" clId="Web-{523F24B6-7F1F-714E-7360-07B5FCCE2A86}" dt="2025-09-10T19:30:11.968" v="148"/>
        <pc:sldMkLst>
          <pc:docMk/>
          <pc:sldMk cId="2997144140" sldId="294"/>
        </pc:sldMkLst>
      </pc:sldChg>
    </pc:docChg>
  </pc:docChgLst>
  <pc:docChgLst>
    <pc:chgData name="Guest User" providerId="Windows Live" clId="Web-{5EBF3876-60F6-9AD6-554B-890158DA3383}"/>
    <pc:docChg chg="modSld">
      <pc:chgData name="Guest User" userId="" providerId="Windows Live" clId="Web-{5EBF3876-60F6-9AD6-554B-890158DA3383}" dt="2025-09-10T19:08:27.504" v="153" actId="20577"/>
      <pc:docMkLst>
        <pc:docMk/>
      </pc:docMkLst>
      <pc:sldChg chg="addSp delSp modSp mod setBg">
        <pc:chgData name="Guest User" userId="" providerId="Windows Live" clId="Web-{5EBF3876-60F6-9AD6-554B-890158DA3383}" dt="2025-09-10T19:08:27.504" v="153" actId="20577"/>
        <pc:sldMkLst>
          <pc:docMk/>
          <pc:sldMk cId="0" sldId="290"/>
        </pc:sldMkLst>
        <pc:spChg chg="add del">
          <ac:chgData name="Guest User" userId="" providerId="Windows Live" clId="Web-{5EBF3876-60F6-9AD6-554B-890158DA3383}" dt="2025-09-10T18:59:54.561" v="44"/>
          <ac:spMkLst>
            <pc:docMk/>
            <pc:sldMk cId="0" sldId="290"/>
            <ac:spMk id="2" creationId="{E350ECB9-CC40-D47F-F83A-3816E7207C27}"/>
          </ac:spMkLst>
        </pc:spChg>
        <pc:spChg chg="add mod">
          <ac:chgData name="Guest User" userId="" providerId="Windows Live" clId="Web-{5EBF3876-60F6-9AD6-554B-890158DA3383}" dt="2025-09-10T19:08:27.504" v="153" actId="20577"/>
          <ac:spMkLst>
            <pc:docMk/>
            <pc:sldMk cId="0" sldId="290"/>
            <ac:spMk id="4" creationId="{D3A786E3-82C4-9838-F9B0-DF5B71879D56}"/>
          </ac:spMkLst>
        </pc:spChg>
        <pc:spChg chg="mod ord">
          <ac:chgData name="Guest User" userId="" providerId="Windows Live" clId="Web-{5EBF3876-60F6-9AD6-554B-890158DA3383}" dt="2025-09-10T19:00:49.298" v="49"/>
          <ac:spMkLst>
            <pc:docMk/>
            <pc:sldMk cId="0" sldId="290"/>
            <ac:spMk id="6" creationId="{00000000-0000-0000-0000-000000000000}"/>
          </ac:spMkLst>
        </pc:spChg>
        <pc:spChg chg="mod ord">
          <ac:chgData name="Guest User" userId="" providerId="Windows Live" clId="Web-{5EBF3876-60F6-9AD6-554B-890158DA3383}" dt="2025-09-10T19:00:49.298" v="49"/>
          <ac:spMkLst>
            <pc:docMk/>
            <pc:sldMk cId="0" sldId="290"/>
            <ac:spMk id="7" creationId="{00000000-0000-0000-0000-000000000000}"/>
          </ac:spMkLst>
        </pc:spChg>
        <pc:spChg chg="ord">
          <ac:chgData name="Guest User" userId="" providerId="Windows Live" clId="Web-{5EBF3876-60F6-9AD6-554B-890158DA3383}" dt="2025-09-10T19:00:49.298" v="49"/>
          <ac:spMkLst>
            <pc:docMk/>
            <pc:sldMk cId="0" sldId="290"/>
            <ac:spMk id="10" creationId="{AD4F69D3-EEB0-4C4C-9434-B9960FB5854C}"/>
          </ac:spMkLst>
        </pc:spChg>
        <pc:spChg chg="mod ord">
          <ac:chgData name="Guest User" userId="" providerId="Windows Live" clId="Web-{5EBF3876-60F6-9AD6-554B-890158DA3383}" dt="2025-09-10T19:04:22.650" v="69" actId="1076"/>
          <ac:spMkLst>
            <pc:docMk/>
            <pc:sldMk cId="0" sldId="290"/>
            <ac:spMk id="11" creationId="{5DBCE864-823D-4A13-9607-5DA1F0ED5FB8}"/>
          </ac:spMkLst>
        </pc:spChg>
        <pc:spChg chg="mod">
          <ac:chgData name="Guest User" userId="" providerId="Windows Live" clId="Web-{5EBF3876-60F6-9AD6-554B-890158DA3383}" dt="2025-09-10T19:04:30.604" v="70" actId="1076"/>
          <ac:spMkLst>
            <pc:docMk/>
            <pc:sldMk cId="0" sldId="290"/>
            <ac:spMk id="17409" creationId="{00000000-0000-0000-0000-000000000000}"/>
          </ac:spMkLst>
        </pc:spChg>
        <pc:spChg chg="del mod">
          <ac:chgData name="Guest User" userId="" providerId="Windows Live" clId="Web-{5EBF3876-60F6-9AD6-554B-890158DA3383}" dt="2025-09-10T18:51:32.072" v="39"/>
          <ac:spMkLst>
            <pc:docMk/>
            <pc:sldMk cId="0" sldId="290"/>
            <ac:spMk id="17410" creationId="{00000000-0000-0000-0000-000000000000}"/>
          </ac:spMkLst>
        </pc:spChg>
        <pc:spChg chg="add">
          <ac:chgData name="Guest User" userId="" providerId="Windows Live" clId="Web-{5EBF3876-60F6-9AD6-554B-890158DA3383}" dt="2025-09-10T19:00:49.298" v="49"/>
          <ac:spMkLst>
            <pc:docMk/>
            <pc:sldMk cId="0" sldId="290"/>
            <ac:spMk id="17411" creationId="{649C91A9-84E7-4BF0-9026-62F01380D853}"/>
          </ac:spMkLst>
        </pc:spChg>
        <pc:spChg chg="add">
          <ac:chgData name="Guest User" userId="" providerId="Windows Live" clId="Web-{5EBF3876-60F6-9AD6-554B-890158DA3383}" dt="2025-09-10T19:00:49.298" v="49"/>
          <ac:spMkLst>
            <pc:docMk/>
            <pc:sldMk cId="0" sldId="290"/>
            <ac:spMk id="17412" creationId="{9B47378D-AD27-45D0-8C1C-5B1098DCC068}"/>
          </ac:spMkLst>
        </pc:spChg>
        <pc:spChg chg="add del">
          <ac:chgData name="Guest User" userId="" providerId="Windows Live" clId="Web-{5EBF3876-60F6-9AD6-554B-890158DA3383}" dt="2025-09-10T18:59:57.702" v="45"/>
          <ac:spMkLst>
            <pc:docMk/>
            <pc:sldMk cId="0" sldId="290"/>
            <ac:spMk id="17414" creationId="{362D44EE-C852-4460-B8B5-C4F2BC20510C}"/>
          </ac:spMkLst>
        </pc:spChg>
        <pc:spChg chg="add del">
          <ac:chgData name="Guest User" userId="" providerId="Windows Live" clId="Web-{5EBF3876-60F6-9AD6-554B-890158DA3383}" dt="2025-09-10T18:59:57.702" v="45"/>
          <ac:spMkLst>
            <pc:docMk/>
            <pc:sldMk cId="0" sldId="290"/>
            <ac:spMk id="17416" creationId="{658970D8-8D1D-4B5C-894B-E871CC86543D}"/>
          </ac:spMkLst>
        </pc:spChg>
        <pc:spChg chg="add del">
          <ac:chgData name="Guest User" userId="" providerId="Windows Live" clId="Web-{5EBF3876-60F6-9AD6-554B-890158DA3383}" dt="2025-09-10T18:59:57.702" v="45"/>
          <ac:spMkLst>
            <pc:docMk/>
            <pc:sldMk cId="0" sldId="290"/>
            <ac:spMk id="17418" creationId="{F227E5B6-9132-43CA-B503-37A18562ADF2}"/>
          </ac:spMkLst>
        </pc:spChg>
        <pc:spChg chg="add del">
          <ac:chgData name="Guest User" userId="" providerId="Windows Live" clId="Web-{5EBF3876-60F6-9AD6-554B-890158DA3383}" dt="2025-09-10T18:59:57.702" v="45"/>
          <ac:spMkLst>
            <pc:docMk/>
            <pc:sldMk cId="0" sldId="290"/>
            <ac:spMk id="17420" creationId="{03C2051E-A88D-48E5-BACF-AAED17892722}"/>
          </ac:spMkLst>
        </pc:spChg>
        <pc:spChg chg="add del">
          <ac:chgData name="Guest User" userId="" providerId="Windows Live" clId="Web-{5EBF3876-60F6-9AD6-554B-890158DA3383}" dt="2025-09-10T18:59:57.702" v="45"/>
          <ac:spMkLst>
            <pc:docMk/>
            <pc:sldMk cId="0" sldId="290"/>
            <ac:spMk id="17422" creationId="{7821A508-2985-4905-874A-527429BAABFA}"/>
          </ac:spMkLst>
        </pc:spChg>
        <pc:spChg chg="add del">
          <ac:chgData name="Guest User" userId="" providerId="Windows Live" clId="Web-{5EBF3876-60F6-9AD6-554B-890158DA3383}" dt="2025-09-10T18:59:57.702" v="45"/>
          <ac:spMkLst>
            <pc:docMk/>
            <pc:sldMk cId="0" sldId="290"/>
            <ac:spMk id="17426" creationId="{5F2F0C84-BE8C-4DC2-A6D3-30349A801D5C}"/>
          </ac:spMkLst>
        </pc:spChg>
        <pc:picChg chg="add mod ord">
          <ac:chgData name="Guest User" userId="" providerId="Windows Live" clId="Web-{5EBF3876-60F6-9AD6-554B-890158DA3383}" dt="2025-09-10T19:02:11.598" v="56" actId="1076"/>
          <ac:picMkLst>
            <pc:docMk/>
            <pc:sldMk cId="0" sldId="290"/>
            <ac:picMk id="3" creationId="{9C2C3115-EC07-F790-37E9-DA848D76281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34292-D9D5-4340-947A-EF2FE74D79C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C43D8E-4717-4520-A78B-C7C2C4555D87}">
      <dgm:prSet phldrT="[Text]" custT="1"/>
      <dgm:spPr/>
      <dgm:t>
        <a:bodyPr/>
        <a:lstStyle/>
        <a:p>
          <a:pPr algn="ctr"/>
          <a:r>
            <a:rPr lang="en-US" sz="1600" b="0"/>
            <a:t>The system can be built using simple AI models that don’t need heavy computers.
It can be added to the existing PM Internship portal without much cost
Open-source tools make it affordable.
It will be very useful for students from rural and urban areas.</a:t>
          </a:r>
          <a:endParaRPr lang="en-IN" sz="1600" b="0"/>
        </a:p>
      </dgm:t>
    </dgm:pt>
    <dgm:pt modelId="{B545B007-542D-42CF-9BC0-19B738A657B2}" type="parTrans" cxnId="{647947E5-65FC-45A6-9989-00EA280BB481}">
      <dgm:prSet/>
      <dgm:spPr/>
      <dgm:t>
        <a:bodyPr/>
        <a:lstStyle/>
        <a:p>
          <a:endParaRPr lang="en-IN"/>
        </a:p>
      </dgm:t>
    </dgm:pt>
    <dgm:pt modelId="{72DE2C8E-126D-4FEA-B760-C69A22D254EE}" type="sibTrans" cxnId="{647947E5-65FC-45A6-9989-00EA280BB481}">
      <dgm:prSet/>
      <dgm:spPr/>
      <dgm:t>
        <a:bodyPr/>
        <a:lstStyle/>
        <a:p>
          <a:endParaRPr lang="en-IN"/>
        </a:p>
      </dgm:t>
    </dgm:pt>
    <dgm:pt modelId="{38076F6B-10FE-4830-A352-50441C3B5236}">
      <dgm:prSet phldrT="[Text]"/>
      <dgm:spPr/>
      <dgm:t>
        <a:bodyPr/>
        <a:lstStyle/>
        <a:p>
          <a:r>
            <a:rPr lang="en-US"/>
            <a:t>Lightweight AI Models: Uses embeddings (to capture meaning), rule-based filters (location, stipend, duration), and collaborative filtering (learns from choices of similar candidates).
Low Cost: All methods can be implemented with open-source tools → no expensive licenses or GPUs required.
Easy Deployment: Can run on simple cloud or government servers → does not need heavy infrastructure.
Simple Maintenance: Only requires periodic updates of internship postings and candidate activity data.
Scalable: Embeddings + rule-based filters are fast; collaborative filtering improves over time as more students use the system.</a:t>
          </a:r>
          <a:endParaRPr lang="en-IN"/>
        </a:p>
      </dgm:t>
    </dgm:pt>
    <dgm:pt modelId="{BDAB1FD8-2781-4B0F-9B36-1E1330884B1F}" type="parTrans" cxnId="{E7BD9CEC-D895-4B8B-8E44-88FD33AF670B}">
      <dgm:prSet/>
      <dgm:spPr/>
      <dgm:t>
        <a:bodyPr/>
        <a:lstStyle/>
        <a:p>
          <a:endParaRPr lang="en-IN"/>
        </a:p>
      </dgm:t>
    </dgm:pt>
    <dgm:pt modelId="{5397DDC4-D4E3-4CF9-B254-42EFAD5ADE5D}" type="sibTrans" cxnId="{E7BD9CEC-D895-4B8B-8E44-88FD33AF670B}">
      <dgm:prSet/>
      <dgm:spPr/>
      <dgm:t>
        <a:bodyPr/>
        <a:lstStyle/>
        <a:p>
          <a:endParaRPr lang="en-IN"/>
        </a:p>
      </dgm:t>
    </dgm:pt>
    <dgm:pt modelId="{F95E51E6-8EFA-4BBC-98F1-55237F10B917}">
      <dgm:prSet phldrT="[Text]" phldr="0"/>
      <dgm:spPr/>
      <dgm:t>
        <a:bodyPr/>
        <a:lstStyle/>
        <a:p>
          <a:r>
            <a:rPr lang="en-IN"/>
            <a:t>.</a:t>
          </a:r>
        </a:p>
      </dgm:t>
    </dgm:pt>
    <dgm:pt modelId="{4E6B7867-8202-47BF-B8D3-737AAB8223A6}" type="parTrans" cxnId="{38671A9D-A26F-437C-BC46-27C8FD38B636}">
      <dgm:prSet/>
      <dgm:spPr/>
      <dgm:t>
        <a:bodyPr/>
        <a:lstStyle/>
        <a:p>
          <a:endParaRPr lang="en-IN"/>
        </a:p>
      </dgm:t>
    </dgm:pt>
    <dgm:pt modelId="{956E43B0-4360-41B7-A183-DABB5F6BFB53}" type="sibTrans" cxnId="{38671A9D-A26F-437C-BC46-27C8FD38B636}">
      <dgm:prSet/>
      <dgm:spPr/>
      <dgm:t>
        <a:bodyPr/>
        <a:lstStyle/>
        <a:p>
          <a:endParaRPr lang="en-IN"/>
        </a:p>
      </dgm:t>
    </dgm:pt>
    <dgm:pt modelId="{8B3BCCEB-7155-416A-99E0-99FDA910D4EC}" type="pres">
      <dgm:prSet presAssocID="{F6734292-D9D5-4340-947A-EF2FE74D79C3}" presName="linearFlow" presStyleCnt="0">
        <dgm:presLayoutVars>
          <dgm:dir/>
          <dgm:resizeHandles val="exact"/>
        </dgm:presLayoutVars>
      </dgm:prSet>
      <dgm:spPr/>
    </dgm:pt>
    <dgm:pt modelId="{3BCCAD47-31B8-4C33-8886-9EEF60124272}" type="pres">
      <dgm:prSet presAssocID="{10C43D8E-4717-4520-A78B-C7C2C4555D87}" presName="composite" presStyleCnt="0"/>
      <dgm:spPr/>
    </dgm:pt>
    <dgm:pt modelId="{5DBC8FA6-AA21-47D7-80DE-C346711ED088}" type="pres">
      <dgm:prSet presAssocID="{10C43D8E-4717-4520-A78B-C7C2C4555D87}" presName="imgShp" presStyleLbl="fgImgPlace1" presStyleIdx="0" presStyleCnt="3" custScaleX="282699" custScaleY="258303" custLinFactX="-24758" custLinFactNeighborX="-100000" custLinFactNeighborY="5582"/>
      <dgm:spPr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</dgm:spPr>
    </dgm:pt>
    <dgm:pt modelId="{BF45729C-04D6-4F27-BFB5-C00A6A3ADC42}" type="pres">
      <dgm:prSet presAssocID="{10C43D8E-4717-4520-A78B-C7C2C4555D87}" presName="txShp" presStyleLbl="node1" presStyleIdx="0" presStyleCnt="3" custScaleX="135722" custScaleY="231592" custLinFactNeighborX="7327" custLinFactNeighborY="-2006">
        <dgm:presLayoutVars>
          <dgm:bulletEnabled val="1"/>
        </dgm:presLayoutVars>
      </dgm:prSet>
      <dgm:spPr/>
    </dgm:pt>
    <dgm:pt modelId="{3B2A9BD8-CA09-4A54-A09B-87C30371DE20}" type="pres">
      <dgm:prSet presAssocID="{72DE2C8E-126D-4FEA-B760-C69A22D254EE}" presName="spacing" presStyleCnt="0"/>
      <dgm:spPr/>
    </dgm:pt>
    <dgm:pt modelId="{0BDC94A7-BEE0-43A8-BD74-E07AE442A1D1}" type="pres">
      <dgm:prSet presAssocID="{38076F6B-10FE-4830-A352-50441C3B5236}" presName="composite" presStyleCnt="0"/>
      <dgm:spPr/>
    </dgm:pt>
    <dgm:pt modelId="{5B7B15B1-A953-410B-8EAD-622B3131620A}" type="pres">
      <dgm:prSet presAssocID="{38076F6B-10FE-4830-A352-50441C3B5236}" presName="imgShp" presStyleLbl="fgImgPlace1" presStyleIdx="1" presStyleCnt="3" custScaleX="277405" custScaleY="238091" custLinFactX="-40526" custLinFactNeighborX="-100000" custLinFactNeighborY="2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extLst>
        <a:ext uri="{E40237B7-FDA0-4F09-8148-C483321AD2D9}">
          <dgm14:cNvPr xmlns:dgm14="http://schemas.microsoft.com/office/drawing/2010/diagram" id="0" name="" descr="22+ Thousand Enable Royalty-Free Images, Stock Photos &amp; Pictures |  Shutterstock">
            <a:extLst>
              <a:ext uri="{FF2B5EF4-FFF2-40B4-BE49-F238E27FC236}">
                <a16:creationId xmlns:a16="http://schemas.microsoft.com/office/drawing/2014/main" id="{E664E171-A60A-7552-3321-846B4D9FCC22}"/>
              </a:ext>
            </a:extLst>
          </dgm14:cNvPr>
        </a:ext>
      </dgm:extLst>
    </dgm:pt>
    <dgm:pt modelId="{FA0530B1-C7DB-4928-B447-261B9FF2CC35}" type="pres">
      <dgm:prSet presAssocID="{38076F6B-10FE-4830-A352-50441C3B5236}" presName="txShp" presStyleLbl="node1" presStyleIdx="1" presStyleCnt="3" custScaleX="136674" custScaleY="299907" custLinFactNeighborX="6804" custLinFactNeighborY="-8068">
        <dgm:presLayoutVars>
          <dgm:bulletEnabled val="1"/>
        </dgm:presLayoutVars>
      </dgm:prSet>
      <dgm:spPr/>
    </dgm:pt>
    <dgm:pt modelId="{FFF3A6A7-51C4-4406-8DB8-EB8BFA76FB95}" type="pres">
      <dgm:prSet presAssocID="{5397DDC4-D4E3-4CF9-B254-42EFAD5ADE5D}" presName="spacing" presStyleCnt="0"/>
      <dgm:spPr/>
    </dgm:pt>
    <dgm:pt modelId="{40BE396C-1CE4-4541-A593-3C4586372492}" type="pres">
      <dgm:prSet presAssocID="{F95E51E6-8EFA-4BBC-98F1-55237F10B917}" presName="composite" presStyleCnt="0"/>
      <dgm:spPr/>
    </dgm:pt>
    <dgm:pt modelId="{03334A6E-FE04-4680-838C-64E3D94BF9AD}" type="pres">
      <dgm:prSet presAssocID="{F95E51E6-8EFA-4BBC-98F1-55237F10B917}" presName="imgShp" presStyleLbl="fgImgPlace1" presStyleIdx="2" presStyleCnt="3" custScaleX="240716" custScaleY="225826" custLinFactX="-76231" custLinFactNeighborX="-100000" custLinFactNeighborY="-15607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46A197E4-B05E-48C0-8025-4CE3C6A91922}" type="pres">
      <dgm:prSet presAssocID="{F95E51E6-8EFA-4BBC-98F1-55237F10B917}" presName="txShp" presStyleLbl="node1" presStyleIdx="2" presStyleCnt="3" custScaleX="140675" custScaleY="368648" custLinFactNeighborX="4850" custLinFactNeighborY="-11657">
        <dgm:presLayoutVars>
          <dgm:bulletEnabled val="1"/>
        </dgm:presLayoutVars>
      </dgm:prSet>
      <dgm:spPr/>
    </dgm:pt>
  </dgm:ptLst>
  <dgm:cxnLst>
    <dgm:cxn modelId="{22961C12-0711-4F3F-9232-1FB63C2DBA4F}" type="presOf" srcId="{F95E51E6-8EFA-4BBC-98F1-55237F10B917}" destId="{46A197E4-B05E-48C0-8025-4CE3C6A91922}" srcOrd="0" destOrd="0" presId="urn:microsoft.com/office/officeart/2005/8/layout/vList3"/>
    <dgm:cxn modelId="{38671A9D-A26F-437C-BC46-27C8FD38B636}" srcId="{F6734292-D9D5-4340-947A-EF2FE74D79C3}" destId="{F95E51E6-8EFA-4BBC-98F1-55237F10B917}" srcOrd="2" destOrd="0" parTransId="{4E6B7867-8202-47BF-B8D3-737AAB8223A6}" sibTransId="{956E43B0-4360-41B7-A183-DABB5F6BFB53}"/>
    <dgm:cxn modelId="{E7AF55C1-D4BD-44D1-94B0-37478BF89AB7}" type="presOf" srcId="{10C43D8E-4717-4520-A78B-C7C2C4555D87}" destId="{BF45729C-04D6-4F27-BFB5-C00A6A3ADC42}" srcOrd="0" destOrd="0" presId="urn:microsoft.com/office/officeart/2005/8/layout/vList3"/>
    <dgm:cxn modelId="{647947E5-65FC-45A6-9989-00EA280BB481}" srcId="{F6734292-D9D5-4340-947A-EF2FE74D79C3}" destId="{10C43D8E-4717-4520-A78B-C7C2C4555D87}" srcOrd="0" destOrd="0" parTransId="{B545B007-542D-42CF-9BC0-19B738A657B2}" sibTransId="{72DE2C8E-126D-4FEA-B760-C69A22D254EE}"/>
    <dgm:cxn modelId="{E7BD9CEC-D895-4B8B-8E44-88FD33AF670B}" srcId="{F6734292-D9D5-4340-947A-EF2FE74D79C3}" destId="{38076F6B-10FE-4830-A352-50441C3B5236}" srcOrd="1" destOrd="0" parTransId="{BDAB1FD8-2781-4B0F-9B36-1E1330884B1F}" sibTransId="{5397DDC4-D4E3-4CF9-B254-42EFAD5ADE5D}"/>
    <dgm:cxn modelId="{CD4629F3-6FA9-4701-A0BE-410B3601964C}" type="presOf" srcId="{F6734292-D9D5-4340-947A-EF2FE74D79C3}" destId="{8B3BCCEB-7155-416A-99E0-99FDA910D4EC}" srcOrd="0" destOrd="0" presId="urn:microsoft.com/office/officeart/2005/8/layout/vList3"/>
    <dgm:cxn modelId="{556355F5-F41B-40B4-86DC-74DAD3930466}" type="presOf" srcId="{38076F6B-10FE-4830-A352-50441C3B5236}" destId="{FA0530B1-C7DB-4928-B447-261B9FF2CC35}" srcOrd="0" destOrd="0" presId="urn:microsoft.com/office/officeart/2005/8/layout/vList3"/>
    <dgm:cxn modelId="{6C5C2333-D30F-4FB9-B5D1-0AE734093F51}" type="presParOf" srcId="{8B3BCCEB-7155-416A-99E0-99FDA910D4EC}" destId="{3BCCAD47-31B8-4C33-8886-9EEF60124272}" srcOrd="0" destOrd="0" presId="urn:microsoft.com/office/officeart/2005/8/layout/vList3"/>
    <dgm:cxn modelId="{CD93D906-0026-4B75-BE4D-8C3374C91545}" type="presParOf" srcId="{3BCCAD47-31B8-4C33-8886-9EEF60124272}" destId="{5DBC8FA6-AA21-47D7-80DE-C346711ED088}" srcOrd="0" destOrd="0" presId="urn:microsoft.com/office/officeart/2005/8/layout/vList3"/>
    <dgm:cxn modelId="{F746936D-0B61-4BF3-9BB7-75A87463FA00}" type="presParOf" srcId="{3BCCAD47-31B8-4C33-8886-9EEF60124272}" destId="{BF45729C-04D6-4F27-BFB5-C00A6A3ADC42}" srcOrd="1" destOrd="0" presId="urn:microsoft.com/office/officeart/2005/8/layout/vList3"/>
    <dgm:cxn modelId="{A099BCF1-FA50-43EF-ABFF-2D2F500100EE}" type="presParOf" srcId="{8B3BCCEB-7155-416A-99E0-99FDA910D4EC}" destId="{3B2A9BD8-CA09-4A54-A09B-87C30371DE20}" srcOrd="1" destOrd="0" presId="urn:microsoft.com/office/officeart/2005/8/layout/vList3"/>
    <dgm:cxn modelId="{2057D587-C2B3-4DB5-9EB8-C27132B9E118}" type="presParOf" srcId="{8B3BCCEB-7155-416A-99E0-99FDA910D4EC}" destId="{0BDC94A7-BEE0-43A8-BD74-E07AE442A1D1}" srcOrd="2" destOrd="0" presId="urn:microsoft.com/office/officeart/2005/8/layout/vList3"/>
    <dgm:cxn modelId="{FD849CFC-8CCD-48B5-8E04-02EFED42F34C}" type="presParOf" srcId="{0BDC94A7-BEE0-43A8-BD74-E07AE442A1D1}" destId="{5B7B15B1-A953-410B-8EAD-622B3131620A}" srcOrd="0" destOrd="0" presId="urn:microsoft.com/office/officeart/2005/8/layout/vList3"/>
    <dgm:cxn modelId="{FB22073F-2178-440C-B7EB-DBFA70C43912}" type="presParOf" srcId="{0BDC94A7-BEE0-43A8-BD74-E07AE442A1D1}" destId="{FA0530B1-C7DB-4928-B447-261B9FF2CC35}" srcOrd="1" destOrd="0" presId="urn:microsoft.com/office/officeart/2005/8/layout/vList3"/>
    <dgm:cxn modelId="{B040EDC4-54BC-4D48-A03A-65240C6B1B45}" type="presParOf" srcId="{8B3BCCEB-7155-416A-99E0-99FDA910D4EC}" destId="{FFF3A6A7-51C4-4406-8DB8-EB8BFA76FB95}" srcOrd="3" destOrd="0" presId="urn:microsoft.com/office/officeart/2005/8/layout/vList3"/>
    <dgm:cxn modelId="{5F0BAC56-0574-46BC-8098-0C176EA42D74}" type="presParOf" srcId="{8B3BCCEB-7155-416A-99E0-99FDA910D4EC}" destId="{40BE396C-1CE4-4541-A593-3C4586372492}" srcOrd="4" destOrd="0" presId="urn:microsoft.com/office/officeart/2005/8/layout/vList3"/>
    <dgm:cxn modelId="{1D408BF4-BCE2-4FA4-BF66-4317E6E7DB14}" type="presParOf" srcId="{40BE396C-1CE4-4541-A593-3C4586372492}" destId="{03334A6E-FE04-4680-838C-64E3D94BF9AD}" srcOrd="0" destOrd="0" presId="urn:microsoft.com/office/officeart/2005/8/layout/vList3"/>
    <dgm:cxn modelId="{7BE8453C-CE6D-490C-9325-36F74CF039AA}" type="presParOf" srcId="{40BE396C-1CE4-4541-A593-3C4586372492}" destId="{46A197E4-B05E-48C0-8025-4CE3C6A9192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F32B5-366A-43E9-8290-84243A8782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7847BF-A14E-48D0-9CD8-705AF5C9ACCC}">
      <dgm:prSet phldrT="[Text]"/>
      <dgm:spPr>
        <a:solidFill>
          <a:schemeClr val="accent1">
            <a:lumMod val="40000"/>
            <a:lumOff val="60000"/>
          </a:schemeClr>
        </a:solidFill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1">
              <a:solidFill>
                <a:prstClr val="black"/>
              </a:solidFill>
              <a:latin typeface="Arial" pitchFamily="34" charset="0"/>
              <a:cs typeface="Arial" pitchFamily="34" charset="0"/>
            </a:rPr>
            <a:t>Potential Impact- </a:t>
          </a:r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Empowers rural, tribal, and first-generation learners with equal access to opportunities.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 Boosts confidence through clear and personalized recommendations.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 Promotes inclusivity by connecting talent from all regions of India to the right internships.</a:t>
          </a:r>
          <a:endParaRPr lang="en-IN"/>
        </a:p>
      </dgm:t>
    </dgm:pt>
    <dgm:pt modelId="{F1B1131C-330E-470F-BA58-91DB3F49CED5}" type="parTrans" cxnId="{2F7B117A-A976-4A94-944F-AA70496C9ED8}">
      <dgm:prSet/>
      <dgm:spPr/>
      <dgm:t>
        <a:bodyPr/>
        <a:lstStyle/>
        <a:p>
          <a:endParaRPr lang="en-IN"/>
        </a:p>
      </dgm:t>
    </dgm:pt>
    <dgm:pt modelId="{EF18C1F2-7C7A-48F5-8E86-07654225F6CF}" type="sibTrans" cxnId="{2F7B117A-A976-4A94-944F-AA70496C9ED8}">
      <dgm:prSet/>
      <dgm:spPr/>
      <dgm:t>
        <a:bodyPr/>
        <a:lstStyle/>
        <a:p>
          <a:endParaRPr lang="en-IN"/>
        </a:p>
      </dgm:t>
    </dgm:pt>
    <dgm:pt modelId="{80A446BB-4986-48C1-AD69-834014B5DD2B}">
      <dgm:prSet phldrT="[Text]"/>
      <dgm:spPr>
        <a:solidFill>
          <a:schemeClr val="accent1">
            <a:lumMod val="40000"/>
            <a:lumOff val="60000"/>
          </a:schemeClr>
        </a:solidFill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1">
              <a:solidFill>
                <a:prstClr val="black"/>
              </a:solidFill>
              <a:latin typeface="Arial" pitchFamily="34" charset="0"/>
              <a:cs typeface="Arial" pitchFamily="34" charset="0"/>
            </a:rPr>
            <a:t>Social Impact- </a:t>
          </a:r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Empowers underserved youth with easy and guided access to internships.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 Bridges the urban–rural divide through inclusive and multilingual design.-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Builds confidence by giving candidates clear, personalized choices</a:t>
          </a:r>
          <a:endParaRPr lang="en-IN"/>
        </a:p>
      </dgm:t>
    </dgm:pt>
    <dgm:pt modelId="{92E23AA1-380E-49CF-A6A4-A732FF953FEF}" type="parTrans" cxnId="{1A274FC6-D215-4698-82AD-E73D5D9B58B7}">
      <dgm:prSet/>
      <dgm:spPr/>
      <dgm:t>
        <a:bodyPr/>
        <a:lstStyle/>
        <a:p>
          <a:endParaRPr lang="en-IN"/>
        </a:p>
      </dgm:t>
    </dgm:pt>
    <dgm:pt modelId="{9D4A45BA-0626-4EC6-A1A2-DDB6B96CD280}" type="sibTrans" cxnId="{1A274FC6-D215-4698-82AD-E73D5D9B58B7}">
      <dgm:prSet/>
      <dgm:spPr/>
      <dgm:t>
        <a:bodyPr/>
        <a:lstStyle/>
        <a:p>
          <a:endParaRPr lang="en-IN"/>
        </a:p>
      </dgm:t>
    </dgm:pt>
    <dgm:pt modelId="{16D51952-4631-48CB-9428-CE34ACBB3D7C}">
      <dgm:prSet phldrT="[Text]"/>
      <dgm:spPr>
        <a:solidFill>
          <a:schemeClr val="accent1">
            <a:lumMod val="40000"/>
            <a:lumOff val="60000"/>
          </a:schemeClr>
        </a:solidFill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1">
              <a:solidFill>
                <a:prstClr val="black"/>
              </a:solidFill>
              <a:latin typeface="Arial" pitchFamily="34" charset="0"/>
              <a:cs typeface="Arial" pitchFamily="34" charset="0"/>
            </a:rPr>
            <a:t>Economic Impact- </a:t>
          </a:r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Increases employability by aligning skills with the right opportunities.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Saves organizations time and cost by matching them with relevant candidates.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 Strengthens the workforce pipeline with skilled, career-ready youth</a:t>
          </a:r>
          <a:endParaRPr lang="en-IN"/>
        </a:p>
      </dgm:t>
    </dgm:pt>
    <dgm:pt modelId="{A90E72DF-9184-4782-8549-0DE64FFFF473}" type="parTrans" cxnId="{0001D87E-78FE-4BA9-85AE-E5EE89798E38}">
      <dgm:prSet/>
      <dgm:spPr/>
      <dgm:t>
        <a:bodyPr/>
        <a:lstStyle/>
        <a:p>
          <a:endParaRPr lang="en-IN"/>
        </a:p>
      </dgm:t>
    </dgm:pt>
    <dgm:pt modelId="{1A426905-55EE-4319-930E-CECB561C2119}" type="sibTrans" cxnId="{0001D87E-78FE-4BA9-85AE-E5EE89798E38}">
      <dgm:prSet/>
      <dgm:spPr/>
      <dgm:t>
        <a:bodyPr/>
        <a:lstStyle/>
        <a:p>
          <a:endParaRPr lang="en-IN"/>
        </a:p>
      </dgm:t>
    </dgm:pt>
    <dgm:pt modelId="{E0B3DBB6-E319-4190-A22D-55E03A5B4EFE}">
      <dgm:prSet phldrT="[Text]"/>
      <dgm:spPr>
        <a:solidFill>
          <a:schemeClr val="accent1">
            <a:lumMod val="40000"/>
            <a:lumOff val="60000"/>
          </a:schemeClr>
        </a:solidFill>
        <a:effectLst>
          <a:glow rad="1397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b="1">
              <a:solidFill>
                <a:prstClr val="black"/>
              </a:solidFill>
              <a:latin typeface="Arial" pitchFamily="34" charset="0"/>
              <a:cs typeface="Arial" pitchFamily="34" charset="0"/>
            </a:rPr>
            <a:t>Environmental Impact- </a:t>
          </a:r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Lightweight AI ensures efficient and sustainable use of resources.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Reduces unnecessary applications and travel, lowering the carbon footprint.</a:t>
          </a:r>
        </a:p>
        <a:p>
          <a:r>
            <a:rPr lang="en-US">
              <a:solidFill>
                <a:prstClr val="black"/>
              </a:solidFill>
              <a:latin typeface="Arial" pitchFamily="34" charset="0"/>
              <a:cs typeface="Arial" pitchFamily="34" charset="0"/>
            </a:rPr>
            <a:t> Promotes a green, tech-driven approach to career building</a:t>
          </a:r>
          <a:br>
            <a:rPr lang="en-US">
              <a:solidFill>
                <a:prstClr val="black"/>
              </a:solidFill>
              <a:latin typeface="Arial" pitchFamily="34" charset="0"/>
              <a:ea typeface="ＭＳ Ｐゴシック" pitchFamily="1" charset="-128"/>
              <a:cs typeface="Arial" pitchFamily="34" charset="0"/>
            </a:rPr>
          </a:br>
          <a:endParaRPr lang="en-IN"/>
        </a:p>
      </dgm:t>
    </dgm:pt>
    <dgm:pt modelId="{CA1F8336-667A-4507-A317-5C15DCB01BF5}" type="parTrans" cxnId="{9910F82E-0667-42AB-8F2A-627E125249B9}">
      <dgm:prSet/>
      <dgm:spPr/>
      <dgm:t>
        <a:bodyPr/>
        <a:lstStyle/>
        <a:p>
          <a:endParaRPr lang="en-IN"/>
        </a:p>
      </dgm:t>
    </dgm:pt>
    <dgm:pt modelId="{EBCF15F3-458E-4DDE-99F6-D55629ACC123}" type="sibTrans" cxnId="{9910F82E-0667-42AB-8F2A-627E125249B9}">
      <dgm:prSet/>
      <dgm:spPr/>
      <dgm:t>
        <a:bodyPr/>
        <a:lstStyle/>
        <a:p>
          <a:endParaRPr lang="en-IN"/>
        </a:p>
      </dgm:t>
    </dgm:pt>
    <dgm:pt modelId="{242ACDAD-CADD-457F-9A67-90ABC7DA6952}" type="pres">
      <dgm:prSet presAssocID="{FD1F32B5-366A-43E9-8290-84243A87827F}" presName="diagram" presStyleCnt="0">
        <dgm:presLayoutVars>
          <dgm:dir/>
          <dgm:resizeHandles val="exact"/>
        </dgm:presLayoutVars>
      </dgm:prSet>
      <dgm:spPr/>
    </dgm:pt>
    <dgm:pt modelId="{000B6A21-D065-4B97-A4CA-469A078B19AB}" type="pres">
      <dgm:prSet presAssocID="{B67847BF-A14E-48D0-9CD8-705AF5C9ACCC}" presName="node" presStyleLbl="node1" presStyleIdx="0" presStyleCnt="4">
        <dgm:presLayoutVars>
          <dgm:bulletEnabled val="1"/>
        </dgm:presLayoutVars>
      </dgm:prSet>
      <dgm:spPr/>
    </dgm:pt>
    <dgm:pt modelId="{2BD0B04D-E3E2-4C02-8EFF-0F34C6563D58}" type="pres">
      <dgm:prSet presAssocID="{EF18C1F2-7C7A-48F5-8E86-07654225F6CF}" presName="sibTrans" presStyleCnt="0"/>
      <dgm:spPr/>
    </dgm:pt>
    <dgm:pt modelId="{F9982F13-F423-4D57-9708-4EBD16525AB6}" type="pres">
      <dgm:prSet presAssocID="{80A446BB-4986-48C1-AD69-834014B5DD2B}" presName="node" presStyleLbl="node1" presStyleIdx="1" presStyleCnt="4">
        <dgm:presLayoutVars>
          <dgm:bulletEnabled val="1"/>
        </dgm:presLayoutVars>
      </dgm:prSet>
      <dgm:spPr/>
    </dgm:pt>
    <dgm:pt modelId="{0A3D9FB0-1053-4980-B30A-C61FFE87D229}" type="pres">
      <dgm:prSet presAssocID="{9D4A45BA-0626-4EC6-A1A2-DDB6B96CD280}" presName="sibTrans" presStyleCnt="0"/>
      <dgm:spPr/>
    </dgm:pt>
    <dgm:pt modelId="{0A9C8F80-8E69-4916-A798-AE0F55B56526}" type="pres">
      <dgm:prSet presAssocID="{16D51952-4631-48CB-9428-CE34ACBB3D7C}" presName="node" presStyleLbl="node1" presStyleIdx="2" presStyleCnt="4">
        <dgm:presLayoutVars>
          <dgm:bulletEnabled val="1"/>
        </dgm:presLayoutVars>
      </dgm:prSet>
      <dgm:spPr/>
    </dgm:pt>
    <dgm:pt modelId="{064B114F-E187-4BBB-A5A1-2ED7820400BD}" type="pres">
      <dgm:prSet presAssocID="{1A426905-55EE-4319-930E-CECB561C2119}" presName="sibTrans" presStyleCnt="0"/>
      <dgm:spPr/>
    </dgm:pt>
    <dgm:pt modelId="{C89FB637-9A7B-4ACE-AE97-933F57BCA076}" type="pres">
      <dgm:prSet presAssocID="{E0B3DBB6-E319-4190-A22D-55E03A5B4EF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10F82E-0667-42AB-8F2A-627E125249B9}" srcId="{FD1F32B5-366A-43E9-8290-84243A87827F}" destId="{E0B3DBB6-E319-4190-A22D-55E03A5B4EFE}" srcOrd="3" destOrd="0" parTransId="{CA1F8336-667A-4507-A317-5C15DCB01BF5}" sibTransId="{EBCF15F3-458E-4DDE-99F6-D55629ACC123}"/>
    <dgm:cxn modelId="{B3364C3B-76DD-4FC5-AAAC-71B65E23FD7E}" type="presOf" srcId="{80A446BB-4986-48C1-AD69-834014B5DD2B}" destId="{F9982F13-F423-4D57-9708-4EBD16525AB6}" srcOrd="0" destOrd="0" presId="urn:microsoft.com/office/officeart/2005/8/layout/default"/>
    <dgm:cxn modelId="{48D87B6D-77C8-4FF0-B39F-92DF3EDD0DD4}" type="presOf" srcId="{B67847BF-A14E-48D0-9CD8-705AF5C9ACCC}" destId="{000B6A21-D065-4B97-A4CA-469A078B19AB}" srcOrd="0" destOrd="0" presId="urn:microsoft.com/office/officeart/2005/8/layout/default"/>
    <dgm:cxn modelId="{2F7B117A-A976-4A94-944F-AA70496C9ED8}" srcId="{FD1F32B5-366A-43E9-8290-84243A87827F}" destId="{B67847BF-A14E-48D0-9CD8-705AF5C9ACCC}" srcOrd="0" destOrd="0" parTransId="{F1B1131C-330E-470F-BA58-91DB3F49CED5}" sibTransId="{EF18C1F2-7C7A-48F5-8E86-07654225F6CF}"/>
    <dgm:cxn modelId="{0001D87E-78FE-4BA9-85AE-E5EE89798E38}" srcId="{FD1F32B5-366A-43E9-8290-84243A87827F}" destId="{16D51952-4631-48CB-9428-CE34ACBB3D7C}" srcOrd="2" destOrd="0" parTransId="{A90E72DF-9184-4782-8549-0DE64FFFF473}" sibTransId="{1A426905-55EE-4319-930E-CECB561C2119}"/>
    <dgm:cxn modelId="{517087B4-8975-4ABD-A303-D341658CD819}" type="presOf" srcId="{FD1F32B5-366A-43E9-8290-84243A87827F}" destId="{242ACDAD-CADD-457F-9A67-90ABC7DA6952}" srcOrd="0" destOrd="0" presId="urn:microsoft.com/office/officeart/2005/8/layout/default"/>
    <dgm:cxn modelId="{1A274FC6-D215-4698-82AD-E73D5D9B58B7}" srcId="{FD1F32B5-366A-43E9-8290-84243A87827F}" destId="{80A446BB-4986-48C1-AD69-834014B5DD2B}" srcOrd="1" destOrd="0" parTransId="{92E23AA1-380E-49CF-A6A4-A732FF953FEF}" sibTransId="{9D4A45BA-0626-4EC6-A1A2-DDB6B96CD280}"/>
    <dgm:cxn modelId="{5F1522C8-0AE5-43EB-BAAD-3316EBC19EDB}" type="presOf" srcId="{E0B3DBB6-E319-4190-A22D-55E03A5B4EFE}" destId="{C89FB637-9A7B-4ACE-AE97-933F57BCA076}" srcOrd="0" destOrd="0" presId="urn:microsoft.com/office/officeart/2005/8/layout/default"/>
    <dgm:cxn modelId="{63D5F5FA-7517-4B2B-9EB7-1B467349D479}" type="presOf" srcId="{16D51952-4631-48CB-9428-CE34ACBB3D7C}" destId="{0A9C8F80-8E69-4916-A798-AE0F55B56526}" srcOrd="0" destOrd="0" presId="urn:microsoft.com/office/officeart/2005/8/layout/default"/>
    <dgm:cxn modelId="{86FBE774-B3E3-45EB-B6B9-8EDEBBE44C66}" type="presParOf" srcId="{242ACDAD-CADD-457F-9A67-90ABC7DA6952}" destId="{000B6A21-D065-4B97-A4CA-469A078B19AB}" srcOrd="0" destOrd="0" presId="urn:microsoft.com/office/officeart/2005/8/layout/default"/>
    <dgm:cxn modelId="{39E2EA2A-81BC-4E97-AEC4-308D575B5A90}" type="presParOf" srcId="{242ACDAD-CADD-457F-9A67-90ABC7DA6952}" destId="{2BD0B04D-E3E2-4C02-8EFF-0F34C6563D58}" srcOrd="1" destOrd="0" presId="urn:microsoft.com/office/officeart/2005/8/layout/default"/>
    <dgm:cxn modelId="{FD602529-A438-48A7-AD56-5895D93C7C4D}" type="presParOf" srcId="{242ACDAD-CADD-457F-9A67-90ABC7DA6952}" destId="{F9982F13-F423-4D57-9708-4EBD16525AB6}" srcOrd="2" destOrd="0" presId="urn:microsoft.com/office/officeart/2005/8/layout/default"/>
    <dgm:cxn modelId="{F97F039F-5BFF-4FE1-BBEC-8CD973A08CDF}" type="presParOf" srcId="{242ACDAD-CADD-457F-9A67-90ABC7DA6952}" destId="{0A3D9FB0-1053-4980-B30A-C61FFE87D229}" srcOrd="3" destOrd="0" presId="urn:microsoft.com/office/officeart/2005/8/layout/default"/>
    <dgm:cxn modelId="{F4AA71E0-345D-425B-A282-4C554FA06F5B}" type="presParOf" srcId="{242ACDAD-CADD-457F-9A67-90ABC7DA6952}" destId="{0A9C8F80-8E69-4916-A798-AE0F55B56526}" srcOrd="4" destOrd="0" presId="urn:microsoft.com/office/officeart/2005/8/layout/default"/>
    <dgm:cxn modelId="{226A656F-D6D8-456F-828F-493E40C001B8}" type="presParOf" srcId="{242ACDAD-CADD-457F-9A67-90ABC7DA6952}" destId="{064B114F-E187-4BBB-A5A1-2ED7820400BD}" srcOrd="5" destOrd="0" presId="urn:microsoft.com/office/officeart/2005/8/layout/default"/>
    <dgm:cxn modelId="{4090BD9C-25F5-48E7-8338-C33AC5F8D264}" type="presParOf" srcId="{242ACDAD-CADD-457F-9A67-90ABC7DA6952}" destId="{C89FB637-9A7B-4ACE-AE97-933F57BCA076}" srcOrd="6" destOrd="0" presId="urn:microsoft.com/office/officeart/2005/8/layout/default"/>
  </dgm:cxnLst>
  <dgm:bg>
    <a:effectLst>
      <a:glow rad="101600">
        <a:schemeClr val="accent5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5729C-04D6-4F27-BFB5-C00A6A3ADC42}">
      <dsp:nvSpPr>
        <dsp:cNvPr id="0" name=""/>
        <dsp:cNvSpPr/>
      </dsp:nvSpPr>
      <dsp:spPr>
        <a:xfrm rot="10800000">
          <a:off x="1096553" y="61734"/>
          <a:ext cx="10156074" cy="12532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63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The system can be built using simple AI models that don’t need heavy computers.
It can be added to the existing PM Internship portal without much cost
Open-source tools make it affordable.
It will be very useful for students from rural and urban areas.</a:t>
          </a:r>
          <a:endParaRPr lang="en-IN" sz="1600" b="0" kern="1200"/>
        </a:p>
      </dsp:txBody>
      <dsp:txXfrm rot="10800000">
        <a:off x="1409867" y="61734"/>
        <a:ext cx="9842760" cy="1253255"/>
      </dsp:txXfrm>
    </dsp:sp>
    <dsp:sp modelId="{5DBC8FA6-AA21-47D7-80DE-C346711ED088}">
      <dsp:nvSpPr>
        <dsp:cNvPr id="0" name=""/>
        <dsp:cNvSpPr/>
      </dsp:nvSpPr>
      <dsp:spPr>
        <a:xfrm>
          <a:off x="444779" y="30523"/>
          <a:ext cx="1529820" cy="139780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530B1-C7DB-4928-B447-261B9FF2CC35}">
      <dsp:nvSpPr>
        <dsp:cNvPr id="0" name=""/>
        <dsp:cNvSpPr/>
      </dsp:nvSpPr>
      <dsp:spPr>
        <a:xfrm rot="10800000">
          <a:off x="1021801" y="1515995"/>
          <a:ext cx="10227312" cy="16229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6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Lightweight AI Models: Uses embeddings (to capture meaning), rule-based filters (location, stipend, duration), and collaborative filtering (learns from choices of similar candidates).
Low Cost: All methods can be implemented with open-source tools → no expensive licenses or GPUs required.
Easy Deployment: Can run on simple cloud or government servers → does not need heavy infrastructure.
Simple Maintenance: Only requires periodic updates of internship postings and candidate activity data.
Scalable: Embeddings + rule-based filters are fast; collaborative filtering improves over time as more students use the system.</a:t>
          </a:r>
          <a:endParaRPr lang="en-IN" sz="1400" kern="1200"/>
        </a:p>
      </dsp:txBody>
      <dsp:txXfrm rot="10800000">
        <a:off x="1427536" y="1515995"/>
        <a:ext cx="9821577" cy="1622941"/>
      </dsp:txXfrm>
    </dsp:sp>
    <dsp:sp modelId="{5B7B15B1-A953-410B-8EAD-622B3131620A}">
      <dsp:nvSpPr>
        <dsp:cNvPr id="0" name=""/>
        <dsp:cNvSpPr/>
      </dsp:nvSpPr>
      <dsp:spPr>
        <a:xfrm>
          <a:off x="373775" y="1727053"/>
          <a:ext cx="1501171" cy="12884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197E4-B05E-48C0-8025-4CE3C6A91922}">
      <dsp:nvSpPr>
        <dsp:cNvPr id="0" name=""/>
        <dsp:cNvSpPr/>
      </dsp:nvSpPr>
      <dsp:spPr>
        <a:xfrm rot="10800000">
          <a:off x="725885" y="3281051"/>
          <a:ext cx="10526706" cy="19949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63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.</a:t>
          </a:r>
        </a:p>
      </dsp:txBody>
      <dsp:txXfrm rot="10800000">
        <a:off x="1224618" y="3281051"/>
        <a:ext cx="10027973" cy="1994931"/>
      </dsp:txXfrm>
    </dsp:sp>
    <dsp:sp modelId="{03334A6E-FE04-4680-838C-64E3D94BF9AD}">
      <dsp:nvSpPr>
        <dsp:cNvPr id="0" name=""/>
        <dsp:cNvSpPr/>
      </dsp:nvSpPr>
      <dsp:spPr>
        <a:xfrm>
          <a:off x="279829" y="3646115"/>
          <a:ext cx="1302630" cy="1222053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B6A21-D065-4B97-A4CA-469A078B19AB}">
      <dsp:nvSpPr>
        <dsp:cNvPr id="0" name=""/>
        <dsp:cNvSpPr/>
      </dsp:nvSpPr>
      <dsp:spPr>
        <a:xfrm>
          <a:off x="1609996" y="1846"/>
          <a:ext cx="3783736" cy="227024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Potential Impact- </a:t>
          </a: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Empowers rural, tribal, and first-generation learners with equal access to opportunities.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 Boosts confidence through clear and personalized recommendations.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 Promotes inclusivity by connecting talent from all regions of India to the right internships.</a:t>
          </a:r>
          <a:endParaRPr lang="en-IN" sz="1600" kern="1200"/>
        </a:p>
      </dsp:txBody>
      <dsp:txXfrm>
        <a:off x="1609996" y="1846"/>
        <a:ext cx="3783736" cy="2270242"/>
      </dsp:txXfrm>
    </dsp:sp>
    <dsp:sp modelId="{F9982F13-F423-4D57-9708-4EBD16525AB6}">
      <dsp:nvSpPr>
        <dsp:cNvPr id="0" name=""/>
        <dsp:cNvSpPr/>
      </dsp:nvSpPr>
      <dsp:spPr>
        <a:xfrm>
          <a:off x="5772106" y="1846"/>
          <a:ext cx="3783736" cy="227024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Social Impact- </a:t>
          </a: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Empowers underserved youth with easy and guided access to internships.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 Bridges the urban–rural divide through inclusive and multilingual design.-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Builds confidence by giving candidates clear, personalized choices</a:t>
          </a:r>
          <a:endParaRPr lang="en-IN" sz="1600" kern="1200"/>
        </a:p>
      </dsp:txBody>
      <dsp:txXfrm>
        <a:off x="5772106" y="1846"/>
        <a:ext cx="3783736" cy="2270242"/>
      </dsp:txXfrm>
    </dsp:sp>
    <dsp:sp modelId="{0A9C8F80-8E69-4916-A798-AE0F55B56526}">
      <dsp:nvSpPr>
        <dsp:cNvPr id="0" name=""/>
        <dsp:cNvSpPr/>
      </dsp:nvSpPr>
      <dsp:spPr>
        <a:xfrm>
          <a:off x="1609996" y="2650462"/>
          <a:ext cx="3783736" cy="227024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Economic Impact- </a:t>
          </a: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Increases employability by aligning skills with the right opportunities.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Saves organizations time and cost by matching them with relevant candidates.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 Strengthens the workforce pipeline with skilled, career-ready youth</a:t>
          </a:r>
          <a:endParaRPr lang="en-IN" sz="1600" kern="1200"/>
        </a:p>
      </dsp:txBody>
      <dsp:txXfrm>
        <a:off x="1609996" y="2650462"/>
        <a:ext cx="3783736" cy="2270242"/>
      </dsp:txXfrm>
    </dsp:sp>
    <dsp:sp modelId="{C89FB637-9A7B-4ACE-AE97-933F57BCA076}">
      <dsp:nvSpPr>
        <dsp:cNvPr id="0" name=""/>
        <dsp:cNvSpPr/>
      </dsp:nvSpPr>
      <dsp:spPr>
        <a:xfrm>
          <a:off x="5772106" y="2650462"/>
          <a:ext cx="3783736" cy="227024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Environmental Impact- </a:t>
          </a: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Lightweight AI ensures efficient and sustainable use of resources.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Reduces unnecessary applications and travel, lowering the carbon footprint.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/>
              </a:solidFill>
              <a:latin typeface="Arial" pitchFamily="34" charset="0"/>
              <a:cs typeface="Arial" pitchFamily="34" charset="0"/>
            </a:rPr>
            <a:t> Promotes a green, tech-driven approach to career building</a:t>
          </a:r>
          <a:br>
            <a:rPr lang="en-US" sz="1600" kern="1200">
              <a:solidFill>
                <a:prstClr val="black"/>
              </a:solidFill>
              <a:latin typeface="Arial" pitchFamily="34" charset="0"/>
              <a:ea typeface="ＭＳ Ｐゴシック" pitchFamily="1" charset="-128"/>
              <a:cs typeface="Arial" pitchFamily="34" charset="0"/>
            </a:rPr>
          </a:br>
          <a:endParaRPr lang="en-IN" sz="1600" kern="1200"/>
        </a:p>
      </dsp:txBody>
      <dsp:txXfrm>
        <a:off x="5772106" y="2650462"/>
        <a:ext cx="3783736" cy="2270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44160" y="206147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33926" y="6297"/>
            <a:ext cx="8534400" cy="1275872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188207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704267"/>
            <a:ext cx="6807381" cy="5302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Problem Statement ID –</a:t>
            </a:r>
            <a:r>
              <a:rPr lang="en-US" sz="2000" b="1">
                <a:latin typeface="Arial"/>
                <a:ea typeface="ＭＳ Ｐゴシック"/>
                <a:cs typeface="Arial"/>
              </a:rPr>
              <a:t>25034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Problem Statement Title- </a:t>
            </a:r>
            <a:r>
              <a:rPr lang="en-US" sz="2000" b="1">
                <a:latin typeface="Arial"/>
                <a:ea typeface="ＭＳ Ｐゴシック"/>
                <a:cs typeface="Arial"/>
              </a:rPr>
              <a:t>Al-Based Internship Recommendation Engine for PM Internship Scheme</a:t>
            </a:r>
            <a:endParaRPr lang="en-US" sz="2400" b="1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Theme-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Team ID- SIH250327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/>
                <a:ea typeface="ＭＳ Ｐゴシック"/>
                <a:cs typeface="Arial"/>
              </a:rPr>
              <a:t>Team Name - </a:t>
            </a:r>
            <a:r>
              <a:rPr lang="en-US" sz="2400" b="1" err="1">
                <a:latin typeface="Arial"/>
                <a:ea typeface="ＭＳ Ｐゴシック"/>
                <a:cs typeface="Arial"/>
              </a:rPr>
              <a:t>SkillMatchAI</a:t>
            </a:r>
            <a:endParaRPr lang="en-IN" sz="2400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218395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395246"/>
            <a:ext cx="12191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4819" y="22499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Skill </a:t>
            </a:r>
            <a:r>
              <a:rPr lang="en-US" sz="1600" err="1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MatchAI</a:t>
            </a:r>
            <a:endParaRPr lang="en-IN">
              <a:solidFill>
                <a:schemeClr val="tx1"/>
              </a:solidFill>
              <a:latin typeface="Calibri" pitchFamily="34" charset="0"/>
              <a:ea typeface="ＭＳ Ｐゴシック" pitchFamily="1" charset="-128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853" y="22794"/>
            <a:ext cx="2158149" cy="109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882257-44F0-1BBE-08ED-54C5BBE43207}"/>
              </a:ext>
            </a:extLst>
          </p:cNvPr>
          <p:cNvSpPr/>
          <p:nvPr/>
        </p:nvSpPr>
        <p:spPr>
          <a:xfrm>
            <a:off x="210490" y="1200097"/>
            <a:ext cx="3651246" cy="499223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C3CDF4-AB0A-8F35-C794-3D0BE7A4C862}"/>
              </a:ext>
            </a:extLst>
          </p:cNvPr>
          <p:cNvSpPr/>
          <p:nvPr/>
        </p:nvSpPr>
        <p:spPr>
          <a:xfrm>
            <a:off x="4200954" y="1226005"/>
            <a:ext cx="3651246" cy="499223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3E3640-B30B-31C7-B4C8-77C9759272DE}"/>
              </a:ext>
            </a:extLst>
          </p:cNvPr>
          <p:cNvSpPr/>
          <p:nvPr/>
        </p:nvSpPr>
        <p:spPr>
          <a:xfrm>
            <a:off x="8170336" y="1227596"/>
            <a:ext cx="3651246" cy="499223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FFDA-E59C-EBEB-7E2F-71E14665491B}"/>
              </a:ext>
            </a:extLst>
          </p:cNvPr>
          <p:cNvSpPr txBox="1"/>
          <p:nvPr/>
        </p:nvSpPr>
        <p:spPr>
          <a:xfrm>
            <a:off x="354819" y="1287525"/>
            <a:ext cx="3491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/>
              <a:t>Detailed 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propose an AI-driven recommendation system that intelligently matches students with the most suitable internships.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Our system uses semantic embeddings (Sentence-BERT) combined with Retrieval-Augmented Generation (RAG) to understand internship postings beyond just keywords.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integrate filters like stipend, duration, skills, and location to make results more personalized and practical.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EFB94-6135-36C1-91B1-5D1327EF79C6}"/>
              </a:ext>
            </a:extLst>
          </p:cNvPr>
          <p:cNvSpPr txBox="1"/>
          <p:nvPr/>
        </p:nvSpPr>
        <p:spPr>
          <a:xfrm>
            <a:off x="4551218" y="1485900"/>
            <a:ext cx="29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How it Addresses the Problem:</a:t>
            </a:r>
          </a:p>
          <a:p>
            <a:r>
              <a:rPr lang="en-US"/>
              <a:t>Students no longer waste time manually browsing irrelevant postings.</a:t>
            </a:r>
          </a:p>
          <a:p>
            <a:r>
              <a:rPr lang="en-US"/>
              <a:t>Organizations get better-matched candidates, reducing hiring mismatches.</a:t>
            </a:r>
          </a:p>
          <a:p>
            <a:r>
              <a:rPr lang="en-US"/>
              <a:t>Hidden or less popular opportunities are surfaced, ensuring equal visibility.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85286-FD23-97A4-AFA2-22F99AF5E3BE}"/>
              </a:ext>
            </a:extLst>
          </p:cNvPr>
          <p:cNvSpPr txBox="1"/>
          <p:nvPr/>
        </p:nvSpPr>
        <p:spPr>
          <a:xfrm>
            <a:off x="8530936" y="1485900"/>
            <a:ext cx="305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Innovation &amp; Uniqueness:</a:t>
            </a:r>
          </a:p>
          <a:p>
            <a:r>
              <a:rPr lang="en-US"/>
              <a:t>Unlike</a:t>
            </a:r>
            <a:r>
              <a:rPr lang="en-US" b="1"/>
              <a:t> </a:t>
            </a:r>
            <a:r>
              <a:rPr lang="en-US"/>
              <a:t>traditional keyword search, our approach understands context and meaning.</a:t>
            </a:r>
          </a:p>
          <a:p>
            <a:r>
              <a:rPr lang="en-US"/>
              <a:t>We combine semantic similarity, structured filters, and recency boosting for highly accurate matches.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759189" y="792255"/>
            <a:ext cx="3576098" cy="10134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 eaLnBrk="1" hangingPunct="1">
              <a:lnSpc>
                <a:spcPct val="90000"/>
              </a:lnSpc>
            </a:pPr>
            <a:r>
              <a:rPr lang="en-US" sz="4000" b="1" kern="1200">
                <a:latin typeface="+mj-lt"/>
                <a:ea typeface="+mj-ea"/>
                <a:cs typeface="+mj-cs"/>
              </a:rPr>
              <a:t>TECHNICAL</a:t>
            </a:r>
            <a:r>
              <a:rPr lang="en-US" sz="4000" b="1">
                <a:latin typeface="+mj-lt"/>
                <a:ea typeface="+mj-ea"/>
                <a:cs typeface="+mj-cs"/>
              </a:rPr>
              <a:t> </a:t>
            </a:r>
            <a:br>
              <a:rPr lang="en-US" sz="4000" b="1">
                <a:latin typeface="+mj-lt"/>
                <a:ea typeface="+mj-ea"/>
                <a:cs typeface="+mj-cs"/>
              </a:rPr>
            </a:br>
            <a:r>
              <a:rPr lang="en-US" sz="4000" b="1" kern="1200"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756390" y="56497"/>
            <a:ext cx="1241911" cy="74088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Skill </a:t>
            </a:r>
            <a:r>
              <a:rPr lang="en-US" sz="2000" err="1">
                <a:solidFill>
                  <a:schemeClr val="tx1"/>
                </a:solidFill>
              </a:rPr>
              <a:t>MatchAI</a:t>
            </a:r>
            <a:endParaRPr lang="en-US" sz="2000" err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78500" y="6356350"/>
            <a:ext cx="37147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77C3CE7-23F7-4828-823C-E0205DF2CF97}" type="slidenum">
              <a:rPr lang="en-US" b="1">
                <a:solidFill>
                  <a:schemeClr val="tx1"/>
                </a:solidFill>
                <a:latin typeface="+mn-lt"/>
                <a:ea typeface="+mn-ea"/>
              </a:rPr>
              <a:pPr defTabSz="914400">
                <a:spcAft>
                  <a:spcPts val="600"/>
                </a:spcAft>
              </a:pPr>
              <a:t>3</a:t>
            </a:fld>
            <a:endParaRPr lang="en-US" b="1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50ECB9-CC40-D47F-F83A-3816E7207C27}"/>
              </a:ext>
            </a:extLst>
          </p:cNvPr>
          <p:cNvSpPr txBox="1"/>
          <p:nvPr/>
        </p:nvSpPr>
        <p:spPr>
          <a:xfrm>
            <a:off x="686045" y="1442094"/>
            <a:ext cx="11172730" cy="4564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4" descr="A diagram of a program&#10;&#10;AI-generated content may be incorrect.">
            <a:extLst>
              <a:ext uri="{FF2B5EF4-FFF2-40B4-BE49-F238E27FC236}">
                <a16:creationId xmlns:a16="http://schemas.microsoft.com/office/drawing/2014/main" id="{5BE180C4-9B18-E6CD-920E-2D572A6A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4" y="44822"/>
            <a:ext cx="6264089" cy="6308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74716-2876-1DC0-FC2C-D582B7EDB363}"/>
              </a:ext>
            </a:extLst>
          </p:cNvPr>
          <p:cNvSpPr txBox="1"/>
          <p:nvPr/>
        </p:nvSpPr>
        <p:spPr>
          <a:xfrm>
            <a:off x="6756359" y="2185321"/>
            <a:ext cx="468370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alibri"/>
                <a:ea typeface="Calibri"/>
                <a:cs typeface="Calibri"/>
              </a:rPr>
              <a:t>1.Programming Languages </a:t>
            </a:r>
            <a:endParaRPr lang="en-US" sz="1200" b="1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  Python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2. Frameworks &amp; Libraries </a:t>
            </a:r>
            <a:endParaRPr lang="en-US" sz="1200" b="1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 </a:t>
            </a:r>
            <a:r>
              <a:rPr lang="en-US" sz="1200" err="1">
                <a:latin typeface="Calibri"/>
                <a:ea typeface="Calibri"/>
                <a:cs typeface="Calibri"/>
              </a:rPr>
              <a:t>Streamlit</a:t>
            </a:r>
            <a:r>
              <a:rPr lang="en-US" sz="1200">
                <a:latin typeface="Calibri"/>
                <a:ea typeface="Calibri"/>
                <a:cs typeface="Calibri"/>
              </a:rPr>
              <a:t>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 </a:t>
            </a:r>
            <a:r>
              <a:rPr lang="en-US" sz="1200" err="1">
                <a:latin typeface="Calibri"/>
                <a:ea typeface="Calibri"/>
                <a:cs typeface="Calibri"/>
              </a:rPr>
              <a:t>FastAPI</a:t>
            </a:r>
            <a:r>
              <a:rPr lang="en-US" sz="1200">
                <a:latin typeface="Calibri"/>
                <a:ea typeface="Calibri"/>
                <a:cs typeface="Calibri"/>
              </a:rPr>
              <a:t>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 </a:t>
            </a:r>
            <a:r>
              <a:rPr lang="en-US" sz="1200" err="1">
                <a:latin typeface="Calibri"/>
                <a:ea typeface="Calibri"/>
                <a:cs typeface="Calibri"/>
              </a:rPr>
              <a:t>SQLAlchemy</a:t>
            </a:r>
            <a:r>
              <a:rPr lang="en-US" sz="1200">
                <a:latin typeface="Calibri"/>
                <a:ea typeface="Calibri"/>
                <a:cs typeface="Calibri"/>
              </a:rPr>
              <a:t>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 </a:t>
            </a:r>
            <a:r>
              <a:rPr lang="en-US" sz="1200" err="1">
                <a:latin typeface="Calibri"/>
                <a:ea typeface="Calibri"/>
                <a:cs typeface="Calibri"/>
              </a:rPr>
              <a:t>SentenceTransformers</a:t>
            </a:r>
            <a:r>
              <a:rPr lang="en-US" sz="1200">
                <a:latin typeface="Calibri"/>
                <a:ea typeface="Calibri"/>
                <a:cs typeface="Calibri"/>
              </a:rPr>
              <a:t> (SBERT)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 Scikit-learn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3. Database </a:t>
            </a:r>
            <a:endParaRPr lang="en-US" sz="1200" b="1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  SQLite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  PostgreSQL / MySQL (optional </a:t>
            </a:r>
            <a:r>
              <a:rPr lang="en-US" sz="1200" err="1">
                <a:latin typeface="Calibri"/>
                <a:ea typeface="Calibri"/>
                <a:cs typeface="Calibri"/>
              </a:rPr>
              <a:t>advanc</a:t>
            </a:r>
            <a:r>
              <a:rPr lang="en-US" sz="1200">
                <a:latin typeface="Calibri"/>
                <a:ea typeface="Calibri"/>
                <a:cs typeface="Calibri"/>
              </a:rPr>
              <a:t>):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4. Vector Store / Caching </a:t>
            </a:r>
            <a:endParaRPr lang="en-US" sz="1200" b="1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  FAISS or Milvus 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5. Al / Machine Learning </a:t>
            </a:r>
            <a:endParaRPr lang="en-US" sz="1200" b="1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     SBERT embeddings comet internship data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and user input into vectors for semantic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matching Collaborative Filtering (Future</a:t>
            </a:r>
            <a:endParaRPr lang="en-US" sz="1200">
              <a:latin typeface="Calibri"/>
              <a:cs typeface="Calibri"/>
            </a:endParaRPr>
          </a:p>
          <a:p>
            <a:r>
              <a:rPr lang="en-US" sz="1200">
                <a:latin typeface="Calibri"/>
                <a:ea typeface="Calibri"/>
                <a:cs typeface="Calibri"/>
              </a:rPr>
              <a:t>Enhancement)</a:t>
            </a:r>
            <a:endParaRPr lang="en-US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6001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Skill </a:t>
            </a:r>
            <a:r>
              <a:rPr lang="en-US" sz="1600" err="1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MatchAI</a:t>
            </a:r>
            <a:endParaRPr lang="en-IN" sz="1600">
              <a:solidFill>
                <a:schemeClr val="tx1"/>
              </a:solidFill>
              <a:latin typeface="Calibri" pitchFamily="34" charset="0"/>
              <a:ea typeface="ＭＳ Ｐゴシック" pitchFamily="1" charset="-128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14787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540BA17-C648-84A8-E747-459B34688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318262"/>
              </p:ext>
            </p:extLst>
          </p:nvPr>
        </p:nvGraphicFramePr>
        <p:xfrm>
          <a:off x="329773" y="930793"/>
          <a:ext cx="11252628" cy="533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001924C-801C-49B1-2AE5-D39EE6DDA4D7}"/>
              </a:ext>
            </a:extLst>
          </p:cNvPr>
          <p:cNvSpPr txBox="1"/>
          <p:nvPr/>
        </p:nvSpPr>
        <p:spPr>
          <a:xfrm>
            <a:off x="955042" y="1158817"/>
            <a:ext cx="114807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b="1" u="sng">
                <a:solidFill>
                  <a:schemeClr val="bg1"/>
                </a:solidFill>
              </a:rPr>
              <a:t>Feasibility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54711-89F4-D9F8-6EC3-9B81A62EA18A}"/>
              </a:ext>
            </a:extLst>
          </p:cNvPr>
          <p:cNvSpPr txBox="1"/>
          <p:nvPr/>
        </p:nvSpPr>
        <p:spPr>
          <a:xfrm>
            <a:off x="850110" y="3555792"/>
            <a:ext cx="1280159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endParaRPr lang="en-IN" sz="1600" u="sng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08187-6D4A-E6E1-5EEF-266ABE9A26A6}"/>
              </a:ext>
            </a:extLst>
          </p:cNvPr>
          <p:cNvSpPr txBox="1"/>
          <p:nvPr/>
        </p:nvSpPr>
        <p:spPr>
          <a:xfrm>
            <a:off x="2103119" y="4264607"/>
            <a:ext cx="44805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prstClr val="white"/>
                </a:solidFill>
                <a:latin typeface="Calibri"/>
                <a:ea typeface="+mn-ea"/>
              </a:rPr>
              <a:t>Challenges and Risks :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The system may show more popular city internships and ignore rural ones. 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Some students may not fill their details fully.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 Users with low digital knowledge may find it difficult to use.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 Only English/Hindi support may limit reach. 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Too many users at once may slow it down.</a:t>
            </a:r>
            <a:endParaRPr lang="en-IN" sz="140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E2ADE-A192-5766-240A-9233CAD328B9}"/>
              </a:ext>
            </a:extLst>
          </p:cNvPr>
          <p:cNvSpPr txBox="1"/>
          <p:nvPr/>
        </p:nvSpPr>
        <p:spPr>
          <a:xfrm>
            <a:off x="6583679" y="4141497"/>
            <a:ext cx="4917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prstClr val="white"/>
                </a:solidFill>
                <a:latin typeface="Calibri"/>
                <a:ea typeface="+mn-ea"/>
              </a:rPr>
              <a:t>Solutions to Overcome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Fairness: Regularly </a:t>
            </a:r>
            <a:r>
              <a:rPr lang="en-US" sz="1600">
                <a:solidFill>
                  <a:prstClr val="white"/>
                </a:solidFill>
                <a:latin typeface="Calibri"/>
                <a:ea typeface="+mn-ea"/>
              </a:rPr>
              <a:t>check and </a:t>
            </a:r>
            <a:r>
              <a:rPr lang="en-US" sz="1600" b="1">
                <a:solidFill>
                  <a:prstClr val="white"/>
                </a:solidFill>
                <a:latin typeface="Calibri"/>
                <a:ea typeface="+mn-ea"/>
              </a:rPr>
              <a:t> </a:t>
            </a:r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balance results so rural and small opportunities are also shown.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Backup Matching: If details are missing, use basic info like education or location.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Easy Design: Use simple icons, buttons, and visuals for smooth use.</a:t>
            </a:r>
          </a:p>
          <a:p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Language: Add regional language </a:t>
            </a:r>
            <a:r>
              <a:rPr lang="en-US" sz="1400" err="1">
                <a:solidFill>
                  <a:prstClr val="white"/>
                </a:solidFill>
                <a:latin typeface="Calibri"/>
                <a:ea typeface="+mn-ea"/>
              </a:rPr>
              <a:t>support.Scalability</a:t>
            </a:r>
            <a:r>
              <a:rPr lang="en-US" sz="1400">
                <a:solidFill>
                  <a:prstClr val="white"/>
                </a:solidFill>
                <a:latin typeface="Calibri"/>
                <a:ea typeface="+mn-ea"/>
              </a:rPr>
              <a:t>: Use cloud servers so it works even if many users log in at the same time.</a:t>
            </a:r>
            <a:endParaRPr lang="en-IN" sz="1400">
              <a:solidFill>
                <a:prstClr val="white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 of AI-Powered </a:t>
            </a:r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Internship Recommendation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Skill </a:t>
            </a:r>
            <a:r>
              <a:rPr lang="en-US" sz="1600" err="1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MatchAI</a:t>
            </a:r>
            <a:endParaRPr lang="en-IN" sz="1600">
              <a:solidFill>
                <a:schemeClr val="tx1"/>
              </a:solidFill>
              <a:latin typeface="Calibri" pitchFamily="34" charset="0"/>
              <a:ea typeface="ＭＳ Ｐゴシック" pitchFamily="1" charset="-128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49F513-2631-D34C-BDC6-EAFCEAF64497}"/>
              </a:ext>
            </a:extLst>
          </p:cNvPr>
          <p:cNvSpPr txBox="1"/>
          <p:nvPr/>
        </p:nvSpPr>
        <p:spPr>
          <a:xfrm>
            <a:off x="233680" y="1493520"/>
            <a:ext cx="1172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17E860-ACE9-5E58-F489-FDFEE343B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141607"/>
              </p:ext>
            </p:extLst>
          </p:nvPr>
        </p:nvGraphicFramePr>
        <p:xfrm>
          <a:off x="609600" y="1295689"/>
          <a:ext cx="11165840" cy="492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99440" y="-663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Skill </a:t>
            </a:r>
            <a:r>
              <a:rPr lang="en-US" sz="1600" err="1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</a:rPr>
              <a:t>MatchAI</a:t>
            </a:r>
            <a:endParaRPr lang="en-IN" sz="1600">
              <a:solidFill>
                <a:schemeClr val="tx1"/>
              </a:solidFill>
              <a:latin typeface="Calibri" pitchFamily="34" charset="0"/>
              <a:ea typeface="ＭＳ Ｐゴシック" pitchFamily="1" charset="-128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71D6E-FDC3-CF5F-0FF2-A3EC84447783}"/>
              </a:ext>
            </a:extLst>
          </p:cNvPr>
          <p:cNvSpPr txBox="1"/>
          <p:nvPr/>
        </p:nvSpPr>
        <p:spPr>
          <a:xfrm>
            <a:off x="286805" y="1687965"/>
            <a:ext cx="11618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/>
              <a:t>A. Kumar, “Personalized Job Search with AI: A Recommendation System Integrating Real-Time Data and Skill-Based Matching”, </a:t>
            </a:r>
            <a:r>
              <a:rPr lang="en-IN" err="1"/>
              <a:t>arXiv</a:t>
            </a:r>
            <a:r>
              <a:rPr lang="en-IN"/>
              <a:t> preprint arXiv:2406.18542, 2024. 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r>
              <a:rPr lang="en-IN"/>
              <a:t>2. S. Gupta, R. Sharma, “AI-Powered Job Recommendation System Using NLP and Machine Learning”, </a:t>
            </a:r>
            <a:r>
              <a:rPr lang="en-IN" err="1"/>
              <a:t>arXiv</a:t>
            </a:r>
            <a:r>
              <a:rPr lang="en-IN"/>
              <a:t> preprint arXiv:2308.14240, 2023. 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r>
              <a:rPr lang="en-IN"/>
              <a:t>3. P. Zhang, Y. Li, “A Personalized Job Recommendation System Using Deep Learning”, </a:t>
            </a:r>
            <a:r>
              <a:rPr lang="en-IN" err="1"/>
              <a:t>arXiv</a:t>
            </a:r>
            <a:r>
              <a:rPr lang="en-IN"/>
              <a:t> preprint arXiv:2006.02929, 2020. 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r>
              <a:rPr lang="en-IN"/>
              <a:t>4. M. Rahman, “Job Recommendation System Using Hybrid Filtering”, </a:t>
            </a:r>
            <a:r>
              <a:rPr lang="en-IN" err="1"/>
              <a:t>arXiv</a:t>
            </a:r>
            <a:r>
              <a:rPr lang="en-IN"/>
              <a:t> preprint arXiv:2004.02793, 2020.</a:t>
            </a:r>
          </a:p>
          <a:p>
            <a:pPr marL="342900" indent="-342900">
              <a:buAutoNum type="arabicPeriod"/>
            </a:pPr>
            <a:endParaRPr lang="en-IN"/>
          </a:p>
          <a:p>
            <a:pPr marL="342900" indent="-342900">
              <a:buAutoNum type="arabicPeriod"/>
            </a:pPr>
            <a:r>
              <a:rPr lang="en-IN"/>
              <a:t> 5. J. Patel, K. Verma, “Design and Implementation of an AI-based Career Guidance and Job Recommendation System”, </a:t>
            </a:r>
            <a:r>
              <a:rPr lang="en-IN" err="1"/>
              <a:t>arXiv</a:t>
            </a:r>
            <a:r>
              <a:rPr lang="en-IN"/>
              <a:t> preprint arXiv:2011.06788, 2020.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INDIA HACKATHON 2025</vt:lpstr>
      <vt:lpstr> IDEA TITLE</vt:lpstr>
      <vt:lpstr>TECHNICAL  APPROACH</vt:lpstr>
      <vt:lpstr>FEASIBILITY AND VIABILITY</vt:lpstr>
      <vt:lpstr>Impact and Benefits of AI-Powered  Internship Recommendation System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revision>1</cp:revision>
  <dcterms:created xsi:type="dcterms:W3CDTF">2013-12-12T18:46:50Z</dcterms:created>
  <dcterms:modified xsi:type="dcterms:W3CDTF">2025-09-10T19:30:36Z</dcterms:modified>
  <cp:category/>
</cp:coreProperties>
</file>