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0738fd8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0738fd8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0738fd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0738fd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0738fd8b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0738fd8b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0738fd8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0738fd8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0738fd8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0738fd8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0738fd8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0738fd8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0738fd8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0738fd8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738fd8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738fd8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0738fd8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0738fd8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Recommendation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" sz="1900">
                <a:highlight>
                  <a:schemeClr val="lt1"/>
                </a:highlight>
              </a:rPr>
              <a:t>Enhance User Profiles: Increase content-based filtering accuracy by integrating detailed preferences and interaction histories.</a:t>
            </a:r>
            <a:endParaRPr sz="1900">
              <a:highlight>
                <a:schemeClr val="lt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" sz="1900">
                <a:highlight>
                  <a:schemeClr val="lt1"/>
                </a:highlight>
              </a:rPr>
              <a:t>Optimize Pricing and Recommendation Diversity: Implement dynamic pricing sensitive to user ratings and periodically introduce novel, diverse items to recommendations to maintain satisfaction and interest.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Recommendation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designed to predict and display items that user is likely to purchase or interact with (Personalizing the shopping experience)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322" y="2068425"/>
            <a:ext cx="2907779" cy="26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approach, we use products that have similar categories with similar product description, and user behavior to predict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create a text that represent this as a whole and use cosine similarity to recommend the products based on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called a profile vector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38" y="2774650"/>
            <a:ext cx="235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Implementation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Prep</a:t>
            </a:r>
            <a:r>
              <a:rPr lang="en"/>
              <a:t>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00" y="1701318"/>
            <a:ext cx="3241651" cy="2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features such as discounted-price and actual_price were </a:t>
            </a:r>
            <a:r>
              <a:rPr lang="en"/>
              <a:t>initially</a:t>
            </a:r>
            <a:r>
              <a:rPr lang="en"/>
              <a:t> formatted as ‘object types’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names and </a:t>
            </a:r>
            <a:r>
              <a:rPr lang="en"/>
              <a:t>categories</a:t>
            </a:r>
            <a:r>
              <a:rPr lang="en"/>
              <a:t> were normalized by </a:t>
            </a:r>
            <a:r>
              <a:rPr lang="en"/>
              <a:t>converting</a:t>
            </a:r>
            <a:r>
              <a:rPr lang="en"/>
              <a:t> to lowercase, removing punctuations, and performing lemmatization for future 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75" y="2759100"/>
            <a:ext cx="2216624" cy="22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exploring the data, products with high ratings </a:t>
            </a:r>
            <a:r>
              <a:rPr lang="en"/>
              <a:t>typically</a:t>
            </a:r>
            <a:r>
              <a:rPr lang="en"/>
              <a:t> have higher sales volumes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tells us that we only want to recommend products with high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high prices items tend to receive fewer but more quality-focused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tells us to have not to high prices for more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100" y="2866875"/>
            <a:ext cx="4051798" cy="21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Because we are trying to create a profile vector for a product, we combined all text based categories that describe and represent the product and put it into a TF-IDF Vectorizer</a:t>
            </a:r>
            <a:endParaRPr sz="160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b="1" lang="en" sz="1350"/>
              <a:t>Term Frequency (TF):</a:t>
            </a:r>
            <a:r>
              <a:rPr lang="en" sz="1350"/>
              <a:t> measures how frequently a term occurs in a document.</a:t>
            </a:r>
            <a:endParaRPr sz="13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b="1" lang="en" sz="1350"/>
              <a:t>Inverse Document Frequency (IDF):</a:t>
            </a:r>
            <a:r>
              <a:rPr lang="en" sz="1350"/>
              <a:t> measures the importance of the term across the corpus. </a:t>
            </a:r>
            <a:endParaRPr sz="1250"/>
          </a:p>
          <a:p>
            <a:pPr indent="0" lvl="0" marL="9144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450" y="2682175"/>
            <a:ext cx="2953800" cy="19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fitting and transforming the data on a TFIDF Vectorizer, we train the matrix on a KNN Model to predict nearest items based on a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50" y="2153725"/>
            <a:ext cx="4160299" cy="25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</a:rPr>
              <a:t>The recommendation system successfully identified 10 relevant items to suggest alongside a primary product, maintaining a balance where half of the recommended products are similar to the primary product, providing familiar options.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</a:rPr>
              <a:t>The system displayed limitations in depth and creativity by frequently recommending overlapping products, indicating a potential area for improvement in diversifying recommendations.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</a:rPr>
              <a:t>Despite its flaws, the system effectively supports the primary product with a mix of directly related and varied supporting items, enhancing the shopping experience.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