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b903eae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b903eae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b903eae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b903ea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bb903eae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bb903eae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b903eae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b903eae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b903eae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b903eae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bb903eae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bb903eae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75527" y="42345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by, Cristhian Jumbo 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125" y="1133675"/>
            <a:ext cx="4801752" cy="24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053700" y="375475"/>
            <a:ext cx="3036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lang="es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s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es </a:t>
            </a:r>
            <a:r>
              <a:rPr lang="es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DevOps? :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900" y="1009325"/>
            <a:ext cx="3760575" cy="3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79200" y="2119650"/>
            <a:ext cx="29577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Sistema de 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administración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ágil.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050"/>
            <a:ext cx="8839197" cy="32536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39150" y="474050"/>
            <a:ext cx="3036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Evolución</a:t>
            </a:r>
            <a:r>
              <a:rPr lang="es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DevOps :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39150" y="474050"/>
            <a:ext cx="4419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Beneficios de utilizar DevOps </a:t>
            </a:r>
            <a:endParaRPr sz="24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50" y="1089025"/>
            <a:ext cx="4181050" cy="367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39150" y="474050"/>
            <a:ext cx="4419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Pasos para aplicar</a:t>
            </a: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DevOps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000" y="1017900"/>
            <a:ext cx="4641500" cy="38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12937"/>
          <a:stretch/>
        </p:blipFill>
        <p:spPr>
          <a:xfrm>
            <a:off x="1145000" y="1397300"/>
            <a:ext cx="7000800" cy="34212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39150" y="474050"/>
            <a:ext cx="4419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Stack de </a:t>
            </a: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DevOps 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625" y="657725"/>
            <a:ext cx="3657900" cy="158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39150" y="474050"/>
            <a:ext cx="4419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Conclusión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50" y="2637175"/>
            <a:ext cx="3495300" cy="1836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